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Inter"/>
      <p:regular r:id="rId25"/>
      <p:bold r:id="rId26"/>
      <p:italic r:id="rId27"/>
      <p:boldItalic r:id="rId28"/>
    </p:embeddedFont>
    <p:embeddedFont>
      <p:font typeface="Arial Black"/>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os="28">
          <p15:clr>
            <a:srgbClr val="A4A3A4"/>
          </p15:clr>
        </p15:guide>
      </p15:sldGuideLst>
    </p:ext>
    <p:ext uri="{2D200454-40CA-4A62-9FC3-DE9A4176ACB9}">
      <p15:notesGuideLst>
        <p15:guide id="1" orient="horz" pos="2607">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28"/>
      </p:guideLst>
    </p:cSldViewPr>
  </p:slideViewPr>
  <p:notesViewPr>
    <p:cSldViewPr snapToGrid="0">
      <p:cViewPr varScale="1">
        <p:scale>
          <a:sx n="100" d="100"/>
          <a:sy n="100" d="100"/>
        </p:scale>
        <p:origin x="0" y="0"/>
      </p:cViewPr>
      <p:guideLst>
        <p:guide pos="2607"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Inter-boldItalic.fntdata"/><Relationship Id="rId27"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Black-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1pPr>
            <a:lvl2pPr lvl="1" marR="0" rtl="0" algn="l">
              <a:spcBef>
                <a:spcPts val="0"/>
              </a:spcBef>
              <a:spcAft>
                <a:spcPts val="0"/>
              </a:spcAft>
              <a:buSzPts val="1400"/>
              <a:buNone/>
              <a:defRPr b="0" i="0" sz="1800" u="none" cap="none" strike="noStrike">
                <a:solidFill>
                  <a:schemeClr val="dk1"/>
                </a:solidFill>
                <a:latin typeface="Inter"/>
                <a:ea typeface="Inter"/>
                <a:cs typeface="Inter"/>
                <a:sym typeface="Inter"/>
              </a:defRPr>
            </a:lvl2pPr>
            <a:lvl3pPr lvl="2" marR="0" rtl="0" algn="l">
              <a:spcBef>
                <a:spcPts val="0"/>
              </a:spcBef>
              <a:spcAft>
                <a:spcPts val="0"/>
              </a:spcAft>
              <a:buSzPts val="1400"/>
              <a:buNone/>
              <a:defRPr b="0" i="0" sz="1800" u="none" cap="none" strike="noStrike">
                <a:solidFill>
                  <a:schemeClr val="dk1"/>
                </a:solidFill>
                <a:latin typeface="Inter"/>
                <a:ea typeface="Inter"/>
                <a:cs typeface="Inter"/>
                <a:sym typeface="Inter"/>
              </a:defRPr>
            </a:lvl3pPr>
            <a:lvl4pPr lvl="3" marR="0" rtl="0" algn="l">
              <a:spcBef>
                <a:spcPts val="0"/>
              </a:spcBef>
              <a:spcAft>
                <a:spcPts val="0"/>
              </a:spcAft>
              <a:buSzPts val="1400"/>
              <a:buNone/>
              <a:defRPr b="0" i="0" sz="1800" u="none" cap="none" strike="noStrike">
                <a:solidFill>
                  <a:schemeClr val="dk1"/>
                </a:solidFill>
                <a:latin typeface="Inter"/>
                <a:ea typeface="Inter"/>
                <a:cs typeface="Inter"/>
                <a:sym typeface="Inter"/>
              </a:defRPr>
            </a:lvl4pPr>
            <a:lvl5pPr lvl="4" marR="0" rtl="0" algn="l">
              <a:spcBef>
                <a:spcPts val="0"/>
              </a:spcBef>
              <a:spcAft>
                <a:spcPts val="0"/>
              </a:spcAft>
              <a:buSzPts val="1400"/>
              <a:buNone/>
              <a:defRPr b="0" i="0" sz="1800" u="none" cap="none" strike="noStrike">
                <a:solidFill>
                  <a:schemeClr val="dk1"/>
                </a:solidFill>
                <a:latin typeface="Inter"/>
                <a:ea typeface="Inter"/>
                <a:cs typeface="Inter"/>
                <a:sym typeface="Inter"/>
              </a:defRPr>
            </a:lvl5pPr>
            <a:lvl6pPr lvl="5" marR="0" rtl="0" algn="l">
              <a:spcBef>
                <a:spcPts val="0"/>
              </a:spcBef>
              <a:spcAft>
                <a:spcPts val="0"/>
              </a:spcAft>
              <a:buSzPts val="1400"/>
              <a:buNone/>
              <a:defRPr b="0" i="0" sz="1800" u="none" cap="none" strike="noStrike">
                <a:solidFill>
                  <a:schemeClr val="dk1"/>
                </a:solidFill>
                <a:latin typeface="Inter"/>
                <a:ea typeface="Inter"/>
                <a:cs typeface="Inter"/>
                <a:sym typeface="Inter"/>
              </a:defRPr>
            </a:lvl6pPr>
            <a:lvl7pPr lvl="6" marR="0" rtl="0" algn="l">
              <a:spcBef>
                <a:spcPts val="0"/>
              </a:spcBef>
              <a:spcAft>
                <a:spcPts val="0"/>
              </a:spcAft>
              <a:buSzPts val="1400"/>
              <a:buNone/>
              <a:defRPr b="0" i="0" sz="1800" u="none" cap="none" strike="noStrike">
                <a:solidFill>
                  <a:schemeClr val="dk1"/>
                </a:solidFill>
                <a:latin typeface="Inter"/>
                <a:ea typeface="Inter"/>
                <a:cs typeface="Inter"/>
                <a:sym typeface="Inter"/>
              </a:defRPr>
            </a:lvl7pPr>
            <a:lvl8pPr lvl="7" marR="0" rtl="0" algn="l">
              <a:spcBef>
                <a:spcPts val="0"/>
              </a:spcBef>
              <a:spcAft>
                <a:spcPts val="0"/>
              </a:spcAft>
              <a:buSzPts val="1400"/>
              <a:buNone/>
              <a:defRPr b="0" i="0" sz="1800" u="none" cap="none" strike="noStrike">
                <a:solidFill>
                  <a:schemeClr val="dk1"/>
                </a:solidFill>
                <a:latin typeface="Inter"/>
                <a:ea typeface="Inter"/>
                <a:cs typeface="Inter"/>
                <a:sym typeface="Inter"/>
              </a:defRPr>
            </a:lvl8pPr>
            <a:lvl9pPr lvl="8" marR="0" rtl="0" algn="l">
              <a:spcBef>
                <a:spcPts val="0"/>
              </a:spcBef>
              <a:spcAft>
                <a:spcPts val="0"/>
              </a:spcAft>
              <a:buSzPts val="1400"/>
              <a:buNone/>
              <a:defRPr b="0" i="0" sz="1800" u="none" cap="none" strike="noStrike">
                <a:solidFill>
                  <a:schemeClr val="dk1"/>
                </a:solidFill>
                <a:latin typeface="Inter"/>
                <a:ea typeface="Inter"/>
                <a:cs typeface="Inter"/>
                <a:sym typeface="Inte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Inter"/>
                <a:ea typeface="Inter"/>
                <a:cs typeface="Inter"/>
                <a:sym typeface="Inter"/>
              </a:defRPr>
            </a:lvl1pPr>
            <a:lvl2pPr lvl="1" marR="0" rtl="0" algn="l">
              <a:spcBef>
                <a:spcPts val="0"/>
              </a:spcBef>
              <a:spcAft>
                <a:spcPts val="0"/>
              </a:spcAft>
              <a:buSzPts val="1400"/>
              <a:buNone/>
              <a:defRPr b="0" i="0" sz="1800" u="none" cap="none" strike="noStrike">
                <a:solidFill>
                  <a:schemeClr val="dk1"/>
                </a:solidFill>
                <a:latin typeface="Inter"/>
                <a:ea typeface="Inter"/>
                <a:cs typeface="Inter"/>
                <a:sym typeface="Inter"/>
              </a:defRPr>
            </a:lvl2pPr>
            <a:lvl3pPr lvl="2" marR="0" rtl="0" algn="l">
              <a:spcBef>
                <a:spcPts val="0"/>
              </a:spcBef>
              <a:spcAft>
                <a:spcPts val="0"/>
              </a:spcAft>
              <a:buSzPts val="1400"/>
              <a:buNone/>
              <a:defRPr b="0" i="0" sz="1800" u="none" cap="none" strike="noStrike">
                <a:solidFill>
                  <a:schemeClr val="dk1"/>
                </a:solidFill>
                <a:latin typeface="Inter"/>
                <a:ea typeface="Inter"/>
                <a:cs typeface="Inter"/>
                <a:sym typeface="Inter"/>
              </a:defRPr>
            </a:lvl3pPr>
            <a:lvl4pPr lvl="3" marR="0" rtl="0" algn="l">
              <a:spcBef>
                <a:spcPts val="0"/>
              </a:spcBef>
              <a:spcAft>
                <a:spcPts val="0"/>
              </a:spcAft>
              <a:buSzPts val="1400"/>
              <a:buNone/>
              <a:defRPr b="0" i="0" sz="1800" u="none" cap="none" strike="noStrike">
                <a:solidFill>
                  <a:schemeClr val="dk1"/>
                </a:solidFill>
                <a:latin typeface="Inter"/>
                <a:ea typeface="Inter"/>
                <a:cs typeface="Inter"/>
                <a:sym typeface="Inter"/>
              </a:defRPr>
            </a:lvl4pPr>
            <a:lvl5pPr lvl="4" marR="0" rtl="0" algn="l">
              <a:spcBef>
                <a:spcPts val="0"/>
              </a:spcBef>
              <a:spcAft>
                <a:spcPts val="0"/>
              </a:spcAft>
              <a:buSzPts val="1400"/>
              <a:buNone/>
              <a:defRPr b="0" i="0" sz="1800" u="none" cap="none" strike="noStrike">
                <a:solidFill>
                  <a:schemeClr val="dk1"/>
                </a:solidFill>
                <a:latin typeface="Inter"/>
                <a:ea typeface="Inter"/>
                <a:cs typeface="Inter"/>
                <a:sym typeface="Inter"/>
              </a:defRPr>
            </a:lvl5pPr>
            <a:lvl6pPr lvl="5" marR="0" rtl="0" algn="l">
              <a:spcBef>
                <a:spcPts val="0"/>
              </a:spcBef>
              <a:spcAft>
                <a:spcPts val="0"/>
              </a:spcAft>
              <a:buSzPts val="1400"/>
              <a:buNone/>
              <a:defRPr b="0" i="0" sz="1800" u="none" cap="none" strike="noStrike">
                <a:solidFill>
                  <a:schemeClr val="dk1"/>
                </a:solidFill>
                <a:latin typeface="Inter"/>
                <a:ea typeface="Inter"/>
                <a:cs typeface="Inter"/>
                <a:sym typeface="Inter"/>
              </a:defRPr>
            </a:lvl6pPr>
            <a:lvl7pPr lvl="6" marR="0" rtl="0" algn="l">
              <a:spcBef>
                <a:spcPts val="0"/>
              </a:spcBef>
              <a:spcAft>
                <a:spcPts val="0"/>
              </a:spcAft>
              <a:buSzPts val="1400"/>
              <a:buNone/>
              <a:defRPr b="0" i="0" sz="1800" u="none" cap="none" strike="noStrike">
                <a:solidFill>
                  <a:schemeClr val="dk1"/>
                </a:solidFill>
                <a:latin typeface="Inter"/>
                <a:ea typeface="Inter"/>
                <a:cs typeface="Inter"/>
                <a:sym typeface="Inter"/>
              </a:defRPr>
            </a:lvl7pPr>
            <a:lvl8pPr lvl="7" marR="0" rtl="0" algn="l">
              <a:spcBef>
                <a:spcPts val="0"/>
              </a:spcBef>
              <a:spcAft>
                <a:spcPts val="0"/>
              </a:spcAft>
              <a:buSzPts val="1400"/>
              <a:buNone/>
              <a:defRPr b="0" i="0" sz="1800" u="none" cap="none" strike="noStrike">
                <a:solidFill>
                  <a:schemeClr val="dk1"/>
                </a:solidFill>
                <a:latin typeface="Inter"/>
                <a:ea typeface="Inter"/>
                <a:cs typeface="Inter"/>
                <a:sym typeface="Inter"/>
              </a:defRPr>
            </a:lvl8pPr>
            <a:lvl9pPr lvl="8" marR="0" rtl="0" algn="l">
              <a:spcBef>
                <a:spcPts val="0"/>
              </a:spcBef>
              <a:spcAft>
                <a:spcPts val="0"/>
              </a:spcAft>
              <a:buSzPts val="1400"/>
              <a:buNone/>
              <a:defRPr b="0" i="0" sz="1800" u="none" cap="none" strike="noStrike">
                <a:solidFill>
                  <a:schemeClr val="dk1"/>
                </a:solidFill>
                <a:latin typeface="Inter"/>
                <a:ea typeface="Inter"/>
                <a:cs typeface="Inter"/>
                <a:sym typeface="Inter"/>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1pPr>
            <a:lvl2pPr indent="-228600" lvl="1" marL="9144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2pPr>
            <a:lvl3pPr indent="-228600" lvl="2" marL="13716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3pPr>
            <a:lvl4pPr indent="-228600" lvl="3" marL="18288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4pPr>
            <a:lvl5pPr indent="-228600" lvl="4" marL="22860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5pPr>
            <a:lvl6pPr indent="-228600" lvl="5" marL="27432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6pPr>
            <a:lvl7pPr indent="-228600" lvl="6" marL="32004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7pPr>
            <a:lvl8pPr indent="-228600" lvl="7" marL="36576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8pPr>
            <a:lvl9pPr indent="-228600" lvl="8" marL="41148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1pPr>
            <a:lvl2pPr lvl="1" marR="0" rtl="0" algn="l">
              <a:spcBef>
                <a:spcPts val="0"/>
              </a:spcBef>
              <a:spcAft>
                <a:spcPts val="0"/>
              </a:spcAft>
              <a:buSzPts val="1400"/>
              <a:buNone/>
              <a:defRPr b="0" i="0" sz="1800" u="none" cap="none" strike="noStrike">
                <a:solidFill>
                  <a:schemeClr val="dk1"/>
                </a:solidFill>
                <a:latin typeface="Inter"/>
                <a:ea typeface="Inter"/>
                <a:cs typeface="Inter"/>
                <a:sym typeface="Inter"/>
              </a:defRPr>
            </a:lvl2pPr>
            <a:lvl3pPr lvl="2" marR="0" rtl="0" algn="l">
              <a:spcBef>
                <a:spcPts val="0"/>
              </a:spcBef>
              <a:spcAft>
                <a:spcPts val="0"/>
              </a:spcAft>
              <a:buSzPts val="1400"/>
              <a:buNone/>
              <a:defRPr b="0" i="0" sz="1800" u="none" cap="none" strike="noStrike">
                <a:solidFill>
                  <a:schemeClr val="dk1"/>
                </a:solidFill>
                <a:latin typeface="Inter"/>
                <a:ea typeface="Inter"/>
                <a:cs typeface="Inter"/>
                <a:sym typeface="Inter"/>
              </a:defRPr>
            </a:lvl3pPr>
            <a:lvl4pPr lvl="3" marR="0" rtl="0" algn="l">
              <a:spcBef>
                <a:spcPts val="0"/>
              </a:spcBef>
              <a:spcAft>
                <a:spcPts val="0"/>
              </a:spcAft>
              <a:buSzPts val="1400"/>
              <a:buNone/>
              <a:defRPr b="0" i="0" sz="1800" u="none" cap="none" strike="noStrike">
                <a:solidFill>
                  <a:schemeClr val="dk1"/>
                </a:solidFill>
                <a:latin typeface="Inter"/>
                <a:ea typeface="Inter"/>
                <a:cs typeface="Inter"/>
                <a:sym typeface="Inter"/>
              </a:defRPr>
            </a:lvl4pPr>
            <a:lvl5pPr lvl="4" marR="0" rtl="0" algn="l">
              <a:spcBef>
                <a:spcPts val="0"/>
              </a:spcBef>
              <a:spcAft>
                <a:spcPts val="0"/>
              </a:spcAft>
              <a:buSzPts val="1400"/>
              <a:buNone/>
              <a:defRPr b="0" i="0" sz="1800" u="none" cap="none" strike="noStrike">
                <a:solidFill>
                  <a:schemeClr val="dk1"/>
                </a:solidFill>
                <a:latin typeface="Inter"/>
                <a:ea typeface="Inter"/>
                <a:cs typeface="Inter"/>
                <a:sym typeface="Inter"/>
              </a:defRPr>
            </a:lvl5pPr>
            <a:lvl6pPr lvl="5" marR="0" rtl="0" algn="l">
              <a:spcBef>
                <a:spcPts val="0"/>
              </a:spcBef>
              <a:spcAft>
                <a:spcPts val="0"/>
              </a:spcAft>
              <a:buSzPts val="1400"/>
              <a:buNone/>
              <a:defRPr b="0" i="0" sz="1800" u="none" cap="none" strike="noStrike">
                <a:solidFill>
                  <a:schemeClr val="dk1"/>
                </a:solidFill>
                <a:latin typeface="Inter"/>
                <a:ea typeface="Inter"/>
                <a:cs typeface="Inter"/>
                <a:sym typeface="Inter"/>
              </a:defRPr>
            </a:lvl6pPr>
            <a:lvl7pPr lvl="6" marR="0" rtl="0" algn="l">
              <a:spcBef>
                <a:spcPts val="0"/>
              </a:spcBef>
              <a:spcAft>
                <a:spcPts val="0"/>
              </a:spcAft>
              <a:buSzPts val="1400"/>
              <a:buNone/>
              <a:defRPr b="0" i="0" sz="1800" u="none" cap="none" strike="noStrike">
                <a:solidFill>
                  <a:schemeClr val="dk1"/>
                </a:solidFill>
                <a:latin typeface="Inter"/>
                <a:ea typeface="Inter"/>
                <a:cs typeface="Inter"/>
                <a:sym typeface="Inter"/>
              </a:defRPr>
            </a:lvl7pPr>
            <a:lvl8pPr lvl="7" marR="0" rtl="0" algn="l">
              <a:spcBef>
                <a:spcPts val="0"/>
              </a:spcBef>
              <a:spcAft>
                <a:spcPts val="0"/>
              </a:spcAft>
              <a:buSzPts val="1400"/>
              <a:buNone/>
              <a:defRPr b="0" i="0" sz="1800" u="none" cap="none" strike="noStrike">
                <a:solidFill>
                  <a:schemeClr val="dk1"/>
                </a:solidFill>
                <a:latin typeface="Inter"/>
                <a:ea typeface="Inter"/>
                <a:cs typeface="Inter"/>
                <a:sym typeface="Inter"/>
              </a:defRPr>
            </a:lvl8pPr>
            <a:lvl9pPr lvl="8" marR="0" rtl="0" algn="l">
              <a:spcBef>
                <a:spcPts val="0"/>
              </a:spcBef>
              <a:spcAft>
                <a:spcPts val="0"/>
              </a:spcAft>
              <a:buSzPts val="1400"/>
              <a:buNone/>
              <a:defRPr b="0" i="0" sz="1800" u="none" cap="none" strike="noStrike">
                <a:solidFill>
                  <a:schemeClr val="dk1"/>
                </a:solidFill>
                <a:latin typeface="Inter"/>
                <a:ea typeface="Inter"/>
                <a:cs typeface="Inter"/>
                <a:sym typeface="Inte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Inter"/>
                <a:ea typeface="Inter"/>
                <a:cs typeface="Inter"/>
                <a:sym typeface="Inter"/>
              </a:rPr>
              <a:t>‹#›</a:t>
            </a:fld>
            <a:endParaRPr b="0" i="0" sz="1200" u="none" cap="none" strike="noStrike">
              <a:solidFill>
                <a:schemeClr val="dk1"/>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2" name="Google Shape;91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8" name="Google Shape;91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9" name="Google Shape;91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0" name="Google Shape;69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6" name="Shape 16"/>
        <p:cNvGrpSpPr/>
        <p:nvPr/>
      </p:nvGrpSpPr>
      <p:grpSpPr>
        <a:xfrm>
          <a:off x="0" y="0"/>
          <a:ext cx="0" cy="0"/>
          <a:chOff x="0" y="0"/>
          <a:chExt cx="0" cy="0"/>
        </a:xfrm>
      </p:grpSpPr>
      <p:sp>
        <p:nvSpPr>
          <p:cNvPr id="17" name="Google Shape;17;p2"/>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8" name="Google Shape;18;p2"/>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24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4" name="Google Shape;74;p11"/>
          <p:cNvSpPr/>
          <p:nvPr>
            <p:ph idx="2" type="pic"/>
          </p:nvPr>
        </p:nvSpPr>
        <p:spPr>
          <a:xfrm>
            <a:off x="3887788" y="740569"/>
            <a:ext cx="4629150" cy="3655219"/>
          </a:xfrm>
          <a:prstGeom prst="rect">
            <a:avLst/>
          </a:prstGeom>
          <a:noFill/>
          <a:ln>
            <a:noFill/>
          </a:ln>
        </p:spPr>
      </p:sp>
      <p:sp>
        <p:nvSpPr>
          <p:cNvPr id="75" name="Google Shape;75;p11"/>
          <p:cNvSpPr txBox="1"/>
          <p:nvPr>
            <p:ph idx="1" type="body"/>
          </p:nvPr>
        </p:nvSpPr>
        <p:spPr>
          <a:xfrm>
            <a:off x="630238" y="1543050"/>
            <a:ext cx="2949575" cy="2858691"/>
          </a:xfrm>
          <a:prstGeom prst="rect">
            <a:avLst/>
          </a:prstGeom>
          <a:noFill/>
          <a:ln>
            <a:noFill/>
          </a:ln>
        </p:spPr>
        <p:txBody>
          <a:bodyPr anchorCtr="0" anchor="t" bIns="45700" lIns="91425" spcFirstLastPara="1" rIns="91425" wrap="square" tIns="45700">
            <a:noAutofit/>
          </a:bodyPr>
          <a:lstStyle>
            <a:lvl1pPr indent="-228600" lvl="0" marL="457200" algn="l">
              <a:spcBef>
                <a:spcPts val="180"/>
              </a:spcBef>
              <a:spcAft>
                <a:spcPts val="0"/>
              </a:spcAft>
              <a:buClr>
                <a:schemeClr val="dk1"/>
              </a:buClr>
              <a:buSzPts val="1200"/>
              <a:buFont typeface="Arial"/>
              <a:buNone/>
              <a:defRPr sz="1200"/>
            </a:lvl1pPr>
            <a:lvl2pPr indent="-228600" lvl="1" marL="914400" algn="l">
              <a:spcBef>
                <a:spcPts val="158"/>
              </a:spcBef>
              <a:spcAft>
                <a:spcPts val="0"/>
              </a:spcAft>
              <a:buClr>
                <a:schemeClr val="dk1"/>
              </a:buClr>
              <a:buSzPts val="1050"/>
              <a:buFont typeface="Arial"/>
              <a:buNone/>
              <a:defRPr sz="1050"/>
            </a:lvl2pPr>
            <a:lvl3pPr indent="-228600" lvl="2" marL="1371600" algn="l">
              <a:spcBef>
                <a:spcPts val="135"/>
              </a:spcBef>
              <a:spcAft>
                <a:spcPts val="0"/>
              </a:spcAft>
              <a:buClr>
                <a:schemeClr val="dk1"/>
              </a:buClr>
              <a:buSzPts val="900"/>
              <a:buFont typeface="Arial"/>
              <a:buNone/>
              <a:defRPr sz="900"/>
            </a:lvl3pPr>
            <a:lvl4pPr indent="-228600" lvl="3" marL="1828800" algn="l">
              <a:spcBef>
                <a:spcPts val="113"/>
              </a:spcBef>
              <a:spcAft>
                <a:spcPts val="0"/>
              </a:spcAft>
              <a:buClr>
                <a:schemeClr val="dk1"/>
              </a:buClr>
              <a:buSzPts val="750"/>
              <a:buFont typeface="Arial"/>
              <a:buNone/>
              <a:defRPr sz="750"/>
            </a:lvl4pPr>
            <a:lvl5pPr indent="-228600" lvl="4" marL="2286000" algn="l">
              <a:spcBef>
                <a:spcPts val="113"/>
              </a:spcBef>
              <a:spcAft>
                <a:spcPts val="0"/>
              </a:spcAft>
              <a:buClr>
                <a:schemeClr val="dk1"/>
              </a:buClr>
              <a:buSzPts val="750"/>
              <a:buFont typeface="Arial"/>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6" name="Google Shape;76;p11"/>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81" name="Google Shape;81;p12"/>
          <p:cNvSpPr txBox="1"/>
          <p:nvPr>
            <p:ph idx="1" type="body"/>
          </p:nvPr>
        </p:nvSpPr>
        <p:spPr>
          <a:xfrm rot="5400000">
            <a:off x="2714625" y="-1376362"/>
            <a:ext cx="371475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12"/>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5431631" y="1340644"/>
            <a:ext cx="4452938" cy="2057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87" name="Google Shape;87;p13"/>
          <p:cNvSpPr txBox="1"/>
          <p:nvPr>
            <p:ph idx="1" type="body"/>
          </p:nvPr>
        </p:nvSpPr>
        <p:spPr>
          <a:xfrm rot="5400000">
            <a:off x="1240631" y="-640556"/>
            <a:ext cx="4452938" cy="601980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1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blip>
          <a:srcRect b="0" l="0" r="0" t="0"/>
          <a:stretch/>
        </p:blipFill>
        <p:spPr>
          <a:xfrm>
            <a:off x="0" y="14288"/>
            <a:ext cx="9155113" cy="5150644"/>
          </a:xfrm>
          <a:prstGeom prst="rect">
            <a:avLst/>
          </a:prstGeom>
          <a:noFill/>
          <a:ln>
            <a:noFill/>
          </a:ln>
        </p:spPr>
      </p:pic>
      <p:sp>
        <p:nvSpPr>
          <p:cNvPr id="27" name="Google Shape;27;p4"/>
          <p:cNvSpPr txBox="1"/>
          <p:nvPr>
            <p:ph type="ctrTitle"/>
          </p:nvPr>
        </p:nvSpPr>
        <p:spPr>
          <a:xfrm>
            <a:off x="1547813" y="1276350"/>
            <a:ext cx="6908800" cy="81200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8" name="Google Shape;28;p4"/>
          <p:cNvSpPr txBox="1"/>
          <p:nvPr>
            <p:ph idx="1" type="subTitle"/>
          </p:nvPr>
        </p:nvSpPr>
        <p:spPr>
          <a:xfrm>
            <a:off x="1547813" y="2195513"/>
            <a:ext cx="6913562" cy="1314450"/>
          </a:xfrm>
          <a:prstGeom prst="rect">
            <a:avLst/>
          </a:prstGeom>
          <a:noFill/>
          <a:ln>
            <a:noFill/>
          </a:ln>
        </p:spPr>
        <p:txBody>
          <a:bodyPr anchorCtr="0" anchor="t" bIns="45700" lIns="91425" spcFirstLastPara="1" rIns="91425" wrap="square" tIns="45700">
            <a:noAutofit/>
          </a:bodyPr>
          <a:lstStyle>
            <a:lvl1pPr lvl="0" algn="r">
              <a:spcBef>
                <a:spcPts val="360"/>
              </a:spcBef>
              <a:spcAft>
                <a:spcPts val="0"/>
              </a:spcAft>
              <a:buClr>
                <a:schemeClr val="lt1"/>
              </a:buClr>
              <a:buSzPts val="2400"/>
              <a:buFont typeface="Arial"/>
              <a:buNone/>
              <a:defRPr>
                <a:solidFill>
                  <a:schemeClr val="lt1"/>
                </a:solidFill>
              </a:defRPr>
            </a:lvl1pPr>
            <a:lvl2pPr lvl="1" algn="l">
              <a:spcBef>
                <a:spcPts val="270"/>
              </a:spcBef>
              <a:spcAft>
                <a:spcPts val="0"/>
              </a:spcAft>
              <a:buClr>
                <a:schemeClr val="dk1"/>
              </a:buClr>
              <a:buSzPts val="1800"/>
              <a:buChar char="–"/>
              <a:defRPr/>
            </a:lvl2pPr>
            <a:lvl3pPr lvl="2" algn="l">
              <a:spcBef>
                <a:spcPts val="270"/>
              </a:spcBef>
              <a:spcAft>
                <a:spcPts val="0"/>
              </a:spcAft>
              <a:buClr>
                <a:schemeClr val="dk1"/>
              </a:buClr>
              <a:buSzPts val="1800"/>
              <a:buChar char="•"/>
              <a:defRPr/>
            </a:lvl3pPr>
            <a:lvl4pPr lvl="3" algn="l">
              <a:spcBef>
                <a:spcPts val="270"/>
              </a:spcBef>
              <a:spcAft>
                <a:spcPts val="0"/>
              </a:spcAft>
              <a:buClr>
                <a:schemeClr val="dk1"/>
              </a:buClr>
              <a:buSzPts val="1800"/>
              <a:buChar char="–"/>
              <a:defRPr/>
            </a:lvl4pPr>
            <a:lvl5pPr lvl="4" algn="l">
              <a:spcBef>
                <a:spcPts val="270"/>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p:txBody>
      </p:sp>
      <p:sp>
        <p:nvSpPr>
          <p:cNvPr id="29" name="Google Shape;29;p4"/>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5"/>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4" name="Google Shape;34;p5"/>
          <p:cNvSpPr txBox="1"/>
          <p:nvPr>
            <p:ph idx="1" type="body"/>
          </p:nvPr>
        </p:nvSpPr>
        <p:spPr>
          <a:xfrm>
            <a:off x="457200" y="881063"/>
            <a:ext cx="8229600" cy="371475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5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6"/>
          <p:cNvSpPr txBox="1"/>
          <p:nvPr>
            <p:ph idx="1" type="body"/>
          </p:nvPr>
        </p:nvSpPr>
        <p:spPr>
          <a:xfrm>
            <a:off x="623888" y="3442097"/>
            <a:ext cx="7886700" cy="1125140"/>
          </a:xfrm>
          <a:prstGeom prst="rect">
            <a:avLst/>
          </a:prstGeom>
          <a:noFill/>
          <a:ln>
            <a:noFill/>
          </a:ln>
        </p:spPr>
        <p:txBody>
          <a:bodyPr anchorCtr="0" anchor="t" bIns="45700" lIns="91425" spcFirstLastPara="1" rIns="91425" wrap="square" tIns="45700">
            <a:noAutofit/>
          </a:bodyPr>
          <a:lstStyle>
            <a:lvl1pPr indent="-228600" lvl="0" marL="457200" algn="l">
              <a:spcBef>
                <a:spcPts val="270"/>
              </a:spcBef>
              <a:spcAft>
                <a:spcPts val="0"/>
              </a:spcAft>
              <a:buClr>
                <a:schemeClr val="dk1"/>
              </a:buClr>
              <a:buSzPts val="1800"/>
              <a:buFont typeface="Arial"/>
              <a:buNone/>
              <a:defRPr sz="1800"/>
            </a:lvl1pPr>
            <a:lvl2pPr indent="-228600" lvl="1" marL="914400" algn="l">
              <a:spcBef>
                <a:spcPts val="225"/>
              </a:spcBef>
              <a:spcAft>
                <a:spcPts val="0"/>
              </a:spcAft>
              <a:buClr>
                <a:schemeClr val="dk1"/>
              </a:buClr>
              <a:buSzPts val="1500"/>
              <a:buFont typeface="Arial"/>
              <a:buNone/>
              <a:defRPr sz="1500"/>
            </a:lvl2pPr>
            <a:lvl3pPr indent="-228600" lvl="2" marL="1371600" algn="l">
              <a:spcBef>
                <a:spcPts val="203"/>
              </a:spcBef>
              <a:spcAft>
                <a:spcPts val="0"/>
              </a:spcAft>
              <a:buClr>
                <a:schemeClr val="dk1"/>
              </a:buClr>
              <a:buSzPts val="1350"/>
              <a:buFont typeface="Arial"/>
              <a:buNone/>
              <a:defRPr sz="1350"/>
            </a:lvl3pPr>
            <a:lvl4pPr indent="-228600" lvl="3" marL="1828800" algn="l">
              <a:spcBef>
                <a:spcPts val="180"/>
              </a:spcBef>
              <a:spcAft>
                <a:spcPts val="0"/>
              </a:spcAft>
              <a:buClr>
                <a:schemeClr val="dk1"/>
              </a:buClr>
              <a:buSzPts val="1200"/>
              <a:buFont typeface="Arial"/>
              <a:buNone/>
              <a:defRPr sz="1200"/>
            </a:lvl4pPr>
            <a:lvl5pPr indent="-228600" lvl="4" marL="2286000" algn="l">
              <a:spcBef>
                <a:spcPts val="180"/>
              </a:spcBef>
              <a:spcAft>
                <a:spcPts val="0"/>
              </a:spcAft>
              <a:buClr>
                <a:schemeClr val="dk1"/>
              </a:buClr>
              <a:buSzPts val="1200"/>
              <a:buFont typeface="Arial"/>
              <a:buNone/>
              <a:defRPr sz="1200"/>
            </a:lvl5pPr>
            <a:lvl6pPr indent="-228600" lvl="5" marL="2743200" algn="l">
              <a:lnSpc>
                <a:spcPct val="90000"/>
              </a:lnSpc>
              <a:spcBef>
                <a:spcPts val="375"/>
              </a:spcBef>
              <a:spcAft>
                <a:spcPts val="0"/>
              </a:spcAft>
              <a:buClr>
                <a:schemeClr val="dk1"/>
              </a:buClr>
              <a:buSzPts val="1200"/>
              <a:buNone/>
              <a:defRPr sz="1200"/>
            </a:lvl6pPr>
            <a:lvl7pPr indent="-228600" lvl="6" marL="3200400" algn="l">
              <a:lnSpc>
                <a:spcPct val="90000"/>
              </a:lnSpc>
              <a:spcBef>
                <a:spcPts val="375"/>
              </a:spcBef>
              <a:spcAft>
                <a:spcPts val="0"/>
              </a:spcAft>
              <a:buClr>
                <a:schemeClr val="dk1"/>
              </a:buClr>
              <a:buSzPts val="1200"/>
              <a:buNone/>
              <a:defRPr sz="1200"/>
            </a:lvl7pPr>
            <a:lvl8pPr indent="-228600" lvl="7" marL="3657600" algn="l">
              <a:lnSpc>
                <a:spcPct val="90000"/>
              </a:lnSpc>
              <a:spcBef>
                <a:spcPts val="375"/>
              </a:spcBef>
              <a:spcAft>
                <a:spcPts val="0"/>
              </a:spcAft>
              <a:buClr>
                <a:schemeClr val="dk1"/>
              </a:buClr>
              <a:buSzPts val="1200"/>
              <a:buNone/>
              <a:defRPr sz="1200"/>
            </a:lvl8pPr>
            <a:lvl9pPr indent="-228600" lvl="8" marL="4114800" algn="l">
              <a:lnSpc>
                <a:spcPct val="90000"/>
              </a:lnSpc>
              <a:spcBef>
                <a:spcPts val="375"/>
              </a:spcBef>
              <a:spcAft>
                <a:spcPts val="0"/>
              </a:spcAft>
              <a:buClr>
                <a:schemeClr val="dk1"/>
              </a:buClr>
              <a:buSzPts val="1200"/>
              <a:buNone/>
              <a:defRPr sz="1200"/>
            </a:lvl9pPr>
          </a:lstStyle>
          <a:p/>
        </p:txBody>
      </p:sp>
      <p:sp>
        <p:nvSpPr>
          <p:cNvPr id="41" name="Google Shape;41;p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6" name="Google Shape;46;p7"/>
          <p:cNvSpPr txBox="1"/>
          <p:nvPr>
            <p:ph idx="1" type="body"/>
          </p:nvPr>
        </p:nvSpPr>
        <p:spPr>
          <a:xfrm>
            <a:off x="457200" y="881063"/>
            <a:ext cx="4038600" cy="371475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7"/>
          <p:cNvSpPr txBox="1"/>
          <p:nvPr>
            <p:ph idx="2" type="body"/>
          </p:nvPr>
        </p:nvSpPr>
        <p:spPr>
          <a:xfrm>
            <a:off x="4648200" y="881063"/>
            <a:ext cx="4038600" cy="3714750"/>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630238" y="273844"/>
            <a:ext cx="7886700" cy="99417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53" name="Google Shape;53;p8"/>
          <p:cNvSpPr txBox="1"/>
          <p:nvPr>
            <p:ph idx="1" type="body"/>
          </p:nvPr>
        </p:nvSpPr>
        <p:spPr>
          <a:xfrm>
            <a:off x="630238" y="1260872"/>
            <a:ext cx="3868737" cy="617934"/>
          </a:xfrm>
          <a:prstGeom prst="rect">
            <a:avLst/>
          </a:prstGeom>
          <a:noFill/>
          <a:ln>
            <a:noFill/>
          </a:ln>
        </p:spPr>
        <p:txBody>
          <a:bodyPr anchorCtr="0" anchor="b" bIns="45700" lIns="91425" spcFirstLastPara="1" rIns="91425" wrap="square" tIns="45700">
            <a:noAutofit/>
          </a:bodyPr>
          <a:lstStyle>
            <a:lvl1pPr indent="-228600" lvl="0" marL="457200" algn="l">
              <a:spcBef>
                <a:spcPts val="270"/>
              </a:spcBef>
              <a:spcAft>
                <a:spcPts val="0"/>
              </a:spcAft>
              <a:buClr>
                <a:schemeClr val="dk1"/>
              </a:buClr>
              <a:buSzPts val="1800"/>
              <a:buFont typeface="Arial"/>
              <a:buNone/>
              <a:defRPr b="1" sz="1800"/>
            </a:lvl1pPr>
            <a:lvl2pPr indent="-228600" lvl="1" marL="914400" algn="l">
              <a:spcBef>
                <a:spcPts val="225"/>
              </a:spcBef>
              <a:spcAft>
                <a:spcPts val="0"/>
              </a:spcAft>
              <a:buClr>
                <a:schemeClr val="dk1"/>
              </a:buClr>
              <a:buSzPts val="1500"/>
              <a:buFont typeface="Arial"/>
              <a:buNone/>
              <a:defRPr b="1" sz="1500"/>
            </a:lvl2pPr>
            <a:lvl3pPr indent="-228600" lvl="2" marL="1371600" algn="l">
              <a:spcBef>
                <a:spcPts val="203"/>
              </a:spcBef>
              <a:spcAft>
                <a:spcPts val="0"/>
              </a:spcAft>
              <a:buClr>
                <a:schemeClr val="dk1"/>
              </a:buClr>
              <a:buSzPts val="1350"/>
              <a:buFont typeface="Arial"/>
              <a:buNone/>
              <a:defRPr b="1" sz="1350"/>
            </a:lvl3pPr>
            <a:lvl4pPr indent="-228600" lvl="3" marL="1828800" algn="l">
              <a:spcBef>
                <a:spcPts val="180"/>
              </a:spcBef>
              <a:spcAft>
                <a:spcPts val="0"/>
              </a:spcAft>
              <a:buClr>
                <a:schemeClr val="dk1"/>
              </a:buClr>
              <a:buSzPts val="1200"/>
              <a:buFont typeface="Arial"/>
              <a:buNone/>
              <a:defRPr b="1" sz="1200"/>
            </a:lvl4pPr>
            <a:lvl5pPr indent="-228600" lvl="4" marL="2286000" algn="l">
              <a:spcBef>
                <a:spcPts val="180"/>
              </a:spcBef>
              <a:spcAft>
                <a:spcPts val="0"/>
              </a:spcAft>
              <a:buClr>
                <a:schemeClr val="dk1"/>
              </a:buClr>
              <a:buSzPts val="1200"/>
              <a:buFont typeface="Arial"/>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4" name="Google Shape;54;p8"/>
          <p:cNvSpPr txBox="1"/>
          <p:nvPr>
            <p:ph idx="2" type="body"/>
          </p:nvPr>
        </p:nvSpPr>
        <p:spPr>
          <a:xfrm>
            <a:off x="630238" y="1878806"/>
            <a:ext cx="3868737" cy="2763441"/>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8"/>
          <p:cNvSpPr txBox="1"/>
          <p:nvPr>
            <p:ph idx="3" type="body"/>
          </p:nvPr>
        </p:nvSpPr>
        <p:spPr>
          <a:xfrm>
            <a:off x="4629150" y="1260872"/>
            <a:ext cx="3887788" cy="617934"/>
          </a:xfrm>
          <a:prstGeom prst="rect">
            <a:avLst/>
          </a:prstGeom>
          <a:noFill/>
          <a:ln>
            <a:noFill/>
          </a:ln>
        </p:spPr>
        <p:txBody>
          <a:bodyPr anchorCtr="0" anchor="b" bIns="45700" lIns="91425" spcFirstLastPara="1" rIns="91425" wrap="square" tIns="45700">
            <a:noAutofit/>
          </a:bodyPr>
          <a:lstStyle>
            <a:lvl1pPr indent="-228600" lvl="0" marL="457200" algn="l">
              <a:spcBef>
                <a:spcPts val="270"/>
              </a:spcBef>
              <a:spcAft>
                <a:spcPts val="0"/>
              </a:spcAft>
              <a:buClr>
                <a:schemeClr val="dk1"/>
              </a:buClr>
              <a:buSzPts val="1800"/>
              <a:buFont typeface="Arial"/>
              <a:buNone/>
              <a:defRPr b="1" sz="1800"/>
            </a:lvl1pPr>
            <a:lvl2pPr indent="-228600" lvl="1" marL="914400" algn="l">
              <a:spcBef>
                <a:spcPts val="225"/>
              </a:spcBef>
              <a:spcAft>
                <a:spcPts val="0"/>
              </a:spcAft>
              <a:buClr>
                <a:schemeClr val="dk1"/>
              </a:buClr>
              <a:buSzPts val="1500"/>
              <a:buFont typeface="Arial"/>
              <a:buNone/>
              <a:defRPr b="1" sz="1500"/>
            </a:lvl2pPr>
            <a:lvl3pPr indent="-228600" lvl="2" marL="1371600" algn="l">
              <a:spcBef>
                <a:spcPts val="203"/>
              </a:spcBef>
              <a:spcAft>
                <a:spcPts val="0"/>
              </a:spcAft>
              <a:buClr>
                <a:schemeClr val="dk1"/>
              </a:buClr>
              <a:buSzPts val="1350"/>
              <a:buFont typeface="Arial"/>
              <a:buNone/>
              <a:defRPr b="1" sz="1350"/>
            </a:lvl3pPr>
            <a:lvl4pPr indent="-228600" lvl="3" marL="1828800" algn="l">
              <a:spcBef>
                <a:spcPts val="180"/>
              </a:spcBef>
              <a:spcAft>
                <a:spcPts val="0"/>
              </a:spcAft>
              <a:buClr>
                <a:schemeClr val="dk1"/>
              </a:buClr>
              <a:buSzPts val="1200"/>
              <a:buFont typeface="Arial"/>
              <a:buNone/>
              <a:defRPr b="1" sz="1200"/>
            </a:lvl4pPr>
            <a:lvl5pPr indent="-228600" lvl="4" marL="2286000" algn="l">
              <a:spcBef>
                <a:spcPts val="180"/>
              </a:spcBef>
              <a:spcAft>
                <a:spcPts val="0"/>
              </a:spcAft>
              <a:buClr>
                <a:schemeClr val="dk1"/>
              </a:buClr>
              <a:buSzPts val="1200"/>
              <a:buFont typeface="Arial"/>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6" name="Google Shape;56;p8"/>
          <p:cNvSpPr txBox="1"/>
          <p:nvPr>
            <p:ph idx="4" type="body"/>
          </p:nvPr>
        </p:nvSpPr>
        <p:spPr>
          <a:xfrm>
            <a:off x="4629150" y="1878806"/>
            <a:ext cx="3887788" cy="2763441"/>
          </a:xfrm>
          <a:prstGeom prst="rect">
            <a:avLst/>
          </a:prstGeom>
          <a:noFill/>
          <a:ln>
            <a:noFill/>
          </a:ln>
        </p:spPr>
        <p:txBody>
          <a:bodyPr anchorCtr="0" anchor="t" bIns="45700" lIns="91425" spcFirstLastPara="1" rIns="91425" wrap="square" tIns="45700">
            <a:noAutofit/>
          </a:bodyPr>
          <a:lstStyle>
            <a:lvl1pPr indent="-342900" lvl="0" marL="457200" algn="l">
              <a:spcBef>
                <a:spcPts val="270"/>
              </a:spcBef>
              <a:spcAft>
                <a:spcPts val="0"/>
              </a:spcAft>
              <a:buClr>
                <a:schemeClr val="dk1"/>
              </a:buClr>
              <a:buSzPts val="1800"/>
              <a:buChar char="•"/>
              <a:defRPr/>
            </a:lvl1pPr>
            <a:lvl2pPr indent="-342900" lvl="1" marL="914400" algn="l">
              <a:spcBef>
                <a:spcPts val="270"/>
              </a:spcBef>
              <a:spcAft>
                <a:spcPts val="0"/>
              </a:spcAft>
              <a:buClr>
                <a:schemeClr val="dk1"/>
              </a:buClr>
              <a:buSzPts val="1800"/>
              <a:buChar char="–"/>
              <a:defRPr/>
            </a:lvl2pPr>
            <a:lvl3pPr indent="-342900" lvl="2" marL="1371600" algn="l">
              <a:spcBef>
                <a:spcPts val="270"/>
              </a:spcBef>
              <a:spcAft>
                <a:spcPts val="0"/>
              </a:spcAft>
              <a:buClr>
                <a:schemeClr val="dk1"/>
              </a:buClr>
              <a:buSzPts val="1800"/>
              <a:buChar char="•"/>
              <a:defRPr/>
            </a:lvl3pPr>
            <a:lvl4pPr indent="-342900" lvl="3" marL="1828800" algn="l">
              <a:spcBef>
                <a:spcPts val="270"/>
              </a:spcBef>
              <a:spcAft>
                <a:spcPts val="0"/>
              </a:spcAft>
              <a:buClr>
                <a:schemeClr val="dk1"/>
              </a:buClr>
              <a:buSzPts val="1800"/>
              <a:buChar char="–"/>
              <a:defRPr/>
            </a:lvl4pPr>
            <a:lvl5pPr indent="-342900" lvl="4" marL="2286000" algn="l">
              <a:spcBef>
                <a:spcPts val="270"/>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7" name="Google Shape;57;p8"/>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9"/>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2" name="Google Shape;62;p9"/>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24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7" name="Google Shape;67;p10"/>
          <p:cNvSpPr txBox="1"/>
          <p:nvPr>
            <p:ph idx="1" type="body"/>
          </p:nvPr>
        </p:nvSpPr>
        <p:spPr>
          <a:xfrm>
            <a:off x="3887788" y="740569"/>
            <a:ext cx="4629150" cy="3655219"/>
          </a:xfrm>
          <a:prstGeom prst="rect">
            <a:avLst/>
          </a:prstGeom>
          <a:noFill/>
          <a:ln>
            <a:noFill/>
          </a:ln>
        </p:spPr>
        <p:txBody>
          <a:bodyPr anchorCtr="0" anchor="t" bIns="45700" lIns="91425" spcFirstLastPara="1" rIns="91425" wrap="square" tIns="45700">
            <a:noAutofit/>
          </a:bodyPr>
          <a:lstStyle>
            <a:lvl1pPr indent="-381000" lvl="0" marL="457200" algn="l">
              <a:spcBef>
                <a:spcPts val="360"/>
              </a:spcBef>
              <a:spcAft>
                <a:spcPts val="0"/>
              </a:spcAft>
              <a:buClr>
                <a:schemeClr val="dk1"/>
              </a:buClr>
              <a:buSzPts val="2400"/>
              <a:buFont typeface="Arial"/>
              <a:buChar char="•"/>
              <a:defRPr sz="2400"/>
            </a:lvl1pPr>
            <a:lvl2pPr indent="-361950" lvl="1" marL="914400" algn="l">
              <a:spcBef>
                <a:spcPts val="315"/>
              </a:spcBef>
              <a:spcAft>
                <a:spcPts val="0"/>
              </a:spcAft>
              <a:buClr>
                <a:schemeClr val="dk1"/>
              </a:buClr>
              <a:buSzPts val="2100"/>
              <a:buFont typeface="Arial"/>
              <a:buChar char="–"/>
              <a:defRPr sz="2100"/>
            </a:lvl2pPr>
            <a:lvl3pPr indent="-342900" lvl="2" marL="1371600" algn="l">
              <a:spcBef>
                <a:spcPts val="270"/>
              </a:spcBef>
              <a:spcAft>
                <a:spcPts val="0"/>
              </a:spcAft>
              <a:buClr>
                <a:schemeClr val="dk1"/>
              </a:buClr>
              <a:buSzPts val="1800"/>
              <a:buFont typeface="Arial"/>
              <a:buChar char="•"/>
              <a:defRPr sz="1800"/>
            </a:lvl3pPr>
            <a:lvl4pPr indent="-323850" lvl="3" marL="1828800" algn="l">
              <a:spcBef>
                <a:spcPts val="225"/>
              </a:spcBef>
              <a:spcAft>
                <a:spcPts val="0"/>
              </a:spcAft>
              <a:buClr>
                <a:schemeClr val="dk1"/>
              </a:buClr>
              <a:buSzPts val="1500"/>
              <a:buFont typeface="Arial"/>
              <a:buChar char="–"/>
              <a:defRPr sz="1500"/>
            </a:lvl4pPr>
            <a:lvl5pPr indent="-323850" lvl="4" marL="2286000" algn="l">
              <a:spcBef>
                <a:spcPts val="225"/>
              </a:spcBef>
              <a:spcAft>
                <a:spcPts val="0"/>
              </a:spcAft>
              <a:buClr>
                <a:schemeClr val="dk1"/>
              </a:buClr>
              <a:buSzPts val="1500"/>
              <a:buFont typeface="Arial"/>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8" name="Google Shape;68;p10"/>
          <p:cNvSpPr txBox="1"/>
          <p:nvPr>
            <p:ph idx="2" type="body"/>
          </p:nvPr>
        </p:nvSpPr>
        <p:spPr>
          <a:xfrm>
            <a:off x="630238" y="1543050"/>
            <a:ext cx="2949575" cy="2858691"/>
          </a:xfrm>
          <a:prstGeom prst="rect">
            <a:avLst/>
          </a:prstGeom>
          <a:noFill/>
          <a:ln>
            <a:noFill/>
          </a:ln>
        </p:spPr>
        <p:txBody>
          <a:bodyPr anchorCtr="0" anchor="t" bIns="45700" lIns="91425" spcFirstLastPara="1" rIns="91425" wrap="square" tIns="45700">
            <a:noAutofit/>
          </a:bodyPr>
          <a:lstStyle>
            <a:lvl1pPr indent="-228600" lvl="0" marL="457200" algn="l">
              <a:spcBef>
                <a:spcPts val="180"/>
              </a:spcBef>
              <a:spcAft>
                <a:spcPts val="0"/>
              </a:spcAft>
              <a:buClr>
                <a:schemeClr val="dk1"/>
              </a:buClr>
              <a:buSzPts val="1200"/>
              <a:buFont typeface="Arial"/>
              <a:buNone/>
              <a:defRPr sz="1200"/>
            </a:lvl1pPr>
            <a:lvl2pPr indent="-228600" lvl="1" marL="914400" algn="l">
              <a:spcBef>
                <a:spcPts val="158"/>
              </a:spcBef>
              <a:spcAft>
                <a:spcPts val="0"/>
              </a:spcAft>
              <a:buClr>
                <a:schemeClr val="dk1"/>
              </a:buClr>
              <a:buSzPts val="1050"/>
              <a:buFont typeface="Arial"/>
              <a:buNone/>
              <a:defRPr sz="1050"/>
            </a:lvl2pPr>
            <a:lvl3pPr indent="-228600" lvl="2" marL="1371600" algn="l">
              <a:spcBef>
                <a:spcPts val="135"/>
              </a:spcBef>
              <a:spcAft>
                <a:spcPts val="0"/>
              </a:spcAft>
              <a:buClr>
                <a:schemeClr val="dk1"/>
              </a:buClr>
              <a:buSzPts val="900"/>
              <a:buFont typeface="Arial"/>
              <a:buNone/>
              <a:defRPr sz="900"/>
            </a:lvl3pPr>
            <a:lvl4pPr indent="-228600" lvl="3" marL="1828800" algn="l">
              <a:spcBef>
                <a:spcPts val="113"/>
              </a:spcBef>
              <a:spcAft>
                <a:spcPts val="0"/>
              </a:spcAft>
              <a:buClr>
                <a:schemeClr val="dk1"/>
              </a:buClr>
              <a:buSzPts val="750"/>
              <a:buFont typeface="Arial"/>
              <a:buNone/>
              <a:defRPr sz="750"/>
            </a:lvl4pPr>
            <a:lvl5pPr indent="-228600" lvl="4" marL="2286000" algn="l">
              <a:spcBef>
                <a:spcPts val="113"/>
              </a:spcBef>
              <a:spcAft>
                <a:spcPts val="0"/>
              </a:spcAft>
              <a:buClr>
                <a:schemeClr val="dk1"/>
              </a:buClr>
              <a:buSzPts val="750"/>
              <a:buFont typeface="Arial"/>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11" name="Google Shape;11;p1"/>
          <p:cNvSpPr txBox="1"/>
          <p:nvPr>
            <p:ph type="title"/>
          </p:nvPr>
        </p:nvSpPr>
        <p:spPr>
          <a:xfrm>
            <a:off x="457200" y="142875"/>
            <a:ext cx="8229600" cy="43696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27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0" i="0" sz="36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0" i="0" sz="36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0" i="0" sz="36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0" i="0" sz="36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0" i="0" sz="3600" u="none" cap="none" strike="noStrike">
                <a:solidFill>
                  <a:schemeClr val="lt1"/>
                </a:solidFill>
                <a:latin typeface="Arial"/>
                <a:ea typeface="Arial"/>
                <a:cs typeface="Arial"/>
                <a:sym typeface="Arial"/>
              </a:defRPr>
            </a:lvl6pPr>
            <a:lvl7pPr lvl="6" marR="0" rtl="0" algn="r">
              <a:spcBef>
                <a:spcPts val="0"/>
              </a:spcBef>
              <a:spcAft>
                <a:spcPts val="0"/>
              </a:spcAft>
              <a:buSzPts val="1400"/>
              <a:buNone/>
              <a:defRPr b="0" i="0" sz="3600" u="none" cap="none" strike="noStrike">
                <a:solidFill>
                  <a:schemeClr val="lt1"/>
                </a:solidFill>
                <a:latin typeface="Arial"/>
                <a:ea typeface="Arial"/>
                <a:cs typeface="Arial"/>
                <a:sym typeface="Arial"/>
              </a:defRPr>
            </a:lvl7pPr>
            <a:lvl8pPr lvl="7" marR="0" rtl="0" algn="r">
              <a:spcBef>
                <a:spcPts val="0"/>
              </a:spcBef>
              <a:spcAft>
                <a:spcPts val="0"/>
              </a:spcAft>
              <a:buSzPts val="1400"/>
              <a:buNone/>
              <a:defRPr b="0" i="0" sz="3600" u="none" cap="none" strike="noStrike">
                <a:solidFill>
                  <a:schemeClr val="lt1"/>
                </a:solidFill>
                <a:latin typeface="Arial"/>
                <a:ea typeface="Arial"/>
                <a:cs typeface="Arial"/>
                <a:sym typeface="Arial"/>
              </a:defRPr>
            </a:lvl8pPr>
            <a:lvl9pPr lvl="8" marR="0" rtl="0" algn="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12" name="Google Shape;12;p1"/>
          <p:cNvSpPr txBox="1"/>
          <p:nvPr>
            <p:ph idx="1" type="body"/>
          </p:nvPr>
        </p:nvSpPr>
        <p:spPr>
          <a:xfrm>
            <a:off x="457200" y="881063"/>
            <a:ext cx="8229600" cy="371475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36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spcBef>
                <a:spcPts val="315"/>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spcBef>
                <a:spcPts val="27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5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4"/>
          <p:cNvSpPr/>
          <p:nvPr/>
        </p:nvSpPr>
        <p:spPr>
          <a:xfrm>
            <a:off x="2499201" y="790100"/>
            <a:ext cx="791050" cy="79105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14"/>
          <p:cNvSpPr/>
          <p:nvPr/>
        </p:nvSpPr>
        <p:spPr>
          <a:xfrm>
            <a:off x="7971553" y="4088352"/>
            <a:ext cx="2007648" cy="2007648"/>
          </a:xfrm>
          <a:custGeom>
            <a:rect b="b" l="l" r="r" t="t"/>
            <a:pathLst>
              <a:path extrusionOk="0" h="4992914" w="4992914">
                <a:moveTo>
                  <a:pt x="2484513" y="563719"/>
                </a:moveTo>
                <a:cubicBezTo>
                  <a:pt x="1417091" y="563719"/>
                  <a:pt x="551775" y="1429035"/>
                  <a:pt x="551775" y="2496457"/>
                </a:cubicBezTo>
                <a:cubicBezTo>
                  <a:pt x="551775" y="3563879"/>
                  <a:pt x="1417091" y="4429195"/>
                  <a:pt x="2484513" y="4429195"/>
                </a:cubicBezTo>
                <a:cubicBezTo>
                  <a:pt x="3551935" y="4429195"/>
                  <a:pt x="4417251" y="3563879"/>
                  <a:pt x="4417251" y="2496457"/>
                </a:cubicBezTo>
                <a:cubicBezTo>
                  <a:pt x="4417251" y="1429035"/>
                  <a:pt x="3551935" y="563719"/>
                  <a:pt x="2484513" y="563719"/>
                </a:cubicBezTo>
                <a:close/>
                <a:moveTo>
                  <a:pt x="2496457" y="0"/>
                </a:moveTo>
                <a:cubicBezTo>
                  <a:pt x="3875212" y="0"/>
                  <a:pt x="4992914" y="1117702"/>
                  <a:pt x="4992914" y="2496457"/>
                </a:cubicBezTo>
                <a:cubicBezTo>
                  <a:pt x="4992914" y="3875212"/>
                  <a:pt x="3875212" y="4992914"/>
                  <a:pt x="2496457" y="4992914"/>
                </a:cubicBezTo>
                <a:cubicBezTo>
                  <a:pt x="1117702" y="4992914"/>
                  <a:pt x="0" y="3875212"/>
                  <a:pt x="0" y="2496457"/>
                </a:cubicBezTo>
                <a:cubicBezTo>
                  <a:pt x="0" y="1117702"/>
                  <a:pt x="1117702" y="0"/>
                  <a:pt x="2496457"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p14"/>
          <p:cNvSpPr/>
          <p:nvPr/>
        </p:nvSpPr>
        <p:spPr>
          <a:xfrm>
            <a:off x="-1740050" y="-1702401"/>
            <a:ext cx="3904659" cy="3606451"/>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14"/>
          <p:cNvSpPr txBox="1"/>
          <p:nvPr/>
        </p:nvSpPr>
        <p:spPr>
          <a:xfrm>
            <a:off x="761400" y="2550050"/>
            <a:ext cx="7621200" cy="56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3100" u="none" cap="none" strike="noStrike">
                <a:solidFill>
                  <a:schemeClr val="dk1"/>
                </a:solidFill>
                <a:latin typeface="Inter"/>
                <a:ea typeface="Inter"/>
                <a:cs typeface="Inter"/>
                <a:sym typeface="Inter"/>
              </a:rPr>
              <a:t>IT TICKET  </a:t>
            </a:r>
            <a:r>
              <a:rPr b="1" i="1" lang="en-US" sz="3100">
                <a:solidFill>
                  <a:schemeClr val="dk1"/>
                </a:solidFill>
                <a:latin typeface="Inter"/>
                <a:ea typeface="Inter"/>
                <a:cs typeface="Inter"/>
                <a:sym typeface="Inter"/>
              </a:rPr>
              <a:t>ANALYSIS</a:t>
            </a:r>
            <a:endParaRPr b="1" i="1" sz="2900" u="none" cap="none" strike="noStrike">
              <a:solidFill>
                <a:schemeClr val="dk1"/>
              </a:solidFill>
              <a:latin typeface="Inter"/>
              <a:ea typeface="Inter"/>
              <a:cs typeface="Inter"/>
              <a:sym typeface="Inter"/>
            </a:endParaRPr>
          </a:p>
        </p:txBody>
      </p:sp>
      <p:sp>
        <p:nvSpPr>
          <p:cNvPr id="100" name="Google Shape;100;p14"/>
          <p:cNvSpPr txBox="1"/>
          <p:nvPr/>
        </p:nvSpPr>
        <p:spPr>
          <a:xfrm>
            <a:off x="854215" y="4693620"/>
            <a:ext cx="27921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500" u="none" cap="none" strike="noStrike">
                <a:solidFill>
                  <a:srgbClr val="7030A0"/>
                </a:solidFill>
                <a:latin typeface="Inter"/>
                <a:ea typeface="Inter"/>
                <a:cs typeface="Inter"/>
                <a:sym typeface="Inter"/>
              </a:rPr>
              <a:t>BY PAVITHRA  VENUGOPAL</a:t>
            </a:r>
            <a:endParaRPr b="1" i="0" sz="1500" u="none" cap="none" strike="noStrike">
              <a:solidFill>
                <a:srgbClr val="7030A0"/>
              </a:solidFill>
              <a:latin typeface="Inter"/>
              <a:ea typeface="Inter"/>
              <a:cs typeface="Inter"/>
              <a:sym typeface="Inter"/>
            </a:endParaRPr>
          </a:p>
        </p:txBody>
      </p:sp>
      <p:grpSp>
        <p:nvGrpSpPr>
          <p:cNvPr id="101" name="Google Shape;101;p14"/>
          <p:cNvGrpSpPr/>
          <p:nvPr/>
        </p:nvGrpSpPr>
        <p:grpSpPr>
          <a:xfrm>
            <a:off x="5477144" y="698309"/>
            <a:ext cx="3762168" cy="3746885"/>
            <a:chOff x="1380325" y="456475"/>
            <a:chExt cx="4827625" cy="4811100"/>
          </a:xfrm>
        </p:grpSpPr>
        <p:sp>
          <p:nvSpPr>
            <p:cNvPr id="102" name="Google Shape;102;p14"/>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14"/>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4" name="Google Shape;104;p14"/>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5" name="Google Shape;105;p14"/>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14"/>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7" name="Google Shape;107;p14"/>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p14"/>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 name="Google Shape;109;p14"/>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 name="Google Shape;110;p14"/>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14"/>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2" name="Google Shape;112;p14"/>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3" name="Google Shape;113;p14"/>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14"/>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14"/>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14"/>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14"/>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14"/>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14"/>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0" name="Google Shape;120;p14"/>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 name="Google Shape;121;p14"/>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 name="Google Shape;122;p14"/>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 name="Google Shape;123;p14"/>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p14"/>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5" name="Google Shape;125;p14"/>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14"/>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7" name="Google Shape;127;p14"/>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14"/>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14"/>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0" name="Google Shape;130;p14"/>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1" name="Google Shape;131;p14"/>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p14"/>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3" name="Google Shape;133;p14"/>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14"/>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5" name="Google Shape;135;p14"/>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p14"/>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7" name="Google Shape;137;p14"/>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14"/>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9" name="Google Shape;139;p14"/>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14"/>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14"/>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14"/>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3" name="Google Shape;143;p14"/>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4" name="Google Shape;144;p14"/>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5" name="Google Shape;145;p14"/>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6" name="Google Shape;146;p14"/>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14"/>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p14"/>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9" name="Google Shape;149;p14"/>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0" name="Google Shape;150;p14"/>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14"/>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14"/>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14"/>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14"/>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5" name="Google Shape;155;p14"/>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p14"/>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14"/>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8" name="Google Shape;158;p14"/>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9" name="Google Shape;159;p14"/>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14"/>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1" name="Google Shape;161;p14"/>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2" name="Google Shape;162;p14"/>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3" name="Google Shape;163;p14"/>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14"/>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14"/>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 name="Google Shape;166;p14"/>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7" name="Google Shape;167;p14"/>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14"/>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14"/>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0" name="Google Shape;170;p14"/>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1" name="Google Shape;171;p14"/>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14"/>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3" name="Google Shape;173;p14"/>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4" name="Google Shape;174;p14"/>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14"/>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14"/>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14"/>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8" name="Google Shape;178;p14"/>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9" name="Google Shape;179;p14"/>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14"/>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14"/>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2" name="Google Shape;182;p14"/>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 name="Google Shape;183;p14"/>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4" name="Google Shape;184;p14"/>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5" name="Google Shape;185;p14"/>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14"/>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14"/>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8" name="Google Shape;188;p14"/>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9" name="Google Shape;189;p14"/>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0" name="Google Shape;190;p14"/>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14"/>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14"/>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3" name="Google Shape;193;p14"/>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4" name="Google Shape;194;p14"/>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14"/>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6" name="Google Shape;196;p14"/>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7" name="Google Shape;197;p14"/>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14"/>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9" name="Google Shape;199;p14"/>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0" name="Google Shape;200;p14"/>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14"/>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2" name="Google Shape;202;p14"/>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3" name="Google Shape;203;p14"/>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4" name="Google Shape;204;p14"/>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4"/>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4"/>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p14"/>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14"/>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14"/>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14"/>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14"/>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14"/>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14"/>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14"/>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5" name="Google Shape;215;p14"/>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14"/>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4"/>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4"/>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14"/>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14"/>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14"/>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p14"/>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p14"/>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14"/>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14"/>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14"/>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14"/>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8" name="Google Shape;228;p14"/>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4"/>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4"/>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14"/>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2" name="Google Shape;232;p14"/>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3" name="Google Shape;233;p14"/>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14"/>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14"/>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14"/>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7" name="Google Shape;237;p14"/>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14"/>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p14"/>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4"/>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4"/>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2" name="Google Shape;242;p14"/>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3" name="Google Shape;243;p14"/>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14"/>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14"/>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p14"/>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7" name="Google Shape;247;p14"/>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8" name="Google Shape;248;p14"/>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p14"/>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p14"/>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14"/>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14"/>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3" name="Google Shape;253;p14"/>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14"/>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p14"/>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14"/>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7" name="Google Shape;257;p14"/>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8" name="Google Shape;258;p14"/>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9" name="Google Shape;259;p14"/>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0" name="Google Shape;260;p14"/>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14"/>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2" name="Google Shape;262;p14"/>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3" name="Google Shape;263;p14"/>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14"/>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5" name="Google Shape;265;p14"/>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6" name="Google Shape;266;p14"/>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7" name="Google Shape;267;p14"/>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8" name="Google Shape;268;p14"/>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14"/>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p14"/>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1" name="Google Shape;271;p14"/>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p14"/>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14"/>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p14"/>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5" name="Google Shape;275;p14"/>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14"/>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14"/>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14"/>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14"/>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0" name="Google Shape;280;p14"/>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1" name="Google Shape;281;p14"/>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2" name="Google Shape;282;p14"/>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3" name="Google Shape;283;p14"/>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4" name="Google Shape;284;p14"/>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14"/>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6" name="Google Shape;286;p14"/>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7" name="Google Shape;287;p14"/>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14"/>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14"/>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14"/>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p14"/>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p14"/>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p14"/>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 name="Google Shape;294;p14"/>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14"/>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14"/>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14"/>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14"/>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14"/>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14"/>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1" name="Google Shape;301;p14"/>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14"/>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14"/>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14"/>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14"/>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6" name="Google Shape;306;p14"/>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7" name="Google Shape;307;p14"/>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14"/>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14"/>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14"/>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1" name="Google Shape;311;p14"/>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2" name="Google Shape;312;p14"/>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 name="Google Shape;313;p14"/>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p14"/>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14"/>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6" name="Google Shape;316;p14"/>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7" name="Google Shape;317;p14"/>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14"/>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14"/>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14"/>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 name="Google Shape;321;p14"/>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2" name="Google Shape;322;p14"/>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14"/>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 name="Google Shape;324;p14"/>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14"/>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6" name="Google Shape;326;p14"/>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7" name="Google Shape;327;p14"/>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 name="Google Shape;328;p14"/>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14"/>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14"/>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14"/>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2" name="Google Shape;332;p14"/>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p14"/>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14"/>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14"/>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14"/>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14"/>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8" name="Google Shape;338;p14"/>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14"/>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0" name="Google Shape;340;p14"/>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1" name="Google Shape;341;p14"/>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2" name="Google Shape;342;p14"/>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14"/>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4" name="Google Shape;344;p14"/>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14"/>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6" name="Google Shape;346;p14"/>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7" name="Google Shape;347;p14"/>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8" name="Google Shape;348;p14"/>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 name="Google Shape;349;p14"/>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0" name="Google Shape;350;p14"/>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 name="Google Shape;351;p14"/>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2" name="Google Shape;352;p14"/>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3" name="Google Shape;353;p14"/>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 name="Google Shape;354;p14"/>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5" name="Google Shape;355;p14"/>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6" name="Google Shape;356;p14"/>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7" name="Google Shape;357;p14"/>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14"/>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14"/>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14"/>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1" name="Google Shape;361;p14"/>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23"/>
          <p:cNvSpPr txBox="1"/>
          <p:nvPr/>
        </p:nvSpPr>
        <p:spPr>
          <a:xfrm>
            <a:off x="1439545" y="317500"/>
            <a:ext cx="5779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DISTRIBUTION OF TICKETS BASED ON SEVERITY</a:t>
            </a:r>
            <a:endParaRPr b="1" sz="1800">
              <a:solidFill>
                <a:schemeClr val="dk1"/>
              </a:solidFill>
              <a:latin typeface="Arial"/>
              <a:ea typeface="Arial"/>
              <a:cs typeface="Arial"/>
              <a:sym typeface="Arial"/>
            </a:endParaRPr>
          </a:p>
        </p:txBody>
      </p:sp>
      <p:sp>
        <p:nvSpPr>
          <p:cNvPr id="701" name="Google Shape;701;p23"/>
          <p:cNvSpPr txBox="1"/>
          <p:nvPr/>
        </p:nvSpPr>
        <p:spPr>
          <a:xfrm>
            <a:off x="407795" y="1810568"/>
            <a:ext cx="4347900" cy="1141500"/>
          </a:xfrm>
          <a:prstGeom prst="rect">
            <a:avLst/>
          </a:prstGeom>
          <a:noFill/>
          <a:ln>
            <a:noFill/>
          </a:ln>
        </p:spPr>
        <p:txBody>
          <a:bodyPr anchorCtr="0" anchor="t" bIns="45700" lIns="91425" spcFirstLastPara="1" rIns="91425" wrap="square" tIns="45700">
            <a:spAutoFit/>
          </a:bodyPr>
          <a:lstStyle/>
          <a:p>
            <a:pPr indent="-260350" lvl="0" marL="285750" marR="239395" rtl="0" algn="l">
              <a:lnSpc>
                <a:spcPct val="117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The majority of tickets fall under this category with a count of 88,656.</a:t>
            </a:r>
            <a:endParaRPr sz="1200">
              <a:solidFill>
                <a:schemeClr val="dk1"/>
              </a:solidFill>
            </a:endParaRPr>
          </a:p>
          <a:p>
            <a:pPr indent="-260350" lvl="0" marL="285750" marR="239395" rtl="0" algn="l">
              <a:lnSpc>
                <a:spcPct val="117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The second-highest category, with 4,836 tickets</a:t>
            </a:r>
            <a:r>
              <a:rPr lang="en-US" sz="1200">
                <a:solidFill>
                  <a:schemeClr val="dk1"/>
                </a:solidFill>
              </a:rPr>
              <a:t>.</a:t>
            </a:r>
            <a:endParaRPr sz="1200">
              <a:solidFill>
                <a:schemeClr val="dk1"/>
              </a:solidFill>
            </a:endParaRPr>
          </a:p>
          <a:p>
            <a:pPr indent="-260350" lvl="0" marL="285750" marR="239395" rtl="0" algn="l">
              <a:lnSpc>
                <a:spcPct val="117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Only 1,392 tickets are classified as urgent, implying that critical, time-sensitive issues are relatively rare</a:t>
            </a:r>
            <a:r>
              <a:rPr lang="en-US" sz="1200">
                <a:solidFill>
                  <a:schemeClr val="dk1"/>
                </a:solidFill>
                <a:latin typeface="Roboto"/>
                <a:ea typeface="Roboto"/>
                <a:cs typeface="Roboto"/>
                <a:sym typeface="Roboto"/>
              </a:rPr>
              <a:t>.</a:t>
            </a:r>
            <a:endParaRPr sz="1200">
              <a:solidFill>
                <a:schemeClr val="dk1"/>
              </a:solidFill>
              <a:latin typeface="Arial"/>
              <a:ea typeface="Arial"/>
              <a:cs typeface="Arial"/>
              <a:sym typeface="Arial"/>
            </a:endParaRPr>
          </a:p>
        </p:txBody>
      </p:sp>
      <p:pic>
        <p:nvPicPr>
          <p:cNvPr id="702" name="Google Shape;702;p23" title="Chart"/>
          <p:cNvPicPr preferRelativeResize="0"/>
          <p:nvPr/>
        </p:nvPicPr>
        <p:blipFill>
          <a:blip r:embed="rId3">
            <a:alphaModFix/>
          </a:blip>
          <a:stretch>
            <a:fillRect/>
          </a:stretch>
        </p:blipFill>
        <p:spPr>
          <a:xfrm>
            <a:off x="4943600" y="1754205"/>
            <a:ext cx="4101440" cy="193342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24"/>
          <p:cNvSpPr txBox="1"/>
          <p:nvPr/>
        </p:nvSpPr>
        <p:spPr>
          <a:xfrm>
            <a:off x="1411525" y="295900"/>
            <a:ext cx="6669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DISTRIBUTION OF TICKETS BY REQUEST CATEGORY</a:t>
            </a:r>
            <a:endParaRPr b="1" sz="1800">
              <a:solidFill>
                <a:schemeClr val="dk1"/>
              </a:solidFill>
              <a:latin typeface="Arial"/>
              <a:ea typeface="Arial"/>
              <a:cs typeface="Arial"/>
              <a:sym typeface="Arial"/>
            </a:endParaRPr>
          </a:p>
        </p:txBody>
      </p:sp>
      <p:sp>
        <p:nvSpPr>
          <p:cNvPr id="708" name="Google Shape;708;p24"/>
          <p:cNvSpPr txBox="1"/>
          <p:nvPr/>
        </p:nvSpPr>
        <p:spPr>
          <a:xfrm>
            <a:off x="228975" y="3539375"/>
            <a:ext cx="6901500" cy="1174500"/>
          </a:xfrm>
          <a:prstGeom prst="rect">
            <a:avLst/>
          </a:prstGeom>
          <a:noFill/>
          <a:ln>
            <a:noFill/>
          </a:ln>
        </p:spPr>
        <p:txBody>
          <a:bodyPr anchorCtr="0" anchor="t" bIns="45700" lIns="91425" spcFirstLastPara="1" rIns="91425" wrap="square" tIns="45700">
            <a:noAutofit/>
          </a:bodyPr>
          <a:lstStyle/>
          <a:p>
            <a:pPr indent="-254000" lvl="0" marL="285750" marR="178435" rtl="0" algn="l">
              <a:lnSpc>
                <a:spcPct val="117000"/>
              </a:lnSpc>
              <a:spcBef>
                <a:spcPts val="0"/>
              </a:spcBef>
              <a:spcAft>
                <a:spcPts val="0"/>
              </a:spcAft>
              <a:buClr>
                <a:schemeClr val="dk1"/>
              </a:buClr>
              <a:buSzPts val="1300"/>
              <a:buFont typeface="Arial"/>
              <a:buChar char="•"/>
            </a:pPr>
            <a:r>
              <a:rPr lang="en-US" sz="1300">
                <a:solidFill>
                  <a:schemeClr val="dk1"/>
                </a:solidFill>
                <a:latin typeface="Roboto"/>
                <a:ea typeface="Roboto"/>
                <a:cs typeface="Roboto"/>
                <a:sym typeface="Roboto"/>
              </a:rPr>
              <a:t>The largest share of tickets each year, growing significantly from </a:t>
            </a:r>
            <a:r>
              <a:rPr lang="en-US" sz="1300">
                <a:solidFill>
                  <a:schemeClr val="dk1"/>
                </a:solidFill>
                <a:latin typeface="Roboto"/>
                <a:ea typeface="Roboto"/>
                <a:cs typeface="Roboto"/>
                <a:sym typeface="Roboto"/>
              </a:rPr>
              <a:t>3,910 in</a:t>
            </a:r>
            <a:r>
              <a:rPr lang="en-US" sz="1300">
                <a:solidFill>
                  <a:schemeClr val="dk1"/>
                </a:solidFill>
                <a:latin typeface="Roboto"/>
                <a:ea typeface="Roboto"/>
                <a:cs typeface="Roboto"/>
                <a:sym typeface="Roboto"/>
              </a:rPr>
              <a:t> 2016 to </a:t>
            </a:r>
            <a:r>
              <a:rPr lang="en-US" sz="1300">
                <a:solidFill>
                  <a:schemeClr val="dk1"/>
                </a:solidFill>
                <a:latin typeface="Roboto"/>
                <a:ea typeface="Roboto"/>
                <a:cs typeface="Roboto"/>
                <a:sym typeface="Roboto"/>
              </a:rPr>
              <a:t>11,631 in</a:t>
            </a:r>
            <a:r>
              <a:rPr lang="en-US" sz="1300">
                <a:solidFill>
                  <a:schemeClr val="dk1"/>
                </a:solidFill>
                <a:latin typeface="Roboto"/>
                <a:ea typeface="Roboto"/>
                <a:cs typeface="Roboto"/>
                <a:sym typeface="Roboto"/>
              </a:rPr>
              <a:t> 2020.</a:t>
            </a:r>
            <a:endParaRPr sz="1300">
              <a:solidFill>
                <a:schemeClr val="dk1"/>
              </a:solidFill>
              <a:latin typeface="Roboto"/>
              <a:ea typeface="Roboto"/>
              <a:cs typeface="Roboto"/>
              <a:sym typeface="Roboto"/>
            </a:endParaRPr>
          </a:p>
          <a:p>
            <a:pPr indent="-254000" lvl="0" marL="285750" marR="0" rtl="0" algn="l">
              <a:lnSpc>
                <a:spcPct val="100000"/>
              </a:lnSpc>
              <a:spcBef>
                <a:spcPts val="0"/>
              </a:spcBef>
              <a:spcAft>
                <a:spcPts val="0"/>
              </a:spcAft>
              <a:buClr>
                <a:schemeClr val="dk1"/>
              </a:buClr>
              <a:buSzPts val="1300"/>
              <a:buFont typeface="Arial"/>
              <a:buChar char="•"/>
            </a:pPr>
            <a:r>
              <a:rPr lang="en-US" sz="1300">
                <a:solidFill>
                  <a:schemeClr val="dk1"/>
                </a:solidFill>
                <a:latin typeface="Roboto"/>
                <a:ea typeface="Roboto"/>
                <a:cs typeface="Roboto"/>
                <a:sym typeface="Roboto"/>
              </a:rPr>
              <a:t>Steady increase from </a:t>
            </a:r>
            <a:r>
              <a:rPr lang="en-US" sz="1300">
                <a:solidFill>
                  <a:schemeClr val="dk1"/>
                </a:solidFill>
                <a:latin typeface="Roboto"/>
                <a:ea typeface="Roboto"/>
                <a:cs typeface="Roboto"/>
                <a:sym typeface="Roboto"/>
              </a:rPr>
              <a:t>2,617 </a:t>
            </a:r>
            <a:r>
              <a:rPr lang="en-US" sz="1300">
                <a:solidFill>
                  <a:schemeClr val="dk1"/>
                </a:solidFill>
                <a:latin typeface="Roboto"/>
                <a:ea typeface="Roboto"/>
                <a:cs typeface="Roboto"/>
                <a:sym typeface="Roboto"/>
              </a:rPr>
              <a:t>in 2016 to 8,659 in 2020.</a:t>
            </a:r>
            <a:endParaRPr sz="1300">
              <a:solidFill>
                <a:schemeClr val="dk1"/>
              </a:solidFill>
              <a:latin typeface="Roboto"/>
              <a:ea typeface="Roboto"/>
              <a:cs typeface="Roboto"/>
              <a:sym typeface="Roboto"/>
            </a:endParaRPr>
          </a:p>
          <a:p>
            <a:pPr indent="0" lvl="0" marL="0" marR="0" rtl="0" algn="l">
              <a:spcBef>
                <a:spcPts val="0"/>
              </a:spcBef>
              <a:spcAft>
                <a:spcPts val="0"/>
              </a:spcAft>
              <a:buNone/>
            </a:pPr>
            <a:r>
              <a:t/>
            </a:r>
            <a:endParaRPr sz="1300">
              <a:solidFill>
                <a:schemeClr val="dk1"/>
              </a:solidFill>
              <a:latin typeface="Arial"/>
              <a:ea typeface="Arial"/>
              <a:cs typeface="Arial"/>
              <a:sym typeface="Arial"/>
            </a:endParaRPr>
          </a:p>
        </p:txBody>
      </p:sp>
      <p:pic>
        <p:nvPicPr>
          <p:cNvPr id="709" name="Google Shape;709;p24" title="Chart"/>
          <p:cNvPicPr preferRelativeResize="0"/>
          <p:nvPr/>
        </p:nvPicPr>
        <p:blipFill>
          <a:blip r:embed="rId3">
            <a:alphaModFix/>
          </a:blip>
          <a:stretch>
            <a:fillRect/>
          </a:stretch>
        </p:blipFill>
        <p:spPr>
          <a:xfrm>
            <a:off x="168325" y="782200"/>
            <a:ext cx="8807351" cy="25832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25"/>
          <p:cNvSpPr txBox="1"/>
          <p:nvPr/>
        </p:nvSpPr>
        <p:spPr>
          <a:xfrm>
            <a:off x="1195070" y="252730"/>
            <a:ext cx="677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Avg Satisfaction Rate And Resolution Time Yearly</a:t>
            </a:r>
            <a:endParaRPr b="1" sz="1800">
              <a:solidFill>
                <a:schemeClr val="dk1"/>
              </a:solidFill>
              <a:latin typeface="Arial"/>
              <a:ea typeface="Arial"/>
              <a:cs typeface="Arial"/>
              <a:sym typeface="Arial"/>
            </a:endParaRPr>
          </a:p>
        </p:txBody>
      </p:sp>
      <p:sp>
        <p:nvSpPr>
          <p:cNvPr id="715" name="Google Shape;715;p25"/>
          <p:cNvSpPr txBox="1"/>
          <p:nvPr/>
        </p:nvSpPr>
        <p:spPr>
          <a:xfrm>
            <a:off x="1359800" y="3255850"/>
            <a:ext cx="6968400" cy="1388400"/>
          </a:xfrm>
          <a:prstGeom prst="rect">
            <a:avLst/>
          </a:prstGeom>
          <a:noFill/>
          <a:ln>
            <a:noFill/>
          </a:ln>
        </p:spPr>
        <p:txBody>
          <a:bodyPr anchorCtr="0" anchor="t" bIns="45700" lIns="91425" spcFirstLastPara="1" rIns="91425" wrap="square" tIns="45700">
            <a:spAutoFit/>
          </a:bodyPr>
          <a:lstStyle/>
          <a:p>
            <a:pPr indent="-260350" lvl="0" marL="285750" marR="396240" rtl="0" algn="l">
              <a:lnSpc>
                <a:spcPct val="117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The average satisfaction rate has been consistently high, hovering around 4.5.</a:t>
            </a:r>
            <a:endParaRPr sz="1200">
              <a:solidFill>
                <a:schemeClr val="dk1"/>
              </a:solidFill>
            </a:endParaRPr>
          </a:p>
          <a:p>
            <a:pPr indent="-260350" lvl="0" marL="285750" marR="396240" rtl="0" algn="l">
              <a:lnSpc>
                <a:spcPct val="117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The resolution time has been steadily decreasing over the years, indicating improvements in efficiency and service delivery.</a:t>
            </a:r>
            <a:endParaRPr sz="1200">
              <a:solidFill>
                <a:schemeClr val="dk1"/>
              </a:solidFill>
            </a:endParaRPr>
          </a:p>
          <a:p>
            <a:pPr indent="-260350" lvl="0" marL="285750" marR="5080" rtl="0" algn="l">
              <a:lnSpc>
                <a:spcPct val="117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The satisfaction rate remained high (4.5</a:t>
            </a:r>
            <a:r>
              <a:rPr lang="en-US" sz="1200">
                <a:solidFill>
                  <a:schemeClr val="dk1"/>
                </a:solidFill>
              </a:rPr>
              <a:t>8</a:t>
            </a:r>
            <a:r>
              <a:rPr lang="en-US" sz="1200">
                <a:solidFill>
                  <a:schemeClr val="dk1"/>
                </a:solidFill>
                <a:latin typeface="Arial"/>
                <a:ea typeface="Arial"/>
                <a:cs typeface="Arial"/>
                <a:sym typeface="Arial"/>
              </a:rPr>
              <a:t>) and the resolution time reached its lowest point (4.12).</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p:txBody>
      </p:sp>
      <p:pic>
        <p:nvPicPr>
          <p:cNvPr id="716" name="Google Shape;716;p25" title="Chart"/>
          <p:cNvPicPr preferRelativeResize="0"/>
          <p:nvPr/>
        </p:nvPicPr>
        <p:blipFill>
          <a:blip r:embed="rId3">
            <a:alphaModFix/>
          </a:blip>
          <a:stretch>
            <a:fillRect/>
          </a:stretch>
        </p:blipFill>
        <p:spPr>
          <a:xfrm>
            <a:off x="1435000" y="848100"/>
            <a:ext cx="6611400" cy="1985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grpSp>
        <p:nvGrpSpPr>
          <p:cNvPr id="721" name="Google Shape;721;p26"/>
          <p:cNvGrpSpPr/>
          <p:nvPr/>
        </p:nvGrpSpPr>
        <p:grpSpPr>
          <a:xfrm>
            <a:off x="6497955" y="184785"/>
            <a:ext cx="2494914" cy="4559300"/>
            <a:chOff x="4879014" y="1460851"/>
            <a:chExt cx="2887530" cy="2949380"/>
          </a:xfrm>
        </p:grpSpPr>
        <p:sp>
          <p:nvSpPr>
            <p:cNvPr id="722" name="Google Shape;722;p26"/>
            <p:cNvSpPr/>
            <p:nvPr/>
          </p:nvSpPr>
          <p:spPr>
            <a:xfrm>
              <a:off x="4928228" y="2932098"/>
              <a:ext cx="2838316" cy="1478133"/>
            </a:xfrm>
            <a:custGeom>
              <a:rect b="b" l="l" r="r" t="t"/>
              <a:pathLst>
                <a:path extrusionOk="0" h="96170" w="184666">
                  <a:moveTo>
                    <a:pt x="92333" y="0"/>
                  </a:moveTo>
                  <a:cubicBezTo>
                    <a:pt x="41330" y="0"/>
                    <a:pt x="1" y="21516"/>
                    <a:pt x="1" y="48068"/>
                  </a:cubicBezTo>
                  <a:cubicBezTo>
                    <a:pt x="1" y="74620"/>
                    <a:pt x="41330" y="96169"/>
                    <a:pt x="92333" y="96169"/>
                  </a:cubicBezTo>
                  <a:cubicBezTo>
                    <a:pt x="143336" y="96169"/>
                    <a:pt x="184666" y="74620"/>
                    <a:pt x="184666" y="48068"/>
                  </a:cubicBezTo>
                  <a:cubicBezTo>
                    <a:pt x="184666" y="21516"/>
                    <a:pt x="143336" y="0"/>
                    <a:pt x="92333"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3" name="Google Shape;723;p26"/>
            <p:cNvSpPr/>
            <p:nvPr/>
          </p:nvSpPr>
          <p:spPr>
            <a:xfrm>
              <a:off x="5656259" y="3625009"/>
              <a:ext cx="1115647" cy="604886"/>
            </a:xfrm>
            <a:custGeom>
              <a:rect b="b" l="l" r="r" t="t"/>
              <a:pathLst>
                <a:path extrusionOk="0" h="39355" w="72586">
                  <a:moveTo>
                    <a:pt x="48273" y="0"/>
                  </a:moveTo>
                  <a:cubicBezTo>
                    <a:pt x="42606" y="0"/>
                    <a:pt x="36944" y="1251"/>
                    <a:pt x="32624" y="3753"/>
                  </a:cubicBezTo>
                  <a:cubicBezTo>
                    <a:pt x="25285" y="7990"/>
                    <a:pt x="24185" y="14461"/>
                    <a:pt x="29288" y="19364"/>
                  </a:cubicBezTo>
                  <a:cubicBezTo>
                    <a:pt x="28988" y="19431"/>
                    <a:pt x="28721" y="19564"/>
                    <a:pt x="28454" y="19698"/>
                  </a:cubicBezTo>
                  <a:lnTo>
                    <a:pt x="1135" y="35476"/>
                  </a:lnTo>
                  <a:cubicBezTo>
                    <a:pt x="1" y="36143"/>
                    <a:pt x="1" y="37210"/>
                    <a:pt x="1135" y="37878"/>
                  </a:cubicBezTo>
                  <a:lnTo>
                    <a:pt x="2869" y="38878"/>
                  </a:lnTo>
                  <a:cubicBezTo>
                    <a:pt x="3489" y="39196"/>
                    <a:pt x="4161" y="39355"/>
                    <a:pt x="4833" y="39355"/>
                  </a:cubicBezTo>
                  <a:cubicBezTo>
                    <a:pt x="5571" y="39355"/>
                    <a:pt x="6308" y="39163"/>
                    <a:pt x="6972" y="38778"/>
                  </a:cubicBezTo>
                  <a:lnTo>
                    <a:pt x="32424" y="22100"/>
                  </a:lnTo>
                  <a:cubicBezTo>
                    <a:pt x="32524" y="22033"/>
                    <a:pt x="32624" y="21966"/>
                    <a:pt x="32724" y="21900"/>
                  </a:cubicBezTo>
                  <a:cubicBezTo>
                    <a:pt x="37022" y="24355"/>
                    <a:pt x="42632" y="25581"/>
                    <a:pt x="48250" y="25581"/>
                  </a:cubicBezTo>
                  <a:cubicBezTo>
                    <a:pt x="53924" y="25581"/>
                    <a:pt x="59605" y="24330"/>
                    <a:pt x="63946" y="21833"/>
                  </a:cubicBezTo>
                  <a:cubicBezTo>
                    <a:pt x="72552" y="16863"/>
                    <a:pt x="72586" y="8757"/>
                    <a:pt x="63946" y="3753"/>
                  </a:cubicBezTo>
                  <a:cubicBezTo>
                    <a:pt x="59610" y="1251"/>
                    <a:pt x="53939" y="0"/>
                    <a:pt x="4827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4" name="Google Shape;724;p26"/>
            <p:cNvSpPr/>
            <p:nvPr/>
          </p:nvSpPr>
          <p:spPr>
            <a:xfrm>
              <a:off x="6987747" y="3466329"/>
              <a:ext cx="694724" cy="401464"/>
            </a:xfrm>
            <a:custGeom>
              <a:rect b="b" l="l" r="r" t="t"/>
              <a:pathLst>
                <a:path extrusionOk="0" h="26120" w="45200">
                  <a:moveTo>
                    <a:pt x="22583" y="0"/>
                  </a:moveTo>
                  <a:cubicBezTo>
                    <a:pt x="10107" y="0"/>
                    <a:pt x="0" y="5838"/>
                    <a:pt x="0" y="13043"/>
                  </a:cubicBezTo>
                  <a:cubicBezTo>
                    <a:pt x="0" y="20282"/>
                    <a:pt x="10107" y="26119"/>
                    <a:pt x="22583" y="26119"/>
                  </a:cubicBezTo>
                  <a:cubicBezTo>
                    <a:pt x="35059" y="26119"/>
                    <a:pt x="45199" y="20282"/>
                    <a:pt x="45199" y="13043"/>
                  </a:cubicBezTo>
                  <a:cubicBezTo>
                    <a:pt x="45199" y="5838"/>
                    <a:pt x="35059" y="0"/>
                    <a:pt x="2258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5" name="Google Shape;725;p26"/>
            <p:cNvSpPr/>
            <p:nvPr/>
          </p:nvSpPr>
          <p:spPr>
            <a:xfrm>
              <a:off x="5130236" y="3114233"/>
              <a:ext cx="1575533" cy="907368"/>
            </a:xfrm>
            <a:custGeom>
              <a:rect b="b" l="l" r="r" t="t"/>
              <a:pathLst>
                <a:path extrusionOk="0" h="59035" w="102507">
                  <a:moveTo>
                    <a:pt x="96123" y="0"/>
                  </a:moveTo>
                  <a:cubicBezTo>
                    <a:pt x="95810" y="0"/>
                    <a:pt x="95502" y="75"/>
                    <a:pt x="95235" y="226"/>
                  </a:cubicBezTo>
                  <a:lnTo>
                    <a:pt x="501" y="54931"/>
                  </a:lnTo>
                  <a:cubicBezTo>
                    <a:pt x="0" y="55098"/>
                    <a:pt x="0" y="55799"/>
                    <a:pt x="501" y="55965"/>
                  </a:cubicBezTo>
                  <a:lnTo>
                    <a:pt x="5471" y="58834"/>
                  </a:lnTo>
                  <a:cubicBezTo>
                    <a:pt x="5754" y="58968"/>
                    <a:pt x="6063" y="59034"/>
                    <a:pt x="6371" y="59034"/>
                  </a:cubicBezTo>
                  <a:cubicBezTo>
                    <a:pt x="6680" y="59034"/>
                    <a:pt x="6989" y="58968"/>
                    <a:pt x="7272" y="58834"/>
                  </a:cubicBezTo>
                  <a:lnTo>
                    <a:pt x="102006" y="4162"/>
                  </a:lnTo>
                  <a:cubicBezTo>
                    <a:pt x="102507" y="3995"/>
                    <a:pt x="102507" y="3294"/>
                    <a:pt x="102006" y="3128"/>
                  </a:cubicBezTo>
                  <a:lnTo>
                    <a:pt x="97036" y="226"/>
                  </a:lnTo>
                  <a:cubicBezTo>
                    <a:pt x="96753" y="75"/>
                    <a:pt x="96436" y="0"/>
                    <a:pt x="9612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6" name="Google Shape;726;p26"/>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7" name="Google Shape;727;p26"/>
            <p:cNvSpPr/>
            <p:nvPr/>
          </p:nvSpPr>
          <p:spPr>
            <a:xfrm>
              <a:off x="4886391" y="3305005"/>
              <a:ext cx="315116" cy="416665"/>
            </a:xfrm>
            <a:custGeom>
              <a:rect b="b" l="l" r="r" t="t"/>
              <a:pathLst>
                <a:path extrusionOk="0" h="27109" w="20502">
                  <a:moveTo>
                    <a:pt x="6056" y="1"/>
                  </a:moveTo>
                  <a:cubicBezTo>
                    <a:pt x="2602" y="1"/>
                    <a:pt x="0" y="2817"/>
                    <a:pt x="3423" y="5926"/>
                  </a:cubicBezTo>
                  <a:cubicBezTo>
                    <a:pt x="7426" y="9562"/>
                    <a:pt x="14965" y="13966"/>
                    <a:pt x="16632" y="24840"/>
                  </a:cubicBezTo>
                  <a:lnTo>
                    <a:pt x="20502" y="27108"/>
                  </a:lnTo>
                  <a:cubicBezTo>
                    <a:pt x="20502" y="27108"/>
                    <a:pt x="20469" y="17435"/>
                    <a:pt x="18200" y="11564"/>
                  </a:cubicBezTo>
                  <a:cubicBezTo>
                    <a:pt x="15932" y="5660"/>
                    <a:pt x="12029" y="1490"/>
                    <a:pt x="7860" y="256"/>
                  </a:cubicBezTo>
                  <a:cubicBezTo>
                    <a:pt x="7251" y="82"/>
                    <a:pt x="6641" y="1"/>
                    <a:pt x="60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8" name="Google Shape;728;p26"/>
            <p:cNvSpPr/>
            <p:nvPr/>
          </p:nvSpPr>
          <p:spPr>
            <a:xfrm>
              <a:off x="4967007" y="3333916"/>
              <a:ext cx="215026" cy="313410"/>
            </a:xfrm>
            <a:custGeom>
              <a:rect b="b" l="l" r="r" t="t"/>
              <a:pathLst>
                <a:path extrusionOk="0" h="20391" w="13990">
                  <a:moveTo>
                    <a:pt x="319" y="1"/>
                  </a:moveTo>
                  <a:cubicBezTo>
                    <a:pt x="119" y="1"/>
                    <a:pt x="0" y="288"/>
                    <a:pt x="213" y="410"/>
                  </a:cubicBezTo>
                  <a:cubicBezTo>
                    <a:pt x="3849" y="2077"/>
                    <a:pt x="11321" y="8382"/>
                    <a:pt x="13489" y="20224"/>
                  </a:cubicBezTo>
                  <a:cubicBezTo>
                    <a:pt x="13522" y="20324"/>
                    <a:pt x="13622" y="20391"/>
                    <a:pt x="13722" y="20391"/>
                  </a:cubicBezTo>
                  <a:lnTo>
                    <a:pt x="13789" y="20391"/>
                  </a:lnTo>
                  <a:cubicBezTo>
                    <a:pt x="13889" y="20391"/>
                    <a:pt x="13989" y="20257"/>
                    <a:pt x="13956" y="20124"/>
                  </a:cubicBezTo>
                  <a:cubicBezTo>
                    <a:pt x="11721" y="8115"/>
                    <a:pt x="4116" y="1710"/>
                    <a:pt x="380" y="9"/>
                  </a:cubicBezTo>
                  <a:cubicBezTo>
                    <a:pt x="359" y="3"/>
                    <a:pt x="338" y="1"/>
                    <a:pt x="3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29" name="Google Shape;729;p26"/>
            <p:cNvSpPr/>
            <p:nvPr/>
          </p:nvSpPr>
          <p:spPr>
            <a:xfrm>
              <a:off x="4879014" y="3525042"/>
              <a:ext cx="413253" cy="442210"/>
            </a:xfrm>
            <a:custGeom>
              <a:rect b="b" l="l" r="r" t="t"/>
              <a:pathLst>
                <a:path extrusionOk="0" h="28771" w="26887">
                  <a:moveTo>
                    <a:pt x="4832" y="1"/>
                  </a:moveTo>
                  <a:cubicBezTo>
                    <a:pt x="4399" y="1"/>
                    <a:pt x="3965" y="57"/>
                    <a:pt x="3536" y="183"/>
                  </a:cubicBezTo>
                  <a:cubicBezTo>
                    <a:pt x="1234" y="850"/>
                    <a:pt x="0" y="3386"/>
                    <a:pt x="934" y="5621"/>
                  </a:cubicBezTo>
                  <a:cubicBezTo>
                    <a:pt x="1301" y="6521"/>
                    <a:pt x="2002" y="7288"/>
                    <a:pt x="2502" y="8122"/>
                  </a:cubicBezTo>
                  <a:cubicBezTo>
                    <a:pt x="3002" y="8956"/>
                    <a:pt x="3269" y="9924"/>
                    <a:pt x="2902" y="10858"/>
                  </a:cubicBezTo>
                  <a:cubicBezTo>
                    <a:pt x="2602" y="11525"/>
                    <a:pt x="2102" y="12058"/>
                    <a:pt x="1868" y="12759"/>
                  </a:cubicBezTo>
                  <a:cubicBezTo>
                    <a:pt x="1268" y="14594"/>
                    <a:pt x="1601" y="16228"/>
                    <a:pt x="3436" y="17162"/>
                  </a:cubicBezTo>
                  <a:cubicBezTo>
                    <a:pt x="5304" y="18129"/>
                    <a:pt x="8306" y="17396"/>
                    <a:pt x="9274" y="19764"/>
                  </a:cubicBezTo>
                  <a:cubicBezTo>
                    <a:pt x="9607" y="20698"/>
                    <a:pt x="9640" y="21699"/>
                    <a:pt x="9807" y="22633"/>
                  </a:cubicBezTo>
                  <a:cubicBezTo>
                    <a:pt x="10241" y="24567"/>
                    <a:pt x="11342" y="26269"/>
                    <a:pt x="12976" y="27403"/>
                  </a:cubicBezTo>
                  <a:cubicBezTo>
                    <a:pt x="14177" y="28237"/>
                    <a:pt x="15578" y="28704"/>
                    <a:pt x="17046" y="28770"/>
                  </a:cubicBezTo>
                  <a:cubicBezTo>
                    <a:pt x="17046" y="28770"/>
                    <a:pt x="19814" y="27169"/>
                    <a:pt x="20982" y="26469"/>
                  </a:cubicBezTo>
                  <a:cubicBezTo>
                    <a:pt x="22817" y="25435"/>
                    <a:pt x="26052" y="23567"/>
                    <a:pt x="26052" y="23567"/>
                  </a:cubicBezTo>
                  <a:cubicBezTo>
                    <a:pt x="26686" y="22433"/>
                    <a:pt x="26886" y="21565"/>
                    <a:pt x="26886" y="19430"/>
                  </a:cubicBezTo>
                  <a:cubicBezTo>
                    <a:pt x="26886" y="17296"/>
                    <a:pt x="25619" y="13893"/>
                    <a:pt x="22716" y="12492"/>
                  </a:cubicBezTo>
                  <a:cubicBezTo>
                    <a:pt x="21849" y="12058"/>
                    <a:pt x="20715" y="11792"/>
                    <a:pt x="20181" y="10824"/>
                  </a:cubicBezTo>
                  <a:cubicBezTo>
                    <a:pt x="19681" y="9857"/>
                    <a:pt x="19914" y="8189"/>
                    <a:pt x="19781" y="7222"/>
                  </a:cubicBezTo>
                  <a:cubicBezTo>
                    <a:pt x="19614" y="5954"/>
                    <a:pt x="19347" y="4586"/>
                    <a:pt x="18447" y="3719"/>
                  </a:cubicBezTo>
                  <a:cubicBezTo>
                    <a:pt x="17614" y="2887"/>
                    <a:pt x="16297" y="2681"/>
                    <a:pt x="15049" y="2681"/>
                  </a:cubicBezTo>
                  <a:cubicBezTo>
                    <a:pt x="14947" y="2681"/>
                    <a:pt x="14845" y="2683"/>
                    <a:pt x="14744" y="2685"/>
                  </a:cubicBezTo>
                  <a:cubicBezTo>
                    <a:pt x="14272" y="2685"/>
                    <a:pt x="13801" y="2703"/>
                    <a:pt x="13329" y="2703"/>
                  </a:cubicBezTo>
                  <a:cubicBezTo>
                    <a:pt x="12700" y="2703"/>
                    <a:pt x="12071" y="2671"/>
                    <a:pt x="11442" y="2518"/>
                  </a:cubicBezTo>
                  <a:cubicBezTo>
                    <a:pt x="10374" y="2285"/>
                    <a:pt x="9507" y="1651"/>
                    <a:pt x="8573" y="1117"/>
                  </a:cubicBezTo>
                  <a:cubicBezTo>
                    <a:pt x="7401" y="494"/>
                    <a:pt x="6117" y="1"/>
                    <a:pt x="483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0" name="Google Shape;730;p26"/>
            <p:cNvSpPr/>
            <p:nvPr/>
          </p:nvSpPr>
          <p:spPr>
            <a:xfrm>
              <a:off x="4980517" y="3708068"/>
              <a:ext cx="163629" cy="29772"/>
            </a:xfrm>
            <a:custGeom>
              <a:rect b="b" l="l" r="r" t="t"/>
              <a:pathLst>
                <a:path extrusionOk="0" h="1937" w="10646">
                  <a:moveTo>
                    <a:pt x="4554" y="1"/>
                  </a:moveTo>
                  <a:cubicBezTo>
                    <a:pt x="3072" y="1"/>
                    <a:pt x="1585" y="271"/>
                    <a:pt x="168" y="818"/>
                  </a:cubicBezTo>
                  <a:cubicBezTo>
                    <a:pt x="68" y="851"/>
                    <a:pt x="1" y="984"/>
                    <a:pt x="68" y="1084"/>
                  </a:cubicBezTo>
                  <a:cubicBezTo>
                    <a:pt x="101" y="1151"/>
                    <a:pt x="168" y="1185"/>
                    <a:pt x="234" y="1218"/>
                  </a:cubicBezTo>
                  <a:lnTo>
                    <a:pt x="368" y="1218"/>
                  </a:lnTo>
                  <a:cubicBezTo>
                    <a:pt x="1723" y="687"/>
                    <a:pt x="3142" y="425"/>
                    <a:pt x="4557" y="425"/>
                  </a:cubicBezTo>
                  <a:cubicBezTo>
                    <a:pt x="6521" y="425"/>
                    <a:pt x="8477" y="930"/>
                    <a:pt x="10242" y="1918"/>
                  </a:cubicBezTo>
                  <a:cubicBezTo>
                    <a:pt x="10271" y="1931"/>
                    <a:pt x="10300" y="1937"/>
                    <a:pt x="10328" y="1937"/>
                  </a:cubicBezTo>
                  <a:cubicBezTo>
                    <a:pt x="10519" y="1937"/>
                    <a:pt x="10646" y="1664"/>
                    <a:pt x="10442" y="1518"/>
                  </a:cubicBezTo>
                  <a:cubicBezTo>
                    <a:pt x="8625" y="513"/>
                    <a:pt x="6595" y="1"/>
                    <a:pt x="45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1" name="Google Shape;731;p26"/>
            <p:cNvSpPr/>
            <p:nvPr/>
          </p:nvSpPr>
          <p:spPr>
            <a:xfrm>
              <a:off x="4953866" y="3565081"/>
              <a:ext cx="251238" cy="340138"/>
            </a:xfrm>
            <a:custGeom>
              <a:rect b="b" l="l" r="r" t="t"/>
              <a:pathLst>
                <a:path extrusionOk="0" h="22130" w="16346">
                  <a:moveTo>
                    <a:pt x="255" y="1"/>
                  </a:moveTo>
                  <a:cubicBezTo>
                    <a:pt x="173" y="1"/>
                    <a:pt x="92" y="38"/>
                    <a:pt x="67" y="113"/>
                  </a:cubicBezTo>
                  <a:cubicBezTo>
                    <a:pt x="0" y="214"/>
                    <a:pt x="67" y="347"/>
                    <a:pt x="167" y="380"/>
                  </a:cubicBezTo>
                  <a:cubicBezTo>
                    <a:pt x="6338" y="3049"/>
                    <a:pt x="15545" y="12756"/>
                    <a:pt x="15945" y="21929"/>
                  </a:cubicBezTo>
                  <a:cubicBezTo>
                    <a:pt x="15945" y="22029"/>
                    <a:pt x="16045" y="22129"/>
                    <a:pt x="16145" y="22129"/>
                  </a:cubicBezTo>
                  <a:cubicBezTo>
                    <a:pt x="16245" y="22096"/>
                    <a:pt x="16345" y="21996"/>
                    <a:pt x="16345" y="21896"/>
                  </a:cubicBezTo>
                  <a:cubicBezTo>
                    <a:pt x="15945" y="12556"/>
                    <a:pt x="6572" y="2715"/>
                    <a:pt x="334" y="13"/>
                  </a:cubicBezTo>
                  <a:cubicBezTo>
                    <a:pt x="309" y="5"/>
                    <a:pt x="282" y="1"/>
                    <a:pt x="2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2" name="Google Shape;732;p26"/>
            <p:cNvSpPr/>
            <p:nvPr/>
          </p:nvSpPr>
          <p:spPr>
            <a:xfrm>
              <a:off x="6199727" y="2603150"/>
              <a:ext cx="480405" cy="791924"/>
            </a:xfrm>
            <a:custGeom>
              <a:rect b="b" l="l" r="r" t="t"/>
              <a:pathLst>
                <a:path extrusionOk="0" h="51524" w="31256">
                  <a:moveTo>
                    <a:pt x="28206" y="0"/>
                  </a:moveTo>
                  <a:cubicBezTo>
                    <a:pt x="27923" y="0"/>
                    <a:pt x="27645" y="85"/>
                    <a:pt x="27420" y="254"/>
                  </a:cubicBezTo>
                  <a:lnTo>
                    <a:pt x="1968" y="14931"/>
                  </a:lnTo>
                  <a:cubicBezTo>
                    <a:pt x="801" y="15698"/>
                    <a:pt x="67" y="16966"/>
                    <a:pt x="0" y="18333"/>
                  </a:cubicBezTo>
                  <a:lnTo>
                    <a:pt x="0" y="21202"/>
                  </a:lnTo>
                  <a:lnTo>
                    <a:pt x="0" y="48455"/>
                  </a:lnTo>
                  <a:cubicBezTo>
                    <a:pt x="0" y="48555"/>
                    <a:pt x="0" y="48655"/>
                    <a:pt x="0" y="48755"/>
                  </a:cubicBezTo>
                  <a:cubicBezTo>
                    <a:pt x="67" y="49389"/>
                    <a:pt x="467" y="49956"/>
                    <a:pt x="1034" y="50290"/>
                  </a:cubicBezTo>
                  <a:lnTo>
                    <a:pt x="3102" y="51490"/>
                  </a:lnTo>
                  <a:lnTo>
                    <a:pt x="3203" y="51524"/>
                  </a:lnTo>
                  <a:cubicBezTo>
                    <a:pt x="2769" y="51290"/>
                    <a:pt x="2502" y="50857"/>
                    <a:pt x="2502" y="50356"/>
                  </a:cubicBezTo>
                  <a:lnTo>
                    <a:pt x="2502" y="23771"/>
                  </a:lnTo>
                  <a:lnTo>
                    <a:pt x="2502" y="19768"/>
                  </a:lnTo>
                  <a:cubicBezTo>
                    <a:pt x="2602" y="18367"/>
                    <a:pt x="3336" y="17099"/>
                    <a:pt x="4537" y="16365"/>
                  </a:cubicBezTo>
                  <a:lnTo>
                    <a:pt x="29922" y="1688"/>
                  </a:lnTo>
                  <a:cubicBezTo>
                    <a:pt x="30175" y="1519"/>
                    <a:pt x="30469" y="1430"/>
                    <a:pt x="30760" y="1430"/>
                  </a:cubicBezTo>
                  <a:cubicBezTo>
                    <a:pt x="30929" y="1430"/>
                    <a:pt x="31097" y="1460"/>
                    <a:pt x="31256" y="1521"/>
                  </a:cubicBezTo>
                  <a:cubicBezTo>
                    <a:pt x="30822" y="1288"/>
                    <a:pt x="29221" y="354"/>
                    <a:pt x="28854" y="154"/>
                  </a:cubicBezTo>
                  <a:cubicBezTo>
                    <a:pt x="28650" y="52"/>
                    <a:pt x="28426" y="0"/>
                    <a:pt x="282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3" name="Google Shape;733;p26"/>
            <p:cNvSpPr/>
            <p:nvPr/>
          </p:nvSpPr>
          <p:spPr>
            <a:xfrm>
              <a:off x="6238690" y="2625283"/>
              <a:ext cx="451709" cy="772696"/>
            </a:xfrm>
            <a:custGeom>
              <a:rect b="b" l="l" r="r" t="t"/>
              <a:pathLst>
                <a:path extrusionOk="0" h="50273" w="29389">
                  <a:moveTo>
                    <a:pt x="28211" y="0"/>
                  </a:moveTo>
                  <a:cubicBezTo>
                    <a:pt x="27922" y="0"/>
                    <a:pt x="27646" y="97"/>
                    <a:pt x="27420" y="281"/>
                  </a:cubicBezTo>
                  <a:lnTo>
                    <a:pt x="2002" y="14925"/>
                  </a:lnTo>
                  <a:cubicBezTo>
                    <a:pt x="834" y="15659"/>
                    <a:pt x="100" y="16960"/>
                    <a:pt x="0" y="18328"/>
                  </a:cubicBezTo>
                  <a:lnTo>
                    <a:pt x="0" y="48916"/>
                  </a:lnTo>
                  <a:cubicBezTo>
                    <a:pt x="0" y="49699"/>
                    <a:pt x="651" y="50272"/>
                    <a:pt x="1358" y="50272"/>
                  </a:cubicBezTo>
                  <a:cubicBezTo>
                    <a:pt x="1584" y="50272"/>
                    <a:pt x="1817" y="50213"/>
                    <a:pt x="2035" y="50084"/>
                  </a:cubicBezTo>
                  <a:lnTo>
                    <a:pt x="27387" y="35440"/>
                  </a:lnTo>
                  <a:cubicBezTo>
                    <a:pt x="28554" y="34673"/>
                    <a:pt x="29288" y="33405"/>
                    <a:pt x="29388" y="32004"/>
                  </a:cubicBezTo>
                  <a:lnTo>
                    <a:pt x="29388" y="1382"/>
                  </a:lnTo>
                  <a:cubicBezTo>
                    <a:pt x="29355" y="1316"/>
                    <a:pt x="29355" y="1215"/>
                    <a:pt x="29355" y="1149"/>
                  </a:cubicBezTo>
                  <a:cubicBezTo>
                    <a:pt x="29355" y="1082"/>
                    <a:pt x="29355" y="1015"/>
                    <a:pt x="29321" y="982"/>
                  </a:cubicBezTo>
                  <a:lnTo>
                    <a:pt x="29321" y="915"/>
                  </a:lnTo>
                  <a:cubicBezTo>
                    <a:pt x="29321" y="882"/>
                    <a:pt x="29288" y="815"/>
                    <a:pt x="29288" y="748"/>
                  </a:cubicBezTo>
                  <a:cubicBezTo>
                    <a:pt x="29255" y="648"/>
                    <a:pt x="29221" y="582"/>
                    <a:pt x="29155" y="515"/>
                  </a:cubicBezTo>
                  <a:cubicBezTo>
                    <a:pt x="29155" y="448"/>
                    <a:pt x="29121" y="415"/>
                    <a:pt x="29088" y="415"/>
                  </a:cubicBezTo>
                  <a:cubicBezTo>
                    <a:pt x="29088" y="382"/>
                    <a:pt x="29054" y="348"/>
                    <a:pt x="29054" y="315"/>
                  </a:cubicBezTo>
                  <a:cubicBezTo>
                    <a:pt x="28988" y="281"/>
                    <a:pt x="28954" y="215"/>
                    <a:pt x="28921" y="181"/>
                  </a:cubicBezTo>
                  <a:cubicBezTo>
                    <a:pt x="28854" y="148"/>
                    <a:pt x="28788" y="115"/>
                    <a:pt x="28754" y="115"/>
                  </a:cubicBezTo>
                  <a:cubicBezTo>
                    <a:pt x="28575" y="38"/>
                    <a:pt x="28390" y="0"/>
                    <a:pt x="2821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4" name="Google Shape;734;p26"/>
            <p:cNvSpPr/>
            <p:nvPr/>
          </p:nvSpPr>
          <p:spPr>
            <a:xfrm>
              <a:off x="6209472" y="2602827"/>
              <a:ext cx="470660" cy="274416"/>
            </a:xfrm>
            <a:custGeom>
              <a:rect b="b" l="l" r="r" t="t"/>
              <a:pathLst>
                <a:path extrusionOk="0" h="17854" w="30622">
                  <a:moveTo>
                    <a:pt x="27618" y="1"/>
                  </a:moveTo>
                  <a:cubicBezTo>
                    <a:pt x="27319" y="1"/>
                    <a:pt x="27023" y="97"/>
                    <a:pt x="26786" y="275"/>
                  </a:cubicBezTo>
                  <a:lnTo>
                    <a:pt x="1368" y="14952"/>
                  </a:lnTo>
                  <a:cubicBezTo>
                    <a:pt x="801" y="15285"/>
                    <a:pt x="334" y="15786"/>
                    <a:pt x="0" y="16386"/>
                  </a:cubicBezTo>
                  <a:lnTo>
                    <a:pt x="2502" y="17854"/>
                  </a:lnTo>
                  <a:cubicBezTo>
                    <a:pt x="2835" y="17254"/>
                    <a:pt x="3302" y="16720"/>
                    <a:pt x="3903" y="16386"/>
                  </a:cubicBezTo>
                  <a:lnTo>
                    <a:pt x="29288" y="1709"/>
                  </a:lnTo>
                  <a:cubicBezTo>
                    <a:pt x="29554" y="1531"/>
                    <a:pt x="29866" y="1442"/>
                    <a:pt x="30172" y="1442"/>
                  </a:cubicBezTo>
                  <a:cubicBezTo>
                    <a:pt x="30325" y="1442"/>
                    <a:pt x="30477" y="1464"/>
                    <a:pt x="30622" y="1509"/>
                  </a:cubicBezTo>
                  <a:cubicBezTo>
                    <a:pt x="30222" y="1309"/>
                    <a:pt x="28554" y="375"/>
                    <a:pt x="28220" y="141"/>
                  </a:cubicBezTo>
                  <a:cubicBezTo>
                    <a:pt x="28030" y="46"/>
                    <a:pt x="27823" y="1"/>
                    <a:pt x="2761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5" name="Google Shape;735;p26"/>
            <p:cNvSpPr/>
            <p:nvPr/>
          </p:nvSpPr>
          <p:spPr>
            <a:xfrm>
              <a:off x="6468886" y="2857662"/>
              <a:ext cx="101027" cy="275938"/>
            </a:xfrm>
            <a:custGeom>
              <a:rect b="b" l="l" r="r" t="t"/>
              <a:pathLst>
                <a:path extrusionOk="0" h="17953" w="6573">
                  <a:moveTo>
                    <a:pt x="1889" y="1"/>
                  </a:moveTo>
                  <a:cubicBezTo>
                    <a:pt x="1288" y="1"/>
                    <a:pt x="651" y="176"/>
                    <a:pt x="1" y="540"/>
                  </a:cubicBezTo>
                  <a:lnTo>
                    <a:pt x="1" y="10047"/>
                  </a:lnTo>
                  <a:lnTo>
                    <a:pt x="1902" y="17953"/>
                  </a:lnTo>
                  <a:cubicBezTo>
                    <a:pt x="4938" y="14517"/>
                    <a:pt x="6572" y="8079"/>
                    <a:pt x="5605" y="3909"/>
                  </a:cubicBezTo>
                  <a:cubicBezTo>
                    <a:pt x="5012" y="1416"/>
                    <a:pt x="3598" y="1"/>
                    <a:pt x="188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6" name="Google Shape;736;p26"/>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7" name="Google Shape;737;p26"/>
            <p:cNvSpPr/>
            <p:nvPr/>
          </p:nvSpPr>
          <p:spPr>
            <a:xfrm>
              <a:off x="6440698" y="3039243"/>
              <a:ext cx="46663" cy="125127"/>
            </a:xfrm>
            <a:custGeom>
              <a:rect b="b" l="l" r="r" t="t"/>
              <a:pathLst>
                <a:path extrusionOk="0" h="8141" w="3036">
                  <a:moveTo>
                    <a:pt x="1501" y="1"/>
                  </a:moveTo>
                  <a:lnTo>
                    <a:pt x="0" y="8140"/>
                  </a:lnTo>
                  <a:cubicBezTo>
                    <a:pt x="534" y="8073"/>
                    <a:pt x="1034" y="7873"/>
                    <a:pt x="1501" y="7606"/>
                  </a:cubicBezTo>
                  <a:cubicBezTo>
                    <a:pt x="2068" y="7273"/>
                    <a:pt x="2602" y="6839"/>
                    <a:pt x="3036" y="6372"/>
                  </a:cubicBezTo>
                  <a:lnTo>
                    <a:pt x="150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8" name="Google Shape;738;p26"/>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39" name="Google Shape;739;p26"/>
            <p:cNvSpPr/>
            <p:nvPr/>
          </p:nvSpPr>
          <p:spPr>
            <a:xfrm>
              <a:off x="6374561" y="3031051"/>
              <a:ext cx="82045" cy="142034"/>
            </a:xfrm>
            <a:custGeom>
              <a:rect b="b" l="l" r="r" t="t"/>
              <a:pathLst>
                <a:path extrusionOk="0" h="9241" w="5338">
                  <a:moveTo>
                    <a:pt x="5337" y="0"/>
                  </a:moveTo>
                  <a:lnTo>
                    <a:pt x="0" y="5771"/>
                  </a:lnTo>
                  <a:cubicBezTo>
                    <a:pt x="593" y="7945"/>
                    <a:pt x="1901" y="9241"/>
                    <a:pt x="3540" y="9241"/>
                  </a:cubicBezTo>
                  <a:cubicBezTo>
                    <a:pt x="3561" y="9241"/>
                    <a:pt x="3582" y="9241"/>
                    <a:pt x="3603" y="9240"/>
                  </a:cubicBezTo>
                  <a:lnTo>
                    <a:pt x="53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0" name="Google Shape;740;p26"/>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1" name="Google Shape;741;p26"/>
            <p:cNvSpPr/>
            <p:nvPr/>
          </p:nvSpPr>
          <p:spPr>
            <a:xfrm>
              <a:off x="6373008" y="2878780"/>
              <a:ext cx="86149" cy="224064"/>
            </a:xfrm>
            <a:custGeom>
              <a:rect b="b" l="l" r="r" t="t"/>
              <a:pathLst>
                <a:path extrusionOk="0" h="14578" w="5605">
                  <a:moveTo>
                    <a:pt x="5605" y="0"/>
                  </a:moveTo>
                  <a:cubicBezTo>
                    <a:pt x="2503" y="2035"/>
                    <a:pt x="1" y="7472"/>
                    <a:pt x="1" y="12342"/>
                  </a:cubicBezTo>
                  <a:cubicBezTo>
                    <a:pt x="1" y="13076"/>
                    <a:pt x="68" y="13843"/>
                    <a:pt x="201" y="14577"/>
                  </a:cubicBezTo>
                  <a:lnTo>
                    <a:pt x="5605" y="8773"/>
                  </a:lnTo>
                  <a:lnTo>
                    <a:pt x="56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2" name="Google Shape;742;p26"/>
            <p:cNvSpPr/>
            <p:nvPr/>
          </p:nvSpPr>
          <p:spPr>
            <a:xfrm>
              <a:off x="6529905" y="2891598"/>
              <a:ext cx="62556" cy="38456"/>
            </a:xfrm>
            <a:custGeom>
              <a:rect b="b" l="l" r="r" t="t"/>
              <a:pathLst>
                <a:path extrusionOk="0" h="2502" w="4070">
                  <a:moveTo>
                    <a:pt x="4003" y="0"/>
                  </a:moveTo>
                  <a:lnTo>
                    <a:pt x="3736" y="167"/>
                  </a:lnTo>
                  <a:cubicBezTo>
                    <a:pt x="3703" y="200"/>
                    <a:pt x="3670" y="267"/>
                    <a:pt x="3636" y="334"/>
                  </a:cubicBezTo>
                  <a:lnTo>
                    <a:pt x="3636" y="400"/>
                  </a:lnTo>
                  <a:lnTo>
                    <a:pt x="3670" y="400"/>
                  </a:lnTo>
                  <a:lnTo>
                    <a:pt x="3936" y="267"/>
                  </a:lnTo>
                  <a:cubicBezTo>
                    <a:pt x="4003" y="200"/>
                    <a:pt x="4036" y="167"/>
                    <a:pt x="4036" y="100"/>
                  </a:cubicBezTo>
                  <a:cubicBezTo>
                    <a:pt x="4070" y="33"/>
                    <a:pt x="4036" y="0"/>
                    <a:pt x="4003" y="0"/>
                  </a:cubicBezTo>
                  <a:close/>
                  <a:moveTo>
                    <a:pt x="3369" y="367"/>
                  </a:moveTo>
                  <a:lnTo>
                    <a:pt x="3002" y="567"/>
                  </a:lnTo>
                  <a:cubicBezTo>
                    <a:pt x="2969" y="600"/>
                    <a:pt x="2936" y="667"/>
                    <a:pt x="2936" y="734"/>
                  </a:cubicBezTo>
                  <a:lnTo>
                    <a:pt x="2936" y="834"/>
                  </a:lnTo>
                  <a:lnTo>
                    <a:pt x="3303" y="634"/>
                  </a:lnTo>
                  <a:cubicBezTo>
                    <a:pt x="3369" y="567"/>
                    <a:pt x="3403" y="534"/>
                    <a:pt x="3403" y="467"/>
                  </a:cubicBezTo>
                  <a:cubicBezTo>
                    <a:pt x="3436" y="400"/>
                    <a:pt x="3403" y="367"/>
                    <a:pt x="3369" y="367"/>
                  </a:cubicBezTo>
                  <a:close/>
                  <a:moveTo>
                    <a:pt x="2635" y="767"/>
                  </a:moveTo>
                  <a:lnTo>
                    <a:pt x="2302" y="1001"/>
                  </a:lnTo>
                  <a:cubicBezTo>
                    <a:pt x="2235" y="1034"/>
                    <a:pt x="2202" y="1101"/>
                    <a:pt x="2202" y="1168"/>
                  </a:cubicBezTo>
                  <a:lnTo>
                    <a:pt x="2202" y="1234"/>
                  </a:lnTo>
                  <a:lnTo>
                    <a:pt x="2569" y="1034"/>
                  </a:lnTo>
                  <a:cubicBezTo>
                    <a:pt x="2635" y="1001"/>
                    <a:pt x="2669" y="934"/>
                    <a:pt x="2669" y="867"/>
                  </a:cubicBezTo>
                  <a:cubicBezTo>
                    <a:pt x="2702" y="767"/>
                    <a:pt x="2702" y="767"/>
                    <a:pt x="2635" y="767"/>
                  </a:cubicBezTo>
                  <a:close/>
                  <a:moveTo>
                    <a:pt x="1935" y="1201"/>
                  </a:moveTo>
                  <a:lnTo>
                    <a:pt x="1568" y="1401"/>
                  </a:lnTo>
                  <a:cubicBezTo>
                    <a:pt x="1501" y="1468"/>
                    <a:pt x="1468" y="1501"/>
                    <a:pt x="1468" y="1568"/>
                  </a:cubicBezTo>
                  <a:lnTo>
                    <a:pt x="1468" y="1668"/>
                  </a:lnTo>
                  <a:lnTo>
                    <a:pt x="1501" y="1668"/>
                  </a:lnTo>
                  <a:lnTo>
                    <a:pt x="1868" y="1468"/>
                  </a:lnTo>
                  <a:cubicBezTo>
                    <a:pt x="1902" y="1401"/>
                    <a:pt x="1935" y="1368"/>
                    <a:pt x="1935" y="1301"/>
                  </a:cubicBezTo>
                  <a:cubicBezTo>
                    <a:pt x="1968" y="1234"/>
                    <a:pt x="1968" y="1201"/>
                    <a:pt x="1935" y="1201"/>
                  </a:cubicBezTo>
                  <a:close/>
                  <a:moveTo>
                    <a:pt x="1201" y="1601"/>
                  </a:moveTo>
                  <a:lnTo>
                    <a:pt x="834" y="1835"/>
                  </a:lnTo>
                  <a:cubicBezTo>
                    <a:pt x="767" y="1868"/>
                    <a:pt x="734" y="1935"/>
                    <a:pt x="734" y="2001"/>
                  </a:cubicBezTo>
                  <a:lnTo>
                    <a:pt x="734" y="2068"/>
                  </a:lnTo>
                  <a:lnTo>
                    <a:pt x="767" y="2068"/>
                  </a:lnTo>
                  <a:lnTo>
                    <a:pt x="1134" y="1868"/>
                  </a:lnTo>
                  <a:cubicBezTo>
                    <a:pt x="1168" y="1835"/>
                    <a:pt x="1201" y="1768"/>
                    <a:pt x="1234" y="1701"/>
                  </a:cubicBezTo>
                  <a:cubicBezTo>
                    <a:pt x="1234" y="1635"/>
                    <a:pt x="1234" y="1601"/>
                    <a:pt x="1201" y="1601"/>
                  </a:cubicBezTo>
                  <a:close/>
                  <a:moveTo>
                    <a:pt x="467" y="2035"/>
                  </a:moveTo>
                  <a:lnTo>
                    <a:pt x="100" y="2235"/>
                  </a:lnTo>
                  <a:cubicBezTo>
                    <a:pt x="67" y="2268"/>
                    <a:pt x="34" y="2335"/>
                    <a:pt x="0" y="2402"/>
                  </a:cubicBezTo>
                  <a:lnTo>
                    <a:pt x="0" y="2502"/>
                  </a:lnTo>
                  <a:lnTo>
                    <a:pt x="34" y="2502"/>
                  </a:lnTo>
                  <a:lnTo>
                    <a:pt x="401" y="2302"/>
                  </a:lnTo>
                  <a:cubicBezTo>
                    <a:pt x="434" y="2235"/>
                    <a:pt x="467" y="2202"/>
                    <a:pt x="501" y="2135"/>
                  </a:cubicBezTo>
                  <a:cubicBezTo>
                    <a:pt x="501" y="2068"/>
                    <a:pt x="501" y="2035"/>
                    <a:pt x="467" y="2035"/>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3" name="Google Shape;743;p26"/>
            <p:cNvSpPr/>
            <p:nvPr/>
          </p:nvSpPr>
          <p:spPr>
            <a:xfrm>
              <a:off x="6339686" y="2991565"/>
              <a:ext cx="62049" cy="38471"/>
            </a:xfrm>
            <a:custGeom>
              <a:rect b="b" l="l" r="r" t="t"/>
              <a:pathLst>
                <a:path extrusionOk="0" h="2503" w="4037">
                  <a:moveTo>
                    <a:pt x="4004" y="1"/>
                  </a:moveTo>
                  <a:lnTo>
                    <a:pt x="3737" y="134"/>
                  </a:lnTo>
                  <a:cubicBezTo>
                    <a:pt x="3703" y="201"/>
                    <a:pt x="3670" y="234"/>
                    <a:pt x="3637" y="301"/>
                  </a:cubicBezTo>
                  <a:lnTo>
                    <a:pt x="3637" y="401"/>
                  </a:lnTo>
                  <a:lnTo>
                    <a:pt x="3670" y="401"/>
                  </a:lnTo>
                  <a:lnTo>
                    <a:pt x="3937" y="268"/>
                  </a:lnTo>
                  <a:cubicBezTo>
                    <a:pt x="3970" y="201"/>
                    <a:pt x="4004" y="167"/>
                    <a:pt x="4037" y="101"/>
                  </a:cubicBezTo>
                  <a:cubicBezTo>
                    <a:pt x="4037" y="34"/>
                    <a:pt x="4037" y="1"/>
                    <a:pt x="4004" y="1"/>
                  </a:cubicBezTo>
                  <a:close/>
                  <a:moveTo>
                    <a:pt x="3370" y="368"/>
                  </a:moveTo>
                  <a:lnTo>
                    <a:pt x="3003" y="568"/>
                  </a:lnTo>
                  <a:cubicBezTo>
                    <a:pt x="2970" y="601"/>
                    <a:pt x="2936" y="668"/>
                    <a:pt x="2903" y="735"/>
                  </a:cubicBezTo>
                  <a:cubicBezTo>
                    <a:pt x="2903" y="768"/>
                    <a:pt x="2903" y="801"/>
                    <a:pt x="2903" y="835"/>
                  </a:cubicBezTo>
                  <a:lnTo>
                    <a:pt x="2936" y="835"/>
                  </a:lnTo>
                  <a:lnTo>
                    <a:pt x="3303" y="601"/>
                  </a:lnTo>
                  <a:cubicBezTo>
                    <a:pt x="3370" y="568"/>
                    <a:pt x="3403" y="501"/>
                    <a:pt x="3403" y="434"/>
                  </a:cubicBezTo>
                  <a:cubicBezTo>
                    <a:pt x="3437" y="368"/>
                    <a:pt x="3403" y="368"/>
                    <a:pt x="3370" y="368"/>
                  </a:cubicBezTo>
                  <a:close/>
                  <a:moveTo>
                    <a:pt x="2636" y="768"/>
                  </a:moveTo>
                  <a:lnTo>
                    <a:pt x="2302" y="968"/>
                  </a:lnTo>
                  <a:cubicBezTo>
                    <a:pt x="2236" y="1035"/>
                    <a:pt x="2202" y="1068"/>
                    <a:pt x="2202" y="1135"/>
                  </a:cubicBezTo>
                  <a:lnTo>
                    <a:pt x="2202" y="1235"/>
                  </a:lnTo>
                  <a:lnTo>
                    <a:pt x="2569" y="1035"/>
                  </a:lnTo>
                  <a:cubicBezTo>
                    <a:pt x="2636" y="968"/>
                    <a:pt x="2669" y="935"/>
                    <a:pt x="2669" y="868"/>
                  </a:cubicBezTo>
                  <a:cubicBezTo>
                    <a:pt x="2703" y="768"/>
                    <a:pt x="2669" y="768"/>
                    <a:pt x="2636" y="768"/>
                  </a:cubicBezTo>
                  <a:close/>
                  <a:moveTo>
                    <a:pt x="1955" y="1188"/>
                  </a:moveTo>
                  <a:cubicBezTo>
                    <a:pt x="1951" y="1188"/>
                    <a:pt x="1944" y="1193"/>
                    <a:pt x="1935" y="1202"/>
                  </a:cubicBezTo>
                  <a:lnTo>
                    <a:pt x="1569" y="1402"/>
                  </a:lnTo>
                  <a:cubicBezTo>
                    <a:pt x="1502" y="1435"/>
                    <a:pt x="1468" y="1502"/>
                    <a:pt x="1468" y="1568"/>
                  </a:cubicBezTo>
                  <a:lnTo>
                    <a:pt x="1468" y="1635"/>
                  </a:lnTo>
                  <a:lnTo>
                    <a:pt x="1502" y="1669"/>
                  </a:lnTo>
                  <a:lnTo>
                    <a:pt x="1869" y="1435"/>
                  </a:lnTo>
                  <a:cubicBezTo>
                    <a:pt x="1902" y="1402"/>
                    <a:pt x="1935" y="1335"/>
                    <a:pt x="1935" y="1268"/>
                  </a:cubicBezTo>
                  <a:cubicBezTo>
                    <a:pt x="1960" y="1219"/>
                    <a:pt x="1966" y="1188"/>
                    <a:pt x="1955" y="1188"/>
                  </a:cubicBezTo>
                  <a:close/>
                  <a:moveTo>
                    <a:pt x="1221" y="1589"/>
                  </a:moveTo>
                  <a:cubicBezTo>
                    <a:pt x="1216" y="1589"/>
                    <a:pt x="1210" y="1593"/>
                    <a:pt x="1202" y="1602"/>
                  </a:cubicBezTo>
                  <a:lnTo>
                    <a:pt x="835" y="1802"/>
                  </a:lnTo>
                  <a:cubicBezTo>
                    <a:pt x="768" y="1869"/>
                    <a:pt x="735" y="1902"/>
                    <a:pt x="735" y="1969"/>
                  </a:cubicBezTo>
                  <a:lnTo>
                    <a:pt x="735" y="2069"/>
                  </a:lnTo>
                  <a:lnTo>
                    <a:pt x="768" y="2069"/>
                  </a:lnTo>
                  <a:lnTo>
                    <a:pt x="1135" y="1869"/>
                  </a:lnTo>
                  <a:cubicBezTo>
                    <a:pt x="1168" y="1802"/>
                    <a:pt x="1202" y="1769"/>
                    <a:pt x="1235" y="1702"/>
                  </a:cubicBezTo>
                  <a:cubicBezTo>
                    <a:pt x="1235" y="1627"/>
                    <a:pt x="1235" y="1589"/>
                    <a:pt x="1221" y="1589"/>
                  </a:cubicBezTo>
                  <a:close/>
                  <a:moveTo>
                    <a:pt x="488" y="2022"/>
                  </a:moveTo>
                  <a:cubicBezTo>
                    <a:pt x="483" y="2022"/>
                    <a:pt x="477" y="2027"/>
                    <a:pt x="468" y="2035"/>
                  </a:cubicBezTo>
                  <a:lnTo>
                    <a:pt x="101" y="2236"/>
                  </a:lnTo>
                  <a:cubicBezTo>
                    <a:pt x="67" y="2269"/>
                    <a:pt x="34" y="2336"/>
                    <a:pt x="1" y="2402"/>
                  </a:cubicBezTo>
                  <a:lnTo>
                    <a:pt x="1" y="2502"/>
                  </a:lnTo>
                  <a:lnTo>
                    <a:pt x="34" y="2502"/>
                  </a:lnTo>
                  <a:lnTo>
                    <a:pt x="401" y="2269"/>
                  </a:lnTo>
                  <a:cubicBezTo>
                    <a:pt x="434" y="2236"/>
                    <a:pt x="468" y="2169"/>
                    <a:pt x="501" y="2102"/>
                  </a:cubicBezTo>
                  <a:cubicBezTo>
                    <a:pt x="501" y="2053"/>
                    <a:pt x="501" y="2022"/>
                    <a:pt x="488" y="2022"/>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4" name="Google Shape;744;p26"/>
            <p:cNvSpPr/>
            <p:nvPr/>
          </p:nvSpPr>
          <p:spPr>
            <a:xfrm>
              <a:off x="6521191" y="2926073"/>
              <a:ext cx="7193" cy="11036"/>
            </a:xfrm>
            <a:custGeom>
              <a:rect b="b" l="l" r="r" t="t"/>
              <a:pathLst>
                <a:path extrusionOk="0" h="718" w="468">
                  <a:moveTo>
                    <a:pt x="326" y="0"/>
                  </a:moveTo>
                  <a:cubicBezTo>
                    <a:pt x="298" y="0"/>
                    <a:pt x="267" y="9"/>
                    <a:pt x="234" y="25"/>
                  </a:cubicBezTo>
                  <a:cubicBezTo>
                    <a:pt x="100" y="125"/>
                    <a:pt x="0" y="292"/>
                    <a:pt x="0" y="492"/>
                  </a:cubicBezTo>
                  <a:cubicBezTo>
                    <a:pt x="0" y="642"/>
                    <a:pt x="56" y="717"/>
                    <a:pt x="141" y="717"/>
                  </a:cubicBezTo>
                  <a:cubicBezTo>
                    <a:pt x="169" y="717"/>
                    <a:pt x="200" y="709"/>
                    <a:pt x="234" y="692"/>
                  </a:cubicBezTo>
                  <a:cubicBezTo>
                    <a:pt x="367" y="592"/>
                    <a:pt x="467" y="426"/>
                    <a:pt x="467" y="225"/>
                  </a:cubicBezTo>
                  <a:cubicBezTo>
                    <a:pt x="467" y="75"/>
                    <a:pt x="411" y="0"/>
                    <a:pt x="32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5" name="Google Shape;745;p26"/>
            <p:cNvSpPr/>
            <p:nvPr/>
          </p:nvSpPr>
          <p:spPr>
            <a:xfrm>
              <a:off x="6398646" y="2986631"/>
              <a:ext cx="7193" cy="11420"/>
            </a:xfrm>
            <a:custGeom>
              <a:rect b="b" l="l" r="r" t="t"/>
              <a:pathLst>
                <a:path extrusionOk="0" h="743" w="468">
                  <a:moveTo>
                    <a:pt x="313" y="1"/>
                  </a:moveTo>
                  <a:cubicBezTo>
                    <a:pt x="289" y="1"/>
                    <a:pt x="262" y="8"/>
                    <a:pt x="234" y="21"/>
                  </a:cubicBezTo>
                  <a:cubicBezTo>
                    <a:pt x="68" y="155"/>
                    <a:pt x="1" y="322"/>
                    <a:pt x="1" y="522"/>
                  </a:cubicBezTo>
                  <a:cubicBezTo>
                    <a:pt x="1" y="653"/>
                    <a:pt x="63" y="743"/>
                    <a:pt x="154" y="743"/>
                  </a:cubicBezTo>
                  <a:cubicBezTo>
                    <a:pt x="179" y="743"/>
                    <a:pt x="206" y="736"/>
                    <a:pt x="234" y="722"/>
                  </a:cubicBezTo>
                  <a:cubicBezTo>
                    <a:pt x="368" y="622"/>
                    <a:pt x="468" y="422"/>
                    <a:pt x="468" y="255"/>
                  </a:cubicBezTo>
                  <a:cubicBezTo>
                    <a:pt x="468" y="97"/>
                    <a:pt x="405" y="1"/>
                    <a:pt x="31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6" name="Google Shape;746;p26"/>
            <p:cNvSpPr/>
            <p:nvPr/>
          </p:nvSpPr>
          <p:spPr>
            <a:xfrm>
              <a:off x="6460694" y="3135828"/>
              <a:ext cx="6671" cy="11420"/>
            </a:xfrm>
            <a:custGeom>
              <a:rect b="b" l="l" r="r" t="t"/>
              <a:pathLst>
                <a:path extrusionOk="0" h="743" w="434">
                  <a:moveTo>
                    <a:pt x="279" y="1"/>
                  </a:moveTo>
                  <a:cubicBezTo>
                    <a:pt x="254" y="1"/>
                    <a:pt x="228" y="7"/>
                    <a:pt x="200" y="21"/>
                  </a:cubicBezTo>
                  <a:cubicBezTo>
                    <a:pt x="67" y="155"/>
                    <a:pt x="0" y="322"/>
                    <a:pt x="0" y="488"/>
                  </a:cubicBezTo>
                  <a:cubicBezTo>
                    <a:pt x="0" y="647"/>
                    <a:pt x="63" y="742"/>
                    <a:pt x="138" y="742"/>
                  </a:cubicBezTo>
                  <a:cubicBezTo>
                    <a:pt x="158" y="742"/>
                    <a:pt x="179" y="736"/>
                    <a:pt x="200" y="722"/>
                  </a:cubicBezTo>
                  <a:cubicBezTo>
                    <a:pt x="367" y="588"/>
                    <a:pt x="434" y="422"/>
                    <a:pt x="434" y="255"/>
                  </a:cubicBezTo>
                  <a:cubicBezTo>
                    <a:pt x="434" y="97"/>
                    <a:pt x="371"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7" name="Google Shape;747;p26"/>
            <p:cNvSpPr/>
            <p:nvPr/>
          </p:nvSpPr>
          <p:spPr>
            <a:xfrm>
              <a:off x="6605265" y="2864424"/>
              <a:ext cx="13357" cy="26667"/>
            </a:xfrm>
            <a:custGeom>
              <a:rect b="b" l="l" r="r" t="t"/>
              <a:pathLst>
                <a:path extrusionOk="0" h="1735" w="869">
                  <a:moveTo>
                    <a:pt x="468" y="600"/>
                  </a:moveTo>
                  <a:lnTo>
                    <a:pt x="468" y="1101"/>
                  </a:lnTo>
                  <a:lnTo>
                    <a:pt x="234" y="1268"/>
                  </a:lnTo>
                  <a:lnTo>
                    <a:pt x="234" y="1268"/>
                  </a:lnTo>
                  <a:lnTo>
                    <a:pt x="468" y="600"/>
                  </a:lnTo>
                  <a:close/>
                  <a:moveTo>
                    <a:pt x="668" y="0"/>
                  </a:moveTo>
                  <a:lnTo>
                    <a:pt x="568" y="67"/>
                  </a:lnTo>
                  <a:cubicBezTo>
                    <a:pt x="534" y="100"/>
                    <a:pt x="501" y="133"/>
                    <a:pt x="501" y="167"/>
                  </a:cubicBezTo>
                  <a:lnTo>
                    <a:pt x="34" y="1334"/>
                  </a:lnTo>
                  <a:lnTo>
                    <a:pt x="1" y="1401"/>
                  </a:lnTo>
                  <a:cubicBezTo>
                    <a:pt x="1" y="1434"/>
                    <a:pt x="1" y="1468"/>
                    <a:pt x="1" y="1468"/>
                  </a:cubicBezTo>
                  <a:lnTo>
                    <a:pt x="1" y="1635"/>
                  </a:lnTo>
                  <a:cubicBezTo>
                    <a:pt x="1" y="1668"/>
                    <a:pt x="1" y="1668"/>
                    <a:pt x="1" y="1668"/>
                  </a:cubicBezTo>
                  <a:cubicBezTo>
                    <a:pt x="1" y="1685"/>
                    <a:pt x="1" y="1693"/>
                    <a:pt x="5" y="1693"/>
                  </a:cubicBezTo>
                  <a:cubicBezTo>
                    <a:pt x="9" y="1693"/>
                    <a:pt x="17" y="1685"/>
                    <a:pt x="34" y="1668"/>
                  </a:cubicBezTo>
                  <a:lnTo>
                    <a:pt x="501" y="1401"/>
                  </a:lnTo>
                  <a:lnTo>
                    <a:pt x="501" y="1701"/>
                  </a:lnTo>
                  <a:cubicBezTo>
                    <a:pt x="501" y="1701"/>
                    <a:pt x="501" y="1701"/>
                    <a:pt x="501" y="1735"/>
                  </a:cubicBezTo>
                  <a:lnTo>
                    <a:pt x="534" y="1735"/>
                  </a:lnTo>
                  <a:lnTo>
                    <a:pt x="668" y="1668"/>
                  </a:lnTo>
                  <a:cubicBezTo>
                    <a:pt x="668" y="1635"/>
                    <a:pt x="701" y="1635"/>
                    <a:pt x="701" y="1635"/>
                  </a:cubicBezTo>
                  <a:cubicBezTo>
                    <a:pt x="701" y="1601"/>
                    <a:pt x="701" y="1601"/>
                    <a:pt x="701" y="1568"/>
                  </a:cubicBezTo>
                  <a:lnTo>
                    <a:pt x="701" y="1301"/>
                  </a:lnTo>
                  <a:lnTo>
                    <a:pt x="835" y="1201"/>
                  </a:lnTo>
                  <a:cubicBezTo>
                    <a:pt x="868" y="1201"/>
                    <a:pt x="868" y="1168"/>
                    <a:pt x="868" y="1168"/>
                  </a:cubicBezTo>
                  <a:cubicBezTo>
                    <a:pt x="868" y="1168"/>
                    <a:pt x="868" y="1134"/>
                    <a:pt x="868" y="1134"/>
                  </a:cubicBezTo>
                  <a:lnTo>
                    <a:pt x="868" y="967"/>
                  </a:lnTo>
                  <a:cubicBezTo>
                    <a:pt x="868" y="934"/>
                    <a:pt x="868" y="934"/>
                    <a:pt x="868" y="901"/>
                  </a:cubicBezTo>
                  <a:lnTo>
                    <a:pt x="835" y="901"/>
                  </a:lnTo>
                  <a:lnTo>
                    <a:pt x="701" y="1001"/>
                  </a:lnTo>
                  <a:lnTo>
                    <a:pt x="701" y="67"/>
                  </a:lnTo>
                  <a:lnTo>
                    <a:pt x="701"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8" name="Google Shape;748;p26"/>
            <p:cNvSpPr/>
            <p:nvPr/>
          </p:nvSpPr>
          <p:spPr>
            <a:xfrm>
              <a:off x="6620143" y="2855694"/>
              <a:ext cx="12834" cy="29249"/>
            </a:xfrm>
            <a:custGeom>
              <a:rect b="b" l="l" r="r" t="t"/>
              <a:pathLst>
                <a:path extrusionOk="0" h="1903" w="835">
                  <a:moveTo>
                    <a:pt x="701" y="1"/>
                  </a:moveTo>
                  <a:lnTo>
                    <a:pt x="134" y="301"/>
                  </a:lnTo>
                  <a:cubicBezTo>
                    <a:pt x="100" y="335"/>
                    <a:pt x="100" y="335"/>
                    <a:pt x="100" y="368"/>
                  </a:cubicBezTo>
                  <a:cubicBezTo>
                    <a:pt x="100" y="368"/>
                    <a:pt x="100" y="401"/>
                    <a:pt x="100" y="401"/>
                  </a:cubicBezTo>
                  <a:lnTo>
                    <a:pt x="67" y="1235"/>
                  </a:lnTo>
                  <a:lnTo>
                    <a:pt x="67" y="1269"/>
                  </a:lnTo>
                  <a:lnTo>
                    <a:pt x="234" y="1202"/>
                  </a:lnTo>
                  <a:cubicBezTo>
                    <a:pt x="234" y="1168"/>
                    <a:pt x="234" y="1168"/>
                    <a:pt x="267" y="1168"/>
                  </a:cubicBezTo>
                  <a:cubicBezTo>
                    <a:pt x="267" y="1135"/>
                    <a:pt x="267" y="1135"/>
                    <a:pt x="300" y="1102"/>
                  </a:cubicBezTo>
                  <a:cubicBezTo>
                    <a:pt x="300" y="1102"/>
                    <a:pt x="300" y="1068"/>
                    <a:pt x="334" y="1068"/>
                  </a:cubicBezTo>
                  <a:lnTo>
                    <a:pt x="400" y="1002"/>
                  </a:lnTo>
                  <a:cubicBezTo>
                    <a:pt x="417" y="985"/>
                    <a:pt x="442" y="977"/>
                    <a:pt x="467" y="977"/>
                  </a:cubicBezTo>
                  <a:cubicBezTo>
                    <a:pt x="492" y="977"/>
                    <a:pt x="517" y="985"/>
                    <a:pt x="534" y="1002"/>
                  </a:cubicBezTo>
                  <a:cubicBezTo>
                    <a:pt x="567" y="1035"/>
                    <a:pt x="601" y="1102"/>
                    <a:pt x="601" y="1168"/>
                  </a:cubicBezTo>
                  <a:cubicBezTo>
                    <a:pt x="601" y="1235"/>
                    <a:pt x="567" y="1302"/>
                    <a:pt x="534" y="1402"/>
                  </a:cubicBezTo>
                  <a:cubicBezTo>
                    <a:pt x="500" y="1435"/>
                    <a:pt x="467" y="1502"/>
                    <a:pt x="400" y="1535"/>
                  </a:cubicBezTo>
                  <a:lnTo>
                    <a:pt x="334" y="1569"/>
                  </a:lnTo>
                  <a:lnTo>
                    <a:pt x="267" y="1569"/>
                  </a:lnTo>
                  <a:cubicBezTo>
                    <a:pt x="267" y="1569"/>
                    <a:pt x="234" y="1569"/>
                    <a:pt x="234" y="1535"/>
                  </a:cubicBezTo>
                  <a:cubicBezTo>
                    <a:pt x="200" y="1502"/>
                    <a:pt x="200" y="1502"/>
                    <a:pt x="200" y="1469"/>
                  </a:cubicBezTo>
                  <a:lnTo>
                    <a:pt x="200" y="1435"/>
                  </a:lnTo>
                  <a:lnTo>
                    <a:pt x="167" y="1435"/>
                  </a:lnTo>
                  <a:lnTo>
                    <a:pt x="67" y="1502"/>
                  </a:lnTo>
                  <a:cubicBezTo>
                    <a:pt x="33" y="1502"/>
                    <a:pt x="33" y="1535"/>
                    <a:pt x="33" y="1535"/>
                  </a:cubicBezTo>
                  <a:cubicBezTo>
                    <a:pt x="0" y="1569"/>
                    <a:pt x="0" y="1569"/>
                    <a:pt x="33" y="1602"/>
                  </a:cubicBezTo>
                  <a:cubicBezTo>
                    <a:pt x="33" y="1635"/>
                    <a:pt x="33" y="1702"/>
                    <a:pt x="67" y="1769"/>
                  </a:cubicBezTo>
                  <a:cubicBezTo>
                    <a:pt x="67" y="1802"/>
                    <a:pt x="100" y="1836"/>
                    <a:pt x="134" y="1869"/>
                  </a:cubicBezTo>
                  <a:cubicBezTo>
                    <a:pt x="167" y="1902"/>
                    <a:pt x="200" y="1902"/>
                    <a:pt x="267" y="1902"/>
                  </a:cubicBezTo>
                  <a:cubicBezTo>
                    <a:pt x="300" y="1869"/>
                    <a:pt x="367" y="1869"/>
                    <a:pt x="434" y="1836"/>
                  </a:cubicBezTo>
                  <a:cubicBezTo>
                    <a:pt x="500" y="1802"/>
                    <a:pt x="534" y="1736"/>
                    <a:pt x="601" y="1702"/>
                  </a:cubicBezTo>
                  <a:cubicBezTo>
                    <a:pt x="634" y="1635"/>
                    <a:pt x="667" y="1602"/>
                    <a:pt x="701" y="1535"/>
                  </a:cubicBezTo>
                  <a:cubicBezTo>
                    <a:pt x="767" y="1469"/>
                    <a:pt x="767" y="1369"/>
                    <a:pt x="801" y="1302"/>
                  </a:cubicBezTo>
                  <a:cubicBezTo>
                    <a:pt x="834" y="1202"/>
                    <a:pt x="834" y="1135"/>
                    <a:pt x="834" y="1035"/>
                  </a:cubicBezTo>
                  <a:cubicBezTo>
                    <a:pt x="834" y="968"/>
                    <a:pt x="834" y="868"/>
                    <a:pt x="801" y="802"/>
                  </a:cubicBezTo>
                  <a:cubicBezTo>
                    <a:pt x="801" y="768"/>
                    <a:pt x="767" y="735"/>
                    <a:pt x="734" y="701"/>
                  </a:cubicBezTo>
                  <a:cubicBezTo>
                    <a:pt x="687" y="678"/>
                    <a:pt x="656" y="654"/>
                    <a:pt x="631" y="654"/>
                  </a:cubicBezTo>
                  <a:cubicBezTo>
                    <a:pt x="620" y="654"/>
                    <a:pt x="610" y="658"/>
                    <a:pt x="601" y="668"/>
                  </a:cubicBezTo>
                  <a:cubicBezTo>
                    <a:pt x="534" y="668"/>
                    <a:pt x="467" y="668"/>
                    <a:pt x="434" y="701"/>
                  </a:cubicBezTo>
                  <a:lnTo>
                    <a:pt x="367" y="768"/>
                  </a:lnTo>
                  <a:cubicBezTo>
                    <a:pt x="334" y="768"/>
                    <a:pt x="300" y="802"/>
                    <a:pt x="300" y="835"/>
                  </a:cubicBezTo>
                  <a:lnTo>
                    <a:pt x="300" y="535"/>
                  </a:lnTo>
                  <a:lnTo>
                    <a:pt x="701" y="268"/>
                  </a:lnTo>
                  <a:cubicBezTo>
                    <a:pt x="701" y="268"/>
                    <a:pt x="734" y="268"/>
                    <a:pt x="734" y="234"/>
                  </a:cubicBezTo>
                  <a:cubicBezTo>
                    <a:pt x="734" y="234"/>
                    <a:pt x="734" y="201"/>
                    <a:pt x="734" y="201"/>
                  </a:cubicBezTo>
                  <a:lnTo>
                    <a:pt x="734" y="34"/>
                  </a:lnTo>
                  <a:cubicBezTo>
                    <a:pt x="734" y="1"/>
                    <a:pt x="734" y="1"/>
                    <a:pt x="73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49" name="Google Shape;749;p26"/>
            <p:cNvSpPr/>
            <p:nvPr/>
          </p:nvSpPr>
          <p:spPr>
            <a:xfrm>
              <a:off x="6634498" y="2844428"/>
              <a:ext cx="16922" cy="32815"/>
            </a:xfrm>
            <a:custGeom>
              <a:rect b="b" l="l" r="r" t="t"/>
              <a:pathLst>
                <a:path extrusionOk="0" h="2135" w="1101">
                  <a:moveTo>
                    <a:pt x="300" y="634"/>
                  </a:moveTo>
                  <a:cubicBezTo>
                    <a:pt x="334" y="667"/>
                    <a:pt x="334" y="701"/>
                    <a:pt x="300" y="701"/>
                  </a:cubicBezTo>
                  <a:cubicBezTo>
                    <a:pt x="300" y="734"/>
                    <a:pt x="300" y="734"/>
                    <a:pt x="300" y="734"/>
                  </a:cubicBezTo>
                  <a:lnTo>
                    <a:pt x="300" y="867"/>
                  </a:lnTo>
                  <a:cubicBezTo>
                    <a:pt x="300" y="901"/>
                    <a:pt x="300" y="901"/>
                    <a:pt x="300" y="934"/>
                  </a:cubicBezTo>
                  <a:cubicBezTo>
                    <a:pt x="334" y="967"/>
                    <a:pt x="334" y="1001"/>
                    <a:pt x="300" y="1034"/>
                  </a:cubicBezTo>
                  <a:cubicBezTo>
                    <a:pt x="300" y="1034"/>
                    <a:pt x="267" y="1068"/>
                    <a:pt x="267" y="1101"/>
                  </a:cubicBezTo>
                  <a:lnTo>
                    <a:pt x="200" y="1101"/>
                  </a:lnTo>
                  <a:cubicBezTo>
                    <a:pt x="167" y="1068"/>
                    <a:pt x="167" y="1034"/>
                    <a:pt x="200" y="1001"/>
                  </a:cubicBezTo>
                  <a:cubicBezTo>
                    <a:pt x="200" y="1001"/>
                    <a:pt x="200" y="1001"/>
                    <a:pt x="200" y="967"/>
                  </a:cubicBezTo>
                  <a:lnTo>
                    <a:pt x="200" y="834"/>
                  </a:lnTo>
                  <a:cubicBezTo>
                    <a:pt x="200" y="834"/>
                    <a:pt x="200" y="801"/>
                    <a:pt x="200" y="801"/>
                  </a:cubicBezTo>
                  <a:cubicBezTo>
                    <a:pt x="167" y="767"/>
                    <a:pt x="167" y="734"/>
                    <a:pt x="200" y="701"/>
                  </a:cubicBezTo>
                  <a:cubicBezTo>
                    <a:pt x="200" y="667"/>
                    <a:pt x="234" y="667"/>
                    <a:pt x="267" y="634"/>
                  </a:cubicBezTo>
                  <a:close/>
                  <a:moveTo>
                    <a:pt x="334" y="400"/>
                  </a:moveTo>
                  <a:cubicBezTo>
                    <a:pt x="300" y="400"/>
                    <a:pt x="267" y="434"/>
                    <a:pt x="234" y="434"/>
                  </a:cubicBezTo>
                  <a:cubicBezTo>
                    <a:pt x="200" y="467"/>
                    <a:pt x="167" y="500"/>
                    <a:pt x="134" y="534"/>
                  </a:cubicBezTo>
                  <a:cubicBezTo>
                    <a:pt x="67" y="601"/>
                    <a:pt x="33" y="667"/>
                    <a:pt x="33" y="734"/>
                  </a:cubicBezTo>
                  <a:cubicBezTo>
                    <a:pt x="0" y="801"/>
                    <a:pt x="0" y="834"/>
                    <a:pt x="0" y="867"/>
                  </a:cubicBezTo>
                  <a:lnTo>
                    <a:pt x="0" y="1134"/>
                  </a:lnTo>
                  <a:cubicBezTo>
                    <a:pt x="0" y="1168"/>
                    <a:pt x="0" y="1201"/>
                    <a:pt x="33" y="1234"/>
                  </a:cubicBezTo>
                  <a:cubicBezTo>
                    <a:pt x="33" y="1234"/>
                    <a:pt x="33" y="1268"/>
                    <a:pt x="67" y="1301"/>
                  </a:cubicBezTo>
                  <a:cubicBezTo>
                    <a:pt x="100" y="1301"/>
                    <a:pt x="100" y="1334"/>
                    <a:pt x="134" y="1334"/>
                  </a:cubicBezTo>
                  <a:cubicBezTo>
                    <a:pt x="167" y="1301"/>
                    <a:pt x="200" y="1301"/>
                    <a:pt x="234" y="1301"/>
                  </a:cubicBezTo>
                  <a:cubicBezTo>
                    <a:pt x="267" y="1268"/>
                    <a:pt x="300" y="1234"/>
                    <a:pt x="334" y="1201"/>
                  </a:cubicBezTo>
                  <a:cubicBezTo>
                    <a:pt x="367" y="1168"/>
                    <a:pt x="367" y="1134"/>
                    <a:pt x="400" y="1101"/>
                  </a:cubicBezTo>
                  <a:cubicBezTo>
                    <a:pt x="434" y="1068"/>
                    <a:pt x="434" y="1034"/>
                    <a:pt x="434" y="967"/>
                  </a:cubicBezTo>
                  <a:cubicBezTo>
                    <a:pt x="467" y="934"/>
                    <a:pt x="467" y="901"/>
                    <a:pt x="467" y="867"/>
                  </a:cubicBezTo>
                  <a:lnTo>
                    <a:pt x="467" y="601"/>
                  </a:lnTo>
                  <a:cubicBezTo>
                    <a:pt x="467" y="567"/>
                    <a:pt x="467" y="534"/>
                    <a:pt x="434" y="500"/>
                  </a:cubicBezTo>
                  <a:cubicBezTo>
                    <a:pt x="434" y="467"/>
                    <a:pt x="400" y="400"/>
                    <a:pt x="334" y="400"/>
                  </a:cubicBezTo>
                  <a:close/>
                  <a:moveTo>
                    <a:pt x="967" y="1101"/>
                  </a:moveTo>
                  <a:cubicBezTo>
                    <a:pt x="967" y="1101"/>
                    <a:pt x="967" y="1134"/>
                    <a:pt x="967" y="1168"/>
                  </a:cubicBezTo>
                  <a:lnTo>
                    <a:pt x="967" y="1368"/>
                  </a:lnTo>
                  <a:cubicBezTo>
                    <a:pt x="967" y="1401"/>
                    <a:pt x="967" y="1434"/>
                    <a:pt x="967" y="1501"/>
                  </a:cubicBezTo>
                  <a:cubicBezTo>
                    <a:pt x="934" y="1501"/>
                    <a:pt x="934" y="1535"/>
                    <a:pt x="901" y="1568"/>
                  </a:cubicBezTo>
                  <a:lnTo>
                    <a:pt x="834" y="1568"/>
                  </a:lnTo>
                  <a:cubicBezTo>
                    <a:pt x="834" y="1535"/>
                    <a:pt x="801" y="1501"/>
                    <a:pt x="801" y="1501"/>
                  </a:cubicBezTo>
                  <a:lnTo>
                    <a:pt x="801" y="1434"/>
                  </a:lnTo>
                  <a:lnTo>
                    <a:pt x="801" y="1368"/>
                  </a:lnTo>
                  <a:cubicBezTo>
                    <a:pt x="801" y="1334"/>
                    <a:pt x="801" y="1301"/>
                    <a:pt x="801" y="1301"/>
                  </a:cubicBezTo>
                  <a:lnTo>
                    <a:pt x="801" y="1234"/>
                  </a:lnTo>
                  <a:cubicBezTo>
                    <a:pt x="801" y="1201"/>
                    <a:pt x="834" y="1201"/>
                    <a:pt x="834" y="1168"/>
                  </a:cubicBezTo>
                  <a:cubicBezTo>
                    <a:pt x="834" y="1134"/>
                    <a:pt x="867" y="1101"/>
                    <a:pt x="901" y="1101"/>
                  </a:cubicBezTo>
                  <a:close/>
                  <a:moveTo>
                    <a:pt x="1001" y="867"/>
                  </a:moveTo>
                  <a:cubicBezTo>
                    <a:pt x="967" y="867"/>
                    <a:pt x="934" y="867"/>
                    <a:pt x="901" y="901"/>
                  </a:cubicBezTo>
                  <a:lnTo>
                    <a:pt x="934" y="901"/>
                  </a:lnTo>
                  <a:cubicBezTo>
                    <a:pt x="867" y="901"/>
                    <a:pt x="834" y="934"/>
                    <a:pt x="801" y="967"/>
                  </a:cubicBezTo>
                  <a:cubicBezTo>
                    <a:pt x="767" y="1001"/>
                    <a:pt x="734" y="1034"/>
                    <a:pt x="734" y="1068"/>
                  </a:cubicBezTo>
                  <a:cubicBezTo>
                    <a:pt x="701" y="1101"/>
                    <a:pt x="701" y="1168"/>
                    <a:pt x="701" y="1201"/>
                  </a:cubicBezTo>
                  <a:cubicBezTo>
                    <a:pt x="667" y="1234"/>
                    <a:pt x="667" y="1268"/>
                    <a:pt x="701" y="1301"/>
                  </a:cubicBezTo>
                  <a:lnTo>
                    <a:pt x="701" y="1434"/>
                  </a:lnTo>
                  <a:cubicBezTo>
                    <a:pt x="667" y="1468"/>
                    <a:pt x="667" y="1535"/>
                    <a:pt x="701" y="1568"/>
                  </a:cubicBezTo>
                  <a:cubicBezTo>
                    <a:pt x="667" y="1601"/>
                    <a:pt x="667" y="1635"/>
                    <a:pt x="701" y="1668"/>
                  </a:cubicBezTo>
                  <a:cubicBezTo>
                    <a:pt x="701" y="1701"/>
                    <a:pt x="701" y="1701"/>
                    <a:pt x="734" y="1735"/>
                  </a:cubicBezTo>
                  <a:cubicBezTo>
                    <a:pt x="734" y="1735"/>
                    <a:pt x="767" y="1768"/>
                    <a:pt x="801" y="1768"/>
                  </a:cubicBezTo>
                  <a:cubicBezTo>
                    <a:pt x="834" y="1768"/>
                    <a:pt x="867" y="1735"/>
                    <a:pt x="901" y="1735"/>
                  </a:cubicBezTo>
                  <a:cubicBezTo>
                    <a:pt x="967" y="1668"/>
                    <a:pt x="1034" y="1635"/>
                    <a:pt x="1068" y="1535"/>
                  </a:cubicBezTo>
                  <a:cubicBezTo>
                    <a:pt x="1068" y="1501"/>
                    <a:pt x="1101" y="1468"/>
                    <a:pt x="1101" y="1434"/>
                  </a:cubicBezTo>
                  <a:cubicBezTo>
                    <a:pt x="1101" y="1401"/>
                    <a:pt x="1101" y="1334"/>
                    <a:pt x="1101" y="1301"/>
                  </a:cubicBezTo>
                  <a:lnTo>
                    <a:pt x="1101" y="1168"/>
                  </a:lnTo>
                  <a:cubicBezTo>
                    <a:pt x="1101" y="1134"/>
                    <a:pt x="1101" y="1101"/>
                    <a:pt x="1101" y="1034"/>
                  </a:cubicBezTo>
                  <a:cubicBezTo>
                    <a:pt x="1101" y="1001"/>
                    <a:pt x="1101" y="967"/>
                    <a:pt x="1101" y="967"/>
                  </a:cubicBezTo>
                  <a:cubicBezTo>
                    <a:pt x="1101" y="934"/>
                    <a:pt x="1068" y="901"/>
                    <a:pt x="1068" y="867"/>
                  </a:cubicBezTo>
                  <a:close/>
                  <a:moveTo>
                    <a:pt x="1001" y="0"/>
                  </a:moveTo>
                  <a:lnTo>
                    <a:pt x="901" y="67"/>
                  </a:lnTo>
                  <a:cubicBezTo>
                    <a:pt x="901" y="67"/>
                    <a:pt x="867" y="100"/>
                    <a:pt x="867" y="100"/>
                  </a:cubicBezTo>
                  <a:cubicBezTo>
                    <a:pt x="867" y="100"/>
                    <a:pt x="867" y="134"/>
                    <a:pt x="834" y="134"/>
                  </a:cubicBezTo>
                  <a:lnTo>
                    <a:pt x="100" y="2102"/>
                  </a:lnTo>
                  <a:lnTo>
                    <a:pt x="100" y="2135"/>
                  </a:lnTo>
                  <a:lnTo>
                    <a:pt x="134" y="2135"/>
                  </a:lnTo>
                  <a:lnTo>
                    <a:pt x="200" y="2102"/>
                  </a:lnTo>
                  <a:cubicBezTo>
                    <a:pt x="234" y="2068"/>
                    <a:pt x="234" y="2068"/>
                    <a:pt x="234" y="2068"/>
                  </a:cubicBezTo>
                  <a:cubicBezTo>
                    <a:pt x="267" y="2035"/>
                    <a:pt x="267" y="2035"/>
                    <a:pt x="267" y="2002"/>
                  </a:cubicBezTo>
                  <a:lnTo>
                    <a:pt x="1034" y="33"/>
                  </a:lnTo>
                  <a:lnTo>
                    <a:pt x="1034"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0" name="Google Shape;750;p26"/>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1" name="Google Shape;751;p26"/>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2" name="Google Shape;752;p26"/>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3" name="Google Shape;753;p26"/>
            <p:cNvSpPr/>
            <p:nvPr/>
          </p:nvSpPr>
          <p:spPr>
            <a:xfrm>
              <a:off x="6277653" y="3037706"/>
              <a:ext cx="12834" cy="29756"/>
            </a:xfrm>
            <a:custGeom>
              <a:rect b="b" l="l" r="r" t="t"/>
              <a:pathLst>
                <a:path extrusionOk="0" h="1936" w="835">
                  <a:moveTo>
                    <a:pt x="734" y="1"/>
                  </a:moveTo>
                  <a:lnTo>
                    <a:pt x="67" y="401"/>
                  </a:lnTo>
                  <a:cubicBezTo>
                    <a:pt x="34" y="434"/>
                    <a:pt x="34" y="434"/>
                    <a:pt x="34" y="434"/>
                  </a:cubicBezTo>
                  <a:cubicBezTo>
                    <a:pt x="34" y="468"/>
                    <a:pt x="34" y="468"/>
                    <a:pt x="34" y="501"/>
                  </a:cubicBezTo>
                  <a:lnTo>
                    <a:pt x="34" y="668"/>
                  </a:lnTo>
                  <a:cubicBezTo>
                    <a:pt x="34" y="668"/>
                    <a:pt x="34" y="701"/>
                    <a:pt x="34" y="701"/>
                  </a:cubicBezTo>
                  <a:lnTo>
                    <a:pt x="67" y="701"/>
                  </a:lnTo>
                  <a:lnTo>
                    <a:pt x="468" y="468"/>
                  </a:lnTo>
                  <a:lnTo>
                    <a:pt x="468" y="468"/>
                  </a:lnTo>
                  <a:lnTo>
                    <a:pt x="267" y="935"/>
                  </a:lnTo>
                  <a:cubicBezTo>
                    <a:pt x="267" y="935"/>
                    <a:pt x="234" y="968"/>
                    <a:pt x="234" y="968"/>
                  </a:cubicBezTo>
                  <a:cubicBezTo>
                    <a:pt x="234" y="1002"/>
                    <a:pt x="234" y="1002"/>
                    <a:pt x="234" y="1035"/>
                  </a:cubicBezTo>
                  <a:lnTo>
                    <a:pt x="234" y="1202"/>
                  </a:lnTo>
                  <a:cubicBezTo>
                    <a:pt x="234" y="1202"/>
                    <a:pt x="234" y="1235"/>
                    <a:pt x="234" y="1235"/>
                  </a:cubicBezTo>
                  <a:lnTo>
                    <a:pt x="267" y="1235"/>
                  </a:lnTo>
                  <a:lnTo>
                    <a:pt x="401" y="1168"/>
                  </a:lnTo>
                  <a:cubicBezTo>
                    <a:pt x="434" y="1135"/>
                    <a:pt x="501" y="1102"/>
                    <a:pt x="534" y="1102"/>
                  </a:cubicBezTo>
                  <a:cubicBezTo>
                    <a:pt x="601" y="1135"/>
                    <a:pt x="601" y="1168"/>
                    <a:pt x="601" y="1235"/>
                  </a:cubicBezTo>
                  <a:cubicBezTo>
                    <a:pt x="601" y="1302"/>
                    <a:pt x="601" y="1368"/>
                    <a:pt x="534" y="1435"/>
                  </a:cubicBezTo>
                  <a:cubicBezTo>
                    <a:pt x="501" y="1502"/>
                    <a:pt x="468" y="1535"/>
                    <a:pt x="401" y="1569"/>
                  </a:cubicBezTo>
                  <a:lnTo>
                    <a:pt x="301" y="1635"/>
                  </a:lnTo>
                  <a:lnTo>
                    <a:pt x="234" y="1635"/>
                  </a:lnTo>
                  <a:cubicBezTo>
                    <a:pt x="234" y="1635"/>
                    <a:pt x="201" y="1602"/>
                    <a:pt x="201" y="1602"/>
                  </a:cubicBezTo>
                  <a:cubicBezTo>
                    <a:pt x="201" y="1602"/>
                    <a:pt x="167" y="1569"/>
                    <a:pt x="167" y="1569"/>
                  </a:cubicBezTo>
                  <a:lnTo>
                    <a:pt x="167" y="1535"/>
                  </a:lnTo>
                  <a:lnTo>
                    <a:pt x="34" y="1602"/>
                  </a:lnTo>
                  <a:cubicBezTo>
                    <a:pt x="1" y="1602"/>
                    <a:pt x="1" y="1635"/>
                    <a:pt x="1" y="1635"/>
                  </a:cubicBezTo>
                  <a:cubicBezTo>
                    <a:pt x="1" y="1635"/>
                    <a:pt x="1" y="1669"/>
                    <a:pt x="1" y="1702"/>
                  </a:cubicBezTo>
                  <a:cubicBezTo>
                    <a:pt x="1" y="1735"/>
                    <a:pt x="1" y="1769"/>
                    <a:pt x="34" y="1802"/>
                  </a:cubicBezTo>
                  <a:cubicBezTo>
                    <a:pt x="34" y="1869"/>
                    <a:pt x="67" y="1902"/>
                    <a:pt x="101" y="1902"/>
                  </a:cubicBezTo>
                  <a:cubicBezTo>
                    <a:pt x="167" y="1936"/>
                    <a:pt x="201" y="1936"/>
                    <a:pt x="234" y="1936"/>
                  </a:cubicBezTo>
                  <a:cubicBezTo>
                    <a:pt x="301" y="1936"/>
                    <a:pt x="367" y="1902"/>
                    <a:pt x="434" y="1869"/>
                  </a:cubicBezTo>
                  <a:cubicBezTo>
                    <a:pt x="501" y="1835"/>
                    <a:pt x="534" y="1802"/>
                    <a:pt x="601" y="1735"/>
                  </a:cubicBezTo>
                  <a:cubicBezTo>
                    <a:pt x="634" y="1702"/>
                    <a:pt x="701" y="1635"/>
                    <a:pt x="734" y="1569"/>
                  </a:cubicBezTo>
                  <a:cubicBezTo>
                    <a:pt x="768" y="1502"/>
                    <a:pt x="801" y="1435"/>
                    <a:pt x="801" y="1335"/>
                  </a:cubicBezTo>
                  <a:cubicBezTo>
                    <a:pt x="834" y="1268"/>
                    <a:pt x="834" y="1202"/>
                    <a:pt x="834" y="1102"/>
                  </a:cubicBezTo>
                  <a:cubicBezTo>
                    <a:pt x="834" y="1068"/>
                    <a:pt x="834" y="1002"/>
                    <a:pt x="834" y="935"/>
                  </a:cubicBezTo>
                  <a:cubicBezTo>
                    <a:pt x="801" y="901"/>
                    <a:pt x="801" y="868"/>
                    <a:pt x="768" y="835"/>
                  </a:cubicBezTo>
                  <a:cubicBezTo>
                    <a:pt x="734" y="801"/>
                    <a:pt x="701" y="801"/>
                    <a:pt x="668" y="801"/>
                  </a:cubicBezTo>
                  <a:lnTo>
                    <a:pt x="534" y="801"/>
                  </a:lnTo>
                  <a:lnTo>
                    <a:pt x="768" y="334"/>
                  </a:lnTo>
                  <a:lnTo>
                    <a:pt x="768" y="268"/>
                  </a:lnTo>
                  <a:cubicBezTo>
                    <a:pt x="768" y="268"/>
                    <a:pt x="768" y="234"/>
                    <a:pt x="768" y="201"/>
                  </a:cubicBezTo>
                  <a:lnTo>
                    <a:pt x="768" y="34"/>
                  </a:lnTo>
                  <a:cubicBezTo>
                    <a:pt x="768" y="34"/>
                    <a:pt x="768" y="34"/>
                    <a:pt x="7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4" name="Google Shape;754;p26"/>
            <p:cNvSpPr/>
            <p:nvPr/>
          </p:nvSpPr>
          <p:spPr>
            <a:xfrm>
              <a:off x="6292516" y="3030528"/>
              <a:ext cx="12834" cy="28219"/>
            </a:xfrm>
            <a:custGeom>
              <a:rect b="b" l="l" r="r" t="t"/>
              <a:pathLst>
                <a:path extrusionOk="0" h="1836" w="835">
                  <a:moveTo>
                    <a:pt x="530" y="343"/>
                  </a:moveTo>
                  <a:cubicBezTo>
                    <a:pt x="560" y="343"/>
                    <a:pt x="585" y="351"/>
                    <a:pt x="601" y="368"/>
                  </a:cubicBezTo>
                  <a:cubicBezTo>
                    <a:pt x="635" y="434"/>
                    <a:pt x="635" y="535"/>
                    <a:pt x="635" y="601"/>
                  </a:cubicBezTo>
                  <a:lnTo>
                    <a:pt x="635" y="801"/>
                  </a:lnTo>
                  <a:lnTo>
                    <a:pt x="635" y="1002"/>
                  </a:lnTo>
                  <a:cubicBezTo>
                    <a:pt x="635" y="1102"/>
                    <a:pt x="635" y="1202"/>
                    <a:pt x="601" y="1302"/>
                  </a:cubicBezTo>
                  <a:cubicBezTo>
                    <a:pt x="568" y="1368"/>
                    <a:pt x="501" y="1435"/>
                    <a:pt x="435" y="1469"/>
                  </a:cubicBezTo>
                  <a:cubicBezTo>
                    <a:pt x="406" y="1497"/>
                    <a:pt x="384" y="1507"/>
                    <a:pt x="365" y="1507"/>
                  </a:cubicBezTo>
                  <a:cubicBezTo>
                    <a:pt x="340" y="1507"/>
                    <a:pt x="320" y="1488"/>
                    <a:pt x="301" y="1469"/>
                  </a:cubicBezTo>
                  <a:cubicBezTo>
                    <a:pt x="234" y="1402"/>
                    <a:pt x="234" y="1335"/>
                    <a:pt x="234" y="1235"/>
                  </a:cubicBezTo>
                  <a:lnTo>
                    <a:pt x="234" y="1035"/>
                  </a:lnTo>
                  <a:lnTo>
                    <a:pt x="234" y="835"/>
                  </a:lnTo>
                  <a:cubicBezTo>
                    <a:pt x="234" y="735"/>
                    <a:pt x="268" y="635"/>
                    <a:pt x="301" y="535"/>
                  </a:cubicBezTo>
                  <a:cubicBezTo>
                    <a:pt x="301" y="468"/>
                    <a:pt x="368" y="401"/>
                    <a:pt x="435" y="368"/>
                  </a:cubicBezTo>
                  <a:cubicBezTo>
                    <a:pt x="468" y="351"/>
                    <a:pt x="501" y="343"/>
                    <a:pt x="530" y="343"/>
                  </a:cubicBezTo>
                  <a:close/>
                  <a:moveTo>
                    <a:pt x="601" y="1"/>
                  </a:moveTo>
                  <a:cubicBezTo>
                    <a:pt x="535" y="1"/>
                    <a:pt x="468" y="34"/>
                    <a:pt x="435" y="68"/>
                  </a:cubicBezTo>
                  <a:cubicBezTo>
                    <a:pt x="334" y="101"/>
                    <a:pt x="301" y="168"/>
                    <a:pt x="234" y="234"/>
                  </a:cubicBezTo>
                  <a:cubicBezTo>
                    <a:pt x="168" y="301"/>
                    <a:pt x="134" y="368"/>
                    <a:pt x="101" y="434"/>
                  </a:cubicBezTo>
                  <a:cubicBezTo>
                    <a:pt x="68" y="501"/>
                    <a:pt x="34" y="601"/>
                    <a:pt x="34" y="668"/>
                  </a:cubicBezTo>
                  <a:cubicBezTo>
                    <a:pt x="34" y="768"/>
                    <a:pt x="1" y="868"/>
                    <a:pt x="1" y="968"/>
                  </a:cubicBezTo>
                  <a:lnTo>
                    <a:pt x="1" y="1368"/>
                  </a:lnTo>
                  <a:cubicBezTo>
                    <a:pt x="1" y="1435"/>
                    <a:pt x="34" y="1535"/>
                    <a:pt x="34" y="1602"/>
                  </a:cubicBezTo>
                  <a:cubicBezTo>
                    <a:pt x="34" y="1669"/>
                    <a:pt x="68" y="1735"/>
                    <a:pt x="101" y="1769"/>
                  </a:cubicBezTo>
                  <a:cubicBezTo>
                    <a:pt x="134" y="1802"/>
                    <a:pt x="168" y="1835"/>
                    <a:pt x="234" y="1835"/>
                  </a:cubicBezTo>
                  <a:cubicBezTo>
                    <a:pt x="301" y="1835"/>
                    <a:pt x="368" y="1802"/>
                    <a:pt x="435" y="1769"/>
                  </a:cubicBezTo>
                  <a:cubicBezTo>
                    <a:pt x="501" y="1735"/>
                    <a:pt x="568" y="1669"/>
                    <a:pt x="601" y="1602"/>
                  </a:cubicBezTo>
                  <a:cubicBezTo>
                    <a:pt x="668" y="1535"/>
                    <a:pt x="701" y="1469"/>
                    <a:pt x="735" y="1402"/>
                  </a:cubicBezTo>
                  <a:cubicBezTo>
                    <a:pt x="768" y="1335"/>
                    <a:pt x="801" y="1235"/>
                    <a:pt x="801" y="1168"/>
                  </a:cubicBezTo>
                  <a:cubicBezTo>
                    <a:pt x="835" y="1068"/>
                    <a:pt x="835" y="1002"/>
                    <a:pt x="835" y="901"/>
                  </a:cubicBezTo>
                  <a:cubicBezTo>
                    <a:pt x="835" y="868"/>
                    <a:pt x="835" y="835"/>
                    <a:pt x="835" y="801"/>
                  </a:cubicBezTo>
                  <a:lnTo>
                    <a:pt x="835" y="568"/>
                  </a:lnTo>
                  <a:cubicBezTo>
                    <a:pt x="835" y="535"/>
                    <a:pt x="835" y="501"/>
                    <a:pt x="835" y="468"/>
                  </a:cubicBezTo>
                  <a:cubicBezTo>
                    <a:pt x="835" y="401"/>
                    <a:pt x="835" y="301"/>
                    <a:pt x="801" y="234"/>
                  </a:cubicBezTo>
                  <a:cubicBezTo>
                    <a:pt x="801" y="168"/>
                    <a:pt x="768" y="101"/>
                    <a:pt x="735" y="68"/>
                  </a:cubicBezTo>
                  <a:cubicBezTo>
                    <a:pt x="701" y="34"/>
                    <a:pt x="668" y="1"/>
                    <a:pt x="6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5" name="Google Shape;755;p26"/>
            <p:cNvSpPr/>
            <p:nvPr/>
          </p:nvSpPr>
          <p:spPr>
            <a:xfrm>
              <a:off x="6307901" y="3018232"/>
              <a:ext cx="16938" cy="32830"/>
            </a:xfrm>
            <a:custGeom>
              <a:rect b="b" l="l" r="r" t="t"/>
              <a:pathLst>
                <a:path extrusionOk="0" h="2136" w="1102">
                  <a:moveTo>
                    <a:pt x="301" y="634"/>
                  </a:moveTo>
                  <a:cubicBezTo>
                    <a:pt x="301" y="667"/>
                    <a:pt x="301" y="667"/>
                    <a:pt x="301" y="701"/>
                  </a:cubicBezTo>
                  <a:lnTo>
                    <a:pt x="301" y="934"/>
                  </a:lnTo>
                  <a:cubicBezTo>
                    <a:pt x="301" y="934"/>
                    <a:pt x="301" y="968"/>
                    <a:pt x="301" y="1001"/>
                  </a:cubicBezTo>
                  <a:cubicBezTo>
                    <a:pt x="267" y="1034"/>
                    <a:pt x="267" y="1068"/>
                    <a:pt x="234" y="1068"/>
                  </a:cubicBezTo>
                  <a:lnTo>
                    <a:pt x="167" y="1068"/>
                  </a:lnTo>
                  <a:cubicBezTo>
                    <a:pt x="167" y="1068"/>
                    <a:pt x="167" y="1034"/>
                    <a:pt x="167" y="1001"/>
                  </a:cubicBezTo>
                  <a:lnTo>
                    <a:pt x="167" y="968"/>
                  </a:lnTo>
                  <a:lnTo>
                    <a:pt x="167" y="834"/>
                  </a:lnTo>
                  <a:lnTo>
                    <a:pt x="167" y="801"/>
                  </a:lnTo>
                  <a:cubicBezTo>
                    <a:pt x="167" y="767"/>
                    <a:pt x="167" y="734"/>
                    <a:pt x="167" y="701"/>
                  </a:cubicBezTo>
                  <a:cubicBezTo>
                    <a:pt x="167" y="667"/>
                    <a:pt x="201" y="634"/>
                    <a:pt x="234" y="634"/>
                  </a:cubicBezTo>
                  <a:close/>
                  <a:moveTo>
                    <a:pt x="301" y="401"/>
                  </a:moveTo>
                  <a:cubicBezTo>
                    <a:pt x="267" y="401"/>
                    <a:pt x="234" y="401"/>
                    <a:pt x="201" y="434"/>
                  </a:cubicBezTo>
                  <a:cubicBezTo>
                    <a:pt x="167" y="467"/>
                    <a:pt x="134" y="467"/>
                    <a:pt x="101" y="501"/>
                  </a:cubicBezTo>
                  <a:cubicBezTo>
                    <a:pt x="101" y="534"/>
                    <a:pt x="67" y="601"/>
                    <a:pt x="34" y="634"/>
                  </a:cubicBezTo>
                  <a:cubicBezTo>
                    <a:pt x="34" y="667"/>
                    <a:pt x="1" y="701"/>
                    <a:pt x="1" y="734"/>
                  </a:cubicBezTo>
                  <a:cubicBezTo>
                    <a:pt x="1" y="767"/>
                    <a:pt x="1" y="834"/>
                    <a:pt x="1" y="868"/>
                  </a:cubicBezTo>
                  <a:lnTo>
                    <a:pt x="1" y="1001"/>
                  </a:lnTo>
                  <a:cubicBezTo>
                    <a:pt x="1" y="1034"/>
                    <a:pt x="1" y="1068"/>
                    <a:pt x="1" y="1101"/>
                  </a:cubicBezTo>
                  <a:cubicBezTo>
                    <a:pt x="1" y="1134"/>
                    <a:pt x="1" y="1201"/>
                    <a:pt x="1" y="1201"/>
                  </a:cubicBezTo>
                  <a:cubicBezTo>
                    <a:pt x="1" y="1234"/>
                    <a:pt x="34" y="1268"/>
                    <a:pt x="34" y="1301"/>
                  </a:cubicBezTo>
                  <a:lnTo>
                    <a:pt x="101" y="1301"/>
                  </a:lnTo>
                  <a:cubicBezTo>
                    <a:pt x="134" y="1301"/>
                    <a:pt x="167" y="1301"/>
                    <a:pt x="201" y="1268"/>
                  </a:cubicBezTo>
                  <a:cubicBezTo>
                    <a:pt x="234" y="1268"/>
                    <a:pt x="267" y="1234"/>
                    <a:pt x="301" y="1201"/>
                  </a:cubicBezTo>
                  <a:cubicBezTo>
                    <a:pt x="334" y="1168"/>
                    <a:pt x="368" y="1134"/>
                    <a:pt x="368" y="1101"/>
                  </a:cubicBezTo>
                  <a:cubicBezTo>
                    <a:pt x="401" y="1068"/>
                    <a:pt x="401" y="1001"/>
                    <a:pt x="434" y="968"/>
                  </a:cubicBezTo>
                  <a:lnTo>
                    <a:pt x="434" y="868"/>
                  </a:lnTo>
                  <a:lnTo>
                    <a:pt x="434" y="734"/>
                  </a:lnTo>
                  <a:lnTo>
                    <a:pt x="434" y="601"/>
                  </a:lnTo>
                  <a:cubicBezTo>
                    <a:pt x="434" y="567"/>
                    <a:pt x="434" y="534"/>
                    <a:pt x="434" y="501"/>
                  </a:cubicBezTo>
                  <a:cubicBezTo>
                    <a:pt x="401" y="467"/>
                    <a:pt x="401" y="434"/>
                    <a:pt x="368" y="434"/>
                  </a:cubicBezTo>
                  <a:cubicBezTo>
                    <a:pt x="368" y="401"/>
                    <a:pt x="334" y="401"/>
                    <a:pt x="301" y="401"/>
                  </a:cubicBezTo>
                  <a:close/>
                  <a:moveTo>
                    <a:pt x="935" y="1068"/>
                  </a:moveTo>
                  <a:cubicBezTo>
                    <a:pt x="935" y="1101"/>
                    <a:pt x="968" y="1134"/>
                    <a:pt x="968" y="1134"/>
                  </a:cubicBezTo>
                  <a:cubicBezTo>
                    <a:pt x="968" y="1168"/>
                    <a:pt x="968" y="1168"/>
                    <a:pt x="968" y="1201"/>
                  </a:cubicBezTo>
                  <a:lnTo>
                    <a:pt x="968" y="1268"/>
                  </a:lnTo>
                  <a:lnTo>
                    <a:pt x="968" y="1335"/>
                  </a:lnTo>
                  <a:cubicBezTo>
                    <a:pt x="968" y="1335"/>
                    <a:pt x="968" y="1335"/>
                    <a:pt x="968" y="1368"/>
                  </a:cubicBezTo>
                  <a:cubicBezTo>
                    <a:pt x="935" y="1401"/>
                    <a:pt x="935" y="1435"/>
                    <a:pt x="935" y="1435"/>
                  </a:cubicBezTo>
                  <a:cubicBezTo>
                    <a:pt x="935" y="1468"/>
                    <a:pt x="901" y="1501"/>
                    <a:pt x="868" y="1535"/>
                  </a:cubicBezTo>
                  <a:lnTo>
                    <a:pt x="801" y="1535"/>
                  </a:lnTo>
                  <a:cubicBezTo>
                    <a:pt x="801" y="1501"/>
                    <a:pt x="801" y="1468"/>
                    <a:pt x="801" y="1468"/>
                  </a:cubicBezTo>
                  <a:lnTo>
                    <a:pt x="801" y="1234"/>
                  </a:lnTo>
                  <a:cubicBezTo>
                    <a:pt x="801" y="1201"/>
                    <a:pt x="801" y="1168"/>
                    <a:pt x="801" y="1134"/>
                  </a:cubicBezTo>
                  <a:cubicBezTo>
                    <a:pt x="835" y="1101"/>
                    <a:pt x="835" y="1101"/>
                    <a:pt x="868" y="1068"/>
                  </a:cubicBezTo>
                  <a:close/>
                  <a:moveTo>
                    <a:pt x="968" y="834"/>
                  </a:moveTo>
                  <a:cubicBezTo>
                    <a:pt x="935" y="834"/>
                    <a:pt x="901" y="868"/>
                    <a:pt x="868" y="868"/>
                  </a:cubicBezTo>
                  <a:cubicBezTo>
                    <a:pt x="835" y="901"/>
                    <a:pt x="801" y="934"/>
                    <a:pt x="768" y="968"/>
                  </a:cubicBezTo>
                  <a:cubicBezTo>
                    <a:pt x="734" y="1001"/>
                    <a:pt x="734" y="1034"/>
                    <a:pt x="701" y="1068"/>
                  </a:cubicBezTo>
                  <a:cubicBezTo>
                    <a:pt x="701" y="1101"/>
                    <a:pt x="668" y="1134"/>
                    <a:pt x="668" y="1168"/>
                  </a:cubicBezTo>
                  <a:lnTo>
                    <a:pt x="668" y="1301"/>
                  </a:lnTo>
                  <a:lnTo>
                    <a:pt x="668" y="1435"/>
                  </a:lnTo>
                  <a:lnTo>
                    <a:pt x="668" y="1568"/>
                  </a:lnTo>
                  <a:cubicBezTo>
                    <a:pt x="668" y="1601"/>
                    <a:pt x="668" y="1635"/>
                    <a:pt x="668" y="1668"/>
                  </a:cubicBezTo>
                  <a:cubicBezTo>
                    <a:pt x="668" y="1701"/>
                    <a:pt x="701" y="1701"/>
                    <a:pt x="701" y="1735"/>
                  </a:cubicBezTo>
                  <a:cubicBezTo>
                    <a:pt x="734" y="1735"/>
                    <a:pt x="734" y="1768"/>
                    <a:pt x="768" y="1768"/>
                  </a:cubicBezTo>
                  <a:cubicBezTo>
                    <a:pt x="801" y="1768"/>
                    <a:pt x="835" y="1735"/>
                    <a:pt x="868" y="1735"/>
                  </a:cubicBezTo>
                  <a:cubicBezTo>
                    <a:pt x="901" y="1701"/>
                    <a:pt x="935" y="1668"/>
                    <a:pt x="968" y="1635"/>
                  </a:cubicBezTo>
                  <a:cubicBezTo>
                    <a:pt x="1001" y="1601"/>
                    <a:pt x="1035" y="1568"/>
                    <a:pt x="1035" y="1535"/>
                  </a:cubicBezTo>
                  <a:cubicBezTo>
                    <a:pt x="1068" y="1501"/>
                    <a:pt x="1068" y="1468"/>
                    <a:pt x="1068" y="1435"/>
                  </a:cubicBezTo>
                  <a:cubicBezTo>
                    <a:pt x="1068" y="1368"/>
                    <a:pt x="1068" y="1335"/>
                    <a:pt x="1068" y="1301"/>
                  </a:cubicBezTo>
                  <a:lnTo>
                    <a:pt x="1068" y="1168"/>
                  </a:lnTo>
                  <a:lnTo>
                    <a:pt x="1068" y="1034"/>
                  </a:lnTo>
                  <a:cubicBezTo>
                    <a:pt x="1101" y="1001"/>
                    <a:pt x="1101" y="968"/>
                    <a:pt x="1068" y="934"/>
                  </a:cubicBezTo>
                  <a:cubicBezTo>
                    <a:pt x="1068" y="901"/>
                    <a:pt x="1068" y="901"/>
                    <a:pt x="1035" y="868"/>
                  </a:cubicBezTo>
                  <a:cubicBezTo>
                    <a:pt x="1035" y="868"/>
                    <a:pt x="1001" y="834"/>
                    <a:pt x="968" y="834"/>
                  </a:cubicBezTo>
                  <a:close/>
                  <a:moveTo>
                    <a:pt x="968" y="0"/>
                  </a:moveTo>
                  <a:lnTo>
                    <a:pt x="868" y="67"/>
                  </a:lnTo>
                  <a:cubicBezTo>
                    <a:pt x="868" y="67"/>
                    <a:pt x="835" y="67"/>
                    <a:pt x="835" y="100"/>
                  </a:cubicBezTo>
                  <a:lnTo>
                    <a:pt x="835" y="134"/>
                  </a:lnTo>
                  <a:lnTo>
                    <a:pt x="67" y="2102"/>
                  </a:lnTo>
                  <a:cubicBezTo>
                    <a:pt x="67" y="2135"/>
                    <a:pt x="34" y="2135"/>
                    <a:pt x="67" y="2135"/>
                  </a:cubicBezTo>
                  <a:lnTo>
                    <a:pt x="101" y="2135"/>
                  </a:lnTo>
                  <a:lnTo>
                    <a:pt x="201" y="2068"/>
                  </a:lnTo>
                  <a:cubicBezTo>
                    <a:pt x="201" y="2068"/>
                    <a:pt x="201" y="2068"/>
                    <a:pt x="234" y="2035"/>
                  </a:cubicBezTo>
                  <a:lnTo>
                    <a:pt x="234" y="2002"/>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6" name="Google Shape;756;p26"/>
            <p:cNvSpPr/>
            <p:nvPr/>
          </p:nvSpPr>
          <p:spPr>
            <a:xfrm>
              <a:off x="6351475" y="3139993"/>
              <a:ext cx="55393" cy="82306"/>
            </a:xfrm>
            <a:custGeom>
              <a:rect b="b" l="l" r="r" t="t"/>
              <a:pathLst>
                <a:path extrusionOk="0" h="5355" w="3604">
                  <a:moveTo>
                    <a:pt x="3566" y="1"/>
                  </a:moveTo>
                  <a:cubicBezTo>
                    <a:pt x="3545" y="1"/>
                    <a:pt x="3520" y="17"/>
                    <a:pt x="3503" y="51"/>
                  </a:cubicBezTo>
                  <a:cubicBezTo>
                    <a:pt x="3470" y="84"/>
                    <a:pt x="3437" y="151"/>
                    <a:pt x="3437" y="217"/>
                  </a:cubicBezTo>
                  <a:lnTo>
                    <a:pt x="3437" y="784"/>
                  </a:lnTo>
                  <a:cubicBezTo>
                    <a:pt x="3437" y="784"/>
                    <a:pt x="3437" y="818"/>
                    <a:pt x="3437" y="818"/>
                  </a:cubicBezTo>
                  <a:cubicBezTo>
                    <a:pt x="3470" y="818"/>
                    <a:pt x="3503" y="818"/>
                    <a:pt x="3503" y="784"/>
                  </a:cubicBezTo>
                  <a:cubicBezTo>
                    <a:pt x="3570" y="718"/>
                    <a:pt x="3570" y="684"/>
                    <a:pt x="3604" y="618"/>
                  </a:cubicBezTo>
                  <a:lnTo>
                    <a:pt x="3604" y="51"/>
                  </a:lnTo>
                  <a:cubicBezTo>
                    <a:pt x="3604" y="17"/>
                    <a:pt x="3587" y="1"/>
                    <a:pt x="3566" y="1"/>
                  </a:cubicBezTo>
                  <a:close/>
                  <a:moveTo>
                    <a:pt x="3566" y="1126"/>
                  </a:moveTo>
                  <a:cubicBezTo>
                    <a:pt x="3545" y="1126"/>
                    <a:pt x="3520" y="1135"/>
                    <a:pt x="3503" y="1151"/>
                  </a:cubicBezTo>
                  <a:cubicBezTo>
                    <a:pt x="3470" y="1218"/>
                    <a:pt x="3437" y="1285"/>
                    <a:pt x="3437" y="1352"/>
                  </a:cubicBezTo>
                  <a:lnTo>
                    <a:pt x="3437" y="1919"/>
                  </a:lnTo>
                  <a:cubicBezTo>
                    <a:pt x="3448" y="1930"/>
                    <a:pt x="3459" y="1933"/>
                    <a:pt x="3469" y="1933"/>
                  </a:cubicBezTo>
                  <a:cubicBezTo>
                    <a:pt x="3489" y="1933"/>
                    <a:pt x="3503" y="1919"/>
                    <a:pt x="3503" y="1919"/>
                  </a:cubicBezTo>
                  <a:cubicBezTo>
                    <a:pt x="3570" y="1852"/>
                    <a:pt x="3570" y="1785"/>
                    <a:pt x="3604" y="1718"/>
                  </a:cubicBezTo>
                  <a:lnTo>
                    <a:pt x="3604" y="1151"/>
                  </a:lnTo>
                  <a:cubicBezTo>
                    <a:pt x="3604" y="1135"/>
                    <a:pt x="3587" y="1126"/>
                    <a:pt x="3566" y="1126"/>
                  </a:cubicBezTo>
                  <a:close/>
                  <a:moveTo>
                    <a:pt x="3566" y="2236"/>
                  </a:moveTo>
                  <a:cubicBezTo>
                    <a:pt x="3545" y="2236"/>
                    <a:pt x="3520" y="2252"/>
                    <a:pt x="3503" y="2286"/>
                  </a:cubicBezTo>
                  <a:cubicBezTo>
                    <a:pt x="3470" y="2352"/>
                    <a:pt x="3437" y="2386"/>
                    <a:pt x="3437" y="2486"/>
                  </a:cubicBezTo>
                  <a:lnTo>
                    <a:pt x="3437" y="3019"/>
                  </a:lnTo>
                  <a:cubicBezTo>
                    <a:pt x="3437" y="3053"/>
                    <a:pt x="3437" y="3053"/>
                    <a:pt x="3437" y="3053"/>
                  </a:cubicBezTo>
                  <a:cubicBezTo>
                    <a:pt x="3470" y="3053"/>
                    <a:pt x="3503" y="3053"/>
                    <a:pt x="3503" y="3019"/>
                  </a:cubicBezTo>
                  <a:cubicBezTo>
                    <a:pt x="3570" y="2986"/>
                    <a:pt x="3570" y="2919"/>
                    <a:pt x="3604" y="2853"/>
                  </a:cubicBezTo>
                  <a:lnTo>
                    <a:pt x="3604" y="2286"/>
                  </a:lnTo>
                  <a:cubicBezTo>
                    <a:pt x="3604" y="2252"/>
                    <a:pt x="3587" y="2236"/>
                    <a:pt x="3566" y="2236"/>
                  </a:cubicBezTo>
                  <a:close/>
                  <a:moveTo>
                    <a:pt x="3406" y="3211"/>
                  </a:moveTo>
                  <a:cubicBezTo>
                    <a:pt x="3405" y="3211"/>
                    <a:pt x="3403" y="3213"/>
                    <a:pt x="3403" y="3220"/>
                  </a:cubicBezTo>
                  <a:lnTo>
                    <a:pt x="3036" y="3420"/>
                  </a:lnTo>
                  <a:cubicBezTo>
                    <a:pt x="2970" y="3453"/>
                    <a:pt x="2936" y="3520"/>
                    <a:pt x="2936" y="3586"/>
                  </a:cubicBezTo>
                  <a:cubicBezTo>
                    <a:pt x="2903" y="3620"/>
                    <a:pt x="2903" y="3653"/>
                    <a:pt x="2936" y="3687"/>
                  </a:cubicBezTo>
                  <a:lnTo>
                    <a:pt x="3303" y="3486"/>
                  </a:lnTo>
                  <a:cubicBezTo>
                    <a:pt x="3370" y="3420"/>
                    <a:pt x="3403" y="3386"/>
                    <a:pt x="3403" y="3320"/>
                  </a:cubicBezTo>
                  <a:cubicBezTo>
                    <a:pt x="3431" y="3265"/>
                    <a:pt x="3413" y="3211"/>
                    <a:pt x="3406" y="3211"/>
                  </a:cubicBezTo>
                  <a:close/>
                  <a:moveTo>
                    <a:pt x="2670" y="3620"/>
                  </a:moveTo>
                  <a:lnTo>
                    <a:pt x="2303" y="3853"/>
                  </a:lnTo>
                  <a:cubicBezTo>
                    <a:pt x="2236" y="3887"/>
                    <a:pt x="2203" y="3953"/>
                    <a:pt x="2203" y="3987"/>
                  </a:cubicBezTo>
                  <a:lnTo>
                    <a:pt x="2203" y="4087"/>
                  </a:lnTo>
                  <a:lnTo>
                    <a:pt x="2236" y="4087"/>
                  </a:lnTo>
                  <a:lnTo>
                    <a:pt x="2569" y="3887"/>
                  </a:lnTo>
                  <a:cubicBezTo>
                    <a:pt x="2636" y="3853"/>
                    <a:pt x="2670" y="3787"/>
                    <a:pt x="2670" y="3720"/>
                  </a:cubicBezTo>
                  <a:cubicBezTo>
                    <a:pt x="2703" y="3653"/>
                    <a:pt x="2703" y="3620"/>
                    <a:pt x="2670" y="3620"/>
                  </a:cubicBezTo>
                  <a:close/>
                  <a:moveTo>
                    <a:pt x="1951" y="4045"/>
                  </a:moveTo>
                  <a:cubicBezTo>
                    <a:pt x="1947" y="4045"/>
                    <a:pt x="1942" y="4047"/>
                    <a:pt x="1936" y="4053"/>
                  </a:cubicBezTo>
                  <a:lnTo>
                    <a:pt x="1569" y="4254"/>
                  </a:lnTo>
                  <a:cubicBezTo>
                    <a:pt x="1502" y="4320"/>
                    <a:pt x="1469" y="4354"/>
                    <a:pt x="1469" y="4420"/>
                  </a:cubicBezTo>
                  <a:lnTo>
                    <a:pt x="1469" y="4520"/>
                  </a:lnTo>
                  <a:lnTo>
                    <a:pt x="1502" y="4520"/>
                  </a:lnTo>
                  <a:lnTo>
                    <a:pt x="1869" y="4320"/>
                  </a:lnTo>
                  <a:cubicBezTo>
                    <a:pt x="1902" y="4254"/>
                    <a:pt x="1936" y="4220"/>
                    <a:pt x="1969" y="4154"/>
                  </a:cubicBezTo>
                  <a:cubicBezTo>
                    <a:pt x="1969" y="4099"/>
                    <a:pt x="1969" y="4045"/>
                    <a:pt x="1951" y="4045"/>
                  </a:cubicBezTo>
                  <a:close/>
                  <a:moveTo>
                    <a:pt x="1202" y="4454"/>
                  </a:moveTo>
                  <a:lnTo>
                    <a:pt x="835" y="4687"/>
                  </a:lnTo>
                  <a:cubicBezTo>
                    <a:pt x="802" y="4721"/>
                    <a:pt x="768" y="4787"/>
                    <a:pt x="735" y="4854"/>
                  </a:cubicBezTo>
                  <a:lnTo>
                    <a:pt x="735" y="4921"/>
                  </a:lnTo>
                  <a:lnTo>
                    <a:pt x="768" y="4921"/>
                  </a:lnTo>
                  <a:lnTo>
                    <a:pt x="1135" y="4721"/>
                  </a:lnTo>
                  <a:cubicBezTo>
                    <a:pt x="1168" y="4687"/>
                    <a:pt x="1202" y="4621"/>
                    <a:pt x="1235" y="4554"/>
                  </a:cubicBezTo>
                  <a:cubicBezTo>
                    <a:pt x="1235" y="4487"/>
                    <a:pt x="1235" y="4454"/>
                    <a:pt x="1202" y="4454"/>
                  </a:cubicBezTo>
                  <a:close/>
                  <a:moveTo>
                    <a:pt x="468" y="4887"/>
                  </a:moveTo>
                  <a:lnTo>
                    <a:pt x="101" y="5088"/>
                  </a:lnTo>
                  <a:cubicBezTo>
                    <a:pt x="68" y="5121"/>
                    <a:pt x="34" y="5188"/>
                    <a:pt x="1" y="5254"/>
                  </a:cubicBezTo>
                  <a:lnTo>
                    <a:pt x="1" y="5354"/>
                  </a:lnTo>
                  <a:lnTo>
                    <a:pt x="34" y="5354"/>
                  </a:lnTo>
                  <a:lnTo>
                    <a:pt x="401" y="5154"/>
                  </a:lnTo>
                  <a:cubicBezTo>
                    <a:pt x="468" y="5088"/>
                    <a:pt x="501" y="5054"/>
                    <a:pt x="501" y="4987"/>
                  </a:cubicBezTo>
                  <a:cubicBezTo>
                    <a:pt x="535" y="4921"/>
                    <a:pt x="501" y="4887"/>
                    <a:pt x="468" y="4887"/>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7" name="Google Shape;757;p26"/>
            <p:cNvSpPr/>
            <p:nvPr/>
          </p:nvSpPr>
          <p:spPr>
            <a:xfrm>
              <a:off x="6403272" y="3118122"/>
              <a:ext cx="7700" cy="11451"/>
            </a:xfrm>
            <a:custGeom>
              <a:rect b="b" l="l" r="r" t="t"/>
              <a:pathLst>
                <a:path extrusionOk="0" h="745" w="501">
                  <a:moveTo>
                    <a:pt x="326" y="1"/>
                  </a:moveTo>
                  <a:cubicBezTo>
                    <a:pt x="207" y="1"/>
                    <a:pt x="93" y="127"/>
                    <a:pt x="33" y="306"/>
                  </a:cubicBezTo>
                  <a:cubicBezTo>
                    <a:pt x="0" y="506"/>
                    <a:pt x="33" y="706"/>
                    <a:pt x="133" y="740"/>
                  </a:cubicBezTo>
                  <a:cubicBezTo>
                    <a:pt x="144" y="743"/>
                    <a:pt x="154" y="745"/>
                    <a:pt x="165" y="745"/>
                  </a:cubicBezTo>
                  <a:cubicBezTo>
                    <a:pt x="260" y="745"/>
                    <a:pt x="374" y="619"/>
                    <a:pt x="434" y="440"/>
                  </a:cubicBezTo>
                  <a:cubicBezTo>
                    <a:pt x="500" y="239"/>
                    <a:pt x="467" y="39"/>
                    <a:pt x="367" y="6"/>
                  </a:cubicBezTo>
                  <a:cubicBezTo>
                    <a:pt x="353" y="2"/>
                    <a:pt x="339"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8" name="Google Shape;758;p26"/>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59" name="Google Shape;759;p26"/>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0" name="Google Shape;760;p26"/>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1" name="Google Shape;761;p26"/>
            <p:cNvSpPr/>
            <p:nvPr/>
          </p:nvSpPr>
          <p:spPr>
            <a:xfrm>
              <a:off x="6281250" y="3223821"/>
              <a:ext cx="13341" cy="29756"/>
            </a:xfrm>
            <a:custGeom>
              <a:rect b="b" l="l" r="r" t="t"/>
              <a:pathLst>
                <a:path extrusionOk="0" h="1936" w="868">
                  <a:moveTo>
                    <a:pt x="801" y="0"/>
                  </a:moveTo>
                  <a:lnTo>
                    <a:pt x="100" y="401"/>
                  </a:lnTo>
                  <a:cubicBezTo>
                    <a:pt x="100" y="434"/>
                    <a:pt x="67" y="434"/>
                    <a:pt x="67" y="434"/>
                  </a:cubicBezTo>
                  <a:cubicBezTo>
                    <a:pt x="67" y="467"/>
                    <a:pt x="67" y="501"/>
                    <a:pt x="67" y="501"/>
                  </a:cubicBezTo>
                  <a:lnTo>
                    <a:pt x="67" y="668"/>
                  </a:lnTo>
                  <a:cubicBezTo>
                    <a:pt x="67" y="668"/>
                    <a:pt x="67" y="701"/>
                    <a:pt x="67" y="701"/>
                  </a:cubicBezTo>
                  <a:lnTo>
                    <a:pt x="100" y="701"/>
                  </a:lnTo>
                  <a:lnTo>
                    <a:pt x="534" y="467"/>
                  </a:lnTo>
                  <a:lnTo>
                    <a:pt x="300" y="934"/>
                  </a:lnTo>
                  <a:lnTo>
                    <a:pt x="267" y="968"/>
                  </a:lnTo>
                  <a:cubicBezTo>
                    <a:pt x="267" y="1001"/>
                    <a:pt x="267" y="1001"/>
                    <a:pt x="267" y="1035"/>
                  </a:cubicBezTo>
                  <a:lnTo>
                    <a:pt x="267" y="1201"/>
                  </a:lnTo>
                  <a:cubicBezTo>
                    <a:pt x="267" y="1201"/>
                    <a:pt x="267" y="1235"/>
                    <a:pt x="267" y="1235"/>
                  </a:cubicBezTo>
                  <a:lnTo>
                    <a:pt x="300" y="1235"/>
                  </a:lnTo>
                  <a:lnTo>
                    <a:pt x="434" y="1168"/>
                  </a:lnTo>
                  <a:cubicBezTo>
                    <a:pt x="467" y="1135"/>
                    <a:pt x="534" y="1135"/>
                    <a:pt x="600" y="1135"/>
                  </a:cubicBezTo>
                  <a:cubicBezTo>
                    <a:pt x="634" y="1135"/>
                    <a:pt x="634" y="1168"/>
                    <a:pt x="634" y="1235"/>
                  </a:cubicBezTo>
                  <a:cubicBezTo>
                    <a:pt x="634" y="1301"/>
                    <a:pt x="634" y="1368"/>
                    <a:pt x="600" y="1435"/>
                  </a:cubicBezTo>
                  <a:cubicBezTo>
                    <a:pt x="534" y="1502"/>
                    <a:pt x="500" y="1535"/>
                    <a:pt x="434" y="1568"/>
                  </a:cubicBezTo>
                  <a:lnTo>
                    <a:pt x="334" y="1635"/>
                  </a:lnTo>
                  <a:lnTo>
                    <a:pt x="267" y="1635"/>
                  </a:lnTo>
                  <a:cubicBezTo>
                    <a:pt x="267" y="1635"/>
                    <a:pt x="234" y="1602"/>
                    <a:pt x="234" y="1602"/>
                  </a:cubicBezTo>
                  <a:cubicBezTo>
                    <a:pt x="234" y="1602"/>
                    <a:pt x="234" y="1568"/>
                    <a:pt x="200" y="1568"/>
                  </a:cubicBezTo>
                  <a:lnTo>
                    <a:pt x="200" y="1535"/>
                  </a:lnTo>
                  <a:lnTo>
                    <a:pt x="167" y="1535"/>
                  </a:lnTo>
                  <a:lnTo>
                    <a:pt x="33" y="1602"/>
                  </a:lnTo>
                  <a:cubicBezTo>
                    <a:pt x="33" y="1602"/>
                    <a:pt x="33" y="1635"/>
                    <a:pt x="33" y="1635"/>
                  </a:cubicBezTo>
                  <a:cubicBezTo>
                    <a:pt x="0" y="1668"/>
                    <a:pt x="0" y="1668"/>
                    <a:pt x="33" y="1702"/>
                  </a:cubicBezTo>
                  <a:cubicBezTo>
                    <a:pt x="33" y="1735"/>
                    <a:pt x="33" y="1768"/>
                    <a:pt x="67" y="1835"/>
                  </a:cubicBezTo>
                  <a:cubicBezTo>
                    <a:pt x="67" y="1868"/>
                    <a:pt x="100" y="1902"/>
                    <a:pt x="133" y="1935"/>
                  </a:cubicBezTo>
                  <a:lnTo>
                    <a:pt x="267" y="1935"/>
                  </a:lnTo>
                  <a:cubicBezTo>
                    <a:pt x="334" y="1935"/>
                    <a:pt x="400" y="1902"/>
                    <a:pt x="434" y="1868"/>
                  </a:cubicBezTo>
                  <a:cubicBezTo>
                    <a:pt x="500" y="1835"/>
                    <a:pt x="567" y="1802"/>
                    <a:pt x="600" y="1735"/>
                  </a:cubicBezTo>
                  <a:cubicBezTo>
                    <a:pt x="667" y="1702"/>
                    <a:pt x="701" y="1635"/>
                    <a:pt x="734" y="1568"/>
                  </a:cubicBezTo>
                  <a:cubicBezTo>
                    <a:pt x="767" y="1502"/>
                    <a:pt x="801" y="1435"/>
                    <a:pt x="834" y="1368"/>
                  </a:cubicBezTo>
                  <a:cubicBezTo>
                    <a:pt x="834" y="1268"/>
                    <a:pt x="867" y="1201"/>
                    <a:pt x="867" y="1135"/>
                  </a:cubicBezTo>
                  <a:cubicBezTo>
                    <a:pt x="867" y="1068"/>
                    <a:pt x="867" y="1001"/>
                    <a:pt x="867" y="934"/>
                  </a:cubicBezTo>
                  <a:cubicBezTo>
                    <a:pt x="834" y="901"/>
                    <a:pt x="834" y="868"/>
                    <a:pt x="801" y="834"/>
                  </a:cubicBezTo>
                  <a:cubicBezTo>
                    <a:pt x="767" y="801"/>
                    <a:pt x="734" y="801"/>
                    <a:pt x="701" y="801"/>
                  </a:cubicBezTo>
                  <a:lnTo>
                    <a:pt x="567" y="801"/>
                  </a:lnTo>
                  <a:lnTo>
                    <a:pt x="801" y="301"/>
                  </a:lnTo>
                  <a:cubicBezTo>
                    <a:pt x="801" y="301"/>
                    <a:pt x="801" y="267"/>
                    <a:pt x="834" y="267"/>
                  </a:cubicBezTo>
                  <a:cubicBezTo>
                    <a:pt x="834" y="234"/>
                    <a:pt x="834" y="234"/>
                    <a:pt x="834" y="201"/>
                  </a:cubicBezTo>
                  <a:lnTo>
                    <a:pt x="834" y="34"/>
                  </a:lnTo>
                  <a:cubicBezTo>
                    <a:pt x="834" y="34"/>
                    <a:pt x="834" y="0"/>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2" name="Google Shape;762;p26"/>
            <p:cNvSpPr/>
            <p:nvPr/>
          </p:nvSpPr>
          <p:spPr>
            <a:xfrm>
              <a:off x="6297142" y="3216643"/>
              <a:ext cx="12834" cy="27912"/>
            </a:xfrm>
            <a:custGeom>
              <a:rect b="b" l="l" r="r" t="t"/>
              <a:pathLst>
                <a:path extrusionOk="0" h="1816" w="835">
                  <a:moveTo>
                    <a:pt x="509" y="317"/>
                  </a:moveTo>
                  <a:cubicBezTo>
                    <a:pt x="534" y="317"/>
                    <a:pt x="551" y="334"/>
                    <a:pt x="567" y="367"/>
                  </a:cubicBezTo>
                  <a:cubicBezTo>
                    <a:pt x="601" y="434"/>
                    <a:pt x="634" y="501"/>
                    <a:pt x="634" y="601"/>
                  </a:cubicBezTo>
                  <a:lnTo>
                    <a:pt x="634" y="801"/>
                  </a:lnTo>
                  <a:lnTo>
                    <a:pt x="634" y="1001"/>
                  </a:lnTo>
                  <a:cubicBezTo>
                    <a:pt x="634" y="1101"/>
                    <a:pt x="601" y="1201"/>
                    <a:pt x="567" y="1268"/>
                  </a:cubicBezTo>
                  <a:cubicBezTo>
                    <a:pt x="534" y="1368"/>
                    <a:pt x="467" y="1435"/>
                    <a:pt x="400" y="1468"/>
                  </a:cubicBezTo>
                  <a:cubicBezTo>
                    <a:pt x="367" y="1485"/>
                    <a:pt x="342" y="1493"/>
                    <a:pt x="321" y="1493"/>
                  </a:cubicBezTo>
                  <a:cubicBezTo>
                    <a:pt x="300" y="1493"/>
                    <a:pt x="284" y="1485"/>
                    <a:pt x="267" y="1468"/>
                  </a:cubicBezTo>
                  <a:cubicBezTo>
                    <a:pt x="234" y="1401"/>
                    <a:pt x="200" y="1301"/>
                    <a:pt x="200" y="1235"/>
                  </a:cubicBezTo>
                  <a:cubicBezTo>
                    <a:pt x="200" y="1168"/>
                    <a:pt x="200" y="1101"/>
                    <a:pt x="200" y="1035"/>
                  </a:cubicBezTo>
                  <a:lnTo>
                    <a:pt x="200" y="834"/>
                  </a:lnTo>
                  <a:cubicBezTo>
                    <a:pt x="200" y="734"/>
                    <a:pt x="234" y="634"/>
                    <a:pt x="267" y="534"/>
                  </a:cubicBezTo>
                  <a:cubicBezTo>
                    <a:pt x="300" y="467"/>
                    <a:pt x="334" y="401"/>
                    <a:pt x="400" y="367"/>
                  </a:cubicBezTo>
                  <a:cubicBezTo>
                    <a:pt x="450" y="334"/>
                    <a:pt x="484" y="317"/>
                    <a:pt x="509" y="317"/>
                  </a:cubicBezTo>
                  <a:close/>
                  <a:moveTo>
                    <a:pt x="601" y="0"/>
                  </a:moveTo>
                  <a:cubicBezTo>
                    <a:pt x="534" y="0"/>
                    <a:pt x="467" y="34"/>
                    <a:pt x="400" y="67"/>
                  </a:cubicBezTo>
                  <a:cubicBezTo>
                    <a:pt x="267" y="134"/>
                    <a:pt x="167" y="267"/>
                    <a:pt x="100" y="434"/>
                  </a:cubicBezTo>
                  <a:cubicBezTo>
                    <a:pt x="67" y="501"/>
                    <a:pt x="33" y="601"/>
                    <a:pt x="33" y="668"/>
                  </a:cubicBezTo>
                  <a:cubicBezTo>
                    <a:pt x="0" y="768"/>
                    <a:pt x="0" y="868"/>
                    <a:pt x="0" y="934"/>
                  </a:cubicBezTo>
                  <a:lnTo>
                    <a:pt x="0" y="1168"/>
                  </a:lnTo>
                  <a:lnTo>
                    <a:pt x="0" y="1368"/>
                  </a:lnTo>
                  <a:cubicBezTo>
                    <a:pt x="0" y="1435"/>
                    <a:pt x="0" y="1502"/>
                    <a:pt x="33" y="1602"/>
                  </a:cubicBezTo>
                  <a:cubicBezTo>
                    <a:pt x="33" y="1668"/>
                    <a:pt x="67" y="1702"/>
                    <a:pt x="100" y="1768"/>
                  </a:cubicBezTo>
                  <a:cubicBezTo>
                    <a:pt x="124" y="1792"/>
                    <a:pt x="147" y="1816"/>
                    <a:pt x="183" y="1816"/>
                  </a:cubicBezTo>
                  <a:cubicBezTo>
                    <a:pt x="197" y="1816"/>
                    <a:pt x="214" y="1812"/>
                    <a:pt x="234" y="1802"/>
                  </a:cubicBezTo>
                  <a:cubicBezTo>
                    <a:pt x="300" y="1802"/>
                    <a:pt x="367" y="1802"/>
                    <a:pt x="400" y="1768"/>
                  </a:cubicBezTo>
                  <a:cubicBezTo>
                    <a:pt x="500" y="1702"/>
                    <a:pt x="534" y="1668"/>
                    <a:pt x="601" y="1602"/>
                  </a:cubicBezTo>
                  <a:cubicBezTo>
                    <a:pt x="667" y="1535"/>
                    <a:pt x="701" y="1468"/>
                    <a:pt x="734" y="1401"/>
                  </a:cubicBezTo>
                  <a:cubicBezTo>
                    <a:pt x="767" y="1301"/>
                    <a:pt x="767" y="1235"/>
                    <a:pt x="801" y="1135"/>
                  </a:cubicBezTo>
                  <a:cubicBezTo>
                    <a:pt x="801" y="1068"/>
                    <a:pt x="834" y="968"/>
                    <a:pt x="834" y="901"/>
                  </a:cubicBezTo>
                  <a:cubicBezTo>
                    <a:pt x="834" y="868"/>
                    <a:pt x="834" y="801"/>
                    <a:pt x="834" y="768"/>
                  </a:cubicBezTo>
                  <a:lnTo>
                    <a:pt x="834" y="568"/>
                  </a:lnTo>
                  <a:cubicBezTo>
                    <a:pt x="834" y="534"/>
                    <a:pt x="834" y="501"/>
                    <a:pt x="834" y="467"/>
                  </a:cubicBezTo>
                  <a:cubicBezTo>
                    <a:pt x="834" y="401"/>
                    <a:pt x="801" y="301"/>
                    <a:pt x="801" y="234"/>
                  </a:cubicBezTo>
                  <a:cubicBezTo>
                    <a:pt x="801" y="167"/>
                    <a:pt x="767" y="101"/>
                    <a:pt x="734" y="67"/>
                  </a:cubicBezTo>
                  <a:cubicBezTo>
                    <a:pt x="701" y="34"/>
                    <a:pt x="634"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3" name="Google Shape;763;p26"/>
            <p:cNvSpPr/>
            <p:nvPr/>
          </p:nvSpPr>
          <p:spPr>
            <a:xfrm>
              <a:off x="6312005" y="3204332"/>
              <a:ext cx="16938" cy="32830"/>
            </a:xfrm>
            <a:custGeom>
              <a:rect b="b" l="l" r="r" t="t"/>
              <a:pathLst>
                <a:path extrusionOk="0" h="2136" w="1102">
                  <a:moveTo>
                    <a:pt x="267" y="635"/>
                  </a:moveTo>
                  <a:cubicBezTo>
                    <a:pt x="301" y="635"/>
                    <a:pt x="301" y="668"/>
                    <a:pt x="301" y="701"/>
                  </a:cubicBezTo>
                  <a:lnTo>
                    <a:pt x="301" y="902"/>
                  </a:lnTo>
                  <a:lnTo>
                    <a:pt x="334" y="902"/>
                  </a:lnTo>
                  <a:cubicBezTo>
                    <a:pt x="301" y="935"/>
                    <a:pt x="301" y="968"/>
                    <a:pt x="267" y="1002"/>
                  </a:cubicBezTo>
                  <a:cubicBezTo>
                    <a:pt x="267" y="1035"/>
                    <a:pt x="234" y="1068"/>
                    <a:pt x="201" y="1068"/>
                  </a:cubicBezTo>
                  <a:lnTo>
                    <a:pt x="167" y="1068"/>
                  </a:lnTo>
                  <a:cubicBezTo>
                    <a:pt x="134" y="1035"/>
                    <a:pt x="134" y="1035"/>
                    <a:pt x="134" y="1002"/>
                  </a:cubicBezTo>
                  <a:lnTo>
                    <a:pt x="134" y="968"/>
                  </a:lnTo>
                  <a:lnTo>
                    <a:pt x="134" y="835"/>
                  </a:lnTo>
                  <a:lnTo>
                    <a:pt x="134" y="801"/>
                  </a:lnTo>
                  <a:cubicBezTo>
                    <a:pt x="134" y="768"/>
                    <a:pt x="134" y="735"/>
                    <a:pt x="167" y="701"/>
                  </a:cubicBezTo>
                  <a:cubicBezTo>
                    <a:pt x="167" y="668"/>
                    <a:pt x="201" y="635"/>
                    <a:pt x="201" y="635"/>
                  </a:cubicBezTo>
                  <a:close/>
                  <a:moveTo>
                    <a:pt x="334" y="401"/>
                  </a:moveTo>
                  <a:cubicBezTo>
                    <a:pt x="267" y="401"/>
                    <a:pt x="234" y="401"/>
                    <a:pt x="234" y="435"/>
                  </a:cubicBezTo>
                  <a:cubicBezTo>
                    <a:pt x="167" y="435"/>
                    <a:pt x="134" y="468"/>
                    <a:pt x="134" y="501"/>
                  </a:cubicBezTo>
                  <a:cubicBezTo>
                    <a:pt x="101" y="535"/>
                    <a:pt x="67" y="568"/>
                    <a:pt x="67" y="601"/>
                  </a:cubicBezTo>
                  <a:cubicBezTo>
                    <a:pt x="34" y="635"/>
                    <a:pt x="34" y="701"/>
                    <a:pt x="0" y="735"/>
                  </a:cubicBezTo>
                  <a:cubicBezTo>
                    <a:pt x="0" y="768"/>
                    <a:pt x="0" y="801"/>
                    <a:pt x="0" y="835"/>
                  </a:cubicBezTo>
                  <a:lnTo>
                    <a:pt x="0" y="968"/>
                  </a:lnTo>
                  <a:lnTo>
                    <a:pt x="0" y="1102"/>
                  </a:lnTo>
                  <a:cubicBezTo>
                    <a:pt x="0" y="1135"/>
                    <a:pt x="0" y="1168"/>
                    <a:pt x="0" y="1202"/>
                  </a:cubicBezTo>
                  <a:cubicBezTo>
                    <a:pt x="34" y="1235"/>
                    <a:pt x="34" y="1268"/>
                    <a:pt x="67" y="1268"/>
                  </a:cubicBezTo>
                  <a:cubicBezTo>
                    <a:pt x="67" y="1302"/>
                    <a:pt x="101" y="1302"/>
                    <a:pt x="134" y="1302"/>
                  </a:cubicBezTo>
                  <a:cubicBezTo>
                    <a:pt x="167" y="1302"/>
                    <a:pt x="201" y="1302"/>
                    <a:pt x="234" y="1268"/>
                  </a:cubicBezTo>
                  <a:cubicBezTo>
                    <a:pt x="267" y="1235"/>
                    <a:pt x="301" y="1235"/>
                    <a:pt x="334" y="1202"/>
                  </a:cubicBezTo>
                  <a:cubicBezTo>
                    <a:pt x="334" y="1168"/>
                    <a:pt x="367" y="1135"/>
                    <a:pt x="401" y="1068"/>
                  </a:cubicBezTo>
                  <a:cubicBezTo>
                    <a:pt x="401" y="1035"/>
                    <a:pt x="434" y="1002"/>
                    <a:pt x="434" y="968"/>
                  </a:cubicBezTo>
                  <a:lnTo>
                    <a:pt x="434" y="835"/>
                  </a:lnTo>
                  <a:lnTo>
                    <a:pt x="434" y="701"/>
                  </a:lnTo>
                  <a:lnTo>
                    <a:pt x="434" y="601"/>
                  </a:lnTo>
                  <a:cubicBezTo>
                    <a:pt x="434" y="568"/>
                    <a:pt x="434" y="535"/>
                    <a:pt x="434" y="501"/>
                  </a:cubicBezTo>
                  <a:cubicBezTo>
                    <a:pt x="434" y="468"/>
                    <a:pt x="401" y="435"/>
                    <a:pt x="401" y="435"/>
                  </a:cubicBezTo>
                  <a:cubicBezTo>
                    <a:pt x="367" y="401"/>
                    <a:pt x="334" y="401"/>
                    <a:pt x="334" y="401"/>
                  </a:cubicBezTo>
                  <a:close/>
                  <a:moveTo>
                    <a:pt x="968" y="1068"/>
                  </a:moveTo>
                  <a:cubicBezTo>
                    <a:pt x="968" y="1102"/>
                    <a:pt x="968" y="1102"/>
                    <a:pt x="968" y="1135"/>
                  </a:cubicBezTo>
                  <a:lnTo>
                    <a:pt x="968" y="1168"/>
                  </a:lnTo>
                  <a:lnTo>
                    <a:pt x="968" y="1302"/>
                  </a:lnTo>
                  <a:lnTo>
                    <a:pt x="968" y="1369"/>
                  </a:lnTo>
                  <a:cubicBezTo>
                    <a:pt x="968" y="1391"/>
                    <a:pt x="968" y="1413"/>
                    <a:pt x="968" y="1435"/>
                  </a:cubicBezTo>
                  <a:cubicBezTo>
                    <a:pt x="934" y="1469"/>
                    <a:pt x="934" y="1502"/>
                    <a:pt x="901" y="1502"/>
                  </a:cubicBezTo>
                  <a:lnTo>
                    <a:pt x="834" y="1502"/>
                  </a:lnTo>
                  <a:cubicBezTo>
                    <a:pt x="834" y="1469"/>
                    <a:pt x="834" y="1469"/>
                    <a:pt x="834" y="1435"/>
                  </a:cubicBezTo>
                  <a:lnTo>
                    <a:pt x="834" y="1235"/>
                  </a:lnTo>
                  <a:cubicBezTo>
                    <a:pt x="834" y="1202"/>
                    <a:pt x="834" y="1168"/>
                    <a:pt x="834" y="1135"/>
                  </a:cubicBezTo>
                  <a:cubicBezTo>
                    <a:pt x="868" y="1102"/>
                    <a:pt x="868" y="1068"/>
                    <a:pt x="901" y="1068"/>
                  </a:cubicBezTo>
                  <a:close/>
                  <a:moveTo>
                    <a:pt x="968" y="835"/>
                  </a:moveTo>
                  <a:cubicBezTo>
                    <a:pt x="934" y="835"/>
                    <a:pt x="901" y="835"/>
                    <a:pt x="868" y="868"/>
                  </a:cubicBezTo>
                  <a:lnTo>
                    <a:pt x="901" y="868"/>
                  </a:lnTo>
                  <a:cubicBezTo>
                    <a:pt x="868" y="902"/>
                    <a:pt x="801" y="902"/>
                    <a:pt x="768" y="935"/>
                  </a:cubicBezTo>
                  <a:cubicBezTo>
                    <a:pt x="768" y="968"/>
                    <a:pt x="734" y="1002"/>
                    <a:pt x="701" y="1068"/>
                  </a:cubicBezTo>
                  <a:cubicBezTo>
                    <a:pt x="701" y="1102"/>
                    <a:pt x="668" y="1135"/>
                    <a:pt x="668" y="1168"/>
                  </a:cubicBezTo>
                  <a:lnTo>
                    <a:pt x="668" y="1302"/>
                  </a:lnTo>
                  <a:lnTo>
                    <a:pt x="668" y="1569"/>
                  </a:lnTo>
                  <a:cubicBezTo>
                    <a:pt x="668" y="1569"/>
                    <a:pt x="668" y="1602"/>
                    <a:pt x="668" y="1635"/>
                  </a:cubicBezTo>
                  <a:cubicBezTo>
                    <a:pt x="668" y="1669"/>
                    <a:pt x="701" y="1702"/>
                    <a:pt x="701" y="1735"/>
                  </a:cubicBezTo>
                  <a:lnTo>
                    <a:pt x="768" y="1735"/>
                  </a:lnTo>
                  <a:cubicBezTo>
                    <a:pt x="801" y="1735"/>
                    <a:pt x="834" y="1735"/>
                    <a:pt x="868" y="1702"/>
                  </a:cubicBezTo>
                  <a:cubicBezTo>
                    <a:pt x="901" y="1702"/>
                    <a:pt x="934" y="1669"/>
                    <a:pt x="968" y="1635"/>
                  </a:cubicBezTo>
                  <a:cubicBezTo>
                    <a:pt x="1001" y="1602"/>
                    <a:pt x="1035" y="1569"/>
                    <a:pt x="1035" y="1535"/>
                  </a:cubicBezTo>
                  <a:cubicBezTo>
                    <a:pt x="1068" y="1502"/>
                    <a:pt x="1068" y="1435"/>
                    <a:pt x="1101" y="1402"/>
                  </a:cubicBezTo>
                  <a:cubicBezTo>
                    <a:pt x="1101" y="1369"/>
                    <a:pt x="1101" y="1335"/>
                    <a:pt x="1101" y="1302"/>
                  </a:cubicBezTo>
                  <a:lnTo>
                    <a:pt x="1101" y="1168"/>
                  </a:lnTo>
                  <a:cubicBezTo>
                    <a:pt x="1101" y="1102"/>
                    <a:pt x="1101" y="1068"/>
                    <a:pt x="1101" y="1035"/>
                  </a:cubicBezTo>
                  <a:cubicBezTo>
                    <a:pt x="1101" y="1002"/>
                    <a:pt x="1101" y="968"/>
                    <a:pt x="1101" y="935"/>
                  </a:cubicBezTo>
                  <a:cubicBezTo>
                    <a:pt x="1068" y="902"/>
                    <a:pt x="1068" y="868"/>
                    <a:pt x="1035" y="868"/>
                  </a:cubicBezTo>
                  <a:cubicBezTo>
                    <a:pt x="1035" y="835"/>
                    <a:pt x="1001" y="835"/>
                    <a:pt x="968" y="835"/>
                  </a:cubicBezTo>
                  <a:close/>
                  <a:moveTo>
                    <a:pt x="968" y="1"/>
                  </a:moveTo>
                  <a:lnTo>
                    <a:pt x="901" y="68"/>
                  </a:lnTo>
                  <a:lnTo>
                    <a:pt x="868" y="68"/>
                  </a:lnTo>
                  <a:lnTo>
                    <a:pt x="834" y="134"/>
                  </a:lnTo>
                  <a:lnTo>
                    <a:pt x="67" y="2102"/>
                  </a:lnTo>
                  <a:cubicBezTo>
                    <a:pt x="67" y="2102"/>
                    <a:pt x="67" y="2102"/>
                    <a:pt x="67" y="2136"/>
                  </a:cubicBezTo>
                  <a:lnTo>
                    <a:pt x="101" y="2136"/>
                  </a:lnTo>
                  <a:lnTo>
                    <a:pt x="201" y="2069"/>
                  </a:lnTo>
                  <a:cubicBezTo>
                    <a:pt x="201" y="2069"/>
                    <a:pt x="234" y="2036"/>
                    <a:pt x="234" y="2036"/>
                  </a:cubicBezTo>
                  <a:lnTo>
                    <a:pt x="267" y="2002"/>
                  </a:lnTo>
                  <a:lnTo>
                    <a:pt x="1001" y="34"/>
                  </a:lnTo>
                  <a:cubicBezTo>
                    <a:pt x="1001" y="1"/>
                    <a:pt x="1001" y="1"/>
                    <a:pt x="10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4" name="Google Shape;764;p26"/>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5" name="Google Shape;765;p26"/>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6" name="Google Shape;766;p26"/>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7" name="Google Shape;767;p26"/>
            <p:cNvSpPr/>
            <p:nvPr/>
          </p:nvSpPr>
          <p:spPr>
            <a:xfrm>
              <a:off x="6586805" y="3086413"/>
              <a:ext cx="8223" cy="26682"/>
            </a:xfrm>
            <a:custGeom>
              <a:rect b="b" l="l" r="r" t="t"/>
              <a:pathLst>
                <a:path extrusionOk="0" h="1736" w="535">
                  <a:moveTo>
                    <a:pt x="501" y="1"/>
                  </a:moveTo>
                  <a:lnTo>
                    <a:pt x="368" y="67"/>
                  </a:lnTo>
                  <a:lnTo>
                    <a:pt x="334" y="101"/>
                  </a:lnTo>
                  <a:lnTo>
                    <a:pt x="334" y="134"/>
                  </a:lnTo>
                  <a:lnTo>
                    <a:pt x="1" y="735"/>
                  </a:lnTo>
                  <a:cubicBezTo>
                    <a:pt x="1" y="768"/>
                    <a:pt x="1" y="768"/>
                    <a:pt x="1" y="801"/>
                  </a:cubicBezTo>
                  <a:cubicBezTo>
                    <a:pt x="1" y="801"/>
                    <a:pt x="1" y="835"/>
                    <a:pt x="1" y="835"/>
                  </a:cubicBezTo>
                  <a:lnTo>
                    <a:pt x="68" y="968"/>
                  </a:lnTo>
                  <a:lnTo>
                    <a:pt x="101" y="968"/>
                  </a:lnTo>
                  <a:cubicBezTo>
                    <a:pt x="101" y="968"/>
                    <a:pt x="101" y="935"/>
                    <a:pt x="134" y="935"/>
                  </a:cubicBezTo>
                  <a:lnTo>
                    <a:pt x="334" y="534"/>
                  </a:lnTo>
                  <a:lnTo>
                    <a:pt x="334" y="1702"/>
                  </a:lnTo>
                  <a:cubicBezTo>
                    <a:pt x="334" y="1702"/>
                    <a:pt x="334" y="1735"/>
                    <a:pt x="334" y="1735"/>
                  </a:cubicBezTo>
                  <a:lnTo>
                    <a:pt x="368" y="1735"/>
                  </a:lnTo>
                  <a:lnTo>
                    <a:pt x="501" y="1669"/>
                  </a:lnTo>
                  <a:cubicBezTo>
                    <a:pt x="501" y="1669"/>
                    <a:pt x="501" y="1635"/>
                    <a:pt x="535" y="1635"/>
                  </a:cubicBezTo>
                  <a:cubicBezTo>
                    <a:pt x="535" y="1635"/>
                    <a:pt x="535" y="1602"/>
                    <a:pt x="535" y="1602"/>
                  </a:cubicBezTo>
                  <a:lnTo>
                    <a:pt x="535" y="34"/>
                  </a:lnTo>
                  <a:cubicBezTo>
                    <a:pt x="535" y="34"/>
                    <a:pt x="535" y="34"/>
                    <a:pt x="5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8" name="Google Shape;768;p26"/>
            <p:cNvSpPr/>
            <p:nvPr/>
          </p:nvSpPr>
          <p:spPr>
            <a:xfrm>
              <a:off x="6598087" y="3079758"/>
              <a:ext cx="12834" cy="27697"/>
            </a:xfrm>
            <a:custGeom>
              <a:rect b="b" l="l" r="r" t="t"/>
              <a:pathLst>
                <a:path extrusionOk="0" h="1802" w="835">
                  <a:moveTo>
                    <a:pt x="509" y="309"/>
                  </a:moveTo>
                  <a:cubicBezTo>
                    <a:pt x="534" y="309"/>
                    <a:pt x="551" y="317"/>
                    <a:pt x="568" y="334"/>
                  </a:cubicBezTo>
                  <a:cubicBezTo>
                    <a:pt x="601" y="434"/>
                    <a:pt x="635" y="500"/>
                    <a:pt x="635" y="567"/>
                  </a:cubicBezTo>
                  <a:lnTo>
                    <a:pt x="635" y="767"/>
                  </a:lnTo>
                  <a:lnTo>
                    <a:pt x="635" y="967"/>
                  </a:lnTo>
                  <a:cubicBezTo>
                    <a:pt x="601" y="1068"/>
                    <a:pt x="601" y="1168"/>
                    <a:pt x="568" y="1268"/>
                  </a:cubicBezTo>
                  <a:cubicBezTo>
                    <a:pt x="534" y="1334"/>
                    <a:pt x="501" y="1401"/>
                    <a:pt x="401" y="1434"/>
                  </a:cubicBezTo>
                  <a:cubicBezTo>
                    <a:pt x="368" y="1468"/>
                    <a:pt x="343" y="1484"/>
                    <a:pt x="322" y="1484"/>
                  </a:cubicBezTo>
                  <a:cubicBezTo>
                    <a:pt x="301" y="1484"/>
                    <a:pt x="284" y="1468"/>
                    <a:pt x="268" y="1434"/>
                  </a:cubicBezTo>
                  <a:cubicBezTo>
                    <a:pt x="234" y="1368"/>
                    <a:pt x="201" y="1301"/>
                    <a:pt x="201" y="1201"/>
                  </a:cubicBezTo>
                  <a:lnTo>
                    <a:pt x="201" y="1001"/>
                  </a:lnTo>
                  <a:lnTo>
                    <a:pt x="201" y="801"/>
                  </a:lnTo>
                  <a:cubicBezTo>
                    <a:pt x="201" y="734"/>
                    <a:pt x="234" y="634"/>
                    <a:pt x="268" y="534"/>
                  </a:cubicBezTo>
                  <a:cubicBezTo>
                    <a:pt x="301" y="434"/>
                    <a:pt x="334" y="400"/>
                    <a:pt x="401" y="334"/>
                  </a:cubicBezTo>
                  <a:cubicBezTo>
                    <a:pt x="451" y="317"/>
                    <a:pt x="484" y="309"/>
                    <a:pt x="509" y="309"/>
                  </a:cubicBezTo>
                  <a:close/>
                  <a:moveTo>
                    <a:pt x="601" y="0"/>
                  </a:moveTo>
                  <a:cubicBezTo>
                    <a:pt x="534" y="0"/>
                    <a:pt x="468" y="0"/>
                    <a:pt x="401" y="67"/>
                  </a:cubicBezTo>
                  <a:cubicBezTo>
                    <a:pt x="334" y="100"/>
                    <a:pt x="268" y="134"/>
                    <a:pt x="234" y="200"/>
                  </a:cubicBezTo>
                  <a:cubicBezTo>
                    <a:pt x="168" y="267"/>
                    <a:pt x="134" y="334"/>
                    <a:pt x="101" y="434"/>
                  </a:cubicBezTo>
                  <a:cubicBezTo>
                    <a:pt x="67" y="500"/>
                    <a:pt x="34" y="567"/>
                    <a:pt x="34" y="667"/>
                  </a:cubicBezTo>
                  <a:cubicBezTo>
                    <a:pt x="1" y="767"/>
                    <a:pt x="1" y="834"/>
                    <a:pt x="1" y="934"/>
                  </a:cubicBezTo>
                  <a:lnTo>
                    <a:pt x="1" y="1134"/>
                  </a:lnTo>
                  <a:lnTo>
                    <a:pt x="1" y="1334"/>
                  </a:lnTo>
                  <a:cubicBezTo>
                    <a:pt x="1" y="1434"/>
                    <a:pt x="1" y="1501"/>
                    <a:pt x="34" y="1568"/>
                  </a:cubicBezTo>
                  <a:cubicBezTo>
                    <a:pt x="34" y="1635"/>
                    <a:pt x="67" y="1701"/>
                    <a:pt x="101" y="1735"/>
                  </a:cubicBezTo>
                  <a:cubicBezTo>
                    <a:pt x="134" y="1768"/>
                    <a:pt x="168" y="1801"/>
                    <a:pt x="234" y="1801"/>
                  </a:cubicBezTo>
                  <a:cubicBezTo>
                    <a:pt x="301" y="1801"/>
                    <a:pt x="368" y="1768"/>
                    <a:pt x="401" y="1735"/>
                  </a:cubicBezTo>
                  <a:cubicBezTo>
                    <a:pt x="501" y="1701"/>
                    <a:pt x="534" y="1635"/>
                    <a:pt x="601" y="1568"/>
                  </a:cubicBezTo>
                  <a:cubicBezTo>
                    <a:pt x="668" y="1535"/>
                    <a:pt x="701" y="1468"/>
                    <a:pt x="735" y="1368"/>
                  </a:cubicBezTo>
                  <a:cubicBezTo>
                    <a:pt x="768" y="1301"/>
                    <a:pt x="768" y="1234"/>
                    <a:pt x="801" y="1134"/>
                  </a:cubicBezTo>
                  <a:cubicBezTo>
                    <a:pt x="801" y="1034"/>
                    <a:pt x="835" y="967"/>
                    <a:pt x="835" y="867"/>
                  </a:cubicBezTo>
                  <a:lnTo>
                    <a:pt x="835" y="467"/>
                  </a:lnTo>
                  <a:cubicBezTo>
                    <a:pt x="835" y="367"/>
                    <a:pt x="801" y="300"/>
                    <a:pt x="801" y="200"/>
                  </a:cubicBezTo>
                  <a:cubicBezTo>
                    <a:pt x="801" y="167"/>
                    <a:pt x="768" y="100"/>
                    <a:pt x="735" y="67"/>
                  </a:cubicBezTo>
                  <a:cubicBezTo>
                    <a:pt x="701" y="0"/>
                    <a:pt x="635" y="0"/>
                    <a:pt x="6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69" name="Google Shape;769;p26"/>
            <p:cNvSpPr/>
            <p:nvPr/>
          </p:nvSpPr>
          <p:spPr>
            <a:xfrm>
              <a:off x="6613472" y="3066939"/>
              <a:ext cx="16938" cy="32830"/>
            </a:xfrm>
            <a:custGeom>
              <a:rect b="b" l="l" r="r" t="t"/>
              <a:pathLst>
                <a:path extrusionOk="0" h="2136" w="1102">
                  <a:moveTo>
                    <a:pt x="267" y="634"/>
                  </a:moveTo>
                  <a:cubicBezTo>
                    <a:pt x="267" y="667"/>
                    <a:pt x="267" y="701"/>
                    <a:pt x="301" y="701"/>
                  </a:cubicBezTo>
                  <a:lnTo>
                    <a:pt x="301" y="934"/>
                  </a:lnTo>
                  <a:cubicBezTo>
                    <a:pt x="267" y="968"/>
                    <a:pt x="267" y="1001"/>
                    <a:pt x="267" y="1034"/>
                  </a:cubicBezTo>
                  <a:cubicBezTo>
                    <a:pt x="234" y="1034"/>
                    <a:pt x="234" y="1068"/>
                    <a:pt x="201" y="1101"/>
                  </a:cubicBezTo>
                  <a:lnTo>
                    <a:pt x="134" y="1101"/>
                  </a:lnTo>
                  <a:cubicBezTo>
                    <a:pt x="134" y="1068"/>
                    <a:pt x="134" y="1034"/>
                    <a:pt x="134" y="1001"/>
                  </a:cubicBezTo>
                  <a:cubicBezTo>
                    <a:pt x="134" y="1001"/>
                    <a:pt x="134" y="1001"/>
                    <a:pt x="134" y="968"/>
                  </a:cubicBezTo>
                  <a:lnTo>
                    <a:pt x="134" y="834"/>
                  </a:lnTo>
                  <a:cubicBezTo>
                    <a:pt x="134" y="834"/>
                    <a:pt x="134" y="801"/>
                    <a:pt x="134" y="801"/>
                  </a:cubicBezTo>
                  <a:cubicBezTo>
                    <a:pt x="134" y="767"/>
                    <a:pt x="134" y="734"/>
                    <a:pt x="134" y="701"/>
                  </a:cubicBezTo>
                  <a:cubicBezTo>
                    <a:pt x="167" y="667"/>
                    <a:pt x="167" y="667"/>
                    <a:pt x="201" y="634"/>
                  </a:cubicBezTo>
                  <a:close/>
                  <a:moveTo>
                    <a:pt x="301" y="400"/>
                  </a:moveTo>
                  <a:cubicBezTo>
                    <a:pt x="267" y="400"/>
                    <a:pt x="234" y="434"/>
                    <a:pt x="201" y="434"/>
                  </a:cubicBezTo>
                  <a:cubicBezTo>
                    <a:pt x="167" y="467"/>
                    <a:pt x="134" y="501"/>
                    <a:pt x="134" y="534"/>
                  </a:cubicBezTo>
                  <a:cubicBezTo>
                    <a:pt x="101" y="567"/>
                    <a:pt x="67" y="601"/>
                    <a:pt x="34" y="634"/>
                  </a:cubicBezTo>
                  <a:cubicBezTo>
                    <a:pt x="0" y="701"/>
                    <a:pt x="0" y="767"/>
                    <a:pt x="0" y="867"/>
                  </a:cubicBezTo>
                  <a:lnTo>
                    <a:pt x="0" y="1001"/>
                  </a:lnTo>
                  <a:cubicBezTo>
                    <a:pt x="0" y="1034"/>
                    <a:pt x="0" y="1068"/>
                    <a:pt x="0" y="1134"/>
                  </a:cubicBezTo>
                  <a:cubicBezTo>
                    <a:pt x="0" y="1168"/>
                    <a:pt x="0" y="1201"/>
                    <a:pt x="0" y="1234"/>
                  </a:cubicBezTo>
                  <a:cubicBezTo>
                    <a:pt x="0" y="1234"/>
                    <a:pt x="0" y="1268"/>
                    <a:pt x="34" y="1301"/>
                  </a:cubicBezTo>
                  <a:cubicBezTo>
                    <a:pt x="67" y="1301"/>
                    <a:pt x="67" y="1334"/>
                    <a:pt x="101" y="1334"/>
                  </a:cubicBezTo>
                  <a:cubicBezTo>
                    <a:pt x="134" y="1301"/>
                    <a:pt x="167" y="1301"/>
                    <a:pt x="201" y="1301"/>
                  </a:cubicBezTo>
                  <a:cubicBezTo>
                    <a:pt x="234" y="1268"/>
                    <a:pt x="267" y="1234"/>
                    <a:pt x="301" y="1201"/>
                  </a:cubicBezTo>
                  <a:cubicBezTo>
                    <a:pt x="334" y="1168"/>
                    <a:pt x="334" y="1134"/>
                    <a:pt x="367" y="1101"/>
                  </a:cubicBezTo>
                  <a:cubicBezTo>
                    <a:pt x="401" y="1068"/>
                    <a:pt x="401" y="1034"/>
                    <a:pt x="401" y="968"/>
                  </a:cubicBezTo>
                  <a:lnTo>
                    <a:pt x="401" y="867"/>
                  </a:lnTo>
                  <a:lnTo>
                    <a:pt x="401" y="734"/>
                  </a:lnTo>
                  <a:lnTo>
                    <a:pt x="401" y="601"/>
                  </a:lnTo>
                  <a:cubicBezTo>
                    <a:pt x="434" y="567"/>
                    <a:pt x="434" y="534"/>
                    <a:pt x="401" y="501"/>
                  </a:cubicBezTo>
                  <a:cubicBezTo>
                    <a:pt x="401" y="467"/>
                    <a:pt x="401" y="467"/>
                    <a:pt x="367" y="434"/>
                  </a:cubicBezTo>
                  <a:cubicBezTo>
                    <a:pt x="334" y="434"/>
                    <a:pt x="334" y="400"/>
                    <a:pt x="301" y="400"/>
                  </a:cubicBezTo>
                  <a:close/>
                  <a:moveTo>
                    <a:pt x="934" y="1068"/>
                  </a:moveTo>
                  <a:cubicBezTo>
                    <a:pt x="934" y="1101"/>
                    <a:pt x="934" y="1134"/>
                    <a:pt x="934" y="1201"/>
                  </a:cubicBezTo>
                  <a:lnTo>
                    <a:pt x="934" y="1334"/>
                  </a:lnTo>
                  <a:cubicBezTo>
                    <a:pt x="934" y="1334"/>
                    <a:pt x="934" y="1368"/>
                    <a:pt x="934" y="1368"/>
                  </a:cubicBezTo>
                  <a:cubicBezTo>
                    <a:pt x="934" y="1401"/>
                    <a:pt x="934" y="1435"/>
                    <a:pt x="934" y="1468"/>
                  </a:cubicBezTo>
                  <a:cubicBezTo>
                    <a:pt x="934" y="1468"/>
                    <a:pt x="901" y="1501"/>
                    <a:pt x="868" y="1535"/>
                  </a:cubicBezTo>
                  <a:lnTo>
                    <a:pt x="834" y="1535"/>
                  </a:lnTo>
                  <a:cubicBezTo>
                    <a:pt x="801" y="1468"/>
                    <a:pt x="801" y="1435"/>
                    <a:pt x="801" y="1401"/>
                  </a:cubicBezTo>
                  <a:lnTo>
                    <a:pt x="801" y="1268"/>
                  </a:lnTo>
                  <a:cubicBezTo>
                    <a:pt x="801" y="1268"/>
                    <a:pt x="801" y="1234"/>
                    <a:pt x="801" y="1234"/>
                  </a:cubicBezTo>
                  <a:cubicBezTo>
                    <a:pt x="801" y="1201"/>
                    <a:pt x="801" y="1168"/>
                    <a:pt x="801" y="1134"/>
                  </a:cubicBezTo>
                  <a:cubicBezTo>
                    <a:pt x="801" y="1101"/>
                    <a:pt x="834" y="1101"/>
                    <a:pt x="868" y="1068"/>
                  </a:cubicBezTo>
                  <a:close/>
                  <a:moveTo>
                    <a:pt x="968" y="867"/>
                  </a:moveTo>
                  <a:cubicBezTo>
                    <a:pt x="934" y="867"/>
                    <a:pt x="901" y="867"/>
                    <a:pt x="868" y="901"/>
                  </a:cubicBezTo>
                  <a:cubicBezTo>
                    <a:pt x="834" y="901"/>
                    <a:pt x="801" y="934"/>
                    <a:pt x="768" y="968"/>
                  </a:cubicBezTo>
                  <a:cubicBezTo>
                    <a:pt x="734" y="1001"/>
                    <a:pt x="701" y="1034"/>
                    <a:pt x="701" y="1068"/>
                  </a:cubicBezTo>
                  <a:cubicBezTo>
                    <a:pt x="668" y="1101"/>
                    <a:pt x="668" y="1134"/>
                    <a:pt x="668" y="1201"/>
                  </a:cubicBezTo>
                  <a:cubicBezTo>
                    <a:pt x="668" y="1234"/>
                    <a:pt x="668" y="1268"/>
                    <a:pt x="668" y="1301"/>
                  </a:cubicBezTo>
                  <a:lnTo>
                    <a:pt x="668" y="1568"/>
                  </a:lnTo>
                  <a:cubicBezTo>
                    <a:pt x="634" y="1601"/>
                    <a:pt x="634" y="1635"/>
                    <a:pt x="668" y="1668"/>
                  </a:cubicBezTo>
                  <a:cubicBezTo>
                    <a:pt x="668" y="1701"/>
                    <a:pt x="668" y="1701"/>
                    <a:pt x="701" y="1735"/>
                  </a:cubicBezTo>
                  <a:cubicBezTo>
                    <a:pt x="701" y="1768"/>
                    <a:pt x="734" y="1768"/>
                    <a:pt x="768" y="1768"/>
                  </a:cubicBezTo>
                  <a:cubicBezTo>
                    <a:pt x="801" y="1768"/>
                    <a:pt x="834" y="1735"/>
                    <a:pt x="868" y="1735"/>
                  </a:cubicBezTo>
                  <a:cubicBezTo>
                    <a:pt x="901" y="1701"/>
                    <a:pt x="934" y="1668"/>
                    <a:pt x="968" y="1635"/>
                  </a:cubicBezTo>
                  <a:cubicBezTo>
                    <a:pt x="1001" y="1601"/>
                    <a:pt x="1001" y="1568"/>
                    <a:pt x="1035" y="1535"/>
                  </a:cubicBezTo>
                  <a:cubicBezTo>
                    <a:pt x="1035" y="1501"/>
                    <a:pt x="1068" y="1468"/>
                    <a:pt x="1068" y="1435"/>
                  </a:cubicBezTo>
                  <a:cubicBezTo>
                    <a:pt x="1068" y="1401"/>
                    <a:pt x="1101" y="1334"/>
                    <a:pt x="1101" y="1301"/>
                  </a:cubicBezTo>
                  <a:lnTo>
                    <a:pt x="1101" y="1034"/>
                  </a:lnTo>
                  <a:cubicBezTo>
                    <a:pt x="1101" y="1001"/>
                    <a:pt x="1068" y="968"/>
                    <a:pt x="1068" y="968"/>
                  </a:cubicBezTo>
                  <a:cubicBezTo>
                    <a:pt x="1068" y="934"/>
                    <a:pt x="1068" y="901"/>
                    <a:pt x="1035" y="867"/>
                  </a:cubicBezTo>
                  <a:close/>
                  <a:moveTo>
                    <a:pt x="968" y="0"/>
                  </a:moveTo>
                  <a:lnTo>
                    <a:pt x="868" y="67"/>
                  </a:lnTo>
                  <a:cubicBezTo>
                    <a:pt x="868" y="67"/>
                    <a:pt x="834" y="67"/>
                    <a:pt x="834" y="100"/>
                  </a:cubicBezTo>
                  <a:lnTo>
                    <a:pt x="801" y="134"/>
                  </a:lnTo>
                  <a:lnTo>
                    <a:pt x="67" y="2102"/>
                  </a:lnTo>
                  <a:cubicBezTo>
                    <a:pt x="67" y="2135"/>
                    <a:pt x="67" y="2135"/>
                    <a:pt x="67" y="2135"/>
                  </a:cubicBezTo>
                  <a:lnTo>
                    <a:pt x="101" y="2135"/>
                  </a:lnTo>
                  <a:lnTo>
                    <a:pt x="201" y="2102"/>
                  </a:lnTo>
                  <a:lnTo>
                    <a:pt x="234" y="2068"/>
                  </a:lnTo>
                  <a:lnTo>
                    <a:pt x="234" y="2035"/>
                  </a:lnTo>
                  <a:lnTo>
                    <a:pt x="1001" y="34"/>
                  </a:lnTo>
                  <a:cubicBezTo>
                    <a:pt x="1001" y="34"/>
                    <a:pt x="1001" y="34"/>
                    <a:pt x="10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0" name="Google Shape;770;p26"/>
            <p:cNvSpPr/>
            <p:nvPr/>
          </p:nvSpPr>
          <p:spPr>
            <a:xfrm>
              <a:off x="6463246" y="3145127"/>
              <a:ext cx="60004" cy="43328"/>
            </a:xfrm>
            <a:custGeom>
              <a:rect b="b" l="l" r="r" t="t"/>
              <a:pathLst>
                <a:path extrusionOk="0" h="2819" w="3904">
                  <a:moveTo>
                    <a:pt x="113" y="0"/>
                  </a:moveTo>
                  <a:cubicBezTo>
                    <a:pt x="101" y="0"/>
                    <a:pt x="84" y="17"/>
                    <a:pt x="68" y="50"/>
                  </a:cubicBezTo>
                  <a:cubicBezTo>
                    <a:pt x="1" y="84"/>
                    <a:pt x="1" y="150"/>
                    <a:pt x="1" y="217"/>
                  </a:cubicBezTo>
                  <a:lnTo>
                    <a:pt x="1" y="784"/>
                  </a:lnTo>
                  <a:lnTo>
                    <a:pt x="1" y="817"/>
                  </a:lnTo>
                  <a:cubicBezTo>
                    <a:pt x="1" y="817"/>
                    <a:pt x="34" y="817"/>
                    <a:pt x="68" y="784"/>
                  </a:cubicBezTo>
                  <a:cubicBezTo>
                    <a:pt x="101" y="717"/>
                    <a:pt x="134" y="651"/>
                    <a:pt x="134" y="584"/>
                  </a:cubicBezTo>
                  <a:lnTo>
                    <a:pt x="134" y="50"/>
                  </a:lnTo>
                  <a:cubicBezTo>
                    <a:pt x="134" y="17"/>
                    <a:pt x="126" y="0"/>
                    <a:pt x="113" y="0"/>
                  </a:cubicBezTo>
                  <a:close/>
                  <a:moveTo>
                    <a:pt x="3870" y="384"/>
                  </a:moveTo>
                  <a:lnTo>
                    <a:pt x="3503" y="617"/>
                  </a:lnTo>
                  <a:cubicBezTo>
                    <a:pt x="3470" y="651"/>
                    <a:pt x="3437" y="717"/>
                    <a:pt x="3403" y="784"/>
                  </a:cubicBezTo>
                  <a:lnTo>
                    <a:pt x="3403" y="851"/>
                  </a:lnTo>
                  <a:lnTo>
                    <a:pt x="3437" y="851"/>
                  </a:lnTo>
                  <a:lnTo>
                    <a:pt x="3804" y="651"/>
                  </a:lnTo>
                  <a:cubicBezTo>
                    <a:pt x="3837" y="617"/>
                    <a:pt x="3870" y="551"/>
                    <a:pt x="3904" y="484"/>
                  </a:cubicBezTo>
                  <a:cubicBezTo>
                    <a:pt x="3904" y="417"/>
                    <a:pt x="3904" y="384"/>
                    <a:pt x="3870" y="384"/>
                  </a:cubicBezTo>
                  <a:close/>
                  <a:moveTo>
                    <a:pt x="3154" y="809"/>
                  </a:moveTo>
                  <a:cubicBezTo>
                    <a:pt x="3149" y="809"/>
                    <a:pt x="3143" y="811"/>
                    <a:pt x="3136" y="817"/>
                  </a:cubicBezTo>
                  <a:lnTo>
                    <a:pt x="2769" y="1018"/>
                  </a:lnTo>
                  <a:cubicBezTo>
                    <a:pt x="2736" y="1051"/>
                    <a:pt x="2703" y="1118"/>
                    <a:pt x="2669" y="1184"/>
                  </a:cubicBezTo>
                  <a:lnTo>
                    <a:pt x="2669" y="1251"/>
                  </a:lnTo>
                  <a:cubicBezTo>
                    <a:pt x="2703" y="1251"/>
                    <a:pt x="2703" y="1284"/>
                    <a:pt x="2703" y="1284"/>
                  </a:cubicBezTo>
                  <a:lnTo>
                    <a:pt x="3070" y="1084"/>
                  </a:lnTo>
                  <a:cubicBezTo>
                    <a:pt x="3136" y="1018"/>
                    <a:pt x="3170" y="951"/>
                    <a:pt x="3170" y="917"/>
                  </a:cubicBezTo>
                  <a:cubicBezTo>
                    <a:pt x="3197" y="863"/>
                    <a:pt x="3180" y="809"/>
                    <a:pt x="3154" y="809"/>
                  </a:cubicBezTo>
                  <a:close/>
                  <a:moveTo>
                    <a:pt x="2403" y="1218"/>
                  </a:moveTo>
                  <a:lnTo>
                    <a:pt x="2069" y="1451"/>
                  </a:lnTo>
                  <a:cubicBezTo>
                    <a:pt x="2002" y="1485"/>
                    <a:pt x="1969" y="1518"/>
                    <a:pt x="1969" y="1585"/>
                  </a:cubicBezTo>
                  <a:lnTo>
                    <a:pt x="1969" y="1685"/>
                  </a:lnTo>
                  <a:lnTo>
                    <a:pt x="2336" y="1485"/>
                  </a:lnTo>
                  <a:cubicBezTo>
                    <a:pt x="2403" y="1451"/>
                    <a:pt x="2436" y="1384"/>
                    <a:pt x="2436" y="1318"/>
                  </a:cubicBezTo>
                  <a:cubicBezTo>
                    <a:pt x="2469" y="1251"/>
                    <a:pt x="2436" y="1218"/>
                    <a:pt x="2403" y="1218"/>
                  </a:cubicBezTo>
                  <a:close/>
                  <a:moveTo>
                    <a:pt x="113" y="1126"/>
                  </a:moveTo>
                  <a:cubicBezTo>
                    <a:pt x="101" y="1126"/>
                    <a:pt x="84" y="1134"/>
                    <a:pt x="68" y="1151"/>
                  </a:cubicBezTo>
                  <a:cubicBezTo>
                    <a:pt x="1" y="1218"/>
                    <a:pt x="1" y="1284"/>
                    <a:pt x="1" y="1351"/>
                  </a:cubicBezTo>
                  <a:lnTo>
                    <a:pt x="1" y="1918"/>
                  </a:lnTo>
                  <a:lnTo>
                    <a:pt x="1" y="1952"/>
                  </a:lnTo>
                  <a:cubicBezTo>
                    <a:pt x="1" y="1952"/>
                    <a:pt x="34" y="1952"/>
                    <a:pt x="68" y="1918"/>
                  </a:cubicBezTo>
                  <a:cubicBezTo>
                    <a:pt x="101" y="1851"/>
                    <a:pt x="134" y="1785"/>
                    <a:pt x="134" y="1718"/>
                  </a:cubicBezTo>
                  <a:lnTo>
                    <a:pt x="134" y="1151"/>
                  </a:lnTo>
                  <a:cubicBezTo>
                    <a:pt x="134" y="1134"/>
                    <a:pt x="126" y="1126"/>
                    <a:pt x="113" y="1126"/>
                  </a:cubicBezTo>
                  <a:close/>
                  <a:moveTo>
                    <a:pt x="1702" y="1651"/>
                  </a:moveTo>
                  <a:lnTo>
                    <a:pt x="1335" y="1851"/>
                  </a:lnTo>
                  <a:cubicBezTo>
                    <a:pt x="1302" y="1885"/>
                    <a:pt x="1268" y="1952"/>
                    <a:pt x="1235" y="2018"/>
                  </a:cubicBezTo>
                  <a:lnTo>
                    <a:pt x="1235" y="2085"/>
                  </a:lnTo>
                  <a:lnTo>
                    <a:pt x="1268" y="2118"/>
                  </a:lnTo>
                  <a:lnTo>
                    <a:pt x="1635" y="1918"/>
                  </a:lnTo>
                  <a:cubicBezTo>
                    <a:pt x="1669" y="1851"/>
                    <a:pt x="1702" y="1785"/>
                    <a:pt x="1735" y="1751"/>
                  </a:cubicBezTo>
                  <a:cubicBezTo>
                    <a:pt x="1735" y="1685"/>
                    <a:pt x="1735" y="1651"/>
                    <a:pt x="1702" y="1651"/>
                  </a:cubicBezTo>
                  <a:close/>
                  <a:moveTo>
                    <a:pt x="968" y="2052"/>
                  </a:moveTo>
                  <a:lnTo>
                    <a:pt x="601" y="2252"/>
                  </a:lnTo>
                  <a:cubicBezTo>
                    <a:pt x="535" y="2318"/>
                    <a:pt x="501" y="2352"/>
                    <a:pt x="501" y="2419"/>
                  </a:cubicBezTo>
                  <a:lnTo>
                    <a:pt x="501" y="2519"/>
                  </a:lnTo>
                  <a:lnTo>
                    <a:pt x="535" y="2519"/>
                  </a:lnTo>
                  <a:lnTo>
                    <a:pt x="901" y="2318"/>
                  </a:lnTo>
                  <a:cubicBezTo>
                    <a:pt x="935" y="2252"/>
                    <a:pt x="968" y="2218"/>
                    <a:pt x="1002" y="2152"/>
                  </a:cubicBezTo>
                  <a:cubicBezTo>
                    <a:pt x="1002" y="2052"/>
                    <a:pt x="1002" y="2052"/>
                    <a:pt x="968" y="2052"/>
                  </a:cubicBezTo>
                  <a:close/>
                  <a:moveTo>
                    <a:pt x="113" y="2227"/>
                  </a:moveTo>
                  <a:cubicBezTo>
                    <a:pt x="101" y="2227"/>
                    <a:pt x="84" y="2235"/>
                    <a:pt x="68" y="2252"/>
                  </a:cubicBezTo>
                  <a:cubicBezTo>
                    <a:pt x="34" y="2318"/>
                    <a:pt x="1" y="2385"/>
                    <a:pt x="1" y="2452"/>
                  </a:cubicBezTo>
                  <a:lnTo>
                    <a:pt x="1" y="2785"/>
                  </a:lnTo>
                  <a:lnTo>
                    <a:pt x="1" y="2819"/>
                  </a:lnTo>
                  <a:lnTo>
                    <a:pt x="34" y="2819"/>
                  </a:lnTo>
                  <a:lnTo>
                    <a:pt x="168" y="2719"/>
                  </a:lnTo>
                  <a:cubicBezTo>
                    <a:pt x="234" y="2685"/>
                    <a:pt x="234" y="2619"/>
                    <a:pt x="268" y="2585"/>
                  </a:cubicBezTo>
                  <a:cubicBezTo>
                    <a:pt x="301" y="2485"/>
                    <a:pt x="268" y="2485"/>
                    <a:pt x="234" y="2485"/>
                  </a:cubicBezTo>
                  <a:lnTo>
                    <a:pt x="134" y="2552"/>
                  </a:lnTo>
                  <a:lnTo>
                    <a:pt x="134" y="2252"/>
                  </a:lnTo>
                  <a:cubicBezTo>
                    <a:pt x="134" y="2235"/>
                    <a:pt x="126" y="2227"/>
                    <a:pt x="113" y="2227"/>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1" name="Google Shape;771;p26"/>
            <p:cNvSpPr/>
            <p:nvPr/>
          </p:nvSpPr>
          <p:spPr>
            <a:xfrm>
              <a:off x="6526831" y="3144358"/>
              <a:ext cx="7700" cy="7193"/>
            </a:xfrm>
            <a:custGeom>
              <a:rect b="b" l="l" r="r" t="t"/>
              <a:pathLst>
                <a:path extrusionOk="0" h="468" w="501">
                  <a:moveTo>
                    <a:pt x="467" y="0"/>
                  </a:moveTo>
                  <a:lnTo>
                    <a:pt x="100" y="200"/>
                  </a:lnTo>
                  <a:cubicBezTo>
                    <a:pt x="33" y="267"/>
                    <a:pt x="0" y="300"/>
                    <a:pt x="0" y="367"/>
                  </a:cubicBezTo>
                  <a:cubicBezTo>
                    <a:pt x="0" y="400"/>
                    <a:pt x="0" y="434"/>
                    <a:pt x="0" y="467"/>
                  </a:cubicBezTo>
                  <a:lnTo>
                    <a:pt x="33" y="467"/>
                  </a:lnTo>
                  <a:lnTo>
                    <a:pt x="400" y="267"/>
                  </a:lnTo>
                  <a:cubicBezTo>
                    <a:pt x="434" y="200"/>
                    <a:pt x="467" y="167"/>
                    <a:pt x="500" y="100"/>
                  </a:cubicBezTo>
                  <a:cubicBezTo>
                    <a:pt x="500" y="33"/>
                    <a:pt x="500" y="0"/>
                    <a:pt x="467"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2" name="Google Shape;772;p26"/>
            <p:cNvSpPr/>
            <p:nvPr/>
          </p:nvSpPr>
          <p:spPr>
            <a:xfrm>
              <a:off x="6538098" y="3137995"/>
              <a:ext cx="7670" cy="7393"/>
            </a:xfrm>
            <a:custGeom>
              <a:rect b="b" l="l" r="r" t="t"/>
              <a:pathLst>
                <a:path extrusionOk="0" h="481" w="499">
                  <a:moveTo>
                    <a:pt x="488" y="1"/>
                  </a:moveTo>
                  <a:cubicBezTo>
                    <a:pt x="483" y="1"/>
                    <a:pt x="477" y="5"/>
                    <a:pt x="468" y="14"/>
                  </a:cubicBezTo>
                  <a:lnTo>
                    <a:pt x="101" y="214"/>
                  </a:lnTo>
                  <a:cubicBezTo>
                    <a:pt x="34" y="247"/>
                    <a:pt x="1" y="314"/>
                    <a:pt x="1" y="381"/>
                  </a:cubicBezTo>
                  <a:lnTo>
                    <a:pt x="1" y="481"/>
                  </a:lnTo>
                  <a:cubicBezTo>
                    <a:pt x="1" y="481"/>
                    <a:pt x="34" y="447"/>
                    <a:pt x="34" y="447"/>
                  </a:cubicBezTo>
                  <a:lnTo>
                    <a:pt x="401" y="247"/>
                  </a:lnTo>
                  <a:cubicBezTo>
                    <a:pt x="435" y="214"/>
                    <a:pt x="468" y="147"/>
                    <a:pt x="468" y="81"/>
                  </a:cubicBezTo>
                  <a:cubicBezTo>
                    <a:pt x="492" y="32"/>
                    <a:pt x="499" y="1"/>
                    <a:pt x="488"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3" name="Google Shape;773;p26"/>
            <p:cNvSpPr/>
            <p:nvPr/>
          </p:nvSpPr>
          <p:spPr>
            <a:xfrm>
              <a:off x="6549379" y="3131340"/>
              <a:ext cx="7685" cy="7393"/>
            </a:xfrm>
            <a:custGeom>
              <a:rect b="b" l="l" r="r" t="t"/>
              <a:pathLst>
                <a:path extrusionOk="0" h="481" w="500">
                  <a:moveTo>
                    <a:pt x="487" y="1"/>
                  </a:moveTo>
                  <a:cubicBezTo>
                    <a:pt x="482" y="1"/>
                    <a:pt x="476" y="5"/>
                    <a:pt x="468" y="13"/>
                  </a:cubicBezTo>
                  <a:lnTo>
                    <a:pt x="101" y="213"/>
                  </a:lnTo>
                  <a:cubicBezTo>
                    <a:pt x="34" y="247"/>
                    <a:pt x="1" y="313"/>
                    <a:pt x="1" y="380"/>
                  </a:cubicBezTo>
                  <a:lnTo>
                    <a:pt x="1" y="480"/>
                  </a:lnTo>
                  <a:lnTo>
                    <a:pt x="34" y="480"/>
                  </a:lnTo>
                  <a:lnTo>
                    <a:pt x="368" y="280"/>
                  </a:lnTo>
                  <a:cubicBezTo>
                    <a:pt x="434" y="213"/>
                    <a:pt x="468" y="147"/>
                    <a:pt x="468" y="113"/>
                  </a:cubicBezTo>
                  <a:cubicBezTo>
                    <a:pt x="493" y="38"/>
                    <a:pt x="499" y="1"/>
                    <a:pt x="487"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4" name="Google Shape;774;p26"/>
            <p:cNvSpPr/>
            <p:nvPr/>
          </p:nvSpPr>
          <p:spPr>
            <a:xfrm>
              <a:off x="6560661" y="3124869"/>
              <a:ext cx="7716" cy="7193"/>
            </a:xfrm>
            <a:custGeom>
              <a:rect b="b" l="l" r="r" t="t"/>
              <a:pathLst>
                <a:path extrusionOk="0" h="468" w="502">
                  <a:moveTo>
                    <a:pt x="434" y="1"/>
                  </a:moveTo>
                  <a:lnTo>
                    <a:pt x="67" y="201"/>
                  </a:lnTo>
                  <a:cubicBezTo>
                    <a:pt x="34" y="267"/>
                    <a:pt x="1" y="334"/>
                    <a:pt x="1" y="367"/>
                  </a:cubicBezTo>
                  <a:lnTo>
                    <a:pt x="1" y="468"/>
                  </a:lnTo>
                  <a:lnTo>
                    <a:pt x="368" y="267"/>
                  </a:lnTo>
                  <a:cubicBezTo>
                    <a:pt x="434" y="234"/>
                    <a:pt x="468" y="167"/>
                    <a:pt x="468" y="101"/>
                  </a:cubicBezTo>
                  <a:cubicBezTo>
                    <a:pt x="501" y="1"/>
                    <a:pt x="468" y="1"/>
                    <a:pt x="434"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5" name="Google Shape;775;p26"/>
            <p:cNvSpPr/>
            <p:nvPr/>
          </p:nvSpPr>
          <p:spPr>
            <a:xfrm>
              <a:off x="6263805" y="3054536"/>
              <a:ext cx="73853" cy="50429"/>
            </a:xfrm>
            <a:custGeom>
              <a:rect b="b" l="l" r="r" t="t"/>
              <a:pathLst>
                <a:path extrusionOk="0" h="3281" w="4805">
                  <a:moveTo>
                    <a:pt x="4629" y="1"/>
                  </a:moveTo>
                  <a:cubicBezTo>
                    <a:pt x="4591" y="1"/>
                    <a:pt x="4549" y="13"/>
                    <a:pt x="4504" y="40"/>
                  </a:cubicBezTo>
                  <a:lnTo>
                    <a:pt x="268" y="2442"/>
                  </a:lnTo>
                  <a:cubicBezTo>
                    <a:pt x="101" y="2575"/>
                    <a:pt x="1" y="2809"/>
                    <a:pt x="1" y="3009"/>
                  </a:cubicBezTo>
                  <a:cubicBezTo>
                    <a:pt x="26" y="3181"/>
                    <a:pt x="105" y="3281"/>
                    <a:pt x="212" y="3281"/>
                  </a:cubicBezTo>
                  <a:cubicBezTo>
                    <a:pt x="250" y="3281"/>
                    <a:pt x="291" y="3268"/>
                    <a:pt x="334" y="3242"/>
                  </a:cubicBezTo>
                  <a:lnTo>
                    <a:pt x="4504" y="807"/>
                  </a:lnTo>
                  <a:cubicBezTo>
                    <a:pt x="4671" y="674"/>
                    <a:pt x="4771" y="474"/>
                    <a:pt x="4804" y="240"/>
                  </a:cubicBezTo>
                  <a:cubicBezTo>
                    <a:pt x="4804" y="94"/>
                    <a:pt x="4733" y="1"/>
                    <a:pt x="462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6" name="Google Shape;776;p26"/>
            <p:cNvSpPr/>
            <p:nvPr/>
          </p:nvSpPr>
          <p:spPr>
            <a:xfrm>
              <a:off x="6268431" y="3241896"/>
              <a:ext cx="73330" cy="50214"/>
            </a:xfrm>
            <a:custGeom>
              <a:rect b="b" l="l" r="r" t="t"/>
              <a:pathLst>
                <a:path extrusionOk="0" h="3267" w="4771">
                  <a:moveTo>
                    <a:pt x="4599" y="1"/>
                  </a:moveTo>
                  <a:cubicBezTo>
                    <a:pt x="4568" y="1"/>
                    <a:pt x="4536" y="9"/>
                    <a:pt x="4503" y="25"/>
                  </a:cubicBezTo>
                  <a:lnTo>
                    <a:pt x="267" y="2460"/>
                  </a:lnTo>
                  <a:cubicBezTo>
                    <a:pt x="100" y="2594"/>
                    <a:pt x="0" y="2794"/>
                    <a:pt x="0" y="3027"/>
                  </a:cubicBezTo>
                  <a:cubicBezTo>
                    <a:pt x="0" y="3174"/>
                    <a:pt x="72" y="3267"/>
                    <a:pt x="175" y="3267"/>
                  </a:cubicBezTo>
                  <a:cubicBezTo>
                    <a:pt x="213" y="3267"/>
                    <a:pt x="256" y="3254"/>
                    <a:pt x="300" y="3228"/>
                  </a:cubicBezTo>
                  <a:lnTo>
                    <a:pt x="4470" y="793"/>
                  </a:lnTo>
                  <a:cubicBezTo>
                    <a:pt x="4670" y="659"/>
                    <a:pt x="4770" y="459"/>
                    <a:pt x="4770" y="259"/>
                  </a:cubicBezTo>
                  <a:cubicBezTo>
                    <a:pt x="4770" y="82"/>
                    <a:pt x="4694" y="1"/>
                    <a:pt x="459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7" name="Google Shape;777;p26"/>
            <p:cNvSpPr/>
            <p:nvPr/>
          </p:nvSpPr>
          <p:spPr>
            <a:xfrm>
              <a:off x="6571435" y="3102736"/>
              <a:ext cx="73837" cy="50152"/>
            </a:xfrm>
            <a:custGeom>
              <a:rect b="b" l="l" r="r" t="t"/>
              <a:pathLst>
                <a:path extrusionOk="0" h="3263" w="4804">
                  <a:moveTo>
                    <a:pt x="4628" y="0"/>
                  </a:moveTo>
                  <a:cubicBezTo>
                    <a:pt x="4590" y="0"/>
                    <a:pt x="4548" y="13"/>
                    <a:pt x="4503" y="40"/>
                  </a:cubicBezTo>
                  <a:lnTo>
                    <a:pt x="300" y="2441"/>
                  </a:lnTo>
                  <a:cubicBezTo>
                    <a:pt x="100" y="2575"/>
                    <a:pt x="0" y="2808"/>
                    <a:pt x="34" y="3042"/>
                  </a:cubicBezTo>
                  <a:cubicBezTo>
                    <a:pt x="34" y="3173"/>
                    <a:pt x="116" y="3263"/>
                    <a:pt x="232" y="3263"/>
                  </a:cubicBezTo>
                  <a:cubicBezTo>
                    <a:pt x="264" y="3263"/>
                    <a:pt x="298" y="3256"/>
                    <a:pt x="334" y="3242"/>
                  </a:cubicBezTo>
                  <a:lnTo>
                    <a:pt x="4503" y="773"/>
                  </a:lnTo>
                  <a:cubicBezTo>
                    <a:pt x="4670" y="640"/>
                    <a:pt x="4804" y="440"/>
                    <a:pt x="4804" y="240"/>
                  </a:cubicBezTo>
                  <a:cubicBezTo>
                    <a:pt x="4804" y="93"/>
                    <a:pt x="4732" y="0"/>
                    <a:pt x="4628"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8" name="Google Shape;778;p26"/>
            <p:cNvSpPr/>
            <p:nvPr/>
          </p:nvSpPr>
          <p:spPr>
            <a:xfrm>
              <a:off x="6590909" y="2881762"/>
              <a:ext cx="73853" cy="50214"/>
            </a:xfrm>
            <a:custGeom>
              <a:rect b="b" l="l" r="r" t="t"/>
              <a:pathLst>
                <a:path extrusionOk="0" h="3267" w="4805">
                  <a:moveTo>
                    <a:pt x="4629" y="0"/>
                  </a:moveTo>
                  <a:cubicBezTo>
                    <a:pt x="4591" y="0"/>
                    <a:pt x="4549" y="13"/>
                    <a:pt x="4504" y="40"/>
                  </a:cubicBezTo>
                  <a:lnTo>
                    <a:pt x="301" y="2441"/>
                  </a:lnTo>
                  <a:cubicBezTo>
                    <a:pt x="134" y="2575"/>
                    <a:pt x="1" y="2775"/>
                    <a:pt x="34" y="3008"/>
                  </a:cubicBezTo>
                  <a:cubicBezTo>
                    <a:pt x="34" y="3185"/>
                    <a:pt x="111" y="3266"/>
                    <a:pt x="220" y="3266"/>
                  </a:cubicBezTo>
                  <a:cubicBezTo>
                    <a:pt x="255" y="3266"/>
                    <a:pt x="294" y="3258"/>
                    <a:pt x="334" y="3242"/>
                  </a:cubicBezTo>
                  <a:lnTo>
                    <a:pt x="4504" y="773"/>
                  </a:lnTo>
                  <a:cubicBezTo>
                    <a:pt x="4704" y="640"/>
                    <a:pt x="4804" y="440"/>
                    <a:pt x="4804" y="240"/>
                  </a:cubicBezTo>
                  <a:cubicBezTo>
                    <a:pt x="4804" y="93"/>
                    <a:pt x="4733" y="0"/>
                    <a:pt x="4629"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79" name="Google Shape;779;p26"/>
            <p:cNvSpPr/>
            <p:nvPr/>
          </p:nvSpPr>
          <p:spPr>
            <a:xfrm>
              <a:off x="6366860" y="2744354"/>
              <a:ext cx="182027" cy="123360"/>
            </a:xfrm>
            <a:custGeom>
              <a:rect b="b" l="l" r="r" t="t"/>
              <a:pathLst>
                <a:path extrusionOk="0" h="8026" w="11843">
                  <a:moveTo>
                    <a:pt x="11373" y="1"/>
                  </a:moveTo>
                  <a:cubicBezTo>
                    <a:pt x="11245" y="1"/>
                    <a:pt x="11098" y="46"/>
                    <a:pt x="10942" y="140"/>
                  </a:cubicBezTo>
                  <a:lnTo>
                    <a:pt x="901" y="5944"/>
                  </a:lnTo>
                  <a:cubicBezTo>
                    <a:pt x="368" y="6278"/>
                    <a:pt x="34" y="6811"/>
                    <a:pt x="1" y="7445"/>
                  </a:cubicBezTo>
                  <a:cubicBezTo>
                    <a:pt x="1" y="7826"/>
                    <a:pt x="181" y="8026"/>
                    <a:pt x="450" y="8026"/>
                  </a:cubicBezTo>
                  <a:cubicBezTo>
                    <a:pt x="583" y="8026"/>
                    <a:pt x="737" y="7978"/>
                    <a:pt x="901" y="7879"/>
                  </a:cubicBezTo>
                  <a:lnTo>
                    <a:pt x="10942" y="2075"/>
                  </a:lnTo>
                  <a:cubicBezTo>
                    <a:pt x="11476" y="1774"/>
                    <a:pt x="11809" y="1207"/>
                    <a:pt x="11842" y="607"/>
                  </a:cubicBezTo>
                  <a:cubicBezTo>
                    <a:pt x="11842" y="217"/>
                    <a:pt x="11654" y="1"/>
                    <a:pt x="1137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0" name="Google Shape;780;p26"/>
            <p:cNvSpPr/>
            <p:nvPr/>
          </p:nvSpPr>
          <p:spPr>
            <a:xfrm>
              <a:off x="5184062" y="2931791"/>
              <a:ext cx="927487" cy="1049817"/>
            </a:xfrm>
            <a:custGeom>
              <a:rect b="b" l="l" r="r" t="t"/>
              <a:pathLst>
                <a:path extrusionOk="0" h="68303" w="60344">
                  <a:moveTo>
                    <a:pt x="57285" y="0"/>
                  </a:moveTo>
                  <a:cubicBezTo>
                    <a:pt x="57004" y="0"/>
                    <a:pt x="56718" y="85"/>
                    <a:pt x="56474" y="254"/>
                  </a:cubicBezTo>
                  <a:lnTo>
                    <a:pt x="1969" y="31676"/>
                  </a:lnTo>
                  <a:cubicBezTo>
                    <a:pt x="801" y="32410"/>
                    <a:pt x="67" y="33678"/>
                    <a:pt x="1" y="35079"/>
                  </a:cubicBezTo>
                  <a:lnTo>
                    <a:pt x="1" y="37914"/>
                  </a:lnTo>
                  <a:lnTo>
                    <a:pt x="1" y="65234"/>
                  </a:lnTo>
                  <a:cubicBezTo>
                    <a:pt x="1" y="65334"/>
                    <a:pt x="1" y="65434"/>
                    <a:pt x="1" y="65500"/>
                  </a:cubicBezTo>
                  <a:cubicBezTo>
                    <a:pt x="101" y="66168"/>
                    <a:pt x="468" y="66735"/>
                    <a:pt x="1068" y="67035"/>
                  </a:cubicBezTo>
                  <a:lnTo>
                    <a:pt x="3080" y="68203"/>
                  </a:lnTo>
                  <a:lnTo>
                    <a:pt x="3080" y="68203"/>
                  </a:lnTo>
                  <a:cubicBezTo>
                    <a:pt x="2739" y="67951"/>
                    <a:pt x="2536" y="67543"/>
                    <a:pt x="2536" y="67135"/>
                  </a:cubicBezTo>
                  <a:lnTo>
                    <a:pt x="2536" y="40516"/>
                  </a:lnTo>
                  <a:lnTo>
                    <a:pt x="2536" y="36546"/>
                  </a:lnTo>
                  <a:cubicBezTo>
                    <a:pt x="2603" y="35145"/>
                    <a:pt x="3336" y="33878"/>
                    <a:pt x="4504" y="33111"/>
                  </a:cubicBezTo>
                  <a:lnTo>
                    <a:pt x="59010" y="1688"/>
                  </a:lnTo>
                  <a:cubicBezTo>
                    <a:pt x="59263" y="1519"/>
                    <a:pt x="59557" y="1430"/>
                    <a:pt x="59848" y="1430"/>
                  </a:cubicBezTo>
                  <a:cubicBezTo>
                    <a:pt x="60017" y="1430"/>
                    <a:pt x="60185" y="1460"/>
                    <a:pt x="60344" y="1521"/>
                  </a:cubicBezTo>
                  <a:cubicBezTo>
                    <a:pt x="59910" y="1288"/>
                    <a:pt x="58276" y="354"/>
                    <a:pt x="57909" y="154"/>
                  </a:cubicBezTo>
                  <a:cubicBezTo>
                    <a:pt x="57719" y="51"/>
                    <a:pt x="57504" y="0"/>
                    <a:pt x="57285" y="0"/>
                  </a:cubicBezTo>
                  <a:close/>
                  <a:moveTo>
                    <a:pt x="3080" y="68203"/>
                  </a:moveTo>
                  <a:cubicBezTo>
                    <a:pt x="3129" y="68239"/>
                    <a:pt x="3181" y="68273"/>
                    <a:pt x="3236" y="68302"/>
                  </a:cubicBezTo>
                  <a:lnTo>
                    <a:pt x="3136" y="68236"/>
                  </a:lnTo>
                  <a:lnTo>
                    <a:pt x="3080" y="68203"/>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1" name="Google Shape;781;p26"/>
            <p:cNvSpPr/>
            <p:nvPr/>
          </p:nvSpPr>
          <p:spPr>
            <a:xfrm>
              <a:off x="5223025" y="2953770"/>
              <a:ext cx="898269" cy="1030220"/>
            </a:xfrm>
            <a:custGeom>
              <a:rect b="b" l="l" r="r" t="t"/>
              <a:pathLst>
                <a:path extrusionOk="0" h="67028" w="58443">
                  <a:moveTo>
                    <a:pt x="57315" y="0"/>
                  </a:moveTo>
                  <a:cubicBezTo>
                    <a:pt x="57026" y="0"/>
                    <a:pt x="56740" y="89"/>
                    <a:pt x="56508" y="258"/>
                  </a:cubicBezTo>
                  <a:lnTo>
                    <a:pt x="1969" y="31681"/>
                  </a:lnTo>
                  <a:cubicBezTo>
                    <a:pt x="801" y="32448"/>
                    <a:pt x="68" y="33715"/>
                    <a:pt x="1" y="35116"/>
                  </a:cubicBezTo>
                  <a:lnTo>
                    <a:pt x="1" y="65672"/>
                  </a:lnTo>
                  <a:cubicBezTo>
                    <a:pt x="1" y="66455"/>
                    <a:pt x="632" y="67027"/>
                    <a:pt x="1330" y="67027"/>
                  </a:cubicBezTo>
                  <a:cubicBezTo>
                    <a:pt x="1553" y="67027"/>
                    <a:pt x="1784" y="66969"/>
                    <a:pt x="2002" y="66839"/>
                  </a:cubicBezTo>
                  <a:lnTo>
                    <a:pt x="56475" y="35450"/>
                  </a:lnTo>
                  <a:cubicBezTo>
                    <a:pt x="57642" y="34683"/>
                    <a:pt x="58376" y="33415"/>
                    <a:pt x="58443" y="32014"/>
                  </a:cubicBezTo>
                  <a:lnTo>
                    <a:pt x="58443" y="1392"/>
                  </a:lnTo>
                  <a:cubicBezTo>
                    <a:pt x="58443" y="1326"/>
                    <a:pt x="58443" y="1225"/>
                    <a:pt x="58443" y="1159"/>
                  </a:cubicBezTo>
                  <a:cubicBezTo>
                    <a:pt x="58443" y="1092"/>
                    <a:pt x="58443" y="1025"/>
                    <a:pt x="58409" y="959"/>
                  </a:cubicBezTo>
                  <a:lnTo>
                    <a:pt x="58409" y="925"/>
                  </a:lnTo>
                  <a:cubicBezTo>
                    <a:pt x="58409" y="859"/>
                    <a:pt x="58376" y="825"/>
                    <a:pt x="58376" y="758"/>
                  </a:cubicBezTo>
                  <a:cubicBezTo>
                    <a:pt x="58343" y="658"/>
                    <a:pt x="58309" y="592"/>
                    <a:pt x="58242" y="492"/>
                  </a:cubicBezTo>
                  <a:cubicBezTo>
                    <a:pt x="58242" y="458"/>
                    <a:pt x="58209" y="425"/>
                    <a:pt x="58176" y="392"/>
                  </a:cubicBezTo>
                  <a:cubicBezTo>
                    <a:pt x="58176" y="358"/>
                    <a:pt x="58142" y="358"/>
                    <a:pt x="58109" y="325"/>
                  </a:cubicBezTo>
                  <a:cubicBezTo>
                    <a:pt x="58076" y="258"/>
                    <a:pt x="58042" y="225"/>
                    <a:pt x="58009" y="191"/>
                  </a:cubicBezTo>
                  <a:cubicBezTo>
                    <a:pt x="57942" y="158"/>
                    <a:pt x="57876" y="125"/>
                    <a:pt x="57809" y="91"/>
                  </a:cubicBezTo>
                  <a:cubicBezTo>
                    <a:pt x="57650" y="30"/>
                    <a:pt x="57482" y="0"/>
                    <a:pt x="573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2" name="Google Shape;782;p26"/>
            <p:cNvSpPr/>
            <p:nvPr/>
          </p:nvSpPr>
          <p:spPr>
            <a:xfrm>
              <a:off x="5193299" y="2931791"/>
              <a:ext cx="918250" cy="531479"/>
            </a:xfrm>
            <a:custGeom>
              <a:rect b="b" l="l" r="r" t="t"/>
              <a:pathLst>
                <a:path extrusionOk="0" h="34579" w="59743">
                  <a:moveTo>
                    <a:pt x="56704" y="0"/>
                  </a:moveTo>
                  <a:cubicBezTo>
                    <a:pt x="56426" y="0"/>
                    <a:pt x="56151" y="85"/>
                    <a:pt x="55907" y="254"/>
                  </a:cubicBezTo>
                  <a:lnTo>
                    <a:pt x="1368" y="31676"/>
                  </a:lnTo>
                  <a:cubicBezTo>
                    <a:pt x="801" y="32010"/>
                    <a:pt x="334" y="32510"/>
                    <a:pt x="0" y="33111"/>
                  </a:cubicBezTo>
                  <a:lnTo>
                    <a:pt x="2502" y="34578"/>
                  </a:lnTo>
                  <a:cubicBezTo>
                    <a:pt x="2836" y="33978"/>
                    <a:pt x="3303" y="33478"/>
                    <a:pt x="3903" y="33111"/>
                  </a:cubicBezTo>
                  <a:lnTo>
                    <a:pt x="58409" y="1688"/>
                  </a:lnTo>
                  <a:cubicBezTo>
                    <a:pt x="58652" y="1505"/>
                    <a:pt x="58933" y="1421"/>
                    <a:pt x="59213" y="1421"/>
                  </a:cubicBezTo>
                  <a:cubicBezTo>
                    <a:pt x="59393" y="1421"/>
                    <a:pt x="59573" y="1456"/>
                    <a:pt x="59743" y="1521"/>
                  </a:cubicBezTo>
                  <a:cubicBezTo>
                    <a:pt x="59343" y="1288"/>
                    <a:pt x="57708" y="354"/>
                    <a:pt x="57341" y="154"/>
                  </a:cubicBezTo>
                  <a:cubicBezTo>
                    <a:pt x="57137" y="51"/>
                    <a:pt x="56920" y="0"/>
                    <a:pt x="56704"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3" name="Google Shape;783;p26"/>
            <p:cNvSpPr/>
            <p:nvPr/>
          </p:nvSpPr>
          <p:spPr>
            <a:xfrm>
              <a:off x="5352225" y="3056995"/>
              <a:ext cx="709080" cy="410886"/>
            </a:xfrm>
            <a:custGeom>
              <a:rect b="b" l="l" r="r" t="t"/>
              <a:pathLst>
                <a:path extrusionOk="0" h="26733" w="46134">
                  <a:moveTo>
                    <a:pt x="45959" y="0"/>
                  </a:moveTo>
                  <a:cubicBezTo>
                    <a:pt x="45938" y="0"/>
                    <a:pt x="45918" y="4"/>
                    <a:pt x="45900" y="13"/>
                  </a:cubicBezTo>
                  <a:lnTo>
                    <a:pt x="101" y="26466"/>
                  </a:lnTo>
                  <a:cubicBezTo>
                    <a:pt x="34" y="26532"/>
                    <a:pt x="1" y="26599"/>
                    <a:pt x="34" y="26666"/>
                  </a:cubicBezTo>
                  <a:cubicBezTo>
                    <a:pt x="68" y="26699"/>
                    <a:pt x="101" y="26733"/>
                    <a:pt x="168" y="26733"/>
                  </a:cubicBezTo>
                  <a:cubicBezTo>
                    <a:pt x="168" y="26733"/>
                    <a:pt x="201" y="26733"/>
                    <a:pt x="234" y="26699"/>
                  </a:cubicBezTo>
                  <a:lnTo>
                    <a:pt x="46034" y="247"/>
                  </a:lnTo>
                  <a:cubicBezTo>
                    <a:pt x="46100" y="214"/>
                    <a:pt x="46134" y="147"/>
                    <a:pt x="46100" y="80"/>
                  </a:cubicBezTo>
                  <a:cubicBezTo>
                    <a:pt x="46076" y="31"/>
                    <a:pt x="46016" y="0"/>
                    <a:pt x="459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4" name="Google Shape;784;p26"/>
            <p:cNvSpPr/>
            <p:nvPr/>
          </p:nvSpPr>
          <p:spPr>
            <a:xfrm>
              <a:off x="5351718" y="3134414"/>
              <a:ext cx="709587" cy="410886"/>
            </a:xfrm>
            <a:custGeom>
              <a:rect b="b" l="l" r="r" t="t"/>
              <a:pathLst>
                <a:path extrusionOk="0" h="26733" w="46167">
                  <a:moveTo>
                    <a:pt x="45992" y="0"/>
                  </a:moveTo>
                  <a:cubicBezTo>
                    <a:pt x="45971" y="0"/>
                    <a:pt x="45951" y="4"/>
                    <a:pt x="45933" y="13"/>
                  </a:cubicBezTo>
                  <a:lnTo>
                    <a:pt x="134" y="26499"/>
                  </a:lnTo>
                  <a:cubicBezTo>
                    <a:pt x="1" y="26566"/>
                    <a:pt x="34" y="26732"/>
                    <a:pt x="201" y="26732"/>
                  </a:cubicBezTo>
                  <a:lnTo>
                    <a:pt x="267" y="26732"/>
                  </a:lnTo>
                  <a:lnTo>
                    <a:pt x="46067" y="247"/>
                  </a:lnTo>
                  <a:cubicBezTo>
                    <a:pt x="46133" y="213"/>
                    <a:pt x="46167" y="147"/>
                    <a:pt x="46133" y="80"/>
                  </a:cubicBezTo>
                  <a:cubicBezTo>
                    <a:pt x="46109" y="31"/>
                    <a:pt x="46049" y="0"/>
                    <a:pt x="459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5" name="Google Shape;785;p26"/>
            <p:cNvSpPr/>
            <p:nvPr/>
          </p:nvSpPr>
          <p:spPr>
            <a:xfrm>
              <a:off x="5352225" y="3211709"/>
              <a:ext cx="709740" cy="411009"/>
            </a:xfrm>
            <a:custGeom>
              <a:rect b="b" l="l" r="r" t="t"/>
              <a:pathLst>
                <a:path extrusionOk="0" h="26741" w="46177">
                  <a:moveTo>
                    <a:pt x="45958" y="1"/>
                  </a:moveTo>
                  <a:cubicBezTo>
                    <a:pt x="45939" y="1"/>
                    <a:pt x="45919" y="7"/>
                    <a:pt x="45900" y="21"/>
                  </a:cubicBezTo>
                  <a:lnTo>
                    <a:pt x="101" y="26507"/>
                  </a:lnTo>
                  <a:cubicBezTo>
                    <a:pt x="34" y="26540"/>
                    <a:pt x="1" y="26607"/>
                    <a:pt x="34" y="26674"/>
                  </a:cubicBezTo>
                  <a:cubicBezTo>
                    <a:pt x="68" y="26707"/>
                    <a:pt x="101" y="26740"/>
                    <a:pt x="168" y="26740"/>
                  </a:cubicBezTo>
                  <a:lnTo>
                    <a:pt x="234" y="26740"/>
                  </a:lnTo>
                  <a:lnTo>
                    <a:pt x="46034" y="255"/>
                  </a:lnTo>
                  <a:cubicBezTo>
                    <a:pt x="46177" y="226"/>
                    <a:pt x="46074" y="1"/>
                    <a:pt x="459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6" name="Google Shape;786;p26"/>
            <p:cNvSpPr/>
            <p:nvPr/>
          </p:nvSpPr>
          <p:spPr>
            <a:xfrm>
              <a:off x="5351718" y="3289620"/>
              <a:ext cx="709587" cy="411025"/>
            </a:xfrm>
            <a:custGeom>
              <a:rect b="b" l="l" r="r" t="t"/>
              <a:pathLst>
                <a:path extrusionOk="0" h="26742" w="46167">
                  <a:moveTo>
                    <a:pt x="46026" y="1"/>
                  </a:moveTo>
                  <a:cubicBezTo>
                    <a:pt x="45994" y="1"/>
                    <a:pt x="45961" y="9"/>
                    <a:pt x="45933" y="23"/>
                  </a:cubicBezTo>
                  <a:lnTo>
                    <a:pt x="134" y="26475"/>
                  </a:lnTo>
                  <a:cubicBezTo>
                    <a:pt x="1" y="26542"/>
                    <a:pt x="34" y="26742"/>
                    <a:pt x="201" y="26742"/>
                  </a:cubicBezTo>
                  <a:cubicBezTo>
                    <a:pt x="201" y="26708"/>
                    <a:pt x="234" y="26708"/>
                    <a:pt x="267" y="26708"/>
                  </a:cubicBezTo>
                  <a:lnTo>
                    <a:pt x="46067" y="256"/>
                  </a:lnTo>
                  <a:cubicBezTo>
                    <a:pt x="46133" y="223"/>
                    <a:pt x="46167" y="123"/>
                    <a:pt x="46133" y="56"/>
                  </a:cubicBezTo>
                  <a:cubicBezTo>
                    <a:pt x="46114" y="17"/>
                    <a:pt x="46071" y="1"/>
                    <a:pt x="460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7" name="Google Shape;787;p26"/>
            <p:cNvSpPr/>
            <p:nvPr/>
          </p:nvSpPr>
          <p:spPr>
            <a:xfrm>
              <a:off x="5352225" y="3366824"/>
              <a:ext cx="709080" cy="410733"/>
            </a:xfrm>
            <a:custGeom>
              <a:rect b="b" l="l" r="r" t="t"/>
              <a:pathLst>
                <a:path extrusionOk="0" h="26723" w="46134">
                  <a:moveTo>
                    <a:pt x="45986" y="0"/>
                  </a:moveTo>
                  <a:cubicBezTo>
                    <a:pt x="45956" y="0"/>
                    <a:pt x="45926" y="11"/>
                    <a:pt x="45900" y="36"/>
                  </a:cubicBezTo>
                  <a:lnTo>
                    <a:pt x="101" y="26489"/>
                  </a:lnTo>
                  <a:cubicBezTo>
                    <a:pt x="34" y="26522"/>
                    <a:pt x="1" y="26589"/>
                    <a:pt x="34" y="26656"/>
                  </a:cubicBezTo>
                  <a:cubicBezTo>
                    <a:pt x="68" y="26689"/>
                    <a:pt x="101" y="26722"/>
                    <a:pt x="168" y="26722"/>
                  </a:cubicBezTo>
                  <a:lnTo>
                    <a:pt x="234" y="26722"/>
                  </a:lnTo>
                  <a:lnTo>
                    <a:pt x="46034" y="270"/>
                  </a:lnTo>
                  <a:cubicBezTo>
                    <a:pt x="46100" y="203"/>
                    <a:pt x="46134" y="137"/>
                    <a:pt x="46100" y="70"/>
                  </a:cubicBezTo>
                  <a:cubicBezTo>
                    <a:pt x="46080" y="29"/>
                    <a:pt x="46034" y="0"/>
                    <a:pt x="45986"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8" name="Google Shape;788;p26"/>
            <p:cNvSpPr/>
            <p:nvPr/>
          </p:nvSpPr>
          <p:spPr>
            <a:xfrm>
              <a:off x="5379922" y="3643653"/>
              <a:ext cx="33845" cy="114937"/>
            </a:xfrm>
            <a:custGeom>
              <a:rect b="b" l="l" r="r" t="t"/>
              <a:pathLst>
                <a:path extrusionOk="0" h="7478" w="2202">
                  <a:moveTo>
                    <a:pt x="1867" y="1"/>
                  </a:moveTo>
                  <a:cubicBezTo>
                    <a:pt x="1787" y="1"/>
                    <a:pt x="1697" y="24"/>
                    <a:pt x="1601" y="72"/>
                  </a:cubicBezTo>
                  <a:lnTo>
                    <a:pt x="601" y="672"/>
                  </a:lnTo>
                  <a:cubicBezTo>
                    <a:pt x="267" y="872"/>
                    <a:pt x="34" y="1273"/>
                    <a:pt x="0" y="1673"/>
                  </a:cubicBezTo>
                  <a:lnTo>
                    <a:pt x="0" y="7477"/>
                  </a:lnTo>
                  <a:lnTo>
                    <a:pt x="2202" y="6209"/>
                  </a:lnTo>
                  <a:lnTo>
                    <a:pt x="2202" y="405"/>
                  </a:lnTo>
                  <a:cubicBezTo>
                    <a:pt x="2202" y="144"/>
                    <a:pt x="2066" y="1"/>
                    <a:pt x="186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9" name="Google Shape;789;p26"/>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0" name="Google Shape;790;p26"/>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1" name="Google Shape;791;p26"/>
            <p:cNvSpPr/>
            <p:nvPr/>
          </p:nvSpPr>
          <p:spPr>
            <a:xfrm>
              <a:off x="5476814" y="3571137"/>
              <a:ext cx="33338" cy="131567"/>
            </a:xfrm>
            <a:custGeom>
              <a:rect b="b" l="l" r="r" t="t"/>
              <a:pathLst>
                <a:path extrusionOk="0" h="8560" w="2169">
                  <a:moveTo>
                    <a:pt x="1865" y="1"/>
                  </a:moveTo>
                  <a:cubicBezTo>
                    <a:pt x="1788" y="1"/>
                    <a:pt x="1699" y="28"/>
                    <a:pt x="1602" y="86"/>
                  </a:cubicBezTo>
                  <a:lnTo>
                    <a:pt x="601" y="653"/>
                  </a:lnTo>
                  <a:cubicBezTo>
                    <a:pt x="234" y="887"/>
                    <a:pt x="34" y="1254"/>
                    <a:pt x="1" y="1688"/>
                  </a:cubicBezTo>
                  <a:lnTo>
                    <a:pt x="1" y="8559"/>
                  </a:lnTo>
                  <a:lnTo>
                    <a:pt x="2169" y="7292"/>
                  </a:lnTo>
                  <a:lnTo>
                    <a:pt x="2169" y="420"/>
                  </a:lnTo>
                  <a:cubicBezTo>
                    <a:pt x="2169" y="160"/>
                    <a:pt x="2052" y="1"/>
                    <a:pt x="186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2" name="Google Shape;792;p26"/>
            <p:cNvSpPr/>
            <p:nvPr/>
          </p:nvSpPr>
          <p:spPr>
            <a:xfrm>
              <a:off x="5428630" y="3532912"/>
              <a:ext cx="33338" cy="197474"/>
            </a:xfrm>
            <a:custGeom>
              <a:rect b="b" l="l" r="r" t="t"/>
              <a:pathLst>
                <a:path extrusionOk="0" h="12848" w="2169">
                  <a:moveTo>
                    <a:pt x="1846" y="1"/>
                  </a:moveTo>
                  <a:cubicBezTo>
                    <a:pt x="1771" y="1"/>
                    <a:pt x="1687" y="24"/>
                    <a:pt x="1601" y="72"/>
                  </a:cubicBezTo>
                  <a:lnTo>
                    <a:pt x="567" y="672"/>
                  </a:lnTo>
                  <a:cubicBezTo>
                    <a:pt x="234" y="872"/>
                    <a:pt x="33" y="1272"/>
                    <a:pt x="0" y="1673"/>
                  </a:cubicBezTo>
                  <a:lnTo>
                    <a:pt x="0" y="12847"/>
                  </a:lnTo>
                  <a:lnTo>
                    <a:pt x="2168" y="11613"/>
                  </a:lnTo>
                  <a:lnTo>
                    <a:pt x="2168" y="405"/>
                  </a:lnTo>
                  <a:cubicBezTo>
                    <a:pt x="2168" y="144"/>
                    <a:pt x="2033" y="1"/>
                    <a:pt x="18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3" name="Google Shape;793;p26"/>
            <p:cNvSpPr/>
            <p:nvPr/>
          </p:nvSpPr>
          <p:spPr>
            <a:xfrm>
              <a:off x="5553203" y="3492181"/>
              <a:ext cx="33860" cy="166426"/>
            </a:xfrm>
            <a:custGeom>
              <a:rect b="b" l="l" r="r" t="t"/>
              <a:pathLst>
                <a:path extrusionOk="0" h="10828" w="2203">
                  <a:moveTo>
                    <a:pt x="1872" y="1"/>
                  </a:moveTo>
                  <a:cubicBezTo>
                    <a:pt x="1791" y="1"/>
                    <a:pt x="1699" y="28"/>
                    <a:pt x="1602" y="86"/>
                  </a:cubicBezTo>
                  <a:lnTo>
                    <a:pt x="601" y="687"/>
                  </a:lnTo>
                  <a:cubicBezTo>
                    <a:pt x="234" y="887"/>
                    <a:pt x="34" y="1254"/>
                    <a:pt x="1" y="1688"/>
                  </a:cubicBezTo>
                  <a:lnTo>
                    <a:pt x="1" y="10827"/>
                  </a:lnTo>
                  <a:lnTo>
                    <a:pt x="2202" y="9560"/>
                  </a:lnTo>
                  <a:lnTo>
                    <a:pt x="2202" y="420"/>
                  </a:lnTo>
                  <a:cubicBezTo>
                    <a:pt x="2202"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4" name="Google Shape;794;p26"/>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5" name="Google Shape;795;p26"/>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6" name="Google Shape;796;p26"/>
            <p:cNvSpPr/>
            <p:nvPr/>
          </p:nvSpPr>
          <p:spPr>
            <a:xfrm>
              <a:off x="5650111" y="3311199"/>
              <a:ext cx="33338" cy="291523"/>
            </a:xfrm>
            <a:custGeom>
              <a:rect b="b" l="l" r="r" t="t"/>
              <a:pathLst>
                <a:path extrusionOk="0" h="18967" w="2169">
                  <a:moveTo>
                    <a:pt x="1850" y="1"/>
                  </a:moveTo>
                  <a:cubicBezTo>
                    <a:pt x="1774" y="1"/>
                    <a:pt x="1689" y="28"/>
                    <a:pt x="1602" y="86"/>
                  </a:cubicBezTo>
                  <a:lnTo>
                    <a:pt x="567" y="687"/>
                  </a:lnTo>
                  <a:cubicBezTo>
                    <a:pt x="234" y="887"/>
                    <a:pt x="34" y="1254"/>
                    <a:pt x="0" y="1687"/>
                  </a:cubicBezTo>
                  <a:lnTo>
                    <a:pt x="0" y="18966"/>
                  </a:lnTo>
                  <a:lnTo>
                    <a:pt x="2169" y="17699"/>
                  </a:lnTo>
                  <a:lnTo>
                    <a:pt x="2169" y="420"/>
                  </a:lnTo>
                  <a:cubicBezTo>
                    <a:pt x="2169" y="160"/>
                    <a:pt x="2035" y="1"/>
                    <a:pt x="185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7" name="Google Shape;797;p26"/>
            <p:cNvSpPr/>
            <p:nvPr/>
          </p:nvSpPr>
          <p:spPr>
            <a:xfrm>
              <a:off x="5601404" y="3445011"/>
              <a:ext cx="33860" cy="185916"/>
            </a:xfrm>
            <a:custGeom>
              <a:rect b="b" l="l" r="r" t="t"/>
              <a:pathLst>
                <a:path extrusionOk="0" h="12096" w="2203">
                  <a:moveTo>
                    <a:pt x="1872" y="1"/>
                  </a:moveTo>
                  <a:cubicBezTo>
                    <a:pt x="1791" y="1"/>
                    <a:pt x="1699" y="28"/>
                    <a:pt x="1602" y="87"/>
                  </a:cubicBezTo>
                  <a:lnTo>
                    <a:pt x="601" y="654"/>
                  </a:lnTo>
                  <a:cubicBezTo>
                    <a:pt x="267" y="887"/>
                    <a:pt x="34" y="1254"/>
                    <a:pt x="0" y="1688"/>
                  </a:cubicBezTo>
                  <a:lnTo>
                    <a:pt x="0" y="12095"/>
                  </a:lnTo>
                  <a:lnTo>
                    <a:pt x="2202" y="10828"/>
                  </a:lnTo>
                  <a:lnTo>
                    <a:pt x="2202" y="420"/>
                  </a:lnTo>
                  <a:cubicBezTo>
                    <a:pt x="2202" y="160"/>
                    <a:pt x="2068" y="1"/>
                    <a:pt x="18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8" name="Google Shape;798;p26"/>
            <p:cNvSpPr/>
            <p:nvPr/>
          </p:nvSpPr>
          <p:spPr>
            <a:xfrm>
              <a:off x="5726500" y="3511901"/>
              <a:ext cx="33338" cy="46725"/>
            </a:xfrm>
            <a:custGeom>
              <a:rect b="b" l="l" r="r" t="t"/>
              <a:pathLst>
                <a:path extrusionOk="0" h="3040" w="2169">
                  <a:moveTo>
                    <a:pt x="1843" y="1"/>
                  </a:moveTo>
                  <a:cubicBezTo>
                    <a:pt x="1769" y="1"/>
                    <a:pt x="1686" y="24"/>
                    <a:pt x="1602" y="71"/>
                  </a:cubicBezTo>
                  <a:lnTo>
                    <a:pt x="568" y="671"/>
                  </a:lnTo>
                  <a:cubicBezTo>
                    <a:pt x="234" y="905"/>
                    <a:pt x="1" y="1272"/>
                    <a:pt x="1" y="1672"/>
                  </a:cubicBezTo>
                  <a:lnTo>
                    <a:pt x="1" y="3040"/>
                  </a:lnTo>
                  <a:lnTo>
                    <a:pt x="2169" y="1772"/>
                  </a:lnTo>
                  <a:lnTo>
                    <a:pt x="2169" y="438"/>
                  </a:lnTo>
                  <a:cubicBezTo>
                    <a:pt x="2169" y="151"/>
                    <a:pt x="2031" y="1"/>
                    <a:pt x="184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99" name="Google Shape;799;p26"/>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0" name="Google Shape;800;p26"/>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1" name="Google Shape;801;p26"/>
            <p:cNvSpPr/>
            <p:nvPr/>
          </p:nvSpPr>
          <p:spPr>
            <a:xfrm>
              <a:off x="5822885" y="3336222"/>
              <a:ext cx="33860" cy="166519"/>
            </a:xfrm>
            <a:custGeom>
              <a:rect b="b" l="l" r="r" t="t"/>
              <a:pathLst>
                <a:path extrusionOk="0" h="10834" w="2203">
                  <a:moveTo>
                    <a:pt x="1887" y="1"/>
                  </a:moveTo>
                  <a:cubicBezTo>
                    <a:pt x="1802" y="1"/>
                    <a:pt x="1705" y="31"/>
                    <a:pt x="1602" y="93"/>
                  </a:cubicBezTo>
                  <a:lnTo>
                    <a:pt x="601" y="660"/>
                  </a:lnTo>
                  <a:cubicBezTo>
                    <a:pt x="268" y="893"/>
                    <a:pt x="34" y="1260"/>
                    <a:pt x="34" y="1694"/>
                  </a:cubicBezTo>
                  <a:lnTo>
                    <a:pt x="1" y="10834"/>
                  </a:lnTo>
                  <a:lnTo>
                    <a:pt x="2202" y="9600"/>
                  </a:lnTo>
                  <a:lnTo>
                    <a:pt x="2202" y="426"/>
                  </a:lnTo>
                  <a:cubicBezTo>
                    <a:pt x="2202" y="150"/>
                    <a:pt x="2075" y="1"/>
                    <a:pt x="188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2" name="Google Shape;802;p26"/>
            <p:cNvSpPr/>
            <p:nvPr/>
          </p:nvSpPr>
          <p:spPr>
            <a:xfrm>
              <a:off x="5774700" y="3317870"/>
              <a:ext cx="33338" cy="212567"/>
            </a:xfrm>
            <a:custGeom>
              <a:rect b="b" l="l" r="r" t="t"/>
              <a:pathLst>
                <a:path extrusionOk="0" h="13830" w="2169">
                  <a:moveTo>
                    <a:pt x="1865" y="0"/>
                  </a:moveTo>
                  <a:cubicBezTo>
                    <a:pt x="1788" y="0"/>
                    <a:pt x="1699" y="27"/>
                    <a:pt x="1601" y="86"/>
                  </a:cubicBezTo>
                  <a:lnTo>
                    <a:pt x="601" y="653"/>
                  </a:lnTo>
                  <a:cubicBezTo>
                    <a:pt x="234" y="886"/>
                    <a:pt x="34" y="1253"/>
                    <a:pt x="0" y="1687"/>
                  </a:cubicBezTo>
                  <a:lnTo>
                    <a:pt x="0" y="13829"/>
                  </a:lnTo>
                  <a:lnTo>
                    <a:pt x="2168" y="12595"/>
                  </a:lnTo>
                  <a:lnTo>
                    <a:pt x="2168" y="419"/>
                  </a:lnTo>
                  <a:cubicBezTo>
                    <a:pt x="2168" y="160"/>
                    <a:pt x="2051" y="0"/>
                    <a:pt x="186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3" name="Google Shape;803;p26"/>
            <p:cNvSpPr/>
            <p:nvPr/>
          </p:nvSpPr>
          <p:spPr>
            <a:xfrm>
              <a:off x="5899274" y="3344014"/>
              <a:ext cx="33860" cy="115152"/>
            </a:xfrm>
            <a:custGeom>
              <a:rect b="b" l="l" r="r" t="t"/>
              <a:pathLst>
                <a:path extrusionOk="0" h="7492" w="2203">
                  <a:moveTo>
                    <a:pt x="1872" y="1"/>
                  </a:moveTo>
                  <a:cubicBezTo>
                    <a:pt x="1791" y="1"/>
                    <a:pt x="1700" y="28"/>
                    <a:pt x="1602" y="86"/>
                  </a:cubicBezTo>
                  <a:lnTo>
                    <a:pt x="601" y="687"/>
                  </a:lnTo>
                  <a:cubicBezTo>
                    <a:pt x="268" y="887"/>
                    <a:pt x="34" y="1254"/>
                    <a:pt x="1" y="1654"/>
                  </a:cubicBezTo>
                  <a:lnTo>
                    <a:pt x="1" y="7491"/>
                  </a:lnTo>
                  <a:lnTo>
                    <a:pt x="2203" y="6224"/>
                  </a:lnTo>
                  <a:lnTo>
                    <a:pt x="2203" y="420"/>
                  </a:lnTo>
                  <a:cubicBezTo>
                    <a:pt x="2203" y="160"/>
                    <a:pt x="2069"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4" name="Google Shape;804;p26"/>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5" name="Google Shape;805;p26"/>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6" name="Google Shape;806;p26"/>
            <p:cNvSpPr/>
            <p:nvPr/>
          </p:nvSpPr>
          <p:spPr>
            <a:xfrm>
              <a:off x="5996182" y="3271207"/>
              <a:ext cx="33860" cy="131567"/>
            </a:xfrm>
            <a:custGeom>
              <a:rect b="b" l="l" r="r" t="t"/>
              <a:pathLst>
                <a:path extrusionOk="0" h="8560" w="2203">
                  <a:moveTo>
                    <a:pt x="1872" y="1"/>
                  </a:moveTo>
                  <a:cubicBezTo>
                    <a:pt x="1791" y="1"/>
                    <a:pt x="1699" y="28"/>
                    <a:pt x="1602" y="86"/>
                  </a:cubicBezTo>
                  <a:lnTo>
                    <a:pt x="601" y="687"/>
                  </a:lnTo>
                  <a:cubicBezTo>
                    <a:pt x="234" y="887"/>
                    <a:pt x="34" y="1254"/>
                    <a:pt x="0" y="1688"/>
                  </a:cubicBezTo>
                  <a:lnTo>
                    <a:pt x="0" y="8559"/>
                  </a:lnTo>
                  <a:lnTo>
                    <a:pt x="2202" y="7292"/>
                  </a:lnTo>
                  <a:lnTo>
                    <a:pt x="2202" y="420"/>
                  </a:lnTo>
                  <a:cubicBezTo>
                    <a:pt x="2202" y="160"/>
                    <a:pt x="2068" y="1"/>
                    <a:pt x="18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7" name="Google Shape;807;p26"/>
            <p:cNvSpPr/>
            <p:nvPr/>
          </p:nvSpPr>
          <p:spPr>
            <a:xfrm>
              <a:off x="5947982" y="3184566"/>
              <a:ext cx="33353" cy="245889"/>
            </a:xfrm>
            <a:custGeom>
              <a:rect b="b" l="l" r="r" t="t"/>
              <a:pathLst>
                <a:path extrusionOk="0" h="15998" w="2170">
                  <a:moveTo>
                    <a:pt x="1851" y="0"/>
                  </a:moveTo>
                  <a:cubicBezTo>
                    <a:pt x="1775" y="0"/>
                    <a:pt x="1690" y="28"/>
                    <a:pt x="1602" y="86"/>
                  </a:cubicBezTo>
                  <a:lnTo>
                    <a:pt x="568" y="653"/>
                  </a:lnTo>
                  <a:cubicBezTo>
                    <a:pt x="234" y="887"/>
                    <a:pt x="1" y="1254"/>
                    <a:pt x="1" y="1687"/>
                  </a:cubicBezTo>
                  <a:lnTo>
                    <a:pt x="1" y="15997"/>
                  </a:lnTo>
                  <a:lnTo>
                    <a:pt x="2169" y="14763"/>
                  </a:lnTo>
                  <a:lnTo>
                    <a:pt x="2169" y="420"/>
                  </a:lnTo>
                  <a:cubicBezTo>
                    <a:pt x="2169" y="160"/>
                    <a:pt x="2035" y="0"/>
                    <a:pt x="18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8" name="Google Shape;808;p26"/>
            <p:cNvSpPr/>
            <p:nvPr/>
          </p:nvSpPr>
          <p:spPr>
            <a:xfrm>
              <a:off x="5265077" y="3776142"/>
              <a:ext cx="67167" cy="46771"/>
            </a:xfrm>
            <a:custGeom>
              <a:rect b="b" l="l" r="r" t="t"/>
              <a:pathLst>
                <a:path extrusionOk="0" h="3043" w="4370">
                  <a:moveTo>
                    <a:pt x="4100" y="0"/>
                  </a:moveTo>
                  <a:cubicBezTo>
                    <a:pt x="4005" y="0"/>
                    <a:pt x="3892" y="30"/>
                    <a:pt x="3770" y="91"/>
                  </a:cubicBezTo>
                  <a:lnTo>
                    <a:pt x="567" y="1959"/>
                  </a:lnTo>
                  <a:cubicBezTo>
                    <a:pt x="267" y="2126"/>
                    <a:pt x="34" y="2426"/>
                    <a:pt x="0" y="2793"/>
                  </a:cubicBezTo>
                  <a:cubicBezTo>
                    <a:pt x="0" y="2955"/>
                    <a:pt x="98" y="3043"/>
                    <a:pt x="242" y="3043"/>
                  </a:cubicBezTo>
                  <a:cubicBezTo>
                    <a:pt x="336" y="3043"/>
                    <a:pt x="449" y="3006"/>
                    <a:pt x="567" y="2927"/>
                  </a:cubicBezTo>
                  <a:lnTo>
                    <a:pt x="3770" y="1092"/>
                  </a:lnTo>
                  <a:cubicBezTo>
                    <a:pt x="4103" y="925"/>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09" name="Google Shape;809;p26"/>
            <p:cNvSpPr/>
            <p:nvPr/>
          </p:nvSpPr>
          <p:spPr>
            <a:xfrm>
              <a:off x="5265077" y="3628605"/>
              <a:ext cx="67167" cy="46786"/>
            </a:xfrm>
            <a:custGeom>
              <a:rect b="b" l="l" r="r" t="t"/>
              <a:pathLst>
                <a:path extrusionOk="0" h="3044" w="4370">
                  <a:moveTo>
                    <a:pt x="4121" y="0"/>
                  </a:moveTo>
                  <a:cubicBezTo>
                    <a:pt x="4022" y="0"/>
                    <a:pt x="3901" y="38"/>
                    <a:pt x="3770" y="117"/>
                  </a:cubicBezTo>
                  <a:lnTo>
                    <a:pt x="567" y="1951"/>
                  </a:lnTo>
                  <a:cubicBezTo>
                    <a:pt x="267" y="2118"/>
                    <a:pt x="34" y="2452"/>
                    <a:pt x="0" y="2785"/>
                  </a:cubicBezTo>
                  <a:cubicBezTo>
                    <a:pt x="0" y="2954"/>
                    <a:pt x="107" y="3043"/>
                    <a:pt x="262" y="3043"/>
                  </a:cubicBezTo>
                  <a:cubicBezTo>
                    <a:pt x="352" y="3043"/>
                    <a:pt x="457" y="3013"/>
                    <a:pt x="567" y="2952"/>
                  </a:cubicBezTo>
                  <a:lnTo>
                    <a:pt x="3770" y="1084"/>
                  </a:lnTo>
                  <a:cubicBezTo>
                    <a:pt x="4103" y="917"/>
                    <a:pt x="4303" y="617"/>
                    <a:pt x="4370" y="250"/>
                  </a:cubicBezTo>
                  <a:cubicBezTo>
                    <a:pt x="4370" y="89"/>
                    <a:pt x="4272" y="0"/>
                    <a:pt x="412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0" name="Google Shape;810;p26"/>
            <p:cNvSpPr/>
            <p:nvPr/>
          </p:nvSpPr>
          <p:spPr>
            <a:xfrm>
              <a:off x="5265077" y="3481853"/>
              <a:ext cx="67167" cy="46740"/>
            </a:xfrm>
            <a:custGeom>
              <a:rect b="b" l="l" r="r" t="t"/>
              <a:pathLst>
                <a:path extrusionOk="0" h="3041" w="4370">
                  <a:moveTo>
                    <a:pt x="4100" y="0"/>
                  </a:moveTo>
                  <a:cubicBezTo>
                    <a:pt x="4005" y="0"/>
                    <a:pt x="3892" y="30"/>
                    <a:pt x="3770" y="91"/>
                  </a:cubicBezTo>
                  <a:lnTo>
                    <a:pt x="567" y="1926"/>
                  </a:lnTo>
                  <a:cubicBezTo>
                    <a:pt x="267" y="2126"/>
                    <a:pt x="34" y="2426"/>
                    <a:pt x="0" y="2760"/>
                  </a:cubicBezTo>
                  <a:cubicBezTo>
                    <a:pt x="0" y="2945"/>
                    <a:pt x="101" y="3041"/>
                    <a:pt x="249" y="3041"/>
                  </a:cubicBezTo>
                  <a:cubicBezTo>
                    <a:pt x="341" y="3041"/>
                    <a:pt x="452" y="3003"/>
                    <a:pt x="567" y="2927"/>
                  </a:cubicBezTo>
                  <a:lnTo>
                    <a:pt x="3770" y="1092"/>
                  </a:lnTo>
                  <a:cubicBezTo>
                    <a:pt x="4103" y="892"/>
                    <a:pt x="4303" y="592"/>
                    <a:pt x="4370" y="258"/>
                  </a:cubicBezTo>
                  <a:cubicBezTo>
                    <a:pt x="4370" y="89"/>
                    <a:pt x="4263" y="0"/>
                    <a:pt x="410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1" name="Google Shape;811;p26"/>
            <p:cNvSpPr/>
            <p:nvPr/>
          </p:nvSpPr>
          <p:spPr>
            <a:xfrm>
              <a:off x="5410170" y="3742420"/>
              <a:ext cx="122038" cy="78448"/>
            </a:xfrm>
            <a:custGeom>
              <a:rect b="b" l="l" r="r" t="t"/>
              <a:pathLst>
                <a:path extrusionOk="0" h="5104" w="7940">
                  <a:moveTo>
                    <a:pt x="7698" y="1"/>
                  </a:moveTo>
                  <a:cubicBezTo>
                    <a:pt x="7604" y="1"/>
                    <a:pt x="7491" y="38"/>
                    <a:pt x="7372" y="117"/>
                  </a:cubicBezTo>
                  <a:lnTo>
                    <a:pt x="567" y="4020"/>
                  </a:lnTo>
                  <a:cubicBezTo>
                    <a:pt x="267" y="4187"/>
                    <a:pt x="67" y="4487"/>
                    <a:pt x="0" y="4854"/>
                  </a:cubicBezTo>
                  <a:cubicBezTo>
                    <a:pt x="0" y="5015"/>
                    <a:pt x="98" y="5104"/>
                    <a:pt x="242" y="5104"/>
                  </a:cubicBezTo>
                  <a:cubicBezTo>
                    <a:pt x="336" y="5104"/>
                    <a:pt x="449" y="5066"/>
                    <a:pt x="567" y="4987"/>
                  </a:cubicBezTo>
                  <a:lnTo>
                    <a:pt x="7372" y="1084"/>
                  </a:lnTo>
                  <a:cubicBezTo>
                    <a:pt x="7672" y="918"/>
                    <a:pt x="7873" y="617"/>
                    <a:pt x="7939" y="250"/>
                  </a:cubicBezTo>
                  <a:cubicBezTo>
                    <a:pt x="7939" y="89"/>
                    <a:pt x="7841"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2" name="Google Shape;812;p26"/>
            <p:cNvSpPr/>
            <p:nvPr/>
          </p:nvSpPr>
          <p:spPr>
            <a:xfrm>
              <a:off x="5357866" y="3818886"/>
              <a:ext cx="26175" cy="40592"/>
            </a:xfrm>
            <a:custGeom>
              <a:rect b="b" l="l" r="r" t="t"/>
              <a:pathLst>
                <a:path extrusionOk="0" h="2641" w="1703">
                  <a:moveTo>
                    <a:pt x="1503" y="1"/>
                  </a:moveTo>
                  <a:cubicBezTo>
                    <a:pt x="1452" y="1"/>
                    <a:pt x="1395" y="16"/>
                    <a:pt x="1335" y="46"/>
                  </a:cubicBezTo>
                  <a:lnTo>
                    <a:pt x="368" y="646"/>
                  </a:lnTo>
                  <a:cubicBezTo>
                    <a:pt x="168" y="779"/>
                    <a:pt x="34" y="1013"/>
                    <a:pt x="1" y="1246"/>
                  </a:cubicBezTo>
                  <a:lnTo>
                    <a:pt x="1" y="2381"/>
                  </a:lnTo>
                  <a:cubicBezTo>
                    <a:pt x="1" y="2543"/>
                    <a:pt x="81" y="2640"/>
                    <a:pt x="197" y="2640"/>
                  </a:cubicBezTo>
                  <a:cubicBezTo>
                    <a:pt x="248" y="2640"/>
                    <a:pt x="307" y="2621"/>
                    <a:pt x="368" y="2581"/>
                  </a:cubicBezTo>
                  <a:lnTo>
                    <a:pt x="1335" y="2014"/>
                  </a:lnTo>
                  <a:cubicBezTo>
                    <a:pt x="1569" y="1880"/>
                    <a:pt x="1702" y="1647"/>
                    <a:pt x="1702" y="1380"/>
                  </a:cubicBezTo>
                  <a:lnTo>
                    <a:pt x="1702" y="246"/>
                  </a:lnTo>
                  <a:cubicBezTo>
                    <a:pt x="1702" y="82"/>
                    <a:pt x="1620" y="1"/>
                    <a:pt x="15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3" name="Google Shape;813;p26"/>
            <p:cNvSpPr/>
            <p:nvPr/>
          </p:nvSpPr>
          <p:spPr>
            <a:xfrm>
              <a:off x="5670108" y="3592593"/>
              <a:ext cx="122038" cy="78402"/>
            </a:xfrm>
            <a:custGeom>
              <a:rect b="b" l="l" r="r" t="t"/>
              <a:pathLst>
                <a:path extrusionOk="0" h="5101" w="7940">
                  <a:moveTo>
                    <a:pt x="7692" y="0"/>
                  </a:moveTo>
                  <a:cubicBezTo>
                    <a:pt x="7603" y="0"/>
                    <a:pt x="7495" y="30"/>
                    <a:pt x="7372" y="91"/>
                  </a:cubicBezTo>
                  <a:lnTo>
                    <a:pt x="567" y="3994"/>
                  </a:lnTo>
                  <a:cubicBezTo>
                    <a:pt x="267" y="4194"/>
                    <a:pt x="67" y="4495"/>
                    <a:pt x="0" y="4828"/>
                  </a:cubicBezTo>
                  <a:cubicBezTo>
                    <a:pt x="0" y="4998"/>
                    <a:pt x="109" y="5101"/>
                    <a:pt x="274" y="5101"/>
                  </a:cubicBezTo>
                  <a:cubicBezTo>
                    <a:pt x="368" y="5101"/>
                    <a:pt x="480" y="5067"/>
                    <a:pt x="601" y="4995"/>
                  </a:cubicBezTo>
                  <a:lnTo>
                    <a:pt x="7372" y="1092"/>
                  </a:lnTo>
                  <a:cubicBezTo>
                    <a:pt x="7672" y="925"/>
                    <a:pt x="7906" y="592"/>
                    <a:pt x="7939" y="258"/>
                  </a:cubicBezTo>
                  <a:cubicBezTo>
                    <a:pt x="7939" y="89"/>
                    <a:pt x="7846" y="0"/>
                    <a:pt x="769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4" name="Google Shape;814;p26"/>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5" name="Google Shape;815;p26"/>
            <p:cNvSpPr/>
            <p:nvPr/>
          </p:nvSpPr>
          <p:spPr>
            <a:xfrm>
              <a:off x="5617803" y="3668767"/>
              <a:ext cx="26175" cy="40269"/>
            </a:xfrm>
            <a:custGeom>
              <a:rect b="b" l="l" r="r" t="t"/>
              <a:pathLst>
                <a:path extrusionOk="0" h="2620" w="1703">
                  <a:moveTo>
                    <a:pt x="1483" y="0"/>
                  </a:moveTo>
                  <a:cubicBezTo>
                    <a:pt x="1438" y="0"/>
                    <a:pt x="1387" y="13"/>
                    <a:pt x="1335" y="39"/>
                  </a:cubicBezTo>
                  <a:lnTo>
                    <a:pt x="368" y="606"/>
                  </a:lnTo>
                  <a:cubicBezTo>
                    <a:pt x="168" y="739"/>
                    <a:pt x="34" y="973"/>
                    <a:pt x="1" y="1240"/>
                  </a:cubicBezTo>
                  <a:lnTo>
                    <a:pt x="1" y="2374"/>
                  </a:lnTo>
                  <a:cubicBezTo>
                    <a:pt x="1" y="2537"/>
                    <a:pt x="83" y="2619"/>
                    <a:pt x="200" y="2619"/>
                  </a:cubicBezTo>
                  <a:cubicBezTo>
                    <a:pt x="251" y="2619"/>
                    <a:pt x="308" y="2604"/>
                    <a:pt x="368" y="2574"/>
                  </a:cubicBezTo>
                  <a:lnTo>
                    <a:pt x="1335" y="2007"/>
                  </a:lnTo>
                  <a:cubicBezTo>
                    <a:pt x="1569" y="1874"/>
                    <a:pt x="1702" y="1640"/>
                    <a:pt x="1702" y="1373"/>
                  </a:cubicBezTo>
                  <a:lnTo>
                    <a:pt x="1702" y="272"/>
                  </a:lnTo>
                  <a:cubicBezTo>
                    <a:pt x="1702" y="100"/>
                    <a:pt x="1611" y="0"/>
                    <a:pt x="14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6" name="Google Shape;816;p26"/>
            <p:cNvSpPr/>
            <p:nvPr/>
          </p:nvSpPr>
          <p:spPr>
            <a:xfrm>
              <a:off x="5930045" y="3442490"/>
              <a:ext cx="122038" cy="78448"/>
            </a:xfrm>
            <a:custGeom>
              <a:rect b="b" l="l" r="r" t="t"/>
              <a:pathLst>
                <a:path extrusionOk="0" h="5104" w="7940">
                  <a:moveTo>
                    <a:pt x="7698" y="1"/>
                  </a:moveTo>
                  <a:cubicBezTo>
                    <a:pt x="7604" y="1"/>
                    <a:pt x="7491" y="38"/>
                    <a:pt x="7372" y="117"/>
                  </a:cubicBezTo>
                  <a:lnTo>
                    <a:pt x="567" y="4020"/>
                  </a:lnTo>
                  <a:cubicBezTo>
                    <a:pt x="267" y="4187"/>
                    <a:pt x="34" y="4487"/>
                    <a:pt x="0" y="4854"/>
                  </a:cubicBezTo>
                  <a:cubicBezTo>
                    <a:pt x="0" y="5015"/>
                    <a:pt x="98" y="5104"/>
                    <a:pt x="242" y="5104"/>
                  </a:cubicBezTo>
                  <a:cubicBezTo>
                    <a:pt x="336" y="5104"/>
                    <a:pt x="449" y="5066"/>
                    <a:pt x="567" y="4987"/>
                  </a:cubicBezTo>
                  <a:lnTo>
                    <a:pt x="7372" y="1084"/>
                  </a:lnTo>
                  <a:cubicBezTo>
                    <a:pt x="7673" y="918"/>
                    <a:pt x="7873" y="617"/>
                    <a:pt x="7939" y="251"/>
                  </a:cubicBezTo>
                  <a:cubicBezTo>
                    <a:pt x="7939" y="89"/>
                    <a:pt x="7842" y="1"/>
                    <a:pt x="769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7" name="Google Shape;817;p26"/>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8" name="Google Shape;818;p26"/>
            <p:cNvSpPr/>
            <p:nvPr/>
          </p:nvSpPr>
          <p:spPr>
            <a:xfrm>
              <a:off x="5877741" y="3519048"/>
              <a:ext cx="26175" cy="40177"/>
            </a:xfrm>
            <a:custGeom>
              <a:rect b="b" l="l" r="r" t="t"/>
              <a:pathLst>
                <a:path extrusionOk="0" h="2614" w="1703">
                  <a:moveTo>
                    <a:pt x="1486" y="0"/>
                  </a:moveTo>
                  <a:cubicBezTo>
                    <a:pt x="1440" y="0"/>
                    <a:pt x="1389" y="13"/>
                    <a:pt x="1335" y="40"/>
                  </a:cubicBezTo>
                  <a:lnTo>
                    <a:pt x="368" y="607"/>
                  </a:lnTo>
                  <a:cubicBezTo>
                    <a:pt x="168" y="740"/>
                    <a:pt x="34" y="974"/>
                    <a:pt x="1" y="1240"/>
                  </a:cubicBezTo>
                  <a:lnTo>
                    <a:pt x="1" y="2341"/>
                  </a:lnTo>
                  <a:cubicBezTo>
                    <a:pt x="1" y="2514"/>
                    <a:pt x="92" y="2613"/>
                    <a:pt x="220" y="2613"/>
                  </a:cubicBezTo>
                  <a:cubicBezTo>
                    <a:pt x="266" y="2613"/>
                    <a:pt x="316" y="2601"/>
                    <a:pt x="368" y="2575"/>
                  </a:cubicBezTo>
                  <a:lnTo>
                    <a:pt x="1335" y="2008"/>
                  </a:lnTo>
                  <a:cubicBezTo>
                    <a:pt x="1569" y="1874"/>
                    <a:pt x="1702" y="1641"/>
                    <a:pt x="1702" y="1374"/>
                  </a:cubicBezTo>
                  <a:lnTo>
                    <a:pt x="1702" y="240"/>
                  </a:lnTo>
                  <a:cubicBezTo>
                    <a:pt x="1702" y="93"/>
                    <a:pt x="1613" y="0"/>
                    <a:pt x="148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19" name="Google Shape;819;p26"/>
            <p:cNvSpPr/>
            <p:nvPr/>
          </p:nvSpPr>
          <p:spPr>
            <a:xfrm>
              <a:off x="5184062" y="1460851"/>
              <a:ext cx="1496070" cy="1859370"/>
            </a:xfrm>
            <a:custGeom>
              <a:rect b="b" l="l" r="r" t="t"/>
              <a:pathLst>
                <a:path extrusionOk="0" h="120974" w="97337">
                  <a:moveTo>
                    <a:pt x="94287" y="1"/>
                  </a:moveTo>
                  <a:cubicBezTo>
                    <a:pt x="94004" y="1"/>
                    <a:pt x="93726" y="85"/>
                    <a:pt x="93501" y="254"/>
                  </a:cubicBezTo>
                  <a:lnTo>
                    <a:pt x="1969" y="53058"/>
                  </a:lnTo>
                  <a:cubicBezTo>
                    <a:pt x="801" y="53826"/>
                    <a:pt x="67" y="55093"/>
                    <a:pt x="1" y="56494"/>
                  </a:cubicBezTo>
                  <a:lnTo>
                    <a:pt x="1" y="59330"/>
                  </a:lnTo>
                  <a:lnTo>
                    <a:pt x="1" y="117905"/>
                  </a:lnTo>
                  <a:cubicBezTo>
                    <a:pt x="1" y="118005"/>
                    <a:pt x="1" y="118105"/>
                    <a:pt x="1" y="118205"/>
                  </a:cubicBezTo>
                  <a:cubicBezTo>
                    <a:pt x="101" y="118839"/>
                    <a:pt x="468" y="119406"/>
                    <a:pt x="1068" y="119706"/>
                  </a:cubicBezTo>
                  <a:lnTo>
                    <a:pt x="3136" y="120940"/>
                  </a:lnTo>
                  <a:lnTo>
                    <a:pt x="3236" y="120974"/>
                  </a:lnTo>
                  <a:cubicBezTo>
                    <a:pt x="2803" y="120740"/>
                    <a:pt x="2536" y="120306"/>
                    <a:pt x="2536" y="119806"/>
                  </a:cubicBezTo>
                  <a:lnTo>
                    <a:pt x="2536" y="61898"/>
                  </a:lnTo>
                  <a:lnTo>
                    <a:pt x="2536" y="57895"/>
                  </a:lnTo>
                  <a:cubicBezTo>
                    <a:pt x="2603" y="56527"/>
                    <a:pt x="3336" y="55260"/>
                    <a:pt x="4504" y="54493"/>
                  </a:cubicBezTo>
                  <a:lnTo>
                    <a:pt x="96003" y="1688"/>
                  </a:lnTo>
                  <a:cubicBezTo>
                    <a:pt x="96256" y="1519"/>
                    <a:pt x="96550" y="1431"/>
                    <a:pt x="96841" y="1431"/>
                  </a:cubicBezTo>
                  <a:cubicBezTo>
                    <a:pt x="97010" y="1431"/>
                    <a:pt x="97178" y="1460"/>
                    <a:pt x="97337" y="1521"/>
                  </a:cubicBezTo>
                  <a:cubicBezTo>
                    <a:pt x="96903" y="1288"/>
                    <a:pt x="95302" y="354"/>
                    <a:pt x="94935" y="154"/>
                  </a:cubicBezTo>
                  <a:cubicBezTo>
                    <a:pt x="94731" y="52"/>
                    <a:pt x="94507" y="1"/>
                    <a:pt x="942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0" name="Google Shape;820;p26"/>
            <p:cNvSpPr/>
            <p:nvPr/>
          </p:nvSpPr>
          <p:spPr>
            <a:xfrm>
              <a:off x="5223025" y="1482830"/>
              <a:ext cx="1467374" cy="1840081"/>
            </a:xfrm>
            <a:custGeom>
              <a:rect b="b" l="l" r="r" t="t"/>
              <a:pathLst>
                <a:path extrusionOk="0" h="119719" w="95470">
                  <a:moveTo>
                    <a:pt x="94316" y="1"/>
                  </a:moveTo>
                  <a:cubicBezTo>
                    <a:pt x="94019" y="1"/>
                    <a:pt x="93733" y="89"/>
                    <a:pt x="93501" y="258"/>
                  </a:cubicBezTo>
                  <a:lnTo>
                    <a:pt x="1969" y="53063"/>
                  </a:lnTo>
                  <a:cubicBezTo>
                    <a:pt x="801" y="53830"/>
                    <a:pt x="68" y="55097"/>
                    <a:pt x="1" y="56498"/>
                  </a:cubicBezTo>
                  <a:lnTo>
                    <a:pt x="1" y="118376"/>
                  </a:lnTo>
                  <a:cubicBezTo>
                    <a:pt x="1" y="119163"/>
                    <a:pt x="638" y="119718"/>
                    <a:pt x="1340" y="119718"/>
                  </a:cubicBezTo>
                  <a:cubicBezTo>
                    <a:pt x="1560" y="119718"/>
                    <a:pt x="1787" y="119663"/>
                    <a:pt x="2002" y="119544"/>
                  </a:cubicBezTo>
                  <a:lnTo>
                    <a:pt x="93468" y="66739"/>
                  </a:lnTo>
                  <a:cubicBezTo>
                    <a:pt x="94635" y="65972"/>
                    <a:pt x="95369" y="64704"/>
                    <a:pt x="95469" y="63303"/>
                  </a:cubicBezTo>
                  <a:lnTo>
                    <a:pt x="95469" y="1392"/>
                  </a:lnTo>
                  <a:cubicBezTo>
                    <a:pt x="95469" y="1326"/>
                    <a:pt x="95436" y="1226"/>
                    <a:pt x="95436" y="1159"/>
                  </a:cubicBezTo>
                  <a:cubicBezTo>
                    <a:pt x="95436" y="1092"/>
                    <a:pt x="95436" y="1025"/>
                    <a:pt x="95402" y="959"/>
                  </a:cubicBezTo>
                  <a:lnTo>
                    <a:pt x="95402" y="925"/>
                  </a:lnTo>
                  <a:cubicBezTo>
                    <a:pt x="95402" y="859"/>
                    <a:pt x="95369" y="825"/>
                    <a:pt x="95369" y="759"/>
                  </a:cubicBezTo>
                  <a:cubicBezTo>
                    <a:pt x="95336" y="659"/>
                    <a:pt x="95302" y="592"/>
                    <a:pt x="95236" y="492"/>
                  </a:cubicBezTo>
                  <a:cubicBezTo>
                    <a:pt x="95236" y="458"/>
                    <a:pt x="95202" y="425"/>
                    <a:pt x="95169" y="392"/>
                  </a:cubicBezTo>
                  <a:cubicBezTo>
                    <a:pt x="95169" y="358"/>
                    <a:pt x="95135" y="358"/>
                    <a:pt x="95135" y="325"/>
                  </a:cubicBezTo>
                  <a:cubicBezTo>
                    <a:pt x="95069" y="258"/>
                    <a:pt x="95035" y="225"/>
                    <a:pt x="95002" y="192"/>
                  </a:cubicBezTo>
                  <a:cubicBezTo>
                    <a:pt x="94935" y="158"/>
                    <a:pt x="94869" y="125"/>
                    <a:pt x="94835" y="91"/>
                  </a:cubicBezTo>
                  <a:cubicBezTo>
                    <a:pt x="94664" y="30"/>
                    <a:pt x="94488" y="1"/>
                    <a:pt x="94316" y="1"/>
                  </a:cubicBezTo>
                  <a:close/>
                </a:path>
              </a:pathLst>
            </a:custGeom>
            <a:solidFill>
              <a:srgbClr val="59595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1" name="Google Shape;821;p26"/>
            <p:cNvSpPr/>
            <p:nvPr/>
          </p:nvSpPr>
          <p:spPr>
            <a:xfrm>
              <a:off x="5193299" y="1460851"/>
              <a:ext cx="1486832" cy="860121"/>
            </a:xfrm>
            <a:custGeom>
              <a:rect b="b" l="l" r="r" t="t"/>
              <a:pathLst>
                <a:path extrusionOk="0" h="55961" w="96736">
                  <a:moveTo>
                    <a:pt x="93686" y="1"/>
                  </a:moveTo>
                  <a:cubicBezTo>
                    <a:pt x="93403" y="1"/>
                    <a:pt x="93125" y="85"/>
                    <a:pt x="92900" y="254"/>
                  </a:cubicBezTo>
                  <a:lnTo>
                    <a:pt x="1368" y="53058"/>
                  </a:lnTo>
                  <a:cubicBezTo>
                    <a:pt x="801" y="53425"/>
                    <a:pt x="334" y="53892"/>
                    <a:pt x="0" y="54493"/>
                  </a:cubicBezTo>
                  <a:lnTo>
                    <a:pt x="2502" y="55960"/>
                  </a:lnTo>
                  <a:cubicBezTo>
                    <a:pt x="2836" y="55360"/>
                    <a:pt x="3303" y="54860"/>
                    <a:pt x="3903" y="54493"/>
                  </a:cubicBezTo>
                  <a:lnTo>
                    <a:pt x="95402" y="1688"/>
                  </a:lnTo>
                  <a:cubicBezTo>
                    <a:pt x="95655" y="1519"/>
                    <a:pt x="95949" y="1431"/>
                    <a:pt x="96240" y="1431"/>
                  </a:cubicBezTo>
                  <a:cubicBezTo>
                    <a:pt x="96409" y="1431"/>
                    <a:pt x="96577" y="1460"/>
                    <a:pt x="96736" y="1521"/>
                  </a:cubicBezTo>
                  <a:cubicBezTo>
                    <a:pt x="96302" y="1288"/>
                    <a:pt x="94668" y="354"/>
                    <a:pt x="94334" y="154"/>
                  </a:cubicBezTo>
                  <a:cubicBezTo>
                    <a:pt x="94130" y="52"/>
                    <a:pt x="93906" y="1"/>
                    <a:pt x="93686"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2" name="Google Shape;822;p26"/>
            <p:cNvSpPr/>
            <p:nvPr/>
          </p:nvSpPr>
          <p:spPr>
            <a:xfrm>
              <a:off x="5327618" y="2430022"/>
              <a:ext cx="1258572" cy="728184"/>
            </a:xfrm>
            <a:custGeom>
              <a:rect b="b" l="l" r="r" t="t"/>
              <a:pathLst>
                <a:path extrusionOk="0" h="47377" w="81885">
                  <a:moveTo>
                    <a:pt x="81612" y="0"/>
                  </a:moveTo>
                  <a:cubicBezTo>
                    <a:pt x="81574" y="0"/>
                    <a:pt x="81534" y="13"/>
                    <a:pt x="81492" y="43"/>
                  </a:cubicBezTo>
                  <a:lnTo>
                    <a:pt x="201" y="46976"/>
                  </a:lnTo>
                  <a:cubicBezTo>
                    <a:pt x="1" y="47077"/>
                    <a:pt x="67" y="47343"/>
                    <a:pt x="301" y="47377"/>
                  </a:cubicBezTo>
                  <a:cubicBezTo>
                    <a:pt x="334" y="47377"/>
                    <a:pt x="368" y="47343"/>
                    <a:pt x="401" y="47343"/>
                  </a:cubicBezTo>
                  <a:lnTo>
                    <a:pt x="81692" y="410"/>
                  </a:lnTo>
                  <a:cubicBezTo>
                    <a:pt x="81884" y="273"/>
                    <a:pt x="81783" y="0"/>
                    <a:pt x="81612"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3" name="Google Shape;823;p26"/>
            <p:cNvSpPr/>
            <p:nvPr/>
          </p:nvSpPr>
          <p:spPr>
            <a:xfrm>
              <a:off x="5328648" y="3137180"/>
              <a:ext cx="6686" cy="36412"/>
            </a:xfrm>
            <a:custGeom>
              <a:rect b="b" l="l" r="r" t="t"/>
              <a:pathLst>
                <a:path extrusionOk="0" h="2369" w="435">
                  <a:moveTo>
                    <a:pt x="217" y="0"/>
                  </a:moveTo>
                  <a:cubicBezTo>
                    <a:pt x="109" y="0"/>
                    <a:pt x="0" y="67"/>
                    <a:pt x="0" y="200"/>
                  </a:cubicBezTo>
                  <a:lnTo>
                    <a:pt x="0" y="2168"/>
                  </a:lnTo>
                  <a:cubicBezTo>
                    <a:pt x="0" y="2268"/>
                    <a:pt x="101" y="2368"/>
                    <a:pt x="234" y="2368"/>
                  </a:cubicBezTo>
                  <a:cubicBezTo>
                    <a:pt x="334" y="2368"/>
                    <a:pt x="434" y="2268"/>
                    <a:pt x="434" y="2168"/>
                  </a:cubicBezTo>
                  <a:lnTo>
                    <a:pt x="434" y="200"/>
                  </a:lnTo>
                  <a:cubicBezTo>
                    <a:pt x="434" y="67"/>
                    <a:pt x="326" y="0"/>
                    <a:pt x="21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4" name="Google Shape;824;p26"/>
            <p:cNvSpPr/>
            <p:nvPr/>
          </p:nvSpPr>
          <p:spPr>
            <a:xfrm>
              <a:off x="5537311" y="3016172"/>
              <a:ext cx="6179" cy="36427"/>
            </a:xfrm>
            <a:custGeom>
              <a:rect b="b" l="l" r="r" t="t"/>
              <a:pathLst>
                <a:path extrusionOk="0" h="2370" w="402">
                  <a:moveTo>
                    <a:pt x="201" y="1"/>
                  </a:moveTo>
                  <a:cubicBezTo>
                    <a:pt x="68" y="1"/>
                    <a:pt x="1" y="101"/>
                    <a:pt x="1" y="201"/>
                  </a:cubicBezTo>
                  <a:lnTo>
                    <a:pt x="1" y="2169"/>
                  </a:lnTo>
                  <a:cubicBezTo>
                    <a:pt x="1" y="2269"/>
                    <a:pt x="68" y="2369"/>
                    <a:pt x="201" y="2369"/>
                  </a:cubicBezTo>
                  <a:cubicBezTo>
                    <a:pt x="301" y="2369"/>
                    <a:pt x="401" y="2269"/>
                    <a:pt x="401" y="2169"/>
                  </a:cubicBezTo>
                  <a:lnTo>
                    <a:pt x="401" y="201"/>
                  </a:lnTo>
                  <a:cubicBezTo>
                    <a:pt x="401" y="101"/>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5" name="Google Shape;825;p26"/>
            <p:cNvSpPr/>
            <p:nvPr/>
          </p:nvSpPr>
          <p:spPr>
            <a:xfrm>
              <a:off x="5745467" y="2895687"/>
              <a:ext cx="6179" cy="36427"/>
            </a:xfrm>
            <a:custGeom>
              <a:rect b="b" l="l" r="r" t="t"/>
              <a:pathLst>
                <a:path extrusionOk="0" h="2370" w="402">
                  <a:moveTo>
                    <a:pt x="201" y="1"/>
                  </a:moveTo>
                  <a:cubicBezTo>
                    <a:pt x="101" y="1"/>
                    <a:pt x="1" y="68"/>
                    <a:pt x="1" y="201"/>
                  </a:cubicBezTo>
                  <a:lnTo>
                    <a:pt x="1" y="2136"/>
                  </a:lnTo>
                  <a:cubicBezTo>
                    <a:pt x="1" y="2269"/>
                    <a:pt x="101" y="2369"/>
                    <a:pt x="201" y="2369"/>
                  </a:cubicBezTo>
                  <a:cubicBezTo>
                    <a:pt x="301" y="2369"/>
                    <a:pt x="401" y="2269"/>
                    <a:pt x="401" y="2136"/>
                  </a:cubicBezTo>
                  <a:lnTo>
                    <a:pt x="401" y="201"/>
                  </a:lnTo>
                  <a:cubicBezTo>
                    <a:pt x="401" y="68"/>
                    <a:pt x="301"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6" name="Google Shape;826;p26"/>
            <p:cNvSpPr/>
            <p:nvPr/>
          </p:nvSpPr>
          <p:spPr>
            <a:xfrm>
              <a:off x="5953623" y="2774310"/>
              <a:ext cx="6686" cy="36796"/>
            </a:xfrm>
            <a:custGeom>
              <a:rect b="b" l="l" r="r" t="t"/>
              <a:pathLst>
                <a:path extrusionOk="0" h="2394" w="435">
                  <a:moveTo>
                    <a:pt x="218" y="1"/>
                  </a:moveTo>
                  <a:cubicBezTo>
                    <a:pt x="109" y="1"/>
                    <a:pt x="1" y="76"/>
                    <a:pt x="1" y="226"/>
                  </a:cubicBezTo>
                  <a:lnTo>
                    <a:pt x="1" y="2194"/>
                  </a:lnTo>
                  <a:cubicBezTo>
                    <a:pt x="1" y="2294"/>
                    <a:pt x="101" y="2394"/>
                    <a:pt x="201" y="2394"/>
                  </a:cubicBezTo>
                  <a:cubicBezTo>
                    <a:pt x="334" y="2394"/>
                    <a:pt x="434" y="2294"/>
                    <a:pt x="434" y="2160"/>
                  </a:cubicBezTo>
                  <a:lnTo>
                    <a:pt x="434" y="226"/>
                  </a:lnTo>
                  <a:cubicBezTo>
                    <a:pt x="434" y="76"/>
                    <a:pt x="326" y="1"/>
                    <a:pt x="21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7" name="Google Shape;827;p26"/>
            <p:cNvSpPr/>
            <p:nvPr/>
          </p:nvSpPr>
          <p:spPr>
            <a:xfrm>
              <a:off x="6161779" y="2653702"/>
              <a:ext cx="6686" cy="36412"/>
            </a:xfrm>
            <a:custGeom>
              <a:rect b="b" l="l" r="r" t="t"/>
              <a:pathLst>
                <a:path extrusionOk="0" h="2369" w="435">
                  <a:moveTo>
                    <a:pt x="234" y="0"/>
                  </a:moveTo>
                  <a:cubicBezTo>
                    <a:pt x="101" y="0"/>
                    <a:pt x="1" y="100"/>
                    <a:pt x="1" y="200"/>
                  </a:cubicBezTo>
                  <a:lnTo>
                    <a:pt x="1" y="2168"/>
                  </a:lnTo>
                  <a:cubicBezTo>
                    <a:pt x="1" y="2269"/>
                    <a:pt x="101" y="2369"/>
                    <a:pt x="234" y="2369"/>
                  </a:cubicBezTo>
                  <a:cubicBezTo>
                    <a:pt x="334" y="2369"/>
                    <a:pt x="434" y="2269"/>
                    <a:pt x="434" y="2168"/>
                  </a:cubicBezTo>
                  <a:lnTo>
                    <a:pt x="434" y="200"/>
                  </a:lnTo>
                  <a:cubicBezTo>
                    <a:pt x="434" y="100"/>
                    <a:pt x="334" y="0"/>
                    <a:pt x="234"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8" name="Google Shape;828;p26"/>
            <p:cNvSpPr/>
            <p:nvPr/>
          </p:nvSpPr>
          <p:spPr>
            <a:xfrm>
              <a:off x="6369934" y="2532694"/>
              <a:ext cx="6686" cy="36934"/>
            </a:xfrm>
            <a:custGeom>
              <a:rect b="b" l="l" r="r" t="t"/>
              <a:pathLst>
                <a:path extrusionOk="0" h="2403" w="435">
                  <a:moveTo>
                    <a:pt x="234" y="1"/>
                  </a:moveTo>
                  <a:cubicBezTo>
                    <a:pt x="101" y="1"/>
                    <a:pt x="1" y="101"/>
                    <a:pt x="1" y="234"/>
                  </a:cubicBezTo>
                  <a:lnTo>
                    <a:pt x="1" y="2169"/>
                  </a:lnTo>
                  <a:cubicBezTo>
                    <a:pt x="1" y="2303"/>
                    <a:pt x="101" y="2403"/>
                    <a:pt x="234" y="2403"/>
                  </a:cubicBezTo>
                  <a:cubicBezTo>
                    <a:pt x="334" y="2403"/>
                    <a:pt x="434" y="2303"/>
                    <a:pt x="434" y="2169"/>
                  </a:cubicBezTo>
                  <a:lnTo>
                    <a:pt x="434" y="234"/>
                  </a:lnTo>
                  <a:cubicBezTo>
                    <a:pt x="434" y="101"/>
                    <a:pt x="334" y="1"/>
                    <a:pt x="234"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29" name="Google Shape;829;p26"/>
            <p:cNvSpPr/>
            <p:nvPr/>
          </p:nvSpPr>
          <p:spPr>
            <a:xfrm>
              <a:off x="6578613" y="2412224"/>
              <a:ext cx="6163" cy="36412"/>
            </a:xfrm>
            <a:custGeom>
              <a:rect b="b" l="l" r="r" t="t"/>
              <a:pathLst>
                <a:path extrusionOk="0" h="2369" w="401">
                  <a:moveTo>
                    <a:pt x="200" y="0"/>
                  </a:moveTo>
                  <a:cubicBezTo>
                    <a:pt x="100" y="0"/>
                    <a:pt x="0" y="67"/>
                    <a:pt x="0" y="200"/>
                  </a:cubicBezTo>
                  <a:lnTo>
                    <a:pt x="0" y="2168"/>
                  </a:lnTo>
                  <a:cubicBezTo>
                    <a:pt x="0" y="2268"/>
                    <a:pt x="67" y="2368"/>
                    <a:pt x="200" y="2368"/>
                  </a:cubicBezTo>
                  <a:cubicBezTo>
                    <a:pt x="300" y="2368"/>
                    <a:pt x="400" y="2268"/>
                    <a:pt x="400" y="2168"/>
                  </a:cubicBezTo>
                  <a:lnTo>
                    <a:pt x="400" y="200"/>
                  </a:lnTo>
                  <a:cubicBezTo>
                    <a:pt x="400" y="67"/>
                    <a:pt x="300" y="0"/>
                    <a:pt x="20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0" name="Google Shape;830;p26"/>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1" name="Google Shape;831;p26"/>
            <p:cNvSpPr/>
            <p:nvPr/>
          </p:nvSpPr>
          <p:spPr>
            <a:xfrm>
              <a:off x="5331722" y="1651885"/>
              <a:ext cx="1249981" cy="1442751"/>
            </a:xfrm>
            <a:custGeom>
              <a:rect b="b" l="l" r="r" t="t"/>
              <a:pathLst>
                <a:path extrusionOk="0" h="93868" w="81326">
                  <a:moveTo>
                    <a:pt x="81325" y="0"/>
                  </a:moveTo>
                  <a:cubicBezTo>
                    <a:pt x="71151" y="5871"/>
                    <a:pt x="76222" y="30322"/>
                    <a:pt x="67782" y="35326"/>
                  </a:cubicBezTo>
                  <a:cubicBezTo>
                    <a:pt x="66995" y="35790"/>
                    <a:pt x="66296" y="35999"/>
                    <a:pt x="65668" y="35999"/>
                  </a:cubicBezTo>
                  <a:cubicBezTo>
                    <a:pt x="60154" y="35999"/>
                    <a:pt x="60155" y="19900"/>
                    <a:pt x="54618" y="19900"/>
                  </a:cubicBezTo>
                  <a:cubicBezTo>
                    <a:pt x="53999" y="19900"/>
                    <a:pt x="53311" y="20101"/>
                    <a:pt x="52538" y="20548"/>
                  </a:cubicBezTo>
                  <a:cubicBezTo>
                    <a:pt x="44065" y="25418"/>
                    <a:pt x="47434" y="56708"/>
                    <a:pt x="38995" y="61611"/>
                  </a:cubicBezTo>
                  <a:cubicBezTo>
                    <a:pt x="37891" y="62246"/>
                    <a:pt x="36958" y="62516"/>
                    <a:pt x="36154" y="62516"/>
                  </a:cubicBezTo>
                  <a:cubicBezTo>
                    <a:pt x="31595" y="62516"/>
                    <a:pt x="31127" y="53857"/>
                    <a:pt x="26595" y="53857"/>
                  </a:cubicBezTo>
                  <a:cubicBezTo>
                    <a:pt x="25790" y="53857"/>
                    <a:pt x="24858" y="54130"/>
                    <a:pt x="23751" y="54773"/>
                  </a:cubicBezTo>
                  <a:cubicBezTo>
                    <a:pt x="15278" y="59676"/>
                    <a:pt x="18647" y="77256"/>
                    <a:pt x="13577" y="80191"/>
                  </a:cubicBezTo>
                  <a:cubicBezTo>
                    <a:pt x="12828" y="80625"/>
                    <a:pt x="12152" y="80802"/>
                    <a:pt x="11523" y="80802"/>
                  </a:cubicBezTo>
                  <a:cubicBezTo>
                    <a:pt x="8697" y="80802"/>
                    <a:pt x="6805" y="77225"/>
                    <a:pt x="3381" y="77225"/>
                  </a:cubicBezTo>
                  <a:cubicBezTo>
                    <a:pt x="2408" y="77225"/>
                    <a:pt x="1311" y="77514"/>
                    <a:pt x="34" y="78256"/>
                  </a:cubicBezTo>
                  <a:lnTo>
                    <a:pt x="1" y="93867"/>
                  </a:lnTo>
                  <a:lnTo>
                    <a:pt x="81325" y="46934"/>
                  </a:lnTo>
                  <a:lnTo>
                    <a:pt x="8132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2" name="Google Shape;832;p26"/>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3" name="Google Shape;833;p26"/>
            <p:cNvSpPr/>
            <p:nvPr/>
          </p:nvSpPr>
          <p:spPr>
            <a:xfrm>
              <a:off x="5331722" y="1787740"/>
              <a:ext cx="1249981" cy="1306896"/>
            </a:xfrm>
            <a:custGeom>
              <a:rect b="b" l="l" r="r" t="t"/>
              <a:pathLst>
                <a:path extrusionOk="0" h="85029" w="81326">
                  <a:moveTo>
                    <a:pt x="81325" y="1"/>
                  </a:moveTo>
                  <a:cubicBezTo>
                    <a:pt x="81200" y="105"/>
                    <a:pt x="81049" y="157"/>
                    <a:pt x="80896" y="157"/>
                  </a:cubicBezTo>
                  <a:cubicBezTo>
                    <a:pt x="80805" y="157"/>
                    <a:pt x="80712" y="139"/>
                    <a:pt x="80625" y="101"/>
                  </a:cubicBezTo>
                  <a:lnTo>
                    <a:pt x="74921" y="11609"/>
                  </a:lnTo>
                  <a:cubicBezTo>
                    <a:pt x="75154" y="11709"/>
                    <a:pt x="75288" y="11943"/>
                    <a:pt x="75254" y="12210"/>
                  </a:cubicBezTo>
                  <a:cubicBezTo>
                    <a:pt x="75221" y="12777"/>
                    <a:pt x="74887" y="13344"/>
                    <a:pt x="74420" y="13677"/>
                  </a:cubicBezTo>
                  <a:cubicBezTo>
                    <a:pt x="74288" y="13753"/>
                    <a:pt x="74164" y="13788"/>
                    <a:pt x="74054" y="13788"/>
                  </a:cubicBezTo>
                  <a:cubicBezTo>
                    <a:pt x="73775" y="13788"/>
                    <a:pt x="73586" y="13560"/>
                    <a:pt x="73586" y="13177"/>
                  </a:cubicBezTo>
                  <a:lnTo>
                    <a:pt x="68483" y="16079"/>
                  </a:lnTo>
                  <a:cubicBezTo>
                    <a:pt x="68483" y="16680"/>
                    <a:pt x="68149" y="17213"/>
                    <a:pt x="67649" y="17547"/>
                  </a:cubicBezTo>
                  <a:cubicBezTo>
                    <a:pt x="67549" y="17622"/>
                    <a:pt x="67411" y="17659"/>
                    <a:pt x="67278" y="17659"/>
                  </a:cubicBezTo>
                  <a:cubicBezTo>
                    <a:pt x="67234" y="17659"/>
                    <a:pt x="67190" y="17655"/>
                    <a:pt x="67149" y="17647"/>
                  </a:cubicBezTo>
                  <a:lnTo>
                    <a:pt x="61411" y="29188"/>
                  </a:lnTo>
                  <a:cubicBezTo>
                    <a:pt x="61645" y="29289"/>
                    <a:pt x="61778" y="29522"/>
                    <a:pt x="61745" y="29789"/>
                  </a:cubicBezTo>
                  <a:cubicBezTo>
                    <a:pt x="61711" y="30356"/>
                    <a:pt x="61378" y="30923"/>
                    <a:pt x="60911" y="31223"/>
                  </a:cubicBezTo>
                  <a:cubicBezTo>
                    <a:pt x="60753" y="31308"/>
                    <a:pt x="60609" y="31349"/>
                    <a:pt x="60486" y="31349"/>
                  </a:cubicBezTo>
                  <a:cubicBezTo>
                    <a:pt x="60270" y="31349"/>
                    <a:pt x="60119" y="31223"/>
                    <a:pt x="60077" y="30990"/>
                  </a:cubicBezTo>
                  <a:lnTo>
                    <a:pt x="54940" y="35426"/>
                  </a:lnTo>
                  <a:cubicBezTo>
                    <a:pt x="54940" y="35493"/>
                    <a:pt x="54973" y="35560"/>
                    <a:pt x="54973" y="35660"/>
                  </a:cubicBezTo>
                  <a:cubicBezTo>
                    <a:pt x="54940" y="36227"/>
                    <a:pt x="54606" y="36794"/>
                    <a:pt x="54139" y="37128"/>
                  </a:cubicBezTo>
                  <a:cubicBezTo>
                    <a:pt x="54007" y="37203"/>
                    <a:pt x="53883" y="37238"/>
                    <a:pt x="53773" y="37238"/>
                  </a:cubicBezTo>
                  <a:cubicBezTo>
                    <a:pt x="53494" y="37238"/>
                    <a:pt x="53305" y="37010"/>
                    <a:pt x="53305" y="36627"/>
                  </a:cubicBezTo>
                  <a:cubicBezTo>
                    <a:pt x="53305" y="36327"/>
                    <a:pt x="53372" y="36027"/>
                    <a:pt x="53539" y="35793"/>
                  </a:cubicBezTo>
                  <a:lnTo>
                    <a:pt x="47968" y="32558"/>
                  </a:lnTo>
                  <a:cubicBezTo>
                    <a:pt x="47801" y="32824"/>
                    <a:pt x="47601" y="33025"/>
                    <a:pt x="47368" y="33191"/>
                  </a:cubicBezTo>
                  <a:cubicBezTo>
                    <a:pt x="47232" y="33273"/>
                    <a:pt x="47102" y="33310"/>
                    <a:pt x="46987" y="33310"/>
                  </a:cubicBezTo>
                  <a:cubicBezTo>
                    <a:pt x="46818" y="33310"/>
                    <a:pt x="46680" y="33230"/>
                    <a:pt x="46601" y="33091"/>
                  </a:cubicBezTo>
                  <a:lnTo>
                    <a:pt x="41330" y="39162"/>
                  </a:lnTo>
                  <a:cubicBezTo>
                    <a:pt x="41397" y="39296"/>
                    <a:pt x="41430" y="39429"/>
                    <a:pt x="41430" y="39563"/>
                  </a:cubicBezTo>
                  <a:cubicBezTo>
                    <a:pt x="41397" y="40163"/>
                    <a:pt x="41097" y="40697"/>
                    <a:pt x="40596" y="41030"/>
                  </a:cubicBezTo>
                  <a:cubicBezTo>
                    <a:pt x="40461" y="41109"/>
                    <a:pt x="40332" y="41146"/>
                    <a:pt x="40219" y="41146"/>
                  </a:cubicBezTo>
                  <a:cubicBezTo>
                    <a:pt x="39997" y="41146"/>
                    <a:pt x="39828" y="41006"/>
                    <a:pt x="39762" y="40763"/>
                  </a:cubicBezTo>
                  <a:lnTo>
                    <a:pt x="34625" y="45200"/>
                  </a:lnTo>
                  <a:cubicBezTo>
                    <a:pt x="34659" y="45267"/>
                    <a:pt x="34659" y="45333"/>
                    <a:pt x="34659" y="45433"/>
                  </a:cubicBezTo>
                  <a:cubicBezTo>
                    <a:pt x="34625" y="46001"/>
                    <a:pt x="34325" y="46568"/>
                    <a:pt x="33825" y="46901"/>
                  </a:cubicBezTo>
                  <a:cubicBezTo>
                    <a:pt x="33725" y="46968"/>
                    <a:pt x="33608" y="47001"/>
                    <a:pt x="33491" y="47001"/>
                  </a:cubicBezTo>
                  <a:cubicBezTo>
                    <a:pt x="33374" y="47001"/>
                    <a:pt x="33258" y="46968"/>
                    <a:pt x="33158" y="46901"/>
                  </a:cubicBezTo>
                  <a:lnTo>
                    <a:pt x="27720" y="54740"/>
                  </a:lnTo>
                  <a:cubicBezTo>
                    <a:pt x="27854" y="54840"/>
                    <a:pt x="27921" y="55040"/>
                    <a:pt x="27921" y="55207"/>
                  </a:cubicBezTo>
                  <a:cubicBezTo>
                    <a:pt x="27887" y="55808"/>
                    <a:pt x="27554" y="56341"/>
                    <a:pt x="27087" y="56675"/>
                  </a:cubicBezTo>
                  <a:cubicBezTo>
                    <a:pt x="26938" y="56756"/>
                    <a:pt x="26805" y="56793"/>
                    <a:pt x="26691" y="56793"/>
                  </a:cubicBezTo>
                  <a:cubicBezTo>
                    <a:pt x="26525" y="56793"/>
                    <a:pt x="26399" y="56713"/>
                    <a:pt x="26319" y="56575"/>
                  </a:cubicBezTo>
                  <a:lnTo>
                    <a:pt x="21049" y="62646"/>
                  </a:lnTo>
                  <a:cubicBezTo>
                    <a:pt x="21116" y="62746"/>
                    <a:pt x="21149" y="62879"/>
                    <a:pt x="21149" y="63013"/>
                  </a:cubicBezTo>
                  <a:cubicBezTo>
                    <a:pt x="21116" y="63613"/>
                    <a:pt x="20815" y="64180"/>
                    <a:pt x="20315" y="64480"/>
                  </a:cubicBezTo>
                  <a:cubicBezTo>
                    <a:pt x="20176" y="64560"/>
                    <a:pt x="20045" y="64598"/>
                    <a:pt x="19931" y="64598"/>
                  </a:cubicBezTo>
                  <a:cubicBezTo>
                    <a:pt x="19662" y="64598"/>
                    <a:pt x="19481" y="64388"/>
                    <a:pt x="19481" y="64013"/>
                  </a:cubicBezTo>
                  <a:cubicBezTo>
                    <a:pt x="19481" y="63780"/>
                    <a:pt x="19548" y="63546"/>
                    <a:pt x="19648" y="63313"/>
                  </a:cubicBezTo>
                  <a:lnTo>
                    <a:pt x="14211" y="61745"/>
                  </a:lnTo>
                  <a:cubicBezTo>
                    <a:pt x="14077" y="62079"/>
                    <a:pt x="13844" y="62346"/>
                    <a:pt x="13544" y="62546"/>
                  </a:cubicBezTo>
                  <a:cubicBezTo>
                    <a:pt x="13454" y="62617"/>
                    <a:pt x="13336" y="62650"/>
                    <a:pt x="13215" y="62650"/>
                  </a:cubicBezTo>
                  <a:cubicBezTo>
                    <a:pt x="13110" y="62650"/>
                    <a:pt x="13003" y="62625"/>
                    <a:pt x="12910" y="62579"/>
                  </a:cubicBezTo>
                  <a:lnTo>
                    <a:pt x="7406" y="71319"/>
                  </a:lnTo>
                  <a:cubicBezTo>
                    <a:pt x="7573" y="71419"/>
                    <a:pt x="7639" y="71619"/>
                    <a:pt x="7639" y="71819"/>
                  </a:cubicBezTo>
                  <a:cubicBezTo>
                    <a:pt x="7606" y="72419"/>
                    <a:pt x="7272" y="72953"/>
                    <a:pt x="6805" y="73287"/>
                  </a:cubicBezTo>
                  <a:cubicBezTo>
                    <a:pt x="6654" y="73375"/>
                    <a:pt x="6517" y="73416"/>
                    <a:pt x="6399" y="73416"/>
                  </a:cubicBezTo>
                  <a:cubicBezTo>
                    <a:pt x="6206" y="73416"/>
                    <a:pt x="6067" y="73306"/>
                    <a:pt x="6005" y="73120"/>
                  </a:cubicBezTo>
                  <a:lnTo>
                    <a:pt x="1" y="79158"/>
                  </a:lnTo>
                  <a:lnTo>
                    <a:pt x="1" y="85028"/>
                  </a:lnTo>
                  <a:lnTo>
                    <a:pt x="81325" y="38095"/>
                  </a:lnTo>
                  <a:lnTo>
                    <a:pt x="8132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4" name="Google Shape;834;p26"/>
            <p:cNvSpPr/>
            <p:nvPr/>
          </p:nvSpPr>
          <p:spPr>
            <a:xfrm>
              <a:off x="5328648" y="2908383"/>
              <a:ext cx="98967" cy="99090"/>
            </a:xfrm>
            <a:custGeom>
              <a:rect b="b" l="l" r="r" t="t"/>
              <a:pathLst>
                <a:path extrusionOk="0" h="6447" w="6439">
                  <a:moveTo>
                    <a:pt x="6205" y="0"/>
                  </a:moveTo>
                  <a:cubicBezTo>
                    <a:pt x="6155" y="0"/>
                    <a:pt x="6105" y="25"/>
                    <a:pt x="6071" y="76"/>
                  </a:cubicBezTo>
                  <a:lnTo>
                    <a:pt x="67" y="6113"/>
                  </a:lnTo>
                  <a:cubicBezTo>
                    <a:pt x="0" y="6180"/>
                    <a:pt x="0" y="6313"/>
                    <a:pt x="67" y="6413"/>
                  </a:cubicBezTo>
                  <a:cubicBezTo>
                    <a:pt x="101" y="6447"/>
                    <a:pt x="167" y="6447"/>
                    <a:pt x="234" y="6447"/>
                  </a:cubicBezTo>
                  <a:cubicBezTo>
                    <a:pt x="267" y="6447"/>
                    <a:pt x="334" y="6447"/>
                    <a:pt x="367" y="6413"/>
                  </a:cubicBezTo>
                  <a:lnTo>
                    <a:pt x="6338" y="342"/>
                  </a:lnTo>
                  <a:cubicBezTo>
                    <a:pt x="6438" y="276"/>
                    <a:pt x="6438" y="142"/>
                    <a:pt x="6338" y="76"/>
                  </a:cubicBezTo>
                  <a:cubicBezTo>
                    <a:pt x="6305" y="25"/>
                    <a:pt x="6255" y="0"/>
                    <a:pt x="6205"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5" name="Google Shape;835;p26"/>
            <p:cNvSpPr/>
            <p:nvPr/>
          </p:nvSpPr>
          <p:spPr>
            <a:xfrm>
              <a:off x="5442463" y="2745968"/>
              <a:ext cx="91790" cy="141020"/>
            </a:xfrm>
            <a:custGeom>
              <a:rect b="b" l="l" r="r" t="t"/>
              <a:pathLst>
                <a:path extrusionOk="0" h="9175" w="5972">
                  <a:moveTo>
                    <a:pt x="5725" y="0"/>
                  </a:moveTo>
                  <a:cubicBezTo>
                    <a:pt x="5656" y="0"/>
                    <a:pt x="5593" y="37"/>
                    <a:pt x="5571" y="102"/>
                  </a:cubicBezTo>
                  <a:lnTo>
                    <a:pt x="67" y="8841"/>
                  </a:lnTo>
                  <a:cubicBezTo>
                    <a:pt x="1" y="8941"/>
                    <a:pt x="1" y="9075"/>
                    <a:pt x="134" y="9141"/>
                  </a:cubicBezTo>
                  <a:cubicBezTo>
                    <a:pt x="134" y="9175"/>
                    <a:pt x="201" y="9175"/>
                    <a:pt x="234" y="9175"/>
                  </a:cubicBezTo>
                  <a:cubicBezTo>
                    <a:pt x="301" y="9175"/>
                    <a:pt x="368" y="9141"/>
                    <a:pt x="401" y="9075"/>
                  </a:cubicBezTo>
                  <a:lnTo>
                    <a:pt x="5905" y="302"/>
                  </a:lnTo>
                  <a:cubicBezTo>
                    <a:pt x="5972" y="202"/>
                    <a:pt x="5938" y="102"/>
                    <a:pt x="5838" y="35"/>
                  </a:cubicBezTo>
                  <a:cubicBezTo>
                    <a:pt x="5803" y="11"/>
                    <a:pt x="5763" y="0"/>
                    <a:pt x="5725"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6" name="Google Shape;836;p26"/>
            <p:cNvSpPr/>
            <p:nvPr/>
          </p:nvSpPr>
          <p:spPr>
            <a:xfrm>
              <a:off x="5545826" y="2733564"/>
              <a:ext cx="91989" cy="30386"/>
            </a:xfrm>
            <a:custGeom>
              <a:rect b="b" l="l" r="r" t="t"/>
              <a:pathLst>
                <a:path extrusionOk="0" h="1977" w="5985">
                  <a:moveTo>
                    <a:pt x="322" y="1"/>
                  </a:moveTo>
                  <a:cubicBezTo>
                    <a:pt x="96" y="1"/>
                    <a:pt x="1" y="349"/>
                    <a:pt x="247" y="442"/>
                  </a:cubicBezTo>
                  <a:lnTo>
                    <a:pt x="5685" y="1976"/>
                  </a:lnTo>
                  <a:lnTo>
                    <a:pt x="5751" y="1976"/>
                  </a:lnTo>
                  <a:cubicBezTo>
                    <a:pt x="5818" y="1976"/>
                    <a:pt x="5918" y="1909"/>
                    <a:pt x="5951" y="1843"/>
                  </a:cubicBezTo>
                  <a:cubicBezTo>
                    <a:pt x="5985" y="1709"/>
                    <a:pt x="5918" y="1609"/>
                    <a:pt x="5785" y="1576"/>
                  </a:cubicBezTo>
                  <a:lnTo>
                    <a:pt x="381" y="8"/>
                  </a:lnTo>
                  <a:cubicBezTo>
                    <a:pt x="360" y="3"/>
                    <a:pt x="341" y="1"/>
                    <a:pt x="322"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7" name="Google Shape;837;p26"/>
            <p:cNvSpPr/>
            <p:nvPr/>
          </p:nvSpPr>
          <p:spPr>
            <a:xfrm>
              <a:off x="5652155" y="2654086"/>
              <a:ext cx="88208" cy="99598"/>
            </a:xfrm>
            <a:custGeom>
              <a:rect b="b" l="l" r="r" t="t"/>
              <a:pathLst>
                <a:path extrusionOk="0" h="6480" w="5739">
                  <a:moveTo>
                    <a:pt x="5505" y="0"/>
                  </a:moveTo>
                  <a:cubicBezTo>
                    <a:pt x="5455" y="0"/>
                    <a:pt x="5405" y="25"/>
                    <a:pt x="5371" y="75"/>
                  </a:cubicBezTo>
                  <a:lnTo>
                    <a:pt x="101" y="6146"/>
                  </a:lnTo>
                  <a:cubicBezTo>
                    <a:pt x="1" y="6213"/>
                    <a:pt x="34" y="6346"/>
                    <a:pt x="134" y="6447"/>
                  </a:cubicBezTo>
                  <a:cubicBezTo>
                    <a:pt x="168" y="6480"/>
                    <a:pt x="201" y="6480"/>
                    <a:pt x="268" y="6480"/>
                  </a:cubicBezTo>
                  <a:cubicBezTo>
                    <a:pt x="301" y="6480"/>
                    <a:pt x="368" y="6447"/>
                    <a:pt x="401" y="6413"/>
                  </a:cubicBezTo>
                  <a:lnTo>
                    <a:pt x="5672" y="376"/>
                  </a:lnTo>
                  <a:cubicBezTo>
                    <a:pt x="5738" y="275"/>
                    <a:pt x="5738" y="142"/>
                    <a:pt x="5638" y="75"/>
                  </a:cubicBezTo>
                  <a:cubicBezTo>
                    <a:pt x="5605" y="25"/>
                    <a:pt x="5555" y="0"/>
                    <a:pt x="5505"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8" name="Google Shape;838;p26"/>
            <p:cNvSpPr/>
            <p:nvPr/>
          </p:nvSpPr>
          <p:spPr>
            <a:xfrm>
              <a:off x="5755211" y="2505320"/>
              <a:ext cx="90760" cy="126864"/>
            </a:xfrm>
            <a:custGeom>
              <a:rect b="b" l="l" r="r" t="t"/>
              <a:pathLst>
                <a:path extrusionOk="0" h="8254" w="5905">
                  <a:moveTo>
                    <a:pt x="5653" y="1"/>
                  </a:moveTo>
                  <a:cubicBezTo>
                    <a:pt x="5598" y="1"/>
                    <a:pt x="5541" y="26"/>
                    <a:pt x="5505" y="81"/>
                  </a:cubicBezTo>
                  <a:lnTo>
                    <a:pt x="67" y="7920"/>
                  </a:lnTo>
                  <a:cubicBezTo>
                    <a:pt x="1" y="7986"/>
                    <a:pt x="34" y="8120"/>
                    <a:pt x="134" y="8187"/>
                  </a:cubicBezTo>
                  <a:cubicBezTo>
                    <a:pt x="167" y="8220"/>
                    <a:pt x="201" y="8220"/>
                    <a:pt x="234" y="8253"/>
                  </a:cubicBezTo>
                  <a:cubicBezTo>
                    <a:pt x="301" y="8220"/>
                    <a:pt x="368" y="8187"/>
                    <a:pt x="434" y="8153"/>
                  </a:cubicBezTo>
                  <a:lnTo>
                    <a:pt x="5838" y="314"/>
                  </a:lnTo>
                  <a:cubicBezTo>
                    <a:pt x="5905" y="214"/>
                    <a:pt x="5871" y="81"/>
                    <a:pt x="5771" y="47"/>
                  </a:cubicBezTo>
                  <a:cubicBezTo>
                    <a:pt x="5741" y="17"/>
                    <a:pt x="5698" y="1"/>
                    <a:pt x="565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39" name="Google Shape;839;p26"/>
            <p:cNvSpPr/>
            <p:nvPr/>
          </p:nvSpPr>
          <p:spPr>
            <a:xfrm>
              <a:off x="5861848" y="2410994"/>
              <a:ext cx="85642" cy="74560"/>
            </a:xfrm>
            <a:custGeom>
              <a:rect b="b" l="l" r="r" t="t"/>
              <a:pathLst>
                <a:path extrusionOk="0" h="4851" w="5572">
                  <a:moveTo>
                    <a:pt x="5351" y="0"/>
                  </a:moveTo>
                  <a:cubicBezTo>
                    <a:pt x="5301" y="0"/>
                    <a:pt x="5250" y="17"/>
                    <a:pt x="5205" y="47"/>
                  </a:cubicBezTo>
                  <a:lnTo>
                    <a:pt x="68" y="4483"/>
                  </a:lnTo>
                  <a:cubicBezTo>
                    <a:pt x="1" y="4583"/>
                    <a:pt x="1" y="4717"/>
                    <a:pt x="68" y="4783"/>
                  </a:cubicBezTo>
                  <a:cubicBezTo>
                    <a:pt x="101" y="4817"/>
                    <a:pt x="168" y="4850"/>
                    <a:pt x="234" y="4850"/>
                  </a:cubicBezTo>
                  <a:cubicBezTo>
                    <a:pt x="268" y="4850"/>
                    <a:pt x="301" y="4850"/>
                    <a:pt x="334" y="4817"/>
                  </a:cubicBezTo>
                  <a:lnTo>
                    <a:pt x="5471" y="380"/>
                  </a:lnTo>
                  <a:cubicBezTo>
                    <a:pt x="5572" y="280"/>
                    <a:pt x="5572" y="147"/>
                    <a:pt x="5505" y="80"/>
                  </a:cubicBezTo>
                  <a:cubicBezTo>
                    <a:pt x="5468" y="25"/>
                    <a:pt x="5411" y="0"/>
                    <a:pt x="535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0" name="Google Shape;840;p26"/>
            <p:cNvSpPr/>
            <p:nvPr/>
          </p:nvSpPr>
          <p:spPr>
            <a:xfrm>
              <a:off x="5964397" y="2293198"/>
              <a:ext cx="89607" cy="100059"/>
            </a:xfrm>
            <a:custGeom>
              <a:rect b="b" l="l" r="r" t="t"/>
              <a:pathLst>
                <a:path extrusionOk="0" h="6510" w="5830">
                  <a:moveTo>
                    <a:pt x="5517" y="1"/>
                  </a:moveTo>
                  <a:cubicBezTo>
                    <a:pt x="5465" y="1"/>
                    <a:pt x="5413" y="22"/>
                    <a:pt x="5371" y="72"/>
                  </a:cubicBezTo>
                  <a:lnTo>
                    <a:pt x="100" y="6143"/>
                  </a:lnTo>
                  <a:cubicBezTo>
                    <a:pt x="0" y="6276"/>
                    <a:pt x="100" y="6510"/>
                    <a:pt x="267" y="6510"/>
                  </a:cubicBezTo>
                  <a:cubicBezTo>
                    <a:pt x="334" y="6476"/>
                    <a:pt x="367" y="6476"/>
                    <a:pt x="434" y="6410"/>
                  </a:cubicBezTo>
                  <a:lnTo>
                    <a:pt x="5704" y="339"/>
                  </a:lnTo>
                  <a:cubicBezTo>
                    <a:pt x="5829" y="189"/>
                    <a:pt x="5673" y="1"/>
                    <a:pt x="551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1" name="Google Shape;841;p26"/>
            <p:cNvSpPr/>
            <p:nvPr/>
          </p:nvSpPr>
          <p:spPr>
            <a:xfrm>
              <a:off x="6066423" y="2285052"/>
              <a:ext cx="93327" cy="55916"/>
            </a:xfrm>
            <a:custGeom>
              <a:rect b="b" l="l" r="r" t="t"/>
              <a:pathLst>
                <a:path extrusionOk="0" h="3638" w="6072">
                  <a:moveTo>
                    <a:pt x="229" y="0"/>
                  </a:moveTo>
                  <a:cubicBezTo>
                    <a:pt x="167" y="0"/>
                    <a:pt x="110" y="37"/>
                    <a:pt x="67" y="101"/>
                  </a:cubicBezTo>
                  <a:cubicBezTo>
                    <a:pt x="0" y="202"/>
                    <a:pt x="34" y="335"/>
                    <a:pt x="134" y="402"/>
                  </a:cubicBezTo>
                  <a:lnTo>
                    <a:pt x="5704" y="3604"/>
                  </a:lnTo>
                  <a:cubicBezTo>
                    <a:pt x="5738" y="3637"/>
                    <a:pt x="5771" y="3637"/>
                    <a:pt x="5838" y="3637"/>
                  </a:cubicBezTo>
                  <a:cubicBezTo>
                    <a:pt x="5905" y="3637"/>
                    <a:pt x="5971" y="3604"/>
                    <a:pt x="6005" y="3571"/>
                  </a:cubicBezTo>
                  <a:cubicBezTo>
                    <a:pt x="6071" y="3471"/>
                    <a:pt x="6038" y="3337"/>
                    <a:pt x="5938" y="3270"/>
                  </a:cubicBezTo>
                  <a:lnTo>
                    <a:pt x="334" y="35"/>
                  </a:lnTo>
                  <a:cubicBezTo>
                    <a:pt x="299" y="11"/>
                    <a:pt x="263" y="0"/>
                    <a:pt x="22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2" name="Google Shape;842;p26"/>
            <p:cNvSpPr/>
            <p:nvPr/>
          </p:nvSpPr>
          <p:spPr>
            <a:xfrm>
              <a:off x="6174090" y="2260522"/>
              <a:ext cx="86902" cy="74806"/>
            </a:xfrm>
            <a:custGeom>
              <a:rect b="b" l="l" r="r" t="t"/>
              <a:pathLst>
                <a:path extrusionOk="0" h="4867" w="5654">
                  <a:moveTo>
                    <a:pt x="5343" y="1"/>
                  </a:moveTo>
                  <a:cubicBezTo>
                    <a:pt x="5297" y="1"/>
                    <a:pt x="5248" y="19"/>
                    <a:pt x="5204" y="63"/>
                  </a:cubicBezTo>
                  <a:lnTo>
                    <a:pt x="67" y="4499"/>
                  </a:lnTo>
                  <a:cubicBezTo>
                    <a:pt x="0" y="4566"/>
                    <a:pt x="0" y="4700"/>
                    <a:pt x="67" y="4800"/>
                  </a:cubicBezTo>
                  <a:cubicBezTo>
                    <a:pt x="134" y="4833"/>
                    <a:pt x="167" y="4866"/>
                    <a:pt x="234" y="4866"/>
                  </a:cubicBezTo>
                  <a:cubicBezTo>
                    <a:pt x="267" y="4866"/>
                    <a:pt x="334" y="4833"/>
                    <a:pt x="367" y="4833"/>
                  </a:cubicBezTo>
                  <a:lnTo>
                    <a:pt x="5471" y="363"/>
                  </a:lnTo>
                  <a:cubicBezTo>
                    <a:pt x="5653" y="233"/>
                    <a:pt x="5510" y="1"/>
                    <a:pt x="534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3" name="Google Shape;843;p26"/>
            <p:cNvSpPr/>
            <p:nvPr/>
          </p:nvSpPr>
          <p:spPr>
            <a:xfrm>
              <a:off x="6273549" y="2056208"/>
              <a:ext cx="95386" cy="183748"/>
            </a:xfrm>
            <a:custGeom>
              <a:rect b="b" l="l" r="r" t="t"/>
              <a:pathLst>
                <a:path extrusionOk="0" h="11955" w="6206">
                  <a:moveTo>
                    <a:pt x="5959" y="1"/>
                  </a:moveTo>
                  <a:cubicBezTo>
                    <a:pt x="5878" y="1"/>
                    <a:pt x="5796" y="38"/>
                    <a:pt x="5771" y="113"/>
                  </a:cubicBezTo>
                  <a:lnTo>
                    <a:pt x="67" y="11655"/>
                  </a:lnTo>
                  <a:cubicBezTo>
                    <a:pt x="1" y="11755"/>
                    <a:pt x="67" y="11855"/>
                    <a:pt x="167" y="11922"/>
                  </a:cubicBezTo>
                  <a:cubicBezTo>
                    <a:pt x="167" y="11922"/>
                    <a:pt x="201" y="11955"/>
                    <a:pt x="234" y="11955"/>
                  </a:cubicBezTo>
                  <a:cubicBezTo>
                    <a:pt x="334" y="11955"/>
                    <a:pt x="401" y="11888"/>
                    <a:pt x="434" y="11822"/>
                  </a:cubicBezTo>
                  <a:lnTo>
                    <a:pt x="6138" y="313"/>
                  </a:lnTo>
                  <a:cubicBezTo>
                    <a:pt x="6205" y="180"/>
                    <a:pt x="6138" y="80"/>
                    <a:pt x="6038" y="13"/>
                  </a:cubicBezTo>
                  <a:cubicBezTo>
                    <a:pt x="6013" y="5"/>
                    <a:pt x="5986" y="1"/>
                    <a:pt x="5959"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4" name="Google Shape;844;p26"/>
            <p:cNvSpPr/>
            <p:nvPr/>
          </p:nvSpPr>
          <p:spPr>
            <a:xfrm>
              <a:off x="6381739" y="1986997"/>
              <a:ext cx="86149" cy="51474"/>
            </a:xfrm>
            <a:custGeom>
              <a:rect b="b" l="l" r="r" t="t"/>
              <a:pathLst>
                <a:path extrusionOk="0" h="3349" w="5605">
                  <a:moveTo>
                    <a:pt x="5350" y="0"/>
                  </a:moveTo>
                  <a:cubicBezTo>
                    <a:pt x="5323" y="0"/>
                    <a:pt x="5295" y="5"/>
                    <a:pt x="5270" y="13"/>
                  </a:cubicBezTo>
                  <a:lnTo>
                    <a:pt x="200" y="2948"/>
                  </a:lnTo>
                  <a:cubicBezTo>
                    <a:pt x="0" y="3048"/>
                    <a:pt x="100" y="3315"/>
                    <a:pt x="300" y="3349"/>
                  </a:cubicBezTo>
                  <a:cubicBezTo>
                    <a:pt x="334" y="3349"/>
                    <a:pt x="367" y="3315"/>
                    <a:pt x="400" y="3315"/>
                  </a:cubicBezTo>
                  <a:lnTo>
                    <a:pt x="5504" y="380"/>
                  </a:lnTo>
                  <a:cubicBezTo>
                    <a:pt x="5571" y="313"/>
                    <a:pt x="5604" y="213"/>
                    <a:pt x="5571" y="113"/>
                  </a:cubicBezTo>
                  <a:cubicBezTo>
                    <a:pt x="5521" y="38"/>
                    <a:pt x="5433" y="0"/>
                    <a:pt x="535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5" name="Google Shape;845;p26"/>
            <p:cNvSpPr/>
            <p:nvPr/>
          </p:nvSpPr>
          <p:spPr>
            <a:xfrm>
              <a:off x="6481705" y="1786127"/>
              <a:ext cx="95755" cy="183134"/>
            </a:xfrm>
            <a:custGeom>
              <a:rect b="b" l="l" r="r" t="t"/>
              <a:pathLst>
                <a:path extrusionOk="0" h="11915" w="6230">
                  <a:moveTo>
                    <a:pt x="5918" y="1"/>
                  </a:moveTo>
                  <a:cubicBezTo>
                    <a:pt x="5852" y="1"/>
                    <a:pt x="5793" y="31"/>
                    <a:pt x="5771" y="106"/>
                  </a:cubicBezTo>
                  <a:lnTo>
                    <a:pt x="67" y="11614"/>
                  </a:lnTo>
                  <a:cubicBezTo>
                    <a:pt x="1" y="11714"/>
                    <a:pt x="67" y="11848"/>
                    <a:pt x="167" y="11881"/>
                  </a:cubicBezTo>
                  <a:cubicBezTo>
                    <a:pt x="201" y="11914"/>
                    <a:pt x="234" y="11914"/>
                    <a:pt x="268" y="11914"/>
                  </a:cubicBezTo>
                  <a:cubicBezTo>
                    <a:pt x="334" y="11914"/>
                    <a:pt x="401" y="11848"/>
                    <a:pt x="434" y="11781"/>
                  </a:cubicBezTo>
                  <a:lnTo>
                    <a:pt x="6138" y="273"/>
                  </a:lnTo>
                  <a:cubicBezTo>
                    <a:pt x="6229" y="137"/>
                    <a:pt x="6058" y="1"/>
                    <a:pt x="5918"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6" name="Google Shape;846;p26"/>
            <p:cNvSpPr/>
            <p:nvPr/>
          </p:nvSpPr>
          <p:spPr>
            <a:xfrm>
              <a:off x="5419392" y="2878964"/>
              <a:ext cx="33952" cy="40331"/>
            </a:xfrm>
            <a:custGeom>
              <a:rect b="b" l="l" r="r" t="t"/>
              <a:pathLst>
                <a:path extrusionOk="0" h="2624" w="2209">
                  <a:moveTo>
                    <a:pt x="1423" y="427"/>
                  </a:moveTo>
                  <a:cubicBezTo>
                    <a:pt x="1620" y="427"/>
                    <a:pt x="1807" y="616"/>
                    <a:pt x="1735" y="855"/>
                  </a:cubicBezTo>
                  <a:cubicBezTo>
                    <a:pt x="1702" y="1356"/>
                    <a:pt x="1435" y="1823"/>
                    <a:pt x="1001" y="2123"/>
                  </a:cubicBezTo>
                  <a:cubicBezTo>
                    <a:pt x="917" y="2186"/>
                    <a:pt x="832" y="2210"/>
                    <a:pt x="748" y="2210"/>
                  </a:cubicBezTo>
                  <a:cubicBezTo>
                    <a:pt x="699" y="2210"/>
                    <a:pt x="650" y="2202"/>
                    <a:pt x="601" y="2190"/>
                  </a:cubicBezTo>
                  <a:cubicBezTo>
                    <a:pt x="501" y="2123"/>
                    <a:pt x="468" y="1990"/>
                    <a:pt x="468" y="1823"/>
                  </a:cubicBezTo>
                  <a:cubicBezTo>
                    <a:pt x="501" y="1289"/>
                    <a:pt x="768" y="822"/>
                    <a:pt x="1202" y="522"/>
                  </a:cubicBezTo>
                  <a:cubicBezTo>
                    <a:pt x="1267" y="456"/>
                    <a:pt x="1346" y="427"/>
                    <a:pt x="1423" y="427"/>
                  </a:cubicBezTo>
                  <a:close/>
                  <a:moveTo>
                    <a:pt x="1432" y="1"/>
                  </a:moveTo>
                  <a:cubicBezTo>
                    <a:pt x="1285" y="1"/>
                    <a:pt x="1135" y="48"/>
                    <a:pt x="1001" y="155"/>
                  </a:cubicBezTo>
                  <a:cubicBezTo>
                    <a:pt x="434" y="522"/>
                    <a:pt x="67" y="1122"/>
                    <a:pt x="34" y="1823"/>
                  </a:cubicBezTo>
                  <a:cubicBezTo>
                    <a:pt x="1" y="2090"/>
                    <a:pt x="134" y="2390"/>
                    <a:pt x="401" y="2523"/>
                  </a:cubicBezTo>
                  <a:cubicBezTo>
                    <a:pt x="501" y="2590"/>
                    <a:pt x="601" y="2623"/>
                    <a:pt x="701" y="2623"/>
                  </a:cubicBezTo>
                  <a:cubicBezTo>
                    <a:pt x="868" y="2623"/>
                    <a:pt x="1035" y="2590"/>
                    <a:pt x="1202" y="2490"/>
                  </a:cubicBezTo>
                  <a:cubicBezTo>
                    <a:pt x="1769" y="2123"/>
                    <a:pt x="2136" y="1523"/>
                    <a:pt x="2136" y="822"/>
                  </a:cubicBezTo>
                  <a:cubicBezTo>
                    <a:pt x="2209" y="358"/>
                    <a:pt x="1834" y="1"/>
                    <a:pt x="1432"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7" name="Google Shape;847;p26"/>
            <p:cNvSpPr/>
            <p:nvPr/>
          </p:nvSpPr>
          <p:spPr>
            <a:xfrm>
              <a:off x="5523478" y="2713368"/>
              <a:ext cx="34460" cy="40838"/>
            </a:xfrm>
            <a:custGeom>
              <a:rect b="b" l="l" r="r" t="t"/>
              <a:pathLst>
                <a:path extrusionOk="0" h="2657" w="2242">
                  <a:moveTo>
                    <a:pt x="1439" y="452"/>
                  </a:moveTo>
                  <a:cubicBezTo>
                    <a:pt x="1495" y="452"/>
                    <a:pt x="1550" y="463"/>
                    <a:pt x="1601" y="488"/>
                  </a:cubicBezTo>
                  <a:cubicBezTo>
                    <a:pt x="1701" y="555"/>
                    <a:pt x="1735" y="688"/>
                    <a:pt x="1735" y="855"/>
                  </a:cubicBezTo>
                  <a:cubicBezTo>
                    <a:pt x="1701" y="1355"/>
                    <a:pt x="1435" y="1856"/>
                    <a:pt x="1001" y="2156"/>
                  </a:cubicBezTo>
                  <a:cubicBezTo>
                    <a:pt x="903" y="2205"/>
                    <a:pt x="806" y="2236"/>
                    <a:pt x="708" y="2236"/>
                  </a:cubicBezTo>
                  <a:cubicBezTo>
                    <a:pt x="672" y="2236"/>
                    <a:pt x="636" y="2232"/>
                    <a:pt x="601" y="2223"/>
                  </a:cubicBezTo>
                  <a:cubicBezTo>
                    <a:pt x="501" y="2123"/>
                    <a:pt x="434" y="1989"/>
                    <a:pt x="467" y="1856"/>
                  </a:cubicBezTo>
                  <a:cubicBezTo>
                    <a:pt x="501" y="1322"/>
                    <a:pt x="767" y="855"/>
                    <a:pt x="1201" y="555"/>
                  </a:cubicBezTo>
                  <a:lnTo>
                    <a:pt x="1201" y="521"/>
                  </a:lnTo>
                  <a:cubicBezTo>
                    <a:pt x="1263" y="480"/>
                    <a:pt x="1350" y="452"/>
                    <a:pt x="1439" y="452"/>
                  </a:cubicBezTo>
                  <a:close/>
                  <a:moveTo>
                    <a:pt x="1434" y="1"/>
                  </a:moveTo>
                  <a:cubicBezTo>
                    <a:pt x="1285" y="1"/>
                    <a:pt x="1134" y="48"/>
                    <a:pt x="1001" y="154"/>
                  </a:cubicBezTo>
                  <a:cubicBezTo>
                    <a:pt x="434" y="521"/>
                    <a:pt x="67" y="1155"/>
                    <a:pt x="34" y="1822"/>
                  </a:cubicBezTo>
                  <a:cubicBezTo>
                    <a:pt x="0" y="2123"/>
                    <a:pt x="167" y="2389"/>
                    <a:pt x="400" y="2556"/>
                  </a:cubicBezTo>
                  <a:cubicBezTo>
                    <a:pt x="501" y="2623"/>
                    <a:pt x="601" y="2656"/>
                    <a:pt x="734" y="2656"/>
                  </a:cubicBezTo>
                  <a:cubicBezTo>
                    <a:pt x="901" y="2623"/>
                    <a:pt x="1068" y="2590"/>
                    <a:pt x="1201" y="2489"/>
                  </a:cubicBezTo>
                  <a:cubicBezTo>
                    <a:pt x="1768" y="2123"/>
                    <a:pt x="2102" y="1522"/>
                    <a:pt x="2168" y="855"/>
                  </a:cubicBezTo>
                  <a:cubicBezTo>
                    <a:pt x="2242" y="365"/>
                    <a:pt x="1847" y="1"/>
                    <a:pt x="1434"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8" name="Google Shape;848;p26"/>
            <p:cNvSpPr/>
            <p:nvPr/>
          </p:nvSpPr>
          <p:spPr>
            <a:xfrm>
              <a:off x="5627548" y="2743309"/>
              <a:ext cx="34091" cy="40623"/>
            </a:xfrm>
            <a:custGeom>
              <a:rect b="b" l="l" r="r" t="t"/>
              <a:pathLst>
                <a:path extrusionOk="0" h="2643" w="2218">
                  <a:moveTo>
                    <a:pt x="1468" y="441"/>
                  </a:moveTo>
                  <a:lnTo>
                    <a:pt x="1468" y="475"/>
                  </a:lnTo>
                  <a:cubicBezTo>
                    <a:pt x="1480" y="464"/>
                    <a:pt x="1494" y="460"/>
                    <a:pt x="1510" y="460"/>
                  </a:cubicBezTo>
                  <a:cubicBezTo>
                    <a:pt x="1543" y="460"/>
                    <a:pt x="1580" y="475"/>
                    <a:pt x="1602" y="475"/>
                  </a:cubicBezTo>
                  <a:cubicBezTo>
                    <a:pt x="1702" y="575"/>
                    <a:pt x="1769" y="708"/>
                    <a:pt x="1735" y="842"/>
                  </a:cubicBezTo>
                  <a:cubicBezTo>
                    <a:pt x="1702" y="1375"/>
                    <a:pt x="1435" y="1842"/>
                    <a:pt x="1001" y="2143"/>
                  </a:cubicBezTo>
                  <a:cubicBezTo>
                    <a:pt x="928" y="2191"/>
                    <a:pt x="819" y="2222"/>
                    <a:pt x="714" y="2222"/>
                  </a:cubicBezTo>
                  <a:cubicBezTo>
                    <a:pt x="675" y="2222"/>
                    <a:pt x="637" y="2218"/>
                    <a:pt x="601" y="2209"/>
                  </a:cubicBezTo>
                  <a:cubicBezTo>
                    <a:pt x="501" y="2109"/>
                    <a:pt x="434" y="1976"/>
                    <a:pt x="468" y="1842"/>
                  </a:cubicBezTo>
                  <a:cubicBezTo>
                    <a:pt x="501" y="1309"/>
                    <a:pt x="768" y="842"/>
                    <a:pt x="1202" y="541"/>
                  </a:cubicBezTo>
                  <a:cubicBezTo>
                    <a:pt x="1302" y="475"/>
                    <a:pt x="1368" y="475"/>
                    <a:pt x="1468" y="441"/>
                  </a:cubicBezTo>
                  <a:close/>
                  <a:moveTo>
                    <a:pt x="1451" y="0"/>
                  </a:moveTo>
                  <a:cubicBezTo>
                    <a:pt x="1298" y="0"/>
                    <a:pt x="1141" y="54"/>
                    <a:pt x="1001" y="175"/>
                  </a:cubicBezTo>
                  <a:cubicBezTo>
                    <a:pt x="434" y="541"/>
                    <a:pt x="67" y="1142"/>
                    <a:pt x="34" y="1842"/>
                  </a:cubicBezTo>
                  <a:cubicBezTo>
                    <a:pt x="1" y="2109"/>
                    <a:pt x="167" y="2409"/>
                    <a:pt x="401" y="2543"/>
                  </a:cubicBezTo>
                  <a:cubicBezTo>
                    <a:pt x="501" y="2610"/>
                    <a:pt x="601" y="2643"/>
                    <a:pt x="735" y="2643"/>
                  </a:cubicBezTo>
                  <a:cubicBezTo>
                    <a:pt x="901" y="2643"/>
                    <a:pt x="1068" y="2576"/>
                    <a:pt x="1202" y="2476"/>
                  </a:cubicBezTo>
                  <a:cubicBezTo>
                    <a:pt x="1769" y="2109"/>
                    <a:pt x="2136" y="1509"/>
                    <a:pt x="2169" y="842"/>
                  </a:cubicBezTo>
                  <a:cubicBezTo>
                    <a:pt x="2217" y="360"/>
                    <a:pt x="1848" y="0"/>
                    <a:pt x="1451"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49" name="Google Shape;849;p26"/>
            <p:cNvSpPr/>
            <p:nvPr/>
          </p:nvSpPr>
          <p:spPr>
            <a:xfrm>
              <a:off x="5732141" y="2623638"/>
              <a:ext cx="33583" cy="40331"/>
            </a:xfrm>
            <a:custGeom>
              <a:rect b="b" l="l" r="r" t="t"/>
              <a:pathLst>
                <a:path extrusionOk="0" h="2624" w="2185">
                  <a:moveTo>
                    <a:pt x="1406" y="452"/>
                  </a:moveTo>
                  <a:cubicBezTo>
                    <a:pt x="1462" y="452"/>
                    <a:pt x="1517" y="463"/>
                    <a:pt x="1568" y="489"/>
                  </a:cubicBezTo>
                  <a:cubicBezTo>
                    <a:pt x="1668" y="555"/>
                    <a:pt x="1735" y="689"/>
                    <a:pt x="1702" y="855"/>
                  </a:cubicBezTo>
                  <a:cubicBezTo>
                    <a:pt x="1668" y="1356"/>
                    <a:pt x="1402" y="1823"/>
                    <a:pt x="968" y="2123"/>
                  </a:cubicBezTo>
                  <a:cubicBezTo>
                    <a:pt x="901" y="2190"/>
                    <a:pt x="821" y="2218"/>
                    <a:pt x="743" y="2218"/>
                  </a:cubicBezTo>
                  <a:cubicBezTo>
                    <a:pt x="547" y="2218"/>
                    <a:pt x="363" y="2038"/>
                    <a:pt x="434" y="1823"/>
                  </a:cubicBezTo>
                  <a:cubicBezTo>
                    <a:pt x="468" y="1289"/>
                    <a:pt x="734" y="822"/>
                    <a:pt x="1168" y="522"/>
                  </a:cubicBezTo>
                  <a:cubicBezTo>
                    <a:pt x="1230" y="481"/>
                    <a:pt x="1317" y="452"/>
                    <a:pt x="1406" y="452"/>
                  </a:cubicBezTo>
                  <a:close/>
                  <a:moveTo>
                    <a:pt x="1399" y="1"/>
                  </a:moveTo>
                  <a:cubicBezTo>
                    <a:pt x="1252" y="1"/>
                    <a:pt x="1102" y="48"/>
                    <a:pt x="968" y="155"/>
                  </a:cubicBezTo>
                  <a:cubicBezTo>
                    <a:pt x="401" y="522"/>
                    <a:pt x="34" y="1122"/>
                    <a:pt x="1" y="1789"/>
                  </a:cubicBezTo>
                  <a:cubicBezTo>
                    <a:pt x="1" y="2090"/>
                    <a:pt x="134" y="2357"/>
                    <a:pt x="367" y="2523"/>
                  </a:cubicBezTo>
                  <a:cubicBezTo>
                    <a:pt x="468" y="2590"/>
                    <a:pt x="568" y="2623"/>
                    <a:pt x="701" y="2623"/>
                  </a:cubicBezTo>
                  <a:cubicBezTo>
                    <a:pt x="868" y="2623"/>
                    <a:pt x="1035" y="2557"/>
                    <a:pt x="1168" y="2457"/>
                  </a:cubicBezTo>
                  <a:cubicBezTo>
                    <a:pt x="1735" y="2090"/>
                    <a:pt x="2102" y="1489"/>
                    <a:pt x="2135" y="822"/>
                  </a:cubicBezTo>
                  <a:cubicBezTo>
                    <a:pt x="2184" y="358"/>
                    <a:pt x="1803" y="1"/>
                    <a:pt x="1399"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0" name="Google Shape;850;p26"/>
            <p:cNvSpPr/>
            <p:nvPr/>
          </p:nvSpPr>
          <p:spPr>
            <a:xfrm>
              <a:off x="5836227" y="2472904"/>
              <a:ext cx="33952" cy="40331"/>
            </a:xfrm>
            <a:custGeom>
              <a:rect b="b" l="l" r="r" t="t"/>
              <a:pathLst>
                <a:path extrusionOk="0" h="2624" w="2209">
                  <a:moveTo>
                    <a:pt x="1421" y="469"/>
                  </a:moveTo>
                  <a:cubicBezTo>
                    <a:pt x="1470" y="469"/>
                    <a:pt x="1519" y="476"/>
                    <a:pt x="1568" y="489"/>
                  </a:cubicBezTo>
                  <a:cubicBezTo>
                    <a:pt x="1668" y="589"/>
                    <a:pt x="1735" y="722"/>
                    <a:pt x="1701" y="855"/>
                  </a:cubicBezTo>
                  <a:cubicBezTo>
                    <a:pt x="1668" y="1389"/>
                    <a:pt x="1401" y="1856"/>
                    <a:pt x="967" y="2156"/>
                  </a:cubicBezTo>
                  <a:cubicBezTo>
                    <a:pt x="906" y="2198"/>
                    <a:pt x="818" y="2226"/>
                    <a:pt x="729" y="2226"/>
                  </a:cubicBezTo>
                  <a:cubicBezTo>
                    <a:pt x="674" y="2226"/>
                    <a:pt x="618" y="2215"/>
                    <a:pt x="567" y="2190"/>
                  </a:cubicBezTo>
                  <a:cubicBezTo>
                    <a:pt x="467" y="2123"/>
                    <a:pt x="434" y="1990"/>
                    <a:pt x="434" y="1823"/>
                  </a:cubicBezTo>
                  <a:cubicBezTo>
                    <a:pt x="467" y="1322"/>
                    <a:pt x="734" y="855"/>
                    <a:pt x="1168" y="555"/>
                  </a:cubicBezTo>
                  <a:cubicBezTo>
                    <a:pt x="1252" y="492"/>
                    <a:pt x="1337" y="469"/>
                    <a:pt x="1421" y="469"/>
                  </a:cubicBezTo>
                  <a:close/>
                  <a:moveTo>
                    <a:pt x="1404" y="1"/>
                  </a:moveTo>
                  <a:cubicBezTo>
                    <a:pt x="1254" y="1"/>
                    <a:pt x="1101" y="48"/>
                    <a:pt x="967" y="155"/>
                  </a:cubicBezTo>
                  <a:cubicBezTo>
                    <a:pt x="400" y="522"/>
                    <a:pt x="33" y="1156"/>
                    <a:pt x="33" y="1823"/>
                  </a:cubicBezTo>
                  <a:cubicBezTo>
                    <a:pt x="0" y="2123"/>
                    <a:pt x="133" y="2390"/>
                    <a:pt x="367" y="2557"/>
                  </a:cubicBezTo>
                  <a:cubicBezTo>
                    <a:pt x="467" y="2623"/>
                    <a:pt x="567" y="2623"/>
                    <a:pt x="701" y="2623"/>
                  </a:cubicBezTo>
                  <a:cubicBezTo>
                    <a:pt x="867" y="2623"/>
                    <a:pt x="1034" y="2557"/>
                    <a:pt x="1168" y="2490"/>
                  </a:cubicBezTo>
                  <a:cubicBezTo>
                    <a:pt x="1735" y="2123"/>
                    <a:pt x="2102" y="1489"/>
                    <a:pt x="2135" y="822"/>
                  </a:cubicBezTo>
                  <a:cubicBezTo>
                    <a:pt x="2208"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1" name="Google Shape;851;p26"/>
            <p:cNvSpPr/>
            <p:nvPr/>
          </p:nvSpPr>
          <p:spPr>
            <a:xfrm>
              <a:off x="5940297" y="2382667"/>
              <a:ext cx="33952" cy="40838"/>
            </a:xfrm>
            <a:custGeom>
              <a:rect b="b" l="l" r="r" t="t"/>
              <a:pathLst>
                <a:path extrusionOk="0" h="2657" w="2209">
                  <a:moveTo>
                    <a:pt x="1422" y="469"/>
                  </a:moveTo>
                  <a:cubicBezTo>
                    <a:pt x="1471" y="469"/>
                    <a:pt x="1519" y="476"/>
                    <a:pt x="1568" y="489"/>
                  </a:cubicBezTo>
                  <a:cubicBezTo>
                    <a:pt x="1668" y="589"/>
                    <a:pt x="1735" y="722"/>
                    <a:pt x="1702" y="856"/>
                  </a:cubicBezTo>
                  <a:cubicBezTo>
                    <a:pt x="1668" y="1389"/>
                    <a:pt x="1402" y="1856"/>
                    <a:pt x="968" y="2157"/>
                  </a:cubicBezTo>
                  <a:cubicBezTo>
                    <a:pt x="895" y="2205"/>
                    <a:pt x="786" y="2236"/>
                    <a:pt x="680" y="2236"/>
                  </a:cubicBezTo>
                  <a:cubicBezTo>
                    <a:pt x="642" y="2236"/>
                    <a:pt x="603" y="2232"/>
                    <a:pt x="568" y="2223"/>
                  </a:cubicBezTo>
                  <a:cubicBezTo>
                    <a:pt x="468" y="2123"/>
                    <a:pt x="434" y="1990"/>
                    <a:pt x="434" y="1856"/>
                  </a:cubicBezTo>
                  <a:cubicBezTo>
                    <a:pt x="468" y="1323"/>
                    <a:pt x="734" y="856"/>
                    <a:pt x="1168" y="555"/>
                  </a:cubicBezTo>
                  <a:cubicBezTo>
                    <a:pt x="1253" y="492"/>
                    <a:pt x="1337" y="469"/>
                    <a:pt x="1422" y="469"/>
                  </a:cubicBezTo>
                  <a:close/>
                  <a:moveTo>
                    <a:pt x="1404" y="1"/>
                  </a:moveTo>
                  <a:cubicBezTo>
                    <a:pt x="1254" y="1"/>
                    <a:pt x="1102" y="48"/>
                    <a:pt x="968" y="155"/>
                  </a:cubicBezTo>
                  <a:cubicBezTo>
                    <a:pt x="401" y="522"/>
                    <a:pt x="34" y="1156"/>
                    <a:pt x="34" y="1823"/>
                  </a:cubicBezTo>
                  <a:cubicBezTo>
                    <a:pt x="1" y="2123"/>
                    <a:pt x="134" y="2390"/>
                    <a:pt x="367" y="2557"/>
                  </a:cubicBezTo>
                  <a:cubicBezTo>
                    <a:pt x="468" y="2624"/>
                    <a:pt x="568" y="2657"/>
                    <a:pt x="701" y="2657"/>
                  </a:cubicBezTo>
                  <a:cubicBezTo>
                    <a:pt x="868" y="2624"/>
                    <a:pt x="1035" y="2590"/>
                    <a:pt x="1168" y="2490"/>
                  </a:cubicBezTo>
                  <a:cubicBezTo>
                    <a:pt x="1735" y="2123"/>
                    <a:pt x="2102" y="1489"/>
                    <a:pt x="2135" y="822"/>
                  </a:cubicBezTo>
                  <a:cubicBezTo>
                    <a:pt x="2209" y="358"/>
                    <a:pt x="1816" y="1"/>
                    <a:pt x="1404"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2" name="Google Shape;852;p26"/>
            <p:cNvSpPr/>
            <p:nvPr/>
          </p:nvSpPr>
          <p:spPr>
            <a:xfrm>
              <a:off x="6148453" y="2323108"/>
              <a:ext cx="33937" cy="39901"/>
            </a:xfrm>
            <a:custGeom>
              <a:rect b="b" l="l" r="r" t="t"/>
              <a:pathLst>
                <a:path extrusionOk="0" h="2596" w="2208">
                  <a:moveTo>
                    <a:pt x="1468" y="427"/>
                  </a:moveTo>
                  <a:cubicBezTo>
                    <a:pt x="1502" y="427"/>
                    <a:pt x="1535" y="427"/>
                    <a:pt x="1568" y="461"/>
                  </a:cubicBezTo>
                  <a:cubicBezTo>
                    <a:pt x="1668" y="528"/>
                    <a:pt x="1735" y="661"/>
                    <a:pt x="1735" y="828"/>
                  </a:cubicBezTo>
                  <a:cubicBezTo>
                    <a:pt x="1702" y="1328"/>
                    <a:pt x="1402" y="1795"/>
                    <a:pt x="968" y="2095"/>
                  </a:cubicBezTo>
                  <a:cubicBezTo>
                    <a:pt x="904" y="2159"/>
                    <a:pt x="828" y="2182"/>
                    <a:pt x="746" y="2182"/>
                  </a:cubicBezTo>
                  <a:cubicBezTo>
                    <a:pt x="699" y="2182"/>
                    <a:pt x="650" y="2174"/>
                    <a:pt x="601" y="2162"/>
                  </a:cubicBezTo>
                  <a:cubicBezTo>
                    <a:pt x="468" y="2062"/>
                    <a:pt x="434" y="1929"/>
                    <a:pt x="434" y="1795"/>
                  </a:cubicBezTo>
                  <a:cubicBezTo>
                    <a:pt x="468" y="1261"/>
                    <a:pt x="768" y="794"/>
                    <a:pt x="1201" y="494"/>
                  </a:cubicBezTo>
                  <a:cubicBezTo>
                    <a:pt x="1268" y="461"/>
                    <a:pt x="1368" y="427"/>
                    <a:pt x="1468" y="427"/>
                  </a:cubicBezTo>
                  <a:close/>
                  <a:moveTo>
                    <a:pt x="1433" y="1"/>
                  </a:moveTo>
                  <a:cubicBezTo>
                    <a:pt x="1277" y="1"/>
                    <a:pt x="1115" y="50"/>
                    <a:pt x="968" y="161"/>
                  </a:cubicBezTo>
                  <a:cubicBezTo>
                    <a:pt x="401" y="494"/>
                    <a:pt x="67" y="1128"/>
                    <a:pt x="34" y="1795"/>
                  </a:cubicBezTo>
                  <a:cubicBezTo>
                    <a:pt x="1" y="2095"/>
                    <a:pt x="134" y="2362"/>
                    <a:pt x="367" y="2529"/>
                  </a:cubicBezTo>
                  <a:cubicBezTo>
                    <a:pt x="468" y="2562"/>
                    <a:pt x="601" y="2596"/>
                    <a:pt x="701" y="2596"/>
                  </a:cubicBezTo>
                  <a:cubicBezTo>
                    <a:pt x="868" y="2596"/>
                    <a:pt x="1035" y="2562"/>
                    <a:pt x="1201" y="2496"/>
                  </a:cubicBezTo>
                  <a:cubicBezTo>
                    <a:pt x="1768" y="2095"/>
                    <a:pt x="2102" y="1495"/>
                    <a:pt x="2135" y="828"/>
                  </a:cubicBezTo>
                  <a:cubicBezTo>
                    <a:pt x="2208" y="344"/>
                    <a:pt x="1842" y="1"/>
                    <a:pt x="143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3" name="Google Shape;853;p26"/>
            <p:cNvSpPr/>
            <p:nvPr/>
          </p:nvSpPr>
          <p:spPr>
            <a:xfrm>
              <a:off x="6252538" y="2232656"/>
              <a:ext cx="33937" cy="40116"/>
            </a:xfrm>
            <a:custGeom>
              <a:rect b="b" l="l" r="r" t="t"/>
              <a:pathLst>
                <a:path extrusionOk="0" h="2610" w="2208">
                  <a:moveTo>
                    <a:pt x="1423" y="455"/>
                  </a:moveTo>
                  <a:cubicBezTo>
                    <a:pt x="1470" y="455"/>
                    <a:pt x="1519" y="463"/>
                    <a:pt x="1568" y="475"/>
                  </a:cubicBezTo>
                  <a:cubicBezTo>
                    <a:pt x="1701" y="575"/>
                    <a:pt x="1735" y="708"/>
                    <a:pt x="1735" y="842"/>
                  </a:cubicBezTo>
                  <a:cubicBezTo>
                    <a:pt x="1701" y="1376"/>
                    <a:pt x="1401" y="1843"/>
                    <a:pt x="967" y="2143"/>
                  </a:cubicBezTo>
                  <a:cubicBezTo>
                    <a:pt x="901" y="2209"/>
                    <a:pt x="824" y="2238"/>
                    <a:pt x="749" y="2238"/>
                  </a:cubicBezTo>
                  <a:cubicBezTo>
                    <a:pt x="560" y="2238"/>
                    <a:pt x="386" y="2057"/>
                    <a:pt x="434" y="1843"/>
                  </a:cubicBezTo>
                  <a:cubicBezTo>
                    <a:pt x="467" y="1309"/>
                    <a:pt x="767" y="842"/>
                    <a:pt x="1201" y="542"/>
                  </a:cubicBezTo>
                  <a:cubicBezTo>
                    <a:pt x="1264" y="478"/>
                    <a:pt x="1341" y="455"/>
                    <a:pt x="1423" y="455"/>
                  </a:cubicBezTo>
                  <a:close/>
                  <a:moveTo>
                    <a:pt x="1437" y="1"/>
                  </a:moveTo>
                  <a:cubicBezTo>
                    <a:pt x="1280" y="1"/>
                    <a:pt x="1116" y="54"/>
                    <a:pt x="967" y="175"/>
                  </a:cubicBezTo>
                  <a:cubicBezTo>
                    <a:pt x="400" y="542"/>
                    <a:pt x="67" y="1142"/>
                    <a:pt x="33" y="1809"/>
                  </a:cubicBezTo>
                  <a:cubicBezTo>
                    <a:pt x="0" y="2109"/>
                    <a:pt x="133" y="2376"/>
                    <a:pt x="400" y="2543"/>
                  </a:cubicBezTo>
                  <a:cubicBezTo>
                    <a:pt x="467" y="2610"/>
                    <a:pt x="600" y="2610"/>
                    <a:pt x="701" y="2610"/>
                  </a:cubicBezTo>
                  <a:cubicBezTo>
                    <a:pt x="867" y="2610"/>
                    <a:pt x="1034" y="2576"/>
                    <a:pt x="1201" y="2476"/>
                  </a:cubicBezTo>
                  <a:cubicBezTo>
                    <a:pt x="1768" y="2109"/>
                    <a:pt x="2102" y="1509"/>
                    <a:pt x="2135" y="842"/>
                  </a:cubicBezTo>
                  <a:cubicBezTo>
                    <a:pt x="2207" y="360"/>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4" name="Google Shape;854;p26"/>
            <p:cNvSpPr/>
            <p:nvPr/>
          </p:nvSpPr>
          <p:spPr>
            <a:xfrm>
              <a:off x="6460694" y="1962344"/>
              <a:ext cx="33338" cy="40239"/>
            </a:xfrm>
            <a:custGeom>
              <a:rect b="b" l="l" r="r" t="t"/>
              <a:pathLst>
                <a:path extrusionOk="0" h="2618" w="2169">
                  <a:moveTo>
                    <a:pt x="1489" y="436"/>
                  </a:moveTo>
                  <a:cubicBezTo>
                    <a:pt x="1527" y="436"/>
                    <a:pt x="1565" y="440"/>
                    <a:pt x="1601" y="449"/>
                  </a:cubicBezTo>
                  <a:cubicBezTo>
                    <a:pt x="1701" y="549"/>
                    <a:pt x="1735" y="683"/>
                    <a:pt x="1735" y="816"/>
                  </a:cubicBezTo>
                  <a:cubicBezTo>
                    <a:pt x="1701" y="1350"/>
                    <a:pt x="1434" y="1817"/>
                    <a:pt x="1001" y="2117"/>
                  </a:cubicBezTo>
                  <a:cubicBezTo>
                    <a:pt x="903" y="2166"/>
                    <a:pt x="805" y="2197"/>
                    <a:pt x="708" y="2197"/>
                  </a:cubicBezTo>
                  <a:cubicBezTo>
                    <a:pt x="672" y="2197"/>
                    <a:pt x="636" y="2193"/>
                    <a:pt x="600" y="2184"/>
                  </a:cubicBezTo>
                  <a:cubicBezTo>
                    <a:pt x="500" y="2117"/>
                    <a:pt x="467" y="1984"/>
                    <a:pt x="467" y="1817"/>
                  </a:cubicBezTo>
                  <a:cubicBezTo>
                    <a:pt x="500" y="1283"/>
                    <a:pt x="767" y="816"/>
                    <a:pt x="1201" y="516"/>
                  </a:cubicBezTo>
                  <a:cubicBezTo>
                    <a:pt x="1274" y="467"/>
                    <a:pt x="1383" y="436"/>
                    <a:pt x="1489" y="436"/>
                  </a:cubicBezTo>
                  <a:close/>
                  <a:moveTo>
                    <a:pt x="1457" y="0"/>
                  </a:moveTo>
                  <a:cubicBezTo>
                    <a:pt x="1295" y="0"/>
                    <a:pt x="1137" y="52"/>
                    <a:pt x="1001" y="149"/>
                  </a:cubicBezTo>
                  <a:cubicBezTo>
                    <a:pt x="434" y="516"/>
                    <a:pt x="67" y="1117"/>
                    <a:pt x="33" y="1784"/>
                  </a:cubicBezTo>
                  <a:cubicBezTo>
                    <a:pt x="0" y="2084"/>
                    <a:pt x="133" y="2351"/>
                    <a:pt x="400" y="2518"/>
                  </a:cubicBezTo>
                  <a:cubicBezTo>
                    <a:pt x="500" y="2584"/>
                    <a:pt x="600" y="2618"/>
                    <a:pt x="701" y="2618"/>
                  </a:cubicBezTo>
                  <a:cubicBezTo>
                    <a:pt x="901" y="2584"/>
                    <a:pt x="1067" y="2551"/>
                    <a:pt x="1201" y="2451"/>
                  </a:cubicBezTo>
                  <a:cubicBezTo>
                    <a:pt x="1768" y="2084"/>
                    <a:pt x="2102" y="1483"/>
                    <a:pt x="2135" y="816"/>
                  </a:cubicBezTo>
                  <a:cubicBezTo>
                    <a:pt x="2168" y="516"/>
                    <a:pt x="2035" y="249"/>
                    <a:pt x="1801" y="82"/>
                  </a:cubicBezTo>
                  <a:cubicBezTo>
                    <a:pt x="1690" y="27"/>
                    <a:pt x="1573" y="0"/>
                    <a:pt x="1457"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5" name="Google Shape;855;p26"/>
            <p:cNvSpPr/>
            <p:nvPr/>
          </p:nvSpPr>
          <p:spPr>
            <a:xfrm>
              <a:off x="6356609" y="2021933"/>
              <a:ext cx="33937" cy="40638"/>
            </a:xfrm>
            <a:custGeom>
              <a:rect b="b" l="l" r="r" t="t"/>
              <a:pathLst>
                <a:path extrusionOk="0" h="2644" w="2208">
                  <a:moveTo>
                    <a:pt x="1441" y="459"/>
                  </a:moveTo>
                  <a:cubicBezTo>
                    <a:pt x="1632" y="459"/>
                    <a:pt x="1805" y="643"/>
                    <a:pt x="1735" y="875"/>
                  </a:cubicBezTo>
                  <a:cubicBezTo>
                    <a:pt x="1702" y="1376"/>
                    <a:pt x="1435" y="1876"/>
                    <a:pt x="1001" y="2143"/>
                  </a:cubicBezTo>
                  <a:cubicBezTo>
                    <a:pt x="930" y="2224"/>
                    <a:pt x="844" y="2259"/>
                    <a:pt x="761" y="2259"/>
                  </a:cubicBezTo>
                  <a:cubicBezTo>
                    <a:pt x="571" y="2259"/>
                    <a:pt x="398" y="2075"/>
                    <a:pt x="468" y="1843"/>
                  </a:cubicBezTo>
                  <a:cubicBezTo>
                    <a:pt x="468" y="1309"/>
                    <a:pt x="768" y="842"/>
                    <a:pt x="1201" y="575"/>
                  </a:cubicBezTo>
                  <a:cubicBezTo>
                    <a:pt x="1272" y="494"/>
                    <a:pt x="1359" y="459"/>
                    <a:pt x="1441" y="459"/>
                  </a:cubicBezTo>
                  <a:close/>
                  <a:moveTo>
                    <a:pt x="1450" y="1"/>
                  </a:moveTo>
                  <a:cubicBezTo>
                    <a:pt x="1298" y="1"/>
                    <a:pt x="1141" y="54"/>
                    <a:pt x="1001" y="175"/>
                  </a:cubicBezTo>
                  <a:cubicBezTo>
                    <a:pt x="401" y="542"/>
                    <a:pt x="67" y="1142"/>
                    <a:pt x="34" y="1843"/>
                  </a:cubicBezTo>
                  <a:cubicBezTo>
                    <a:pt x="1" y="2110"/>
                    <a:pt x="134" y="2410"/>
                    <a:pt x="401" y="2543"/>
                  </a:cubicBezTo>
                  <a:cubicBezTo>
                    <a:pt x="501" y="2610"/>
                    <a:pt x="601" y="2643"/>
                    <a:pt x="701" y="2643"/>
                  </a:cubicBezTo>
                  <a:cubicBezTo>
                    <a:pt x="868" y="2643"/>
                    <a:pt x="1035" y="2577"/>
                    <a:pt x="1201" y="2510"/>
                  </a:cubicBezTo>
                  <a:cubicBezTo>
                    <a:pt x="1768" y="2143"/>
                    <a:pt x="2102" y="1509"/>
                    <a:pt x="2135" y="842"/>
                  </a:cubicBezTo>
                  <a:cubicBezTo>
                    <a:pt x="2208" y="361"/>
                    <a:pt x="1845" y="1"/>
                    <a:pt x="145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6" name="Google Shape;856;p26"/>
            <p:cNvSpPr/>
            <p:nvPr/>
          </p:nvSpPr>
          <p:spPr>
            <a:xfrm>
              <a:off x="6564765" y="1752051"/>
              <a:ext cx="34091" cy="40838"/>
            </a:xfrm>
            <a:custGeom>
              <a:rect b="b" l="l" r="r" t="t"/>
              <a:pathLst>
                <a:path extrusionOk="0" h="2657" w="2218">
                  <a:moveTo>
                    <a:pt x="1468" y="455"/>
                  </a:moveTo>
                  <a:cubicBezTo>
                    <a:pt x="1502" y="455"/>
                    <a:pt x="1568" y="455"/>
                    <a:pt x="1602" y="488"/>
                  </a:cubicBezTo>
                  <a:cubicBezTo>
                    <a:pt x="1702" y="555"/>
                    <a:pt x="1768" y="688"/>
                    <a:pt x="1735" y="855"/>
                  </a:cubicBezTo>
                  <a:cubicBezTo>
                    <a:pt x="1702" y="1356"/>
                    <a:pt x="1435" y="1856"/>
                    <a:pt x="968" y="2156"/>
                  </a:cubicBezTo>
                  <a:cubicBezTo>
                    <a:pt x="906" y="2197"/>
                    <a:pt x="831" y="2226"/>
                    <a:pt x="752" y="2226"/>
                  </a:cubicBezTo>
                  <a:cubicBezTo>
                    <a:pt x="703" y="2226"/>
                    <a:pt x="652" y="2215"/>
                    <a:pt x="601" y="2189"/>
                  </a:cubicBezTo>
                  <a:cubicBezTo>
                    <a:pt x="501" y="2123"/>
                    <a:pt x="434" y="1989"/>
                    <a:pt x="468" y="1823"/>
                  </a:cubicBezTo>
                  <a:cubicBezTo>
                    <a:pt x="501" y="1322"/>
                    <a:pt x="768" y="822"/>
                    <a:pt x="1201" y="555"/>
                  </a:cubicBezTo>
                  <a:cubicBezTo>
                    <a:pt x="1268" y="488"/>
                    <a:pt x="1368" y="455"/>
                    <a:pt x="1468" y="455"/>
                  </a:cubicBezTo>
                  <a:close/>
                  <a:moveTo>
                    <a:pt x="1430" y="1"/>
                  </a:moveTo>
                  <a:cubicBezTo>
                    <a:pt x="1283" y="1"/>
                    <a:pt x="1134" y="48"/>
                    <a:pt x="1001" y="155"/>
                  </a:cubicBezTo>
                  <a:cubicBezTo>
                    <a:pt x="434" y="522"/>
                    <a:pt x="67" y="1155"/>
                    <a:pt x="34" y="1823"/>
                  </a:cubicBezTo>
                  <a:cubicBezTo>
                    <a:pt x="1" y="2123"/>
                    <a:pt x="167" y="2390"/>
                    <a:pt x="401" y="2556"/>
                  </a:cubicBezTo>
                  <a:cubicBezTo>
                    <a:pt x="501" y="2623"/>
                    <a:pt x="601" y="2656"/>
                    <a:pt x="734" y="2656"/>
                  </a:cubicBezTo>
                  <a:cubicBezTo>
                    <a:pt x="901" y="2656"/>
                    <a:pt x="1068" y="2590"/>
                    <a:pt x="1201" y="2523"/>
                  </a:cubicBezTo>
                  <a:cubicBezTo>
                    <a:pt x="1768" y="2123"/>
                    <a:pt x="2135" y="1522"/>
                    <a:pt x="2169" y="855"/>
                  </a:cubicBezTo>
                  <a:cubicBezTo>
                    <a:pt x="2218" y="365"/>
                    <a:pt x="1835" y="1"/>
                    <a:pt x="1430"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7" name="Google Shape;857;p26"/>
            <p:cNvSpPr/>
            <p:nvPr/>
          </p:nvSpPr>
          <p:spPr>
            <a:xfrm>
              <a:off x="6044382" y="2262904"/>
              <a:ext cx="33937" cy="40638"/>
            </a:xfrm>
            <a:custGeom>
              <a:rect b="b" l="l" r="r" t="t"/>
              <a:pathLst>
                <a:path extrusionOk="0" h="2644" w="2208">
                  <a:moveTo>
                    <a:pt x="1468" y="408"/>
                  </a:moveTo>
                  <a:cubicBezTo>
                    <a:pt x="1501" y="408"/>
                    <a:pt x="1534" y="442"/>
                    <a:pt x="1568" y="475"/>
                  </a:cubicBezTo>
                  <a:cubicBezTo>
                    <a:pt x="1668" y="542"/>
                    <a:pt x="1735" y="709"/>
                    <a:pt x="1735" y="842"/>
                  </a:cubicBezTo>
                  <a:cubicBezTo>
                    <a:pt x="1701" y="1342"/>
                    <a:pt x="1401" y="1843"/>
                    <a:pt x="967" y="2110"/>
                  </a:cubicBezTo>
                  <a:cubicBezTo>
                    <a:pt x="903" y="2174"/>
                    <a:pt x="810" y="2211"/>
                    <a:pt x="726" y="2211"/>
                  </a:cubicBezTo>
                  <a:cubicBezTo>
                    <a:pt x="680" y="2211"/>
                    <a:pt x="636" y="2200"/>
                    <a:pt x="600" y="2176"/>
                  </a:cubicBezTo>
                  <a:cubicBezTo>
                    <a:pt x="467" y="2076"/>
                    <a:pt x="434" y="1943"/>
                    <a:pt x="434" y="1809"/>
                  </a:cubicBezTo>
                  <a:cubicBezTo>
                    <a:pt x="467" y="1276"/>
                    <a:pt x="734" y="809"/>
                    <a:pt x="1201" y="542"/>
                  </a:cubicBezTo>
                  <a:cubicBezTo>
                    <a:pt x="1268" y="475"/>
                    <a:pt x="1368" y="442"/>
                    <a:pt x="1468" y="442"/>
                  </a:cubicBezTo>
                  <a:lnTo>
                    <a:pt x="1468" y="408"/>
                  </a:lnTo>
                  <a:close/>
                  <a:moveTo>
                    <a:pt x="1437" y="1"/>
                  </a:moveTo>
                  <a:cubicBezTo>
                    <a:pt x="1280" y="1"/>
                    <a:pt x="1116" y="54"/>
                    <a:pt x="967" y="175"/>
                  </a:cubicBezTo>
                  <a:cubicBezTo>
                    <a:pt x="400" y="542"/>
                    <a:pt x="67" y="1142"/>
                    <a:pt x="33" y="1809"/>
                  </a:cubicBezTo>
                  <a:cubicBezTo>
                    <a:pt x="0" y="2110"/>
                    <a:pt x="133" y="2376"/>
                    <a:pt x="367" y="2543"/>
                  </a:cubicBezTo>
                  <a:cubicBezTo>
                    <a:pt x="467" y="2610"/>
                    <a:pt x="600" y="2643"/>
                    <a:pt x="701" y="2643"/>
                  </a:cubicBezTo>
                  <a:cubicBezTo>
                    <a:pt x="867" y="2643"/>
                    <a:pt x="1034" y="2577"/>
                    <a:pt x="1201" y="2510"/>
                  </a:cubicBezTo>
                  <a:cubicBezTo>
                    <a:pt x="1768" y="2143"/>
                    <a:pt x="2102" y="1509"/>
                    <a:pt x="2135" y="842"/>
                  </a:cubicBezTo>
                  <a:cubicBezTo>
                    <a:pt x="2207" y="361"/>
                    <a:pt x="1845" y="1"/>
                    <a:pt x="1437"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8" name="Google Shape;858;p26"/>
            <p:cNvSpPr/>
            <p:nvPr/>
          </p:nvSpPr>
          <p:spPr>
            <a:xfrm>
              <a:off x="5330692" y="1648811"/>
              <a:ext cx="1253055" cy="1247921"/>
            </a:xfrm>
            <a:custGeom>
              <a:rect b="b" l="l" r="r" t="t"/>
              <a:pathLst>
                <a:path extrusionOk="0" h="81192" w="81526">
                  <a:moveTo>
                    <a:pt x="81292" y="0"/>
                  </a:moveTo>
                  <a:cubicBezTo>
                    <a:pt x="75888" y="3136"/>
                    <a:pt x="74754" y="11275"/>
                    <a:pt x="73653" y="19181"/>
                  </a:cubicBezTo>
                  <a:cubicBezTo>
                    <a:pt x="72653" y="26286"/>
                    <a:pt x="71719" y="32990"/>
                    <a:pt x="67749" y="35325"/>
                  </a:cubicBezTo>
                  <a:cubicBezTo>
                    <a:pt x="67038" y="35770"/>
                    <a:pt x="66370" y="35978"/>
                    <a:pt x="65758" y="35978"/>
                  </a:cubicBezTo>
                  <a:cubicBezTo>
                    <a:pt x="65451" y="35978"/>
                    <a:pt x="65159" y="35926"/>
                    <a:pt x="64881" y="35826"/>
                  </a:cubicBezTo>
                  <a:cubicBezTo>
                    <a:pt x="62812" y="35059"/>
                    <a:pt x="61612" y="31523"/>
                    <a:pt x="60444" y="28087"/>
                  </a:cubicBezTo>
                  <a:cubicBezTo>
                    <a:pt x="59210" y="24551"/>
                    <a:pt x="57976" y="20882"/>
                    <a:pt x="55707" y="20048"/>
                  </a:cubicBezTo>
                  <a:cubicBezTo>
                    <a:pt x="55396" y="19937"/>
                    <a:pt x="55066" y="19881"/>
                    <a:pt x="54721" y="19881"/>
                  </a:cubicBezTo>
                  <a:cubicBezTo>
                    <a:pt x="54032" y="19881"/>
                    <a:pt x="53283" y="20103"/>
                    <a:pt x="52505" y="20548"/>
                  </a:cubicBezTo>
                  <a:cubicBezTo>
                    <a:pt x="48202" y="23050"/>
                    <a:pt x="46868" y="32290"/>
                    <a:pt x="45633" y="41230"/>
                  </a:cubicBezTo>
                  <a:cubicBezTo>
                    <a:pt x="44366" y="50069"/>
                    <a:pt x="43098" y="59209"/>
                    <a:pt x="38962" y="61611"/>
                  </a:cubicBezTo>
                  <a:cubicBezTo>
                    <a:pt x="37940" y="62206"/>
                    <a:pt x="37032" y="62500"/>
                    <a:pt x="36214" y="62500"/>
                  </a:cubicBezTo>
                  <a:cubicBezTo>
                    <a:pt x="35565" y="62500"/>
                    <a:pt x="34972" y="62314"/>
                    <a:pt x="34425" y="61944"/>
                  </a:cubicBezTo>
                  <a:cubicBezTo>
                    <a:pt x="33291" y="61177"/>
                    <a:pt x="32457" y="59710"/>
                    <a:pt x="31623" y="58275"/>
                  </a:cubicBezTo>
                  <a:cubicBezTo>
                    <a:pt x="30341" y="56081"/>
                    <a:pt x="29041" y="53831"/>
                    <a:pt x="26658" y="53831"/>
                  </a:cubicBezTo>
                  <a:cubicBezTo>
                    <a:pt x="25817" y="53831"/>
                    <a:pt x="24842" y="54111"/>
                    <a:pt x="23684" y="54773"/>
                  </a:cubicBezTo>
                  <a:cubicBezTo>
                    <a:pt x="18848" y="57575"/>
                    <a:pt x="17814" y="64380"/>
                    <a:pt x="16946" y="70384"/>
                  </a:cubicBezTo>
                  <a:cubicBezTo>
                    <a:pt x="16246" y="74987"/>
                    <a:pt x="15679" y="78957"/>
                    <a:pt x="13544" y="80191"/>
                  </a:cubicBezTo>
                  <a:cubicBezTo>
                    <a:pt x="12821" y="80606"/>
                    <a:pt x="12175" y="80776"/>
                    <a:pt x="11576" y="80776"/>
                  </a:cubicBezTo>
                  <a:cubicBezTo>
                    <a:pt x="10295" y="80776"/>
                    <a:pt x="9221" y="79997"/>
                    <a:pt x="8040" y="79157"/>
                  </a:cubicBezTo>
                  <a:cubicBezTo>
                    <a:pt x="6716" y="78223"/>
                    <a:pt x="5293" y="77205"/>
                    <a:pt x="3431" y="77205"/>
                  </a:cubicBezTo>
                  <a:cubicBezTo>
                    <a:pt x="2432" y="77205"/>
                    <a:pt x="1306" y="77499"/>
                    <a:pt x="1" y="78256"/>
                  </a:cubicBezTo>
                  <a:lnTo>
                    <a:pt x="201" y="78590"/>
                  </a:lnTo>
                  <a:cubicBezTo>
                    <a:pt x="1429" y="77888"/>
                    <a:pt x="2480" y="77613"/>
                    <a:pt x="3414" y="77613"/>
                  </a:cubicBezTo>
                  <a:cubicBezTo>
                    <a:pt x="5145" y="77613"/>
                    <a:pt x="6473" y="78559"/>
                    <a:pt x="7773" y="79490"/>
                  </a:cubicBezTo>
                  <a:cubicBezTo>
                    <a:pt x="9007" y="80358"/>
                    <a:pt x="10175" y="81192"/>
                    <a:pt x="11576" y="81192"/>
                  </a:cubicBezTo>
                  <a:cubicBezTo>
                    <a:pt x="12343" y="81192"/>
                    <a:pt x="13077" y="80958"/>
                    <a:pt x="13744" y="80558"/>
                  </a:cubicBezTo>
                  <a:cubicBezTo>
                    <a:pt x="16046" y="79223"/>
                    <a:pt x="16646" y="75187"/>
                    <a:pt x="17347" y="70484"/>
                  </a:cubicBezTo>
                  <a:cubicBezTo>
                    <a:pt x="18214" y="64546"/>
                    <a:pt x="19215" y="57842"/>
                    <a:pt x="23885" y="55140"/>
                  </a:cubicBezTo>
                  <a:cubicBezTo>
                    <a:pt x="24952" y="54527"/>
                    <a:pt x="25849" y="54266"/>
                    <a:pt x="26623" y="54266"/>
                  </a:cubicBezTo>
                  <a:cubicBezTo>
                    <a:pt x="28799" y="54266"/>
                    <a:pt x="29993" y="56334"/>
                    <a:pt x="31223" y="58475"/>
                  </a:cubicBezTo>
                  <a:cubicBezTo>
                    <a:pt x="32057" y="59943"/>
                    <a:pt x="32958" y="61444"/>
                    <a:pt x="34159" y="62278"/>
                  </a:cubicBezTo>
                  <a:cubicBezTo>
                    <a:pt x="34791" y="62700"/>
                    <a:pt x="35465" y="62911"/>
                    <a:pt x="36198" y="62911"/>
                  </a:cubicBezTo>
                  <a:cubicBezTo>
                    <a:pt x="37087" y="62911"/>
                    <a:pt x="38065" y="62600"/>
                    <a:pt x="39162" y="61978"/>
                  </a:cubicBezTo>
                  <a:cubicBezTo>
                    <a:pt x="43465" y="59476"/>
                    <a:pt x="44766" y="50236"/>
                    <a:pt x="46034" y="41296"/>
                  </a:cubicBezTo>
                  <a:cubicBezTo>
                    <a:pt x="47268" y="32457"/>
                    <a:pt x="48569" y="23283"/>
                    <a:pt x="52705" y="20915"/>
                  </a:cubicBezTo>
                  <a:cubicBezTo>
                    <a:pt x="53412" y="20495"/>
                    <a:pt x="54061" y="20295"/>
                    <a:pt x="54661" y="20295"/>
                  </a:cubicBezTo>
                  <a:cubicBezTo>
                    <a:pt x="54966" y="20295"/>
                    <a:pt x="55259" y="20347"/>
                    <a:pt x="55541" y="20448"/>
                  </a:cubicBezTo>
                  <a:cubicBezTo>
                    <a:pt x="57609" y="21215"/>
                    <a:pt x="58843" y="24785"/>
                    <a:pt x="60010" y="28220"/>
                  </a:cubicBezTo>
                  <a:cubicBezTo>
                    <a:pt x="61211" y="31756"/>
                    <a:pt x="62479" y="35392"/>
                    <a:pt x="64714" y="36226"/>
                  </a:cubicBezTo>
                  <a:cubicBezTo>
                    <a:pt x="65033" y="36336"/>
                    <a:pt x="65363" y="36392"/>
                    <a:pt x="65704" y="36392"/>
                  </a:cubicBezTo>
                  <a:cubicBezTo>
                    <a:pt x="66400" y="36392"/>
                    <a:pt x="67144" y="36162"/>
                    <a:pt x="67949" y="35692"/>
                  </a:cubicBezTo>
                  <a:cubicBezTo>
                    <a:pt x="72086" y="33257"/>
                    <a:pt x="73020" y="26452"/>
                    <a:pt x="74054" y="19247"/>
                  </a:cubicBezTo>
                  <a:cubicBezTo>
                    <a:pt x="75121" y="11442"/>
                    <a:pt x="76255" y="3403"/>
                    <a:pt x="81526" y="367"/>
                  </a:cubicBezTo>
                  <a:lnTo>
                    <a:pt x="81292"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59" name="Google Shape;859;p26"/>
            <p:cNvSpPr/>
            <p:nvPr/>
          </p:nvSpPr>
          <p:spPr>
            <a:xfrm>
              <a:off x="6126412" y="1937613"/>
              <a:ext cx="40515" cy="52504"/>
            </a:xfrm>
            <a:custGeom>
              <a:rect b="b" l="l" r="r" t="t"/>
              <a:pathLst>
                <a:path extrusionOk="0" h="3416" w="2636">
                  <a:moveTo>
                    <a:pt x="1905" y="1"/>
                  </a:moveTo>
                  <a:cubicBezTo>
                    <a:pt x="1724" y="1"/>
                    <a:pt x="1518" y="62"/>
                    <a:pt x="1301" y="190"/>
                  </a:cubicBezTo>
                  <a:cubicBezTo>
                    <a:pt x="534" y="691"/>
                    <a:pt x="34" y="1525"/>
                    <a:pt x="0" y="2459"/>
                  </a:cubicBezTo>
                  <a:cubicBezTo>
                    <a:pt x="0" y="3069"/>
                    <a:pt x="281" y="3415"/>
                    <a:pt x="704" y="3415"/>
                  </a:cubicBezTo>
                  <a:cubicBezTo>
                    <a:pt x="881" y="3415"/>
                    <a:pt x="1084" y="3354"/>
                    <a:pt x="1301" y="3226"/>
                  </a:cubicBezTo>
                  <a:cubicBezTo>
                    <a:pt x="2102" y="2726"/>
                    <a:pt x="2569" y="1858"/>
                    <a:pt x="2635" y="958"/>
                  </a:cubicBezTo>
                  <a:cubicBezTo>
                    <a:pt x="2635" y="347"/>
                    <a:pt x="2338" y="1"/>
                    <a:pt x="190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0" name="Google Shape;860;p26"/>
            <p:cNvSpPr/>
            <p:nvPr/>
          </p:nvSpPr>
          <p:spPr>
            <a:xfrm>
              <a:off x="5718293" y="2009437"/>
              <a:ext cx="347208" cy="261797"/>
            </a:xfrm>
            <a:custGeom>
              <a:rect b="b" l="l" r="r" t="t"/>
              <a:pathLst>
                <a:path extrusionOk="0" h="17033" w="22590">
                  <a:moveTo>
                    <a:pt x="22277" y="1"/>
                  </a:moveTo>
                  <a:cubicBezTo>
                    <a:pt x="22247" y="1"/>
                    <a:pt x="22216" y="7"/>
                    <a:pt x="22183" y="21"/>
                  </a:cubicBezTo>
                  <a:lnTo>
                    <a:pt x="15412" y="3923"/>
                  </a:lnTo>
                  <a:cubicBezTo>
                    <a:pt x="15379" y="3957"/>
                    <a:pt x="15345" y="3990"/>
                    <a:pt x="15312" y="4057"/>
                  </a:cubicBezTo>
                  <a:lnTo>
                    <a:pt x="13644" y="8860"/>
                  </a:lnTo>
                  <a:lnTo>
                    <a:pt x="168" y="16632"/>
                  </a:lnTo>
                  <a:cubicBezTo>
                    <a:pt x="1" y="16766"/>
                    <a:pt x="68" y="17033"/>
                    <a:pt x="268" y="17033"/>
                  </a:cubicBezTo>
                  <a:cubicBezTo>
                    <a:pt x="301" y="17033"/>
                    <a:pt x="334" y="17033"/>
                    <a:pt x="368" y="16999"/>
                  </a:cubicBezTo>
                  <a:lnTo>
                    <a:pt x="13944" y="9194"/>
                  </a:lnTo>
                  <a:cubicBezTo>
                    <a:pt x="13978" y="9160"/>
                    <a:pt x="14011" y="9127"/>
                    <a:pt x="14011" y="9060"/>
                  </a:cubicBezTo>
                  <a:lnTo>
                    <a:pt x="15679" y="4257"/>
                  </a:lnTo>
                  <a:lnTo>
                    <a:pt x="22417" y="388"/>
                  </a:lnTo>
                  <a:cubicBezTo>
                    <a:pt x="22589" y="244"/>
                    <a:pt x="22464" y="1"/>
                    <a:pt x="2227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1" name="Google Shape;861;p26"/>
            <p:cNvSpPr/>
            <p:nvPr/>
          </p:nvSpPr>
          <p:spPr>
            <a:xfrm>
              <a:off x="5728560" y="2105869"/>
              <a:ext cx="182012" cy="123083"/>
            </a:xfrm>
            <a:custGeom>
              <a:rect b="b" l="l" r="r" t="t"/>
              <a:pathLst>
                <a:path extrusionOk="0" h="8008" w="11842">
                  <a:moveTo>
                    <a:pt x="11354" y="0"/>
                  </a:moveTo>
                  <a:cubicBezTo>
                    <a:pt x="11231" y="0"/>
                    <a:pt x="11090" y="38"/>
                    <a:pt x="10941" y="118"/>
                  </a:cubicBezTo>
                  <a:lnTo>
                    <a:pt x="901" y="5922"/>
                  </a:lnTo>
                  <a:cubicBezTo>
                    <a:pt x="367" y="6256"/>
                    <a:pt x="33" y="6823"/>
                    <a:pt x="0" y="7423"/>
                  </a:cubicBezTo>
                  <a:cubicBezTo>
                    <a:pt x="0" y="7797"/>
                    <a:pt x="197" y="8008"/>
                    <a:pt x="487" y="8008"/>
                  </a:cubicBezTo>
                  <a:cubicBezTo>
                    <a:pt x="611" y="8008"/>
                    <a:pt x="751" y="7970"/>
                    <a:pt x="901" y="7890"/>
                  </a:cubicBezTo>
                  <a:lnTo>
                    <a:pt x="10941" y="2086"/>
                  </a:lnTo>
                  <a:cubicBezTo>
                    <a:pt x="11475" y="1752"/>
                    <a:pt x="11808" y="1185"/>
                    <a:pt x="11842" y="585"/>
                  </a:cubicBezTo>
                  <a:cubicBezTo>
                    <a:pt x="11842" y="210"/>
                    <a:pt x="11645" y="0"/>
                    <a:pt x="1135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2" name="Google Shape;862;p26"/>
            <p:cNvSpPr/>
            <p:nvPr/>
          </p:nvSpPr>
          <p:spPr>
            <a:xfrm>
              <a:off x="7222554" y="1848759"/>
              <a:ext cx="259953" cy="432220"/>
            </a:xfrm>
            <a:custGeom>
              <a:rect b="b" l="l" r="r" t="t"/>
              <a:pathLst>
                <a:path extrusionOk="0" h="28121" w="16913">
                  <a:moveTo>
                    <a:pt x="1" y="0"/>
                  </a:moveTo>
                  <a:lnTo>
                    <a:pt x="1" y="28121"/>
                  </a:lnTo>
                  <a:lnTo>
                    <a:pt x="16679" y="28121"/>
                  </a:lnTo>
                  <a:cubicBezTo>
                    <a:pt x="16679" y="28121"/>
                    <a:pt x="16679" y="17813"/>
                    <a:pt x="16679" y="11342"/>
                  </a:cubicBezTo>
                  <a:cubicBezTo>
                    <a:pt x="16713" y="4871"/>
                    <a:pt x="16913" y="1602"/>
                    <a:pt x="1334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3" name="Google Shape;863;p26"/>
            <p:cNvSpPr/>
            <p:nvPr/>
          </p:nvSpPr>
          <p:spPr>
            <a:xfrm>
              <a:off x="6758565" y="2008715"/>
              <a:ext cx="492209" cy="357291"/>
            </a:xfrm>
            <a:custGeom>
              <a:rect b="b" l="l" r="r" t="t"/>
              <a:pathLst>
                <a:path extrusionOk="0" h="23246" w="32024">
                  <a:moveTo>
                    <a:pt x="1435" y="1"/>
                  </a:moveTo>
                  <a:cubicBezTo>
                    <a:pt x="1168" y="34"/>
                    <a:pt x="935" y="168"/>
                    <a:pt x="734" y="368"/>
                  </a:cubicBezTo>
                  <a:cubicBezTo>
                    <a:pt x="434" y="668"/>
                    <a:pt x="201" y="1068"/>
                    <a:pt x="101" y="1535"/>
                  </a:cubicBezTo>
                  <a:cubicBezTo>
                    <a:pt x="34" y="1969"/>
                    <a:pt x="1" y="2436"/>
                    <a:pt x="34" y="2870"/>
                  </a:cubicBezTo>
                  <a:cubicBezTo>
                    <a:pt x="67" y="3503"/>
                    <a:pt x="167" y="4104"/>
                    <a:pt x="367" y="4704"/>
                  </a:cubicBezTo>
                  <a:cubicBezTo>
                    <a:pt x="501" y="5105"/>
                    <a:pt x="701" y="5505"/>
                    <a:pt x="968" y="5872"/>
                  </a:cubicBezTo>
                  <a:cubicBezTo>
                    <a:pt x="1568" y="6839"/>
                    <a:pt x="2336" y="7640"/>
                    <a:pt x="3236" y="8340"/>
                  </a:cubicBezTo>
                  <a:cubicBezTo>
                    <a:pt x="3703" y="8774"/>
                    <a:pt x="4671" y="9241"/>
                    <a:pt x="5104" y="9674"/>
                  </a:cubicBezTo>
                  <a:cubicBezTo>
                    <a:pt x="5605" y="10175"/>
                    <a:pt x="6005" y="10809"/>
                    <a:pt x="6305" y="11442"/>
                  </a:cubicBezTo>
                  <a:cubicBezTo>
                    <a:pt x="6572" y="11909"/>
                    <a:pt x="6772" y="12343"/>
                    <a:pt x="7006" y="12810"/>
                  </a:cubicBezTo>
                  <a:cubicBezTo>
                    <a:pt x="8140" y="15045"/>
                    <a:pt x="10708" y="20115"/>
                    <a:pt x="12209" y="22017"/>
                  </a:cubicBezTo>
                  <a:cubicBezTo>
                    <a:pt x="12903" y="22900"/>
                    <a:pt x="13574" y="23246"/>
                    <a:pt x="14364" y="23246"/>
                  </a:cubicBezTo>
                  <a:cubicBezTo>
                    <a:pt x="15246" y="23246"/>
                    <a:pt x="16274" y="22815"/>
                    <a:pt x="17646" y="22217"/>
                  </a:cubicBezTo>
                  <a:cubicBezTo>
                    <a:pt x="20282" y="21116"/>
                    <a:pt x="29989" y="15512"/>
                    <a:pt x="29989" y="15512"/>
                  </a:cubicBezTo>
                  <a:lnTo>
                    <a:pt x="32023" y="6906"/>
                  </a:lnTo>
                  <a:cubicBezTo>
                    <a:pt x="31223" y="6906"/>
                    <a:pt x="29321" y="7073"/>
                    <a:pt x="24418" y="10608"/>
                  </a:cubicBezTo>
                  <a:lnTo>
                    <a:pt x="15545" y="16846"/>
                  </a:lnTo>
                  <a:cubicBezTo>
                    <a:pt x="14844" y="15745"/>
                    <a:pt x="11042" y="10408"/>
                    <a:pt x="10308" y="9207"/>
                  </a:cubicBezTo>
                  <a:cubicBezTo>
                    <a:pt x="9741" y="8173"/>
                    <a:pt x="9341" y="7073"/>
                    <a:pt x="9107" y="5938"/>
                  </a:cubicBezTo>
                  <a:cubicBezTo>
                    <a:pt x="9007" y="5371"/>
                    <a:pt x="8840" y="4804"/>
                    <a:pt x="8673" y="4271"/>
                  </a:cubicBezTo>
                  <a:cubicBezTo>
                    <a:pt x="8573" y="3870"/>
                    <a:pt x="8440" y="3470"/>
                    <a:pt x="8240" y="3070"/>
                  </a:cubicBezTo>
                  <a:cubicBezTo>
                    <a:pt x="8006" y="2669"/>
                    <a:pt x="7773" y="2236"/>
                    <a:pt x="7573" y="1836"/>
                  </a:cubicBezTo>
                  <a:cubicBezTo>
                    <a:pt x="7506" y="1735"/>
                    <a:pt x="7473" y="1669"/>
                    <a:pt x="7406" y="1635"/>
                  </a:cubicBezTo>
                  <a:cubicBezTo>
                    <a:pt x="7340" y="1596"/>
                    <a:pt x="7269" y="1577"/>
                    <a:pt x="7199" y="1577"/>
                  </a:cubicBezTo>
                  <a:cubicBezTo>
                    <a:pt x="7092" y="1577"/>
                    <a:pt x="6986" y="1621"/>
                    <a:pt x="6905" y="1702"/>
                  </a:cubicBezTo>
                  <a:cubicBezTo>
                    <a:pt x="6672" y="1936"/>
                    <a:pt x="6539" y="2236"/>
                    <a:pt x="6539" y="2569"/>
                  </a:cubicBezTo>
                  <a:cubicBezTo>
                    <a:pt x="6572" y="2903"/>
                    <a:pt x="6605" y="3203"/>
                    <a:pt x="6705" y="3537"/>
                  </a:cubicBezTo>
                  <a:cubicBezTo>
                    <a:pt x="6772" y="3837"/>
                    <a:pt x="6805" y="4171"/>
                    <a:pt x="6739" y="4471"/>
                  </a:cubicBezTo>
                  <a:cubicBezTo>
                    <a:pt x="6372" y="4471"/>
                    <a:pt x="6005" y="4304"/>
                    <a:pt x="5738" y="4037"/>
                  </a:cubicBezTo>
                  <a:cubicBezTo>
                    <a:pt x="4804" y="3270"/>
                    <a:pt x="3970" y="2403"/>
                    <a:pt x="3236" y="1469"/>
                  </a:cubicBezTo>
                  <a:cubicBezTo>
                    <a:pt x="2903" y="1068"/>
                    <a:pt x="2569" y="668"/>
                    <a:pt x="2235" y="301"/>
                  </a:cubicBezTo>
                  <a:cubicBezTo>
                    <a:pt x="2002" y="101"/>
                    <a:pt x="1735" y="1"/>
                    <a:pt x="1435"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4" name="Google Shape;864;p26"/>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5" name="Google Shape;865;p26"/>
            <p:cNvSpPr/>
            <p:nvPr/>
          </p:nvSpPr>
          <p:spPr>
            <a:xfrm>
              <a:off x="7142584" y="2115367"/>
              <a:ext cx="340953" cy="373660"/>
            </a:xfrm>
            <a:custGeom>
              <a:rect b="b" l="l" r="r" t="t"/>
              <a:pathLst>
                <a:path extrusionOk="0" h="24311" w="22183">
                  <a:moveTo>
                    <a:pt x="7005" y="0"/>
                  </a:moveTo>
                  <a:cubicBezTo>
                    <a:pt x="4470" y="2836"/>
                    <a:pt x="2068" y="6071"/>
                    <a:pt x="1468" y="7606"/>
                  </a:cubicBezTo>
                  <a:cubicBezTo>
                    <a:pt x="834" y="9140"/>
                    <a:pt x="0" y="12109"/>
                    <a:pt x="2669" y="15278"/>
                  </a:cubicBezTo>
                  <a:cubicBezTo>
                    <a:pt x="2735" y="16812"/>
                    <a:pt x="3036" y="22083"/>
                    <a:pt x="3036" y="22083"/>
                  </a:cubicBezTo>
                  <a:cubicBezTo>
                    <a:pt x="5519" y="23802"/>
                    <a:pt x="8734" y="24310"/>
                    <a:pt x="11666" y="24310"/>
                  </a:cubicBezTo>
                  <a:cubicBezTo>
                    <a:pt x="15902" y="24310"/>
                    <a:pt x="19547" y="23250"/>
                    <a:pt x="19547" y="23250"/>
                  </a:cubicBezTo>
                  <a:cubicBezTo>
                    <a:pt x="20048" y="19848"/>
                    <a:pt x="20915" y="15111"/>
                    <a:pt x="22183" y="11775"/>
                  </a:cubicBezTo>
                  <a:cubicBezTo>
                    <a:pt x="22183" y="11775"/>
                    <a:pt x="17379" y="5171"/>
                    <a:pt x="20448" y="501"/>
                  </a:cubicBezTo>
                  <a:lnTo>
                    <a:pt x="14877" y="134"/>
                  </a:lnTo>
                  <a:lnTo>
                    <a:pt x="9674" y="67"/>
                  </a:lnTo>
                  <a:lnTo>
                    <a:pt x="70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6" name="Google Shape;866;p26"/>
            <p:cNvSpPr/>
            <p:nvPr/>
          </p:nvSpPr>
          <p:spPr>
            <a:xfrm>
              <a:off x="7450707" y="3527332"/>
              <a:ext cx="119471" cy="242984"/>
            </a:xfrm>
            <a:custGeom>
              <a:rect b="b" l="l" r="r" t="t"/>
              <a:pathLst>
                <a:path extrusionOk="0" h="15809" w="7773">
                  <a:moveTo>
                    <a:pt x="5238" y="1"/>
                  </a:moveTo>
                  <a:cubicBezTo>
                    <a:pt x="3703" y="134"/>
                    <a:pt x="2069" y="568"/>
                    <a:pt x="534" y="668"/>
                  </a:cubicBezTo>
                  <a:cubicBezTo>
                    <a:pt x="468" y="1836"/>
                    <a:pt x="434" y="2403"/>
                    <a:pt x="434" y="3737"/>
                  </a:cubicBezTo>
                  <a:cubicBezTo>
                    <a:pt x="434" y="5271"/>
                    <a:pt x="701" y="6239"/>
                    <a:pt x="601" y="8173"/>
                  </a:cubicBezTo>
                  <a:cubicBezTo>
                    <a:pt x="501" y="10108"/>
                    <a:pt x="1" y="12843"/>
                    <a:pt x="968" y="14745"/>
                  </a:cubicBezTo>
                  <a:cubicBezTo>
                    <a:pt x="1357" y="15478"/>
                    <a:pt x="2169" y="15809"/>
                    <a:pt x="3067" y="15809"/>
                  </a:cubicBezTo>
                  <a:cubicBezTo>
                    <a:pt x="4170" y="15809"/>
                    <a:pt x="5403" y="15309"/>
                    <a:pt x="6138" y="14445"/>
                  </a:cubicBezTo>
                  <a:cubicBezTo>
                    <a:pt x="7773" y="12543"/>
                    <a:pt x="7239" y="10909"/>
                    <a:pt x="6839" y="8674"/>
                  </a:cubicBezTo>
                  <a:cubicBezTo>
                    <a:pt x="6372" y="6272"/>
                    <a:pt x="6238" y="5171"/>
                    <a:pt x="6005" y="3770"/>
                  </a:cubicBezTo>
                  <a:cubicBezTo>
                    <a:pt x="5805" y="2503"/>
                    <a:pt x="5571" y="1235"/>
                    <a:pt x="523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7" name="Google Shape;867;p26"/>
            <p:cNvSpPr/>
            <p:nvPr/>
          </p:nvSpPr>
          <p:spPr>
            <a:xfrm>
              <a:off x="7077462" y="2489120"/>
              <a:ext cx="468631" cy="1210295"/>
            </a:xfrm>
            <a:custGeom>
              <a:rect b="b" l="l" r="r" t="t"/>
              <a:pathLst>
                <a:path extrusionOk="0" h="78744" w="30490">
                  <a:moveTo>
                    <a:pt x="7306" y="1"/>
                  </a:moveTo>
                  <a:lnTo>
                    <a:pt x="7373" y="1068"/>
                  </a:lnTo>
                  <a:lnTo>
                    <a:pt x="7539" y="1468"/>
                  </a:lnTo>
                  <a:cubicBezTo>
                    <a:pt x="7539" y="1468"/>
                    <a:pt x="5004" y="28354"/>
                    <a:pt x="5405" y="38361"/>
                  </a:cubicBezTo>
                  <a:cubicBezTo>
                    <a:pt x="5638" y="43699"/>
                    <a:pt x="5838" y="51504"/>
                    <a:pt x="6038" y="55574"/>
                  </a:cubicBezTo>
                  <a:cubicBezTo>
                    <a:pt x="6138" y="58609"/>
                    <a:pt x="6205" y="62679"/>
                    <a:pt x="6138" y="64347"/>
                  </a:cubicBezTo>
                  <a:cubicBezTo>
                    <a:pt x="6038" y="65781"/>
                    <a:pt x="5738" y="67215"/>
                    <a:pt x="5171" y="68583"/>
                  </a:cubicBezTo>
                  <a:cubicBezTo>
                    <a:pt x="4671" y="70051"/>
                    <a:pt x="4037" y="71485"/>
                    <a:pt x="3303" y="72853"/>
                  </a:cubicBezTo>
                  <a:cubicBezTo>
                    <a:pt x="3103" y="73220"/>
                    <a:pt x="2903" y="73587"/>
                    <a:pt x="2603" y="73887"/>
                  </a:cubicBezTo>
                  <a:cubicBezTo>
                    <a:pt x="2236" y="74287"/>
                    <a:pt x="1802" y="74654"/>
                    <a:pt x="1368" y="75021"/>
                  </a:cubicBezTo>
                  <a:cubicBezTo>
                    <a:pt x="468" y="75755"/>
                    <a:pt x="1" y="76122"/>
                    <a:pt x="67" y="76822"/>
                  </a:cubicBezTo>
                  <a:cubicBezTo>
                    <a:pt x="134" y="77489"/>
                    <a:pt x="668" y="77790"/>
                    <a:pt x="1268" y="77956"/>
                  </a:cubicBezTo>
                  <a:cubicBezTo>
                    <a:pt x="1950" y="78163"/>
                    <a:pt x="2662" y="78241"/>
                    <a:pt x="3383" y="78241"/>
                  </a:cubicBezTo>
                  <a:cubicBezTo>
                    <a:pt x="4178" y="78241"/>
                    <a:pt x="4984" y="78146"/>
                    <a:pt x="5771" y="78023"/>
                  </a:cubicBezTo>
                  <a:cubicBezTo>
                    <a:pt x="7239" y="77790"/>
                    <a:pt x="8840" y="77156"/>
                    <a:pt x="9474" y="75855"/>
                  </a:cubicBezTo>
                  <a:cubicBezTo>
                    <a:pt x="9641" y="75455"/>
                    <a:pt x="9741" y="75054"/>
                    <a:pt x="9808" y="74621"/>
                  </a:cubicBezTo>
                  <a:cubicBezTo>
                    <a:pt x="10041" y="73253"/>
                    <a:pt x="10441" y="71919"/>
                    <a:pt x="11009" y="70618"/>
                  </a:cubicBezTo>
                  <a:cubicBezTo>
                    <a:pt x="11209" y="70084"/>
                    <a:pt x="11509" y="69550"/>
                    <a:pt x="11842" y="69083"/>
                  </a:cubicBezTo>
                  <a:cubicBezTo>
                    <a:pt x="12209" y="68550"/>
                    <a:pt x="12676" y="67983"/>
                    <a:pt x="12776" y="67315"/>
                  </a:cubicBezTo>
                  <a:cubicBezTo>
                    <a:pt x="12843" y="66782"/>
                    <a:pt x="12410" y="66015"/>
                    <a:pt x="11842" y="65181"/>
                  </a:cubicBezTo>
                  <a:cubicBezTo>
                    <a:pt x="11375" y="64447"/>
                    <a:pt x="11509" y="63946"/>
                    <a:pt x="11709" y="61678"/>
                  </a:cubicBezTo>
                  <a:cubicBezTo>
                    <a:pt x="11909" y="59643"/>
                    <a:pt x="12209" y="57642"/>
                    <a:pt x="12643" y="55640"/>
                  </a:cubicBezTo>
                  <a:cubicBezTo>
                    <a:pt x="12910" y="53139"/>
                    <a:pt x="13844" y="49503"/>
                    <a:pt x="14044" y="46134"/>
                  </a:cubicBezTo>
                  <a:cubicBezTo>
                    <a:pt x="14278" y="43165"/>
                    <a:pt x="14678" y="41063"/>
                    <a:pt x="13944" y="37828"/>
                  </a:cubicBezTo>
                  <a:cubicBezTo>
                    <a:pt x="14211" y="34392"/>
                    <a:pt x="15679" y="26620"/>
                    <a:pt x="16212" y="23851"/>
                  </a:cubicBezTo>
                  <a:cubicBezTo>
                    <a:pt x="17180" y="28755"/>
                    <a:pt x="17880" y="34659"/>
                    <a:pt x="18447" y="38662"/>
                  </a:cubicBezTo>
                  <a:cubicBezTo>
                    <a:pt x="19248" y="44532"/>
                    <a:pt x="22884" y="56875"/>
                    <a:pt x="23484" y="60044"/>
                  </a:cubicBezTo>
                  <a:cubicBezTo>
                    <a:pt x="24085" y="63213"/>
                    <a:pt x="24451" y="65347"/>
                    <a:pt x="24752" y="67916"/>
                  </a:cubicBezTo>
                  <a:cubicBezTo>
                    <a:pt x="25019" y="70151"/>
                    <a:pt x="25285" y="74687"/>
                    <a:pt x="25586" y="76722"/>
                  </a:cubicBezTo>
                  <a:cubicBezTo>
                    <a:pt x="25816" y="78134"/>
                    <a:pt x="26600" y="78743"/>
                    <a:pt x="27458" y="78743"/>
                  </a:cubicBezTo>
                  <a:cubicBezTo>
                    <a:pt x="28585" y="78743"/>
                    <a:pt x="29838" y="77689"/>
                    <a:pt x="30122" y="76022"/>
                  </a:cubicBezTo>
                  <a:cubicBezTo>
                    <a:pt x="30489" y="74087"/>
                    <a:pt x="29588" y="70017"/>
                    <a:pt x="29522" y="67516"/>
                  </a:cubicBezTo>
                  <a:cubicBezTo>
                    <a:pt x="29455" y="65681"/>
                    <a:pt x="29455" y="63279"/>
                    <a:pt x="29555" y="60077"/>
                  </a:cubicBezTo>
                  <a:cubicBezTo>
                    <a:pt x="29722" y="56308"/>
                    <a:pt x="29689" y="53405"/>
                    <a:pt x="29622" y="49469"/>
                  </a:cubicBezTo>
                  <a:cubicBezTo>
                    <a:pt x="29555" y="46467"/>
                    <a:pt x="28821" y="43799"/>
                    <a:pt x="27620" y="38061"/>
                  </a:cubicBezTo>
                  <a:cubicBezTo>
                    <a:pt x="28254" y="24251"/>
                    <a:pt x="29121" y="11342"/>
                    <a:pt x="27620" y="6972"/>
                  </a:cubicBezTo>
                  <a:cubicBezTo>
                    <a:pt x="26353" y="3236"/>
                    <a:pt x="24485" y="2436"/>
                    <a:pt x="23751" y="434"/>
                  </a:cubicBezTo>
                  <a:cubicBezTo>
                    <a:pt x="20549" y="1168"/>
                    <a:pt x="17280" y="1568"/>
                    <a:pt x="14011" y="1702"/>
                  </a:cubicBezTo>
                  <a:cubicBezTo>
                    <a:pt x="13816" y="1706"/>
                    <a:pt x="13628" y="1709"/>
                    <a:pt x="13444" y="1709"/>
                  </a:cubicBezTo>
                  <a:cubicBezTo>
                    <a:pt x="8393" y="1709"/>
                    <a:pt x="7306" y="1"/>
                    <a:pt x="7306"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8" name="Google Shape;868;p26"/>
            <p:cNvSpPr/>
            <p:nvPr/>
          </p:nvSpPr>
          <p:spPr>
            <a:xfrm>
              <a:off x="7241521" y="3569892"/>
              <a:ext cx="12327" cy="90253"/>
            </a:xfrm>
            <a:custGeom>
              <a:rect b="b" l="l" r="r" t="t"/>
              <a:pathLst>
                <a:path extrusionOk="0" h="5872" w="802">
                  <a:moveTo>
                    <a:pt x="768" y="1"/>
                  </a:moveTo>
                  <a:lnTo>
                    <a:pt x="1" y="1935"/>
                  </a:lnTo>
                  <a:cubicBezTo>
                    <a:pt x="401" y="2703"/>
                    <a:pt x="301" y="4170"/>
                    <a:pt x="301" y="5771"/>
                  </a:cubicBezTo>
                  <a:lnTo>
                    <a:pt x="802" y="5871"/>
                  </a:lnTo>
                  <a:lnTo>
                    <a:pt x="76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69" name="Google Shape;869;p26"/>
            <p:cNvSpPr/>
            <p:nvPr/>
          </p:nvSpPr>
          <p:spPr>
            <a:xfrm>
              <a:off x="7253325" y="3547851"/>
              <a:ext cx="22563" cy="112293"/>
            </a:xfrm>
            <a:custGeom>
              <a:rect b="b" l="l" r="r" t="t"/>
              <a:pathLst>
                <a:path extrusionOk="0" h="7306" w="1468">
                  <a:moveTo>
                    <a:pt x="1468" y="0"/>
                  </a:moveTo>
                  <a:lnTo>
                    <a:pt x="0" y="1435"/>
                  </a:lnTo>
                  <a:lnTo>
                    <a:pt x="34" y="7305"/>
                  </a:lnTo>
                  <a:lnTo>
                    <a:pt x="567" y="7172"/>
                  </a:lnTo>
                  <a:cubicBezTo>
                    <a:pt x="501" y="6238"/>
                    <a:pt x="501" y="5304"/>
                    <a:pt x="567" y="4403"/>
                  </a:cubicBezTo>
                  <a:cubicBezTo>
                    <a:pt x="667" y="2235"/>
                    <a:pt x="1334" y="1101"/>
                    <a:pt x="14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0" name="Google Shape;870;p26"/>
            <p:cNvSpPr/>
            <p:nvPr/>
          </p:nvSpPr>
          <p:spPr>
            <a:xfrm>
              <a:off x="7081058" y="3531436"/>
              <a:ext cx="197397" cy="173589"/>
            </a:xfrm>
            <a:custGeom>
              <a:rect b="b" l="l" r="r" t="t"/>
              <a:pathLst>
                <a:path extrusionOk="0" h="11294" w="12843">
                  <a:moveTo>
                    <a:pt x="12776" y="1"/>
                  </a:moveTo>
                  <a:cubicBezTo>
                    <a:pt x="12776" y="1"/>
                    <a:pt x="10808" y="335"/>
                    <a:pt x="9707" y="2903"/>
                  </a:cubicBezTo>
                  <a:cubicBezTo>
                    <a:pt x="8606" y="5471"/>
                    <a:pt x="7305" y="7973"/>
                    <a:pt x="4937" y="8640"/>
                  </a:cubicBezTo>
                  <a:cubicBezTo>
                    <a:pt x="3303" y="9107"/>
                    <a:pt x="1668" y="9441"/>
                    <a:pt x="0" y="9674"/>
                  </a:cubicBezTo>
                  <a:cubicBezTo>
                    <a:pt x="0" y="9674"/>
                    <a:pt x="0" y="10342"/>
                    <a:pt x="300" y="10542"/>
                  </a:cubicBezTo>
                  <a:cubicBezTo>
                    <a:pt x="543" y="10724"/>
                    <a:pt x="1063" y="11293"/>
                    <a:pt x="3368" y="11293"/>
                  </a:cubicBezTo>
                  <a:cubicBezTo>
                    <a:pt x="3595" y="11293"/>
                    <a:pt x="3840" y="11288"/>
                    <a:pt x="4103" y="11276"/>
                  </a:cubicBezTo>
                  <a:cubicBezTo>
                    <a:pt x="7005" y="11142"/>
                    <a:pt x="8039" y="10475"/>
                    <a:pt x="9073" y="9608"/>
                  </a:cubicBezTo>
                  <a:cubicBezTo>
                    <a:pt x="10074" y="8740"/>
                    <a:pt x="10374" y="6439"/>
                    <a:pt x="10541" y="5338"/>
                  </a:cubicBezTo>
                  <a:cubicBezTo>
                    <a:pt x="10875" y="3236"/>
                    <a:pt x="11809" y="2136"/>
                    <a:pt x="12676" y="1102"/>
                  </a:cubicBezTo>
                  <a:cubicBezTo>
                    <a:pt x="12809" y="735"/>
                    <a:pt x="12843" y="368"/>
                    <a:pt x="127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1" name="Google Shape;871;p26"/>
            <p:cNvSpPr/>
            <p:nvPr/>
          </p:nvSpPr>
          <p:spPr>
            <a:xfrm>
              <a:off x="7073358" y="3482729"/>
              <a:ext cx="206634" cy="211307"/>
            </a:xfrm>
            <a:custGeom>
              <a:rect b="b" l="l" r="r" t="t"/>
              <a:pathLst>
                <a:path extrusionOk="0" h="13748" w="13444">
                  <a:moveTo>
                    <a:pt x="11876" y="1"/>
                  </a:moveTo>
                  <a:cubicBezTo>
                    <a:pt x="11409" y="401"/>
                    <a:pt x="11075" y="902"/>
                    <a:pt x="10909" y="1502"/>
                  </a:cubicBezTo>
                  <a:cubicBezTo>
                    <a:pt x="10708" y="2069"/>
                    <a:pt x="10208" y="4838"/>
                    <a:pt x="9474" y="7006"/>
                  </a:cubicBezTo>
                  <a:cubicBezTo>
                    <a:pt x="8907" y="8674"/>
                    <a:pt x="8007" y="9508"/>
                    <a:pt x="6772" y="9941"/>
                  </a:cubicBezTo>
                  <a:cubicBezTo>
                    <a:pt x="6211" y="10129"/>
                    <a:pt x="5649" y="10234"/>
                    <a:pt x="5076" y="10234"/>
                  </a:cubicBezTo>
                  <a:cubicBezTo>
                    <a:pt x="4832" y="10234"/>
                    <a:pt x="4586" y="10215"/>
                    <a:pt x="4337" y="10175"/>
                  </a:cubicBezTo>
                  <a:cubicBezTo>
                    <a:pt x="2836" y="9975"/>
                    <a:pt x="3203" y="8907"/>
                    <a:pt x="3203" y="8907"/>
                  </a:cubicBezTo>
                  <a:lnTo>
                    <a:pt x="3203" y="8907"/>
                  </a:lnTo>
                  <a:cubicBezTo>
                    <a:pt x="2836" y="9374"/>
                    <a:pt x="1368" y="10508"/>
                    <a:pt x="501" y="11309"/>
                  </a:cubicBezTo>
                  <a:cubicBezTo>
                    <a:pt x="1" y="11776"/>
                    <a:pt x="234" y="12510"/>
                    <a:pt x="601" y="12977"/>
                  </a:cubicBezTo>
                  <a:cubicBezTo>
                    <a:pt x="912" y="13262"/>
                    <a:pt x="1565" y="13748"/>
                    <a:pt x="3559" y="13748"/>
                  </a:cubicBezTo>
                  <a:cubicBezTo>
                    <a:pt x="4133" y="13748"/>
                    <a:pt x="4818" y="13708"/>
                    <a:pt x="5638" y="13611"/>
                  </a:cubicBezTo>
                  <a:cubicBezTo>
                    <a:pt x="8874" y="13177"/>
                    <a:pt x="9641" y="11776"/>
                    <a:pt x="9941" y="11109"/>
                  </a:cubicBezTo>
                  <a:cubicBezTo>
                    <a:pt x="10275" y="10175"/>
                    <a:pt x="10542" y="9207"/>
                    <a:pt x="10675" y="8207"/>
                  </a:cubicBezTo>
                  <a:cubicBezTo>
                    <a:pt x="10875" y="7106"/>
                    <a:pt x="11276" y="6072"/>
                    <a:pt x="11843" y="5105"/>
                  </a:cubicBezTo>
                  <a:cubicBezTo>
                    <a:pt x="11909" y="5004"/>
                    <a:pt x="12009" y="4904"/>
                    <a:pt x="12076" y="4804"/>
                  </a:cubicBezTo>
                  <a:cubicBezTo>
                    <a:pt x="12276" y="4504"/>
                    <a:pt x="12543" y="4137"/>
                    <a:pt x="12843" y="3804"/>
                  </a:cubicBezTo>
                  <a:cubicBezTo>
                    <a:pt x="13077" y="3570"/>
                    <a:pt x="13277" y="3437"/>
                    <a:pt x="13310" y="3203"/>
                  </a:cubicBezTo>
                  <a:cubicBezTo>
                    <a:pt x="13444" y="2636"/>
                    <a:pt x="13344" y="2036"/>
                    <a:pt x="13043" y="1535"/>
                  </a:cubicBezTo>
                  <a:cubicBezTo>
                    <a:pt x="12643" y="835"/>
                    <a:pt x="12276" y="635"/>
                    <a:pt x="11876"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2" name="Google Shape;872;p26"/>
            <p:cNvSpPr/>
            <p:nvPr/>
          </p:nvSpPr>
          <p:spPr>
            <a:xfrm>
              <a:off x="7150269" y="2487075"/>
              <a:ext cx="386586" cy="917420"/>
            </a:xfrm>
            <a:custGeom>
              <a:rect b="b" l="l" r="r" t="t"/>
              <a:pathLst>
                <a:path extrusionOk="0" h="59689" w="25152">
                  <a:moveTo>
                    <a:pt x="20015" y="0"/>
                  </a:moveTo>
                  <a:cubicBezTo>
                    <a:pt x="20015" y="0"/>
                    <a:pt x="14177" y="1735"/>
                    <a:pt x="9307" y="1835"/>
                  </a:cubicBezTo>
                  <a:cubicBezTo>
                    <a:pt x="9070" y="1842"/>
                    <a:pt x="8842" y="1845"/>
                    <a:pt x="8621" y="1845"/>
                  </a:cubicBezTo>
                  <a:cubicBezTo>
                    <a:pt x="3672" y="1845"/>
                    <a:pt x="2602" y="134"/>
                    <a:pt x="2602" y="134"/>
                  </a:cubicBezTo>
                  <a:lnTo>
                    <a:pt x="2435" y="1068"/>
                  </a:lnTo>
                  <a:lnTo>
                    <a:pt x="2402" y="1968"/>
                  </a:lnTo>
                  <a:cubicBezTo>
                    <a:pt x="2402" y="1968"/>
                    <a:pt x="0" y="28721"/>
                    <a:pt x="534" y="37827"/>
                  </a:cubicBezTo>
                  <a:cubicBezTo>
                    <a:pt x="834" y="43131"/>
                    <a:pt x="901" y="52271"/>
                    <a:pt x="1101" y="56974"/>
                  </a:cubicBezTo>
                  <a:cubicBezTo>
                    <a:pt x="2032" y="57616"/>
                    <a:pt x="3694" y="58052"/>
                    <a:pt x="5252" y="58052"/>
                  </a:cubicBezTo>
                  <a:cubicBezTo>
                    <a:pt x="6207" y="58052"/>
                    <a:pt x="7122" y="57888"/>
                    <a:pt x="7806" y="57508"/>
                  </a:cubicBezTo>
                  <a:cubicBezTo>
                    <a:pt x="8306" y="54206"/>
                    <a:pt x="9207" y="50236"/>
                    <a:pt x="9707" y="46700"/>
                  </a:cubicBezTo>
                  <a:cubicBezTo>
                    <a:pt x="10108" y="43731"/>
                    <a:pt x="10241" y="41196"/>
                    <a:pt x="9474" y="37961"/>
                  </a:cubicBezTo>
                  <a:cubicBezTo>
                    <a:pt x="9907" y="34658"/>
                    <a:pt x="11175" y="27954"/>
                    <a:pt x="11709" y="25151"/>
                  </a:cubicBezTo>
                  <a:cubicBezTo>
                    <a:pt x="12409" y="30389"/>
                    <a:pt x="13176" y="34792"/>
                    <a:pt x="13710" y="38795"/>
                  </a:cubicBezTo>
                  <a:cubicBezTo>
                    <a:pt x="14544" y="44699"/>
                    <a:pt x="17580" y="55873"/>
                    <a:pt x="18313" y="59042"/>
                  </a:cubicBezTo>
                  <a:cubicBezTo>
                    <a:pt x="18893" y="59423"/>
                    <a:pt x="20112" y="59689"/>
                    <a:pt x="21410" y="59689"/>
                  </a:cubicBezTo>
                  <a:cubicBezTo>
                    <a:pt x="22729" y="59689"/>
                    <a:pt x="24128" y="59415"/>
                    <a:pt x="25018" y="58709"/>
                  </a:cubicBezTo>
                  <a:cubicBezTo>
                    <a:pt x="25152" y="54973"/>
                    <a:pt x="25152" y="53672"/>
                    <a:pt x="25085" y="49702"/>
                  </a:cubicBezTo>
                  <a:cubicBezTo>
                    <a:pt x="25018" y="46700"/>
                    <a:pt x="24918" y="43898"/>
                    <a:pt x="23250" y="38261"/>
                  </a:cubicBezTo>
                  <a:cubicBezTo>
                    <a:pt x="23917" y="24451"/>
                    <a:pt x="24218" y="11475"/>
                    <a:pt x="23084" y="7039"/>
                  </a:cubicBezTo>
                  <a:cubicBezTo>
                    <a:pt x="22183" y="3603"/>
                    <a:pt x="21549" y="2469"/>
                    <a:pt x="2001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3" name="Google Shape;873;p26"/>
            <p:cNvSpPr/>
            <p:nvPr/>
          </p:nvSpPr>
          <p:spPr>
            <a:xfrm>
              <a:off x="7220510" y="2668057"/>
              <a:ext cx="110249" cy="380438"/>
            </a:xfrm>
            <a:custGeom>
              <a:rect b="b" l="l" r="r" t="t"/>
              <a:pathLst>
                <a:path extrusionOk="0" h="24752" w="7173">
                  <a:moveTo>
                    <a:pt x="0" y="0"/>
                  </a:moveTo>
                  <a:lnTo>
                    <a:pt x="0" y="0"/>
                  </a:lnTo>
                  <a:cubicBezTo>
                    <a:pt x="0" y="1"/>
                    <a:pt x="1068" y="2202"/>
                    <a:pt x="4403" y="3770"/>
                  </a:cubicBezTo>
                  <a:lnTo>
                    <a:pt x="6271" y="13643"/>
                  </a:lnTo>
                  <a:lnTo>
                    <a:pt x="5104" y="24751"/>
                  </a:lnTo>
                  <a:lnTo>
                    <a:pt x="7172" y="13410"/>
                  </a:lnTo>
                  <a:lnTo>
                    <a:pt x="5638" y="3069"/>
                  </a:lnTo>
                  <a:cubicBezTo>
                    <a:pt x="5638" y="3069"/>
                    <a:pt x="2035" y="1768"/>
                    <a:pt x="0"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4" name="Google Shape;874;p26"/>
            <p:cNvSpPr/>
            <p:nvPr/>
          </p:nvSpPr>
          <p:spPr>
            <a:xfrm>
              <a:off x="7187188" y="2458364"/>
              <a:ext cx="284038" cy="93357"/>
            </a:xfrm>
            <a:custGeom>
              <a:rect b="b" l="l" r="r" t="t"/>
              <a:pathLst>
                <a:path extrusionOk="0" h="6074" w="18480">
                  <a:moveTo>
                    <a:pt x="16845" y="0"/>
                  </a:moveTo>
                  <a:cubicBezTo>
                    <a:pt x="13877" y="1234"/>
                    <a:pt x="10674" y="1902"/>
                    <a:pt x="7472" y="1968"/>
                  </a:cubicBezTo>
                  <a:cubicBezTo>
                    <a:pt x="7322" y="1971"/>
                    <a:pt x="7175" y="1972"/>
                    <a:pt x="7031" y="1972"/>
                  </a:cubicBezTo>
                  <a:cubicBezTo>
                    <a:pt x="1928" y="1972"/>
                    <a:pt x="67" y="301"/>
                    <a:pt x="67" y="300"/>
                  </a:cubicBezTo>
                  <a:lnTo>
                    <a:pt x="67" y="300"/>
                  </a:lnTo>
                  <a:cubicBezTo>
                    <a:pt x="100" y="1568"/>
                    <a:pt x="0" y="3836"/>
                    <a:pt x="0" y="3836"/>
                  </a:cubicBezTo>
                  <a:cubicBezTo>
                    <a:pt x="0" y="3836"/>
                    <a:pt x="2703" y="6074"/>
                    <a:pt x="7538" y="6074"/>
                  </a:cubicBezTo>
                  <a:cubicBezTo>
                    <a:pt x="7883" y="6074"/>
                    <a:pt x="8239" y="6062"/>
                    <a:pt x="8606" y="6038"/>
                  </a:cubicBezTo>
                  <a:cubicBezTo>
                    <a:pt x="12009" y="5771"/>
                    <a:pt x="15378" y="4904"/>
                    <a:pt x="18480" y="3436"/>
                  </a:cubicBezTo>
                  <a:cubicBezTo>
                    <a:pt x="16912" y="801"/>
                    <a:pt x="16845" y="0"/>
                    <a:pt x="168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5" name="Google Shape;875;p26"/>
            <p:cNvSpPr/>
            <p:nvPr/>
          </p:nvSpPr>
          <p:spPr>
            <a:xfrm>
              <a:off x="7194873" y="2114845"/>
              <a:ext cx="90253" cy="200486"/>
            </a:xfrm>
            <a:custGeom>
              <a:rect b="b" l="l" r="r" t="t"/>
              <a:pathLst>
                <a:path extrusionOk="0" h="13044" w="5872">
                  <a:moveTo>
                    <a:pt x="5271" y="1"/>
                  </a:moveTo>
                  <a:lnTo>
                    <a:pt x="4270" y="34"/>
                  </a:lnTo>
                  <a:cubicBezTo>
                    <a:pt x="2669" y="1535"/>
                    <a:pt x="1502" y="3437"/>
                    <a:pt x="934" y="5571"/>
                  </a:cubicBezTo>
                  <a:cubicBezTo>
                    <a:pt x="267" y="8273"/>
                    <a:pt x="1301" y="8840"/>
                    <a:pt x="1301" y="8840"/>
                  </a:cubicBezTo>
                  <a:cubicBezTo>
                    <a:pt x="1301" y="8840"/>
                    <a:pt x="0" y="12310"/>
                    <a:pt x="1401" y="13043"/>
                  </a:cubicBezTo>
                  <a:cubicBezTo>
                    <a:pt x="2335" y="10975"/>
                    <a:pt x="5871" y="801"/>
                    <a:pt x="5871" y="801"/>
                  </a:cubicBezTo>
                  <a:lnTo>
                    <a:pt x="527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6" name="Google Shape;876;p26"/>
            <p:cNvSpPr/>
            <p:nvPr/>
          </p:nvSpPr>
          <p:spPr>
            <a:xfrm>
              <a:off x="7216406" y="2115367"/>
              <a:ext cx="198427" cy="200471"/>
            </a:xfrm>
            <a:custGeom>
              <a:rect b="b" l="l" r="r" t="t"/>
              <a:pathLst>
                <a:path extrusionOk="0" h="13043" w="12910">
                  <a:moveTo>
                    <a:pt x="10308" y="0"/>
                  </a:moveTo>
                  <a:cubicBezTo>
                    <a:pt x="10308" y="0"/>
                    <a:pt x="2502" y="6405"/>
                    <a:pt x="1035" y="9740"/>
                  </a:cubicBezTo>
                  <a:cubicBezTo>
                    <a:pt x="568" y="10775"/>
                    <a:pt x="234" y="11909"/>
                    <a:pt x="0" y="13043"/>
                  </a:cubicBezTo>
                  <a:cubicBezTo>
                    <a:pt x="0" y="13043"/>
                    <a:pt x="2202" y="12743"/>
                    <a:pt x="3136" y="11642"/>
                  </a:cubicBezTo>
                  <a:cubicBezTo>
                    <a:pt x="4070" y="10574"/>
                    <a:pt x="4037" y="8773"/>
                    <a:pt x="4037" y="8773"/>
                  </a:cubicBezTo>
                  <a:cubicBezTo>
                    <a:pt x="6105" y="8273"/>
                    <a:pt x="8006" y="7272"/>
                    <a:pt x="9641" y="5871"/>
                  </a:cubicBezTo>
                  <a:cubicBezTo>
                    <a:pt x="12109" y="3636"/>
                    <a:pt x="12910" y="300"/>
                    <a:pt x="12910" y="300"/>
                  </a:cubicBezTo>
                  <a:lnTo>
                    <a:pt x="1030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7" name="Google Shape;877;p26"/>
            <p:cNvSpPr/>
            <p:nvPr/>
          </p:nvSpPr>
          <p:spPr>
            <a:xfrm>
              <a:off x="7155910" y="1775045"/>
              <a:ext cx="297886" cy="307892"/>
            </a:xfrm>
            <a:custGeom>
              <a:rect b="b" l="l" r="r" t="t"/>
              <a:pathLst>
                <a:path extrusionOk="0" h="20032" w="19381">
                  <a:moveTo>
                    <a:pt x="3226" y="1"/>
                  </a:moveTo>
                  <a:cubicBezTo>
                    <a:pt x="2687" y="1"/>
                    <a:pt x="2194" y="71"/>
                    <a:pt x="1768" y="260"/>
                  </a:cubicBezTo>
                  <a:cubicBezTo>
                    <a:pt x="734" y="727"/>
                    <a:pt x="100" y="1794"/>
                    <a:pt x="134" y="3229"/>
                  </a:cubicBezTo>
                  <a:cubicBezTo>
                    <a:pt x="167" y="3963"/>
                    <a:pt x="467" y="4696"/>
                    <a:pt x="968" y="5230"/>
                  </a:cubicBezTo>
                  <a:cubicBezTo>
                    <a:pt x="0" y="6631"/>
                    <a:pt x="801" y="9100"/>
                    <a:pt x="2902" y="9733"/>
                  </a:cubicBezTo>
                  <a:lnTo>
                    <a:pt x="4704" y="17105"/>
                  </a:lnTo>
                  <a:cubicBezTo>
                    <a:pt x="4704" y="17105"/>
                    <a:pt x="11137" y="20032"/>
                    <a:pt x="13326" y="20032"/>
                  </a:cubicBezTo>
                  <a:cubicBezTo>
                    <a:pt x="13760" y="20032"/>
                    <a:pt x="14027" y="19917"/>
                    <a:pt x="14044" y="19640"/>
                  </a:cubicBezTo>
                  <a:cubicBezTo>
                    <a:pt x="16012" y="16471"/>
                    <a:pt x="19381" y="11068"/>
                    <a:pt x="18047" y="5497"/>
                  </a:cubicBezTo>
                  <a:cubicBezTo>
                    <a:pt x="17413" y="2795"/>
                    <a:pt x="15845" y="1094"/>
                    <a:pt x="11976" y="560"/>
                  </a:cubicBezTo>
                  <a:cubicBezTo>
                    <a:pt x="11096" y="377"/>
                    <a:pt x="10361" y="331"/>
                    <a:pt x="9658" y="331"/>
                  </a:cubicBezTo>
                  <a:cubicBezTo>
                    <a:pt x="8951" y="331"/>
                    <a:pt x="8278" y="378"/>
                    <a:pt x="7522" y="378"/>
                  </a:cubicBezTo>
                  <a:cubicBezTo>
                    <a:pt x="6835" y="378"/>
                    <a:pt x="6080" y="339"/>
                    <a:pt x="5171" y="193"/>
                  </a:cubicBezTo>
                  <a:cubicBezTo>
                    <a:pt x="4485" y="88"/>
                    <a:pt x="3827" y="1"/>
                    <a:pt x="32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8" name="Google Shape;878;p26"/>
            <p:cNvSpPr/>
            <p:nvPr/>
          </p:nvSpPr>
          <p:spPr>
            <a:xfrm>
              <a:off x="7192306" y="1851326"/>
              <a:ext cx="248164" cy="396331"/>
            </a:xfrm>
            <a:custGeom>
              <a:rect b="b" l="l" r="r" t="t"/>
              <a:pathLst>
                <a:path extrusionOk="0" h="25786" w="16146">
                  <a:moveTo>
                    <a:pt x="2069" y="0"/>
                  </a:moveTo>
                  <a:cubicBezTo>
                    <a:pt x="1235" y="601"/>
                    <a:pt x="301" y="2402"/>
                    <a:pt x="134" y="7272"/>
                  </a:cubicBezTo>
                  <a:cubicBezTo>
                    <a:pt x="1" y="10908"/>
                    <a:pt x="1502" y="12709"/>
                    <a:pt x="2302" y="13376"/>
                  </a:cubicBezTo>
                  <a:cubicBezTo>
                    <a:pt x="2768" y="13768"/>
                    <a:pt x="3359" y="13944"/>
                    <a:pt x="4220" y="13944"/>
                  </a:cubicBezTo>
                  <a:cubicBezTo>
                    <a:pt x="4533" y="13944"/>
                    <a:pt x="4881" y="13921"/>
                    <a:pt x="5271" y="13877"/>
                  </a:cubicBezTo>
                  <a:lnTo>
                    <a:pt x="5271" y="13877"/>
                  </a:lnTo>
                  <a:lnTo>
                    <a:pt x="5238" y="17313"/>
                  </a:lnTo>
                  <a:cubicBezTo>
                    <a:pt x="3470" y="20515"/>
                    <a:pt x="3203" y="22783"/>
                    <a:pt x="3203" y="25785"/>
                  </a:cubicBezTo>
                  <a:cubicBezTo>
                    <a:pt x="6339" y="22783"/>
                    <a:pt x="8207" y="20281"/>
                    <a:pt x="11876" y="17479"/>
                  </a:cubicBezTo>
                  <a:lnTo>
                    <a:pt x="11909" y="10208"/>
                  </a:lnTo>
                  <a:cubicBezTo>
                    <a:pt x="11909" y="10208"/>
                    <a:pt x="12328" y="10673"/>
                    <a:pt x="13049" y="10673"/>
                  </a:cubicBezTo>
                  <a:cubicBezTo>
                    <a:pt x="13385" y="10673"/>
                    <a:pt x="13788" y="10571"/>
                    <a:pt x="14244" y="10274"/>
                  </a:cubicBezTo>
                  <a:cubicBezTo>
                    <a:pt x="15512" y="9440"/>
                    <a:pt x="16146" y="7539"/>
                    <a:pt x="15345" y="6472"/>
                  </a:cubicBezTo>
                  <a:cubicBezTo>
                    <a:pt x="15029" y="6086"/>
                    <a:pt x="14364" y="5765"/>
                    <a:pt x="13687" y="5765"/>
                  </a:cubicBezTo>
                  <a:cubicBezTo>
                    <a:pt x="13076" y="5765"/>
                    <a:pt x="12456" y="6026"/>
                    <a:pt x="12076" y="6738"/>
                  </a:cubicBezTo>
                  <a:cubicBezTo>
                    <a:pt x="12076" y="6738"/>
                    <a:pt x="9874" y="6505"/>
                    <a:pt x="7139" y="4337"/>
                  </a:cubicBezTo>
                  <a:cubicBezTo>
                    <a:pt x="4370" y="2135"/>
                    <a:pt x="3803" y="300"/>
                    <a:pt x="2069"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9" name="Google Shape;879;p26"/>
            <p:cNvSpPr/>
            <p:nvPr/>
          </p:nvSpPr>
          <p:spPr>
            <a:xfrm>
              <a:off x="7289214" y="1935707"/>
              <a:ext cx="24853" cy="20796"/>
            </a:xfrm>
            <a:custGeom>
              <a:rect b="b" l="l" r="r" t="t"/>
              <a:pathLst>
                <a:path extrusionOk="0" h="1353" w="1617">
                  <a:moveTo>
                    <a:pt x="728" y="0"/>
                  </a:moveTo>
                  <a:cubicBezTo>
                    <a:pt x="405" y="0"/>
                    <a:pt x="88" y="233"/>
                    <a:pt x="67" y="615"/>
                  </a:cubicBezTo>
                  <a:cubicBezTo>
                    <a:pt x="0" y="982"/>
                    <a:pt x="267" y="1282"/>
                    <a:pt x="634" y="1348"/>
                  </a:cubicBezTo>
                  <a:cubicBezTo>
                    <a:pt x="661" y="1351"/>
                    <a:pt x="687" y="1353"/>
                    <a:pt x="713" y="1353"/>
                  </a:cubicBezTo>
                  <a:cubicBezTo>
                    <a:pt x="1269" y="1353"/>
                    <a:pt x="1617" y="694"/>
                    <a:pt x="1234" y="248"/>
                  </a:cubicBezTo>
                  <a:cubicBezTo>
                    <a:pt x="1100" y="77"/>
                    <a:pt x="913" y="0"/>
                    <a:pt x="7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0" name="Google Shape;880;p26"/>
            <p:cNvSpPr/>
            <p:nvPr/>
          </p:nvSpPr>
          <p:spPr>
            <a:xfrm>
              <a:off x="7203588" y="1900310"/>
              <a:ext cx="25653" cy="19735"/>
            </a:xfrm>
            <a:custGeom>
              <a:rect b="b" l="l" r="r" t="t"/>
              <a:pathLst>
                <a:path extrusionOk="0" h="1284" w="1669">
                  <a:moveTo>
                    <a:pt x="954" y="1"/>
                  </a:moveTo>
                  <a:cubicBezTo>
                    <a:pt x="812" y="1"/>
                    <a:pt x="668" y="38"/>
                    <a:pt x="534" y="116"/>
                  </a:cubicBezTo>
                  <a:cubicBezTo>
                    <a:pt x="134" y="349"/>
                    <a:pt x="1" y="883"/>
                    <a:pt x="267" y="1283"/>
                  </a:cubicBezTo>
                  <a:lnTo>
                    <a:pt x="1668" y="416"/>
                  </a:lnTo>
                  <a:cubicBezTo>
                    <a:pt x="1513" y="149"/>
                    <a:pt x="1238" y="1"/>
                    <a:pt x="95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1" name="Google Shape;881;p26"/>
            <p:cNvSpPr/>
            <p:nvPr/>
          </p:nvSpPr>
          <p:spPr>
            <a:xfrm>
              <a:off x="7261010" y="2004627"/>
              <a:ext cx="29234" cy="18475"/>
            </a:xfrm>
            <a:custGeom>
              <a:rect b="b" l="l" r="r" t="t"/>
              <a:pathLst>
                <a:path extrusionOk="0" h="1202" w="1902">
                  <a:moveTo>
                    <a:pt x="1768" y="0"/>
                  </a:moveTo>
                  <a:lnTo>
                    <a:pt x="1" y="534"/>
                  </a:lnTo>
                  <a:cubicBezTo>
                    <a:pt x="111" y="948"/>
                    <a:pt x="495" y="1202"/>
                    <a:pt x="889" y="1202"/>
                  </a:cubicBezTo>
                  <a:cubicBezTo>
                    <a:pt x="971" y="1202"/>
                    <a:pt x="1054" y="1191"/>
                    <a:pt x="1135" y="1168"/>
                  </a:cubicBezTo>
                  <a:cubicBezTo>
                    <a:pt x="1635" y="1001"/>
                    <a:pt x="1902" y="467"/>
                    <a:pt x="1768" y="0"/>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2" name="Google Shape;882;p26"/>
            <p:cNvSpPr/>
            <p:nvPr/>
          </p:nvSpPr>
          <p:spPr>
            <a:xfrm>
              <a:off x="7212303" y="1932111"/>
              <a:ext cx="24377" cy="20811"/>
            </a:xfrm>
            <a:custGeom>
              <a:rect b="b" l="l" r="r" t="t"/>
              <a:pathLst>
                <a:path extrusionOk="0" h="1354" w="1586">
                  <a:moveTo>
                    <a:pt x="727" y="1"/>
                  </a:moveTo>
                  <a:cubicBezTo>
                    <a:pt x="401" y="1"/>
                    <a:pt x="76" y="234"/>
                    <a:pt x="34" y="615"/>
                  </a:cubicBezTo>
                  <a:cubicBezTo>
                    <a:pt x="1" y="982"/>
                    <a:pt x="267" y="1316"/>
                    <a:pt x="634" y="1349"/>
                  </a:cubicBezTo>
                  <a:cubicBezTo>
                    <a:pt x="661" y="1352"/>
                    <a:pt x="688" y="1353"/>
                    <a:pt x="714" y="1353"/>
                  </a:cubicBezTo>
                  <a:cubicBezTo>
                    <a:pt x="1266" y="1353"/>
                    <a:pt x="1585" y="694"/>
                    <a:pt x="1235" y="248"/>
                  </a:cubicBezTo>
                  <a:cubicBezTo>
                    <a:pt x="1101" y="78"/>
                    <a:pt x="914" y="1"/>
                    <a:pt x="72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3" name="Google Shape;883;p26"/>
            <p:cNvSpPr/>
            <p:nvPr/>
          </p:nvSpPr>
          <p:spPr>
            <a:xfrm>
              <a:off x="7230255" y="1936430"/>
              <a:ext cx="33338" cy="54364"/>
            </a:xfrm>
            <a:custGeom>
              <a:rect b="b" l="l" r="r" t="t"/>
              <a:pathLst>
                <a:path extrusionOk="0" h="3537" w="2169">
                  <a:moveTo>
                    <a:pt x="2168" y="1"/>
                  </a:moveTo>
                  <a:lnTo>
                    <a:pt x="0" y="2869"/>
                  </a:lnTo>
                  <a:lnTo>
                    <a:pt x="1868" y="3536"/>
                  </a:lnTo>
                  <a:lnTo>
                    <a:pt x="2168"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4" name="Google Shape;884;p26"/>
            <p:cNvSpPr/>
            <p:nvPr/>
          </p:nvSpPr>
          <p:spPr>
            <a:xfrm>
              <a:off x="7273322" y="2033338"/>
              <a:ext cx="81522" cy="46156"/>
            </a:xfrm>
            <a:custGeom>
              <a:rect b="b" l="l" r="r" t="t"/>
              <a:pathLst>
                <a:path extrusionOk="0" h="3003" w="5304">
                  <a:moveTo>
                    <a:pt x="5304" y="0"/>
                  </a:moveTo>
                  <a:cubicBezTo>
                    <a:pt x="4770" y="1201"/>
                    <a:pt x="1535" y="1935"/>
                    <a:pt x="0" y="2035"/>
                  </a:cubicBezTo>
                  <a:lnTo>
                    <a:pt x="0" y="3002"/>
                  </a:lnTo>
                  <a:cubicBezTo>
                    <a:pt x="0" y="3002"/>
                    <a:pt x="3136" y="2268"/>
                    <a:pt x="4136" y="1501"/>
                  </a:cubicBezTo>
                  <a:cubicBezTo>
                    <a:pt x="4670" y="1134"/>
                    <a:pt x="5070" y="634"/>
                    <a:pt x="5304" y="0"/>
                  </a:cubicBezTo>
                  <a:close/>
                </a:path>
              </a:pathLst>
            </a:custGeom>
            <a:solidFill>
              <a:srgbClr val="F28F8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5" name="Google Shape;885;p26"/>
            <p:cNvSpPr/>
            <p:nvPr/>
          </p:nvSpPr>
          <p:spPr>
            <a:xfrm>
              <a:off x="7354829" y="1927715"/>
              <a:ext cx="23086" cy="52827"/>
            </a:xfrm>
            <a:custGeom>
              <a:rect b="b" l="l" r="r" t="t"/>
              <a:pathLst>
                <a:path extrusionOk="0" h="3437" w="1502">
                  <a:moveTo>
                    <a:pt x="168" y="0"/>
                  </a:moveTo>
                  <a:lnTo>
                    <a:pt x="34" y="1935"/>
                  </a:lnTo>
                  <a:cubicBezTo>
                    <a:pt x="1" y="2736"/>
                    <a:pt x="601" y="3403"/>
                    <a:pt x="1402" y="3436"/>
                  </a:cubicBezTo>
                  <a:lnTo>
                    <a:pt x="1502" y="1435"/>
                  </a:lnTo>
                  <a:lnTo>
                    <a:pt x="16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6" name="Google Shape;886;p26"/>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7" name="Google Shape;887;p26"/>
            <p:cNvSpPr/>
            <p:nvPr/>
          </p:nvSpPr>
          <p:spPr>
            <a:xfrm>
              <a:off x="7074895" y="2360949"/>
              <a:ext cx="305586" cy="265071"/>
            </a:xfrm>
            <a:custGeom>
              <a:rect b="b" l="l" r="r" t="t"/>
              <a:pathLst>
                <a:path extrusionOk="0" h="17246" w="19882">
                  <a:moveTo>
                    <a:pt x="15345" y="0"/>
                  </a:moveTo>
                  <a:lnTo>
                    <a:pt x="1" y="434"/>
                  </a:lnTo>
                  <a:lnTo>
                    <a:pt x="5305" y="17246"/>
                  </a:lnTo>
                  <a:lnTo>
                    <a:pt x="19882" y="17246"/>
                  </a:lnTo>
                  <a:lnTo>
                    <a:pt x="1534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8" name="Google Shape;888;p26"/>
            <p:cNvSpPr/>
            <p:nvPr/>
          </p:nvSpPr>
          <p:spPr>
            <a:xfrm>
              <a:off x="7272292" y="2523979"/>
              <a:ext cx="91790" cy="43359"/>
            </a:xfrm>
            <a:custGeom>
              <a:rect b="b" l="l" r="r" t="t"/>
              <a:pathLst>
                <a:path extrusionOk="0" h="2821" w="5972">
                  <a:moveTo>
                    <a:pt x="67" y="1"/>
                  </a:moveTo>
                  <a:cubicBezTo>
                    <a:pt x="0" y="368"/>
                    <a:pt x="267" y="835"/>
                    <a:pt x="1034" y="1369"/>
                  </a:cubicBezTo>
                  <a:cubicBezTo>
                    <a:pt x="1635" y="1769"/>
                    <a:pt x="2069" y="2569"/>
                    <a:pt x="3036" y="2703"/>
                  </a:cubicBezTo>
                  <a:cubicBezTo>
                    <a:pt x="3617" y="2790"/>
                    <a:pt x="4108" y="2821"/>
                    <a:pt x="4512" y="2821"/>
                  </a:cubicBezTo>
                  <a:cubicBezTo>
                    <a:pt x="5501" y="2821"/>
                    <a:pt x="5971" y="2636"/>
                    <a:pt x="5971" y="2636"/>
                  </a:cubicBezTo>
                  <a:lnTo>
                    <a:pt x="5371" y="268"/>
                  </a:lnTo>
                  <a:lnTo>
                    <a:pt x="67"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9" name="Google Shape;889;p26"/>
            <p:cNvSpPr/>
            <p:nvPr/>
          </p:nvSpPr>
          <p:spPr>
            <a:xfrm>
              <a:off x="7141032" y="2370632"/>
              <a:ext cx="103594" cy="18521"/>
            </a:xfrm>
            <a:custGeom>
              <a:rect b="b" l="l" r="r" t="t"/>
              <a:pathLst>
                <a:path extrusionOk="0" h="1205" w="6740">
                  <a:moveTo>
                    <a:pt x="4590" y="0"/>
                  </a:moveTo>
                  <a:cubicBezTo>
                    <a:pt x="4507" y="0"/>
                    <a:pt x="4423" y="2"/>
                    <a:pt x="4337" y="4"/>
                  </a:cubicBezTo>
                  <a:lnTo>
                    <a:pt x="2069" y="71"/>
                  </a:lnTo>
                  <a:cubicBezTo>
                    <a:pt x="902" y="104"/>
                    <a:pt x="1" y="371"/>
                    <a:pt x="68" y="671"/>
                  </a:cubicBezTo>
                  <a:cubicBezTo>
                    <a:pt x="134" y="971"/>
                    <a:pt x="201" y="1205"/>
                    <a:pt x="201" y="1205"/>
                  </a:cubicBezTo>
                  <a:lnTo>
                    <a:pt x="6739" y="1005"/>
                  </a:lnTo>
                  <a:lnTo>
                    <a:pt x="6606" y="471"/>
                  </a:lnTo>
                  <a:cubicBezTo>
                    <a:pt x="6544" y="193"/>
                    <a:pt x="5651" y="0"/>
                    <a:pt x="459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0" name="Google Shape;890;p26"/>
            <p:cNvSpPr/>
            <p:nvPr/>
          </p:nvSpPr>
          <p:spPr>
            <a:xfrm>
              <a:off x="7127199" y="2335666"/>
              <a:ext cx="123068" cy="30940"/>
            </a:xfrm>
            <a:custGeom>
              <a:rect b="b" l="l" r="r" t="t"/>
              <a:pathLst>
                <a:path extrusionOk="0" h="2013" w="8007">
                  <a:moveTo>
                    <a:pt x="3753" y="1"/>
                  </a:moveTo>
                  <a:cubicBezTo>
                    <a:pt x="3662" y="1"/>
                    <a:pt x="3568" y="4"/>
                    <a:pt x="3469" y="11"/>
                  </a:cubicBezTo>
                  <a:cubicBezTo>
                    <a:pt x="1468" y="144"/>
                    <a:pt x="1735" y="1312"/>
                    <a:pt x="1735" y="1312"/>
                  </a:cubicBezTo>
                  <a:lnTo>
                    <a:pt x="834" y="1312"/>
                  </a:lnTo>
                  <a:cubicBezTo>
                    <a:pt x="367" y="1312"/>
                    <a:pt x="0" y="1479"/>
                    <a:pt x="34" y="1645"/>
                  </a:cubicBezTo>
                  <a:cubicBezTo>
                    <a:pt x="67" y="1812"/>
                    <a:pt x="134" y="2012"/>
                    <a:pt x="134" y="2012"/>
                  </a:cubicBezTo>
                  <a:lnTo>
                    <a:pt x="8006" y="1812"/>
                  </a:lnTo>
                  <a:lnTo>
                    <a:pt x="7906" y="1479"/>
                  </a:lnTo>
                  <a:cubicBezTo>
                    <a:pt x="7839" y="1312"/>
                    <a:pt x="7372" y="1145"/>
                    <a:pt x="6839" y="1145"/>
                  </a:cubicBezTo>
                  <a:lnTo>
                    <a:pt x="5871" y="1145"/>
                  </a:lnTo>
                  <a:cubicBezTo>
                    <a:pt x="5871" y="1145"/>
                    <a:pt x="5480" y="1"/>
                    <a:pt x="375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1" name="Google Shape;891;p26"/>
            <p:cNvSpPr/>
            <p:nvPr/>
          </p:nvSpPr>
          <p:spPr>
            <a:xfrm>
              <a:off x="7141032" y="2359412"/>
              <a:ext cx="84105" cy="26160"/>
            </a:xfrm>
            <a:custGeom>
              <a:rect b="b" l="l" r="r" t="t"/>
              <a:pathLst>
                <a:path extrusionOk="0" h="1702" w="5472">
                  <a:moveTo>
                    <a:pt x="5472" y="0"/>
                  </a:moveTo>
                  <a:lnTo>
                    <a:pt x="1" y="200"/>
                  </a:lnTo>
                  <a:lnTo>
                    <a:pt x="234" y="401"/>
                  </a:lnTo>
                  <a:cubicBezTo>
                    <a:pt x="387" y="393"/>
                    <a:pt x="520" y="388"/>
                    <a:pt x="637" y="388"/>
                  </a:cubicBezTo>
                  <a:cubicBezTo>
                    <a:pt x="1057" y="388"/>
                    <a:pt x="1264" y="461"/>
                    <a:pt x="1369" y="801"/>
                  </a:cubicBezTo>
                  <a:cubicBezTo>
                    <a:pt x="1469" y="1335"/>
                    <a:pt x="1535" y="1701"/>
                    <a:pt x="1535" y="1701"/>
                  </a:cubicBezTo>
                  <a:lnTo>
                    <a:pt x="5038" y="1635"/>
                  </a:lnTo>
                  <a:cubicBezTo>
                    <a:pt x="5038" y="1635"/>
                    <a:pt x="4838" y="968"/>
                    <a:pt x="4804" y="701"/>
                  </a:cubicBezTo>
                  <a:cubicBezTo>
                    <a:pt x="4738" y="467"/>
                    <a:pt x="4871" y="267"/>
                    <a:pt x="5405" y="234"/>
                  </a:cubicBezTo>
                  <a:lnTo>
                    <a:pt x="547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2" name="Google Shape;892;p26"/>
            <p:cNvSpPr/>
            <p:nvPr/>
          </p:nvSpPr>
          <p:spPr>
            <a:xfrm>
              <a:off x="7139495" y="2371662"/>
              <a:ext cx="103594" cy="18521"/>
            </a:xfrm>
            <a:custGeom>
              <a:rect b="b" l="l" r="r" t="t"/>
              <a:pathLst>
                <a:path extrusionOk="0" h="1205" w="6740">
                  <a:moveTo>
                    <a:pt x="4597" y="0"/>
                  </a:moveTo>
                  <a:cubicBezTo>
                    <a:pt x="4511" y="0"/>
                    <a:pt x="4425" y="1"/>
                    <a:pt x="4337" y="4"/>
                  </a:cubicBezTo>
                  <a:lnTo>
                    <a:pt x="2069" y="71"/>
                  </a:lnTo>
                  <a:cubicBezTo>
                    <a:pt x="902" y="104"/>
                    <a:pt x="1" y="371"/>
                    <a:pt x="68" y="671"/>
                  </a:cubicBezTo>
                  <a:cubicBezTo>
                    <a:pt x="134" y="971"/>
                    <a:pt x="201" y="1205"/>
                    <a:pt x="201" y="1205"/>
                  </a:cubicBezTo>
                  <a:lnTo>
                    <a:pt x="6739" y="1005"/>
                  </a:lnTo>
                  <a:lnTo>
                    <a:pt x="6606" y="471"/>
                  </a:lnTo>
                  <a:cubicBezTo>
                    <a:pt x="6544" y="192"/>
                    <a:pt x="5679" y="0"/>
                    <a:pt x="4597"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3" name="Google Shape;893;p26"/>
            <p:cNvSpPr/>
            <p:nvPr/>
          </p:nvSpPr>
          <p:spPr>
            <a:xfrm>
              <a:off x="7256906" y="2123052"/>
              <a:ext cx="358398" cy="429930"/>
            </a:xfrm>
            <a:custGeom>
              <a:rect b="b" l="l" r="r" t="t"/>
              <a:pathLst>
                <a:path extrusionOk="0" h="27972" w="23318">
                  <a:moveTo>
                    <a:pt x="12977" y="1"/>
                  </a:moveTo>
                  <a:lnTo>
                    <a:pt x="12977" y="1"/>
                  </a:lnTo>
                  <a:cubicBezTo>
                    <a:pt x="9574" y="4871"/>
                    <a:pt x="13977" y="11209"/>
                    <a:pt x="13977" y="11209"/>
                  </a:cubicBezTo>
                  <a:lnTo>
                    <a:pt x="16779" y="19348"/>
                  </a:lnTo>
                  <a:cubicBezTo>
                    <a:pt x="16779" y="19348"/>
                    <a:pt x="12743" y="21249"/>
                    <a:pt x="9908" y="21883"/>
                  </a:cubicBezTo>
                  <a:cubicBezTo>
                    <a:pt x="9474" y="22050"/>
                    <a:pt x="9007" y="22116"/>
                    <a:pt x="8573" y="22116"/>
                  </a:cubicBezTo>
                  <a:cubicBezTo>
                    <a:pt x="7625" y="22084"/>
                    <a:pt x="6164" y="21281"/>
                    <a:pt x="5069" y="21281"/>
                  </a:cubicBezTo>
                  <a:cubicBezTo>
                    <a:pt x="5048" y="21281"/>
                    <a:pt x="5026" y="21282"/>
                    <a:pt x="5004" y="21282"/>
                  </a:cubicBezTo>
                  <a:lnTo>
                    <a:pt x="5471" y="23017"/>
                  </a:lnTo>
                  <a:lnTo>
                    <a:pt x="5505" y="23150"/>
                  </a:lnTo>
                  <a:cubicBezTo>
                    <a:pt x="5471" y="23184"/>
                    <a:pt x="5405" y="23184"/>
                    <a:pt x="5338" y="23217"/>
                  </a:cubicBezTo>
                  <a:cubicBezTo>
                    <a:pt x="4679" y="23300"/>
                    <a:pt x="4020" y="23359"/>
                    <a:pt x="3362" y="23359"/>
                  </a:cubicBezTo>
                  <a:cubicBezTo>
                    <a:pt x="3220" y="23359"/>
                    <a:pt x="3078" y="23356"/>
                    <a:pt x="2936" y="23351"/>
                  </a:cubicBezTo>
                  <a:cubicBezTo>
                    <a:pt x="2236" y="23317"/>
                    <a:pt x="1502" y="23251"/>
                    <a:pt x="801" y="23184"/>
                  </a:cubicBezTo>
                  <a:cubicBezTo>
                    <a:pt x="762" y="23174"/>
                    <a:pt x="723" y="23170"/>
                    <a:pt x="684" y="23170"/>
                  </a:cubicBezTo>
                  <a:cubicBezTo>
                    <a:pt x="590" y="23170"/>
                    <a:pt x="495" y="23194"/>
                    <a:pt x="401" y="23217"/>
                  </a:cubicBezTo>
                  <a:cubicBezTo>
                    <a:pt x="101" y="23384"/>
                    <a:pt x="1" y="23684"/>
                    <a:pt x="101" y="23984"/>
                  </a:cubicBezTo>
                  <a:cubicBezTo>
                    <a:pt x="201" y="24285"/>
                    <a:pt x="368" y="24551"/>
                    <a:pt x="534" y="24785"/>
                  </a:cubicBezTo>
                  <a:cubicBezTo>
                    <a:pt x="835" y="25285"/>
                    <a:pt x="901" y="25819"/>
                    <a:pt x="1202" y="26286"/>
                  </a:cubicBezTo>
                  <a:cubicBezTo>
                    <a:pt x="1881" y="27337"/>
                    <a:pt x="2905" y="27972"/>
                    <a:pt x="4746" y="27972"/>
                  </a:cubicBezTo>
                  <a:cubicBezTo>
                    <a:pt x="5709" y="27972"/>
                    <a:pt x="6896" y="27798"/>
                    <a:pt x="8373" y="27420"/>
                  </a:cubicBezTo>
                  <a:cubicBezTo>
                    <a:pt x="9608" y="27120"/>
                    <a:pt x="10975" y="26386"/>
                    <a:pt x="12576" y="26019"/>
                  </a:cubicBezTo>
                  <a:cubicBezTo>
                    <a:pt x="15812" y="25285"/>
                    <a:pt x="17980" y="24652"/>
                    <a:pt x="20649" y="23784"/>
                  </a:cubicBezTo>
                  <a:cubicBezTo>
                    <a:pt x="23317" y="22917"/>
                    <a:pt x="22950" y="21516"/>
                    <a:pt x="22650" y="19314"/>
                  </a:cubicBezTo>
                  <a:cubicBezTo>
                    <a:pt x="22250" y="16779"/>
                    <a:pt x="20782" y="10808"/>
                    <a:pt x="19248" y="5705"/>
                  </a:cubicBezTo>
                  <a:cubicBezTo>
                    <a:pt x="17580" y="234"/>
                    <a:pt x="16312" y="201"/>
                    <a:pt x="12977"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4" name="Google Shape;894;p26"/>
            <p:cNvSpPr/>
            <p:nvPr/>
          </p:nvSpPr>
          <p:spPr>
            <a:xfrm>
              <a:off x="6088986" y="3557335"/>
              <a:ext cx="607038" cy="433757"/>
            </a:xfrm>
            <a:custGeom>
              <a:rect b="b" l="l" r="r" t="t"/>
              <a:pathLst>
                <a:path extrusionOk="0" h="28221" w="39495">
                  <a:moveTo>
                    <a:pt x="19748" y="1918"/>
                  </a:moveTo>
                  <a:cubicBezTo>
                    <a:pt x="24684" y="1918"/>
                    <a:pt x="29321" y="3019"/>
                    <a:pt x="32757" y="4987"/>
                  </a:cubicBezTo>
                  <a:cubicBezTo>
                    <a:pt x="35892" y="6789"/>
                    <a:pt x="37594" y="9090"/>
                    <a:pt x="37594" y="11425"/>
                  </a:cubicBezTo>
                  <a:cubicBezTo>
                    <a:pt x="37594" y="13760"/>
                    <a:pt x="35892" y="16028"/>
                    <a:pt x="32757" y="17830"/>
                  </a:cubicBezTo>
                  <a:cubicBezTo>
                    <a:pt x="29321" y="19831"/>
                    <a:pt x="24684" y="20899"/>
                    <a:pt x="19748" y="20899"/>
                  </a:cubicBezTo>
                  <a:cubicBezTo>
                    <a:pt x="14811" y="20899"/>
                    <a:pt x="10174" y="19831"/>
                    <a:pt x="6738" y="17830"/>
                  </a:cubicBezTo>
                  <a:cubicBezTo>
                    <a:pt x="3603" y="16028"/>
                    <a:pt x="1901" y="13760"/>
                    <a:pt x="1901" y="11425"/>
                  </a:cubicBezTo>
                  <a:cubicBezTo>
                    <a:pt x="1901" y="9090"/>
                    <a:pt x="3603" y="6822"/>
                    <a:pt x="6738" y="4987"/>
                  </a:cubicBezTo>
                  <a:cubicBezTo>
                    <a:pt x="10174" y="3019"/>
                    <a:pt x="14811" y="1918"/>
                    <a:pt x="19748" y="1918"/>
                  </a:cubicBezTo>
                  <a:close/>
                  <a:moveTo>
                    <a:pt x="19735" y="0"/>
                  </a:moveTo>
                  <a:cubicBezTo>
                    <a:pt x="14677" y="0"/>
                    <a:pt x="9624" y="1118"/>
                    <a:pt x="5771" y="3353"/>
                  </a:cubicBezTo>
                  <a:cubicBezTo>
                    <a:pt x="1935" y="5588"/>
                    <a:pt x="0" y="8490"/>
                    <a:pt x="0" y="11425"/>
                  </a:cubicBezTo>
                  <a:lnTo>
                    <a:pt x="0" y="16829"/>
                  </a:lnTo>
                  <a:cubicBezTo>
                    <a:pt x="0" y="19731"/>
                    <a:pt x="1935" y="22667"/>
                    <a:pt x="5771" y="24868"/>
                  </a:cubicBezTo>
                  <a:cubicBezTo>
                    <a:pt x="9640" y="27103"/>
                    <a:pt x="14702" y="28221"/>
                    <a:pt x="19760" y="28221"/>
                  </a:cubicBezTo>
                  <a:cubicBezTo>
                    <a:pt x="24818" y="28221"/>
                    <a:pt x="29871" y="27103"/>
                    <a:pt x="33724" y="24868"/>
                  </a:cubicBezTo>
                  <a:cubicBezTo>
                    <a:pt x="37594" y="22667"/>
                    <a:pt x="39495" y="19731"/>
                    <a:pt x="39495" y="16829"/>
                  </a:cubicBezTo>
                  <a:lnTo>
                    <a:pt x="39495" y="11425"/>
                  </a:lnTo>
                  <a:cubicBezTo>
                    <a:pt x="39495" y="8490"/>
                    <a:pt x="37594" y="5588"/>
                    <a:pt x="33724" y="3353"/>
                  </a:cubicBezTo>
                  <a:cubicBezTo>
                    <a:pt x="29855" y="1118"/>
                    <a:pt x="24793" y="0"/>
                    <a:pt x="197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5" name="Google Shape;895;p26"/>
            <p:cNvSpPr/>
            <p:nvPr/>
          </p:nvSpPr>
          <p:spPr>
            <a:xfrm>
              <a:off x="6382753" y="3724222"/>
              <a:ext cx="313671" cy="266193"/>
            </a:xfrm>
            <a:custGeom>
              <a:rect b="b" l="l" r="r" t="t"/>
              <a:pathLst>
                <a:path extrusionOk="0" h="17319" w="20408">
                  <a:moveTo>
                    <a:pt x="20382" y="0"/>
                  </a:moveTo>
                  <a:cubicBezTo>
                    <a:pt x="20382" y="167"/>
                    <a:pt x="20382" y="367"/>
                    <a:pt x="20382" y="534"/>
                  </a:cubicBezTo>
                  <a:lnTo>
                    <a:pt x="20382" y="1017"/>
                  </a:lnTo>
                  <a:lnTo>
                    <a:pt x="20382" y="1017"/>
                  </a:lnTo>
                  <a:cubicBezTo>
                    <a:pt x="20408" y="678"/>
                    <a:pt x="20407" y="339"/>
                    <a:pt x="20382" y="0"/>
                  </a:cubicBezTo>
                  <a:close/>
                  <a:moveTo>
                    <a:pt x="20382" y="1017"/>
                  </a:moveTo>
                  <a:cubicBezTo>
                    <a:pt x="20174" y="3778"/>
                    <a:pt x="18266" y="6497"/>
                    <a:pt x="14611" y="8606"/>
                  </a:cubicBezTo>
                  <a:cubicBezTo>
                    <a:pt x="10748" y="10873"/>
                    <a:pt x="5722" y="11948"/>
                    <a:pt x="677" y="11948"/>
                  </a:cubicBezTo>
                  <a:cubicBezTo>
                    <a:pt x="451" y="11948"/>
                    <a:pt x="226" y="11946"/>
                    <a:pt x="1" y="11942"/>
                  </a:cubicBezTo>
                  <a:lnTo>
                    <a:pt x="1" y="17313"/>
                  </a:lnTo>
                  <a:cubicBezTo>
                    <a:pt x="220" y="17317"/>
                    <a:pt x="440" y="17319"/>
                    <a:pt x="659" y="17319"/>
                  </a:cubicBezTo>
                  <a:cubicBezTo>
                    <a:pt x="5711" y="17319"/>
                    <a:pt x="10743" y="16215"/>
                    <a:pt x="14611" y="13977"/>
                  </a:cubicBezTo>
                  <a:cubicBezTo>
                    <a:pt x="18481" y="11742"/>
                    <a:pt x="20382" y="8840"/>
                    <a:pt x="20382" y="5904"/>
                  </a:cubicBezTo>
                  <a:lnTo>
                    <a:pt x="20382" y="1017"/>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6" name="Google Shape;896;p26"/>
            <p:cNvSpPr/>
            <p:nvPr/>
          </p:nvSpPr>
          <p:spPr>
            <a:xfrm>
              <a:off x="6059245" y="3557335"/>
              <a:ext cx="666520" cy="350697"/>
            </a:xfrm>
            <a:custGeom>
              <a:rect b="b" l="l" r="r" t="t"/>
              <a:pathLst>
                <a:path extrusionOk="0" h="22817" w="43365">
                  <a:moveTo>
                    <a:pt x="21683" y="1918"/>
                  </a:moveTo>
                  <a:cubicBezTo>
                    <a:pt x="26619" y="1918"/>
                    <a:pt x="31256" y="3019"/>
                    <a:pt x="34692" y="4987"/>
                  </a:cubicBezTo>
                  <a:cubicBezTo>
                    <a:pt x="37794" y="6789"/>
                    <a:pt x="39529" y="9090"/>
                    <a:pt x="39529" y="11425"/>
                  </a:cubicBezTo>
                  <a:cubicBezTo>
                    <a:pt x="39529" y="13760"/>
                    <a:pt x="37794" y="16028"/>
                    <a:pt x="34692" y="17830"/>
                  </a:cubicBezTo>
                  <a:cubicBezTo>
                    <a:pt x="31256" y="19831"/>
                    <a:pt x="26619" y="20899"/>
                    <a:pt x="21683" y="20899"/>
                  </a:cubicBezTo>
                  <a:cubicBezTo>
                    <a:pt x="16746" y="20899"/>
                    <a:pt x="12076" y="19831"/>
                    <a:pt x="8673" y="17830"/>
                  </a:cubicBezTo>
                  <a:cubicBezTo>
                    <a:pt x="5538" y="16028"/>
                    <a:pt x="3836" y="13760"/>
                    <a:pt x="3836" y="11425"/>
                  </a:cubicBezTo>
                  <a:cubicBezTo>
                    <a:pt x="3836" y="9090"/>
                    <a:pt x="5538" y="6789"/>
                    <a:pt x="8673" y="4987"/>
                  </a:cubicBezTo>
                  <a:cubicBezTo>
                    <a:pt x="12109" y="3019"/>
                    <a:pt x="16746" y="1918"/>
                    <a:pt x="21683" y="1918"/>
                  </a:cubicBezTo>
                  <a:close/>
                  <a:moveTo>
                    <a:pt x="21670" y="0"/>
                  </a:moveTo>
                  <a:cubicBezTo>
                    <a:pt x="16612" y="0"/>
                    <a:pt x="11559" y="1118"/>
                    <a:pt x="7706" y="3353"/>
                  </a:cubicBezTo>
                  <a:cubicBezTo>
                    <a:pt x="0" y="7789"/>
                    <a:pt x="0" y="15028"/>
                    <a:pt x="7706" y="19464"/>
                  </a:cubicBezTo>
                  <a:cubicBezTo>
                    <a:pt x="11575" y="21699"/>
                    <a:pt x="16637" y="22817"/>
                    <a:pt x="21695" y="22817"/>
                  </a:cubicBezTo>
                  <a:cubicBezTo>
                    <a:pt x="26753" y="22817"/>
                    <a:pt x="31806" y="21699"/>
                    <a:pt x="35659" y="19464"/>
                  </a:cubicBezTo>
                  <a:cubicBezTo>
                    <a:pt x="43365" y="15028"/>
                    <a:pt x="43365" y="7789"/>
                    <a:pt x="35659" y="3353"/>
                  </a:cubicBezTo>
                  <a:cubicBezTo>
                    <a:pt x="31790" y="1118"/>
                    <a:pt x="26728" y="0"/>
                    <a:pt x="216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7" name="Google Shape;897;p26"/>
            <p:cNvSpPr/>
            <p:nvPr/>
          </p:nvSpPr>
          <p:spPr>
            <a:xfrm>
              <a:off x="6118205" y="3586814"/>
              <a:ext cx="548601" cy="187145"/>
            </a:xfrm>
            <a:custGeom>
              <a:rect b="b" l="l" r="r" t="t"/>
              <a:pathLst>
                <a:path extrusionOk="0" h="12176" w="35693">
                  <a:moveTo>
                    <a:pt x="17847" y="0"/>
                  </a:moveTo>
                  <a:cubicBezTo>
                    <a:pt x="12910" y="0"/>
                    <a:pt x="8240" y="1101"/>
                    <a:pt x="4837" y="3069"/>
                  </a:cubicBezTo>
                  <a:cubicBezTo>
                    <a:pt x="1702" y="4904"/>
                    <a:pt x="0" y="7172"/>
                    <a:pt x="0" y="9507"/>
                  </a:cubicBezTo>
                  <a:cubicBezTo>
                    <a:pt x="0" y="10441"/>
                    <a:pt x="267" y="11375"/>
                    <a:pt x="768" y="12176"/>
                  </a:cubicBezTo>
                  <a:cubicBezTo>
                    <a:pt x="1535" y="10841"/>
                    <a:pt x="2936" y="9541"/>
                    <a:pt x="4837" y="8473"/>
                  </a:cubicBezTo>
                  <a:cubicBezTo>
                    <a:pt x="8273" y="6472"/>
                    <a:pt x="12910" y="5371"/>
                    <a:pt x="17847" y="5371"/>
                  </a:cubicBezTo>
                  <a:cubicBezTo>
                    <a:pt x="22783" y="5371"/>
                    <a:pt x="27420" y="6472"/>
                    <a:pt x="30856" y="8473"/>
                  </a:cubicBezTo>
                  <a:cubicBezTo>
                    <a:pt x="32757" y="9541"/>
                    <a:pt x="34125" y="10841"/>
                    <a:pt x="34925" y="12176"/>
                  </a:cubicBezTo>
                  <a:cubicBezTo>
                    <a:pt x="35426" y="11375"/>
                    <a:pt x="35693" y="10441"/>
                    <a:pt x="35693" y="9507"/>
                  </a:cubicBezTo>
                  <a:cubicBezTo>
                    <a:pt x="35693" y="7172"/>
                    <a:pt x="33991" y="4871"/>
                    <a:pt x="30856" y="3069"/>
                  </a:cubicBezTo>
                  <a:cubicBezTo>
                    <a:pt x="27420" y="1101"/>
                    <a:pt x="22783" y="0"/>
                    <a:pt x="178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8" name="Google Shape;898;p26"/>
            <p:cNvSpPr/>
            <p:nvPr/>
          </p:nvSpPr>
          <p:spPr>
            <a:xfrm>
              <a:off x="6120771" y="3624240"/>
              <a:ext cx="543468" cy="254312"/>
            </a:xfrm>
            <a:custGeom>
              <a:rect b="b" l="l" r="r" t="t"/>
              <a:pathLst>
                <a:path extrusionOk="0" h="16546" w="35359">
                  <a:moveTo>
                    <a:pt x="17680" y="0"/>
                  </a:moveTo>
                  <a:cubicBezTo>
                    <a:pt x="12743" y="0"/>
                    <a:pt x="8106" y="1101"/>
                    <a:pt x="4670" y="3069"/>
                  </a:cubicBezTo>
                  <a:cubicBezTo>
                    <a:pt x="2102" y="4570"/>
                    <a:pt x="467" y="6372"/>
                    <a:pt x="0" y="8273"/>
                  </a:cubicBezTo>
                  <a:cubicBezTo>
                    <a:pt x="501" y="10174"/>
                    <a:pt x="2102" y="11976"/>
                    <a:pt x="4670" y="13477"/>
                  </a:cubicBezTo>
                  <a:cubicBezTo>
                    <a:pt x="8073" y="15445"/>
                    <a:pt x="12743" y="16546"/>
                    <a:pt x="17680" y="16546"/>
                  </a:cubicBezTo>
                  <a:cubicBezTo>
                    <a:pt x="22616" y="16546"/>
                    <a:pt x="27253" y="15445"/>
                    <a:pt x="30689" y="13477"/>
                  </a:cubicBezTo>
                  <a:cubicBezTo>
                    <a:pt x="33291" y="11976"/>
                    <a:pt x="34892" y="10174"/>
                    <a:pt x="35359" y="8273"/>
                  </a:cubicBezTo>
                  <a:cubicBezTo>
                    <a:pt x="34858" y="6372"/>
                    <a:pt x="33257" y="4570"/>
                    <a:pt x="30689" y="3069"/>
                  </a:cubicBezTo>
                  <a:cubicBezTo>
                    <a:pt x="27253" y="1101"/>
                    <a:pt x="22616" y="0"/>
                    <a:pt x="176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9" name="Google Shape;899;p26"/>
            <p:cNvSpPr/>
            <p:nvPr/>
          </p:nvSpPr>
          <p:spPr>
            <a:xfrm>
              <a:off x="6041293" y="3869622"/>
              <a:ext cx="146138" cy="113185"/>
            </a:xfrm>
            <a:custGeom>
              <a:rect b="b" l="l" r="r" t="t"/>
              <a:pathLst>
                <a:path extrusionOk="0" h="7364" w="9508">
                  <a:moveTo>
                    <a:pt x="7516" y="0"/>
                  </a:moveTo>
                  <a:cubicBezTo>
                    <a:pt x="7378" y="0"/>
                    <a:pt x="7239" y="27"/>
                    <a:pt x="7106" y="80"/>
                  </a:cubicBezTo>
                  <a:lnTo>
                    <a:pt x="435" y="3883"/>
                  </a:lnTo>
                  <a:cubicBezTo>
                    <a:pt x="168" y="4083"/>
                    <a:pt x="1" y="4417"/>
                    <a:pt x="34" y="4750"/>
                  </a:cubicBezTo>
                  <a:cubicBezTo>
                    <a:pt x="68" y="5751"/>
                    <a:pt x="601" y="6618"/>
                    <a:pt x="1402" y="7152"/>
                  </a:cubicBezTo>
                  <a:cubicBezTo>
                    <a:pt x="1586" y="7296"/>
                    <a:pt x="1796" y="7363"/>
                    <a:pt x="2000" y="7363"/>
                  </a:cubicBezTo>
                  <a:cubicBezTo>
                    <a:pt x="2128" y="7363"/>
                    <a:pt x="2254" y="7337"/>
                    <a:pt x="2369" y="7285"/>
                  </a:cubicBezTo>
                  <a:lnTo>
                    <a:pt x="9074" y="3483"/>
                  </a:lnTo>
                  <a:cubicBezTo>
                    <a:pt x="9374" y="3283"/>
                    <a:pt x="9508" y="2916"/>
                    <a:pt x="9474" y="2582"/>
                  </a:cubicBezTo>
                  <a:cubicBezTo>
                    <a:pt x="9408" y="1615"/>
                    <a:pt x="8907" y="714"/>
                    <a:pt x="8107" y="180"/>
                  </a:cubicBezTo>
                  <a:cubicBezTo>
                    <a:pt x="7927" y="60"/>
                    <a:pt x="7722" y="0"/>
                    <a:pt x="7516"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0" name="Google Shape;900;p26"/>
            <p:cNvSpPr/>
            <p:nvPr/>
          </p:nvSpPr>
          <p:spPr>
            <a:xfrm>
              <a:off x="6051560" y="3893400"/>
              <a:ext cx="136393" cy="89438"/>
            </a:xfrm>
            <a:custGeom>
              <a:rect b="b" l="l" r="r" t="t"/>
              <a:pathLst>
                <a:path extrusionOk="0" h="5819" w="8874">
                  <a:moveTo>
                    <a:pt x="8606" y="1"/>
                  </a:moveTo>
                  <a:lnTo>
                    <a:pt x="0" y="4905"/>
                  </a:lnTo>
                  <a:cubicBezTo>
                    <a:pt x="234" y="5205"/>
                    <a:pt x="467" y="5438"/>
                    <a:pt x="801" y="5638"/>
                  </a:cubicBezTo>
                  <a:cubicBezTo>
                    <a:pt x="961" y="5758"/>
                    <a:pt x="1157" y="5818"/>
                    <a:pt x="1360" y="5818"/>
                  </a:cubicBezTo>
                  <a:cubicBezTo>
                    <a:pt x="1496" y="5818"/>
                    <a:pt x="1635" y="5792"/>
                    <a:pt x="1768" y="5738"/>
                  </a:cubicBezTo>
                  <a:lnTo>
                    <a:pt x="8406" y="1936"/>
                  </a:lnTo>
                  <a:cubicBezTo>
                    <a:pt x="8706" y="1736"/>
                    <a:pt x="8873" y="1402"/>
                    <a:pt x="8840" y="1035"/>
                  </a:cubicBezTo>
                  <a:cubicBezTo>
                    <a:pt x="8806" y="668"/>
                    <a:pt x="8740" y="335"/>
                    <a:pt x="86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1" name="Google Shape;901;p26"/>
            <p:cNvSpPr/>
            <p:nvPr/>
          </p:nvSpPr>
          <p:spPr>
            <a:xfrm>
              <a:off x="6071034" y="3950315"/>
              <a:ext cx="2582" cy="3612"/>
            </a:xfrm>
            <a:custGeom>
              <a:rect b="b" l="l" r="r" t="t"/>
              <a:pathLst>
                <a:path extrusionOk="0" h="235" w="168">
                  <a:moveTo>
                    <a:pt x="1" y="1"/>
                  </a:moveTo>
                  <a:cubicBezTo>
                    <a:pt x="67" y="101"/>
                    <a:pt x="101" y="167"/>
                    <a:pt x="167" y="234"/>
                  </a:cubicBezTo>
                  <a:cubicBezTo>
                    <a:pt x="101" y="134"/>
                    <a:pt x="67" y="67"/>
                    <a:pt x="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2" name="Google Shape;902;p26"/>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3" name="Google Shape;903;p26"/>
            <p:cNvSpPr/>
            <p:nvPr/>
          </p:nvSpPr>
          <p:spPr>
            <a:xfrm>
              <a:off x="5694208" y="3927506"/>
              <a:ext cx="377349" cy="226369"/>
            </a:xfrm>
            <a:custGeom>
              <a:rect b="b" l="l" r="r" t="t"/>
              <a:pathLst>
                <a:path extrusionOk="0" h="14728" w="24551">
                  <a:moveTo>
                    <a:pt x="22610" y="1"/>
                  </a:moveTo>
                  <a:cubicBezTo>
                    <a:pt x="22442" y="1"/>
                    <a:pt x="22274" y="38"/>
                    <a:pt x="22116" y="117"/>
                  </a:cubicBezTo>
                  <a:lnTo>
                    <a:pt x="0" y="11925"/>
                  </a:lnTo>
                  <a:lnTo>
                    <a:pt x="1601" y="14727"/>
                  </a:lnTo>
                  <a:lnTo>
                    <a:pt x="24551" y="1485"/>
                  </a:lnTo>
                  <a:cubicBezTo>
                    <a:pt x="24251" y="984"/>
                    <a:pt x="23850" y="551"/>
                    <a:pt x="23350" y="250"/>
                  </a:cubicBezTo>
                  <a:cubicBezTo>
                    <a:pt x="23128" y="89"/>
                    <a:pt x="22869" y="1"/>
                    <a:pt x="226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4" name="Google Shape;904;p26"/>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5" name="Google Shape;905;p26"/>
            <p:cNvSpPr/>
            <p:nvPr/>
          </p:nvSpPr>
          <p:spPr>
            <a:xfrm>
              <a:off x="5718815" y="3950837"/>
              <a:ext cx="362486" cy="249686"/>
            </a:xfrm>
            <a:custGeom>
              <a:rect b="b" l="l" r="r" t="t"/>
              <a:pathLst>
                <a:path extrusionOk="0" h="16245" w="23584">
                  <a:moveTo>
                    <a:pt x="22917" y="0"/>
                  </a:moveTo>
                  <a:lnTo>
                    <a:pt x="0" y="13209"/>
                  </a:lnTo>
                  <a:lnTo>
                    <a:pt x="1701" y="16245"/>
                  </a:lnTo>
                  <a:lnTo>
                    <a:pt x="22983" y="3069"/>
                  </a:lnTo>
                  <a:cubicBezTo>
                    <a:pt x="23384" y="2802"/>
                    <a:pt x="23584" y="2335"/>
                    <a:pt x="23517" y="1901"/>
                  </a:cubicBezTo>
                  <a:cubicBezTo>
                    <a:pt x="23517" y="1534"/>
                    <a:pt x="23450" y="1201"/>
                    <a:pt x="23350" y="901"/>
                  </a:cubicBezTo>
                  <a:cubicBezTo>
                    <a:pt x="23350" y="834"/>
                    <a:pt x="23317" y="767"/>
                    <a:pt x="23284" y="701"/>
                  </a:cubicBezTo>
                  <a:cubicBezTo>
                    <a:pt x="23217" y="534"/>
                    <a:pt x="23150" y="367"/>
                    <a:pt x="23050" y="234"/>
                  </a:cubicBezTo>
                  <a:cubicBezTo>
                    <a:pt x="23017" y="133"/>
                    <a:pt x="22983" y="67"/>
                    <a:pt x="2291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6" name="Google Shape;906;p26"/>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7" name="Google Shape;907;p26"/>
            <p:cNvSpPr/>
            <p:nvPr/>
          </p:nvSpPr>
          <p:spPr>
            <a:xfrm>
              <a:off x="5683433" y="4108334"/>
              <a:ext cx="72300" cy="93926"/>
            </a:xfrm>
            <a:custGeom>
              <a:rect b="b" l="l" r="r" t="t"/>
              <a:pathLst>
                <a:path extrusionOk="0" h="6111" w="4704">
                  <a:moveTo>
                    <a:pt x="1317" y="0"/>
                  </a:moveTo>
                  <a:cubicBezTo>
                    <a:pt x="539" y="0"/>
                    <a:pt x="1" y="629"/>
                    <a:pt x="1" y="1695"/>
                  </a:cubicBezTo>
                  <a:cubicBezTo>
                    <a:pt x="67" y="3329"/>
                    <a:pt x="935" y="4864"/>
                    <a:pt x="2336" y="5798"/>
                  </a:cubicBezTo>
                  <a:cubicBezTo>
                    <a:pt x="2711" y="6010"/>
                    <a:pt x="3067" y="6110"/>
                    <a:pt x="3383" y="6110"/>
                  </a:cubicBezTo>
                  <a:cubicBezTo>
                    <a:pt x="4164" y="6110"/>
                    <a:pt x="4704" y="5498"/>
                    <a:pt x="4704" y="4430"/>
                  </a:cubicBezTo>
                  <a:cubicBezTo>
                    <a:pt x="4604" y="2762"/>
                    <a:pt x="3737" y="1228"/>
                    <a:pt x="2369" y="327"/>
                  </a:cubicBezTo>
                  <a:cubicBezTo>
                    <a:pt x="1992" y="105"/>
                    <a:pt x="1635" y="0"/>
                    <a:pt x="131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
        <p:nvSpPr>
          <p:cNvPr id="908" name="Google Shape;908;p26"/>
          <p:cNvSpPr txBox="1"/>
          <p:nvPr/>
        </p:nvSpPr>
        <p:spPr>
          <a:xfrm>
            <a:off x="1363975" y="263050"/>
            <a:ext cx="4807500" cy="36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ANALYTIC RECOMMENDATIONS</a:t>
            </a:r>
            <a:endParaRPr b="1" sz="1800">
              <a:solidFill>
                <a:schemeClr val="dk1"/>
              </a:solidFill>
              <a:latin typeface="Arial"/>
              <a:ea typeface="Arial"/>
              <a:cs typeface="Arial"/>
              <a:sym typeface="Arial"/>
            </a:endParaRPr>
          </a:p>
        </p:txBody>
      </p:sp>
      <p:sp>
        <p:nvSpPr>
          <p:cNvPr id="909" name="Google Shape;909;p26"/>
          <p:cNvSpPr txBox="1"/>
          <p:nvPr/>
        </p:nvSpPr>
        <p:spPr>
          <a:xfrm>
            <a:off x="107315" y="779780"/>
            <a:ext cx="6269990" cy="4039870"/>
          </a:xfrm>
          <a:prstGeom prst="rect">
            <a:avLst/>
          </a:prstGeom>
          <a:noFill/>
          <a:ln>
            <a:noFill/>
          </a:ln>
        </p:spPr>
        <p:txBody>
          <a:bodyPr anchorCtr="0" anchor="t" bIns="45700" lIns="91425" spcFirstLastPara="1" rIns="91425" wrap="square" tIns="45700">
            <a:noAutofit/>
          </a:bodyPr>
          <a:lstStyle/>
          <a:p>
            <a:pPr indent="0" lvl="0" marL="21590" marR="0" rtl="0" algn="l">
              <a:lnSpc>
                <a:spcPct val="100000"/>
              </a:lnSpc>
              <a:spcBef>
                <a:spcPts val="0"/>
              </a:spcBef>
              <a:spcAft>
                <a:spcPts val="0"/>
              </a:spcAft>
              <a:buNone/>
            </a:pPr>
            <a:r>
              <a:rPr b="1" lang="en-US" sz="1400" u="sng">
                <a:solidFill>
                  <a:schemeClr val="dk1"/>
                </a:solidFill>
                <a:latin typeface="Arial"/>
                <a:ea typeface="Arial"/>
                <a:cs typeface="Arial"/>
                <a:sym typeface="Arial"/>
              </a:rPr>
              <a:t>Upgrade Ticket Management Software:</a:t>
            </a:r>
            <a:r>
              <a:rPr b="1" lang="en-US" sz="1400">
                <a:solidFill>
                  <a:schemeClr val="dk1"/>
                </a:solidFill>
                <a:latin typeface="Arial"/>
                <a:ea typeface="Arial"/>
                <a:cs typeface="Arial"/>
                <a:sym typeface="Arial"/>
              </a:rPr>
              <a:t> </a:t>
            </a:r>
            <a:r>
              <a:rPr lang="en-US" sz="1400">
                <a:solidFill>
                  <a:schemeClr val="dk1"/>
                </a:solidFill>
                <a:latin typeface="Arial"/>
                <a:ea typeface="Arial"/>
                <a:cs typeface="Arial"/>
                <a:sym typeface="Arial"/>
              </a:rPr>
              <a:t>Invest in advanced software to enhance efficiency.</a:t>
            </a:r>
            <a:endParaRPr sz="1400">
              <a:solidFill>
                <a:schemeClr val="dk1"/>
              </a:solidFill>
              <a:latin typeface="Arial"/>
              <a:ea typeface="Arial"/>
              <a:cs typeface="Arial"/>
              <a:sym typeface="Arial"/>
            </a:endParaRPr>
          </a:p>
          <a:p>
            <a:pPr indent="0" lvl="0" marL="0" marR="0" rtl="0" algn="l">
              <a:lnSpc>
                <a:spcPct val="100000"/>
              </a:lnSpc>
              <a:spcBef>
                <a:spcPts val="515"/>
              </a:spcBef>
              <a:spcAft>
                <a:spcPts val="0"/>
              </a:spcAft>
              <a:buNone/>
            </a:pPr>
            <a:r>
              <a:t/>
            </a:r>
            <a:endParaRPr sz="1400">
              <a:solidFill>
                <a:schemeClr val="dk1"/>
              </a:solidFill>
              <a:latin typeface="Arial"/>
              <a:ea typeface="Arial"/>
              <a:cs typeface="Arial"/>
              <a:sym typeface="Arial"/>
            </a:endParaRPr>
          </a:p>
          <a:p>
            <a:pPr indent="0" lvl="0" marL="21590" marR="5080" rtl="0" algn="l">
              <a:lnSpc>
                <a:spcPct val="117000"/>
              </a:lnSpc>
              <a:spcBef>
                <a:spcPts val="0"/>
              </a:spcBef>
              <a:spcAft>
                <a:spcPts val="0"/>
              </a:spcAft>
              <a:buNone/>
            </a:pPr>
            <a:r>
              <a:rPr b="1" lang="en-US" sz="1400" u="sng">
                <a:solidFill>
                  <a:schemeClr val="dk1"/>
                </a:solidFill>
                <a:latin typeface="Arial"/>
                <a:ea typeface="Arial"/>
                <a:cs typeface="Arial"/>
                <a:sym typeface="Arial"/>
              </a:rPr>
              <a:t>Upgrade Hardware Infrastructure:</a:t>
            </a:r>
            <a:r>
              <a:rPr b="1" lang="en-US" sz="1400">
                <a:solidFill>
                  <a:schemeClr val="dk1"/>
                </a:solidFill>
                <a:latin typeface="Arial"/>
                <a:ea typeface="Arial"/>
                <a:cs typeface="Arial"/>
                <a:sym typeface="Arial"/>
              </a:rPr>
              <a:t> </a:t>
            </a:r>
            <a:r>
              <a:rPr lang="en-US" sz="1400">
                <a:solidFill>
                  <a:schemeClr val="dk1"/>
                </a:solidFill>
                <a:latin typeface="Arial"/>
                <a:ea typeface="Arial"/>
                <a:cs typeface="Arial"/>
                <a:sym typeface="Arial"/>
              </a:rPr>
              <a:t>Improve IT support efficiency with faster ticket processing and resolution times, boosting both employee and customer satisfaction.</a:t>
            </a:r>
            <a:endParaRPr sz="1400">
              <a:solidFill>
                <a:schemeClr val="dk1"/>
              </a:solidFill>
              <a:latin typeface="Arial"/>
              <a:ea typeface="Arial"/>
              <a:cs typeface="Arial"/>
              <a:sym typeface="Arial"/>
            </a:endParaRPr>
          </a:p>
          <a:p>
            <a:pPr indent="0" lvl="0" marL="0" marR="0" rtl="0" algn="l">
              <a:lnSpc>
                <a:spcPct val="100000"/>
              </a:lnSpc>
              <a:spcBef>
                <a:spcPts val="515"/>
              </a:spcBef>
              <a:spcAft>
                <a:spcPts val="0"/>
              </a:spcAft>
              <a:buNone/>
            </a:pPr>
            <a:r>
              <a:t/>
            </a:r>
            <a:endParaRPr sz="1400">
              <a:solidFill>
                <a:schemeClr val="dk1"/>
              </a:solidFill>
              <a:latin typeface="Arial"/>
              <a:ea typeface="Arial"/>
              <a:cs typeface="Arial"/>
              <a:sym typeface="Arial"/>
            </a:endParaRPr>
          </a:p>
          <a:p>
            <a:pPr indent="0" lvl="0" marL="21590" marR="30480" rtl="0" algn="l">
              <a:lnSpc>
                <a:spcPct val="117000"/>
              </a:lnSpc>
              <a:spcBef>
                <a:spcPts val="0"/>
              </a:spcBef>
              <a:spcAft>
                <a:spcPts val="0"/>
              </a:spcAft>
              <a:buNone/>
            </a:pPr>
            <a:r>
              <a:rPr b="1" lang="en-US" sz="1400" u="sng">
                <a:solidFill>
                  <a:schemeClr val="dk1"/>
                </a:solidFill>
                <a:latin typeface="Arial"/>
                <a:ea typeface="Arial"/>
                <a:cs typeface="Arial"/>
                <a:sym typeface="Arial"/>
              </a:rPr>
              <a:t>Investment in Training:</a:t>
            </a:r>
            <a:r>
              <a:rPr b="1" lang="en-US" sz="1400">
                <a:solidFill>
                  <a:schemeClr val="dk1"/>
                </a:solidFill>
                <a:latin typeface="Arial"/>
                <a:ea typeface="Arial"/>
                <a:cs typeface="Arial"/>
                <a:sym typeface="Arial"/>
              </a:rPr>
              <a:t> </a:t>
            </a:r>
            <a:r>
              <a:rPr lang="en-US" sz="1400">
                <a:solidFill>
                  <a:schemeClr val="dk1"/>
                </a:solidFill>
                <a:latin typeface="Arial"/>
                <a:ea typeface="Arial"/>
                <a:cs typeface="Arial"/>
                <a:sym typeface="Arial"/>
              </a:rPr>
              <a:t>Provide targeted training for agents with resolution times and satisfaction scores hovering around the average, helping them elevate performance and drive higher customer satisfaction.</a:t>
            </a:r>
            <a:endParaRPr sz="1400">
              <a:solidFill>
                <a:schemeClr val="dk1"/>
              </a:solidFill>
              <a:latin typeface="Arial"/>
              <a:ea typeface="Arial"/>
              <a:cs typeface="Arial"/>
              <a:sym typeface="Arial"/>
            </a:endParaRPr>
          </a:p>
          <a:p>
            <a:pPr indent="0" lvl="0" marL="12700" marR="830580" rtl="0" algn="l">
              <a:lnSpc>
                <a:spcPct val="117000"/>
              </a:lnSpc>
              <a:spcBef>
                <a:spcPts val="1885"/>
              </a:spcBef>
              <a:spcAft>
                <a:spcPts val="0"/>
              </a:spcAft>
              <a:buNone/>
            </a:pPr>
            <a:r>
              <a:rPr lang="en-US" sz="1400">
                <a:solidFill>
                  <a:schemeClr val="dk1"/>
                </a:solidFill>
                <a:latin typeface="Arial"/>
                <a:ea typeface="Arial"/>
                <a:cs typeface="Arial"/>
                <a:sym typeface="Arial"/>
              </a:rPr>
              <a:t>My comprehensive analysis of this data paves the way to improve the efficiency of the support team, reduce resolution time of tickets and also enhance employee satisfaction.</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pic>
        <p:nvPicPr>
          <p:cNvPr id="914" name="Google Shape;914;p27"/>
          <p:cNvPicPr preferRelativeResize="0"/>
          <p:nvPr/>
        </p:nvPicPr>
        <p:blipFill>
          <a:blip r:embed="rId3">
            <a:alphaModFix/>
          </a:blip>
          <a:stretch>
            <a:fillRect/>
          </a:stretch>
        </p:blipFill>
        <p:spPr>
          <a:xfrm>
            <a:off x="237500" y="321775"/>
            <a:ext cx="8669001" cy="3487700"/>
          </a:xfrm>
          <a:prstGeom prst="rect">
            <a:avLst/>
          </a:prstGeom>
          <a:noFill/>
          <a:ln>
            <a:noFill/>
          </a:ln>
        </p:spPr>
      </p:pic>
      <p:pic>
        <p:nvPicPr>
          <p:cNvPr id="915" name="Google Shape;915;p27"/>
          <p:cNvPicPr preferRelativeResize="0"/>
          <p:nvPr/>
        </p:nvPicPr>
        <p:blipFill>
          <a:blip r:embed="rId4">
            <a:alphaModFix/>
          </a:blip>
          <a:stretch>
            <a:fillRect/>
          </a:stretch>
        </p:blipFill>
        <p:spPr>
          <a:xfrm>
            <a:off x="237500" y="3809475"/>
            <a:ext cx="8736626" cy="126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28"/>
          <p:cNvSpPr txBox="1"/>
          <p:nvPr/>
        </p:nvSpPr>
        <p:spPr>
          <a:xfrm>
            <a:off x="2503650" y="3232600"/>
            <a:ext cx="4180500" cy="612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500">
                <a:solidFill>
                  <a:srgbClr val="3F3F3F"/>
                </a:solidFill>
                <a:latin typeface="Inter"/>
                <a:ea typeface="Inter"/>
                <a:cs typeface="Inter"/>
                <a:sym typeface="Inter"/>
              </a:rPr>
              <a:t>THANK YOU</a:t>
            </a:r>
            <a:endParaRPr b="1" sz="1000">
              <a:solidFill>
                <a:srgbClr val="3F3F3F"/>
              </a:solidFill>
              <a:latin typeface="Inter"/>
              <a:ea typeface="Inter"/>
              <a:cs typeface="Inter"/>
              <a:sym typeface="Inter"/>
            </a:endParaRPr>
          </a:p>
        </p:txBody>
      </p:sp>
      <p:sp>
        <p:nvSpPr>
          <p:cNvPr id="922" name="Google Shape;922;p28"/>
          <p:cNvSpPr txBox="1"/>
          <p:nvPr/>
        </p:nvSpPr>
        <p:spPr>
          <a:xfrm>
            <a:off x="3507425" y="4067825"/>
            <a:ext cx="2711100" cy="26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a:solidFill>
                  <a:srgbClr val="3F3F3F"/>
                </a:solidFill>
                <a:latin typeface="Inter"/>
                <a:ea typeface="Inter"/>
                <a:cs typeface="Inter"/>
                <a:sym typeface="Inter"/>
              </a:rPr>
              <a:t>pavithrahari1395</a:t>
            </a:r>
            <a:r>
              <a:rPr lang="en-US" sz="1400">
                <a:solidFill>
                  <a:srgbClr val="3F3F3F"/>
                </a:solidFill>
                <a:latin typeface="Inter"/>
                <a:ea typeface="Inter"/>
                <a:cs typeface="Inter"/>
                <a:sym typeface="Inter"/>
              </a:rPr>
              <a:t>@gamil.com</a:t>
            </a:r>
            <a:endParaRPr sz="1400">
              <a:solidFill>
                <a:srgbClr val="3F3F3F"/>
              </a:solidFill>
              <a:latin typeface="Inter"/>
              <a:ea typeface="Inter"/>
              <a:cs typeface="Inter"/>
              <a:sym typeface="Inter"/>
            </a:endParaRPr>
          </a:p>
        </p:txBody>
      </p:sp>
      <p:sp>
        <p:nvSpPr>
          <p:cNvPr id="923" name="Google Shape;923;p28"/>
          <p:cNvSpPr/>
          <p:nvPr/>
        </p:nvSpPr>
        <p:spPr>
          <a:xfrm>
            <a:off x="7096301" y="3136900"/>
            <a:ext cx="3605752" cy="3605752"/>
          </a:xfrm>
          <a:custGeom>
            <a:rect b="b" l="l" r="r" t="t"/>
            <a:pathLst>
              <a:path extrusionOk="0" h="4992914" w="4992914">
                <a:moveTo>
                  <a:pt x="2484513" y="563719"/>
                </a:moveTo>
                <a:cubicBezTo>
                  <a:pt x="1417091" y="563719"/>
                  <a:pt x="551775" y="1429035"/>
                  <a:pt x="551775" y="2496457"/>
                </a:cubicBezTo>
                <a:cubicBezTo>
                  <a:pt x="551775" y="3563879"/>
                  <a:pt x="1417091" y="4429195"/>
                  <a:pt x="2484513" y="4429195"/>
                </a:cubicBezTo>
                <a:cubicBezTo>
                  <a:pt x="3551935" y="4429195"/>
                  <a:pt x="4417251" y="3563879"/>
                  <a:pt x="4417251" y="2496457"/>
                </a:cubicBezTo>
                <a:cubicBezTo>
                  <a:pt x="4417251" y="1429035"/>
                  <a:pt x="3551935" y="563719"/>
                  <a:pt x="2484513" y="563719"/>
                </a:cubicBezTo>
                <a:close/>
                <a:moveTo>
                  <a:pt x="2496457" y="0"/>
                </a:moveTo>
                <a:cubicBezTo>
                  <a:pt x="3875212" y="0"/>
                  <a:pt x="4992914" y="1117702"/>
                  <a:pt x="4992914" y="2496457"/>
                </a:cubicBezTo>
                <a:cubicBezTo>
                  <a:pt x="4992914" y="3875212"/>
                  <a:pt x="3875212" y="4992914"/>
                  <a:pt x="2496457" y="4992914"/>
                </a:cubicBezTo>
                <a:cubicBezTo>
                  <a:pt x="1117702" y="4992914"/>
                  <a:pt x="0" y="3875212"/>
                  <a:pt x="0" y="2496457"/>
                </a:cubicBezTo>
                <a:cubicBezTo>
                  <a:pt x="0" y="1117702"/>
                  <a:pt x="1117702" y="0"/>
                  <a:pt x="2496457"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24" name="Google Shape;924;p28"/>
          <p:cNvPicPr preferRelativeResize="0"/>
          <p:nvPr/>
        </p:nvPicPr>
        <p:blipFill rotWithShape="1">
          <a:blip r:embed="rId3">
            <a:alphaModFix/>
          </a:blip>
          <a:srcRect b="0" l="0" r="0" t="0"/>
          <a:stretch/>
        </p:blipFill>
        <p:spPr>
          <a:xfrm>
            <a:off x="3071815" y="4007405"/>
            <a:ext cx="435610" cy="391160"/>
          </a:xfrm>
          <a:prstGeom prst="rect">
            <a:avLst/>
          </a:prstGeom>
          <a:noFill/>
          <a:ln>
            <a:noFill/>
          </a:ln>
        </p:spPr>
      </p:pic>
      <p:pic>
        <p:nvPicPr>
          <p:cNvPr id="925" name="Google Shape;925;p28"/>
          <p:cNvPicPr preferRelativeResize="0"/>
          <p:nvPr/>
        </p:nvPicPr>
        <p:blipFill rotWithShape="1">
          <a:blip r:embed="rId4">
            <a:alphaModFix/>
          </a:blip>
          <a:srcRect b="0" l="0" r="0" t="0"/>
          <a:stretch/>
        </p:blipFill>
        <p:spPr>
          <a:xfrm>
            <a:off x="-635" y="5080"/>
            <a:ext cx="9102725" cy="30867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5" name="Shape 365"/>
        <p:cNvGrpSpPr/>
        <p:nvPr/>
      </p:nvGrpSpPr>
      <p:grpSpPr>
        <a:xfrm>
          <a:off x="0" y="0"/>
          <a:ext cx="0" cy="0"/>
          <a:chOff x="0" y="0"/>
          <a:chExt cx="0" cy="0"/>
        </a:xfrm>
      </p:grpSpPr>
      <p:sp>
        <p:nvSpPr>
          <p:cNvPr id="366" name="Google Shape;366;p15"/>
          <p:cNvSpPr/>
          <p:nvPr/>
        </p:nvSpPr>
        <p:spPr>
          <a:xfrm>
            <a:off x="1683435" y="-10"/>
            <a:ext cx="4359900" cy="1120200"/>
          </a:xfrm>
          <a:prstGeom prst="rect">
            <a:avLst/>
          </a:prstGeom>
          <a:noFill/>
          <a:ln>
            <a:noFill/>
          </a:ln>
        </p:spPr>
        <p:txBody>
          <a:bodyPr anchorCtr="0" anchor="t" bIns="45700" lIns="91425" spcFirstLastPara="1" rIns="91425" wrap="square" tIns="45700">
            <a:noAutofit/>
          </a:bodyPr>
          <a:lstStyle/>
          <a:p>
            <a:pPr indent="0" lvl="0" marL="0" marR="0" rtl="0" algn="l">
              <a:lnSpc>
                <a:spcPct val="102500"/>
              </a:lnSpc>
              <a:spcBef>
                <a:spcPts val="0"/>
              </a:spcBef>
              <a:spcAft>
                <a:spcPts val="0"/>
              </a:spcAft>
              <a:buNone/>
            </a:pPr>
            <a:r>
              <a:rPr b="0" i="0" lang="en-US" sz="4000" u="none" cap="none" strike="noStrike">
                <a:solidFill>
                  <a:schemeClr val="dk1"/>
                </a:solidFill>
                <a:latin typeface="Arial"/>
                <a:ea typeface="Arial"/>
                <a:cs typeface="Arial"/>
                <a:sym typeface="Arial"/>
              </a:rPr>
              <a:t>ABOUT </a:t>
            </a:r>
            <a:r>
              <a:rPr b="0" i="0" lang="en-US" sz="4000" u="none" cap="none" strike="noStrike">
                <a:solidFill>
                  <a:schemeClr val="dk1"/>
                </a:solidFill>
                <a:latin typeface="Trebuchet MS"/>
                <a:ea typeface="Trebuchet MS"/>
                <a:cs typeface="Trebuchet MS"/>
                <a:sym typeface="Trebuchet MS"/>
              </a:rPr>
              <a:t>PROJECT</a:t>
            </a:r>
            <a:endParaRPr b="0" i="0" sz="4000" u="none" cap="none" strike="noStrike">
              <a:solidFill>
                <a:schemeClr val="dk1"/>
              </a:solidFill>
              <a:latin typeface="Arial"/>
              <a:ea typeface="Arial"/>
              <a:cs typeface="Arial"/>
              <a:sym typeface="Arial"/>
            </a:endParaRPr>
          </a:p>
          <a:p>
            <a:pPr indent="0" lvl="0" marL="0" marR="0" rtl="0" algn="l">
              <a:lnSpc>
                <a:spcPct val="123500"/>
              </a:lnSpc>
              <a:spcBef>
                <a:spcPts val="0"/>
              </a:spcBef>
              <a:spcAft>
                <a:spcPts val="0"/>
              </a:spcAft>
              <a:buNone/>
            </a:pPr>
            <a:r>
              <a:rPr b="0" i="0" lang="en-US" sz="4000" u="none" cap="none" strike="noStrike">
                <a:solidFill>
                  <a:srgbClr val="583C8F"/>
                </a:solidFill>
                <a:latin typeface="Times New Roman"/>
                <a:ea typeface="Times New Roman"/>
                <a:cs typeface="Times New Roman"/>
                <a:sym typeface="Times New Roman"/>
              </a:rPr>
              <a:t>	</a:t>
            </a:r>
            <a:endParaRPr b="1" i="0" sz="4000" u="none" cap="none" strike="noStrike">
              <a:solidFill>
                <a:srgbClr val="7030A0"/>
              </a:solidFill>
              <a:latin typeface="Trebuchet MS"/>
              <a:ea typeface="Trebuchet MS"/>
              <a:cs typeface="Trebuchet MS"/>
              <a:sym typeface="Trebuchet MS"/>
            </a:endParaRPr>
          </a:p>
        </p:txBody>
      </p:sp>
      <p:grpSp>
        <p:nvGrpSpPr>
          <p:cNvPr id="367" name="Google Shape;367;p15"/>
          <p:cNvGrpSpPr/>
          <p:nvPr/>
        </p:nvGrpSpPr>
        <p:grpSpPr>
          <a:xfrm>
            <a:off x="501449" y="915795"/>
            <a:ext cx="6591300" cy="3307080"/>
            <a:chOff x="501449" y="915795"/>
            <a:chExt cx="6591300" cy="3307080"/>
          </a:xfrm>
        </p:grpSpPr>
        <p:sp>
          <p:nvSpPr>
            <p:cNvPr id="368" name="Google Shape;368;p15"/>
            <p:cNvSpPr/>
            <p:nvPr/>
          </p:nvSpPr>
          <p:spPr>
            <a:xfrm>
              <a:off x="6101716" y="2009366"/>
              <a:ext cx="309880" cy="6451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rgbClr val="3F3F3F"/>
                </a:solidFill>
                <a:latin typeface="Inter"/>
                <a:ea typeface="Inter"/>
                <a:cs typeface="Inter"/>
                <a:sym typeface="Inter"/>
              </a:endParaRPr>
            </a:p>
          </p:txBody>
        </p:sp>
        <p:grpSp>
          <p:nvGrpSpPr>
            <p:cNvPr id="369" name="Google Shape;369;p15"/>
            <p:cNvGrpSpPr/>
            <p:nvPr/>
          </p:nvGrpSpPr>
          <p:grpSpPr>
            <a:xfrm>
              <a:off x="501449" y="915795"/>
              <a:ext cx="6591300" cy="3307080"/>
              <a:chOff x="749099" y="868170"/>
              <a:chExt cx="6591300" cy="3307080"/>
            </a:xfrm>
          </p:grpSpPr>
          <p:sp>
            <p:nvSpPr>
              <p:cNvPr id="370" name="Google Shape;370;p15"/>
              <p:cNvSpPr/>
              <p:nvPr/>
            </p:nvSpPr>
            <p:spPr>
              <a:xfrm>
                <a:off x="749099" y="868170"/>
                <a:ext cx="5829300" cy="33070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This project focuses on analyzing IT support ticket data to assess agent performance, resolution times, and employee satisfaction. By examining key metrics such as ticket volume, handling time, and satisfaction scores, we identify areas for improvement in staffing, training programs, and system upgrades</a:t>
                </a:r>
                <a:r>
                  <a:rPr lang="en-US" sz="1600">
                    <a:solidFill>
                      <a:srgbClr val="3F3F3F"/>
                    </a:solidFill>
                    <a:latin typeface="Arial"/>
                    <a:ea typeface="Arial"/>
                    <a:cs typeface="Arial"/>
                    <a:sym typeface="Arial"/>
                  </a:rPr>
                  <a:t> </a:t>
                </a:r>
                <a:endParaRPr sz="1600">
                  <a:solidFill>
                    <a:srgbClr val="3F3F3F"/>
                  </a:solidFill>
                  <a:latin typeface="Arial"/>
                  <a:ea typeface="Arial"/>
                  <a:cs typeface="Arial"/>
                  <a:sym typeface="Arial"/>
                </a:endParaRPr>
              </a:p>
              <a:p>
                <a:pPr indent="0" lvl="0" marL="0" marR="0" rtl="0" algn="l">
                  <a:spcBef>
                    <a:spcPts val="0"/>
                  </a:spcBef>
                  <a:spcAft>
                    <a:spcPts val="0"/>
                  </a:spcAft>
                  <a:buNone/>
                </a:pPr>
                <a:r>
                  <a:t/>
                </a:r>
                <a:endParaRPr sz="1600">
                  <a:solidFill>
                    <a:srgbClr val="3F3F3F"/>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ultimate goal is to develop a comprehensive dashboard that provides actionable insights, helping guide strategic investments to enhance the efficiency and quality of IT services</a:t>
                </a:r>
                <a:r>
                  <a:rPr lang="en-US" sz="1600">
                    <a:solidFill>
                      <a:schemeClr val="dk1"/>
                    </a:solidFill>
                    <a:latin typeface="Roboto"/>
                    <a:ea typeface="Roboto"/>
                    <a:cs typeface="Roboto"/>
                    <a:sym typeface="Roboto"/>
                  </a:rPr>
                  <a:t>.</a:t>
                </a:r>
                <a:endParaRPr sz="1600">
                  <a:solidFill>
                    <a:srgbClr val="3F3F3F"/>
                  </a:solidFill>
                  <a:latin typeface="Inter"/>
                  <a:ea typeface="Inter"/>
                  <a:cs typeface="Inter"/>
                  <a:sym typeface="Inter"/>
                </a:endParaRPr>
              </a:p>
            </p:txBody>
          </p:sp>
          <p:sp>
            <p:nvSpPr>
              <p:cNvPr id="371" name="Google Shape;371;p15"/>
              <p:cNvSpPr/>
              <p:nvPr/>
            </p:nvSpPr>
            <p:spPr>
              <a:xfrm>
                <a:off x="6031664" y="1922905"/>
                <a:ext cx="1308735" cy="158305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800">
                  <a:solidFill>
                    <a:srgbClr val="7F7F7F"/>
                  </a:solidFill>
                  <a:latin typeface="Inter"/>
                  <a:ea typeface="Inter"/>
                  <a:cs typeface="Inter"/>
                  <a:sym typeface="Inter"/>
                </a:endParaRPr>
              </a:p>
            </p:txBody>
          </p:sp>
        </p:grpSp>
      </p:grpSp>
      <p:grpSp>
        <p:nvGrpSpPr>
          <p:cNvPr id="372" name="Google Shape;372;p15"/>
          <p:cNvGrpSpPr/>
          <p:nvPr/>
        </p:nvGrpSpPr>
        <p:grpSpPr>
          <a:xfrm>
            <a:off x="6207760" y="1845310"/>
            <a:ext cx="2613025" cy="2750820"/>
            <a:chOff x="1410350" y="458825"/>
            <a:chExt cx="4602650" cy="4394275"/>
          </a:xfrm>
        </p:grpSpPr>
        <p:sp>
          <p:nvSpPr>
            <p:cNvPr id="373" name="Google Shape;373;p15"/>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74" name="Google Shape;374;p15"/>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75" name="Google Shape;375;p15"/>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76" name="Google Shape;376;p15"/>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77" name="Google Shape;377;p15"/>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78" name="Google Shape;378;p15"/>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79" name="Google Shape;379;p15"/>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0" name="Google Shape;380;p15"/>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1" name="Google Shape;381;p15"/>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2" name="Google Shape;382;p15"/>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3" name="Google Shape;383;p15"/>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4" name="Google Shape;384;p15"/>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5" name="Google Shape;385;p15"/>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6" name="Google Shape;386;p15"/>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7" name="Google Shape;387;p15"/>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8" name="Google Shape;388;p15"/>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9" name="Google Shape;389;p15"/>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0" name="Google Shape;390;p15"/>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1" name="Google Shape;391;p15"/>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2" name="Google Shape;392;p15"/>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3" name="Google Shape;393;p15"/>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4" name="Google Shape;394;p15"/>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5" name="Google Shape;395;p15"/>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6" name="Google Shape;396;p15"/>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7" name="Google Shape;397;p15"/>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8" name="Google Shape;398;p15"/>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99" name="Google Shape;399;p15"/>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0" name="Google Shape;400;p15"/>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1" name="Google Shape;401;p15"/>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2" name="Google Shape;402;p15"/>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3" name="Google Shape;403;p15"/>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4" name="Google Shape;404;p15"/>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5" name="Google Shape;405;p15"/>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6" name="Google Shape;406;p15"/>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7" name="Google Shape;407;p15"/>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8" name="Google Shape;408;p15"/>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09" name="Google Shape;409;p15"/>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0" name="Google Shape;410;p15"/>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1" name="Google Shape;411;p15"/>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2" name="Google Shape;412;p15"/>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3" name="Google Shape;413;p15"/>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4" name="Google Shape;414;p15"/>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5" name="Google Shape;415;p15"/>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6" name="Google Shape;416;p15"/>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7" name="Google Shape;417;p15"/>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8" name="Google Shape;418;p15"/>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19" name="Google Shape;419;p15"/>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0" name="Google Shape;420;p15"/>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1" name="Google Shape;421;p15"/>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2" name="Google Shape;422;p15"/>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3" name="Google Shape;423;p15"/>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4" name="Google Shape;424;p15"/>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5" name="Google Shape;425;p15"/>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6" name="Google Shape;426;p15"/>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7" name="Google Shape;427;p15"/>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8" name="Google Shape;428;p15"/>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29" name="Google Shape;429;p15"/>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0" name="Google Shape;430;p15"/>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1" name="Google Shape;431;p15"/>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2" name="Google Shape;432;p15"/>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3" name="Google Shape;433;p15"/>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4" name="Google Shape;434;p15"/>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5" name="Google Shape;435;p15"/>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6" name="Google Shape;436;p15"/>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7" name="Google Shape;437;p15"/>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8" name="Google Shape;438;p15"/>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39" name="Google Shape;439;p15"/>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0" name="Google Shape;440;p15"/>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1" name="Google Shape;441;p15"/>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2" name="Google Shape;442;p15"/>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3" name="Google Shape;443;p15"/>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4" name="Google Shape;444;p15"/>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5" name="Google Shape;445;p15"/>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6" name="Google Shape;446;p15"/>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7" name="Google Shape;447;p15"/>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8" name="Google Shape;448;p15"/>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49" name="Google Shape;449;p15"/>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0" name="Google Shape;450;p15"/>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1" name="Google Shape;451;p15"/>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2" name="Google Shape;452;p15"/>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3" name="Google Shape;453;p15"/>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4" name="Google Shape;454;p15"/>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5" name="Google Shape;455;p15"/>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6" name="Google Shape;456;p15"/>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7" name="Google Shape;457;p15"/>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8" name="Google Shape;458;p15"/>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59" name="Google Shape;459;p15"/>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0" name="Google Shape;460;p15"/>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1" name="Google Shape;461;p15"/>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2" name="Google Shape;462;p15"/>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3" name="Google Shape;463;p15"/>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4" name="Google Shape;464;p15"/>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5" name="Google Shape;465;p15"/>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6" name="Google Shape;466;p15"/>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7" name="Google Shape;467;p15"/>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8" name="Google Shape;468;p15"/>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69" name="Google Shape;469;p15"/>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0" name="Google Shape;470;p15"/>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1" name="Google Shape;471;p15"/>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2" name="Google Shape;472;p15"/>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3" name="Google Shape;473;p15"/>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4" name="Google Shape;474;p15"/>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5" name="Google Shape;475;p15"/>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6" name="Google Shape;476;p15"/>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7" name="Google Shape;477;p15"/>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8" name="Google Shape;478;p15"/>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79" name="Google Shape;479;p15"/>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0" name="Google Shape;480;p15"/>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1" name="Google Shape;481;p15"/>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2" name="Google Shape;482;p15"/>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3" name="Google Shape;483;p15"/>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4" name="Google Shape;484;p15"/>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5" name="Google Shape;485;p15"/>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6" name="Google Shape;486;p15"/>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7" name="Google Shape;487;p15"/>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8" name="Google Shape;488;p15"/>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89" name="Google Shape;489;p15"/>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0" name="Google Shape;490;p15"/>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1" name="Google Shape;491;p15"/>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2" name="Google Shape;492;p15"/>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3" name="Google Shape;493;p15"/>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4" name="Google Shape;494;p15"/>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5" name="Google Shape;495;p15"/>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6" name="Google Shape;496;p15"/>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7" name="Google Shape;497;p15"/>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8" name="Google Shape;498;p15"/>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499" name="Google Shape;499;p15"/>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0" name="Google Shape;500;p15"/>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1" name="Google Shape;501;p15"/>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2" name="Google Shape;502;p15"/>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3" name="Google Shape;503;p15"/>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4" name="Google Shape;504;p15"/>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5" name="Google Shape;505;p15"/>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6" name="Google Shape;506;p15"/>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7" name="Google Shape;507;p15"/>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8" name="Google Shape;508;p15"/>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09" name="Google Shape;509;p15"/>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0" name="Google Shape;510;p15"/>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1" name="Google Shape;511;p15"/>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2" name="Google Shape;512;p15"/>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3" name="Google Shape;513;p15"/>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4" name="Google Shape;514;p15"/>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5" name="Google Shape;515;p15"/>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6" name="Google Shape;516;p15"/>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7" name="Google Shape;517;p15"/>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8" name="Google Shape;518;p15"/>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19" name="Google Shape;519;p15"/>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0" name="Google Shape;520;p15"/>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1" name="Google Shape;521;p15"/>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2" name="Google Shape;522;p15"/>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3" name="Google Shape;523;p15"/>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4" name="Google Shape;524;p15"/>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5" name="Google Shape;525;p15"/>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6" name="Google Shape;526;p15"/>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7" name="Google Shape;527;p15"/>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8" name="Google Shape;528;p15"/>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29" name="Google Shape;529;p15"/>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0" name="Google Shape;530;p15"/>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1" name="Google Shape;531;p15"/>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2" name="Google Shape;532;p15"/>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3" name="Google Shape;533;p15"/>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4" name="Google Shape;534;p15"/>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5" name="Google Shape;535;p15"/>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6" name="Google Shape;536;p15"/>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7" name="Google Shape;537;p15"/>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8" name="Google Shape;538;p15"/>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39" name="Google Shape;539;p15"/>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0" name="Google Shape;540;p15"/>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1" name="Google Shape;541;p15"/>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2" name="Google Shape;542;p15"/>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3" name="Google Shape;543;p15"/>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4" name="Google Shape;544;p15"/>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5" name="Google Shape;545;p15"/>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6" name="Google Shape;546;p15"/>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7" name="Google Shape;547;p15"/>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8" name="Google Shape;548;p15"/>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49" name="Google Shape;549;p15"/>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0" name="Google Shape;550;p15"/>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1" name="Google Shape;551;p15"/>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2" name="Google Shape;552;p15"/>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3" name="Google Shape;553;p15"/>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4" name="Google Shape;554;p15"/>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5" name="Google Shape;555;p15"/>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6" name="Google Shape;556;p15"/>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7" name="Google Shape;557;p15"/>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8" name="Google Shape;558;p15"/>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59" name="Google Shape;559;p15"/>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0" name="Google Shape;560;p15"/>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1" name="Google Shape;561;p15"/>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2" name="Google Shape;562;p15"/>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3" name="Google Shape;563;p15"/>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4" name="Google Shape;564;p15"/>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5" name="Google Shape;565;p15"/>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6" name="Google Shape;566;p15"/>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7" name="Google Shape;567;p15"/>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8" name="Google Shape;568;p15"/>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9" name="Google Shape;569;p15"/>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0" name="Google Shape;570;p15"/>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1" name="Google Shape;571;p15"/>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2" name="Google Shape;572;p15"/>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3" name="Google Shape;573;p15"/>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4" name="Google Shape;574;p15"/>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5" name="Google Shape;575;p15"/>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6" name="Google Shape;576;p15"/>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7" name="Google Shape;577;p15"/>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8" name="Google Shape;578;p15"/>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79" name="Google Shape;579;p15"/>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0" name="Google Shape;580;p15"/>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1" name="Google Shape;581;p15"/>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2" name="Google Shape;582;p15"/>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3" name="Google Shape;583;p15"/>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4" name="Google Shape;584;p15"/>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5" name="Google Shape;585;p15"/>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6" name="Google Shape;586;p15"/>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7" name="Google Shape;587;p15"/>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8" name="Google Shape;588;p15"/>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89" name="Google Shape;589;p15"/>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0" name="Google Shape;590;p15"/>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1" name="Google Shape;591;p15"/>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2" name="Google Shape;592;p15"/>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3" name="Google Shape;593;p15"/>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4" name="Google Shape;594;p15"/>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5" name="Google Shape;595;p15"/>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6" name="Google Shape;596;p15"/>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7" name="Google Shape;597;p15"/>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8" name="Google Shape;598;p15"/>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99" name="Google Shape;599;p15"/>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0" name="Google Shape;600;p15"/>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1" name="Google Shape;601;p15"/>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2" name="Google Shape;602;p15"/>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3" name="Google Shape;603;p15"/>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4" name="Google Shape;604;p15"/>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5" name="Google Shape;605;p15"/>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6" name="Google Shape;606;p15"/>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7" name="Google Shape;607;p15"/>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8" name="Google Shape;608;p15"/>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09" name="Google Shape;609;p15"/>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0" name="Google Shape;610;p15"/>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1" name="Google Shape;611;p15"/>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2" name="Google Shape;612;p15"/>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3" name="Google Shape;613;p15"/>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4" name="Google Shape;614;p15"/>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5" name="Google Shape;615;p15"/>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6" name="Google Shape;616;p15"/>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7" name="Google Shape;617;p15"/>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8" name="Google Shape;618;p15"/>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19" name="Google Shape;619;p15"/>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0" name="Google Shape;620;p15"/>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1" name="Google Shape;621;p15"/>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2" name="Google Shape;622;p15"/>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3" name="Google Shape;623;p15"/>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4" name="Google Shape;624;p15"/>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5" name="Google Shape;625;p15"/>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6" name="Google Shape;626;p15"/>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7" name="Google Shape;627;p15"/>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8" name="Google Shape;628;p15"/>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29" name="Google Shape;629;p15"/>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0" name="Google Shape;630;p15"/>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1" name="Google Shape;631;p15"/>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2" name="Google Shape;632;p15"/>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3" name="Google Shape;633;p15"/>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4" name="Google Shape;634;p15"/>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5" name="Google Shape;635;p15"/>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6" name="Google Shape;636;p15"/>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7" name="Google Shape;637;p15"/>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8" name="Google Shape;638;p15"/>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39" name="Google Shape;639;p15"/>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40" name="Google Shape;640;p15"/>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41" name="Google Shape;641;p15"/>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642" name="Google Shape;642;p15"/>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6"/>
          <p:cNvSpPr/>
          <p:nvPr/>
        </p:nvSpPr>
        <p:spPr>
          <a:xfrm>
            <a:off x="289800" y="947000"/>
            <a:ext cx="8754900" cy="403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u="sng">
                <a:solidFill>
                  <a:srgbClr val="7030A0"/>
                </a:solidFill>
                <a:latin typeface="Inter"/>
                <a:ea typeface="Inter"/>
                <a:cs typeface="Inter"/>
                <a:sym typeface="Inter"/>
              </a:rPr>
              <a:t>Ticket Data</a:t>
            </a:r>
            <a:endParaRPr b="1" sz="1800" u="sng">
              <a:solidFill>
                <a:srgbClr val="3F3F3F"/>
              </a:solidFill>
              <a:latin typeface="Inter"/>
              <a:ea typeface="Inter"/>
              <a:cs typeface="Inter"/>
              <a:sym typeface="Inter"/>
            </a:endParaRPr>
          </a:p>
          <a:p>
            <a:pPr indent="0" lvl="0" marL="0" marR="0" rtl="0" algn="l">
              <a:spcBef>
                <a:spcPts val="0"/>
              </a:spcBef>
              <a:spcAft>
                <a:spcPts val="0"/>
              </a:spcAft>
              <a:buNone/>
            </a:pPr>
            <a:r>
              <a:rPr lang="en-US" sz="1400">
                <a:solidFill>
                  <a:srgbClr val="3F3F3F"/>
                </a:solidFill>
                <a:latin typeface="Inter"/>
                <a:ea typeface="Inter"/>
                <a:cs typeface="Inter"/>
                <a:sym typeface="Inter"/>
              </a:rPr>
              <a:t>Each data encomapasses key attributes such as Ticket ID,Date,EmployeeId,AgenT ID</a:t>
            </a:r>
            <a:r>
              <a:rPr lang="en-US" sz="1400">
                <a:solidFill>
                  <a:srgbClr val="3F3F3F"/>
                </a:solidFill>
                <a:latin typeface="Inter"/>
                <a:ea typeface="Inter"/>
                <a:cs typeface="Inter"/>
                <a:sym typeface="Inter"/>
              </a:rPr>
              <a:t>,Request Category,</a:t>
            </a:r>
            <a:r>
              <a:rPr lang="en-US">
                <a:solidFill>
                  <a:srgbClr val="3F3F3F"/>
                </a:solidFill>
                <a:latin typeface="Inter"/>
                <a:ea typeface="Inter"/>
                <a:cs typeface="Inter"/>
                <a:sym typeface="Inter"/>
              </a:rPr>
              <a:t>Issue</a:t>
            </a:r>
            <a:r>
              <a:rPr lang="en-US" sz="1400">
                <a:solidFill>
                  <a:srgbClr val="3F3F3F"/>
                </a:solidFill>
                <a:latin typeface="Inter"/>
                <a:ea typeface="Inter"/>
                <a:cs typeface="Inter"/>
                <a:sym typeface="Inter"/>
              </a:rPr>
              <a:t> type,Severity,Priority,Resolution Time(in days),and </a:t>
            </a:r>
            <a:r>
              <a:rPr lang="en-US">
                <a:solidFill>
                  <a:srgbClr val="3F3F3F"/>
                </a:solidFill>
                <a:latin typeface="Inter"/>
                <a:ea typeface="Inter"/>
                <a:cs typeface="Inter"/>
                <a:sym typeface="Inter"/>
              </a:rPr>
              <a:t>Satisfaction</a:t>
            </a:r>
            <a:r>
              <a:rPr lang="en-US" sz="1400">
                <a:solidFill>
                  <a:srgbClr val="3F3F3F"/>
                </a:solidFill>
                <a:latin typeface="Inter"/>
                <a:ea typeface="Inter"/>
                <a:cs typeface="Inter"/>
                <a:sym typeface="Inter"/>
              </a:rPr>
              <a:t> Rate.This data offers</a:t>
            </a:r>
            <a:endParaRPr sz="1400">
              <a:solidFill>
                <a:srgbClr val="3F3F3F"/>
              </a:solidFill>
              <a:latin typeface="Inter"/>
              <a:ea typeface="Inter"/>
              <a:cs typeface="Inter"/>
              <a:sym typeface="Inter"/>
            </a:endParaRPr>
          </a:p>
          <a:p>
            <a:pPr indent="0" lvl="0" marL="0" marR="0" rtl="0" algn="l">
              <a:spcBef>
                <a:spcPts val="0"/>
              </a:spcBef>
              <a:spcAft>
                <a:spcPts val="0"/>
              </a:spcAft>
              <a:buNone/>
            </a:pPr>
            <a:r>
              <a:rPr lang="en-US" sz="1400">
                <a:solidFill>
                  <a:srgbClr val="3F3F3F"/>
                </a:solidFill>
                <a:latin typeface="Inter"/>
                <a:ea typeface="Inter"/>
                <a:cs typeface="Inter"/>
                <a:sym typeface="Inter"/>
              </a:rPr>
              <a:t>a detailed snapshot of IT Support requests,highlighting their urgency,how efficiently they were handled and the level of satisfaction rate</a:t>
            </a:r>
            <a:endParaRPr sz="1400">
              <a:solidFill>
                <a:srgbClr val="3F3F3F"/>
              </a:solidFill>
              <a:latin typeface="Inter"/>
              <a:ea typeface="Inter"/>
              <a:cs typeface="Inter"/>
              <a:sym typeface="Inter"/>
            </a:endParaRPr>
          </a:p>
          <a:p>
            <a:pPr indent="0" lvl="0" marL="0" marR="0" rtl="0" algn="l">
              <a:spcBef>
                <a:spcPts val="0"/>
              </a:spcBef>
              <a:spcAft>
                <a:spcPts val="0"/>
              </a:spcAft>
              <a:buNone/>
            </a:pPr>
            <a:r>
              <a:t/>
            </a:r>
            <a:endParaRPr sz="1400">
              <a:solidFill>
                <a:srgbClr val="3F3F3F"/>
              </a:solidFill>
              <a:latin typeface="Inter"/>
              <a:ea typeface="Inter"/>
              <a:cs typeface="Inter"/>
              <a:sym typeface="Inter"/>
            </a:endParaRPr>
          </a:p>
          <a:p>
            <a:pPr indent="0" lvl="0" marL="0" marR="0" rtl="0" algn="l">
              <a:spcBef>
                <a:spcPts val="0"/>
              </a:spcBef>
              <a:spcAft>
                <a:spcPts val="0"/>
              </a:spcAft>
              <a:buNone/>
            </a:pPr>
            <a:r>
              <a:rPr b="1" i="1" lang="en-US" sz="1800" u="sng">
                <a:solidFill>
                  <a:srgbClr val="7030A0"/>
                </a:solidFill>
                <a:latin typeface="Inter"/>
                <a:ea typeface="Inter"/>
                <a:cs typeface="Inter"/>
                <a:sym typeface="Inter"/>
              </a:rPr>
              <a:t>IT Agent Data</a:t>
            </a:r>
            <a:endParaRPr b="1" i="1" sz="1800" u="sng">
              <a:solidFill>
                <a:srgbClr val="3F3F3F"/>
              </a:solidFill>
              <a:latin typeface="Inter"/>
              <a:ea typeface="Inter"/>
              <a:cs typeface="Inter"/>
              <a:sym typeface="Inter"/>
            </a:endParaRPr>
          </a:p>
          <a:p>
            <a:pPr indent="0" lvl="0" marL="0" marR="0" rtl="0" algn="l">
              <a:spcBef>
                <a:spcPts val="0"/>
              </a:spcBef>
              <a:spcAft>
                <a:spcPts val="0"/>
              </a:spcAft>
              <a:buNone/>
            </a:pPr>
            <a:r>
              <a:rPr b="1" lang="en-US" sz="1800">
                <a:solidFill>
                  <a:srgbClr val="3F3F3F"/>
                </a:solidFill>
                <a:latin typeface="Inter"/>
                <a:ea typeface="Inter"/>
                <a:cs typeface="Inter"/>
                <a:sym typeface="Inter"/>
              </a:rPr>
              <a:t>        </a:t>
            </a:r>
            <a:r>
              <a:rPr lang="en-US" sz="1400">
                <a:solidFill>
                  <a:srgbClr val="3F3F3F"/>
                </a:solidFill>
                <a:latin typeface="Inter"/>
                <a:ea typeface="Inter"/>
                <a:cs typeface="Inter"/>
                <a:sym typeface="Inter"/>
              </a:rPr>
              <a:t>This Dataset provides detailed agent profiles,including AgentID,</a:t>
            </a:r>
            <a:endParaRPr sz="1400">
              <a:solidFill>
                <a:srgbClr val="3F3F3F"/>
              </a:solidFill>
              <a:latin typeface="Inter"/>
              <a:ea typeface="Inter"/>
              <a:cs typeface="Inter"/>
              <a:sym typeface="Inter"/>
            </a:endParaRPr>
          </a:p>
          <a:p>
            <a:pPr indent="0" lvl="0" marL="0" marR="0" rtl="0" algn="l">
              <a:spcBef>
                <a:spcPts val="0"/>
              </a:spcBef>
              <a:spcAft>
                <a:spcPts val="0"/>
              </a:spcAft>
              <a:buNone/>
            </a:pPr>
            <a:r>
              <a:rPr lang="en-US" sz="1400">
                <a:solidFill>
                  <a:srgbClr val="3F3F3F"/>
                </a:solidFill>
                <a:latin typeface="Inter"/>
                <a:ea typeface="Inter"/>
                <a:cs typeface="Inter"/>
                <a:sym typeface="Inter"/>
              </a:rPr>
              <a:t>Full Name,email and Date of Birth(year,month,day).By linking this data with ticket information.can conduct the in-depth performances analyses.</a:t>
            </a:r>
            <a:endParaRPr sz="1400">
              <a:solidFill>
                <a:srgbClr val="3F3F3F"/>
              </a:solidFill>
              <a:latin typeface="Inter"/>
              <a:ea typeface="Inter"/>
              <a:cs typeface="Inter"/>
              <a:sym typeface="Inter"/>
            </a:endParaRPr>
          </a:p>
          <a:p>
            <a:pPr indent="0" lvl="0" marL="0" marR="0" rtl="0" algn="l">
              <a:spcBef>
                <a:spcPts val="0"/>
              </a:spcBef>
              <a:spcAft>
                <a:spcPts val="0"/>
              </a:spcAft>
              <a:buNone/>
            </a:pPr>
            <a:r>
              <a:rPr lang="en-US" sz="1400">
                <a:solidFill>
                  <a:srgbClr val="3F3F3F"/>
                </a:solidFill>
                <a:latin typeface="Inter"/>
                <a:ea typeface="Inter"/>
                <a:cs typeface="Inter"/>
                <a:sym typeface="Inter"/>
              </a:rPr>
              <a:t> </a:t>
            </a:r>
            <a:endParaRPr sz="1400">
              <a:solidFill>
                <a:srgbClr val="3F3F3F"/>
              </a:solidFill>
              <a:latin typeface="Inter"/>
              <a:ea typeface="Inter"/>
              <a:cs typeface="Inter"/>
              <a:sym typeface="Inter"/>
            </a:endParaRPr>
          </a:p>
        </p:txBody>
      </p:sp>
      <p:sp>
        <p:nvSpPr>
          <p:cNvPr id="648" name="Google Shape;648;p16"/>
          <p:cNvSpPr txBox="1"/>
          <p:nvPr/>
        </p:nvSpPr>
        <p:spPr>
          <a:xfrm>
            <a:off x="1562100" y="141510"/>
            <a:ext cx="6019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DATA SUMMARY</a:t>
            </a:r>
            <a:endParaRPr b="1"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7"/>
          <p:cNvSpPr txBox="1"/>
          <p:nvPr>
            <p:ph type="title"/>
          </p:nvPr>
        </p:nvSpPr>
        <p:spPr>
          <a:xfrm>
            <a:off x="1411525" y="142875"/>
            <a:ext cx="7275300" cy="437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400">
                <a:solidFill>
                  <a:schemeClr val="dk1"/>
                </a:solidFill>
              </a:rPr>
              <a:t>METHODOLOGY</a:t>
            </a:r>
            <a:endParaRPr b="1" sz="2100">
              <a:solidFill>
                <a:schemeClr val="dk1"/>
              </a:solidFill>
            </a:endParaRPr>
          </a:p>
        </p:txBody>
      </p:sp>
      <p:sp>
        <p:nvSpPr>
          <p:cNvPr id="654" name="Google Shape;654;p17"/>
          <p:cNvSpPr txBox="1"/>
          <p:nvPr/>
        </p:nvSpPr>
        <p:spPr>
          <a:xfrm>
            <a:off x="519050" y="1230600"/>
            <a:ext cx="7879500" cy="3400800"/>
          </a:xfrm>
          <a:prstGeom prst="rect">
            <a:avLst/>
          </a:prstGeom>
          <a:noFill/>
          <a:ln>
            <a:noFill/>
          </a:ln>
        </p:spPr>
        <p:txBody>
          <a:bodyPr anchorCtr="0" anchor="t" bIns="45700" lIns="91425" spcFirstLastPara="1" rIns="91425" wrap="square" tIns="45700">
            <a:noAutofit/>
          </a:bodyPr>
          <a:lstStyle/>
          <a:p>
            <a:pPr indent="0" lvl="0" marL="0" marR="5080" rtl="0" algn="l">
              <a:lnSpc>
                <a:spcPct val="117000"/>
              </a:lnSpc>
              <a:spcBef>
                <a:spcPts val="0"/>
              </a:spcBef>
              <a:spcAft>
                <a:spcPts val="0"/>
              </a:spcAft>
              <a:buNone/>
            </a:pPr>
            <a:r>
              <a:rPr lang="en-US">
                <a:solidFill>
                  <a:schemeClr val="dk1"/>
                </a:solidFill>
                <a:latin typeface="Arial"/>
                <a:ea typeface="Arial"/>
                <a:cs typeface="Arial"/>
                <a:sym typeface="Arial"/>
              </a:rPr>
              <a:t>We leveraged advanced Google sheet tools such as pivot tables, VLOOKUP, charts, and IF formulas to conduct a thorough analysis of key performance metrics. Pivot tables were instrumental in summarizing complex data, providing insights into ticket categories, agent efficiency, and resolution times. Visualizations, including dynamic bar and line charts, were crafted to illustrate agent productivity and performance trends.</a:t>
            </a:r>
            <a:endParaRPr>
              <a:solidFill>
                <a:schemeClr val="dk1"/>
              </a:solidFill>
              <a:latin typeface="Arial"/>
              <a:ea typeface="Arial"/>
              <a:cs typeface="Arial"/>
              <a:sym typeface="Arial"/>
            </a:endParaRPr>
          </a:p>
          <a:p>
            <a:pPr indent="0" lvl="0" marL="0" marR="5080" rtl="0" algn="l">
              <a:lnSpc>
                <a:spcPct val="117000"/>
              </a:lnSpc>
              <a:spcBef>
                <a:spcPts val="0"/>
              </a:spcBef>
              <a:spcAft>
                <a:spcPts val="0"/>
              </a:spcAft>
              <a:buNone/>
            </a:pPr>
            <a:r>
              <a:t/>
            </a:r>
            <a:endParaRPr>
              <a:solidFill>
                <a:schemeClr val="dk1"/>
              </a:solidFill>
            </a:endParaRPr>
          </a:p>
          <a:p>
            <a:pPr indent="0" lvl="0" marL="0" marR="816610" rtl="0" algn="l">
              <a:lnSpc>
                <a:spcPct val="117000"/>
              </a:lnSpc>
              <a:spcBef>
                <a:spcPts val="0"/>
              </a:spcBef>
              <a:spcAft>
                <a:spcPts val="0"/>
              </a:spcAft>
              <a:buNone/>
            </a:pPr>
            <a:r>
              <a:rPr lang="en-US">
                <a:solidFill>
                  <a:schemeClr val="dk1"/>
                </a:solidFill>
                <a:latin typeface="Arial"/>
                <a:ea typeface="Arial"/>
                <a:cs typeface="Arial"/>
                <a:sym typeface="Arial"/>
              </a:rPr>
              <a:t>All these elements were seamlessly integrated into a comprehensive and interactive dashboard, offering data-driven insights to inform strategic decision-making and optimize IT support operations.</a:t>
            </a:r>
            <a:endParaRPr>
              <a:solidFill>
                <a:schemeClr val="dk1"/>
              </a:solidFill>
              <a:latin typeface="Arial"/>
              <a:ea typeface="Arial"/>
              <a:cs typeface="Arial"/>
              <a:sym typeface="Arial"/>
            </a:endParaRPr>
          </a:p>
          <a:p>
            <a:pPr indent="0" lvl="0" marL="0" marR="0" rtl="0" algn="l">
              <a:spcBef>
                <a:spcPts val="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8"/>
          <p:cNvSpPr txBox="1"/>
          <p:nvPr/>
        </p:nvSpPr>
        <p:spPr>
          <a:xfrm>
            <a:off x="1453525" y="274801"/>
            <a:ext cx="6355200" cy="272400"/>
          </a:xfrm>
          <a:prstGeom prst="rect">
            <a:avLst/>
          </a:prstGeom>
          <a:noFill/>
          <a:ln>
            <a:noFill/>
          </a:ln>
        </p:spPr>
        <p:txBody>
          <a:bodyPr anchorCtr="0" anchor="t" bIns="45700" lIns="91425" spcFirstLastPara="1" rIns="91425" wrap="square" tIns="45700">
            <a:noAutofit/>
          </a:bodyPr>
          <a:lstStyle/>
          <a:p>
            <a:pPr indent="0" lvl="0" marL="0" marR="0" rtl="0" algn="l">
              <a:lnSpc>
                <a:spcPct val="270000"/>
              </a:lnSpc>
              <a:spcBef>
                <a:spcPts val="0"/>
              </a:spcBef>
              <a:spcAft>
                <a:spcPts val="0"/>
              </a:spcAft>
              <a:buNone/>
            </a:pPr>
            <a:r>
              <a:rPr b="1" lang="en-US" sz="1800">
                <a:solidFill>
                  <a:schemeClr val="dk1"/>
                </a:solidFill>
                <a:latin typeface="Arial"/>
                <a:ea typeface="Arial"/>
                <a:cs typeface="Arial"/>
                <a:sym typeface="Arial"/>
              </a:rPr>
              <a:t>SATISFACTION RATE BY CATEGORY</a:t>
            </a:r>
            <a:endParaRPr b="1" sz="1800">
              <a:solidFill>
                <a:schemeClr val="dk1"/>
              </a:solidFill>
              <a:latin typeface="Arial"/>
              <a:ea typeface="Arial"/>
              <a:cs typeface="Arial"/>
              <a:sym typeface="Arial"/>
            </a:endParaRPr>
          </a:p>
          <a:p>
            <a:pPr indent="0" lvl="0" marL="0" marR="0" rtl="0" algn="l">
              <a:lnSpc>
                <a:spcPct val="347142"/>
              </a:lnSpc>
              <a:spcBef>
                <a:spcPts val="0"/>
              </a:spcBef>
              <a:spcAft>
                <a:spcPts val="0"/>
              </a:spcAft>
              <a:buNone/>
            </a:pPr>
            <a:r>
              <a:rPr b="1" lang="en-US" sz="1400">
                <a:solidFill>
                  <a:srgbClr val="7030A0"/>
                </a:solidFill>
                <a:latin typeface="Arial Black"/>
                <a:ea typeface="Arial Black"/>
                <a:cs typeface="Arial Black"/>
                <a:sym typeface="Arial Black"/>
              </a:rPr>
              <a:t> </a:t>
            </a:r>
            <a:endParaRPr b="1" sz="1400">
              <a:solidFill>
                <a:srgbClr val="7030A0"/>
              </a:solidFill>
              <a:latin typeface="Arial Black"/>
              <a:ea typeface="Arial Black"/>
              <a:cs typeface="Arial Black"/>
              <a:sym typeface="Arial Black"/>
            </a:endParaRPr>
          </a:p>
        </p:txBody>
      </p:sp>
      <p:sp>
        <p:nvSpPr>
          <p:cNvPr id="660" name="Google Shape;660;p18"/>
          <p:cNvSpPr txBox="1"/>
          <p:nvPr/>
        </p:nvSpPr>
        <p:spPr>
          <a:xfrm>
            <a:off x="323850" y="1348105"/>
            <a:ext cx="4606290" cy="3420745"/>
          </a:xfrm>
          <a:prstGeom prst="rect">
            <a:avLst/>
          </a:prstGeom>
          <a:noFill/>
          <a:ln>
            <a:noFill/>
          </a:ln>
        </p:spPr>
        <p:txBody>
          <a:bodyPr anchorCtr="0" anchor="t" bIns="45700" lIns="91425" spcFirstLastPara="1" rIns="91425" wrap="square" tIns="45700">
            <a:noAutofit/>
          </a:bodyPr>
          <a:lstStyle/>
          <a:p>
            <a:pPr indent="-266700" lvl="0" marL="285750" marR="704215" rtl="0" algn="l">
              <a:lnSpc>
                <a:spcPct val="117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The Hardware and System categories exhibit similar satisfaction rates, both covering around 4.10.</a:t>
            </a:r>
            <a:endParaRPr sz="1300">
              <a:solidFill>
                <a:schemeClr val="dk1"/>
              </a:solidFill>
              <a:latin typeface="Arial"/>
              <a:ea typeface="Arial"/>
              <a:cs typeface="Arial"/>
              <a:sym typeface="Arial"/>
            </a:endParaRPr>
          </a:p>
          <a:p>
            <a:pPr indent="-266700" lvl="0" marL="285750" marR="5080" rtl="0" algn="l">
              <a:lnSpc>
                <a:spcPct val="117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Login Access tickets have the lowest satisfaction rate, falling below 4.095. This suggests potential challenges or inefficiencies in resolving login- related issues, such as delays or recurring problems.</a:t>
            </a:r>
            <a:endParaRPr sz="1300">
              <a:solidFill>
                <a:schemeClr val="dk1"/>
              </a:solidFill>
              <a:latin typeface="Arial"/>
              <a:ea typeface="Arial"/>
              <a:cs typeface="Arial"/>
              <a:sym typeface="Arial"/>
            </a:endParaRPr>
          </a:p>
        </p:txBody>
      </p:sp>
      <p:sp>
        <p:nvSpPr>
          <p:cNvPr id="661" name="Google Shape;661;p18"/>
          <p:cNvSpPr txBox="1"/>
          <p:nvPr/>
        </p:nvSpPr>
        <p:spPr>
          <a:xfrm>
            <a:off x="5176520" y="1483360"/>
            <a:ext cx="3579495" cy="2381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62" name="Google Shape;662;p18" title="Chart"/>
          <p:cNvPicPr preferRelativeResize="0"/>
          <p:nvPr/>
        </p:nvPicPr>
        <p:blipFill>
          <a:blip r:embed="rId3">
            <a:alphaModFix/>
          </a:blip>
          <a:stretch>
            <a:fillRect/>
          </a:stretch>
        </p:blipFill>
        <p:spPr>
          <a:xfrm>
            <a:off x="4754000" y="1395663"/>
            <a:ext cx="4286250" cy="2657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9"/>
          <p:cNvSpPr txBox="1"/>
          <p:nvPr>
            <p:ph type="title"/>
          </p:nvPr>
        </p:nvSpPr>
        <p:spPr>
          <a:xfrm>
            <a:off x="1332875" y="227821"/>
            <a:ext cx="5643900" cy="396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1800">
                <a:solidFill>
                  <a:schemeClr val="dk1"/>
                </a:solidFill>
                <a:latin typeface="Arial"/>
                <a:ea typeface="Arial"/>
                <a:cs typeface="Arial"/>
                <a:sym typeface="Arial"/>
              </a:rPr>
              <a:t>TICKET COUNT BASED ON </a:t>
            </a:r>
            <a:r>
              <a:rPr b="1" lang="en-US" sz="1800">
                <a:solidFill>
                  <a:schemeClr val="dk1"/>
                </a:solidFill>
                <a:latin typeface="Arial"/>
                <a:ea typeface="Arial"/>
                <a:cs typeface="Arial"/>
                <a:sym typeface="Arial"/>
              </a:rPr>
              <a:t>PRIORITY</a:t>
            </a:r>
            <a:endParaRPr b="1" sz="1800">
              <a:solidFill>
                <a:schemeClr val="dk1"/>
              </a:solidFill>
              <a:latin typeface="Arial"/>
              <a:ea typeface="Arial"/>
              <a:cs typeface="Arial"/>
              <a:sym typeface="Arial"/>
            </a:endParaRPr>
          </a:p>
        </p:txBody>
      </p:sp>
      <p:sp>
        <p:nvSpPr>
          <p:cNvPr id="668" name="Google Shape;668;p19"/>
          <p:cNvSpPr/>
          <p:nvPr/>
        </p:nvSpPr>
        <p:spPr>
          <a:xfrm>
            <a:off x="532923" y="3218391"/>
            <a:ext cx="3588459" cy="230876"/>
          </a:xfrm>
          <a:prstGeom prst="rect">
            <a:avLst/>
          </a:prstGeom>
          <a:noFill/>
          <a:ln>
            <a:noFill/>
          </a:ln>
        </p:spPr>
        <p:txBody>
          <a:bodyPr anchorCtr="0" anchor="b" bIns="0" lIns="0" spcFirstLastPara="1" rIns="0" wrap="square" tIns="0">
            <a:noAutofit/>
          </a:bodyPr>
          <a:lstStyle/>
          <a:p>
            <a:pPr indent="-342900" lvl="0" marL="342900" marR="0" rtl="0" algn="l">
              <a:spcBef>
                <a:spcPts val="0"/>
              </a:spcBef>
              <a:spcAft>
                <a:spcPts val="0"/>
              </a:spcAft>
              <a:buClr>
                <a:srgbClr val="FFFFFF"/>
              </a:buClr>
              <a:buSzPts val="1500"/>
              <a:buFont typeface="Noto Sans Symbols"/>
              <a:buChar char="●"/>
            </a:pPr>
            <a:r>
              <a:rPr b="1" lang="en-US" sz="1500">
                <a:solidFill>
                  <a:srgbClr val="FFFFFF"/>
                </a:solidFill>
                <a:latin typeface="Arial"/>
                <a:ea typeface="Arial"/>
                <a:cs typeface="Arial"/>
                <a:sym typeface="Arial"/>
              </a:rPr>
              <a:t>Your title here</a:t>
            </a:r>
            <a:endParaRPr b="1" sz="1500">
              <a:solidFill>
                <a:srgbClr val="FFFFFF"/>
              </a:solidFill>
              <a:latin typeface="Arial"/>
              <a:ea typeface="Arial"/>
              <a:cs typeface="Arial"/>
              <a:sym typeface="Arial"/>
            </a:endParaRPr>
          </a:p>
        </p:txBody>
      </p:sp>
      <p:sp>
        <p:nvSpPr>
          <p:cNvPr id="669" name="Google Shape;669;p19"/>
          <p:cNvSpPr/>
          <p:nvPr/>
        </p:nvSpPr>
        <p:spPr>
          <a:xfrm>
            <a:off x="532923" y="3486093"/>
            <a:ext cx="3588459" cy="940818"/>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1050">
                <a:solidFill>
                  <a:srgbClr val="FFFFFF"/>
                </a:solidFill>
                <a:latin typeface="Arial"/>
                <a:ea typeface="Arial"/>
                <a:cs typeface="Arial"/>
                <a:sym typeface="Arial"/>
              </a:rPr>
              <a:t>Presentations are communication tools that can be used as demonstrations, lectures, speeches, reports, and more.</a:t>
            </a:r>
            <a:endParaRPr sz="1050">
              <a:solidFill>
                <a:srgbClr val="FFFFFF"/>
              </a:solidFill>
              <a:latin typeface="Arial"/>
              <a:ea typeface="Arial"/>
              <a:cs typeface="Arial"/>
              <a:sym typeface="Arial"/>
            </a:endParaRPr>
          </a:p>
        </p:txBody>
      </p:sp>
      <p:sp>
        <p:nvSpPr>
          <p:cNvPr id="670" name="Google Shape;670;p19"/>
          <p:cNvSpPr txBox="1"/>
          <p:nvPr/>
        </p:nvSpPr>
        <p:spPr>
          <a:xfrm>
            <a:off x="144145" y="772160"/>
            <a:ext cx="4493260" cy="4068445"/>
          </a:xfrm>
          <a:prstGeom prst="rect">
            <a:avLst/>
          </a:prstGeom>
          <a:noFill/>
          <a:ln>
            <a:noFill/>
          </a:ln>
        </p:spPr>
        <p:txBody>
          <a:bodyPr anchorCtr="0" anchor="t" bIns="45700" lIns="91425" spcFirstLastPara="1" rIns="91425" wrap="square" tIns="45700">
            <a:noAutofit/>
          </a:bodyPr>
          <a:lstStyle/>
          <a:p>
            <a:pPr indent="-266700" lvl="0" marL="285750" marR="115570" rtl="0" algn="l">
              <a:lnSpc>
                <a:spcPct val="117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The High-Priority category has the highest ticket count, indicating that a significant portion of the workload involves urgent issues requiring immediate attention.</a:t>
            </a:r>
            <a:endParaRPr sz="1300">
              <a:solidFill>
                <a:schemeClr val="dk1"/>
              </a:solidFill>
              <a:latin typeface="Arial"/>
              <a:ea typeface="Arial"/>
              <a:cs typeface="Arial"/>
              <a:sym typeface="Arial"/>
            </a:endParaRPr>
          </a:p>
          <a:p>
            <a:pPr indent="-266700" lvl="0" marL="285750" marR="5080" rtl="0" algn="l">
              <a:lnSpc>
                <a:spcPct val="117000"/>
              </a:lnSpc>
              <a:spcBef>
                <a:spcPts val="1465"/>
              </a:spcBef>
              <a:spcAft>
                <a:spcPts val="0"/>
              </a:spcAft>
              <a:buClr>
                <a:schemeClr val="dk1"/>
              </a:buClr>
              <a:buSzPts val="1300"/>
              <a:buFont typeface="Arial"/>
              <a:buChar char="•"/>
            </a:pPr>
            <a:r>
              <a:rPr lang="en-US" sz="1300">
                <a:solidFill>
                  <a:schemeClr val="dk1"/>
                </a:solidFill>
                <a:latin typeface="Arial"/>
                <a:ea typeface="Arial"/>
                <a:cs typeface="Arial"/>
                <a:sym typeface="Arial"/>
              </a:rPr>
              <a:t>The Unassigned category has the second- highest count. This could point to inefficiencies in ticket routing or delays in assigning tickets to the appropriate agents</a:t>
            </a:r>
            <a:endParaRPr sz="1300">
              <a:solidFill>
                <a:schemeClr val="dk1"/>
              </a:solidFill>
              <a:latin typeface="Arial"/>
              <a:ea typeface="Arial"/>
              <a:cs typeface="Arial"/>
              <a:sym typeface="Arial"/>
            </a:endParaRPr>
          </a:p>
          <a:p>
            <a:pPr indent="-184150" lvl="0" marL="285750" marR="0" rtl="0" algn="l">
              <a:lnSpc>
                <a:spcPct val="100000"/>
              </a:lnSpc>
              <a:spcBef>
                <a:spcPts val="560"/>
              </a:spcBef>
              <a:spcAft>
                <a:spcPts val="0"/>
              </a:spcAft>
              <a:buClr>
                <a:schemeClr val="dk1"/>
              </a:buClr>
              <a:buSzPts val="1600"/>
              <a:buFont typeface="Arial"/>
              <a:buNone/>
            </a:pPr>
            <a:r>
              <a:t/>
            </a:r>
            <a:endParaRPr sz="1300">
              <a:solidFill>
                <a:schemeClr val="dk1"/>
              </a:solidFill>
              <a:latin typeface="Arial"/>
              <a:ea typeface="Arial"/>
              <a:cs typeface="Arial"/>
              <a:sym typeface="Arial"/>
            </a:endParaRPr>
          </a:p>
          <a:p>
            <a:pPr indent="-266700" lvl="0" marL="285750" marR="13970" rtl="0" algn="l">
              <a:lnSpc>
                <a:spcPct val="117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The Mid- and Low-Priority categories have noticeably fewer tickets compared to High and Unassigned categories.</a:t>
            </a:r>
            <a:endParaRPr sz="1300">
              <a:solidFill>
                <a:schemeClr val="dk1"/>
              </a:solidFill>
              <a:latin typeface="Arial"/>
              <a:ea typeface="Arial"/>
              <a:cs typeface="Arial"/>
              <a:sym typeface="Arial"/>
            </a:endParaRPr>
          </a:p>
        </p:txBody>
      </p:sp>
      <p:sp>
        <p:nvSpPr>
          <p:cNvPr id="671" name="Google Shape;671;p19"/>
          <p:cNvSpPr txBox="1"/>
          <p:nvPr/>
        </p:nvSpPr>
        <p:spPr>
          <a:xfrm rot="5400000">
            <a:off x="4958715" y="870585"/>
            <a:ext cx="3402965" cy="38881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72" name="Google Shape;672;p19" title="Chart"/>
          <p:cNvPicPr preferRelativeResize="0"/>
          <p:nvPr/>
        </p:nvPicPr>
        <p:blipFill>
          <a:blip r:embed="rId3">
            <a:alphaModFix/>
          </a:blip>
          <a:stretch>
            <a:fillRect/>
          </a:stretch>
        </p:blipFill>
        <p:spPr>
          <a:xfrm>
            <a:off x="4556400" y="1378650"/>
            <a:ext cx="4493250" cy="3200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20"/>
          <p:cNvSpPr txBox="1"/>
          <p:nvPr/>
        </p:nvSpPr>
        <p:spPr>
          <a:xfrm>
            <a:off x="1331600" y="263050"/>
            <a:ext cx="7273200" cy="403200"/>
          </a:xfrm>
          <a:prstGeom prst="rect">
            <a:avLst/>
          </a:prstGeom>
          <a:noFill/>
          <a:ln>
            <a:noFill/>
          </a:ln>
        </p:spPr>
        <p:txBody>
          <a:bodyPr anchorCtr="0" anchor="t" bIns="45700" lIns="91425" spcFirstLastPara="1" rIns="91425" wrap="square" tIns="45700">
            <a:noAutofit/>
          </a:bodyPr>
          <a:lstStyle/>
          <a:p>
            <a:pPr indent="0" lvl="0" marL="0" marR="0" rtl="0" algn="l">
              <a:lnSpc>
                <a:spcPct val="223333"/>
              </a:lnSpc>
              <a:spcBef>
                <a:spcPts val="0"/>
              </a:spcBef>
              <a:spcAft>
                <a:spcPts val="0"/>
              </a:spcAft>
              <a:buNone/>
            </a:pPr>
            <a:r>
              <a:rPr b="1" lang="en-US" sz="1800">
                <a:solidFill>
                  <a:schemeClr val="dk1"/>
                </a:solidFill>
                <a:latin typeface="Arial"/>
                <a:ea typeface="Arial"/>
                <a:cs typeface="Arial"/>
                <a:sym typeface="Arial"/>
              </a:rPr>
              <a:t>DISTRIBUTION OF TICKETS BASED ON SATISFACTION RATE</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rgbClr val="002060"/>
              </a:solidFill>
              <a:latin typeface="Arial"/>
              <a:ea typeface="Arial"/>
              <a:cs typeface="Arial"/>
              <a:sym typeface="Arial"/>
            </a:endParaRPr>
          </a:p>
        </p:txBody>
      </p:sp>
      <p:sp>
        <p:nvSpPr>
          <p:cNvPr id="678" name="Google Shape;678;p20"/>
          <p:cNvSpPr txBox="1"/>
          <p:nvPr/>
        </p:nvSpPr>
        <p:spPr>
          <a:xfrm>
            <a:off x="248950" y="1207125"/>
            <a:ext cx="3818700" cy="3497700"/>
          </a:xfrm>
          <a:prstGeom prst="rect">
            <a:avLst/>
          </a:prstGeom>
          <a:noFill/>
          <a:ln>
            <a:noFill/>
          </a:ln>
        </p:spPr>
        <p:txBody>
          <a:bodyPr anchorCtr="0" anchor="t" bIns="45700" lIns="91425" spcFirstLastPara="1" rIns="91425" wrap="square" tIns="45700">
            <a:noAutofit/>
          </a:bodyPr>
          <a:lstStyle/>
          <a:p>
            <a:pPr indent="-152400" lvl="0" marL="171450" marR="5080" rtl="0" algn="l">
              <a:lnSpc>
                <a:spcPct val="117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The majority of tickets (50,770) received a satisfaction rating of 5, indicating a large proportion of users are highly satisfied with the support they received.</a:t>
            </a:r>
            <a:endParaRPr sz="1300">
              <a:solidFill>
                <a:schemeClr val="dk1"/>
              </a:solidFill>
              <a:latin typeface="Arial"/>
              <a:ea typeface="Arial"/>
              <a:cs typeface="Arial"/>
              <a:sym typeface="Arial"/>
            </a:endParaRPr>
          </a:p>
          <a:p>
            <a:pPr indent="-69850" lvl="0" marL="171450" marR="0" rtl="0" algn="l">
              <a:lnSpc>
                <a:spcPct val="100000"/>
              </a:lnSpc>
              <a:spcBef>
                <a:spcPts val="225"/>
              </a:spcBef>
              <a:spcAft>
                <a:spcPts val="0"/>
              </a:spcAft>
              <a:buClr>
                <a:schemeClr val="dk1"/>
              </a:buClr>
              <a:buSzPts val="1600"/>
              <a:buFont typeface="Arial"/>
              <a:buNone/>
            </a:pPr>
            <a:r>
              <a:t/>
            </a:r>
            <a:endParaRPr sz="1300">
              <a:solidFill>
                <a:schemeClr val="dk1"/>
              </a:solidFill>
              <a:latin typeface="Arial"/>
              <a:ea typeface="Arial"/>
              <a:cs typeface="Arial"/>
              <a:sym typeface="Arial"/>
            </a:endParaRPr>
          </a:p>
          <a:p>
            <a:pPr indent="-158750" lvl="0" marL="171450" marR="65405" rtl="0" algn="l">
              <a:lnSpc>
                <a:spcPct val="117000"/>
              </a:lnSpc>
              <a:spcBef>
                <a:spcPts val="0"/>
              </a:spcBef>
              <a:spcAft>
                <a:spcPts val="0"/>
              </a:spcAft>
              <a:buClr>
                <a:schemeClr val="dk1"/>
              </a:buClr>
              <a:buSzPts val="1400"/>
              <a:buFont typeface="Arial"/>
              <a:buChar char="•"/>
            </a:pPr>
            <a:r>
              <a:rPr lang="en-US" sz="1300">
                <a:solidFill>
                  <a:schemeClr val="dk1"/>
                </a:solidFill>
                <a:latin typeface="Arial"/>
                <a:ea typeface="Arial"/>
                <a:cs typeface="Arial"/>
                <a:sym typeface="Arial"/>
              </a:rPr>
              <a:t>27,562 tickets have a satisfaction rating of 4, showing that a significant number of users are generally satisfied, though there might be room for minor improvements</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
        <p:nvSpPr>
          <p:cNvPr id="679" name="Google Shape;679;p20"/>
          <p:cNvSpPr txBox="1"/>
          <p:nvPr/>
        </p:nvSpPr>
        <p:spPr>
          <a:xfrm>
            <a:off x="4100830" y="1207135"/>
            <a:ext cx="4719955" cy="30791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80" name="Google Shape;680;p20" title="Chart"/>
          <p:cNvPicPr preferRelativeResize="0"/>
          <p:nvPr/>
        </p:nvPicPr>
        <p:blipFill>
          <a:blip r:embed="rId3">
            <a:alphaModFix/>
          </a:blip>
          <a:stretch>
            <a:fillRect/>
          </a:stretch>
        </p:blipFill>
        <p:spPr>
          <a:xfrm>
            <a:off x="4206400" y="1348675"/>
            <a:ext cx="4462400" cy="28839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21"/>
          <p:cNvSpPr txBox="1"/>
          <p:nvPr/>
        </p:nvSpPr>
        <p:spPr>
          <a:xfrm>
            <a:off x="1289450" y="298275"/>
            <a:ext cx="6287100" cy="352200"/>
          </a:xfrm>
          <a:prstGeom prst="rect">
            <a:avLst/>
          </a:prstGeom>
          <a:noFill/>
          <a:ln>
            <a:noFill/>
          </a:ln>
        </p:spPr>
        <p:txBody>
          <a:bodyPr anchorCtr="0" anchor="t" bIns="45700" lIns="91425" spcFirstLastPara="1" rIns="91425" wrap="square" tIns="45700">
            <a:noAutofit/>
          </a:bodyPr>
          <a:lstStyle/>
          <a:p>
            <a:pPr indent="0" lvl="0" marL="0" marR="0" rtl="0" algn="l">
              <a:lnSpc>
                <a:spcPct val="223333"/>
              </a:lnSpc>
              <a:spcBef>
                <a:spcPts val="0"/>
              </a:spcBef>
              <a:spcAft>
                <a:spcPts val="0"/>
              </a:spcAft>
              <a:buNone/>
            </a:pPr>
            <a:r>
              <a:rPr b="1" lang="en-US" sz="1800">
                <a:solidFill>
                  <a:schemeClr val="dk1"/>
                </a:solidFill>
              </a:rPr>
              <a:t>TREND ANALYSIS OF TICKET </a:t>
            </a:r>
            <a:r>
              <a:rPr b="1" lang="en-US" sz="1800">
                <a:solidFill>
                  <a:schemeClr val="dk1"/>
                </a:solidFill>
                <a:latin typeface="Arial"/>
                <a:ea typeface="Arial"/>
                <a:cs typeface="Arial"/>
                <a:sym typeface="Arial"/>
              </a:rPr>
              <a:t>COUNT PER</a:t>
            </a: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YEAR</a:t>
            </a:r>
            <a:endParaRPr b="1" sz="1800">
              <a:solidFill>
                <a:schemeClr val="dk1"/>
              </a:solidFill>
              <a:latin typeface="Arial"/>
              <a:ea typeface="Arial"/>
              <a:cs typeface="Arial"/>
              <a:sym typeface="Arial"/>
            </a:endParaRPr>
          </a:p>
        </p:txBody>
      </p:sp>
      <p:sp>
        <p:nvSpPr>
          <p:cNvPr id="686" name="Google Shape;686;p21"/>
          <p:cNvSpPr txBox="1"/>
          <p:nvPr/>
        </p:nvSpPr>
        <p:spPr>
          <a:xfrm>
            <a:off x="138400" y="3478450"/>
            <a:ext cx="8706000" cy="1575900"/>
          </a:xfrm>
          <a:prstGeom prst="rect">
            <a:avLst/>
          </a:prstGeom>
          <a:noFill/>
          <a:ln>
            <a:noFill/>
          </a:ln>
        </p:spPr>
        <p:txBody>
          <a:bodyPr anchorCtr="0" anchor="t" bIns="45700" lIns="91425" spcFirstLastPara="1" rIns="91425" wrap="square" tIns="45700">
            <a:noAutofit/>
          </a:bodyPr>
          <a:lstStyle/>
          <a:p>
            <a:pPr indent="-152400" lvl="0" marL="171450" marR="414655" rtl="0" algn="l">
              <a:lnSpc>
                <a:spcPct val="117000"/>
              </a:lnSpc>
              <a:spcBef>
                <a:spcPts val="0"/>
              </a:spcBef>
              <a:spcAft>
                <a:spcPts val="0"/>
              </a:spcAft>
              <a:buClr>
                <a:schemeClr val="dk1"/>
              </a:buClr>
              <a:buSzPts val="1300"/>
              <a:buFont typeface="Arial"/>
              <a:buChar char="•"/>
            </a:pPr>
            <a:r>
              <a:rPr lang="en-US" sz="1300">
                <a:solidFill>
                  <a:schemeClr val="dk1"/>
                </a:solidFill>
                <a:latin typeface="Arial"/>
                <a:ea typeface="Arial"/>
                <a:cs typeface="Arial"/>
                <a:sym typeface="Arial"/>
              </a:rPr>
              <a:t>There is a steady increase in ticket counts over the years, indicating a growing demand for IT support services.</a:t>
            </a:r>
            <a:endParaRPr sz="1300">
              <a:solidFill>
                <a:schemeClr val="dk1"/>
              </a:solidFill>
              <a:latin typeface="Arial"/>
              <a:ea typeface="Arial"/>
              <a:cs typeface="Arial"/>
              <a:sym typeface="Arial"/>
            </a:endParaRPr>
          </a:p>
          <a:p>
            <a:pPr indent="-152400" lvl="0" marL="171450" marR="8255" rtl="0" algn="l">
              <a:lnSpc>
                <a:spcPct val="117000"/>
              </a:lnSpc>
              <a:spcBef>
                <a:spcPts val="405"/>
              </a:spcBef>
              <a:spcAft>
                <a:spcPts val="0"/>
              </a:spcAft>
              <a:buClr>
                <a:schemeClr val="dk1"/>
              </a:buClr>
              <a:buSzPts val="1300"/>
              <a:buFont typeface="Arial"/>
              <a:buChar char="•"/>
            </a:pPr>
            <a:r>
              <a:rPr lang="en-US" sz="1300">
                <a:solidFill>
                  <a:schemeClr val="dk1"/>
                </a:solidFill>
                <a:latin typeface="Arial"/>
                <a:ea typeface="Arial"/>
                <a:cs typeface="Arial"/>
                <a:sym typeface="Arial"/>
              </a:rPr>
              <a:t>The most notable rise occurs between 2019 and 2020, suggesting changes in operational needs or external factors</a:t>
            </a:r>
            <a:endParaRPr sz="1300">
              <a:solidFill>
                <a:schemeClr val="dk1"/>
              </a:solidFill>
            </a:endParaRPr>
          </a:p>
          <a:p>
            <a:pPr indent="-152400" lvl="0" marL="171450" marR="8255" rtl="0" algn="l">
              <a:lnSpc>
                <a:spcPct val="117000"/>
              </a:lnSpc>
              <a:spcBef>
                <a:spcPts val="405"/>
              </a:spcBef>
              <a:spcAft>
                <a:spcPts val="0"/>
              </a:spcAft>
              <a:buClr>
                <a:schemeClr val="dk1"/>
              </a:buClr>
              <a:buSzPts val="1300"/>
              <a:buFont typeface="Arial"/>
              <a:buChar char="•"/>
            </a:pPr>
            <a:r>
              <a:rPr lang="en-US" sz="1300">
                <a:solidFill>
                  <a:schemeClr val="dk1"/>
                </a:solidFill>
                <a:latin typeface="Arial"/>
                <a:ea typeface="Arial"/>
                <a:cs typeface="Arial"/>
                <a:sym typeface="Arial"/>
              </a:rPr>
              <a:t>Peaks are consistently observed in Q4, hinting at seasonal factors, such as year-end activities, system upgrades</a:t>
            </a:r>
            <a:endParaRPr sz="1300">
              <a:solidFill>
                <a:schemeClr val="dk1"/>
              </a:solidFill>
            </a:endParaRPr>
          </a:p>
          <a:p>
            <a:pPr indent="-152400" lvl="0" marL="171450" marR="8255" rtl="0" algn="l">
              <a:lnSpc>
                <a:spcPct val="117000"/>
              </a:lnSpc>
              <a:spcBef>
                <a:spcPts val="405"/>
              </a:spcBef>
              <a:spcAft>
                <a:spcPts val="0"/>
              </a:spcAft>
              <a:buClr>
                <a:schemeClr val="dk1"/>
              </a:buClr>
              <a:buSzPts val="1300"/>
              <a:buFont typeface="Arial"/>
              <a:buChar char="•"/>
            </a:pPr>
            <a:r>
              <a:rPr lang="en-US" sz="1300">
                <a:solidFill>
                  <a:schemeClr val="dk1"/>
                </a:solidFill>
                <a:latin typeface="Arial"/>
                <a:ea typeface="Arial"/>
                <a:cs typeface="Arial"/>
                <a:sym typeface="Arial"/>
              </a:rPr>
              <a:t>From 2016 to 2018, the growth is relatively moderate, reflecting a manageable workload before the surge in 2019.</a:t>
            </a:r>
            <a:endParaRPr sz="1300">
              <a:solidFill>
                <a:schemeClr val="dk1"/>
              </a:solidFill>
              <a:latin typeface="Arial"/>
              <a:ea typeface="Arial"/>
              <a:cs typeface="Arial"/>
              <a:sym typeface="Arial"/>
            </a:endParaRPr>
          </a:p>
        </p:txBody>
      </p:sp>
      <p:pic>
        <p:nvPicPr>
          <p:cNvPr id="687" name="Google Shape;687;p21" title="Chart"/>
          <p:cNvPicPr preferRelativeResize="0"/>
          <p:nvPr/>
        </p:nvPicPr>
        <p:blipFill>
          <a:blip r:embed="rId3">
            <a:alphaModFix/>
          </a:blip>
          <a:stretch>
            <a:fillRect/>
          </a:stretch>
        </p:blipFill>
        <p:spPr>
          <a:xfrm>
            <a:off x="385863" y="868575"/>
            <a:ext cx="8211076" cy="25044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22"/>
          <p:cNvSpPr txBox="1"/>
          <p:nvPr/>
        </p:nvSpPr>
        <p:spPr>
          <a:xfrm>
            <a:off x="404495" y="317500"/>
            <a:ext cx="272732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3" name="Google Shape;693;p22"/>
          <p:cNvSpPr txBox="1"/>
          <p:nvPr/>
        </p:nvSpPr>
        <p:spPr>
          <a:xfrm>
            <a:off x="1399775" y="317500"/>
            <a:ext cx="6052500" cy="309600"/>
          </a:xfrm>
          <a:prstGeom prst="rect">
            <a:avLst/>
          </a:prstGeom>
          <a:noFill/>
          <a:ln>
            <a:noFill/>
          </a:ln>
        </p:spPr>
        <p:txBody>
          <a:bodyPr anchorCtr="0" anchor="t" bIns="45700" lIns="91425" spcFirstLastPara="1" rIns="91425" wrap="square" tIns="45700">
            <a:noAutofit/>
          </a:bodyPr>
          <a:lstStyle/>
          <a:p>
            <a:pPr indent="0" lvl="0" marL="12700" marR="0" rtl="0" algn="l">
              <a:lnSpc>
                <a:spcPct val="223333"/>
              </a:lnSpc>
              <a:spcBef>
                <a:spcPts val="0"/>
              </a:spcBef>
              <a:spcAft>
                <a:spcPts val="0"/>
              </a:spcAft>
              <a:buNone/>
            </a:pPr>
            <a:r>
              <a:rPr b="1" lang="en-US" sz="1800">
                <a:solidFill>
                  <a:schemeClr val="accent4"/>
                </a:solidFill>
                <a:latin typeface="Arial"/>
                <a:ea typeface="Arial"/>
                <a:cs typeface="Arial"/>
                <a:sym typeface="Arial"/>
              </a:rPr>
              <a:t>COUNT OF TICKETS</a:t>
            </a:r>
            <a:r>
              <a:rPr b="1" lang="en-US" sz="1800">
                <a:solidFill>
                  <a:srgbClr val="583C8F"/>
                </a:solidFill>
                <a:latin typeface="Arial"/>
                <a:ea typeface="Arial"/>
                <a:cs typeface="Arial"/>
                <a:sym typeface="Arial"/>
              </a:rPr>
              <a:t> </a:t>
            </a:r>
            <a:r>
              <a:rPr b="1" lang="en-US" sz="1800">
                <a:solidFill>
                  <a:schemeClr val="dk1"/>
                </a:solidFill>
                <a:latin typeface="Arial"/>
                <a:ea typeface="Arial"/>
                <a:cs typeface="Arial"/>
                <a:sym typeface="Arial"/>
              </a:rPr>
              <a:t>AS PER AGE</a:t>
            </a:r>
            <a:endParaRPr b="1" sz="1800">
              <a:solidFill>
                <a:schemeClr val="dk1"/>
              </a:solidFill>
              <a:latin typeface="Arial"/>
              <a:ea typeface="Arial"/>
              <a:cs typeface="Arial"/>
              <a:sym typeface="Arial"/>
            </a:endParaRPr>
          </a:p>
        </p:txBody>
      </p:sp>
      <p:sp>
        <p:nvSpPr>
          <p:cNvPr id="694" name="Google Shape;694;p22"/>
          <p:cNvSpPr txBox="1"/>
          <p:nvPr/>
        </p:nvSpPr>
        <p:spPr>
          <a:xfrm>
            <a:off x="421650" y="3475775"/>
            <a:ext cx="6779400" cy="1531500"/>
          </a:xfrm>
          <a:prstGeom prst="rect">
            <a:avLst/>
          </a:prstGeom>
          <a:noFill/>
          <a:ln>
            <a:noFill/>
          </a:ln>
        </p:spPr>
        <p:txBody>
          <a:bodyPr anchorCtr="0" anchor="t" bIns="45700" lIns="91425" spcFirstLastPara="1" rIns="91425" wrap="square" tIns="45700">
            <a:noAutofit/>
          </a:bodyPr>
          <a:lstStyle/>
          <a:p>
            <a:pPr indent="-260350" lvl="0" marL="285750" marR="31750" rtl="0" algn="l">
              <a:lnSpc>
                <a:spcPct val="117000"/>
              </a:lnSpc>
              <a:spcBef>
                <a:spcPts val="0"/>
              </a:spcBef>
              <a:spcAft>
                <a:spcPts val="0"/>
              </a:spcAft>
              <a:buClr>
                <a:schemeClr val="dk1"/>
              </a:buClr>
              <a:buSzPts val="1200"/>
              <a:buFont typeface="Arial"/>
              <a:buChar char="•"/>
            </a:pPr>
            <a:r>
              <a:rPr lang="en-US" sz="1200">
                <a:solidFill>
                  <a:schemeClr val="dk1"/>
                </a:solidFill>
                <a:latin typeface="Arial"/>
                <a:ea typeface="Arial"/>
                <a:cs typeface="Arial"/>
                <a:sym typeface="Arial"/>
              </a:rPr>
              <a:t>The ticket count appears to be highest for agents in their early 40s (around 42-43 years old).</a:t>
            </a:r>
            <a:endParaRPr sz="1200">
              <a:solidFill>
                <a:schemeClr val="dk1"/>
              </a:solidFill>
              <a:latin typeface="Arial"/>
              <a:ea typeface="Arial"/>
              <a:cs typeface="Arial"/>
              <a:sym typeface="Arial"/>
            </a:endParaRPr>
          </a:p>
          <a:p>
            <a:pPr indent="-260350" lvl="0" marL="285750" marR="5080" rtl="0" algn="l">
              <a:lnSpc>
                <a:spcPct val="117000"/>
              </a:lnSpc>
              <a:spcBef>
                <a:spcPts val="1430"/>
              </a:spcBef>
              <a:spcAft>
                <a:spcPts val="0"/>
              </a:spcAft>
              <a:buClr>
                <a:schemeClr val="dk1"/>
              </a:buClr>
              <a:buSzPts val="1200"/>
              <a:buFont typeface="Arial"/>
              <a:buChar char="•"/>
            </a:pPr>
            <a:r>
              <a:rPr lang="en-US" sz="1200">
                <a:solidFill>
                  <a:schemeClr val="dk1"/>
                </a:solidFill>
                <a:latin typeface="Arial"/>
                <a:ea typeface="Arial"/>
                <a:cs typeface="Arial"/>
                <a:sym typeface="Arial"/>
              </a:rPr>
              <a:t>There is a significant drop in ticket count for agents in their late 40s and early 50s.</a:t>
            </a:r>
            <a:endParaRPr sz="1200">
              <a:solidFill>
                <a:schemeClr val="dk1"/>
              </a:solidFill>
              <a:latin typeface="Arial"/>
              <a:ea typeface="Arial"/>
              <a:cs typeface="Arial"/>
              <a:sym typeface="Arial"/>
            </a:endParaRPr>
          </a:p>
          <a:p>
            <a:pPr indent="-260350" lvl="0" marL="285750" marR="316865" rtl="0" algn="l">
              <a:lnSpc>
                <a:spcPct val="117000"/>
              </a:lnSpc>
              <a:spcBef>
                <a:spcPts val="1150"/>
              </a:spcBef>
              <a:spcAft>
                <a:spcPts val="0"/>
              </a:spcAft>
              <a:buClr>
                <a:schemeClr val="dk1"/>
              </a:buClr>
              <a:buSzPts val="1200"/>
              <a:buFont typeface="Arial"/>
              <a:buChar char="•"/>
            </a:pPr>
            <a:r>
              <a:rPr lang="en-US" sz="1200">
                <a:solidFill>
                  <a:schemeClr val="dk1"/>
                </a:solidFill>
                <a:latin typeface="Arial"/>
                <a:ea typeface="Arial"/>
                <a:cs typeface="Arial"/>
                <a:sym typeface="Arial"/>
              </a:rPr>
              <a:t>The ticket count gradually increases from age 34 onwards until it peaks around 42-43.</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pic>
        <p:nvPicPr>
          <p:cNvPr id="695" name="Google Shape;695;p22" title="Chart"/>
          <p:cNvPicPr preferRelativeResize="0"/>
          <p:nvPr/>
        </p:nvPicPr>
        <p:blipFill>
          <a:blip r:embed="rId3">
            <a:alphaModFix/>
          </a:blip>
          <a:stretch>
            <a:fillRect/>
          </a:stretch>
        </p:blipFill>
        <p:spPr>
          <a:xfrm>
            <a:off x="331150" y="810175"/>
            <a:ext cx="8525526" cy="23769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