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PAVITHRA K</a:t>
            </a:r>
          </a:p>
          <a:p>
            <a:r>
              <a:rPr lang="en-US" sz="2400" dirty="0"/>
              <a:t>REGISTER NO AND NMID: 2422K1665 / asbru262422k1665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DEPARTMENT:BSC “COMPUTER SCIENCE”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3FED8-2D23-025F-F1A8-96DCA4293362}"/>
              </a:ext>
            </a:extLst>
          </p:cNvPr>
          <p:cNvSpPr txBox="1"/>
          <p:nvPr/>
        </p:nvSpPr>
        <p:spPr>
          <a:xfrm>
            <a:off x="914782" y="1601360"/>
            <a:ext cx="61009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Results:The</a:t>
            </a:r>
            <a:r>
              <a:rPr lang="en-IN" sz="3200" dirty="0"/>
              <a:t> application allows users to manage their tasks efficiently. Tasks can be added, marked as complete, and deleted in real-time without page refresh.(Screenshots to include in your report:)Homepage when no task is </a:t>
            </a:r>
            <a:r>
              <a:rPr lang="en-IN" sz="3200" dirty="0" err="1"/>
              <a:t>added.After</a:t>
            </a:r>
            <a:r>
              <a:rPr lang="en-IN" sz="3200" dirty="0"/>
              <a:t> adding </a:t>
            </a:r>
            <a:r>
              <a:rPr lang="en-IN" sz="3200" dirty="0" err="1"/>
              <a:t>tasks.Completed</a:t>
            </a:r>
            <a:r>
              <a:rPr lang="en-IN" sz="3200" dirty="0"/>
              <a:t> task </a:t>
            </a:r>
            <a:r>
              <a:rPr lang="en-IN" sz="3200" dirty="0" err="1"/>
              <a:t>view.Task</a:t>
            </a:r>
            <a:r>
              <a:rPr lang="en-IN" sz="3200" dirty="0"/>
              <a:t> deletion in action.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C24CF-352E-CC49-92ED-92E807D4810C}"/>
              </a:ext>
            </a:extLst>
          </p:cNvPr>
          <p:cNvSpPr txBox="1"/>
          <p:nvPr/>
        </p:nvSpPr>
        <p:spPr>
          <a:xfrm>
            <a:off x="755332" y="1695450"/>
            <a:ext cx="61009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The To-Do List App is a useful and simple project that improves productivity by helping users manage tasks effectively. Future improvements could include saving tasks in local storage, adding a dark mode, and user authentication for personalized task lists.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12192000" cy="74390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FA75B-9D75-C393-1B3D-B01DF7096643}"/>
              </a:ext>
            </a:extLst>
          </p:cNvPr>
          <p:cNvSpPr txBox="1"/>
          <p:nvPr/>
        </p:nvSpPr>
        <p:spPr>
          <a:xfrm>
            <a:off x="2116697" y="3209101"/>
            <a:ext cx="6100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TO-DO LIST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F9C76-1316-FA8E-EAE5-41A18044591B}"/>
              </a:ext>
            </a:extLst>
          </p:cNvPr>
          <p:cNvSpPr txBox="1"/>
          <p:nvPr/>
        </p:nvSpPr>
        <p:spPr>
          <a:xfrm>
            <a:off x="909404" y="2019300"/>
            <a:ext cx="61009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In daily life, people often forget their important tasks because there is no proper way to manage them. This results in missed deadlines and reduced productivity. Therefore, a simple and efficient task management application is required to help users organize and track their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5920A-415F-8F18-A239-6DE8198EEDE4}"/>
              </a:ext>
            </a:extLst>
          </p:cNvPr>
          <p:cNvSpPr txBox="1"/>
          <p:nvPr/>
        </p:nvSpPr>
        <p:spPr>
          <a:xfrm>
            <a:off x="752241" y="2019300"/>
            <a:ext cx="61009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The To-Do List App is a simple web application created using HTML, CSS, and JavaScript. It allows users to add tasks, mark them as complete, and delete tasks easily. The application has a clean user interface and works on both desktop and mobile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606DF-852F-D5C1-45EE-F9D4E40EB86A}"/>
              </a:ext>
            </a:extLst>
          </p:cNvPr>
          <p:cNvSpPr txBox="1"/>
          <p:nvPr/>
        </p:nvSpPr>
        <p:spPr>
          <a:xfrm>
            <a:off x="752241" y="1878611"/>
            <a:ext cx="61009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Students: To manage homework, assignments, and study </a:t>
            </a:r>
            <a:r>
              <a:rPr lang="en-IN" sz="3200" dirty="0" err="1"/>
              <a:t>plans.Employees</a:t>
            </a:r>
            <a:r>
              <a:rPr lang="en-IN" sz="3200" dirty="0"/>
              <a:t>: To track daily work tasks and </a:t>
            </a:r>
            <a:r>
              <a:rPr lang="en-IN" sz="3200" dirty="0" err="1"/>
              <a:t>deadlines.General</a:t>
            </a:r>
            <a:r>
              <a:rPr lang="en-IN" sz="3200" dirty="0"/>
              <a:t> users: To maintain personal tasks and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E3FC3-ADD9-7875-1899-22092E84658F}"/>
              </a:ext>
            </a:extLst>
          </p:cNvPr>
          <p:cNvSpPr txBox="1"/>
          <p:nvPr/>
        </p:nvSpPr>
        <p:spPr>
          <a:xfrm>
            <a:off x="3045502" y="1857375"/>
            <a:ext cx="6100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HTML5 – For structuring the application.CSS3 – For designing and </a:t>
            </a:r>
            <a:r>
              <a:rPr lang="en-IN" sz="3200" dirty="0" err="1"/>
              <a:t>styling.JavaScript</a:t>
            </a:r>
            <a:r>
              <a:rPr lang="en-IN" sz="3200" dirty="0"/>
              <a:t> (ES6) – For adding interactivity and </a:t>
            </a:r>
            <a:r>
              <a:rPr lang="en-IN" sz="3200" dirty="0" err="1"/>
              <a:t>functionality.Editor</a:t>
            </a:r>
            <a:r>
              <a:rPr lang="en-IN" sz="3200" dirty="0"/>
              <a:t> – Visual Studio </a:t>
            </a:r>
            <a:r>
              <a:rPr lang="en-IN" sz="3200" dirty="0" err="1"/>
              <a:t>Code.Browser</a:t>
            </a:r>
            <a:r>
              <a:rPr lang="en-IN" sz="3200" dirty="0"/>
              <a:t> – Google Chrome or any modern browser.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B942B-F177-AB10-C90A-A3D69057BE4E}"/>
              </a:ext>
            </a:extLst>
          </p:cNvPr>
          <p:cNvSpPr txBox="1"/>
          <p:nvPr/>
        </p:nvSpPr>
        <p:spPr>
          <a:xfrm>
            <a:off x="739775" y="1371600"/>
            <a:ext cx="61009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Header: Displays the title "To-Do </a:t>
            </a:r>
            <a:r>
              <a:rPr lang="en-IN" sz="3200" dirty="0" err="1"/>
              <a:t>List".Input</a:t>
            </a:r>
            <a:r>
              <a:rPr lang="en-IN" sz="3200" dirty="0"/>
              <a:t> Section: Contains a text box and an "Add Task" </a:t>
            </a:r>
            <a:r>
              <a:rPr lang="en-IN" sz="3200" dirty="0" err="1"/>
              <a:t>button.Task</a:t>
            </a:r>
            <a:r>
              <a:rPr lang="en-IN" sz="3200" dirty="0"/>
              <a:t> List Section: Displays all added tasks with delete </a:t>
            </a:r>
            <a:r>
              <a:rPr lang="en-IN" sz="3200" dirty="0" err="1"/>
              <a:t>buttons.Responsive</a:t>
            </a:r>
            <a:r>
              <a:rPr lang="en-IN" sz="3200" dirty="0"/>
              <a:t> Design: Works on mobile and desktop screens.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8EA06-1B54-1548-770E-934AF7FCCD99}"/>
              </a:ext>
            </a:extLst>
          </p:cNvPr>
          <p:cNvSpPr txBox="1"/>
          <p:nvPr/>
        </p:nvSpPr>
        <p:spPr>
          <a:xfrm>
            <a:off x="755332" y="1828800"/>
            <a:ext cx="610099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Add a new task by typing in the input box and clicking "Add Task".✔ Mark a task as completed by clicking on it (applies strikethrough).✔ Delete a task by clicking the delete button next to it.✔ Clean and responsive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470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23</cp:revision>
  <dcterms:created xsi:type="dcterms:W3CDTF">2024-03-29T15:07:22Z</dcterms:created>
  <dcterms:modified xsi:type="dcterms:W3CDTF">2025-08-29T08:41:23Z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