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</a:t>
            </a:r>
            <a:r>
              <a:rPr lang="en-US" sz="2400" dirty="0"/>
              <a:t> </a:t>
            </a:r>
            <a:r>
              <a:rPr lang="en-US" sz="2400" dirty="0" smtClean="0"/>
              <a:t>      : PAVITHRA.M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</a:t>
            </a:r>
            <a:r>
              <a:rPr lang="en-US" sz="2400" dirty="0" smtClean="0"/>
              <a:t>312217950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</a:t>
            </a:r>
            <a:r>
              <a:rPr lang="en-US" sz="2400" dirty="0" smtClean="0"/>
              <a:t>(ACCOUNTING AND FINANCE )</a:t>
            </a:r>
            <a:endParaRPr lang="en-US" sz="2400" dirty="0"/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</a:t>
            </a:r>
            <a:r>
              <a:rPr lang="en-US" sz="2400" dirty="0" smtClean="0"/>
              <a:t>30834E0C62007D6BA644C376378D4368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345</TotalTime>
  <Words>315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50</cp:revision>
  <dcterms:created xsi:type="dcterms:W3CDTF">2024-03-29T15:07:22Z</dcterms:created>
  <dcterms:modified xsi:type="dcterms:W3CDTF">2024-10-03T08:49:02Z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