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1284-9DBE-41CD-BC8F-20A871B1545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EE80-33AC-42CC-B524-F56933578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11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1284-9DBE-41CD-BC8F-20A871B1545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EE80-33AC-42CC-B524-F56933578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67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1284-9DBE-41CD-BC8F-20A871B1545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EE80-33AC-42CC-B524-F56933578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22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1284-9DBE-41CD-BC8F-20A871B1545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EE80-33AC-42CC-B524-F56933578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38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1284-9DBE-41CD-BC8F-20A871B1545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EE80-33AC-42CC-B524-F56933578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74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1284-9DBE-41CD-BC8F-20A871B1545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EE80-33AC-42CC-B524-F56933578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02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1284-9DBE-41CD-BC8F-20A871B1545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EE80-33AC-42CC-B524-F56933578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48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1284-9DBE-41CD-BC8F-20A871B1545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EE80-33AC-42CC-B524-F56933578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5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1284-9DBE-41CD-BC8F-20A871B1545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EE80-33AC-42CC-B524-F56933578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1284-9DBE-41CD-BC8F-20A871B1545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EE80-33AC-42CC-B524-F56933578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17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01284-9DBE-41CD-BC8F-20A871B1545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EE80-33AC-42CC-B524-F56933578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64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01284-9DBE-41CD-BC8F-20A871B1545E}" type="datetimeFigureOut">
              <a:rPr lang="en-IN" smtClean="0"/>
              <a:t>25-03-2021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EE80-33AC-42CC-B524-F56933578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46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reate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a list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Software </a:t>
            </a:r>
          </a:p>
          <a:p>
            <a:pPr marL="0" indent="0" algn="ctr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Application Details</a:t>
            </a:r>
          </a:p>
          <a:p>
            <a:pPr marL="0" indent="0" algn="ctr"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Presented By,</a:t>
            </a:r>
          </a:p>
          <a:p>
            <a:pPr marL="0" indent="0" algn="ctr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</a:t>
            </a:r>
            <a:r>
              <a:rPr lang="en-IN" sz="2800" dirty="0" err="1" smtClean="0">
                <a:latin typeface="Times New Roman" pitchFamily="18" charset="0"/>
                <a:cs typeface="Times New Roman" pitchFamily="18" charset="0"/>
              </a:rPr>
              <a:t>M.Pavithra</a:t>
            </a:r>
            <a:endParaRPr lang="en-I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B.E CSE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51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Define buttons and labels</a:t>
            </a: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Label(root, text = 'NAME', font='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12 bold',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= 'SlateGray3').place(x= 30, y=20)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Entry(root,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textvariable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= Name).place(x= 130, y=20)</a:t>
            </a: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Label(root, text = 'AUTHOR', font='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12 bold',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= 'SlateGray3').place(x= 30, y=40)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Entry(root,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textvariable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= Author).place(x= 130, y=40)</a:t>
            </a: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Label(root, text = 'VERSION', font='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12 bold',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= 'SlateGray3').place(x= 30, y=60)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Entry(root,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textvariable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= Version).place(x= 130, y=60)</a:t>
            </a: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Label(root, text = 'YEAR', font='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12 bold',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= 'SlateGray3').place(x= 30, y=80)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Entry(root,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textvariable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= Year).place(x= 130, y=80)</a:t>
            </a: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Label(root, text = 'PRICE', font='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12 bold',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= 'SlateGray3').place(x= 30, y=100)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Entry(root,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textvariable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= Price).place(x= 130, y=100)</a:t>
            </a: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67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Button(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root,text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=" ADD", font='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12 bold',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='SlateGray4', command =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AddBook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).place(x= 50, y=210)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Button(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root,text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="EDIT", font='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12 bold',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='SlateGray4',command = EDIT).place(x= 50, y=260)</a:t>
            </a: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Button(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root,text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="DELETE", font='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12 bold',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='SlateGray4',command = DELETE).place(x= 50, y=310)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Button(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root,text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="VIEW", font='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12 bold',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='SlateGray4', command = VIEW).place(x= 50, y=160)</a:t>
            </a: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Button(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root,text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="EXIT", font='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12 bold',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='tomato', command = EXIT).place(x= 400, y=420)</a:t>
            </a:r>
          </a:p>
          <a:p>
            <a:pPr marL="0" indent="0"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Button(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root,text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="RESET", font='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arial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12 bold',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='SlateGray4', command = RESET).place(x= 50, y=350)</a:t>
            </a: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root.mainloop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9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Label()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widget used when we want to display text</a:t>
            </a:r>
          </a:p>
          <a:p>
            <a:pPr fontAlgn="base"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Entry()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widget used when we want to create an input text field.</a:t>
            </a:r>
          </a:p>
          <a:p>
            <a:pPr fontAlgn="base"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Button()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widget used to display button</a:t>
            </a:r>
          </a:p>
          <a:p>
            <a:pPr lvl="1" fontAlgn="base"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is the name of our window</a:t>
            </a:r>
          </a:p>
          <a:p>
            <a:pPr lvl="1" fontAlgn="base"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text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which display on the label as title of that label</a:t>
            </a:r>
          </a:p>
          <a:p>
            <a:pPr lvl="1" fontAlgn="base"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font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in which form the text will be write</a:t>
            </a:r>
          </a:p>
          <a:p>
            <a:pPr lvl="1" fontAlgn="base">
              <a:lnSpc>
                <a:spcPct val="150000"/>
              </a:lnSpc>
            </a:pPr>
            <a:r>
              <a:rPr lang="en-IN" sz="1800" b="1" dirty="0" err="1">
                <a:latin typeface="Times New Roman" pitchFamily="18" charset="0"/>
                <a:cs typeface="Times New Roman" pitchFamily="18" charset="0"/>
              </a:rPr>
              <a:t>textvariable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used to retrieve the text to entry widget</a:t>
            </a:r>
          </a:p>
          <a:p>
            <a:pPr lvl="1" fontAlgn="base"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place()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– place widgets at specific position</a:t>
            </a:r>
          </a:p>
          <a:p>
            <a:pPr lvl="1" fontAlgn="base"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command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called the specific function when the button will clicked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497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PROJECT OUTPUT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56792"/>
            <a:ext cx="777240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22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VIEW OF DETAILS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12776"/>
            <a:ext cx="777240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45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PROBLEM STATEMENT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40768"/>
            <a:ext cx="7848872" cy="374441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	To write a Python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program to create a list of software application details. The details of application include name, author, version, publishing year ,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price.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LANGUAGE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Python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3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08720"/>
            <a:ext cx="8147248" cy="521744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SOURCE CODE: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Importing Module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from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import * 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Import libraries from the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module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89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Initializing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window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root =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Tk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root.geometry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('800x800')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root.config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= 'SlateGray3')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root.resizable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(0,0)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root.title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('Book Details')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booklist = [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['Object Oriented Programming Using C++ and Java',  '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Vasappanavara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Ramesh','2','2011','Rs.511'],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['Concepts of database management system',  'Abraham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Silberschatz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','4','2019','Rs.499'],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['Mastering Cloud Computing',  '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Rajkumar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Buyya','3','2018','Rs.299'],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['HTML and CSS: Design and Build Websites',  'Jon Duckett','5','2011','Rs.450'],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['Python: The Complete Reference',  'Martin C. Brown','4','2018','Rs.610'],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['Machine Learning For Absolute Beginners',  'Oliver Theobald ','6','2017','Rs.1000'],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279821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Name =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StringVar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Author =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StringVar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Version=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StringVar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Year=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StringVar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Price=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StringVar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frame = Frame(root)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frame.pack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(side = RIGHT)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scroll = Scrollbar(frame, orient=VERTICAL)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select =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Listbox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(frame,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yscrollcommand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scroll.set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, height=12)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scroll.config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(command=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select.yview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scroll.pack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(side=RIGHT, fill=Y)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select.pack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(side=LEFT,  fill=BOTH, expand=1)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7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IN" sz="1800" b="1" dirty="0" err="1">
                <a:latin typeface="Times New Roman" pitchFamily="18" charset="0"/>
                <a:cs typeface="Times New Roman" pitchFamily="18" charset="0"/>
              </a:rPr>
              <a:t>Tk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use to initialized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tkinter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geometry()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sets the window width and height</a:t>
            </a:r>
          </a:p>
          <a:p>
            <a:pPr fontAlgn="base"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title()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used to set window’s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tiltle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resizable(0,0)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this command stop window to resize</a:t>
            </a:r>
          </a:p>
          <a:p>
            <a:pPr fontAlgn="base">
              <a:lnSpc>
                <a:spcPct val="150000"/>
              </a:lnSpc>
            </a:pPr>
            <a:r>
              <a:rPr lang="en-IN" sz="1800" b="1" dirty="0" err="1">
                <a:latin typeface="Times New Roman" pitchFamily="18" charset="0"/>
                <a:cs typeface="Times New Roman" pitchFamily="18" charset="0"/>
              </a:rPr>
              <a:t>bg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use to set the background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of the window</a:t>
            </a:r>
          </a:p>
          <a:p>
            <a:pPr fontAlgn="base">
              <a:lnSpc>
                <a:spcPct val="150000"/>
              </a:lnSpc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Contacts’ information is stored in </a:t>
            </a:r>
            <a:r>
              <a:rPr lang="en-IN" sz="1800" b="1" dirty="0" err="1">
                <a:latin typeface="Times New Roman" pitchFamily="18" charset="0"/>
                <a:cs typeface="Times New Roman" pitchFamily="18" charset="0"/>
              </a:rPr>
              <a:t>contactlist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Frame is like a container that is used to organized widgets</a:t>
            </a:r>
          </a:p>
          <a:p>
            <a:pPr fontAlgn="base">
              <a:lnSpc>
                <a:spcPct val="150000"/>
              </a:lnSpc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Here Scrollbar widget and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Listbox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widget is used to allow users to select from many options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0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886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1200" dirty="0">
                <a:latin typeface="Times New Roman" pitchFamily="18" charset="0"/>
                <a:cs typeface="Times New Roman" pitchFamily="18" charset="0"/>
              </a:rPr>
              <a:t>Define functions</a:t>
            </a:r>
          </a:p>
          <a:p>
            <a:pPr marL="0" indent="0">
              <a:buNone/>
            </a:pPr>
            <a:endParaRPr lang="en-IN" sz="5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 Selected():</a:t>
            </a:r>
          </a:p>
          <a:p>
            <a:pPr marL="0" indent="0">
              <a:buNone/>
            </a:pP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select.curselection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()[0])</a:t>
            </a:r>
          </a:p>
          <a:p>
            <a:pPr marL="0" indent="0">
              <a:buNone/>
            </a:pP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AddBook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 marL="0" indent="0">
              <a:buNone/>
            </a:pP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booklist.append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([</a:t>
            </a: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Name.get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Author.get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Version.get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Year.get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Price.get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()])</a:t>
            </a:r>
          </a:p>
          <a:p>
            <a:pPr marL="0" indent="0">
              <a:buNone/>
            </a:pP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Select_set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IN" sz="6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 EDIT():</a:t>
            </a:r>
          </a:p>
          <a:p>
            <a:pPr marL="0" indent="0">
              <a:buNone/>
            </a:pP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    booklist[Selected()] = [</a:t>
            </a: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Name.get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(), </a:t>
            </a: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Author.get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Version.get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Year.get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(),</a:t>
            </a: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Price.get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()]</a:t>
            </a:r>
          </a:p>
          <a:p>
            <a:pPr marL="0" indent="0">
              <a:buNone/>
            </a:pP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Select_set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IN" sz="6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 DELETE():</a:t>
            </a:r>
          </a:p>
          <a:p>
            <a:pPr marL="0" indent="0">
              <a:buNone/>
            </a:pP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    del booklist[Selected()]</a:t>
            </a:r>
          </a:p>
          <a:p>
            <a:pPr marL="0" indent="0">
              <a:buNone/>
            </a:pP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Select_set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IN" sz="6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 VIEW():</a:t>
            </a:r>
          </a:p>
          <a:p>
            <a:pPr marL="0" indent="0">
              <a:buNone/>
            </a:pP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    NAME, AUTHOR,VERSION,YEAR,PRICE = booklist[Selected()]</a:t>
            </a:r>
          </a:p>
          <a:p>
            <a:pPr marL="0" indent="0">
              <a:buNone/>
            </a:pP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Name.set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(NAME)</a:t>
            </a:r>
          </a:p>
          <a:p>
            <a:pPr marL="0" indent="0">
              <a:buNone/>
            </a:pP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Author.set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(AUTHOR)</a:t>
            </a:r>
          </a:p>
          <a:p>
            <a:pPr marL="0" indent="0">
              <a:buNone/>
            </a:pP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Version.set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(VERSION)</a:t>
            </a:r>
          </a:p>
          <a:p>
            <a:pPr marL="0" indent="0">
              <a:buNone/>
            </a:pP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Year.set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(YEAR)</a:t>
            </a:r>
          </a:p>
          <a:p>
            <a:pPr marL="0" indent="0">
              <a:buNone/>
            </a:pP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6400" dirty="0" err="1" smtClean="0">
                <a:latin typeface="Times New Roman" pitchFamily="18" charset="0"/>
                <a:cs typeface="Times New Roman" pitchFamily="18" charset="0"/>
              </a:rPr>
              <a:t>Price.set</a:t>
            </a:r>
            <a:r>
              <a:rPr lang="en-IN" sz="6400" dirty="0" smtClean="0">
                <a:latin typeface="Times New Roman" pitchFamily="18" charset="0"/>
                <a:cs typeface="Times New Roman" pitchFamily="18" charset="0"/>
              </a:rPr>
              <a:t>(PRICE)</a:t>
            </a:r>
          </a:p>
          <a:p>
            <a:pPr marL="0" indent="0">
              <a:buNone/>
            </a:pPr>
            <a:endParaRPr lang="en-IN" sz="6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09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EXIT():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root.destroy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RESET():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Name.set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('')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Number.set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('')</a:t>
            </a:r>
          </a:p>
          <a:p>
            <a:pPr marL="0" indent="0">
              <a:buNone/>
            </a:pP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Select_set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() :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booklist.sort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select.delete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(0,END)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for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name,author,version,year,price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in booklist :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select.insert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(END, name)</a:t>
            </a:r>
          </a:p>
          <a:p>
            <a:pPr marL="0" indent="0">
              <a:buNone/>
            </a:pP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Select_set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452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Selected()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function used to return selected value</a:t>
            </a:r>
          </a:p>
          <a:p>
            <a:pPr fontAlgn="base">
              <a:lnSpc>
                <a:spcPct val="150000"/>
              </a:lnSpc>
            </a:pPr>
            <a:r>
              <a:rPr lang="en-IN" sz="1800" b="1" dirty="0" err="1">
                <a:latin typeface="Times New Roman" pitchFamily="18" charset="0"/>
                <a:cs typeface="Times New Roman" pitchFamily="18" charset="0"/>
              </a:rPr>
              <a:t>Addcontact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function used to add new contact</a:t>
            </a:r>
          </a:p>
          <a:p>
            <a:pPr fontAlgn="base"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EDIT()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function will edit existing contact</a:t>
            </a:r>
          </a:p>
          <a:p>
            <a:pPr fontAlgn="base"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DELETE()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function will delete selected contact</a:t>
            </a:r>
          </a:p>
          <a:p>
            <a:pPr fontAlgn="base"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VIEW()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function will view selected contact</a:t>
            </a:r>
          </a:p>
          <a:p>
            <a:pPr fontAlgn="base"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EXIT()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used to destroy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mainloop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RESET()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will set the name and number field to empty string</a:t>
            </a:r>
          </a:p>
          <a:p>
            <a:pPr fontAlgn="base">
              <a:lnSpc>
                <a:spcPct val="150000"/>
              </a:lnSpc>
            </a:pPr>
            <a:r>
              <a:rPr lang="en-IN" sz="1800" b="1" dirty="0" err="1">
                <a:latin typeface="Times New Roman" pitchFamily="18" charset="0"/>
                <a:cs typeface="Times New Roman" pitchFamily="18" charset="0"/>
              </a:rPr>
              <a:t>Select_set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 will sort the manage the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contactlist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and also used in other functions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14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677</Words>
  <Application>Microsoft Office PowerPoint</Application>
  <PresentationFormat>On-screen Show (4:3)</PresentationFormat>
  <Paragraphs>133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PROBLEM STATEMENT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2021-03-25T05:42:02Z</dcterms:created>
  <dcterms:modified xsi:type="dcterms:W3CDTF">2021-03-25T07:09:58Z</dcterms:modified>
</cp:coreProperties>
</file>