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110" d="100"/>
          <a:sy n="110" d="100"/>
        </p:scale>
        <p:origin x="-922" y="-7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a:solidFill>
                  <a:schemeClr val="tx1"/>
                </a:solidFill>
                <a:latin typeface="Arial"/>
                <a:ea typeface="Arial"/>
                <a:cs typeface="Arial"/>
                <a:sym typeface="Arial"/>
              </a:rPr>
              <a:t>: </a:t>
            </a:r>
            <a:r>
              <a:rPr lang="en-US" sz="1100" smtClean="0">
                <a:solidFill>
                  <a:schemeClr val="tx1"/>
                </a:solidFill>
              </a:rPr>
              <a:t>PAVITHRA M</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au510421104072</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101436"/>
            <a:ext cx="8237035" cy="3612735"/>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PRIYA</cp:lastModifiedBy>
  <cp:revision>13</cp:revision>
  <dcterms:modified xsi:type="dcterms:W3CDTF">2024-04-10T15:29:40Z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