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P</a:t>
            </a:r>
            <a:r>
              <a:rPr dirty="0" sz="2400" lang="en-US" smtClean="0"/>
              <a:t>A</a:t>
            </a:r>
            <a:r>
              <a:rPr dirty="0" sz="2400" lang="en-US" smtClean="0"/>
              <a:t>V</a:t>
            </a:r>
            <a:r>
              <a:rPr dirty="0" sz="2400" lang="en-US" smtClean="0"/>
              <a:t>I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3122114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88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44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23901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425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8633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0251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2024-03-29T04:07:22Z</dcterms:created>
  <dcterms:modified xsi:type="dcterms:W3CDTF">2024-09-20T07:05:31Z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17d9e9c1de674decbee10c1eb67f2786</vt:lpwstr>
  </property>
</Properties>
</file>