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3907-E871-4A47-A539-8410CF2DC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27145-0FD4-4F34-879D-40F793543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36D9-4F7C-4514-9AA1-BBB90637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E9F5-440A-4909-A0AC-2C461C31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46DF-3182-420A-B2A1-58CF63A7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6CCE-FC40-487F-8188-56077C3F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2DAF7-FF0B-4D9F-98FF-4E8E10906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7838-4D57-40D0-8731-45692C20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8115-79CC-44BC-9A24-64FF3355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83AE-2752-49D6-BB66-7341E5CD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9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6467C-A75C-4FEB-8922-D88321DC8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68F09-AF85-44D9-B73A-66ECF4797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633F-7FE3-4396-BE14-45D53894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7802-4CC0-4A57-915C-4707F9DB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4086-4D73-41BE-823D-E0F4E5E8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5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D543-BA23-4190-A9FF-7C257BD6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AC1C-5599-4F4B-9BAB-107EAFDA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1B5C-7199-4D1A-BE0E-5FADA007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001E-51E6-4BF0-BED5-6163B17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5F8B-5E7A-43DB-B6C7-45AC80CD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5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2E98-CDCE-4FA8-AB53-32A55BC4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6B6B-AE69-4362-B7C7-43845095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2E77-C1D7-4953-BCF7-CB1D9A52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42F9-5D18-48FA-A630-18FB1624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CE47-1FC0-46B0-8622-6B91B098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5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53DE-FA9E-498C-9A0C-BA2A27A1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B850-3DA4-4012-A11A-B1B9D3A1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1DB5F-9ED3-4D18-9719-D8A6F2C2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1EBE3-D80E-40D1-B730-57F9C396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9978D-9AA6-44F8-9245-80256E41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58C74-A58C-4332-AF2A-4D35961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3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DFF9-E6EC-4A09-8CF1-AE05320C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4A825-0C5E-4CBA-BD18-B8B2311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74DC7-2ADD-4EA7-884F-135D06D9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A8E45-71D1-44BD-A613-BFF58A2D4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B1062-E449-436F-AD54-223F9FDE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06DC0-9DFD-4A19-A515-BC65BD4B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AE1E9-FAD8-4DA2-AF16-4780A89A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44F67-5D84-46FD-92D8-E1E12946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9868-8158-4C4A-AB4B-F8B03DFF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0146B-3E13-438C-B853-8D60B70C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D1E8-DE56-4D7C-ABDC-6BA95238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29111-0834-4B43-B3EC-5F300B5F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55E12-630D-44D5-89FE-3A48FAE2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E6B49-0ADB-4DB9-A25B-C13E9A0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43AF-56F7-4892-91BA-DA3ACEF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0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413C-C5BB-4521-B55B-706B2E5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3351-E7DD-4579-9795-EA75E50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0735-3692-4AFA-A424-7FCD63EF7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0ECB5-A131-48E6-A8F4-502C36AD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95FE-80F2-4A30-9E3B-4C67D2F5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97FB-CF7E-48BD-B3F8-04D2075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4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5708-1C79-4637-A32F-0064D50A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86BCD-6F66-4869-9603-E81E10710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1097-9DD6-47FA-8962-49AE57B4B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452C-8F07-49AE-8074-E249CFE1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653FD-79C2-4B32-B2B9-78AF6173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FC28D-87D0-4A70-9B1E-368A15F5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4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3D27B-198F-4B29-80C5-08F28736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67B7-6108-4E39-868A-5557F72E6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4DAA-75A9-426B-80A3-62E273BE7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37EA-AB68-4255-B1C1-FA6AFF984D4D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EEE4-F481-48D3-B2B0-E0BC95421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15BD9-B32D-4AFC-9572-96A9E380B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ED08-912F-4D3F-9E17-7BBCA10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2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38FB0C-6C17-4AB1-9D58-36B94EF8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04" y="1333849"/>
            <a:ext cx="4882391" cy="3959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9215C-1641-4C01-AE1D-373C74B07178}"/>
              </a:ext>
            </a:extLst>
          </p:cNvPr>
          <p:cNvSpPr txBox="1"/>
          <p:nvPr/>
        </p:nvSpPr>
        <p:spPr>
          <a:xfrm>
            <a:off x="9446004" y="5754848"/>
            <a:ext cx="256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Pavithran_K</a:t>
            </a:r>
          </a:p>
          <a:p>
            <a:r>
              <a:rPr lang="en-US" dirty="0"/>
              <a:t>2018202036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5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Calculate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1673C-400E-4776-B9B6-2F0DB39C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1141590"/>
            <a:ext cx="6048462" cy="579679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1D00D-CC04-4F11-AF92-B3857C63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29" y="2382472"/>
            <a:ext cx="1963024" cy="33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8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1673C-400E-4776-B9B6-2F0DB39C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1141590"/>
            <a:ext cx="6048462" cy="5796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5B697-DF66-4D83-BB89-5D38EA271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96" y="2407640"/>
            <a:ext cx="1937857" cy="33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6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35" y="24455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5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B8CD-02D0-4545-8E5D-64A2DA47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Splash Screen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CC5CD-5A10-45A0-9880-913CEE579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94" y="1325460"/>
            <a:ext cx="6112903" cy="5463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8F184-6968-4013-A27E-4165DE7F7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38" y="2392194"/>
            <a:ext cx="1988190" cy="33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2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1673C-400E-4776-B9B6-2F0DB39C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1141590"/>
            <a:ext cx="6048462" cy="5796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89F62-0079-436D-A7C8-CF9ED4ADD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29" y="2290194"/>
            <a:ext cx="1996580" cy="34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1673C-400E-4776-B9B6-2F0DB39C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1149979"/>
            <a:ext cx="6048462" cy="57967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D8123-9B1D-465A-9A70-DBE865C40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6" y="2357306"/>
            <a:ext cx="1988191" cy="33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6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 Timer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1673C-400E-4776-B9B6-2F0DB39C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1141590"/>
            <a:ext cx="6048462" cy="57967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CE5431-80E6-4BB0-AD9C-283FE167C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7" y="2382472"/>
            <a:ext cx="1963024" cy="33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1673C-400E-4776-B9B6-2F0DB39C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1141590"/>
            <a:ext cx="6048462" cy="57967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4C54D-E1F7-49B8-A347-A9840399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6" y="2390862"/>
            <a:ext cx="1946247" cy="33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1673C-400E-4776-B9B6-2F0DB39C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1141590"/>
            <a:ext cx="6048462" cy="57967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86693-4085-434C-9B28-70B021A44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6" y="2407640"/>
            <a:ext cx="1954635" cy="33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1673C-400E-4776-B9B6-2F0DB39C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1141590"/>
            <a:ext cx="6048462" cy="57967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C192E-FC19-4EDC-8B90-4E1F72CC2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96" y="2390862"/>
            <a:ext cx="1946246" cy="33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0B3-F582-44D1-A9AA-9F1F4F1D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1673C-400E-4776-B9B6-2F0DB39C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1141590"/>
            <a:ext cx="6048462" cy="57967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6319C5-A709-4103-B1AF-3FA48A14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51" y="2365695"/>
            <a:ext cx="1979802" cy="33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Opening Splash Screen</vt:lpstr>
      <vt:lpstr>Home Screen</vt:lpstr>
      <vt:lpstr>Menu View</vt:lpstr>
      <vt:lpstr>Chess Timer</vt:lpstr>
      <vt:lpstr>Home Screen</vt:lpstr>
      <vt:lpstr>Times Up</vt:lpstr>
      <vt:lpstr>Game Page</vt:lpstr>
      <vt:lpstr>Game Home Page</vt:lpstr>
      <vt:lpstr>Points Calculate</vt:lpstr>
      <vt:lpstr>Score</vt:lpstr>
      <vt:lpstr>Thank You!..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Narhtivap K</dc:creator>
  <cp:lastModifiedBy>Narhtivap K</cp:lastModifiedBy>
  <cp:revision>13</cp:revision>
  <dcterms:created xsi:type="dcterms:W3CDTF">2020-03-12T08:23:51Z</dcterms:created>
  <dcterms:modified xsi:type="dcterms:W3CDTF">2020-03-12T10:41:01Z</dcterms:modified>
</cp:coreProperties>
</file>