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E15E45E-CFCA-4686-9006-A8CAE313335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CB795B7-5211-4F25-8E38-C0E6F34237D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sz="3200"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CB795B7-5211-4F25-8E38-C0E6F34237D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104867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abc" TargetMode="External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0" name="object 3"/>
          <p:cNvGrpSpPr/>
          <p:nvPr/>
        </p:nvGrpSpPr>
        <p:grpSpPr>
          <a:xfrm>
            <a:off x="7439025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09" name="object 21"/>
          <p:cNvSpPr txBox="1"/>
          <p:nvPr/>
        </p:nvSpPr>
        <p:spPr>
          <a:xfrm>
            <a:off x="739775" y="6473337"/>
            <a:ext cx="1798955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-50"/>
          </a:p>
        </p:txBody>
      </p:sp>
      <p:sp>
        <p:nvSpPr>
          <p:cNvPr id="1048611" name="TextBox 22"/>
          <p:cNvSpPr txBox="1"/>
          <p:nvPr/>
        </p:nvSpPr>
        <p:spPr>
          <a:xfrm>
            <a:off x="5257800" y="3733800"/>
            <a:ext cx="3886200" cy="1463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/>
              <a:t>Name:P.Pavithran</a:t>
            </a:r>
            <a:endParaRPr dirty="0" lang="en-US"/>
          </a:p>
          <a:p>
            <a:r>
              <a:rPr dirty="0" lang="en-US"/>
              <a:t>3</a:t>
            </a:r>
            <a:r>
              <a:rPr baseline="30000" dirty="0" lang="en-US"/>
              <a:t>rd</a:t>
            </a:r>
            <a:r>
              <a:rPr dirty="0" lang="en-US"/>
              <a:t>  year B.E.CSE</a:t>
            </a:r>
          </a:p>
          <a:p>
            <a:r>
              <a:rPr dirty="0" lang="en-US"/>
              <a:t>NM ID:au421221104025</a:t>
            </a:r>
          </a:p>
          <a:p>
            <a:r>
              <a:rPr dirty="0" lang="en-US"/>
              <a:t>Email id:pavithranprabaharan2003@gmail.com</a:t>
            </a:r>
          </a:p>
        </p:txBody>
      </p:sp>
      <p:sp>
        <p:nvSpPr>
          <p:cNvPr id="1048612" name="Title 24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350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dirty="0" spc="-60"/>
              <a:t>RESULTS</a:t>
            </a:r>
          </a:p>
        </p:txBody>
      </p:sp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dirty="0" spc="-25"/>
          </a:p>
        </p:txBody>
      </p:sp>
      <p:sp>
        <p:nvSpPr>
          <p:cNvPr id="1048688" name="object 8"/>
          <p:cNvSpPr txBox="1"/>
          <p:nvPr/>
        </p:nvSpPr>
        <p:spPr>
          <a:xfrm>
            <a:off x="683259" y="6111875"/>
            <a:ext cx="1230630" cy="283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Demo</a:t>
            </a:r>
            <a:r>
              <a:rPr dirty="0" sz="2000" spc="1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sz="2000" spc="-2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48689" name="Rectangle 9"/>
          <p:cNvSpPr/>
          <p:nvPr/>
        </p:nvSpPr>
        <p:spPr>
          <a:xfrm>
            <a:off x="5246914" y="1066800"/>
            <a:ext cx="4106636" cy="3977641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3200" lang="en-US"/>
              <a:t>Identifying animals from images usually involves using computer vision algorithms that analyze features like shapes, patterns, and colors to match them with known species.</a:t>
            </a: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81000" y="1828800"/>
            <a:ext cx="4267200" cy="3533775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63780" y="2451401"/>
            <a:ext cx="9764395" cy="1270000"/>
          </a:xfrm>
        </p:spPr>
        <p:txBody>
          <a:bodyPr/>
          <a:p>
            <a:r>
              <a:rPr dirty="0" lang="en-US"/>
              <a:t>Animal species identification                          </a:t>
            </a:r>
            <a:br>
              <a:rPr dirty="0" lang="en-US"/>
            </a:br>
            <a:r>
              <a:rPr dirty="0" lang="en-US"/>
              <a:t>            from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/>
          <p:nvPr/>
        </p:nvSpPr>
        <p:spPr>
          <a:xfrm>
            <a:off x="-22860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sz="2800"/>
          </a:p>
        </p:txBody>
      </p:sp>
      <p:grpSp>
        <p:nvGrpSpPr>
          <p:cNvPr id="24" name="object 3"/>
          <p:cNvGrpSpPr/>
          <p:nvPr/>
        </p:nvGrpSpPr>
        <p:grpSpPr>
          <a:xfrm>
            <a:off x="7439025" y="-5080"/>
            <a:ext cx="4752975" cy="6863080"/>
            <a:chOff x="7443849" y="0"/>
            <a:chExt cx="4752975" cy="6863080"/>
          </a:xfrm>
        </p:grpSpPr>
        <p:sp>
          <p:nvSpPr>
            <p:cNvPr id="104861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5" name="object 18"/>
          <p:cNvGrpSpPr/>
          <p:nvPr/>
        </p:nvGrpSpPr>
        <p:grpSpPr>
          <a:xfrm>
            <a:off x="9525000" y="2590800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8" name="object 21"/>
          <p:cNvSpPr txBox="1">
            <a:spLocks noGrp="1"/>
          </p:cNvSpPr>
          <p:nvPr>
            <p:ph type="title"/>
          </p:nvPr>
        </p:nvSpPr>
        <p:spPr>
          <a:xfrm>
            <a:off x="0" y="990601"/>
            <a:ext cx="10322560" cy="3273679"/>
          </a:xfrm>
          <a:prstGeom prst="rect"/>
        </p:spPr>
        <p:txBody>
          <a:bodyPr bIns="0" lIns="0" rIns="0" rtlCol="0" tIns="73279" vert="horz" wrap="square">
            <a:spAutoFit/>
          </a:bodyPr>
          <a:p>
            <a:pPr indent="-914400" marL="1108075">
              <a:lnSpc>
                <a:spcPct val="100000"/>
              </a:lnSpc>
              <a:spcBef>
                <a:spcPts val="105"/>
              </a:spcBef>
            </a:pPr>
            <a:r>
              <a:rPr dirty="0" sz="4000" lang="en-US" spc="-10"/>
              <a:t>AGENDA</a:t>
            </a:r>
            <a:br>
              <a:rPr dirty="0" sz="4000" lang="en-US" spc="-10"/>
            </a:br>
            <a:br>
              <a:rPr dirty="0" sz="4000" lang="en-US" spc="-10"/>
            </a:br>
            <a:br>
              <a:rPr dirty="0" sz="4000" lang="en-US" spc="-10"/>
            </a:br>
            <a:br>
              <a:rPr dirty="0" sz="4000" lang="en-US" spc="-10"/>
            </a:br>
            <a:br>
              <a:rPr dirty="0" sz="4000" lang="en-US" spc="-10"/>
            </a:br>
            <a:endParaRPr dirty="0" sz="4000" spc="-10"/>
          </a:p>
        </p:txBody>
      </p:sp>
      <p:sp>
        <p:nvSpPr>
          <p:cNvPr id="104862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-50"/>
          </a:p>
        </p:txBody>
      </p:sp>
      <p:sp>
        <p:nvSpPr>
          <p:cNvPr id="1048630" name="TextBox 22"/>
          <p:cNvSpPr txBox="1"/>
          <p:nvPr/>
        </p:nvSpPr>
        <p:spPr>
          <a:xfrm>
            <a:off x="533400" y="2133600"/>
            <a:ext cx="8610600" cy="38506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/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dirty="0" sz="3200" lang="en-US"/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dirty="0" sz="3200" lang="en-US"/>
              <a:t>Who Are The End Users?</a:t>
            </a:r>
          </a:p>
          <a:p>
            <a:pPr>
              <a:buFont typeface="Wingdings" pitchFamily="2" charset="2"/>
              <a:buChar char="Ø"/>
            </a:pPr>
            <a:r>
              <a:rPr dirty="0" sz="3200" lang="en-US"/>
              <a:t>Your Solution And Its </a:t>
            </a:r>
            <a:r>
              <a:rPr dirty="0" sz="3200" lang="en-US" err="1"/>
              <a:t>ValueProposition</a:t>
            </a:r>
            <a:endParaRPr dirty="0" sz="3200" lang="en-US"/>
          </a:p>
          <a:p>
            <a:pPr>
              <a:buFont typeface="Wingdings" pitchFamily="2" charset="2"/>
              <a:buChar char="Ø"/>
            </a:pPr>
            <a:r>
              <a:rPr dirty="0" sz="3200" lang="en-US"/>
              <a:t>The Wow In Your Solution</a:t>
            </a:r>
          </a:p>
          <a:p>
            <a:pPr>
              <a:buFont typeface="Wingdings" pitchFamily="2" charset="2"/>
              <a:buChar char="Ø"/>
            </a:pPr>
            <a:r>
              <a:rPr dirty="0" sz="3200" lang="en-US" err="1"/>
              <a:t>Modelling</a:t>
            </a:r>
            <a:endParaRPr dirty="0" sz="3200" lang="en-US"/>
          </a:p>
          <a:p>
            <a:pPr>
              <a:buFont typeface="Wingdings" pitchFamily="2" charset="2"/>
              <a:buChar char="Ø"/>
            </a:pPr>
            <a:r>
              <a:rPr dirty="0" sz="3200" lang="en-US"/>
              <a:t>Results</a:t>
            </a:r>
            <a:br>
              <a:rPr dirty="0" sz="2800" lang="en-US"/>
            </a:br>
            <a:r>
              <a:rPr dirty="0" sz="2800" lang="en-US"/>
              <a:t> </a:t>
            </a:r>
          </a:p>
          <a:p>
            <a:pPr>
              <a:buFont typeface="Wingdings" pitchFamily="2" charset="2"/>
              <a:buChar char="Ø"/>
            </a:pPr>
            <a:endParaRPr dirty="0" sz="28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75"/>
              <a:t>STATEMENT</a:t>
            </a:r>
            <a:endParaRPr sz="425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5" name="object 9"/>
          <p:cNvSpPr txBox="1"/>
          <p:nvPr/>
        </p:nvSpPr>
        <p:spPr>
          <a:xfrm>
            <a:off x="739775" y="6473337"/>
            <a:ext cx="1798955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-50"/>
          </a:p>
        </p:txBody>
      </p:sp>
      <p:sp>
        <p:nvSpPr>
          <p:cNvPr id="1048637" name="Rectangle 10"/>
          <p:cNvSpPr/>
          <p:nvPr/>
        </p:nvSpPr>
        <p:spPr>
          <a:xfrm>
            <a:off x="1524000" y="1447800"/>
            <a:ext cx="7696200" cy="3114040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3200" lang="en-US"/>
              <a:t>The problem is to build a system that can accurately identify animal species from images, involving collecting data, labeling images, developing a model, evaluating its performance, deploying it for real-world use, and continuously improving it over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3505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2" name="object 9"/>
          <p:cNvSpPr txBox="1"/>
          <p:nvPr/>
        </p:nvSpPr>
        <p:spPr>
          <a:xfrm>
            <a:off x="739775" y="6473337"/>
            <a:ext cx="1798955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-50"/>
          </a:p>
        </p:txBody>
      </p:sp>
      <p:sp>
        <p:nvSpPr>
          <p:cNvPr id="1048644" name="Rectangle 10"/>
          <p:cNvSpPr/>
          <p:nvPr/>
        </p:nvSpPr>
        <p:spPr>
          <a:xfrm>
            <a:off x="1600200" y="1600200"/>
            <a:ext cx="6477000" cy="3583941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2400" lang="en-US"/>
              <a:t>An animal species identification project involves using computer vision techniques to analyze images and classify them into different species categories.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/>
              <a:t> This typically involves training a machine learning model on a dataset of labeled images, then deploying the model to classify new images. 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/>
              <a:t>The goal is to create a system that can accurately identify various species of animals from images.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54658"/>
          </a:xfrm>
          <a:prstGeom prst="rect"/>
        </p:spPr>
        <p:txBody>
          <a:bodyPr bIns="0" lIns="0" rIns="0" rtlCol="0" tIns="522858" vert="horz" wrap="square">
            <a:spAutoFit/>
          </a:bodyPr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WHO</a:t>
            </a:r>
            <a:r>
              <a:rPr dirty="0" sz="3200" spc="-245"/>
              <a:t> </a:t>
            </a:r>
            <a:r>
              <a:rPr dirty="0" sz="3200"/>
              <a:t>ARE</a:t>
            </a:r>
            <a:r>
              <a:rPr dirty="0" sz="3200" spc="-70"/>
              <a:t> </a:t>
            </a:r>
            <a:r>
              <a:rPr dirty="0" sz="3200"/>
              <a:t>THE</a:t>
            </a:r>
            <a:r>
              <a:rPr dirty="0" sz="3200" spc="-55"/>
              <a:t> </a:t>
            </a:r>
            <a:r>
              <a:rPr dirty="0" sz="3200"/>
              <a:t>END</a:t>
            </a:r>
            <a:r>
              <a:rPr dirty="0" sz="3200" spc="-7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9" name="object 7"/>
          <p:cNvSpPr txBox="1"/>
          <p:nvPr/>
        </p:nvSpPr>
        <p:spPr>
          <a:xfrm>
            <a:off x="739775" y="6473337"/>
            <a:ext cx="1798955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-50"/>
          </a:p>
        </p:txBody>
      </p:sp>
      <p:sp>
        <p:nvSpPr>
          <p:cNvPr id="1048651" name="Rectangle 8"/>
          <p:cNvSpPr/>
          <p:nvPr/>
        </p:nvSpPr>
        <p:spPr>
          <a:xfrm>
            <a:off x="1371600" y="1828800"/>
            <a:ext cx="7772400" cy="2682240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3200" lang="en-US"/>
              <a:t>The end users of animal species identification from images could include researchers, wildlife enthusiasts, conservationists, veterinarians, and anyone interested in wildlife photography or ecology.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68375"/>
          </a:xfrm>
          <a:prstGeom prst="rect"/>
        </p:spPr>
        <p:txBody>
          <a:bodyPr bIns="0" lIns="0" rIns="0" rtlCol="0" tIns="48577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YOUR</a:t>
            </a:r>
            <a:r>
              <a:rPr dirty="0" sz="3600" spc="-95"/>
              <a:t> </a:t>
            </a:r>
            <a:r>
              <a:rPr dirty="0" sz="3600" spc="-10"/>
              <a:t>SOLUTION</a:t>
            </a:r>
            <a:r>
              <a:rPr dirty="0" sz="3600" spc="-345"/>
              <a:t> </a:t>
            </a:r>
            <a:r>
              <a:rPr dirty="0" sz="3600"/>
              <a:t>AND</a:t>
            </a:r>
            <a:r>
              <a:rPr dirty="0" sz="3600" spc="-20"/>
              <a:t> </a:t>
            </a:r>
            <a:r>
              <a:rPr dirty="0" sz="3600"/>
              <a:t>ITS </a:t>
            </a:r>
            <a:r>
              <a:rPr dirty="0" sz="3600" spc="-20"/>
              <a:t>VALUE</a:t>
            </a:r>
            <a:r>
              <a:rPr dirty="0" sz="3600" spc="-120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8"/>
          <p:cNvSpPr txBox="1"/>
          <p:nvPr/>
        </p:nvSpPr>
        <p:spPr>
          <a:xfrm>
            <a:off x="739775" y="6473337"/>
            <a:ext cx="1798955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-50"/>
          </a:p>
        </p:txBody>
      </p:sp>
      <p:sp>
        <p:nvSpPr>
          <p:cNvPr id="1048658" name="Rectangle 9"/>
          <p:cNvSpPr/>
          <p:nvPr/>
        </p:nvSpPr>
        <p:spPr>
          <a:xfrm>
            <a:off x="3048000" y="1828800"/>
            <a:ext cx="6096000" cy="4142741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2800" lang="en-US"/>
              <a:t>Our solution utilizes advanced image recognition algorithms to accurately identify animal species from images. </a:t>
            </a:r>
          </a:p>
          <a:p>
            <a:pPr>
              <a:buFont typeface="Wingdings" pitchFamily="2" charset="2"/>
              <a:buChar char="v"/>
            </a:pPr>
            <a:r>
              <a:rPr dirty="0" sz="2800" lang="en-US"/>
              <a:t> Its value proposition lies in its ability to provide quick and reliable species identification, aiding researchers, conservationists, and wildlife enthusiasts in their efforts to study and protect wildlife populations.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44804"/>
          </a:xfrm>
          <a:prstGeom prst="rect"/>
        </p:spPr>
        <p:txBody>
          <a:bodyPr bIns="0" lIns="0" rIns="0" rtlCol="0" tIns="286004" vert="horz" wrap="square">
            <a:spAutoFit/>
          </a:bodyPr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THE</a:t>
            </a:r>
            <a:r>
              <a:rPr dirty="0" sz="4250" spc="20"/>
              <a:t> </a:t>
            </a:r>
            <a:r>
              <a:rPr dirty="0" sz="4250"/>
              <a:t>WOW</a:t>
            </a:r>
            <a:r>
              <a:rPr dirty="0" sz="4250" spc="90"/>
              <a:t> </a:t>
            </a:r>
            <a:r>
              <a:rPr dirty="0" sz="4250"/>
              <a:t>IN YOUR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dirty="0" spc="-25"/>
          </a:p>
        </p:txBody>
      </p:sp>
      <p:sp>
        <p:nvSpPr>
          <p:cNvPr id="1048668" name="Rectangle 8"/>
          <p:cNvSpPr/>
          <p:nvPr/>
        </p:nvSpPr>
        <p:spPr>
          <a:xfrm>
            <a:off x="2362200" y="1752600"/>
            <a:ext cx="6781800" cy="3406140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2800" lang="en-US"/>
              <a:t>The "wow" factor in our solution is its ability to accurately identify animal species from images with impressive speed and precision.</a:t>
            </a:r>
          </a:p>
          <a:p>
            <a:pPr>
              <a:buFont typeface="Wingdings" pitchFamily="2" charset="2"/>
              <a:buChar char="v"/>
            </a:pPr>
            <a:r>
              <a:rPr dirty="0" sz="2800" lang="en-US"/>
              <a:t> It harnesses cutting-edge technology to deliver near-instantaneous results, empowering users with a powerful tool for wildlife research, conservation, and education.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/>
          <p:nvPr/>
        </p:nvSpPr>
        <p:spPr>
          <a:xfrm>
            <a:off x="739775" y="1367853"/>
            <a:ext cx="2812415" cy="241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Trebuchet MS"/>
                <a:cs typeface="Trebuchet MS"/>
              </a:rPr>
              <a:t>Teams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cam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add</a:t>
            </a:r>
            <a:r>
              <a:rPr dirty="0" sz="1800" spc="-1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4867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dirty="0" spc="-25"/>
          </a:p>
        </p:txBody>
      </p:sp>
      <p:sp>
        <p:nvSpPr>
          <p:cNvPr id="1048680" name="object 8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sp>
        <p:nvSpPr>
          <p:cNvPr id="1048681" name="Rectangle 9"/>
          <p:cNvSpPr/>
          <p:nvPr/>
        </p:nvSpPr>
        <p:spPr>
          <a:xfrm>
            <a:off x="2286000" y="1905000"/>
            <a:ext cx="6858000" cy="3583941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2400" lang="en-US"/>
              <a:t>Animal species identification from images involves creating a model that can analyze images and classify them into different animal species.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/>
              <a:t> This typically involves using deep learning techniques, such as </a:t>
            </a:r>
            <a:r>
              <a:rPr dirty="0" sz="2400" lang="en-US" err="1"/>
              <a:t>convolutional</a:t>
            </a:r>
            <a:r>
              <a:rPr dirty="0" sz="2400" lang="en-US"/>
              <a:t> neural networks (CNNs), trained on large datasets of labeled animal images.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/>
              <a:t> The model learns to recognize features unique to each species and makes predictions based on those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CC2 5</dc:creator>
  <cp:lastModifiedBy>p pavi</cp:lastModifiedBy>
  <dcterms:created xsi:type="dcterms:W3CDTF">2024-04-01T03:36:09Z</dcterms:created>
  <dcterms:modified xsi:type="dcterms:W3CDTF">2024-04-04T16:59:11Z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  <property fmtid="{D5CDD505-2E9C-101B-9397-08002B2CF9AE}" pid="4" name="ICV">
    <vt:lpwstr>6ac310d8bfe7445890503dacd9983724</vt:lpwstr>
  </property>
</Properties>
</file>