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5E45E-CFCA-4686-9006-A8CAE3133353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795B7-5211-4F25-8E38-C0E6F342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795B7-5211-4F25-8E38-C0E6F34237D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5257800" y="3733800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Name:P.Pavithran</a:t>
            </a:r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 year B.E.CSE</a:t>
            </a:r>
          </a:p>
          <a:p>
            <a:r>
              <a:rPr lang="en-US" dirty="0"/>
              <a:t>NM ID:au421221104025</a:t>
            </a:r>
          </a:p>
          <a:p>
            <a:r>
              <a:rPr lang="en-US" dirty="0"/>
              <a:t>Email id:pavithranprabaharan2003@gmail.com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4880E5F4-6B24-3AD2-5939-43AE00F1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1676400"/>
            <a:ext cx="609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/>
              <a:t>Identifying animals from images usually involves using computer vision algorithms that analyze features like shapes, patterns, and colors to match them with known species.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BC47-9F1B-7E76-415A-C2F5691B9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780" y="2451401"/>
            <a:ext cx="9764395" cy="1477328"/>
          </a:xfrm>
        </p:spPr>
        <p:txBody>
          <a:bodyPr/>
          <a:lstStyle/>
          <a:p>
            <a:r>
              <a:rPr lang="en-US" dirty="0"/>
              <a:t>Animal species identification                          </a:t>
            </a:r>
            <a:br>
              <a:rPr lang="en-US" dirty="0"/>
            </a:br>
            <a:r>
              <a:rPr lang="en-US" dirty="0"/>
              <a:t>            from images</a:t>
            </a:r>
          </a:p>
        </p:txBody>
      </p:sp>
    </p:spTree>
    <p:extLst>
      <p:ext uri="{BB962C8B-B14F-4D97-AF65-F5344CB8AC3E}">
        <p14:creationId xmlns:p14="http://schemas.microsoft.com/office/powerpoint/2010/main" val="380803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286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439025" y="-50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9525000" y="259080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0" y="990601"/>
            <a:ext cx="10322560" cy="3767313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108075" indent="-914400">
              <a:lnSpc>
                <a:spcPct val="100000"/>
              </a:lnSpc>
              <a:spcBef>
                <a:spcPts val="105"/>
              </a:spcBef>
            </a:pPr>
            <a:r>
              <a:rPr lang="en-US" sz="4000" spc="-10" dirty="0"/>
              <a:t>AGENDA</a:t>
            </a:r>
            <a:br>
              <a:rPr lang="en-US" sz="4000" spc="-10" dirty="0"/>
            </a:br>
            <a:br>
              <a:rPr lang="en-US" sz="4000" spc="-10" dirty="0"/>
            </a:br>
            <a:br>
              <a:rPr lang="en-US" sz="4000" spc="-10" dirty="0"/>
            </a:br>
            <a:br>
              <a:rPr lang="en-US" sz="4000" spc="-10" dirty="0"/>
            </a:br>
            <a:br>
              <a:rPr lang="en-US" sz="4000" spc="-10" dirty="0"/>
            </a:br>
            <a:endParaRPr sz="4000"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2133600"/>
            <a:ext cx="861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/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Who Are The End Users?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Your Solution And Its </a:t>
            </a:r>
            <a:r>
              <a:rPr lang="en-US" sz="3200" dirty="0" err="1"/>
              <a:t>ValueProposition</a:t>
            </a:r>
            <a:endParaRPr lang="en-US" sz="3200" dirty="0"/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The Wow In Your Solution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err="1"/>
              <a:t>Modelling</a:t>
            </a:r>
            <a:endParaRPr lang="en-US" sz="3200" dirty="0"/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Results</a:t>
            </a:r>
            <a:br>
              <a:rPr lang="en-US" sz="2800" dirty="0"/>
            </a:br>
            <a:r>
              <a:rPr lang="en-US" sz="2800" dirty="0"/>
              <a:t> 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  <p:sp>
        <p:nvSpPr>
          <p:cNvPr id="11" name="Rectangle 10"/>
          <p:cNvSpPr/>
          <p:nvPr/>
        </p:nvSpPr>
        <p:spPr>
          <a:xfrm>
            <a:off x="1524000" y="1447800"/>
            <a:ext cx="7696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/>
              <a:t>The problem is to build a system that can accurately identify animal species from images, involving collecting data, labeling images, developing a model, evaluating its performance, deploying it for real-world use, and continuously improving it over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  <p:sp>
        <p:nvSpPr>
          <p:cNvPr id="11" name="Rectangle 10"/>
          <p:cNvSpPr/>
          <p:nvPr/>
        </p:nvSpPr>
        <p:spPr>
          <a:xfrm>
            <a:off x="1600200" y="1600200"/>
            <a:ext cx="6477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An animal species identification project involves using computer vision techniques to analyze images and classify them into different species categories.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This typically involves training a machine learning model on a dataset of labeled images, then deploying the model to classify new images.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The goal is to create a system that can accurately identify various species of animals from images.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  <p:sp>
        <p:nvSpPr>
          <p:cNvPr id="9" name="Rectangle 8"/>
          <p:cNvSpPr/>
          <p:nvPr/>
        </p:nvSpPr>
        <p:spPr>
          <a:xfrm>
            <a:off x="1371600" y="1828800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/>
              <a:t>The end users of animal species identification from images could include researchers, wildlife enthusiasts, conservationists, veterinarians, and anyone interested in wildlife photography or ecology.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828800"/>
            <a:ext cx="6096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/>
              <a:t>Our solution utilizes advanced image recognition algorithms to accurately identify animal species from images.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 Its value proposition lies in its ability to provide quick and reliable species identification, aiding researchers, conservationists, and wildlife enthusiasts in their efforts to study and protect wildlife populations.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25" dirty="0"/>
          </a:p>
        </p:txBody>
      </p:sp>
      <p:sp>
        <p:nvSpPr>
          <p:cNvPr id="9" name="Rectangle 8"/>
          <p:cNvSpPr/>
          <p:nvPr/>
        </p:nvSpPr>
        <p:spPr>
          <a:xfrm>
            <a:off x="2362200" y="1752600"/>
            <a:ext cx="6781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/>
              <a:t>The "wow" factor in our solution is its ability to accurately identify animal species from images with impressive speed and precision.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 It harnesses cutting-edge technology to deliver near-instantaneous results, empowering users with a powerful tool for wildlife research, conservation, and education.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1905000"/>
            <a:ext cx="6858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Animal species identification from images involves creating a model that can analyze images and classify them into different animal species.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This typically involves using deep learning techniques, such as </a:t>
            </a:r>
            <a:r>
              <a:rPr lang="en-US" sz="2400" dirty="0" err="1"/>
              <a:t>convolutional</a:t>
            </a:r>
            <a:r>
              <a:rPr lang="en-US" sz="2400" dirty="0"/>
              <a:t> neural networks (CNNs), trained on large datasets of labeled animal images.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The model learns to recognize features unique to each species and makes predictions based on those features.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423</Words>
  <Application>Microsoft Office PowerPoint</Application>
  <PresentationFormat>Widescreen</PresentationFormat>
  <Paragraphs>54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Animal species identification                                       from images</vt:lpstr>
      <vt:lpstr>AGENDA     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CC2 5</dc:creator>
  <cp:lastModifiedBy>Pavithran P</cp:lastModifiedBy>
  <cp:revision>12</cp:revision>
  <dcterms:created xsi:type="dcterms:W3CDTF">2024-04-01T14:36:09Z</dcterms:created>
  <dcterms:modified xsi:type="dcterms:W3CDTF">2024-04-04T06:52:16Z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