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8" r:id="rId1"/>
  </p:sldMasterIdLst>
  <p:notesMasterIdLst>
    <p:notesMasterId r:id="rId2"/>
  </p:notesMasterIdLst>
  <p:sldIdLst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3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altLang="en-IN" dirty="0" sz="2400" lang="en-US"/>
              <a:t>P</a:t>
            </a:r>
            <a:r>
              <a:rPr altLang="en-IN" dirty="0" sz="2400" lang="en-US"/>
              <a:t>A</a:t>
            </a:r>
            <a:r>
              <a:rPr altLang="en-IN" dirty="0" sz="2400" lang="en-US"/>
              <a:t>V</a:t>
            </a:r>
            <a:r>
              <a:rPr altLang="en-IN" dirty="0" sz="2400" lang="en-US"/>
              <a:t>I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RA</a:t>
            </a:r>
            <a:r>
              <a:rPr altLang="en-IN" dirty="0" sz="2400" lang="en-US"/>
              <a:t>.</a:t>
            </a:r>
            <a:r>
              <a:rPr altLang="en-IN" dirty="0" sz="2400" lang="en-US"/>
              <a:t>R</a:t>
            </a:r>
            <a:endParaRPr altLang="en-US" lang="zh-CN"/>
          </a:p>
          <a:p>
            <a:r>
              <a:rPr dirty="0" sz="2400" lang="en-US"/>
              <a:t>REGISTER NO AND NMID: 8CA992F2660E2909E4844F8BBA55B1D8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TER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CIENCE</a:t>
            </a:r>
            <a:endParaRPr altLang="en-US" lang="zh-CN"/>
          </a:p>
          <a:p>
            <a:r>
              <a:rPr dirty="0" sz="2400" lang="en-US"/>
              <a:t>COLLEGE: COLLEGE/ UNIVERSITY</a:t>
            </a:r>
          </a:p>
          <a:p>
            <a:r>
              <a:rPr dirty="0" sz="2400" lang="en-US"/>
              <a:t>           </a:t>
            </a:r>
            <a:r>
              <a:rPr altLang="en-IN" dirty="0" sz="2400" lang="en-US"/>
              <a:t>T</a:t>
            </a:r>
            <a:r>
              <a:rPr altLang="en-IN" dirty="0" sz="2400" lang="en-US"/>
              <a:t>I</a:t>
            </a:r>
            <a:r>
              <a:rPr altLang="en-IN" dirty="0" sz="2400" lang="en-US"/>
              <a:t>R</a:t>
            </a:r>
            <a:r>
              <a:rPr altLang="en-IN" dirty="0" sz="2400" lang="en-US"/>
              <a:t>U</a:t>
            </a:r>
            <a:r>
              <a:rPr altLang="en-IN" dirty="0" sz="2400" lang="en-US"/>
              <a:t>P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K</a:t>
            </a:r>
            <a:r>
              <a:rPr altLang="en-IN" dirty="0" sz="2400" lang="en-US"/>
              <a:t>U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EGE</a:t>
            </a:r>
            <a:r>
              <a:rPr altLang="en-IN" dirty="0" sz="2400" lang="en-US"/>
              <a:t> </a:t>
            </a:r>
            <a:r>
              <a:rPr altLang="en-IN" dirty="0" sz="2400" lang="en-US"/>
              <a:t>F</a:t>
            </a:r>
            <a:r>
              <a:rPr altLang="en-IN" dirty="0" sz="2400" lang="en-US"/>
              <a:t>O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W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EN</a:t>
            </a:r>
            <a:endParaRPr dirty="0" sz="2400" lang="en-IN"/>
          </a:p>
          <a:p>
            <a:r>
              <a:rPr altLang="en-IN" dirty="0" sz="2400" lang="en-US"/>
              <a:t>B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Y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r>
              <a:rPr altLang="en-IN" dirty="0" sz="2400" lang="en-US"/>
              <a:t>V</a:t>
            </a:r>
            <a:r>
              <a:rPr altLang="en-IN" dirty="0" sz="2400" lang="en-US"/>
              <a:t>ERSITY</a:t>
            </a:r>
            <a:r>
              <a:rPr altLang="en-IN" dirty="0" sz="2400" lang="en-US"/>
              <a:t>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567645" y="477245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4239091" y="1537005"/>
            <a:ext cx="2819515" cy="491653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1260801" y="1857375"/>
            <a:ext cx="5582495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conclusion is a brief summary that wraps up the discussion and presents the final outcome or message.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1900724" y="3048000"/>
            <a:ext cx="16969855" cy="3140576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altLang="en-IN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altLang="en-IN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sz="7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 rot="21600000">
            <a:off x="2618102" y="3536854"/>
            <a:ext cx="6027552" cy="21869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problem statement is a concise explanation of the problem, its context, and why it needs to be addressed.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1747837" y="2335530"/>
            <a:ext cx="5089227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project overview is a concise description of what the project is about, why it is being done, and what it aims to achieve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1523999" y="2213573"/>
            <a:ext cx="5330020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End users are the final users who directly interact with and benefit from a product or service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3153727" y="2118360"/>
            <a:ext cx="4572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Tools are the instruments/software used, and techniques are the methods/approaches applied to solve a problem or perform work.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1909823" y="1709896"/>
            <a:ext cx="6596979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Portfolio design and layout is the structured arrangement of content, visuals, and style to display skills, projects, or achievements in an appealing way.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1595448" y="2275140"/>
            <a:ext cx="5964475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Features are the characteristics of a product, while functionality is how those features perform to meet user needs.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2025-09-02T07:01:19Z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4ecdfa89a3fd43cc9539d32a57c23b32</vt:lpwstr>
  </property>
</Properties>
</file>