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34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45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438180" y="0"/>
            <a:ext cx="4160520" cy="367454"/>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60120" y="3520441"/>
            <a:ext cx="7680960" cy="288035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947748"/>
            <a:ext cx="4160520" cy="367453"/>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438180" y="6947748"/>
            <a:ext cx="4160520" cy="367453"/>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6348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3970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18236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7932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0191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35730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0085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50375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59247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0224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4022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9688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6596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70292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6556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0470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11102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9625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9/10/2025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63093761"/>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 </a:t>
            </a:r>
            <a:r>
              <a:rPr lang="en-US" sz="2400" dirty="0">
                <a:solidFill>
                  <a:srgbClr val="FF0000"/>
                </a:solidFill>
              </a:rPr>
              <a:t>R.PAVITHRA</a:t>
            </a:r>
            <a:endParaRPr lang="en-US" sz="2400" dirty="0"/>
          </a:p>
          <a:p>
            <a:r>
              <a:rPr lang="en-US" sz="2400" dirty="0"/>
              <a:t>REGISTER NO AND NMID: </a:t>
            </a:r>
            <a:endParaRPr lang="en-US" sz="2400" dirty="0">
              <a:cs typeface="Calibri"/>
            </a:endParaRPr>
          </a:p>
          <a:p>
            <a:r>
              <a:rPr lang="en-US" sz="2400" dirty="0"/>
              <a:t>DEPARTMENT:</a:t>
            </a:r>
            <a:r>
              <a:rPr lang="en-US" sz="2400" dirty="0">
                <a:solidFill>
                  <a:srgbClr val="FF0000"/>
                </a:solidFill>
              </a:rPr>
              <a:t>COMPUTER SCIENCE</a:t>
            </a:r>
            <a:r>
              <a:rPr lang="en-US" sz="2400" dirty="0"/>
              <a:t> </a:t>
            </a:r>
          </a:p>
          <a:p>
            <a:r>
              <a:rPr lang="en-US" sz="2400" dirty="0"/>
              <a:t>COLLEGE: COLLEGE/ UNIVERSITY  </a:t>
            </a:r>
            <a:r>
              <a:rPr lang="en-US" sz="2400" dirty="0">
                <a:solidFill>
                  <a:srgbClr val="FF0000"/>
                </a:solidFill>
              </a:rPr>
              <a:t>SREE  ABIRAAMI ARTS AND SCIENCE COLLEGE FOR WOMEN,GUDIYATHAM FROM THIRUVALLUR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05E89A0-93DA-194D-4C3C-5C046273353B}"/>
              </a:ext>
            </a:extLst>
          </p:cNvPr>
          <p:cNvPicPr>
            <a:picLocks noChangeAspect="1"/>
          </p:cNvPicPr>
          <p:nvPr/>
        </p:nvPicPr>
        <p:blipFill>
          <a:blip r:embed="rId2"/>
          <a:stretch>
            <a:fillRect/>
          </a:stretch>
        </p:blipFill>
        <p:spPr>
          <a:xfrm>
            <a:off x="1276732" y="1325634"/>
            <a:ext cx="8534018" cy="50864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C29FB7-C51A-2B87-16F8-123A0635019C}"/>
              </a:ext>
            </a:extLst>
          </p:cNvPr>
          <p:cNvPicPr>
            <a:picLocks noChangeAspect="1"/>
          </p:cNvPicPr>
          <p:nvPr/>
        </p:nvPicPr>
        <p:blipFill>
          <a:blip r:embed="rId2"/>
          <a:stretch>
            <a:fillRect/>
          </a:stretch>
        </p:blipFill>
        <p:spPr>
          <a:xfrm>
            <a:off x="1219200" y="1143000"/>
            <a:ext cx="9372600" cy="4941570"/>
          </a:xfrm>
          <a:prstGeom prst="rect">
            <a:avLst/>
          </a:prstGeom>
        </p:spPr>
      </p:pic>
    </p:spTree>
    <p:extLst>
      <p:ext uri="{BB962C8B-B14F-4D97-AF65-F5344CB8AC3E}">
        <p14:creationId xmlns:p14="http://schemas.microsoft.com/office/powerpoint/2010/main" val="163658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B449C4B7-651B-A108-362C-941B71648255}"/>
              </a:ext>
            </a:extLst>
          </p:cNvPr>
          <p:cNvSpPr txBox="1"/>
          <p:nvPr/>
        </p:nvSpPr>
        <p:spPr>
          <a:xfrm>
            <a:off x="557212" y="2395389"/>
            <a:ext cx="10820018" cy="2308324"/>
          </a:xfrm>
          <a:prstGeom prst="rect">
            <a:avLst/>
          </a:prstGeom>
          <a:noFill/>
        </p:spPr>
        <p:txBody>
          <a:bodyPr wrap="square">
            <a:spAutoFit/>
          </a:bodyPr>
          <a:lstStyle/>
          <a:p>
            <a:pPr>
              <a:buNone/>
            </a:pPr>
            <a:r>
              <a:rPr lang="en-US" sz="2400" dirty="0"/>
              <a:t>This portfolio reflects my journey of growth, creativity, and dedication. Each piece showcases my evolving skills and passion for excellence. Through challenges and exploration, I’ve gained valuable insights and developed a deeper understanding of my craft. I look forward to future opportunities where I can continue to learn, contribute, and innovate. Thank you for taking the time to explore my work—it truly means a lot.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352540" y="16954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6161540" y="1168716"/>
            <a:ext cx="8926060" cy="6984683"/>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a:solidFill>
                  <a:srgbClr val="FF0000"/>
                </a:solidFill>
              </a:rPr>
              <a:t>PROJECT TITLE</a:t>
            </a:r>
            <a:endParaRPr sz="4250" dirty="0">
              <a:solidFill>
                <a:srgbClr val="FF000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B63EE185-0F91-E19E-3CD6-5C652981845B}"/>
              </a:ext>
            </a:extLst>
          </p:cNvPr>
          <p:cNvSpPr txBox="1"/>
          <p:nvPr/>
        </p:nvSpPr>
        <p:spPr>
          <a:xfrm>
            <a:off x="676275" y="2124600"/>
            <a:ext cx="16228695" cy="769441"/>
          </a:xfrm>
          <a:prstGeom prst="rect">
            <a:avLst/>
          </a:prstGeom>
          <a:noFill/>
        </p:spPr>
        <p:txBody>
          <a:bodyPr wrap="square">
            <a:spAutoFit/>
          </a:bodyPr>
          <a:lstStyle/>
          <a:p>
            <a:r>
              <a:rPr lang="en-US" sz="4400" dirty="0"/>
              <a:t>🎨 </a:t>
            </a:r>
            <a:r>
              <a:rPr lang="en-US" sz="4400" b="1" dirty="0"/>
              <a:t>Design &amp; Creative Projects</a:t>
            </a:r>
            <a:endParaRPr 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536825" cy="659796"/>
          </a:xfrm>
          <a:prstGeom prst="rect">
            <a:avLst/>
          </a:prstGeom>
        </p:spPr>
        <p:txBody>
          <a:bodyPr vert="horz" wrap="square" lIns="0" tIns="13335" rIns="0" bIns="0" rtlCol="0">
            <a:spAutoFit/>
          </a:bodyPr>
          <a:lstStyle/>
          <a:p>
            <a:pPr marL="12700">
              <a:lnSpc>
                <a:spcPct val="100000"/>
              </a:lnSpc>
              <a:spcBef>
                <a:spcPts val="105"/>
              </a:spcBef>
            </a:pPr>
            <a:r>
              <a:rPr lang="en-US" spc="25" dirty="0">
                <a:solidFill>
                  <a:srgbClr val="FF0000"/>
                </a:solidFill>
              </a:rPr>
              <a:t>AGENDA</a:t>
            </a:r>
            <a:endParaRPr dirty="0">
              <a:solidFill>
                <a:srgbClr val="FF000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4F6A9021-1191-F599-A1A8-38D76AE8965F}"/>
              </a:ext>
            </a:extLst>
          </p:cNvPr>
          <p:cNvSpPr txBox="1"/>
          <p:nvPr/>
        </p:nvSpPr>
        <p:spPr>
          <a:xfrm>
            <a:off x="834072" y="2286000"/>
            <a:ext cx="6317315" cy="3539430"/>
          </a:xfrm>
          <a:prstGeom prst="rect">
            <a:avLst/>
          </a:prstGeom>
          <a:noFill/>
        </p:spPr>
        <p:txBody>
          <a:bodyPr wrap="square">
            <a:spAutoFit/>
          </a:bodyPr>
          <a:lstStyle/>
          <a:p>
            <a:r>
              <a:rPr lang="en-US" sz="3200" dirty="0"/>
              <a:t>"</a:t>
            </a:r>
            <a:r>
              <a:rPr lang="en-US" sz="2400" dirty="0"/>
              <a:t>Modern portfolios often lack personalization, clarity, and strategic alignment. This project aims to design a dynamic, user-centric portfolio that effectively showcases skills, achievements, and goals while enhancing visibility, engagement, and professional impact across digital platforms</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6"/>
            <a:ext cx="56610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a:t>
            </a:r>
            <a:r>
              <a:rPr lang="en-US" sz="4250" spc="-20" dirty="0"/>
              <a:t>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154BECAB-90B2-C7A5-158D-445730994E26}"/>
              </a:ext>
            </a:extLst>
          </p:cNvPr>
          <p:cNvSpPr txBox="1"/>
          <p:nvPr/>
        </p:nvSpPr>
        <p:spPr>
          <a:xfrm>
            <a:off x="228600" y="1695450"/>
            <a:ext cx="8763000" cy="2677656"/>
          </a:xfrm>
          <a:prstGeom prst="rect">
            <a:avLst/>
          </a:prstGeom>
          <a:noFill/>
        </p:spPr>
        <p:txBody>
          <a:bodyPr wrap="square">
            <a:spAutoFit/>
          </a:bodyPr>
          <a:lstStyle/>
          <a:p>
            <a:r>
              <a:rPr lang="en-US" sz="2400" dirty="0"/>
              <a:t>"This portfolio showcases a curated selection of my creative and technical projects, reflecting my skills in design, development, and problem-solving. Each piece highlights innovation, attention to detail, and a commitment to excellence. From concept to execution, this collection represents my journey, growth, and passion for delivering impactful solutions across diverse domains."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1" name="TextBox 10">
            <a:extLst>
              <a:ext uri="{FF2B5EF4-FFF2-40B4-BE49-F238E27FC236}">
                <a16:creationId xmlns:a16="http://schemas.microsoft.com/office/drawing/2014/main" id="{B21E77B7-31F6-48E5-EF7E-81B597AEE3CD}"/>
              </a:ext>
            </a:extLst>
          </p:cNvPr>
          <p:cNvSpPr txBox="1"/>
          <p:nvPr/>
        </p:nvSpPr>
        <p:spPr>
          <a:xfrm>
            <a:off x="152400" y="2286000"/>
            <a:ext cx="10591800" cy="2246769"/>
          </a:xfrm>
          <a:prstGeom prst="rect">
            <a:avLst/>
          </a:prstGeom>
          <a:noFill/>
        </p:spPr>
        <p:txBody>
          <a:bodyPr wrap="square">
            <a:spAutoFit/>
          </a:bodyPr>
          <a:lstStyle/>
          <a:p>
            <a:pPr>
              <a:buNone/>
            </a:pPr>
            <a:r>
              <a:rPr lang="en-US" sz="2800" dirty="0"/>
              <a:t>The end users of a portfolio include potential employers, clients, investors, collaborators, and academic institutions. They review the portfolio to assess skills, experience, and achievements, helping them make informed decisions about hiring, partnerships, funding, or admissions</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B4C9AFBC-BCDB-D259-4B24-382F4CB94ACA}"/>
              </a:ext>
            </a:extLst>
          </p:cNvPr>
          <p:cNvSpPr txBox="1"/>
          <p:nvPr/>
        </p:nvSpPr>
        <p:spPr>
          <a:xfrm>
            <a:off x="3048000" y="1828800"/>
            <a:ext cx="8839200" cy="2677656"/>
          </a:xfrm>
          <a:prstGeom prst="rect">
            <a:avLst/>
          </a:prstGeom>
          <a:noFill/>
        </p:spPr>
        <p:txBody>
          <a:bodyPr wrap="square">
            <a:spAutoFit/>
          </a:bodyPr>
          <a:lstStyle/>
          <a:p>
            <a:r>
              <a:rPr lang="en-US" sz="2400" dirty="0"/>
              <a:t>Tools and techniques for portfolio development include SWOT analysis, SMART goal setting, time management apps, visual design software, and reflective journaling. These help organize achievements, showcase skills, and track growth. Using templates, feedback loops, and digital platforms enhances presentation and clarity, making your portfolio both professional and personally meaningful.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5F19659-B847-1976-96FF-383EF4615DBE}"/>
              </a:ext>
            </a:extLst>
          </p:cNvPr>
          <p:cNvSpPr txBox="1"/>
          <p:nvPr/>
        </p:nvSpPr>
        <p:spPr>
          <a:xfrm>
            <a:off x="349250" y="1752600"/>
            <a:ext cx="10471150" cy="3108543"/>
          </a:xfrm>
          <a:prstGeom prst="rect">
            <a:avLst/>
          </a:prstGeom>
          <a:noFill/>
        </p:spPr>
        <p:txBody>
          <a:bodyPr wrap="square">
            <a:spAutoFit/>
          </a:bodyPr>
          <a:lstStyle/>
          <a:p>
            <a:r>
              <a:rPr lang="en-US" sz="2800" dirty="0"/>
              <a:t>A well-crafted portfolio design blends creativity with clarity. Use clean layouts, consistent typography, and a cohesive color scheme to reflect your personal brand. Highlight key projects with visuals and concise descriptions. Prioritize user-friendly navigation and responsive design. Let your portfolio tell your story—professionally, aesthetically, and memorably</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A7C1D0A3-5926-BA1C-CBCC-DACCC9EBFEE4}"/>
              </a:ext>
            </a:extLst>
          </p:cNvPr>
          <p:cNvSpPr txBox="1"/>
          <p:nvPr/>
        </p:nvSpPr>
        <p:spPr>
          <a:xfrm>
            <a:off x="533400" y="1981200"/>
            <a:ext cx="10210800" cy="2296656"/>
          </a:xfrm>
          <a:prstGeom prst="rect">
            <a:avLst/>
          </a:prstGeom>
          <a:noFill/>
        </p:spPr>
        <p:txBody>
          <a:bodyPr wrap="square">
            <a:spAutoFit/>
          </a:bodyPr>
          <a:lstStyle/>
          <a:p>
            <a:r>
              <a:rPr lang="en-US" sz="2400" dirty="0"/>
              <a:t>Showcase your skills with a dynamic portfolio featuring responsive design, interactive galleries, project highlights, and downloadable resumes. Integrate contact forms, social media links, and real-time updates. Customizable layouts and smooth navigation ensure a professional user experience. Perfect for freelancers, creatives, and professionals aiming to impress and connect effortlessly.</a:t>
            </a:r>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429</TotalTime>
  <Words>519</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Roboto</vt:lpstr>
      <vt:lpstr>Times New Roman</vt:lpstr>
      <vt:lpstr>Trebuchet MS</vt:lpstr>
      <vt:lpstr>Wingdings 3</vt:lpstr>
      <vt:lpstr>Ion</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Abiraami_User</cp:lastModifiedBy>
  <cp:revision>36</cp:revision>
  <dcterms:created xsi:type="dcterms:W3CDTF">2024-03-29T15:07:22Z</dcterms:created>
  <dcterms:modified xsi:type="dcterms:W3CDTF">2025-09-10T06:41:21Z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