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omments/comment1.xml" ContentType="application/vnd.openxmlformats-officedocument.presentationml.comments+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60" r:id="rId5"/>
    <p:sldId id="261" r:id="rId6"/>
    <p:sldId id="262" r:id="rId7"/>
    <p:sldId id="263"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ani, Pavithra (IOT DS AA DDI MC FH GMCD2)" initials="RP(DADMFG" lastIdx="1" clrIdx="0">
    <p:extLst>
      <p:ext uri="{19B8F6BF-5375-455C-9EA6-DF929625EA0E}">
        <p15:presenceInfo xmlns:p15="http://schemas.microsoft.com/office/powerpoint/2012/main" userId="S::pavithra.rani@siemens.com::43527f8f-5bea-4754-a051-d29dc90f9c87" providerId="AD"/>
      </p:ext>
    </p:extLst>
  </p:cmAuthor>
  <p:cmAuthor id="2" name="Mariam Apsari" initials="MA" lastIdx="4" clrIdx="1">
    <p:extLst>
      <p:ext uri="{19B8F6BF-5375-455C-9EA6-DF929625EA0E}">
        <p15:presenceInfo xmlns:p15="http://schemas.microsoft.com/office/powerpoint/2012/main" userId="552cc70ccf19198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4956"/>
    <p:restoredTop sz="94729"/>
  </p:normalViewPr>
  <p:slideViewPr>
    <p:cSldViewPr snapToGrid="0" snapToObjects="1">
      <p:cViewPr varScale="1">
        <p:scale>
          <a:sx n="79" d="100"/>
          <a:sy n="79" d="100"/>
        </p:scale>
        <p:origin x="216" y="9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9-10-24T15:44:46.037" idx="1">
    <p:pos x="10" y="10"/>
    <p:text>I understood, we are providing user with the plan for B2D. But do they have the option to change the plan. FOr eg. If i do not like dinner item, we ca provide the option to change. By this Week plan also should get updated accordingly right.</p:text>
    <p:extLst>
      <p:ext uri="{C676402C-5697-4E1C-873F-D02D1690AC5C}">
        <p15:threadingInfo xmlns:p15="http://schemas.microsoft.com/office/powerpoint/2012/main" timeZoneBias="-330"/>
      </p:ext>
    </p:extLst>
  </p:cm>
  <p:cm authorId="2" dt="2019-10-24T17:05:45.727" idx="2">
    <p:pos x="10" y="146"/>
    <p:text>We can give link to an exclusive breakfast, lunch and dinner pages. Incase if they don't like any one meal in our b2d plan then they can click on the just he breakfast link n check all the breakfasts in the blog.</p:text>
    <p:extLst>
      <p:ext uri="{C676402C-5697-4E1C-873F-D02D1690AC5C}">
        <p15:threadingInfo xmlns:p15="http://schemas.microsoft.com/office/powerpoint/2012/main" timeZoneBias="-180">
          <p15:parentCm authorId="1" idx="1"/>
        </p15:threadingInfo>
      </p:ext>
    </p:extLst>
  </p:cm>
  <p:cm authorId="2" dt="2019-10-24T17:06:51.103" idx="3">
    <p:pos x="10" y="282"/>
    <p:text>incase they want to check more option on entire b2d meal plan then they can go to our daily meal ideas page where all the daily meal plans are listed along with link.</p:text>
    <p:extLst>
      <p:ext uri="{C676402C-5697-4E1C-873F-D02D1690AC5C}">
        <p15:threadingInfo xmlns:p15="http://schemas.microsoft.com/office/powerpoint/2012/main" timeZoneBias="-180">
          <p15:parentCm authorId="1" idx="1"/>
        </p15:threadingInfo>
      </p:ext>
    </p:extLst>
  </p:cm>
  <p:cm authorId="2" dt="2019-10-24T17:08:54.767" idx="4">
    <p:pos x="10" y="418"/>
    <p:text>I feel may be we can keep a drop down box under breakfast , lunch and dinner labels to let them choose.</p:text>
    <p:extLst>
      <p:ext uri="{C676402C-5697-4E1C-873F-D02D1690AC5C}">
        <p15:threadingInfo xmlns:p15="http://schemas.microsoft.com/office/powerpoint/2012/main" timeZoneBias="-180">
          <p15:parentCm authorId="1" idx="1"/>
        </p15:threadingInfo>
      </p:ext>
    </p:extLst>
  </p:cm>
</p:cmLst>
</file>

<file path=ppt/diagrams/_rels/data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0.svg"/><Relationship Id="rId1" Type="http://schemas.openxmlformats.org/officeDocument/2006/relationships/image" Target="../media/image15.png"/><Relationship Id="rId6" Type="http://schemas.openxmlformats.org/officeDocument/2006/relationships/image" Target="../media/image14.svg"/><Relationship Id="rId5" Type="http://schemas.openxmlformats.org/officeDocument/2006/relationships/image" Target="../media/image17.png"/><Relationship Id="rId4" Type="http://schemas.openxmlformats.org/officeDocument/2006/relationships/image" Target="../media/image12.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97BB711-D1E4-4C9F-B8F1-03DBF6B9A8D0}"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EA7273D1-8E7C-415E-8F63-6DC809760766}">
      <dgm:prSet/>
      <dgm:spPr/>
      <dgm:t>
        <a:bodyPr/>
        <a:lstStyle/>
        <a:p>
          <a:r>
            <a:rPr lang="en-US" dirty="0"/>
            <a:t>Breakfast : Banana pancake with berries</a:t>
          </a:r>
        </a:p>
        <a:p>
          <a:endParaRPr lang="en-US" dirty="0"/>
        </a:p>
      </dgm:t>
    </dgm:pt>
    <dgm:pt modelId="{1E616449-431F-4B5D-98D6-615FD201B410}" type="parTrans" cxnId="{924D364C-3D9C-4FDF-9A5D-AC8E3E86F62C}">
      <dgm:prSet/>
      <dgm:spPr/>
      <dgm:t>
        <a:bodyPr/>
        <a:lstStyle/>
        <a:p>
          <a:endParaRPr lang="en-US"/>
        </a:p>
      </dgm:t>
    </dgm:pt>
    <dgm:pt modelId="{CF793C1A-94F3-4A69-BAB3-AC9ED898328B}" type="sibTrans" cxnId="{924D364C-3D9C-4FDF-9A5D-AC8E3E86F62C}">
      <dgm:prSet/>
      <dgm:spPr/>
      <dgm:t>
        <a:bodyPr/>
        <a:lstStyle/>
        <a:p>
          <a:endParaRPr lang="en-US"/>
        </a:p>
      </dgm:t>
    </dgm:pt>
    <dgm:pt modelId="{51D2ED1B-1B6B-4EF5-8715-5D506CB10055}">
      <dgm:prSet/>
      <dgm:spPr/>
      <dgm:t>
        <a:bodyPr/>
        <a:lstStyle/>
        <a:p>
          <a:r>
            <a:rPr lang="en-US" dirty="0"/>
            <a:t>Lunch : Jeera rice with </a:t>
          </a:r>
          <a:r>
            <a:rPr lang="en-US" dirty="0" err="1"/>
            <a:t>matar</a:t>
          </a:r>
          <a:r>
            <a:rPr lang="en-US" dirty="0"/>
            <a:t> paneer</a:t>
          </a:r>
        </a:p>
        <a:p>
          <a:endParaRPr lang="en-US" dirty="0"/>
        </a:p>
      </dgm:t>
    </dgm:pt>
    <dgm:pt modelId="{7D3150EB-0644-4097-910E-F9B98722C76F}" type="parTrans" cxnId="{2887E67F-6C26-4099-90BF-7075AD0B9C12}">
      <dgm:prSet/>
      <dgm:spPr/>
      <dgm:t>
        <a:bodyPr/>
        <a:lstStyle/>
        <a:p>
          <a:endParaRPr lang="en-US"/>
        </a:p>
      </dgm:t>
    </dgm:pt>
    <dgm:pt modelId="{6B64AB11-55A2-4ACA-82E9-3F83F6285DAB}" type="sibTrans" cxnId="{2887E67F-6C26-4099-90BF-7075AD0B9C12}">
      <dgm:prSet/>
      <dgm:spPr/>
      <dgm:t>
        <a:bodyPr/>
        <a:lstStyle/>
        <a:p>
          <a:endParaRPr lang="en-US"/>
        </a:p>
      </dgm:t>
    </dgm:pt>
    <dgm:pt modelId="{D02A87D8-A719-4E5E-87E3-51C9169D2A28}">
      <dgm:prSet/>
      <dgm:spPr/>
      <dgm:t>
        <a:bodyPr/>
        <a:lstStyle/>
        <a:p>
          <a:r>
            <a:rPr lang="en-US" dirty="0"/>
            <a:t>Dinner : Bulgar wheat salad</a:t>
          </a:r>
        </a:p>
        <a:p>
          <a:endParaRPr lang="en-US" dirty="0"/>
        </a:p>
      </dgm:t>
    </dgm:pt>
    <dgm:pt modelId="{A2536B8F-46BB-42A7-8C9D-7844B6E379BF}" type="parTrans" cxnId="{C6B39575-1F4E-4793-BCC6-4C90828660C9}">
      <dgm:prSet/>
      <dgm:spPr/>
      <dgm:t>
        <a:bodyPr/>
        <a:lstStyle/>
        <a:p>
          <a:endParaRPr lang="en-US"/>
        </a:p>
      </dgm:t>
    </dgm:pt>
    <dgm:pt modelId="{D5819987-FD8C-4ECE-997A-85D0FDAB5000}" type="sibTrans" cxnId="{C6B39575-1F4E-4793-BCC6-4C90828660C9}">
      <dgm:prSet/>
      <dgm:spPr/>
      <dgm:t>
        <a:bodyPr/>
        <a:lstStyle/>
        <a:p>
          <a:endParaRPr lang="en-US"/>
        </a:p>
      </dgm:t>
    </dgm:pt>
    <dgm:pt modelId="{768AF6E7-D6E5-4E77-A664-089B5D758AE5}" type="pres">
      <dgm:prSet presAssocID="{E97BB711-D1E4-4C9F-B8F1-03DBF6B9A8D0}" presName="root" presStyleCnt="0">
        <dgm:presLayoutVars>
          <dgm:dir/>
          <dgm:resizeHandles val="exact"/>
        </dgm:presLayoutVars>
      </dgm:prSet>
      <dgm:spPr/>
    </dgm:pt>
    <dgm:pt modelId="{0A5C5DFB-DA20-449F-8072-A9E60AC1E10E}" type="pres">
      <dgm:prSet presAssocID="{EA7273D1-8E7C-415E-8F63-6DC809760766}" presName="compNode" presStyleCnt="0"/>
      <dgm:spPr/>
    </dgm:pt>
    <dgm:pt modelId="{F8ABCA71-8522-4FE8-8BD1-BD179269B009}" type="pres">
      <dgm:prSet presAssocID="{EA7273D1-8E7C-415E-8F63-6DC809760766}"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poon"/>
        </a:ext>
      </dgm:extLst>
    </dgm:pt>
    <dgm:pt modelId="{D35ABAF2-5BB3-4E31-BFBD-BA220179D848}" type="pres">
      <dgm:prSet presAssocID="{EA7273D1-8E7C-415E-8F63-6DC809760766}" presName="spaceRect" presStyleCnt="0"/>
      <dgm:spPr/>
    </dgm:pt>
    <dgm:pt modelId="{30F11BDA-8F63-452E-9B08-D920C55B6B1C}" type="pres">
      <dgm:prSet presAssocID="{EA7273D1-8E7C-415E-8F63-6DC809760766}" presName="textRect" presStyleLbl="revTx" presStyleIdx="0" presStyleCnt="3">
        <dgm:presLayoutVars>
          <dgm:chMax val="1"/>
          <dgm:chPref val="1"/>
        </dgm:presLayoutVars>
      </dgm:prSet>
      <dgm:spPr/>
    </dgm:pt>
    <dgm:pt modelId="{E6533719-B233-48F6-813A-D222C277D22D}" type="pres">
      <dgm:prSet presAssocID="{CF793C1A-94F3-4A69-BAB3-AC9ED898328B}" presName="sibTrans" presStyleCnt="0"/>
      <dgm:spPr/>
    </dgm:pt>
    <dgm:pt modelId="{2A5B5240-13C7-4D2E-8DB7-9DA29AF5912E}" type="pres">
      <dgm:prSet presAssocID="{51D2ED1B-1B6B-4EF5-8715-5D506CB10055}" presName="compNode" presStyleCnt="0"/>
      <dgm:spPr/>
    </dgm:pt>
    <dgm:pt modelId="{1574BE6C-319B-40EB-ADAF-8529DFD8E7C8}" type="pres">
      <dgm:prSet presAssocID="{51D2ED1B-1B6B-4EF5-8715-5D506CB10055}"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ooked Turkey"/>
        </a:ext>
      </dgm:extLst>
    </dgm:pt>
    <dgm:pt modelId="{0F01CB70-0BEE-4D04-93D6-A865C0E7A0F9}" type="pres">
      <dgm:prSet presAssocID="{51D2ED1B-1B6B-4EF5-8715-5D506CB10055}" presName="spaceRect" presStyleCnt="0"/>
      <dgm:spPr/>
    </dgm:pt>
    <dgm:pt modelId="{94881CB9-B3C7-467A-9B93-16D61DF29E42}" type="pres">
      <dgm:prSet presAssocID="{51D2ED1B-1B6B-4EF5-8715-5D506CB10055}" presName="textRect" presStyleLbl="revTx" presStyleIdx="1" presStyleCnt="3">
        <dgm:presLayoutVars>
          <dgm:chMax val="1"/>
          <dgm:chPref val="1"/>
        </dgm:presLayoutVars>
      </dgm:prSet>
      <dgm:spPr/>
    </dgm:pt>
    <dgm:pt modelId="{C1FC08B3-9A38-43CE-8F12-461C10501744}" type="pres">
      <dgm:prSet presAssocID="{6B64AB11-55A2-4ACA-82E9-3F83F6285DAB}" presName="sibTrans" presStyleCnt="0"/>
      <dgm:spPr/>
    </dgm:pt>
    <dgm:pt modelId="{488C745F-7E8C-448D-8BE8-1DCAB26D46DA}" type="pres">
      <dgm:prSet presAssocID="{D02A87D8-A719-4E5E-87E3-51C9169D2A28}" presName="compNode" presStyleCnt="0"/>
      <dgm:spPr/>
    </dgm:pt>
    <dgm:pt modelId="{4FF0B904-5DC8-42DA-A306-28CEEAA37985}" type="pres">
      <dgm:prSet presAssocID="{D02A87D8-A719-4E5E-87E3-51C9169D2A28}"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Table Setting"/>
        </a:ext>
      </dgm:extLst>
    </dgm:pt>
    <dgm:pt modelId="{6AA437B8-E5B9-49E5-B9C2-2C531970D572}" type="pres">
      <dgm:prSet presAssocID="{D02A87D8-A719-4E5E-87E3-51C9169D2A28}" presName="spaceRect" presStyleCnt="0"/>
      <dgm:spPr/>
    </dgm:pt>
    <dgm:pt modelId="{8A0CBC34-28B0-436D-A460-36F461F62BCF}" type="pres">
      <dgm:prSet presAssocID="{D02A87D8-A719-4E5E-87E3-51C9169D2A28}" presName="textRect" presStyleLbl="revTx" presStyleIdx="2" presStyleCnt="3">
        <dgm:presLayoutVars>
          <dgm:chMax val="1"/>
          <dgm:chPref val="1"/>
        </dgm:presLayoutVars>
      </dgm:prSet>
      <dgm:spPr/>
    </dgm:pt>
  </dgm:ptLst>
  <dgm:cxnLst>
    <dgm:cxn modelId="{3C0A3446-05EA-4A89-AEA3-4F6C3206532B}" type="presOf" srcId="{D02A87D8-A719-4E5E-87E3-51C9169D2A28}" destId="{8A0CBC34-28B0-436D-A460-36F461F62BCF}" srcOrd="0" destOrd="0" presId="urn:microsoft.com/office/officeart/2018/2/layout/IconLabelList"/>
    <dgm:cxn modelId="{924D364C-3D9C-4FDF-9A5D-AC8E3E86F62C}" srcId="{E97BB711-D1E4-4C9F-B8F1-03DBF6B9A8D0}" destId="{EA7273D1-8E7C-415E-8F63-6DC809760766}" srcOrd="0" destOrd="0" parTransId="{1E616449-431F-4B5D-98D6-615FD201B410}" sibTransId="{CF793C1A-94F3-4A69-BAB3-AC9ED898328B}"/>
    <dgm:cxn modelId="{C6B39575-1F4E-4793-BCC6-4C90828660C9}" srcId="{E97BB711-D1E4-4C9F-B8F1-03DBF6B9A8D0}" destId="{D02A87D8-A719-4E5E-87E3-51C9169D2A28}" srcOrd="2" destOrd="0" parTransId="{A2536B8F-46BB-42A7-8C9D-7844B6E379BF}" sibTransId="{D5819987-FD8C-4ECE-997A-85D0FDAB5000}"/>
    <dgm:cxn modelId="{2887E67F-6C26-4099-90BF-7075AD0B9C12}" srcId="{E97BB711-D1E4-4C9F-B8F1-03DBF6B9A8D0}" destId="{51D2ED1B-1B6B-4EF5-8715-5D506CB10055}" srcOrd="1" destOrd="0" parTransId="{7D3150EB-0644-4097-910E-F9B98722C76F}" sibTransId="{6B64AB11-55A2-4ACA-82E9-3F83F6285DAB}"/>
    <dgm:cxn modelId="{229E819C-2D43-4AD5-84A6-B256C52C4FA6}" type="presOf" srcId="{EA7273D1-8E7C-415E-8F63-6DC809760766}" destId="{30F11BDA-8F63-452E-9B08-D920C55B6B1C}" srcOrd="0" destOrd="0" presId="urn:microsoft.com/office/officeart/2018/2/layout/IconLabelList"/>
    <dgm:cxn modelId="{3F303AD0-7465-4BF1-9752-28908FE02745}" type="presOf" srcId="{51D2ED1B-1B6B-4EF5-8715-5D506CB10055}" destId="{94881CB9-B3C7-467A-9B93-16D61DF29E42}" srcOrd="0" destOrd="0" presId="urn:microsoft.com/office/officeart/2018/2/layout/IconLabelList"/>
    <dgm:cxn modelId="{E75595E2-77D1-41BB-92D2-EEBF6A0D9614}" type="presOf" srcId="{E97BB711-D1E4-4C9F-B8F1-03DBF6B9A8D0}" destId="{768AF6E7-D6E5-4E77-A664-089B5D758AE5}" srcOrd="0" destOrd="0" presId="urn:microsoft.com/office/officeart/2018/2/layout/IconLabelList"/>
    <dgm:cxn modelId="{163B943A-B9C4-43E0-8304-E0E3D57B908C}" type="presParOf" srcId="{768AF6E7-D6E5-4E77-A664-089B5D758AE5}" destId="{0A5C5DFB-DA20-449F-8072-A9E60AC1E10E}" srcOrd="0" destOrd="0" presId="urn:microsoft.com/office/officeart/2018/2/layout/IconLabelList"/>
    <dgm:cxn modelId="{96F859B9-244A-4692-9FC7-804AE1AD04CF}" type="presParOf" srcId="{0A5C5DFB-DA20-449F-8072-A9E60AC1E10E}" destId="{F8ABCA71-8522-4FE8-8BD1-BD179269B009}" srcOrd="0" destOrd="0" presId="urn:microsoft.com/office/officeart/2018/2/layout/IconLabelList"/>
    <dgm:cxn modelId="{91566C2C-E7F5-4FF3-84D5-FD76BF0E6E4C}" type="presParOf" srcId="{0A5C5DFB-DA20-449F-8072-A9E60AC1E10E}" destId="{D35ABAF2-5BB3-4E31-BFBD-BA220179D848}" srcOrd="1" destOrd="0" presId="urn:microsoft.com/office/officeart/2018/2/layout/IconLabelList"/>
    <dgm:cxn modelId="{4D6F181B-A5F1-433A-85A9-867FCABFB55F}" type="presParOf" srcId="{0A5C5DFB-DA20-449F-8072-A9E60AC1E10E}" destId="{30F11BDA-8F63-452E-9B08-D920C55B6B1C}" srcOrd="2" destOrd="0" presId="urn:microsoft.com/office/officeart/2018/2/layout/IconLabelList"/>
    <dgm:cxn modelId="{370C327E-DE58-491E-9D6D-692CE9D76B16}" type="presParOf" srcId="{768AF6E7-D6E5-4E77-A664-089B5D758AE5}" destId="{E6533719-B233-48F6-813A-D222C277D22D}" srcOrd="1" destOrd="0" presId="urn:microsoft.com/office/officeart/2018/2/layout/IconLabelList"/>
    <dgm:cxn modelId="{308B9E96-91D0-49FA-A792-3A5BDB5DF84B}" type="presParOf" srcId="{768AF6E7-D6E5-4E77-A664-089B5D758AE5}" destId="{2A5B5240-13C7-4D2E-8DB7-9DA29AF5912E}" srcOrd="2" destOrd="0" presId="urn:microsoft.com/office/officeart/2018/2/layout/IconLabelList"/>
    <dgm:cxn modelId="{B55E5C69-6861-4283-B656-2D1CB638C2DA}" type="presParOf" srcId="{2A5B5240-13C7-4D2E-8DB7-9DA29AF5912E}" destId="{1574BE6C-319B-40EB-ADAF-8529DFD8E7C8}" srcOrd="0" destOrd="0" presId="urn:microsoft.com/office/officeart/2018/2/layout/IconLabelList"/>
    <dgm:cxn modelId="{89B36646-B752-428F-8AB2-5B392CE33B21}" type="presParOf" srcId="{2A5B5240-13C7-4D2E-8DB7-9DA29AF5912E}" destId="{0F01CB70-0BEE-4D04-93D6-A865C0E7A0F9}" srcOrd="1" destOrd="0" presId="urn:microsoft.com/office/officeart/2018/2/layout/IconLabelList"/>
    <dgm:cxn modelId="{07E31E43-83E6-4616-B3A9-47A4E9BEE82A}" type="presParOf" srcId="{2A5B5240-13C7-4D2E-8DB7-9DA29AF5912E}" destId="{94881CB9-B3C7-467A-9B93-16D61DF29E42}" srcOrd="2" destOrd="0" presId="urn:microsoft.com/office/officeart/2018/2/layout/IconLabelList"/>
    <dgm:cxn modelId="{B16AC51B-ACB7-4BFE-9021-EDC9F860ACD9}" type="presParOf" srcId="{768AF6E7-D6E5-4E77-A664-089B5D758AE5}" destId="{C1FC08B3-9A38-43CE-8F12-461C10501744}" srcOrd="3" destOrd="0" presId="urn:microsoft.com/office/officeart/2018/2/layout/IconLabelList"/>
    <dgm:cxn modelId="{681B0828-CC68-4E6C-A44D-E25E21016D38}" type="presParOf" srcId="{768AF6E7-D6E5-4E77-A664-089B5D758AE5}" destId="{488C745F-7E8C-448D-8BE8-1DCAB26D46DA}" srcOrd="4" destOrd="0" presId="urn:microsoft.com/office/officeart/2018/2/layout/IconLabelList"/>
    <dgm:cxn modelId="{93DD4E07-8C22-4817-9AB8-C34BFC600E20}" type="presParOf" srcId="{488C745F-7E8C-448D-8BE8-1DCAB26D46DA}" destId="{4FF0B904-5DC8-42DA-A306-28CEEAA37985}" srcOrd="0" destOrd="0" presId="urn:microsoft.com/office/officeart/2018/2/layout/IconLabelList"/>
    <dgm:cxn modelId="{4CE56744-EC3F-4510-8A01-70D6776DE744}" type="presParOf" srcId="{488C745F-7E8C-448D-8BE8-1DCAB26D46DA}" destId="{6AA437B8-E5B9-49E5-B9C2-2C531970D572}" srcOrd="1" destOrd="0" presId="urn:microsoft.com/office/officeart/2018/2/layout/IconLabelList"/>
    <dgm:cxn modelId="{284DA1AB-7A74-4EEF-9FE8-4451678BEC77}" type="presParOf" srcId="{488C745F-7E8C-448D-8BE8-1DCAB26D46DA}" destId="{8A0CBC34-28B0-436D-A460-36F461F62BCF}" srcOrd="2" destOrd="0" presId="urn:microsoft.com/office/officeart/2018/2/layout/IconLabel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B7515E5-1E6A-4E75-B04D-B13EA897CB9D}" type="doc">
      <dgm:prSet loTypeId="urn:microsoft.com/office/officeart/2008/layout/LinedList" loCatId="list" qsTypeId="urn:microsoft.com/office/officeart/2005/8/quickstyle/simple1" qsCatId="simple" csTypeId="urn:microsoft.com/office/officeart/2005/8/colors/accent0_3" csCatId="mainScheme" phldr="1"/>
      <dgm:spPr/>
      <dgm:t>
        <a:bodyPr/>
        <a:lstStyle/>
        <a:p>
          <a:endParaRPr lang="en-US"/>
        </a:p>
      </dgm:t>
    </dgm:pt>
    <dgm:pt modelId="{F2F5C803-1A1B-4A0A-8C84-900A85B772B2}">
      <dgm:prSet/>
      <dgm:spPr/>
      <dgm:t>
        <a:bodyPr/>
        <a:lstStyle/>
        <a:p>
          <a:r>
            <a:rPr lang="en-US"/>
            <a:t>When the heading is clicked in the previous slide,  it goes to the blog to open a page where all 3 recipes links are shown.</a:t>
          </a:r>
        </a:p>
      </dgm:t>
    </dgm:pt>
    <dgm:pt modelId="{C41FA3D2-9E41-485B-A746-7ED922C1A055}" type="parTrans" cxnId="{74C2A98F-B4A2-49E5-AF6E-A4AF63AF3BFE}">
      <dgm:prSet/>
      <dgm:spPr/>
      <dgm:t>
        <a:bodyPr/>
        <a:lstStyle/>
        <a:p>
          <a:endParaRPr lang="en-US"/>
        </a:p>
      </dgm:t>
    </dgm:pt>
    <dgm:pt modelId="{5C651BF4-5F90-47EB-B8D4-DCB1CDD7B381}" type="sibTrans" cxnId="{74C2A98F-B4A2-49E5-AF6E-A4AF63AF3BFE}">
      <dgm:prSet/>
      <dgm:spPr/>
      <dgm:t>
        <a:bodyPr/>
        <a:lstStyle/>
        <a:p>
          <a:endParaRPr lang="en-US"/>
        </a:p>
      </dgm:t>
    </dgm:pt>
    <dgm:pt modelId="{9EC3EB4D-439F-4AE8-A85C-8E30C7BC872C}">
      <dgm:prSet/>
      <dgm:spPr/>
      <dgm:t>
        <a:bodyPr/>
        <a:lstStyle/>
        <a:p>
          <a:r>
            <a:rPr lang="en-US"/>
            <a:t>They can check the recipe. </a:t>
          </a:r>
        </a:p>
      </dgm:t>
    </dgm:pt>
    <dgm:pt modelId="{3522C3AD-ADF8-40BD-8450-85FFB5084DF6}" type="parTrans" cxnId="{49FB3402-8884-4E1D-AF1B-19704F62D708}">
      <dgm:prSet/>
      <dgm:spPr/>
      <dgm:t>
        <a:bodyPr/>
        <a:lstStyle/>
        <a:p>
          <a:endParaRPr lang="en-US"/>
        </a:p>
      </dgm:t>
    </dgm:pt>
    <dgm:pt modelId="{E0691FF5-96E5-4E70-95DB-5250638A7D49}" type="sibTrans" cxnId="{49FB3402-8884-4E1D-AF1B-19704F62D708}">
      <dgm:prSet/>
      <dgm:spPr/>
      <dgm:t>
        <a:bodyPr/>
        <a:lstStyle/>
        <a:p>
          <a:endParaRPr lang="en-US"/>
        </a:p>
      </dgm:t>
    </dgm:pt>
    <dgm:pt modelId="{4A8DA9B4-ACEF-4668-BE2D-D74A2CA411A9}">
      <dgm:prSet/>
      <dgm:spPr/>
      <dgm:t>
        <a:bodyPr/>
        <a:lstStyle/>
        <a:p>
          <a:r>
            <a:rPr lang="en-US"/>
            <a:t>Next slide will give them a total 7 day meal plan. </a:t>
          </a:r>
        </a:p>
      </dgm:t>
    </dgm:pt>
    <dgm:pt modelId="{D914444C-CFA7-4E09-B6E3-BC85397FA87C}" type="parTrans" cxnId="{769D2B76-A224-487B-A2AD-9606C4EE225B}">
      <dgm:prSet/>
      <dgm:spPr/>
      <dgm:t>
        <a:bodyPr/>
        <a:lstStyle/>
        <a:p>
          <a:endParaRPr lang="en-US"/>
        </a:p>
      </dgm:t>
    </dgm:pt>
    <dgm:pt modelId="{13DE8326-F19B-4F2D-BDE1-77FC5A1CAC48}" type="sibTrans" cxnId="{769D2B76-A224-487B-A2AD-9606C4EE225B}">
      <dgm:prSet/>
      <dgm:spPr/>
      <dgm:t>
        <a:bodyPr/>
        <a:lstStyle/>
        <a:p>
          <a:endParaRPr lang="en-US"/>
        </a:p>
      </dgm:t>
    </dgm:pt>
    <dgm:pt modelId="{72188B17-D89C-49EC-9E34-337563A7E153}">
      <dgm:prSet/>
      <dgm:spPr/>
      <dgm:t>
        <a:bodyPr/>
        <a:lstStyle/>
        <a:p>
          <a:r>
            <a:rPr lang="en-US"/>
            <a:t>They can click on the Day number and it goes to our same meal plan page in the blog where they can click and check the recipes. </a:t>
          </a:r>
        </a:p>
      </dgm:t>
    </dgm:pt>
    <dgm:pt modelId="{1E86CB48-EEA2-4F37-B8E9-29BCB3E81160}" type="parTrans" cxnId="{2B76E3A6-E442-4CE7-99FD-4A23078FC1D2}">
      <dgm:prSet/>
      <dgm:spPr/>
      <dgm:t>
        <a:bodyPr/>
        <a:lstStyle/>
        <a:p>
          <a:endParaRPr lang="en-US"/>
        </a:p>
      </dgm:t>
    </dgm:pt>
    <dgm:pt modelId="{D2E6AB73-DB7F-4E63-88A9-0BCA9F540616}" type="sibTrans" cxnId="{2B76E3A6-E442-4CE7-99FD-4A23078FC1D2}">
      <dgm:prSet/>
      <dgm:spPr/>
      <dgm:t>
        <a:bodyPr/>
        <a:lstStyle/>
        <a:p>
          <a:endParaRPr lang="en-US"/>
        </a:p>
      </dgm:t>
    </dgm:pt>
    <dgm:pt modelId="{7873BAC9-5870-C94C-B83C-4EA8A93D3A69}" type="pres">
      <dgm:prSet presAssocID="{AB7515E5-1E6A-4E75-B04D-B13EA897CB9D}" presName="vert0" presStyleCnt="0">
        <dgm:presLayoutVars>
          <dgm:dir/>
          <dgm:animOne val="branch"/>
          <dgm:animLvl val="lvl"/>
        </dgm:presLayoutVars>
      </dgm:prSet>
      <dgm:spPr/>
    </dgm:pt>
    <dgm:pt modelId="{2DC2B685-19F8-C845-8DB5-86B962BA121F}" type="pres">
      <dgm:prSet presAssocID="{F2F5C803-1A1B-4A0A-8C84-900A85B772B2}" presName="thickLine" presStyleLbl="alignNode1" presStyleIdx="0" presStyleCnt="4"/>
      <dgm:spPr/>
    </dgm:pt>
    <dgm:pt modelId="{4FD27FDC-7EBA-9340-B4E6-BAE5C61E8FF3}" type="pres">
      <dgm:prSet presAssocID="{F2F5C803-1A1B-4A0A-8C84-900A85B772B2}" presName="horz1" presStyleCnt="0"/>
      <dgm:spPr/>
    </dgm:pt>
    <dgm:pt modelId="{1D5AA610-BC73-804D-9A7A-BF2A6E39BE2F}" type="pres">
      <dgm:prSet presAssocID="{F2F5C803-1A1B-4A0A-8C84-900A85B772B2}" presName="tx1" presStyleLbl="revTx" presStyleIdx="0" presStyleCnt="4"/>
      <dgm:spPr/>
    </dgm:pt>
    <dgm:pt modelId="{397CA3CA-9D9E-9540-840A-5C43BEF15F0E}" type="pres">
      <dgm:prSet presAssocID="{F2F5C803-1A1B-4A0A-8C84-900A85B772B2}" presName="vert1" presStyleCnt="0"/>
      <dgm:spPr/>
    </dgm:pt>
    <dgm:pt modelId="{6F601027-0E7A-0F4D-BB7E-5CCAD4547280}" type="pres">
      <dgm:prSet presAssocID="{9EC3EB4D-439F-4AE8-A85C-8E30C7BC872C}" presName="thickLine" presStyleLbl="alignNode1" presStyleIdx="1" presStyleCnt="4"/>
      <dgm:spPr/>
    </dgm:pt>
    <dgm:pt modelId="{3D569E39-08CD-9946-972D-CDF605B1FB5F}" type="pres">
      <dgm:prSet presAssocID="{9EC3EB4D-439F-4AE8-A85C-8E30C7BC872C}" presName="horz1" presStyleCnt="0"/>
      <dgm:spPr/>
    </dgm:pt>
    <dgm:pt modelId="{FBF264B4-FD7B-E149-8F82-C946B364F061}" type="pres">
      <dgm:prSet presAssocID="{9EC3EB4D-439F-4AE8-A85C-8E30C7BC872C}" presName="tx1" presStyleLbl="revTx" presStyleIdx="1" presStyleCnt="4"/>
      <dgm:spPr/>
    </dgm:pt>
    <dgm:pt modelId="{6C6F1749-BE76-6D4F-BA5B-A7CB2E15BEB9}" type="pres">
      <dgm:prSet presAssocID="{9EC3EB4D-439F-4AE8-A85C-8E30C7BC872C}" presName="vert1" presStyleCnt="0"/>
      <dgm:spPr/>
    </dgm:pt>
    <dgm:pt modelId="{767D5B91-EBCE-2C41-A1A5-95FD80E1C065}" type="pres">
      <dgm:prSet presAssocID="{4A8DA9B4-ACEF-4668-BE2D-D74A2CA411A9}" presName="thickLine" presStyleLbl="alignNode1" presStyleIdx="2" presStyleCnt="4"/>
      <dgm:spPr/>
    </dgm:pt>
    <dgm:pt modelId="{2CA1FEC3-BBBA-2C4E-81F2-28423299BB1A}" type="pres">
      <dgm:prSet presAssocID="{4A8DA9B4-ACEF-4668-BE2D-D74A2CA411A9}" presName="horz1" presStyleCnt="0"/>
      <dgm:spPr/>
    </dgm:pt>
    <dgm:pt modelId="{52EB9524-3D08-1E43-A3CC-17F872A02A79}" type="pres">
      <dgm:prSet presAssocID="{4A8DA9B4-ACEF-4668-BE2D-D74A2CA411A9}" presName="tx1" presStyleLbl="revTx" presStyleIdx="2" presStyleCnt="4"/>
      <dgm:spPr/>
    </dgm:pt>
    <dgm:pt modelId="{F73974AF-12AA-1646-BA88-04D9D908CA78}" type="pres">
      <dgm:prSet presAssocID="{4A8DA9B4-ACEF-4668-BE2D-D74A2CA411A9}" presName="vert1" presStyleCnt="0"/>
      <dgm:spPr/>
    </dgm:pt>
    <dgm:pt modelId="{96C40ECA-8101-BF44-938D-2B8D6F745D75}" type="pres">
      <dgm:prSet presAssocID="{72188B17-D89C-49EC-9E34-337563A7E153}" presName="thickLine" presStyleLbl="alignNode1" presStyleIdx="3" presStyleCnt="4"/>
      <dgm:spPr/>
    </dgm:pt>
    <dgm:pt modelId="{8EC90B5E-22A0-224A-9175-A2AFE5F1487F}" type="pres">
      <dgm:prSet presAssocID="{72188B17-D89C-49EC-9E34-337563A7E153}" presName="horz1" presStyleCnt="0"/>
      <dgm:spPr/>
    </dgm:pt>
    <dgm:pt modelId="{D9D99608-D8DB-F04F-8B6A-2AF90E2C44B7}" type="pres">
      <dgm:prSet presAssocID="{72188B17-D89C-49EC-9E34-337563A7E153}" presName="tx1" presStyleLbl="revTx" presStyleIdx="3" presStyleCnt="4"/>
      <dgm:spPr/>
    </dgm:pt>
    <dgm:pt modelId="{8DCB2BF4-3FEE-7B4E-B3C3-0BC089659F64}" type="pres">
      <dgm:prSet presAssocID="{72188B17-D89C-49EC-9E34-337563A7E153}" presName="vert1" presStyleCnt="0"/>
      <dgm:spPr/>
    </dgm:pt>
  </dgm:ptLst>
  <dgm:cxnLst>
    <dgm:cxn modelId="{49FB3402-8884-4E1D-AF1B-19704F62D708}" srcId="{AB7515E5-1E6A-4E75-B04D-B13EA897CB9D}" destId="{9EC3EB4D-439F-4AE8-A85C-8E30C7BC872C}" srcOrd="1" destOrd="0" parTransId="{3522C3AD-ADF8-40BD-8450-85FFB5084DF6}" sibTransId="{E0691FF5-96E5-4E70-95DB-5250638A7D49}"/>
    <dgm:cxn modelId="{7733982C-2FD4-664D-A6E7-2D5B23D03BB6}" type="presOf" srcId="{9EC3EB4D-439F-4AE8-A85C-8E30C7BC872C}" destId="{FBF264B4-FD7B-E149-8F82-C946B364F061}" srcOrd="0" destOrd="0" presId="urn:microsoft.com/office/officeart/2008/layout/LinedList"/>
    <dgm:cxn modelId="{63A9424F-ADBF-CE46-908F-53FBB7AA9D1B}" type="presOf" srcId="{4A8DA9B4-ACEF-4668-BE2D-D74A2CA411A9}" destId="{52EB9524-3D08-1E43-A3CC-17F872A02A79}" srcOrd="0" destOrd="0" presId="urn:microsoft.com/office/officeart/2008/layout/LinedList"/>
    <dgm:cxn modelId="{59A5DE4F-0881-9A4F-BF7E-61465174FB86}" type="presOf" srcId="{72188B17-D89C-49EC-9E34-337563A7E153}" destId="{D9D99608-D8DB-F04F-8B6A-2AF90E2C44B7}" srcOrd="0" destOrd="0" presId="urn:microsoft.com/office/officeart/2008/layout/LinedList"/>
    <dgm:cxn modelId="{769D2B76-A224-487B-A2AD-9606C4EE225B}" srcId="{AB7515E5-1E6A-4E75-B04D-B13EA897CB9D}" destId="{4A8DA9B4-ACEF-4668-BE2D-D74A2CA411A9}" srcOrd="2" destOrd="0" parTransId="{D914444C-CFA7-4E09-B6E3-BC85397FA87C}" sibTransId="{13DE8326-F19B-4F2D-BDE1-77FC5A1CAC48}"/>
    <dgm:cxn modelId="{74C2A98F-B4A2-49E5-AF6E-A4AF63AF3BFE}" srcId="{AB7515E5-1E6A-4E75-B04D-B13EA897CB9D}" destId="{F2F5C803-1A1B-4A0A-8C84-900A85B772B2}" srcOrd="0" destOrd="0" parTransId="{C41FA3D2-9E41-485B-A746-7ED922C1A055}" sibTransId="{5C651BF4-5F90-47EB-B8D4-DCB1CDD7B381}"/>
    <dgm:cxn modelId="{C8A5FD9C-5B21-7749-B2B1-9E418CE12049}" type="presOf" srcId="{F2F5C803-1A1B-4A0A-8C84-900A85B772B2}" destId="{1D5AA610-BC73-804D-9A7A-BF2A6E39BE2F}" srcOrd="0" destOrd="0" presId="urn:microsoft.com/office/officeart/2008/layout/LinedList"/>
    <dgm:cxn modelId="{2B76E3A6-E442-4CE7-99FD-4A23078FC1D2}" srcId="{AB7515E5-1E6A-4E75-B04D-B13EA897CB9D}" destId="{72188B17-D89C-49EC-9E34-337563A7E153}" srcOrd="3" destOrd="0" parTransId="{1E86CB48-EEA2-4F37-B8E9-29BCB3E81160}" sibTransId="{D2E6AB73-DB7F-4E63-88A9-0BCA9F540616}"/>
    <dgm:cxn modelId="{2F6D0CBB-0A3F-2A43-82E6-F76B6A9341CF}" type="presOf" srcId="{AB7515E5-1E6A-4E75-B04D-B13EA897CB9D}" destId="{7873BAC9-5870-C94C-B83C-4EA8A93D3A69}" srcOrd="0" destOrd="0" presId="urn:microsoft.com/office/officeart/2008/layout/LinedList"/>
    <dgm:cxn modelId="{E5385147-1460-604C-BDE6-B8BBE4EEE784}" type="presParOf" srcId="{7873BAC9-5870-C94C-B83C-4EA8A93D3A69}" destId="{2DC2B685-19F8-C845-8DB5-86B962BA121F}" srcOrd="0" destOrd="0" presId="urn:microsoft.com/office/officeart/2008/layout/LinedList"/>
    <dgm:cxn modelId="{02D72A96-5A04-ED46-956B-B92767CA254A}" type="presParOf" srcId="{7873BAC9-5870-C94C-B83C-4EA8A93D3A69}" destId="{4FD27FDC-7EBA-9340-B4E6-BAE5C61E8FF3}" srcOrd="1" destOrd="0" presId="urn:microsoft.com/office/officeart/2008/layout/LinedList"/>
    <dgm:cxn modelId="{498CB16D-AB81-3349-9E6B-000C40D51A29}" type="presParOf" srcId="{4FD27FDC-7EBA-9340-B4E6-BAE5C61E8FF3}" destId="{1D5AA610-BC73-804D-9A7A-BF2A6E39BE2F}" srcOrd="0" destOrd="0" presId="urn:microsoft.com/office/officeart/2008/layout/LinedList"/>
    <dgm:cxn modelId="{04DD3CE7-09D1-644C-B1E0-38DC6EFB41C3}" type="presParOf" srcId="{4FD27FDC-7EBA-9340-B4E6-BAE5C61E8FF3}" destId="{397CA3CA-9D9E-9540-840A-5C43BEF15F0E}" srcOrd="1" destOrd="0" presId="urn:microsoft.com/office/officeart/2008/layout/LinedList"/>
    <dgm:cxn modelId="{8F37ADD2-B734-F449-9706-89AFB17736DA}" type="presParOf" srcId="{7873BAC9-5870-C94C-B83C-4EA8A93D3A69}" destId="{6F601027-0E7A-0F4D-BB7E-5CCAD4547280}" srcOrd="2" destOrd="0" presId="urn:microsoft.com/office/officeart/2008/layout/LinedList"/>
    <dgm:cxn modelId="{08F2786E-C53E-1540-9029-9CC7DD043C50}" type="presParOf" srcId="{7873BAC9-5870-C94C-B83C-4EA8A93D3A69}" destId="{3D569E39-08CD-9946-972D-CDF605B1FB5F}" srcOrd="3" destOrd="0" presId="urn:microsoft.com/office/officeart/2008/layout/LinedList"/>
    <dgm:cxn modelId="{AC52424F-787D-C249-91F9-06747298167E}" type="presParOf" srcId="{3D569E39-08CD-9946-972D-CDF605B1FB5F}" destId="{FBF264B4-FD7B-E149-8F82-C946B364F061}" srcOrd="0" destOrd="0" presId="urn:microsoft.com/office/officeart/2008/layout/LinedList"/>
    <dgm:cxn modelId="{0C8E8A11-12FD-CF44-BAD9-5E65E7AB83A9}" type="presParOf" srcId="{3D569E39-08CD-9946-972D-CDF605B1FB5F}" destId="{6C6F1749-BE76-6D4F-BA5B-A7CB2E15BEB9}" srcOrd="1" destOrd="0" presId="urn:microsoft.com/office/officeart/2008/layout/LinedList"/>
    <dgm:cxn modelId="{A4FC2CB8-FC43-3948-9DFC-C1F3B7718EC2}" type="presParOf" srcId="{7873BAC9-5870-C94C-B83C-4EA8A93D3A69}" destId="{767D5B91-EBCE-2C41-A1A5-95FD80E1C065}" srcOrd="4" destOrd="0" presId="urn:microsoft.com/office/officeart/2008/layout/LinedList"/>
    <dgm:cxn modelId="{42EBDE9F-FE47-9649-8E69-66F255430229}" type="presParOf" srcId="{7873BAC9-5870-C94C-B83C-4EA8A93D3A69}" destId="{2CA1FEC3-BBBA-2C4E-81F2-28423299BB1A}" srcOrd="5" destOrd="0" presId="urn:microsoft.com/office/officeart/2008/layout/LinedList"/>
    <dgm:cxn modelId="{43C97527-6D0D-D743-AB16-AD0B4B93D5D6}" type="presParOf" srcId="{2CA1FEC3-BBBA-2C4E-81F2-28423299BB1A}" destId="{52EB9524-3D08-1E43-A3CC-17F872A02A79}" srcOrd="0" destOrd="0" presId="urn:microsoft.com/office/officeart/2008/layout/LinedList"/>
    <dgm:cxn modelId="{2BF6FA7A-6A58-374F-898E-317305F00E16}" type="presParOf" srcId="{2CA1FEC3-BBBA-2C4E-81F2-28423299BB1A}" destId="{F73974AF-12AA-1646-BA88-04D9D908CA78}" srcOrd="1" destOrd="0" presId="urn:microsoft.com/office/officeart/2008/layout/LinedList"/>
    <dgm:cxn modelId="{4F653F43-5E1A-BB4B-A569-CCF299E02236}" type="presParOf" srcId="{7873BAC9-5870-C94C-B83C-4EA8A93D3A69}" destId="{96C40ECA-8101-BF44-938D-2B8D6F745D75}" srcOrd="6" destOrd="0" presId="urn:microsoft.com/office/officeart/2008/layout/LinedList"/>
    <dgm:cxn modelId="{21A004C7-C8DF-B145-BD78-D2AAC248397C}" type="presParOf" srcId="{7873BAC9-5870-C94C-B83C-4EA8A93D3A69}" destId="{8EC90B5E-22A0-224A-9175-A2AFE5F1487F}" srcOrd="7" destOrd="0" presId="urn:microsoft.com/office/officeart/2008/layout/LinedList"/>
    <dgm:cxn modelId="{C3CC5744-B81D-344A-9D3C-954F22A025D3}" type="presParOf" srcId="{8EC90B5E-22A0-224A-9175-A2AFE5F1487F}" destId="{D9D99608-D8DB-F04F-8B6A-2AF90E2C44B7}" srcOrd="0" destOrd="0" presId="urn:microsoft.com/office/officeart/2008/layout/LinedList"/>
    <dgm:cxn modelId="{8D12085E-BE7E-944B-8080-A452A1E42DF5}" type="presParOf" srcId="{8EC90B5E-22A0-224A-9175-A2AFE5F1487F}" destId="{8DCB2BF4-3FEE-7B4E-B3C3-0BC089659F64}" srcOrd="1" destOrd="0" presId="urn:microsoft.com/office/officeart/2008/layout/Lined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ABCA71-8522-4FE8-8BD1-BD179269B009}">
      <dsp:nvSpPr>
        <dsp:cNvPr id="0" name=""/>
        <dsp:cNvSpPr/>
      </dsp:nvSpPr>
      <dsp:spPr>
        <a:xfrm>
          <a:off x="915389" y="334624"/>
          <a:ext cx="1248817" cy="124881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0F11BDA-8F63-452E-9B08-D920C55B6B1C}">
      <dsp:nvSpPr>
        <dsp:cNvPr id="0" name=""/>
        <dsp:cNvSpPr/>
      </dsp:nvSpPr>
      <dsp:spPr>
        <a:xfrm>
          <a:off x="152222" y="1931050"/>
          <a:ext cx="277514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pPr>
          <a:r>
            <a:rPr lang="en-US" sz="1600" kern="1200" dirty="0"/>
            <a:t>Breakfast : Banana pancake with berries</a:t>
          </a:r>
        </a:p>
        <a:p>
          <a:pPr marL="0" lvl="0" indent="0" algn="ctr" defTabSz="711200">
            <a:lnSpc>
              <a:spcPct val="90000"/>
            </a:lnSpc>
            <a:spcBef>
              <a:spcPct val="0"/>
            </a:spcBef>
            <a:spcAft>
              <a:spcPct val="35000"/>
            </a:spcAft>
            <a:buNone/>
          </a:pPr>
          <a:endParaRPr lang="en-US" sz="1600" kern="1200" dirty="0"/>
        </a:p>
      </dsp:txBody>
      <dsp:txXfrm>
        <a:off x="152222" y="1931050"/>
        <a:ext cx="2775149" cy="720000"/>
      </dsp:txXfrm>
    </dsp:sp>
    <dsp:sp modelId="{1574BE6C-319B-40EB-ADAF-8529DFD8E7C8}">
      <dsp:nvSpPr>
        <dsp:cNvPr id="0" name=""/>
        <dsp:cNvSpPr/>
      </dsp:nvSpPr>
      <dsp:spPr>
        <a:xfrm>
          <a:off x="4176189" y="334624"/>
          <a:ext cx="1248817" cy="124881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4881CB9-B3C7-467A-9B93-16D61DF29E42}">
      <dsp:nvSpPr>
        <dsp:cNvPr id="0" name=""/>
        <dsp:cNvSpPr/>
      </dsp:nvSpPr>
      <dsp:spPr>
        <a:xfrm>
          <a:off x="3413023" y="1931050"/>
          <a:ext cx="277514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pPr>
          <a:r>
            <a:rPr lang="en-US" sz="1600" kern="1200" dirty="0"/>
            <a:t>Lunch : Jeera rice with </a:t>
          </a:r>
          <a:r>
            <a:rPr lang="en-US" sz="1600" kern="1200" dirty="0" err="1"/>
            <a:t>matar</a:t>
          </a:r>
          <a:r>
            <a:rPr lang="en-US" sz="1600" kern="1200" dirty="0"/>
            <a:t> paneer</a:t>
          </a:r>
        </a:p>
        <a:p>
          <a:pPr marL="0" lvl="0" indent="0" algn="ctr" defTabSz="711200">
            <a:lnSpc>
              <a:spcPct val="90000"/>
            </a:lnSpc>
            <a:spcBef>
              <a:spcPct val="0"/>
            </a:spcBef>
            <a:spcAft>
              <a:spcPct val="35000"/>
            </a:spcAft>
            <a:buNone/>
          </a:pPr>
          <a:endParaRPr lang="en-US" sz="1600" kern="1200" dirty="0"/>
        </a:p>
      </dsp:txBody>
      <dsp:txXfrm>
        <a:off x="3413023" y="1931050"/>
        <a:ext cx="2775149" cy="720000"/>
      </dsp:txXfrm>
    </dsp:sp>
    <dsp:sp modelId="{4FF0B904-5DC8-42DA-A306-28CEEAA37985}">
      <dsp:nvSpPr>
        <dsp:cNvPr id="0" name=""/>
        <dsp:cNvSpPr/>
      </dsp:nvSpPr>
      <dsp:spPr>
        <a:xfrm>
          <a:off x="7436990" y="334624"/>
          <a:ext cx="1248817" cy="124881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A0CBC34-28B0-436D-A460-36F461F62BCF}">
      <dsp:nvSpPr>
        <dsp:cNvPr id="0" name=""/>
        <dsp:cNvSpPr/>
      </dsp:nvSpPr>
      <dsp:spPr>
        <a:xfrm>
          <a:off x="6673824" y="1931050"/>
          <a:ext cx="277514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pPr>
          <a:r>
            <a:rPr lang="en-US" sz="1600" kern="1200" dirty="0"/>
            <a:t>Dinner : Bulgar wheat salad</a:t>
          </a:r>
        </a:p>
        <a:p>
          <a:pPr marL="0" lvl="0" indent="0" algn="ctr" defTabSz="711200">
            <a:lnSpc>
              <a:spcPct val="90000"/>
            </a:lnSpc>
            <a:spcBef>
              <a:spcPct val="0"/>
            </a:spcBef>
            <a:spcAft>
              <a:spcPct val="35000"/>
            </a:spcAft>
            <a:buNone/>
          </a:pPr>
          <a:endParaRPr lang="en-US" sz="1600" kern="1200" dirty="0"/>
        </a:p>
      </dsp:txBody>
      <dsp:txXfrm>
        <a:off x="6673824" y="1931050"/>
        <a:ext cx="2775149"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C2B685-19F8-C845-8DB5-86B962BA121F}">
      <dsp:nvSpPr>
        <dsp:cNvPr id="0" name=""/>
        <dsp:cNvSpPr/>
      </dsp:nvSpPr>
      <dsp:spPr>
        <a:xfrm>
          <a:off x="0" y="0"/>
          <a:ext cx="9601196" cy="0"/>
        </a:xfrm>
        <a:prstGeom prst="line">
          <a:avLst/>
        </a:prstGeom>
        <a:solidFill>
          <a:schemeClr val="dk2">
            <a:hueOff val="0"/>
            <a:satOff val="0"/>
            <a:lumOff val="0"/>
            <a:alphaOff val="0"/>
          </a:schemeClr>
        </a:solidFill>
        <a:ln w="15875"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D5AA610-BC73-804D-9A7A-BF2A6E39BE2F}">
      <dsp:nvSpPr>
        <dsp:cNvPr id="0" name=""/>
        <dsp:cNvSpPr/>
      </dsp:nvSpPr>
      <dsp:spPr>
        <a:xfrm>
          <a:off x="0" y="0"/>
          <a:ext cx="9601196" cy="7464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a:t>When the heading is clicked in the previous slide,  it goes to the blog to open a page where all 3 recipes links are shown.</a:t>
          </a:r>
        </a:p>
      </dsp:txBody>
      <dsp:txXfrm>
        <a:off x="0" y="0"/>
        <a:ext cx="9601196" cy="746418"/>
      </dsp:txXfrm>
    </dsp:sp>
    <dsp:sp modelId="{6F601027-0E7A-0F4D-BB7E-5CCAD4547280}">
      <dsp:nvSpPr>
        <dsp:cNvPr id="0" name=""/>
        <dsp:cNvSpPr/>
      </dsp:nvSpPr>
      <dsp:spPr>
        <a:xfrm>
          <a:off x="0" y="746418"/>
          <a:ext cx="9601196" cy="0"/>
        </a:xfrm>
        <a:prstGeom prst="line">
          <a:avLst/>
        </a:prstGeom>
        <a:solidFill>
          <a:schemeClr val="dk2">
            <a:hueOff val="0"/>
            <a:satOff val="0"/>
            <a:lumOff val="0"/>
            <a:alphaOff val="0"/>
          </a:schemeClr>
        </a:solidFill>
        <a:ln w="15875"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BF264B4-FD7B-E149-8F82-C946B364F061}">
      <dsp:nvSpPr>
        <dsp:cNvPr id="0" name=""/>
        <dsp:cNvSpPr/>
      </dsp:nvSpPr>
      <dsp:spPr>
        <a:xfrm>
          <a:off x="0" y="746418"/>
          <a:ext cx="9601196" cy="7464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a:t>They can check the recipe. </a:t>
          </a:r>
        </a:p>
      </dsp:txBody>
      <dsp:txXfrm>
        <a:off x="0" y="746418"/>
        <a:ext cx="9601196" cy="746418"/>
      </dsp:txXfrm>
    </dsp:sp>
    <dsp:sp modelId="{767D5B91-EBCE-2C41-A1A5-95FD80E1C065}">
      <dsp:nvSpPr>
        <dsp:cNvPr id="0" name=""/>
        <dsp:cNvSpPr/>
      </dsp:nvSpPr>
      <dsp:spPr>
        <a:xfrm>
          <a:off x="0" y="1492837"/>
          <a:ext cx="9601196" cy="0"/>
        </a:xfrm>
        <a:prstGeom prst="line">
          <a:avLst/>
        </a:prstGeom>
        <a:solidFill>
          <a:schemeClr val="dk2">
            <a:hueOff val="0"/>
            <a:satOff val="0"/>
            <a:lumOff val="0"/>
            <a:alphaOff val="0"/>
          </a:schemeClr>
        </a:solidFill>
        <a:ln w="15875"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2EB9524-3D08-1E43-A3CC-17F872A02A79}">
      <dsp:nvSpPr>
        <dsp:cNvPr id="0" name=""/>
        <dsp:cNvSpPr/>
      </dsp:nvSpPr>
      <dsp:spPr>
        <a:xfrm>
          <a:off x="0" y="1492837"/>
          <a:ext cx="9601196" cy="7464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a:t>Next slide will give them a total 7 day meal plan. </a:t>
          </a:r>
        </a:p>
      </dsp:txBody>
      <dsp:txXfrm>
        <a:off x="0" y="1492837"/>
        <a:ext cx="9601196" cy="746418"/>
      </dsp:txXfrm>
    </dsp:sp>
    <dsp:sp modelId="{96C40ECA-8101-BF44-938D-2B8D6F745D75}">
      <dsp:nvSpPr>
        <dsp:cNvPr id="0" name=""/>
        <dsp:cNvSpPr/>
      </dsp:nvSpPr>
      <dsp:spPr>
        <a:xfrm>
          <a:off x="0" y="2239256"/>
          <a:ext cx="9601196" cy="0"/>
        </a:xfrm>
        <a:prstGeom prst="line">
          <a:avLst/>
        </a:prstGeom>
        <a:solidFill>
          <a:schemeClr val="dk2">
            <a:hueOff val="0"/>
            <a:satOff val="0"/>
            <a:lumOff val="0"/>
            <a:alphaOff val="0"/>
          </a:schemeClr>
        </a:solidFill>
        <a:ln w="15875"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9D99608-D8DB-F04F-8B6A-2AF90E2C44B7}">
      <dsp:nvSpPr>
        <dsp:cNvPr id="0" name=""/>
        <dsp:cNvSpPr/>
      </dsp:nvSpPr>
      <dsp:spPr>
        <a:xfrm>
          <a:off x="0" y="2239256"/>
          <a:ext cx="9601196" cy="7464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a:t>They can click on the Day number and it goes to our same meal plan page in the blog where they can click and check the recipes. </a:t>
          </a:r>
        </a:p>
      </dsp:txBody>
      <dsp:txXfrm>
        <a:off x="0" y="2239256"/>
        <a:ext cx="9601196" cy="746418"/>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10/24/19</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10/24/19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10/24/19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10/24/19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10/24/19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10/24/19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10/24/19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10/24/19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10/24/19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10/24/19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10/24/19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10/24/19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10/24/19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10/24/19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10/24/19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10/24/19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10/24/19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10/24/19</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5.png"/><Relationship Id="rId7" Type="http://schemas.openxmlformats.org/officeDocument/2006/relationships/image" Target="../media/image7.png"/><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8" Type="http://schemas.openxmlformats.org/officeDocument/2006/relationships/diagramColors" Target="../diagrams/colors1.xml"/><Relationship Id="rId13" Type="http://schemas.openxmlformats.org/officeDocument/2006/relationships/comments" Target="../comments/comment1.xml"/><Relationship Id="rId3" Type="http://schemas.openxmlformats.org/officeDocument/2006/relationships/image" Target="../media/image3.png"/><Relationship Id="rId7" Type="http://schemas.openxmlformats.org/officeDocument/2006/relationships/diagramQuickStyle" Target="../diagrams/quickStyle1.xml"/><Relationship Id="rId12" Type="http://schemas.openxmlformats.org/officeDocument/2006/relationships/image" Target="../media/image20.jpg"/><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Layout" Target="../diagrams/layout1.xml"/><Relationship Id="rId11" Type="http://schemas.openxmlformats.org/officeDocument/2006/relationships/image" Target="../media/image19.jpg"/><Relationship Id="rId5" Type="http://schemas.openxmlformats.org/officeDocument/2006/relationships/diagramData" Target="../diagrams/data1.xml"/><Relationship Id="rId10" Type="http://schemas.openxmlformats.org/officeDocument/2006/relationships/image" Target="../media/image18.jpg"/><Relationship Id="rId4" Type="http://schemas.openxmlformats.org/officeDocument/2006/relationships/image" Target="../media/image4.png"/><Relationship Id="rId9" Type="http://schemas.microsoft.com/office/2007/relationships/diagramDrawing" Target="../diagrams/drawing1.xml"/></Relationships>
</file>

<file path=ppt/slides/_rels/slide4.xml.rels><?xml version="1.0" encoding="UTF-8" standalone="yes"?>
<Relationships xmlns="http://schemas.openxmlformats.org/package/2006/relationships"><Relationship Id="rId8" Type="http://schemas.openxmlformats.org/officeDocument/2006/relationships/diagramColors" Target="../diagrams/colors2.xml"/><Relationship Id="rId3" Type="http://schemas.openxmlformats.org/officeDocument/2006/relationships/image" Target="../media/image3.png"/><Relationship Id="rId7" Type="http://schemas.openxmlformats.org/officeDocument/2006/relationships/diagramQuickStyle" Target="../diagrams/quickStyle2.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Layout" Target="../diagrams/layout2.xml"/><Relationship Id="rId5" Type="http://schemas.openxmlformats.org/officeDocument/2006/relationships/diagramData" Target="../diagrams/data2.xml"/><Relationship Id="rId4" Type="http://schemas.openxmlformats.org/officeDocument/2006/relationships/image" Target="../media/image4.png"/><Relationship Id="rId9" Type="http://schemas.microsoft.com/office/2007/relationships/diagramDrawing" Target="../diagrams/drawing2.xml"/></Relationships>
</file>

<file path=ppt/slides/_rels/slide5.xml.rels><?xml version="1.0" encoding="UTF-8" standalone="yes"?>
<Relationships xmlns="http://schemas.openxmlformats.org/package/2006/relationships"><Relationship Id="rId2" Type="http://schemas.openxmlformats.org/officeDocument/2006/relationships/hyperlink" Target="http://www.b2dplate.com/Todays-b2d-meal-day-88"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BE589-3384-D741-9014-5A412696AAAC}"/>
              </a:ext>
            </a:extLst>
          </p:cNvPr>
          <p:cNvSpPr>
            <a:spLocks noGrp="1"/>
          </p:cNvSpPr>
          <p:nvPr>
            <p:ph type="ctrTitle"/>
          </p:nvPr>
        </p:nvSpPr>
        <p:spPr/>
        <p:txBody>
          <a:bodyPr/>
          <a:lstStyle/>
          <a:p>
            <a:endParaRPr lang="en-US" dirty="0"/>
          </a:p>
        </p:txBody>
      </p:sp>
      <p:sp>
        <p:nvSpPr>
          <p:cNvPr id="3" name="Subtitle 2">
            <a:extLst>
              <a:ext uri="{FF2B5EF4-FFF2-40B4-BE49-F238E27FC236}">
                <a16:creationId xmlns:a16="http://schemas.microsoft.com/office/drawing/2014/main" id="{E8C21688-6411-FC40-9619-9892F721B497}"/>
              </a:ext>
            </a:extLst>
          </p:cNvPr>
          <p:cNvSpPr>
            <a:spLocks noGrp="1"/>
          </p:cNvSpPr>
          <p:nvPr>
            <p:ph type="subTitle" idx="1"/>
          </p:nvPr>
        </p:nvSpPr>
        <p:spPr/>
        <p:txBody>
          <a:bodyPr/>
          <a:lstStyle/>
          <a:p>
            <a:endParaRPr lang="en-US"/>
          </a:p>
        </p:txBody>
      </p:sp>
      <p:sp>
        <p:nvSpPr>
          <p:cNvPr id="4" name="Rectangle 3">
            <a:extLst>
              <a:ext uri="{FF2B5EF4-FFF2-40B4-BE49-F238E27FC236}">
                <a16:creationId xmlns:a16="http://schemas.microsoft.com/office/drawing/2014/main" id="{84C196C2-AEAB-1B4A-AB4F-79FA466D1552}"/>
              </a:ext>
            </a:extLst>
          </p:cNvPr>
          <p:cNvSpPr/>
          <p:nvPr/>
        </p:nvSpPr>
        <p:spPr>
          <a:xfrm>
            <a:off x="2251710" y="1871132"/>
            <a:ext cx="7247892" cy="31072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t>b2d_plate</a:t>
            </a:r>
          </a:p>
        </p:txBody>
      </p:sp>
      <p:sp>
        <p:nvSpPr>
          <p:cNvPr id="5" name="Rectangle 4">
            <a:extLst>
              <a:ext uri="{FF2B5EF4-FFF2-40B4-BE49-F238E27FC236}">
                <a16:creationId xmlns:a16="http://schemas.microsoft.com/office/drawing/2014/main" id="{41638D16-C6E9-4E78-90E5-898B3A500CF9}"/>
              </a:ext>
            </a:extLst>
          </p:cNvPr>
          <p:cNvSpPr/>
          <p:nvPr/>
        </p:nvSpPr>
        <p:spPr>
          <a:xfrm>
            <a:off x="0" y="6654055"/>
            <a:ext cx="1270000" cy="153888"/>
          </a:xfrm>
          <a:prstGeom prst="rect">
            <a:avLst/>
          </a:prstGeom>
          <a:noFill/>
          <a:ln w="15875"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spAutoFit/>
          </a:bodyPr>
          <a:lstStyle/>
          <a:p>
            <a:pPr algn="ctr"/>
            <a:r>
              <a:rPr lang="en-US" sz="1000">
                <a:solidFill>
                  <a:srgbClr val="000000"/>
                </a:solidFill>
              </a:rPr>
              <a:t>Unrestricted</a:t>
            </a:r>
          </a:p>
        </p:txBody>
      </p:sp>
    </p:spTree>
    <p:extLst>
      <p:ext uri="{BB962C8B-B14F-4D97-AF65-F5344CB8AC3E}">
        <p14:creationId xmlns:p14="http://schemas.microsoft.com/office/powerpoint/2010/main" val="12546222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749C117F-F390-437B-ADB0-57E87EFF34F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934" y="0"/>
            <a:ext cx="12231160" cy="6856214"/>
            <a:chOff x="-16934" y="0"/>
            <a:chExt cx="12231160" cy="6856214"/>
          </a:xfrm>
        </p:grpSpPr>
        <p:pic>
          <p:nvPicPr>
            <p:cNvPr id="11" name="Picture 10">
              <a:extLst>
                <a:ext uri="{FF2B5EF4-FFF2-40B4-BE49-F238E27FC236}">
                  <a16:creationId xmlns:a16="http://schemas.microsoft.com/office/drawing/2014/main" id="{A7EF42F8-2417-49A6-95CE-DE9503B0AA66}"/>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2" name="Rectangle 11">
              <a:extLst>
                <a:ext uri="{FF2B5EF4-FFF2-40B4-BE49-F238E27FC236}">
                  <a16:creationId xmlns:a16="http://schemas.microsoft.com/office/drawing/2014/main" id="{AC6F623B-2003-4AED-B02F-541A150EC1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3" name="Picture 12">
              <a:extLst>
                <a:ext uri="{FF2B5EF4-FFF2-40B4-BE49-F238E27FC236}">
                  <a16:creationId xmlns:a16="http://schemas.microsoft.com/office/drawing/2014/main" id="{CD11837A-4F3D-419F-ACE2-E80B1EA2846F}"/>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14" name="Picture 13">
              <a:extLst>
                <a:ext uri="{FF2B5EF4-FFF2-40B4-BE49-F238E27FC236}">
                  <a16:creationId xmlns:a16="http://schemas.microsoft.com/office/drawing/2014/main" id="{B9411D1A-7E2C-4A36-BE32-BF7A8E130723}"/>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cxnSp>
        <p:nvCxnSpPr>
          <p:cNvPr id="16" name="Straight Connector 15">
            <a:extLst>
              <a:ext uri="{FF2B5EF4-FFF2-40B4-BE49-F238E27FC236}">
                <a16:creationId xmlns:a16="http://schemas.microsoft.com/office/drawing/2014/main" id="{20742BC3-654B-4E41-9A6A-73A42E47763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 useBgFill="1">
        <p:nvSpPr>
          <p:cNvPr id="18" name="Rectangle 17">
            <a:extLst>
              <a:ext uri="{FF2B5EF4-FFF2-40B4-BE49-F238E27FC236}">
                <a16:creationId xmlns:a16="http://schemas.microsoft.com/office/drawing/2014/main" id="{28FA177F-145C-478A-A7ED-8D021CE76B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a:extLst>
              <a:ext uri="{FF2B5EF4-FFF2-40B4-BE49-F238E27FC236}">
                <a16:creationId xmlns:a16="http://schemas.microsoft.com/office/drawing/2014/main" id="{1A96A522-1258-462E-AFC5-F5E3F14110E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21" name="Picture 20">
              <a:extLst>
                <a:ext uri="{FF2B5EF4-FFF2-40B4-BE49-F238E27FC236}">
                  <a16:creationId xmlns:a16="http://schemas.microsoft.com/office/drawing/2014/main" id="{ECD43597-59D1-4246-A90D-26FE2B6081B0}"/>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5">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2" name="Rectangle 21">
              <a:extLst>
                <a:ext uri="{FF2B5EF4-FFF2-40B4-BE49-F238E27FC236}">
                  <a16:creationId xmlns:a16="http://schemas.microsoft.com/office/drawing/2014/main" id="{2ED48CD8-BE7A-4992-8570-58DEE9826A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23" name="Picture 22">
              <a:extLst>
                <a:ext uri="{FF2B5EF4-FFF2-40B4-BE49-F238E27FC236}">
                  <a16:creationId xmlns:a16="http://schemas.microsoft.com/office/drawing/2014/main" id="{9A68BD7C-72FC-4E92-88BB-3401D485D2B7}"/>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24" name="Picture 23">
              <a:extLst>
                <a:ext uri="{FF2B5EF4-FFF2-40B4-BE49-F238E27FC236}">
                  <a16:creationId xmlns:a16="http://schemas.microsoft.com/office/drawing/2014/main" id="{C8B73423-E00D-4FC9-9873-0C259A14BC19}"/>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1">
            <a:extLst>
              <a:ext uri="{FF2B5EF4-FFF2-40B4-BE49-F238E27FC236}">
                <a16:creationId xmlns:a16="http://schemas.microsoft.com/office/drawing/2014/main" id="{B72FC0D6-F9AC-8F43-B189-229EB06D875C}"/>
              </a:ext>
            </a:extLst>
          </p:cNvPr>
          <p:cNvSpPr>
            <a:spLocks noGrp="1"/>
          </p:cNvSpPr>
          <p:nvPr>
            <p:ph type="title"/>
          </p:nvPr>
        </p:nvSpPr>
        <p:spPr>
          <a:xfrm>
            <a:off x="6553770" y="1041401"/>
            <a:ext cx="4538526" cy="2345264"/>
          </a:xfrm>
        </p:spPr>
        <p:txBody>
          <a:bodyPr vert="horz" lIns="91440" tIns="45720" rIns="91440" bIns="45720" rtlCol="0" anchor="b">
            <a:normAutofit/>
          </a:bodyPr>
          <a:lstStyle/>
          <a:p>
            <a:pPr>
              <a:lnSpc>
                <a:spcPct val="90000"/>
              </a:lnSpc>
            </a:pPr>
            <a:r>
              <a:rPr lang="en-US" sz="5400" kern="1200" cap="none">
                <a:ln w="3175" cmpd="sng">
                  <a:noFill/>
                </a:ln>
                <a:solidFill>
                  <a:srgbClr val="262626"/>
                </a:solidFill>
                <a:effectLst/>
                <a:latin typeface="+mj-lt"/>
                <a:ea typeface="+mj-ea"/>
                <a:cs typeface="+mj-cs"/>
              </a:rPr>
              <a:t>Breakfast Lunch Dinner meal ideas</a:t>
            </a:r>
          </a:p>
        </p:txBody>
      </p:sp>
      <p:sp>
        <p:nvSpPr>
          <p:cNvPr id="3" name="Content Placeholder 2">
            <a:extLst>
              <a:ext uri="{FF2B5EF4-FFF2-40B4-BE49-F238E27FC236}">
                <a16:creationId xmlns:a16="http://schemas.microsoft.com/office/drawing/2014/main" id="{EDD5676F-2C46-1642-98D5-79B6930C5B38}"/>
              </a:ext>
            </a:extLst>
          </p:cNvPr>
          <p:cNvSpPr>
            <a:spLocks noGrp="1"/>
          </p:cNvSpPr>
          <p:nvPr>
            <p:ph idx="1"/>
          </p:nvPr>
        </p:nvSpPr>
        <p:spPr>
          <a:xfrm>
            <a:off x="6579045" y="3657596"/>
            <a:ext cx="4513252" cy="1933463"/>
          </a:xfrm>
        </p:spPr>
        <p:txBody>
          <a:bodyPr vert="horz" lIns="91440" tIns="45720" rIns="91440" bIns="45720" rtlCol="0" anchor="t">
            <a:normAutofit/>
          </a:bodyPr>
          <a:lstStyle/>
          <a:p>
            <a:pPr marL="0" indent="0" algn="ctr">
              <a:buNone/>
            </a:pPr>
            <a:r>
              <a:rPr lang="en-US" sz="2100" kern="1200" cap="none">
                <a:solidFill>
                  <a:srgbClr val="000000"/>
                </a:solidFill>
                <a:effectLst/>
                <a:latin typeface="+mn-lt"/>
                <a:ea typeface="+mn-ea"/>
                <a:cs typeface="+mn-cs"/>
              </a:rPr>
              <a:t>We help you to plan your breakfast lunch and dinner meals in just one click everyday. </a:t>
            </a:r>
          </a:p>
        </p:txBody>
      </p:sp>
      <p:sp>
        <p:nvSpPr>
          <p:cNvPr id="26" name="Rectangle 25">
            <a:extLst>
              <a:ext uri="{FF2B5EF4-FFF2-40B4-BE49-F238E27FC236}">
                <a16:creationId xmlns:a16="http://schemas.microsoft.com/office/drawing/2014/main" id="{22EEABFB-D1AB-4BFF-84FC-449548E93E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2644" y="1092200"/>
            <a:ext cx="4976494" cy="4515104"/>
          </a:xfrm>
          <a:prstGeom prst="rect">
            <a:avLst/>
          </a:prstGeom>
          <a:solidFill>
            <a:schemeClr val="bg1"/>
          </a:solidFill>
          <a:ln w="57150" cmpd="thickThin">
            <a:solidFill>
              <a:schemeClr val="tx1">
                <a:lumMod val="50000"/>
                <a:lumOff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Graphic 6" descr="Table Setting">
            <a:extLst>
              <a:ext uri="{FF2B5EF4-FFF2-40B4-BE49-F238E27FC236}">
                <a16:creationId xmlns:a16="http://schemas.microsoft.com/office/drawing/2014/main" id="{B4BF812A-01C2-4536-BBA2-4DC252724C8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657755" y="1410208"/>
            <a:ext cx="3858780" cy="3858780"/>
          </a:xfrm>
          <a:prstGeom prst="rect">
            <a:avLst/>
          </a:prstGeom>
        </p:spPr>
      </p:pic>
      <p:cxnSp>
        <p:nvCxnSpPr>
          <p:cNvPr id="28" name="Straight Connector 27">
            <a:extLst>
              <a:ext uri="{FF2B5EF4-FFF2-40B4-BE49-F238E27FC236}">
                <a16:creationId xmlns:a16="http://schemas.microsoft.com/office/drawing/2014/main" id="{4231BC86-8965-4F95-9FD9-76313A7D601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53770" y="3522131"/>
            <a:ext cx="452063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540245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E7DEDD00-5E71-418B-9C3C-9B71B018221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22" name="Picture 21">
              <a:extLst>
                <a:ext uri="{FF2B5EF4-FFF2-40B4-BE49-F238E27FC236}">
                  <a16:creationId xmlns:a16="http://schemas.microsoft.com/office/drawing/2014/main" id="{F08AA894-60A7-4A09-919E-54EF7C3EC824}"/>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3" name="Rectangle 22">
              <a:extLst>
                <a:ext uri="{FF2B5EF4-FFF2-40B4-BE49-F238E27FC236}">
                  <a16:creationId xmlns:a16="http://schemas.microsoft.com/office/drawing/2014/main" id="{44680684-9D82-4E2B-9E9A-778390DA9E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24" name="Picture 23">
              <a:extLst>
                <a:ext uri="{FF2B5EF4-FFF2-40B4-BE49-F238E27FC236}">
                  <a16:creationId xmlns:a16="http://schemas.microsoft.com/office/drawing/2014/main" id="{E28899EB-8201-46DC-A208-67136E6BA1A2}"/>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25" name="Picture 24">
              <a:extLst>
                <a:ext uri="{FF2B5EF4-FFF2-40B4-BE49-F238E27FC236}">
                  <a16:creationId xmlns:a16="http://schemas.microsoft.com/office/drawing/2014/main" id="{58681DBB-DB5A-40DF-8333-C7E1C945B5BD}"/>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1">
            <a:extLst>
              <a:ext uri="{FF2B5EF4-FFF2-40B4-BE49-F238E27FC236}">
                <a16:creationId xmlns:a16="http://schemas.microsoft.com/office/drawing/2014/main" id="{E5CB73A3-5B09-8540-926E-9D7751EC50D6}"/>
              </a:ext>
            </a:extLst>
          </p:cNvPr>
          <p:cNvSpPr>
            <a:spLocks noGrp="1"/>
          </p:cNvSpPr>
          <p:nvPr>
            <p:ph type="title"/>
          </p:nvPr>
        </p:nvSpPr>
        <p:spPr>
          <a:xfrm>
            <a:off x="1295402" y="982132"/>
            <a:ext cx="9601196" cy="1303867"/>
          </a:xfrm>
        </p:spPr>
        <p:txBody>
          <a:bodyPr>
            <a:normAutofit fontScale="90000"/>
          </a:bodyPr>
          <a:lstStyle/>
          <a:p>
            <a:r>
              <a:rPr lang="en-US" sz="4400" dirty="0">
                <a:solidFill>
                  <a:srgbClr val="262626"/>
                </a:solidFill>
              </a:rPr>
              <a:t>Today’s b2d meal idea</a:t>
            </a:r>
            <a:br>
              <a:rPr lang="en-US" sz="4400" dirty="0">
                <a:solidFill>
                  <a:srgbClr val="262626"/>
                </a:solidFill>
              </a:rPr>
            </a:br>
            <a:r>
              <a:rPr lang="en-US" sz="4400" dirty="0">
                <a:solidFill>
                  <a:srgbClr val="262626"/>
                </a:solidFill>
              </a:rPr>
              <a:t>(click here to get the recipes )</a:t>
            </a:r>
          </a:p>
        </p:txBody>
      </p:sp>
      <p:graphicFrame>
        <p:nvGraphicFramePr>
          <p:cNvPr id="16" name="Content Placeholder 2">
            <a:extLst>
              <a:ext uri="{FF2B5EF4-FFF2-40B4-BE49-F238E27FC236}">
                <a16:creationId xmlns:a16="http://schemas.microsoft.com/office/drawing/2014/main" id="{5C7B201D-4F8E-464D-A320-540190915357}"/>
              </a:ext>
            </a:extLst>
          </p:cNvPr>
          <p:cNvGraphicFramePr>
            <a:graphicFrameLocks noGrp="1"/>
          </p:cNvGraphicFramePr>
          <p:nvPr>
            <p:ph idx="1"/>
            <p:extLst>
              <p:ext uri="{D42A27DB-BD31-4B8C-83A1-F6EECF244321}">
                <p14:modId xmlns:p14="http://schemas.microsoft.com/office/powerpoint/2010/main" val="944980460"/>
              </p:ext>
            </p:extLst>
          </p:nvPr>
        </p:nvGraphicFramePr>
        <p:xfrm>
          <a:off x="1295401" y="2675822"/>
          <a:ext cx="9601197" cy="2985675"/>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pic>
        <p:nvPicPr>
          <p:cNvPr id="5" name="Picture 4" descr="A close up of food&#10;&#10;Description automatically generated">
            <a:extLst>
              <a:ext uri="{FF2B5EF4-FFF2-40B4-BE49-F238E27FC236}">
                <a16:creationId xmlns:a16="http://schemas.microsoft.com/office/drawing/2014/main" id="{15AD5F1A-51FE-4A4D-8458-5F623687EF07}"/>
              </a:ext>
            </a:extLst>
          </p:cNvPr>
          <p:cNvPicPr>
            <a:picLocks noChangeAspect="1"/>
          </p:cNvPicPr>
          <p:nvPr/>
        </p:nvPicPr>
        <p:blipFill>
          <a:blip r:embed="rId10"/>
          <a:stretch>
            <a:fillRect/>
          </a:stretch>
        </p:blipFill>
        <p:spPr>
          <a:xfrm>
            <a:off x="1879600" y="2441044"/>
            <a:ext cx="2032000" cy="2032000"/>
          </a:xfrm>
          <a:prstGeom prst="rect">
            <a:avLst/>
          </a:prstGeom>
        </p:spPr>
      </p:pic>
      <p:pic>
        <p:nvPicPr>
          <p:cNvPr id="7" name="Picture 6" descr="A plate of food with rice&#10;&#10;Description automatically generated">
            <a:extLst>
              <a:ext uri="{FF2B5EF4-FFF2-40B4-BE49-F238E27FC236}">
                <a16:creationId xmlns:a16="http://schemas.microsoft.com/office/drawing/2014/main" id="{F216374F-F7DC-4245-82A0-4B0F3A255FD9}"/>
              </a:ext>
            </a:extLst>
          </p:cNvPr>
          <p:cNvPicPr>
            <a:picLocks noChangeAspect="1"/>
          </p:cNvPicPr>
          <p:nvPr/>
        </p:nvPicPr>
        <p:blipFill>
          <a:blip r:embed="rId11"/>
          <a:stretch>
            <a:fillRect/>
          </a:stretch>
        </p:blipFill>
        <p:spPr>
          <a:xfrm>
            <a:off x="5080000" y="2413000"/>
            <a:ext cx="2032000" cy="2032000"/>
          </a:xfrm>
          <a:prstGeom prst="rect">
            <a:avLst/>
          </a:prstGeom>
        </p:spPr>
      </p:pic>
      <p:pic>
        <p:nvPicPr>
          <p:cNvPr id="11" name="Picture 10" descr="A bowl of food on a plate&#10;&#10;Description automatically generated">
            <a:extLst>
              <a:ext uri="{FF2B5EF4-FFF2-40B4-BE49-F238E27FC236}">
                <a16:creationId xmlns:a16="http://schemas.microsoft.com/office/drawing/2014/main" id="{89B63CBB-6027-BC42-AB05-A915FB06E2BF}"/>
              </a:ext>
            </a:extLst>
          </p:cNvPr>
          <p:cNvPicPr>
            <a:picLocks noChangeAspect="1"/>
          </p:cNvPicPr>
          <p:nvPr/>
        </p:nvPicPr>
        <p:blipFill>
          <a:blip r:embed="rId12"/>
          <a:stretch>
            <a:fillRect/>
          </a:stretch>
        </p:blipFill>
        <p:spPr>
          <a:xfrm>
            <a:off x="8432798" y="2529584"/>
            <a:ext cx="2032000" cy="2032000"/>
          </a:xfrm>
          <a:prstGeom prst="rect">
            <a:avLst/>
          </a:prstGeom>
        </p:spPr>
      </p:pic>
    </p:spTree>
    <p:extLst>
      <p:ext uri="{BB962C8B-B14F-4D97-AF65-F5344CB8AC3E}">
        <p14:creationId xmlns:p14="http://schemas.microsoft.com/office/powerpoint/2010/main" val="33780559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grpSp>
        <p:nvGrpSpPr>
          <p:cNvPr id="18" name="Group 20">
            <a:extLst>
              <a:ext uri="{FF2B5EF4-FFF2-40B4-BE49-F238E27FC236}">
                <a16:creationId xmlns:a16="http://schemas.microsoft.com/office/drawing/2014/main" id="{E7DEDD00-5E71-418B-9C3C-9B71B018221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22" name="Picture 21">
              <a:extLst>
                <a:ext uri="{FF2B5EF4-FFF2-40B4-BE49-F238E27FC236}">
                  <a16:creationId xmlns:a16="http://schemas.microsoft.com/office/drawing/2014/main" id="{F08AA894-60A7-4A09-919E-54EF7C3EC824}"/>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9" name="Rectangle 22">
              <a:extLst>
                <a:ext uri="{FF2B5EF4-FFF2-40B4-BE49-F238E27FC236}">
                  <a16:creationId xmlns:a16="http://schemas.microsoft.com/office/drawing/2014/main" id="{44680684-9D82-4E2B-9E9A-778390DA9E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24" name="Picture 23">
              <a:extLst>
                <a:ext uri="{FF2B5EF4-FFF2-40B4-BE49-F238E27FC236}">
                  <a16:creationId xmlns:a16="http://schemas.microsoft.com/office/drawing/2014/main" id="{E28899EB-8201-46DC-A208-67136E6BA1A2}"/>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20" name="Picture 24">
              <a:extLst>
                <a:ext uri="{FF2B5EF4-FFF2-40B4-BE49-F238E27FC236}">
                  <a16:creationId xmlns:a16="http://schemas.microsoft.com/office/drawing/2014/main" id="{58681DBB-DB5A-40DF-8333-C7E1C945B5BD}"/>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1">
            <a:extLst>
              <a:ext uri="{FF2B5EF4-FFF2-40B4-BE49-F238E27FC236}">
                <a16:creationId xmlns:a16="http://schemas.microsoft.com/office/drawing/2014/main" id="{AD9CE156-AA9A-AE46-BC6D-C366EE5327DC}"/>
              </a:ext>
            </a:extLst>
          </p:cNvPr>
          <p:cNvSpPr>
            <a:spLocks noGrp="1"/>
          </p:cNvSpPr>
          <p:nvPr>
            <p:ph type="title"/>
          </p:nvPr>
        </p:nvSpPr>
        <p:spPr>
          <a:xfrm>
            <a:off x="1295402" y="982132"/>
            <a:ext cx="9601196" cy="1303867"/>
          </a:xfrm>
        </p:spPr>
        <p:txBody>
          <a:bodyPr>
            <a:normAutofit/>
          </a:bodyPr>
          <a:lstStyle/>
          <a:p>
            <a:r>
              <a:rPr lang="en-US" sz="4400" dirty="0">
                <a:solidFill>
                  <a:srgbClr val="262626"/>
                </a:solidFill>
              </a:rPr>
              <a:t>In the previous slide</a:t>
            </a:r>
          </a:p>
        </p:txBody>
      </p:sp>
      <p:graphicFrame>
        <p:nvGraphicFramePr>
          <p:cNvPr id="16" name="Content Placeholder 2">
            <a:extLst>
              <a:ext uri="{FF2B5EF4-FFF2-40B4-BE49-F238E27FC236}">
                <a16:creationId xmlns:a16="http://schemas.microsoft.com/office/drawing/2014/main" id="{FF0B5820-5989-440D-B638-7FDD19ABD269}"/>
              </a:ext>
            </a:extLst>
          </p:cNvPr>
          <p:cNvGraphicFramePr>
            <a:graphicFrameLocks noGrp="1"/>
          </p:cNvGraphicFramePr>
          <p:nvPr>
            <p:ph idx="1"/>
            <p:extLst>
              <p:ext uri="{D42A27DB-BD31-4B8C-83A1-F6EECF244321}">
                <p14:modId xmlns:p14="http://schemas.microsoft.com/office/powerpoint/2010/main" val="1007496987"/>
              </p:ext>
            </p:extLst>
          </p:nvPr>
        </p:nvGraphicFramePr>
        <p:xfrm>
          <a:off x="1295401" y="2675822"/>
          <a:ext cx="9601197" cy="2985675"/>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33765343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8F63F7-E56E-184D-AF77-D5AFBB990EE1}"/>
              </a:ext>
            </a:extLst>
          </p:cNvPr>
          <p:cNvSpPr>
            <a:spLocks noGrp="1"/>
          </p:cNvSpPr>
          <p:nvPr>
            <p:ph type="title"/>
          </p:nvPr>
        </p:nvSpPr>
        <p:spPr/>
        <p:txBody>
          <a:bodyPr>
            <a:normAutofit fontScale="90000"/>
          </a:bodyPr>
          <a:lstStyle/>
          <a:p>
            <a:r>
              <a:rPr lang="en-US" dirty="0">
                <a:hlinkClick r:id="rId2"/>
              </a:rPr>
              <a:t>http://www.b2dplate.com/Todays-b2d-meal-day-88</a:t>
            </a:r>
            <a:endParaRPr lang="en-US" dirty="0"/>
          </a:p>
        </p:txBody>
      </p:sp>
      <p:sp>
        <p:nvSpPr>
          <p:cNvPr id="3" name="Content Placeholder 2">
            <a:extLst>
              <a:ext uri="{FF2B5EF4-FFF2-40B4-BE49-F238E27FC236}">
                <a16:creationId xmlns:a16="http://schemas.microsoft.com/office/drawing/2014/main" id="{D77EEDFC-FD2D-0648-8DE3-F24631310893}"/>
              </a:ext>
            </a:extLst>
          </p:cNvPr>
          <p:cNvSpPr>
            <a:spLocks noGrp="1"/>
          </p:cNvSpPr>
          <p:nvPr>
            <p:ph idx="1"/>
          </p:nvPr>
        </p:nvSpPr>
        <p:spPr/>
        <p:txBody>
          <a:bodyPr/>
          <a:lstStyle/>
          <a:p>
            <a:r>
              <a:rPr lang="en-US" dirty="0"/>
              <a:t>The link is for the slide number 3 heading.</a:t>
            </a:r>
          </a:p>
        </p:txBody>
      </p:sp>
    </p:spTree>
    <p:extLst>
      <p:ext uri="{BB962C8B-B14F-4D97-AF65-F5344CB8AC3E}">
        <p14:creationId xmlns:p14="http://schemas.microsoft.com/office/powerpoint/2010/main" val="3488260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0AD3F-D724-3E4C-A7AF-E22D0FA27454}"/>
              </a:ext>
            </a:extLst>
          </p:cNvPr>
          <p:cNvSpPr>
            <a:spLocks noGrp="1"/>
          </p:cNvSpPr>
          <p:nvPr>
            <p:ph type="title"/>
          </p:nvPr>
        </p:nvSpPr>
        <p:spPr/>
        <p:txBody>
          <a:bodyPr/>
          <a:lstStyle/>
          <a:p>
            <a:r>
              <a:rPr lang="en-US" dirty="0"/>
              <a:t>7 day b2d meal plan </a:t>
            </a:r>
          </a:p>
        </p:txBody>
      </p:sp>
      <p:sp>
        <p:nvSpPr>
          <p:cNvPr id="3" name="Content Placeholder 2">
            <a:extLst>
              <a:ext uri="{FF2B5EF4-FFF2-40B4-BE49-F238E27FC236}">
                <a16:creationId xmlns:a16="http://schemas.microsoft.com/office/drawing/2014/main" id="{07232E56-A3CD-1B46-9442-3C2B4CDF29C5}"/>
              </a:ext>
            </a:extLst>
          </p:cNvPr>
          <p:cNvSpPr>
            <a:spLocks noGrp="1"/>
          </p:cNvSpPr>
          <p:nvPr>
            <p:ph idx="1"/>
          </p:nvPr>
        </p:nvSpPr>
        <p:spPr/>
        <p:txBody>
          <a:bodyPr>
            <a:normAutofit fontScale="92500" lnSpcReduction="20000"/>
          </a:bodyPr>
          <a:lstStyle/>
          <a:p>
            <a:r>
              <a:rPr lang="en-US" dirty="0"/>
              <a:t>B2D meal Day 1</a:t>
            </a:r>
          </a:p>
          <a:p>
            <a:r>
              <a:rPr lang="en-US" dirty="0"/>
              <a:t>B2D meal Day 2 </a:t>
            </a:r>
          </a:p>
          <a:p>
            <a:r>
              <a:rPr lang="en-US" dirty="0"/>
              <a:t>B2D meal Day 3</a:t>
            </a:r>
          </a:p>
          <a:p>
            <a:r>
              <a:rPr lang="en-US" dirty="0"/>
              <a:t>B2D meal Day 4</a:t>
            </a:r>
          </a:p>
          <a:p>
            <a:r>
              <a:rPr lang="en-US" dirty="0"/>
              <a:t>B2D meal Day 5</a:t>
            </a:r>
          </a:p>
          <a:p>
            <a:r>
              <a:rPr lang="en-US" dirty="0"/>
              <a:t>B2D meal Day 6</a:t>
            </a:r>
          </a:p>
          <a:p>
            <a:r>
              <a:rPr lang="en-US" dirty="0"/>
              <a:t>B2D meal Day 7</a:t>
            </a:r>
          </a:p>
          <a:p>
            <a:r>
              <a:rPr lang="en-US" dirty="0"/>
              <a:t>(meal day is a clickable link which goes to the page in the blog)</a:t>
            </a:r>
          </a:p>
          <a:p>
            <a:endParaRPr lang="en-US" dirty="0"/>
          </a:p>
        </p:txBody>
      </p:sp>
    </p:spTree>
    <p:extLst>
      <p:ext uri="{BB962C8B-B14F-4D97-AF65-F5344CB8AC3E}">
        <p14:creationId xmlns:p14="http://schemas.microsoft.com/office/powerpoint/2010/main" val="23920277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C8FC4-EB48-FE4A-A5E1-E323FB4EAC8B}"/>
              </a:ext>
            </a:extLst>
          </p:cNvPr>
          <p:cNvSpPr>
            <a:spLocks noGrp="1"/>
          </p:cNvSpPr>
          <p:nvPr>
            <p:ph type="ctrTitle"/>
          </p:nvPr>
        </p:nvSpPr>
        <p:spPr/>
        <p:txBody>
          <a:bodyPr/>
          <a:lstStyle/>
          <a:p>
            <a:r>
              <a:rPr lang="en-US" dirty="0"/>
              <a:t>Thank you </a:t>
            </a:r>
          </a:p>
        </p:txBody>
      </p:sp>
      <p:sp>
        <p:nvSpPr>
          <p:cNvPr id="3" name="Subtitle 2">
            <a:extLst>
              <a:ext uri="{FF2B5EF4-FFF2-40B4-BE49-F238E27FC236}">
                <a16:creationId xmlns:a16="http://schemas.microsoft.com/office/drawing/2014/main" id="{5523B90D-AFF6-B747-9DDE-A42F53949EF0}"/>
              </a:ext>
            </a:extLst>
          </p:cNvPr>
          <p:cNvSpPr>
            <a:spLocks noGrp="1"/>
          </p:cNvSpPr>
          <p:nvPr>
            <p:ph type="subTitle" idx="1"/>
          </p:nvPr>
        </p:nvSpPr>
        <p:spPr/>
        <p:txBody>
          <a:bodyPr/>
          <a:lstStyle/>
          <a:p>
            <a:r>
              <a:rPr lang="en-US" dirty="0"/>
              <a:t>See you tomorrow with new </a:t>
            </a:r>
            <a:r>
              <a:rPr lang="en-US"/>
              <a:t>meal plan </a:t>
            </a:r>
            <a:r>
              <a:rPr lang="en-US">
                <a:sym typeface="Wingdings" pitchFamily="2" charset="2"/>
              </a:rPr>
              <a:t> </a:t>
            </a:r>
            <a:endParaRPr lang="en-US"/>
          </a:p>
        </p:txBody>
      </p:sp>
    </p:spTree>
    <p:extLst>
      <p:ext uri="{BB962C8B-B14F-4D97-AF65-F5344CB8AC3E}">
        <p14:creationId xmlns:p14="http://schemas.microsoft.com/office/powerpoint/2010/main" val="3294062625"/>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otalTime>34</TotalTime>
  <Words>212</Words>
  <Application>Microsoft Macintosh PowerPoint</Application>
  <PresentationFormat>Widescreen</PresentationFormat>
  <Paragraphs>26</Paragraphs>
  <Slides>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Garamond</vt:lpstr>
      <vt:lpstr>Organic</vt:lpstr>
      <vt:lpstr>PowerPoint Presentation</vt:lpstr>
      <vt:lpstr>Breakfast Lunch Dinner meal ideas</vt:lpstr>
      <vt:lpstr>Today’s b2d meal idea (click here to get the recipes )</vt:lpstr>
      <vt:lpstr>In the previous slide</vt:lpstr>
      <vt:lpstr>http://www.b2dplate.com/Todays-b2d-meal-day-88</vt:lpstr>
      <vt:lpstr>7 day b2d meal plan </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Mariam Apsari</dc:creator>
  <cp:keywords>C_Unrestricted</cp:keywords>
  <cp:lastModifiedBy>Mariam Apsari</cp:lastModifiedBy>
  <cp:revision>5</cp:revision>
  <dcterms:created xsi:type="dcterms:W3CDTF">2019-10-18T16:25:57Z</dcterms:created>
  <dcterms:modified xsi:type="dcterms:W3CDTF">2019-10-24T14:13:13Z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ocument Confidentiality">
    <vt:lpwstr>Unrestricted</vt:lpwstr>
  </property>
  <property fmtid="{D5CDD505-2E9C-101B-9397-08002B2CF9AE}" pid="3" name="sodocoClasLang">
    <vt:lpwstr>Unrestricted</vt:lpwstr>
  </property>
  <property fmtid="{D5CDD505-2E9C-101B-9397-08002B2CF9AE}" pid="4" name="sodocoClasLangId">
    <vt:i4>0</vt:i4>
  </property>
  <property fmtid="{D5CDD505-2E9C-101B-9397-08002B2CF9AE}" pid="5" name="sodocoClasId">
    <vt:i4>0</vt:i4>
  </property>
</Properties>
</file>