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th Kumar S" initials="VS" lastIdx="1" clrIdx="0">
    <p:extLst>
      <p:ext uri="{19B8F6BF-5375-455C-9EA6-DF929625EA0E}">
        <p15:presenceInfo xmlns:p15="http://schemas.microsoft.com/office/powerpoint/2012/main" userId="a6122acfa1c5ca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h Kumar S" userId="a6122acfa1c5ca1f" providerId="LiveId" clId="{99466EC9-5A95-4406-9BB5-DD035C5F57B4}"/>
    <pc:docChg chg="custSel modSld">
      <pc:chgData name="Vinith Kumar S" userId="a6122acfa1c5ca1f" providerId="LiveId" clId="{99466EC9-5A95-4406-9BB5-DD035C5F57B4}" dt="2024-10-06T08:36:09.873" v="101" actId="14100"/>
      <pc:docMkLst>
        <pc:docMk/>
      </pc:docMkLst>
      <pc:sldChg chg="addSp modSp mod">
        <pc:chgData name="Vinith Kumar S" userId="a6122acfa1c5ca1f" providerId="LiveId" clId="{99466EC9-5A95-4406-9BB5-DD035C5F57B4}" dt="2024-10-06T08:36:09.873" v="101" actId="14100"/>
        <pc:sldMkLst>
          <pc:docMk/>
          <pc:sldMk cId="3718418151" sldId="257"/>
        </pc:sldMkLst>
        <pc:spChg chg="add mod">
          <ac:chgData name="Vinith Kumar S" userId="a6122acfa1c5ca1f" providerId="LiveId" clId="{99466EC9-5A95-4406-9BB5-DD035C5F57B4}" dt="2024-10-06T08:36:09.873" v="101" actId="14100"/>
          <ac:spMkLst>
            <pc:docMk/>
            <pc:sldMk cId="3718418151" sldId="257"/>
            <ac:spMk id="2" creationId="{E1EE3DEE-7CC5-8060-FCBE-9B28216E9614}"/>
          </ac:spMkLst>
        </pc:spChg>
        <pc:spChg chg="mod">
          <ac:chgData name="Vinith Kumar S" userId="a6122acfa1c5ca1f" providerId="LiveId" clId="{99466EC9-5A95-4406-9BB5-DD035C5F57B4}" dt="2024-10-06T08:35:17.978" v="97" actId="1076"/>
          <ac:spMkLst>
            <pc:docMk/>
            <pc:sldMk cId="3718418151" sldId="257"/>
            <ac:spMk id="3" creationId="{6696AD87-C13A-FC80-40A0-4A10FA3C7FC5}"/>
          </ac:spMkLst>
        </pc:spChg>
        <pc:spChg chg="mod">
          <ac:chgData name="Vinith Kumar S" userId="a6122acfa1c5ca1f" providerId="LiveId" clId="{99466EC9-5A95-4406-9BB5-DD035C5F57B4}" dt="2024-10-06T08:35:14.244" v="96" actId="1076"/>
          <ac:spMkLst>
            <pc:docMk/>
            <pc:sldMk cId="3718418151" sldId="257"/>
            <ac:spMk id="5" creationId="{25A5A64B-19E3-24F7-F469-9D99E36B30D2}"/>
          </ac:spMkLst>
        </pc:spChg>
        <pc:spChg chg="mod">
          <ac:chgData name="Vinith Kumar S" userId="a6122acfa1c5ca1f" providerId="LiveId" clId="{99466EC9-5A95-4406-9BB5-DD035C5F57B4}" dt="2024-10-06T08:35:42.863" v="99" actId="1076"/>
          <ac:spMkLst>
            <pc:docMk/>
            <pc:sldMk cId="3718418151" sldId="257"/>
            <ac:spMk id="6" creationId="{849AA61E-02C4-590D-E1C5-85BB8563F98C}"/>
          </ac:spMkLst>
        </pc:spChg>
        <pc:spChg chg="mod">
          <ac:chgData name="Vinith Kumar S" userId="a6122acfa1c5ca1f" providerId="LiveId" clId="{99466EC9-5A95-4406-9BB5-DD035C5F57B4}" dt="2024-10-06T08:35:39.301" v="98" actId="1076"/>
          <ac:spMkLst>
            <pc:docMk/>
            <pc:sldMk cId="3718418151" sldId="257"/>
            <ac:spMk id="7" creationId="{F835612C-A1CA-EB88-3778-C45EACEC98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0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1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9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756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1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26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2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2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4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8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2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8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4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263C08-30B0-47EB-BC07-5F0E4A7BB00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EFF587-056E-47AE-B391-E1F3C8D83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96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96AD87-C13A-FC80-40A0-4A10FA3C7FC5}"/>
              </a:ext>
            </a:extLst>
          </p:cNvPr>
          <p:cNvSpPr txBox="1"/>
          <p:nvPr/>
        </p:nvSpPr>
        <p:spPr>
          <a:xfrm>
            <a:off x="2046713" y="1502621"/>
            <a:ext cx="886748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Orrery Web App for Exploring Celestial Bodies</a:t>
            </a:r>
          </a:p>
          <a:p>
            <a:endParaRPr lang="en-IN" sz="5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5A64B-19E3-24F7-F469-9D99E36B30D2}"/>
              </a:ext>
            </a:extLst>
          </p:cNvPr>
          <p:cNvSpPr txBox="1"/>
          <p:nvPr/>
        </p:nvSpPr>
        <p:spPr>
          <a:xfrm>
            <a:off x="191993" y="1452607"/>
            <a:ext cx="244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AA61E-02C4-590D-E1C5-85BB8563F98C}"/>
              </a:ext>
            </a:extLst>
          </p:cNvPr>
          <p:cNvSpPr txBox="1"/>
          <p:nvPr/>
        </p:nvSpPr>
        <p:spPr>
          <a:xfrm>
            <a:off x="8053983" y="3410836"/>
            <a:ext cx="5044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S.Pavithra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S.Sakthi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J.Nisha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G.Kanimozhi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P.Sathya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5612C-A1CA-EB88-3778-C45EACEC98C6}"/>
              </a:ext>
            </a:extLst>
          </p:cNvPr>
          <p:cNvSpPr txBox="1"/>
          <p:nvPr/>
        </p:nvSpPr>
        <p:spPr>
          <a:xfrm>
            <a:off x="2046713" y="2600997"/>
            <a:ext cx="81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Name:Blue</a:t>
            </a:r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E3DEE-7CC5-8060-FCBE-9B28216E9614}"/>
              </a:ext>
            </a:extLst>
          </p:cNvPr>
          <p:cNvSpPr txBox="1"/>
          <p:nvPr/>
        </p:nvSpPr>
        <p:spPr>
          <a:xfrm>
            <a:off x="2638918" y="205139"/>
            <a:ext cx="720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Title:Cosmic</a:t>
            </a:r>
            <a:r>
              <a:rPr lang="en-IN" sz="5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Explorer</a:t>
            </a:r>
          </a:p>
        </p:txBody>
      </p:sp>
    </p:spTree>
    <p:extLst>
      <p:ext uri="{BB962C8B-B14F-4D97-AF65-F5344CB8AC3E}">
        <p14:creationId xmlns:p14="http://schemas.microsoft.com/office/powerpoint/2010/main" val="371841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651F-55B6-F78F-0469-366E6177685B}"/>
              </a:ext>
            </a:extLst>
          </p:cNvPr>
          <p:cNvSpPr txBox="1"/>
          <p:nvPr/>
        </p:nvSpPr>
        <p:spPr>
          <a:xfrm>
            <a:off x="514350" y="216568"/>
            <a:ext cx="1114425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interactive orrery web app embedded in a webpage that displays planets, Near-Earth Asteroids (NEAs), Near-Earth Comets (NECs), and Potentially Hazardous Asteroids (PHAs).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dynamic orrery that educates users about the solar system, with features such as orbital paths, first-person navigation, and NASA data integration.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Goal: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real-time orbital data for educational and exploration purposes.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7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F69E70-F32E-E9D3-7947-BF563E5950EE}"/>
              </a:ext>
            </a:extLst>
          </p:cNvPr>
          <p:cNvSpPr txBox="1"/>
          <p:nvPr/>
        </p:nvSpPr>
        <p:spPr>
          <a:xfrm>
            <a:off x="581025" y="323850"/>
            <a:ext cx="1117282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 </a:t>
            </a: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Orrery Web App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Orbital Movements: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NASA's Keplerian parameters, the planets, asteroids, and comets move in real time.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Controls: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in/out, toggle labels, turn orbital paths on/off.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First-Person Exploration: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navigate the solar system as if flying through space.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upload custom orbital datasets for visualization.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 Tracking: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tracking for NEAs and PHAs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1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125C3-43D4-3741-35EF-F66DD0CC7B72}"/>
              </a:ext>
            </a:extLst>
          </p:cNvPr>
          <p:cNvSpPr txBox="1"/>
          <p:nvPr/>
        </p:nvSpPr>
        <p:spPr>
          <a:xfrm>
            <a:off x="666750" y="703213"/>
            <a:ext cx="109347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Technologies &amp; Data Integration</a:t>
            </a:r>
          </a:p>
          <a:p>
            <a:endParaRPr lang="en-IN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Three.js: For 3D graphics and rendering.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NeoWs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API: Provides real-time asteroid and comet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Small Body Database: For orbital propagation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HTML/CSS/JavaScript: For web development and embedding.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Data Sources: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Near-Earth Objects (NEOs)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Orbital Parameters (Keplerian elements)</a:t>
            </a:r>
          </a:p>
        </p:txBody>
      </p:sp>
    </p:spTree>
    <p:extLst>
      <p:ext uri="{BB962C8B-B14F-4D97-AF65-F5344CB8AC3E}">
        <p14:creationId xmlns:p14="http://schemas.microsoft.com/office/powerpoint/2010/main" val="185706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67D5AC-4999-7162-AB91-68CA5855DC80}"/>
              </a:ext>
            </a:extLst>
          </p:cNvPr>
          <p:cNvSpPr txBox="1"/>
          <p:nvPr/>
        </p:nvSpPr>
        <p:spPr>
          <a:xfrm>
            <a:off x="762000" y="159514"/>
            <a:ext cx="10377487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AI Assistance in Development</a:t>
            </a:r>
          </a:p>
          <a:p>
            <a:endParaRPr lang="en-IN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Usage: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Orbital Propagator: Used AI to generate the logic for celestial body positioning using Keplerian parameters.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API Integration: AI-generated code snippets for fetching and visualizing real-time data from NASA APIs.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First-Person Navigation: AI-assisted in coding camera controls for exploring the solar system.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Prompts Used: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“Generate a function to calculate planetary positions based on Keplerian parameters.”</a:t>
            </a:r>
          </a:p>
        </p:txBody>
      </p:sp>
    </p:spTree>
    <p:extLst>
      <p:ext uri="{BB962C8B-B14F-4D97-AF65-F5344CB8AC3E}">
        <p14:creationId xmlns:p14="http://schemas.microsoft.com/office/powerpoint/2010/main" val="29580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A19AA9-678D-96FB-214D-CBBB89DC4E3C}"/>
              </a:ext>
            </a:extLst>
          </p:cNvPr>
          <p:cNvSpPr txBox="1"/>
          <p:nvPr/>
        </p:nvSpPr>
        <p:spPr>
          <a:xfrm>
            <a:off x="1004887" y="365463"/>
            <a:ext cx="1018222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 Deployment and Testing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Platform: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for static hosting or Netlify/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hosting.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live web app link to the audience.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Testing: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in Chrome, Firefox, Safari, and Edge to ensure compatibility.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 navigation, real-time interactions, and seamless data integration.</a:t>
            </a:r>
          </a:p>
        </p:txBody>
      </p:sp>
    </p:spTree>
    <p:extLst>
      <p:ext uri="{BB962C8B-B14F-4D97-AF65-F5344CB8AC3E}">
        <p14:creationId xmlns:p14="http://schemas.microsoft.com/office/powerpoint/2010/main" val="290257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2BFE0-4800-4F9B-DCED-DB61AD69FE83}"/>
              </a:ext>
            </a:extLst>
          </p:cNvPr>
          <p:cNvSpPr txBox="1"/>
          <p:nvPr/>
        </p:nvSpPr>
        <p:spPr>
          <a:xfrm>
            <a:off x="371475" y="409992"/>
            <a:ext cx="111252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Project Conclusion &amp; Next Steps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dynamic and educational orrery web app that allows users to explore the solar system and track celestial bodies in real time.</a:t>
            </a: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more celestial bodies (exoplanets, distant stars).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AI-driven simulations for predicting future asteroid impacts.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visuals and interactivity by introducing multiplayer exploration modes.</a:t>
            </a: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for datasets and API.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contributors for libraries (Three.js).This structure will help you present the main aspects of the project, focusing on objectives, functionality, tools used, AI integration, and the final outcomes.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470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519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Vinith Kumar S</dc:creator>
  <cp:lastModifiedBy>Vinith Kumar S</cp:lastModifiedBy>
  <cp:revision>1</cp:revision>
  <dcterms:created xsi:type="dcterms:W3CDTF">2024-10-06T07:35:29Z</dcterms:created>
  <dcterms:modified xsi:type="dcterms:W3CDTF">2024-10-06T08:36:13Z</dcterms:modified>
</cp:coreProperties>
</file>