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82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5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t>6/1/2022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889/cours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889/cour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889/course/10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889/course/10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291" y="4509059"/>
            <a:ext cx="396044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Submitted by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ABINAYA P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GOMATHI G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s. MAHALAKSHMI 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NANDHINI A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Mrs.PAVITHRA S</a:t>
            </a: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896" y="4509059"/>
            <a:ext cx="388843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Under the Guidance of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Trainer Mrs. Indrakka Mali Mam</a:t>
            </a: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5140" y="1375893"/>
            <a:ext cx="6784975" cy="1322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STUDENT MANAGEMENT  </a:t>
            </a:r>
          </a:p>
          <a:p>
            <a:pPr algn="ctr"/>
            <a:r>
              <a:rPr lang="en-IN" sz="40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58261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DATABASE TABLE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179195"/>
            <a:ext cx="803465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229600" cy="58261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OUTPUT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45" y="773430"/>
            <a:ext cx="8155305" cy="92646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COURSE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tep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1: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nsert record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u="sng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http://localhost:8889/course/</a:t>
            </a:r>
            <a:endParaRPr lang="en-US" sz="1800" u="sng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u="sng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05" y="1772920"/>
            <a:ext cx="7818755" cy="440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476885"/>
            <a:ext cx="7498080" cy="720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Step 2: Get all course record  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http://localhost:8889/course/</a:t>
            </a:r>
            <a:endParaRPr lang="en-US" sz="1800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05" y="1268730"/>
            <a:ext cx="7673975" cy="4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474345"/>
            <a:ext cx="7920990" cy="650240"/>
          </a:xfrm>
        </p:spPr>
        <p:txBody>
          <a:bodyPr>
            <a:noAutofit/>
          </a:bodyPr>
          <a:lstStyle/>
          <a:p>
            <a:pPr marL="82550" indent="0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Step 3: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U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pdate course record using id</a:t>
            </a:r>
          </a:p>
          <a:p>
            <a:pPr marL="82550" indent="0"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http://localhost:8889/course/1001</a:t>
            </a:r>
            <a:endParaRPr lang="en-US" sz="18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2550" indent="0">
              <a:buNone/>
            </a:pPr>
            <a:endParaRPr lang="en-US" sz="18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260" y="1268730"/>
            <a:ext cx="7705090" cy="495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412750"/>
            <a:ext cx="7498080" cy="64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Step 4:  Delete course record using course id</a:t>
            </a:r>
          </a:p>
          <a:p>
            <a:pPr marL="0" indent="0">
              <a:buNone/>
            </a:pPr>
            <a:r>
              <a:rPr lang="en-IN" sz="1800" u="sng" dirty="0"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http://localhost:8889/course/1001</a:t>
            </a:r>
            <a:endParaRPr lang="en-IN" sz="1800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1800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3260" y="1196975"/>
            <a:ext cx="7602220" cy="495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582613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5: Get record by using course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http://localhost:8889/course/1000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841375"/>
          </a:xfrm>
        </p:spPr>
        <p:txBody>
          <a:bodyPr/>
          <a:lstStyle/>
          <a:p>
            <a:br>
              <a:rPr lang="en-US" sz="1800"/>
            </a:b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6: Get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course name </a:t>
            </a:r>
            <a:br>
              <a:rPr lang="en-US" sz="1800"/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http://localhost:8889/coursename/java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40485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8229600" cy="582613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7: Get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Course Fees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http://localhost:8889/course/coursefees/2000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" y="1196975"/>
            <a:ext cx="813943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8229600" cy="106553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8: Get unknown cour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 record using course id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it will print error message 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http://localhost:8889/course/1006</a:t>
            </a:r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" y="1256030"/>
            <a:ext cx="826897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2837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9: Get record from student 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126873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82" y="630218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5740" y="1772920"/>
            <a:ext cx="6397625" cy="391223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Project Structure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 Overview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Annotations</a:t>
            </a: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Database Table Design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Output Screenshots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4361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10: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pdate record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http://localhost:8889:/student/1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332740"/>
            <a:ext cx="8229600" cy="790575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11: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elete student record by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http://localhost:8889/student/6/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4488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12: Get student record by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</a:t>
            </a:r>
            <a:r>
              <a:rPr lang="en-IN" alt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3472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13:  Get student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student Name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http://localhost:8889/student/sname/Bhuvana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0678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14: Get unknown student detail using student id, it will print error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http://localhost:8889/student/10</a:t>
            </a: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883" y="981353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700" y="2204720"/>
            <a:ext cx="7848600" cy="3384550"/>
          </a:xfrm>
        </p:spPr>
        <p:txBody>
          <a:bodyPr>
            <a:normAutofit/>
          </a:bodyPr>
          <a:lstStyle/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project makes task more accessible by giving them an easy way to find and sort information related to it. </a:t>
            </a: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It allows to view students details as well as course information. </a:t>
            </a: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idea is to create a scenario that makes the students to enroll their details into particular courses.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" y="2853055"/>
            <a:ext cx="8229600" cy="582613"/>
          </a:xfrm>
        </p:spPr>
        <p:txBody>
          <a:bodyPr/>
          <a:lstStyle/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998" y="1268899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5695" y="2564765"/>
            <a:ext cx="8229600" cy="2953385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Database: MySQL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API- Spring Data JPA, spring web, validation,</a:t>
            </a:r>
          </a:p>
          <a:p>
            <a:pPr marL="82550" indent="0"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pring security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t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ools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: Postman, IDE-Spring Tool Suite 4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Coding language-Java 1.8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582613"/>
          </a:xfrm>
        </p:spPr>
        <p:txBody>
          <a:bodyPr/>
          <a:lstStyle/>
          <a:p>
            <a:pPr algn="ctr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PROJECT STRUCTURE</a:t>
            </a:r>
          </a:p>
        </p:txBody>
      </p:sp>
      <p:pic>
        <p:nvPicPr>
          <p:cNvPr id="8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860425"/>
            <a:ext cx="5970905" cy="538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808" y="1052746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750" y="2348865"/>
            <a:ext cx="7920990" cy="3439160"/>
          </a:xfrm>
        </p:spPr>
        <p:txBody>
          <a:bodyPr>
            <a:normAutofit/>
          </a:bodyPr>
          <a:lstStyle/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project “Student Management System” is developed using spring boot framework, which mainly focuses on basic operations of student information system. </a:t>
            </a: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Like Inserting, Deleting, Updating </a:t>
            </a: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and Getting all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records of students information as well as course details.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070" y="1124501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305" y="2493010"/>
            <a:ext cx="8229600" cy="322135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It provides “better and efficient” service”.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Faster way to get information about the students.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To reduce the unnecessary paper work in maintaining the student information.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All details will be available on a click.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708" y="1052617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SYSTEM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405" y="2348865"/>
            <a:ext cx="8229600" cy="318452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Student management system is automated by the traditional system.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There is no need to use paper and pen.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Checking a student details is very easy.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Adding new student record is very easy.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Deleting, Getting or Updating a record of a particular student is simple.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226" y="981244"/>
            <a:ext cx="749808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305" y="2348865"/>
            <a:ext cx="7498080" cy="325183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Edition : Window 10 Pro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RAM: 8GB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Processor: AMD PRO A4-4350BR4, 5 COMPUTER CORES 2C+3G 2.50GHZ 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System type: 64-bit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350" y="116840"/>
            <a:ext cx="7498080" cy="96139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ANNOTATIONS USED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350" y="1196975"/>
            <a:ext cx="7080250" cy="505142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@Entity- Creates table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@id- Generate primary key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@Generated Value- Generate value automatically</a:t>
            </a:r>
          </a:p>
          <a:p>
            <a:pPr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@SequenceGenerator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- To set the initial value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@NOTBLANK- Field should not be blank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@NOTNULL- Field should not be null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@OneToMany- Creates one to many hibernate relation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@JoinColumn- Join columns from two different tables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@RestController- It acts as interface between sts &amp; postman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@Autowired- It is used for injecting object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@Configuration- Configure the parameters &amp; initial settings 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@Service- Used to mark the class as a 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</TotalTime>
  <Words>691</Words>
  <Application>Microsoft Office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SimSun</vt:lpstr>
      <vt:lpstr>Arial</vt:lpstr>
      <vt:lpstr>Calibri</vt:lpstr>
      <vt:lpstr>Times New Roman</vt:lpstr>
      <vt:lpstr>Wingdings</vt:lpstr>
      <vt:lpstr>Blue Waves</vt:lpstr>
      <vt:lpstr>PowerPoint Presentation</vt:lpstr>
      <vt:lpstr>CONTENTS</vt:lpstr>
      <vt:lpstr>SOFTWARE REQUIREMENTS</vt:lpstr>
      <vt:lpstr>PROJECT STRUCTURE</vt:lpstr>
      <vt:lpstr>INTRODUCTION</vt:lpstr>
      <vt:lpstr>OBJECTIVE</vt:lpstr>
      <vt:lpstr>SYSTEM OVERVIEW</vt:lpstr>
      <vt:lpstr>HARDWARE REQUIREMENTS</vt:lpstr>
      <vt:lpstr>ANNOTATIONS USED </vt:lpstr>
      <vt:lpstr>DATABASE TABLE DESIGN</vt:lpstr>
      <vt:lpstr>OUTPUT SCREENSHOTS</vt:lpstr>
      <vt:lpstr>PowerPoint Presentation</vt:lpstr>
      <vt:lpstr>PowerPoint Presentation</vt:lpstr>
      <vt:lpstr>PowerPoint Presentation</vt:lpstr>
      <vt:lpstr>Step 5: Get record by using course id http://localhost:8889/course/1000</vt:lpstr>
      <vt:lpstr> Step 6: Get record by using course name  http://localhost:8889/coursename/java</vt:lpstr>
      <vt:lpstr>Step 7: Get record by using Course Fees http://localhost:8889/course/coursefees/2000</vt:lpstr>
      <vt:lpstr>Step 8: Get unknown course record using course id, it will print error message  http://localhost:8889/course/1006</vt:lpstr>
      <vt:lpstr>STUDENT Step 9: Get record from student  http://localhost:8889/student/</vt:lpstr>
      <vt:lpstr>Step 10: Update record using student id http://localhost:8889:/student/1</vt:lpstr>
      <vt:lpstr>Step 11: Delete student record by using student id http://localhost:8889/student/6/</vt:lpstr>
      <vt:lpstr>Step 12: Get student record by using student id http://localhost:8889/student/5/</vt:lpstr>
      <vt:lpstr>Step 13:  Get student record by using student Name http://localhost:8889/student/sname/Bhuvana</vt:lpstr>
      <vt:lpstr>Step 14: Get unknown student detail using student id, it will print error http://localhost:8889/student/10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 SYSTEM</dc:title>
  <dc:creator>shalu sweetiee</dc:creator>
  <cp:lastModifiedBy>Acer</cp:lastModifiedBy>
  <cp:revision>91</cp:revision>
  <dcterms:created xsi:type="dcterms:W3CDTF">2022-05-29T11:17:00Z</dcterms:created>
  <dcterms:modified xsi:type="dcterms:W3CDTF">2022-06-01T09:36:23Z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3ED5AD699CDA48C38EBBD269864D1A6F</vt:lpwstr>
  </property>
  <property fmtid="{D5CDD505-2E9C-101B-9397-08002B2CF9AE}" pid="3" name="KSOProductBuildVer">
    <vt:lpwstr>1033-11.2.0.11130</vt:lpwstr>
  </property>
</Properties>
</file>