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2" r:id="rId4"/>
    <p:sldId id="258" r:id="rId5"/>
    <p:sldId id="259" r:id="rId6"/>
    <p:sldId id="260" r:id="rId7"/>
    <p:sldId id="283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65" r:id="rId26"/>
    <p:sldId id="27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t>6/6/2022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889/cours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8889/cours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:8889/course/100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:8889/course/100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2291" y="4509059"/>
            <a:ext cx="3960440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Submitted by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Ms. ABINAYA P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Ms. GOMATHI G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s. MAHALAKSHMI S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Ms. NANDHINI A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Mrs.PAVITHRA S</a:t>
            </a:r>
          </a:p>
          <a:p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896" y="4509059"/>
            <a:ext cx="388843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Under the Guidance of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Trainer Mrs. Indrakka Mali Mam</a:t>
            </a:r>
          </a:p>
          <a:p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5140" y="1375893"/>
            <a:ext cx="6784975" cy="132207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1" cap="all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STUDENT MANAGEMENT  </a:t>
            </a:r>
          </a:p>
          <a:p>
            <a:pPr algn="ctr"/>
            <a:r>
              <a:rPr lang="en-IN" sz="4000" b="1" cap="all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0985"/>
            <a:ext cx="8229600" cy="582613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DATABASE TABLE DESIGN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179195"/>
            <a:ext cx="8034655" cy="48748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475"/>
            <a:ext cx="8229600" cy="582613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OUTPUT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745" y="773430"/>
            <a:ext cx="8155305" cy="926465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charset="0"/>
                <a:cs typeface="Times New Roman" panose="02020603050405020304" charset="0"/>
              </a:rPr>
              <a:t>COURSE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tep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1: </a:t>
            </a:r>
            <a:r>
              <a:rPr lang="en-IN" altLang="en-US" sz="1800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nsert record</a:t>
            </a:r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 u="sng" dirty="0">
                <a:ln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hlinkClick r:id="rId2"/>
              </a:rPr>
              <a:t>http://localhost:8889/course/</a:t>
            </a:r>
            <a:endParaRPr lang="en-US" sz="1800" u="sng" dirty="0">
              <a:ln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800" u="sng" dirty="0">
              <a:ln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05" y="1772920"/>
            <a:ext cx="7818755" cy="4407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476885"/>
            <a:ext cx="7498080" cy="720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Step 2: Get all course record  </a:t>
            </a:r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hlinkClick r:id="rId2"/>
              </a:rPr>
              <a:t>http://localhost:8889/course/</a:t>
            </a:r>
            <a:endParaRPr lang="en-US" sz="1800" u="sng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800" u="sng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05" y="1268730"/>
            <a:ext cx="7673975" cy="49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474345"/>
            <a:ext cx="7920990" cy="650240"/>
          </a:xfrm>
        </p:spPr>
        <p:txBody>
          <a:bodyPr>
            <a:noAutofit/>
          </a:bodyPr>
          <a:lstStyle/>
          <a:p>
            <a:pPr marL="82550" indent="0">
              <a:buNone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Step 3:</a:t>
            </a:r>
            <a:r>
              <a:rPr lang="en-IN" altLang="en-US" sz="1800" dirty="0">
                <a:latin typeface="Times New Roman" panose="02020603050405020304" charset="0"/>
                <a:cs typeface="Times New Roman" panose="02020603050405020304" charset="0"/>
              </a:rPr>
              <a:t> U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pdate course record using id</a:t>
            </a:r>
          </a:p>
          <a:p>
            <a:pPr marL="82550" indent="0">
              <a:buNone/>
            </a:pPr>
            <a:r>
              <a:rPr lang="en-US" sz="180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hlinkClick r:id="rId2"/>
              </a:rPr>
              <a:t>http://localhost:8889/course/1001</a:t>
            </a:r>
            <a:endParaRPr lang="en-US" sz="1800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2550" indent="0">
              <a:buNone/>
            </a:pPr>
            <a:endParaRPr lang="en-US" sz="1800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3260" y="1268730"/>
            <a:ext cx="7705090" cy="4952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" y="412750"/>
            <a:ext cx="7498080" cy="64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charset="0"/>
                <a:cs typeface="Times New Roman" panose="02020603050405020304" charset="0"/>
              </a:rPr>
              <a:t>Step 4:  Delete course record using course id</a:t>
            </a:r>
          </a:p>
          <a:p>
            <a:pPr marL="0" indent="0">
              <a:buNone/>
            </a:pPr>
            <a:r>
              <a:rPr lang="en-IN" sz="1800" u="sng" dirty="0">
                <a:latin typeface="Times New Roman" panose="02020603050405020304" charset="0"/>
                <a:cs typeface="Times New Roman" panose="02020603050405020304" charset="0"/>
                <a:hlinkClick r:id="rId2"/>
              </a:rPr>
              <a:t>http://localhost:8889/course/1001</a:t>
            </a:r>
            <a:endParaRPr lang="en-IN" sz="1800" u="sng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sz="1800" u="sng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83260" y="1196975"/>
            <a:ext cx="7602220" cy="4950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495"/>
            <a:ext cx="8229600" cy="582613"/>
          </a:xfrm>
        </p:spPr>
        <p:txBody>
          <a:bodyPr/>
          <a:lstStyle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5: Get record by using course id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http://localhost:8889/course/1000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37310"/>
            <a:ext cx="8229600" cy="4534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260985"/>
            <a:ext cx="8229600" cy="841375"/>
          </a:xfrm>
        </p:spPr>
        <p:txBody>
          <a:bodyPr/>
          <a:lstStyle/>
          <a:p>
            <a:br>
              <a:rPr lang="en-US" sz="1800"/>
            </a:b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6: Get </a:t>
            </a: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ecord by using course name </a:t>
            </a:r>
            <a:br>
              <a:rPr lang="en-US" sz="1800"/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http://localhost:8889/coursename/java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40485"/>
            <a:ext cx="822960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404495"/>
            <a:ext cx="8229600" cy="582613"/>
          </a:xfrm>
        </p:spPr>
        <p:txBody>
          <a:bodyPr/>
          <a:lstStyle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</a:t>
            </a: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7: Get </a:t>
            </a: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ecord by using Course Fees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http://localhost:8889/course/coursefees/2000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360" y="1196975"/>
            <a:ext cx="813943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190500"/>
            <a:ext cx="8229600" cy="1065530"/>
          </a:xfrm>
        </p:spPr>
        <p:txBody>
          <a:bodyPr/>
          <a:lstStyle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8: Get unknown cour</a:t>
            </a: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e record using course id</a:t>
            </a: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it will print error message 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http://localhost:8889/course/1006</a:t>
            </a:r>
          </a:p>
        </p:txBody>
      </p:sp>
      <p:pic>
        <p:nvPicPr>
          <p:cNvPr id="4" name="Picture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360" y="1256030"/>
            <a:ext cx="826897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928370"/>
          </a:xfrm>
        </p:spPr>
        <p:txBody>
          <a:bodyPr/>
          <a:lstStyle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STUDENT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9: Get record from student 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http://localhost:8889/student/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750" y="1268730"/>
            <a:ext cx="822960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682" y="630218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CONTENTS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75740" y="1772920"/>
            <a:ext cx="6397625" cy="3912235"/>
          </a:xfrm>
        </p:spPr>
        <p:txBody>
          <a:bodyPr>
            <a:noAutofit/>
          </a:bodyPr>
          <a:lstStyle/>
          <a:p>
            <a:pPr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Project Structure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Objective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System Overview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Software Requirements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Hardware Requirements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Annotations</a:t>
            </a:r>
          </a:p>
          <a:p>
            <a:pPr>
              <a:buFont typeface="Wingdings" panose="05000000000000000000" charset="0"/>
              <a:buChar char="v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Database Table Design 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Output Screenshots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260985"/>
            <a:ext cx="8229600" cy="943610"/>
          </a:xfrm>
        </p:spPr>
        <p:txBody>
          <a:bodyPr/>
          <a:lstStyle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10: </a:t>
            </a: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pdate record using student id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http://localhost:8889:/student/1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37310"/>
            <a:ext cx="822960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332740"/>
            <a:ext cx="8229600" cy="790575"/>
          </a:xfrm>
        </p:spPr>
        <p:txBody>
          <a:bodyPr/>
          <a:lstStyle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11: </a:t>
            </a: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elete student record by using student id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http://localhost:8889/student/6/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37310"/>
            <a:ext cx="822960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260985"/>
            <a:ext cx="8229600" cy="944880"/>
          </a:xfrm>
        </p:spPr>
        <p:txBody>
          <a:bodyPr/>
          <a:lstStyle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12: Get student record by using student id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http://localhost:8889/student/</a:t>
            </a:r>
            <a:r>
              <a:rPr lang="en-IN" alt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/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37310"/>
            <a:ext cx="822960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260985"/>
            <a:ext cx="8229600" cy="934720"/>
          </a:xfrm>
        </p:spPr>
        <p:txBody>
          <a:bodyPr/>
          <a:lstStyle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13:  Get student </a:t>
            </a: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ecord by using student Name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http://localhost:8889/student/sname/Bhuvana</a:t>
            </a: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37310"/>
            <a:ext cx="822960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260985"/>
            <a:ext cx="8229600" cy="906780"/>
          </a:xfrm>
        </p:spPr>
        <p:txBody>
          <a:bodyPr/>
          <a:lstStyle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14: Get unknown student detail using student id, it will print error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http://localhost:8889/student/10</a:t>
            </a:r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37310"/>
            <a:ext cx="822960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7883" y="981353"/>
            <a:ext cx="8229600" cy="1143000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7700" y="2204720"/>
            <a:ext cx="7848600" cy="3384550"/>
          </a:xfrm>
        </p:spPr>
        <p:txBody>
          <a:bodyPr>
            <a:normAutofit/>
          </a:bodyPr>
          <a:lstStyle/>
          <a:p>
            <a:pPr marL="452755" algn="just"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The project makes task more accessible by giving them an easy way to find and sort information related to it. </a:t>
            </a:r>
          </a:p>
          <a:p>
            <a:pPr marL="452755" algn="just"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It allows to view students details as well as course information. </a:t>
            </a:r>
          </a:p>
          <a:p>
            <a:pPr marL="452755" algn="just"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The idea is to create a scenario that makes the students to enroll their details into particular courses.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05" y="2853055"/>
            <a:ext cx="8229600" cy="582613"/>
          </a:xfrm>
        </p:spPr>
        <p:txBody>
          <a:bodyPr/>
          <a:lstStyle/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595"/>
            <a:ext cx="8229600" cy="582613"/>
          </a:xfrm>
        </p:spPr>
        <p:txBody>
          <a:bodyPr/>
          <a:lstStyle/>
          <a:p>
            <a:pPr algn="ctr"/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PROJECT STRUCTURE</a:t>
            </a:r>
          </a:p>
        </p:txBody>
      </p:sp>
      <p:pic>
        <p:nvPicPr>
          <p:cNvPr id="8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700" y="860425"/>
            <a:ext cx="5970905" cy="5385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808" y="1052746"/>
            <a:ext cx="8229600" cy="1143000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750" y="2348865"/>
            <a:ext cx="7920990" cy="3439160"/>
          </a:xfrm>
        </p:spPr>
        <p:txBody>
          <a:bodyPr>
            <a:normAutofit/>
          </a:bodyPr>
          <a:lstStyle/>
          <a:p>
            <a:pPr marL="452755" algn="just"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The project “Student Management System” is developed using spring boot framework, which mainly focuses on basic operations of student information system. </a:t>
            </a:r>
          </a:p>
          <a:p>
            <a:pPr marL="452755" algn="just"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Like Inserting, Deleting, Updating </a:t>
            </a:r>
            <a:r>
              <a:rPr lang="en-I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and Getting all 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records of students information as well as course details.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3070" y="1124501"/>
            <a:ext cx="8229600" cy="1143000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OBJECTIVE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305" y="2493010"/>
            <a:ext cx="8229600" cy="3221355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It provides “better and efficient” service”.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Faster way to get information about the students.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To reduce the unnecessary paper work in maintaining the student information.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All details will be available on a click.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7708" y="1052617"/>
            <a:ext cx="8229600" cy="1143000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SYSTEM 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405" y="2348865"/>
            <a:ext cx="8229600" cy="3184525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The Student management system is automated by the traditional system.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There is no need to use paper and pen.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Checking a student details is very easy.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Adding new student record is very easy.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Deleting, Getting or Updating a record of a particular student is simple.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998" y="1268899"/>
            <a:ext cx="8229600" cy="1143000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SOFTWARE REQUIREMENTS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5695" y="2564765"/>
            <a:ext cx="8229600" cy="2953385"/>
          </a:xfrm>
        </p:spPr>
        <p:txBody>
          <a:bodyPr/>
          <a:lstStyle/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Database: MySQL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API- Spring Data JPA, spring web, validation,</a:t>
            </a:r>
          </a:p>
          <a:p>
            <a:pPr marL="82550" indent="0">
              <a:buFont typeface="Wingdings" panose="05000000000000000000" charset="0"/>
              <a:buNone/>
            </a:pPr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s</a:t>
            </a:r>
            <a:r>
              <a:rPr lang="en-IN" sz="2000">
                <a:latin typeface="Times New Roman" panose="02020603050405020304" charset="0"/>
                <a:cs typeface="Times New Roman" panose="02020603050405020304" charset="0"/>
              </a:rPr>
              <a:t>pring security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t</a:t>
            </a:r>
            <a:r>
              <a:rPr lang="en-IN" sz="2000">
                <a:latin typeface="Times New Roman" panose="02020603050405020304" charset="0"/>
                <a:cs typeface="Times New Roman" panose="02020603050405020304" charset="0"/>
              </a:rPr>
              <a:t>ools</a:t>
            </a: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: Postman, IDE-Spring Tool Suite 4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Coding language-Java 1.8</a:t>
            </a:r>
          </a:p>
        </p:txBody>
      </p:sp>
    </p:spTree>
    <p:extLst>
      <p:ext uri="{BB962C8B-B14F-4D97-AF65-F5344CB8AC3E}">
        <p14:creationId xmlns:p14="http://schemas.microsoft.com/office/powerpoint/2010/main" val="319812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3226" y="981244"/>
            <a:ext cx="7498080" cy="1143000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HARDWARE REQUIREMENTS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3305" y="2348865"/>
            <a:ext cx="7498080" cy="3251835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Edition : Window 10 Pro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RAM: 8GB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Processor: AMD PRO A4-4350BR4, 5 COMPUTER CORES 2C+3G 2.50GHZ 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System type: 64-bit </a:t>
            </a:r>
            <a:r>
              <a:rPr lang="en-IN" sz="2000">
                <a:latin typeface="Times New Roman" panose="02020603050405020304" charset="0"/>
                <a:cs typeface="Times New Roman" panose="02020603050405020304" charset="0"/>
              </a:rPr>
              <a:t>operating system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3350" y="116840"/>
            <a:ext cx="7498080" cy="961390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ANNOTATIONS USED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03350" y="1196975"/>
            <a:ext cx="7080250" cy="5051425"/>
          </a:xfrm>
        </p:spPr>
        <p:txBody>
          <a:bodyPr>
            <a:noAutofit/>
          </a:bodyPr>
          <a:lstStyle/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@Entity- Creates table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@id- Generate primary key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@Generated Value- Generate value automatically</a:t>
            </a:r>
          </a:p>
          <a:p>
            <a:pPr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@SequenceGenerator</a:t>
            </a:r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</a:rPr>
              <a:t>- To set the initial value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@NOTBLANK- Field should not be blank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@NOTNULL- Field should not be null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@OneToMany- Creates one to many hibernate relation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@JoinColumn- Join columns from two different tables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@RestController- It acts as interface between sts &amp; postman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@Autowired- It is used for injecting object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@Configuration- Configure the parameters &amp; initial settings </a:t>
            </a: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@Service- Used to mark the class as a service provider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</TotalTime>
  <Words>691</Words>
  <Application>Microsoft Office PowerPoint</Application>
  <PresentationFormat>On-screen Show (4:3)</PresentationFormat>
  <Paragraphs>85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SimSun</vt:lpstr>
      <vt:lpstr>Arial</vt:lpstr>
      <vt:lpstr>Calibri</vt:lpstr>
      <vt:lpstr>Times New Roman</vt:lpstr>
      <vt:lpstr>Wingdings</vt:lpstr>
      <vt:lpstr>Blue Waves</vt:lpstr>
      <vt:lpstr>PowerPoint Presentation</vt:lpstr>
      <vt:lpstr>CONTENTS</vt:lpstr>
      <vt:lpstr>PROJECT STRUCTURE</vt:lpstr>
      <vt:lpstr>INTRODUCTION</vt:lpstr>
      <vt:lpstr>OBJECTIVE</vt:lpstr>
      <vt:lpstr>SYSTEM OVERVIEW</vt:lpstr>
      <vt:lpstr>SOFTWARE REQUIREMENTS</vt:lpstr>
      <vt:lpstr>HARDWARE REQUIREMENTS</vt:lpstr>
      <vt:lpstr>ANNOTATIONS USED </vt:lpstr>
      <vt:lpstr>DATABASE TABLE DESIGN</vt:lpstr>
      <vt:lpstr>OUTPUT SCREENSHOTS</vt:lpstr>
      <vt:lpstr>PowerPoint Presentation</vt:lpstr>
      <vt:lpstr>PowerPoint Presentation</vt:lpstr>
      <vt:lpstr>PowerPoint Presentation</vt:lpstr>
      <vt:lpstr>Step 5: Get record by using course id http://localhost:8889/course/1000</vt:lpstr>
      <vt:lpstr> Step 6: Get record by using course name  http://localhost:8889/coursename/java</vt:lpstr>
      <vt:lpstr>Step 7: Get record by using Course Fees http://localhost:8889/course/coursefees/2000</vt:lpstr>
      <vt:lpstr>Step 8: Get unknown course record using course id, it will print error message  http://localhost:8889/course/1006</vt:lpstr>
      <vt:lpstr>STUDENT Step 9: Get record from student  http://localhost:8889/student/</vt:lpstr>
      <vt:lpstr>Step 10: Update record using student id http://localhost:8889:/student/1</vt:lpstr>
      <vt:lpstr>Step 11: Delete student record by using student id http://localhost:8889/student/6/</vt:lpstr>
      <vt:lpstr>Step 12: Get student record by using student id http://localhost:8889/student/5/</vt:lpstr>
      <vt:lpstr>Step 13:  Get student record by using student Name http://localhost:8889/student/sname/Bhuvana</vt:lpstr>
      <vt:lpstr>Step 14: Get unknown student detail using student id, it will print error http://localhost:8889/student/10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 SYSTEM</dc:title>
  <dc:creator>shalu sweetiee</dc:creator>
  <cp:lastModifiedBy>Acer</cp:lastModifiedBy>
  <cp:revision>92</cp:revision>
  <dcterms:created xsi:type="dcterms:W3CDTF">2022-05-29T11:17:00Z</dcterms:created>
  <dcterms:modified xsi:type="dcterms:W3CDTF">2022-06-06T08:56:08Z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3ED5AD699CDA48C38EBBD269864D1A6F</vt:lpwstr>
  </property>
  <property fmtid="{D5CDD505-2E9C-101B-9397-08002B2CF9AE}" pid="3" name="KSOProductBuildVer">
    <vt:lpwstr>1033-11.2.0.11130</vt:lpwstr>
  </property>
</Properties>
</file>