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4" d="100"/>
          <a:sy n="84" d="100"/>
        </p:scale>
        <p:origin x="7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skyline buildings from below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16547" y="498661"/>
            <a:ext cx="4923594" cy="41719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79" y="2579781"/>
            <a:ext cx="5143500" cy="2090808"/>
          </a:xfrm>
        </p:spPr>
        <p:txBody>
          <a:bodyPr/>
          <a:lstStyle/>
          <a:p>
            <a:r>
              <a:rPr lang="en-US" u="sng" dirty="0"/>
              <a:t>FLIGHT TICKET PRICE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21" y="5131545"/>
            <a:ext cx="5143500" cy="503167"/>
          </a:xfrm>
        </p:spPr>
        <p:txBody>
          <a:bodyPr/>
          <a:lstStyle/>
          <a:p>
            <a:r>
              <a:rPr lang="en-US" b="1" dirty="0"/>
              <a:t>UNDER THE GUIDANCE OF:</a:t>
            </a:r>
          </a:p>
          <a:p>
            <a:r>
              <a:rPr lang="en-US" b="1" dirty="0"/>
              <a:t>SUSHMITHA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882A6-85B1-4547-B0C0-8344502B5931}"/>
              </a:ext>
            </a:extLst>
          </p:cNvPr>
          <p:cNvSpPr txBox="1"/>
          <p:nvPr/>
        </p:nvSpPr>
        <p:spPr>
          <a:xfrm>
            <a:off x="289079" y="497150"/>
            <a:ext cx="5860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5">
                    <a:lumMod val="75000"/>
                  </a:schemeClr>
                </a:solidFill>
              </a:rPr>
              <a:t>PYTHON MINI PROJECT</a:t>
            </a:r>
            <a:endParaRPr lang="en-IN" sz="48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0A3B8-1F83-40E3-8538-DC9B0F73BEF5}"/>
              </a:ext>
            </a:extLst>
          </p:cNvPr>
          <p:cNvSpPr txBox="1"/>
          <p:nvPr/>
        </p:nvSpPr>
        <p:spPr>
          <a:xfrm>
            <a:off x="6533965" y="5131545"/>
            <a:ext cx="416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PAVITHRA K TANTRY                 1GA18CS189</a:t>
            </a:r>
          </a:p>
          <a:p>
            <a:r>
              <a:rPr lang="en-US" dirty="0"/>
              <a:t>NISHA BHAT BALANJA	1GA18CS192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>
          <a:xfrm>
            <a:off x="5641445" y="-745723"/>
            <a:ext cx="7603724" cy="760372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70" y="2733680"/>
            <a:ext cx="5188475" cy="826628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55</TotalTime>
  <Words>28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Office Theme</vt:lpstr>
      <vt:lpstr>FLIGHT TICKET PRICE PREDICTOR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TICKET PRICE PREDICTOR</dc:title>
  <dc:creator>Pavithra Tantry</dc:creator>
  <cp:lastModifiedBy>Pavithra Tantry</cp:lastModifiedBy>
  <cp:revision>3</cp:revision>
  <dcterms:created xsi:type="dcterms:W3CDTF">2021-01-06T11:52:56Z</dcterms:created>
  <dcterms:modified xsi:type="dcterms:W3CDTF">2021-01-06T12:48:49Z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