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4"/>
  </p:sldMasterIdLst>
  <p:notesMasterIdLst>
    <p:notesMasterId r:id="rId19"/>
  </p:notesMasterIdLst>
  <p:handoutMasterIdLst>
    <p:handoutMasterId r:id="rId20"/>
  </p:handoutMasterIdLst>
  <p:sldIdLst>
    <p:sldId id="278" r:id="rId5"/>
    <p:sldId id="282" r:id="rId6"/>
    <p:sldId id="271" r:id="rId7"/>
    <p:sldId id="283" r:id="rId8"/>
    <p:sldId id="291" r:id="rId9"/>
    <p:sldId id="284" r:id="rId10"/>
    <p:sldId id="288" r:id="rId11"/>
    <p:sldId id="287" r:id="rId12"/>
    <p:sldId id="293" r:id="rId13"/>
    <p:sldId id="295" r:id="rId14"/>
    <p:sldId id="294" r:id="rId15"/>
    <p:sldId id="289" r:id="rId16"/>
    <p:sldId id="290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86" y="3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B10DBD-E306-4763-82D7-6478A9268D9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8BA8B3-D242-4F2D-A506-F0CADBFDF4F2}">
      <dgm:prSet/>
      <dgm:spPr/>
      <dgm:t>
        <a:bodyPr/>
        <a:lstStyle/>
        <a:p>
          <a:r>
            <a:rPr lang="en-US" dirty="0"/>
            <a:t>What is CTI?</a:t>
          </a:r>
        </a:p>
      </dgm:t>
    </dgm:pt>
    <dgm:pt modelId="{6E2F0B64-092A-4161-9390-1EA9004C7231}" type="parTrans" cxnId="{6A1D539D-CB60-40B0-B76D-68F308F4CFE9}">
      <dgm:prSet/>
      <dgm:spPr/>
      <dgm:t>
        <a:bodyPr/>
        <a:lstStyle/>
        <a:p>
          <a:endParaRPr lang="en-US"/>
        </a:p>
      </dgm:t>
    </dgm:pt>
    <dgm:pt modelId="{5BF95B9A-4D0D-4696-AABF-FF39177AB42D}" type="sibTrans" cxnId="{6A1D539D-CB60-40B0-B76D-68F308F4CFE9}">
      <dgm:prSet/>
      <dgm:spPr/>
      <dgm:t>
        <a:bodyPr/>
        <a:lstStyle/>
        <a:p>
          <a:endParaRPr lang="en-US"/>
        </a:p>
      </dgm:t>
    </dgm:pt>
    <dgm:pt modelId="{D9A56C98-97D9-4B42-A062-B1B3FEB8988C}">
      <dgm:prSet/>
      <dgm:spPr/>
      <dgm:t>
        <a:bodyPr/>
        <a:lstStyle/>
        <a:p>
          <a:r>
            <a:rPr lang="en-US" dirty="0"/>
            <a:t>Benefits of CTI</a:t>
          </a:r>
        </a:p>
      </dgm:t>
    </dgm:pt>
    <dgm:pt modelId="{9AACECE2-810E-44BD-BCD3-223EB5D9B2E8}" type="parTrans" cxnId="{AEC6E42A-E112-41A3-B982-DAF48A037203}">
      <dgm:prSet/>
      <dgm:spPr/>
      <dgm:t>
        <a:bodyPr/>
        <a:lstStyle/>
        <a:p>
          <a:endParaRPr lang="en-US"/>
        </a:p>
      </dgm:t>
    </dgm:pt>
    <dgm:pt modelId="{A4C50D00-1C0A-4208-9AA8-121CA4C15A2F}" type="sibTrans" cxnId="{AEC6E42A-E112-41A3-B982-DAF48A037203}">
      <dgm:prSet/>
      <dgm:spPr/>
      <dgm:t>
        <a:bodyPr/>
        <a:lstStyle/>
        <a:p>
          <a:endParaRPr lang="en-US"/>
        </a:p>
      </dgm:t>
    </dgm:pt>
    <dgm:pt modelId="{8727A66B-76B6-4008-AC52-FDE894031F55}">
      <dgm:prSet/>
      <dgm:spPr/>
      <dgm:t>
        <a:bodyPr/>
        <a:lstStyle/>
        <a:p>
          <a:r>
            <a:rPr lang="en-US" dirty="0"/>
            <a:t>Features and its Types</a:t>
          </a:r>
        </a:p>
      </dgm:t>
    </dgm:pt>
    <dgm:pt modelId="{3C01AFDE-FEAA-4FF6-87E3-8C760792EA4B}" type="parTrans" cxnId="{60F05E46-481A-403D-B41A-E27AD3E4AC91}">
      <dgm:prSet/>
      <dgm:spPr/>
      <dgm:t>
        <a:bodyPr/>
        <a:lstStyle/>
        <a:p>
          <a:endParaRPr lang="en-US"/>
        </a:p>
      </dgm:t>
    </dgm:pt>
    <dgm:pt modelId="{8F8C61D5-8FCC-46C1-B49B-E2E0EDA4A9C8}" type="sibTrans" cxnId="{60F05E46-481A-403D-B41A-E27AD3E4AC91}">
      <dgm:prSet/>
      <dgm:spPr/>
      <dgm:t>
        <a:bodyPr/>
        <a:lstStyle/>
        <a:p>
          <a:endParaRPr lang="en-US"/>
        </a:p>
      </dgm:t>
    </dgm:pt>
    <dgm:pt modelId="{EA6DC1CD-61D0-4F2C-BEB0-83C1FE38EB03}">
      <dgm:prSet/>
      <dgm:spPr/>
      <dgm:t>
        <a:bodyPr/>
        <a:lstStyle/>
        <a:p>
          <a:r>
            <a:rPr lang="en-US" dirty="0"/>
            <a:t>Integrate CTI with salesforce</a:t>
          </a:r>
        </a:p>
      </dgm:t>
    </dgm:pt>
    <dgm:pt modelId="{202BF029-CDDF-4B73-91B7-008314A55426}" type="parTrans" cxnId="{BFB51E32-60D9-43A3-A2CB-F8E74EE239AB}">
      <dgm:prSet/>
      <dgm:spPr/>
      <dgm:t>
        <a:bodyPr/>
        <a:lstStyle/>
        <a:p>
          <a:endParaRPr lang="en-US"/>
        </a:p>
      </dgm:t>
    </dgm:pt>
    <dgm:pt modelId="{DDA36A98-8648-4A5D-BDC3-44CDF67A72FC}" type="sibTrans" cxnId="{BFB51E32-60D9-43A3-A2CB-F8E74EE239AB}">
      <dgm:prSet/>
      <dgm:spPr/>
      <dgm:t>
        <a:bodyPr/>
        <a:lstStyle/>
        <a:p>
          <a:endParaRPr lang="en-US"/>
        </a:p>
      </dgm:t>
    </dgm:pt>
    <dgm:pt modelId="{85310994-EF44-4AF6-84BE-2FD40C44A766}">
      <dgm:prSet/>
      <dgm:spPr/>
      <dgm:t>
        <a:bodyPr/>
        <a:lstStyle/>
        <a:p>
          <a:r>
            <a:rPr lang="en-US" dirty="0"/>
            <a:t>How to setup CTI and its Output </a:t>
          </a:r>
        </a:p>
      </dgm:t>
    </dgm:pt>
    <dgm:pt modelId="{EBE99CF4-C574-46C0-A3F6-F0145F4C3931}" type="parTrans" cxnId="{69C2EE58-3725-4CBD-9470-46957196A8FB}">
      <dgm:prSet/>
      <dgm:spPr/>
      <dgm:t>
        <a:bodyPr/>
        <a:lstStyle/>
        <a:p>
          <a:endParaRPr lang="en-US"/>
        </a:p>
      </dgm:t>
    </dgm:pt>
    <dgm:pt modelId="{A3D57DBE-DA48-488A-B0BE-8F315CA211AC}" type="sibTrans" cxnId="{69C2EE58-3725-4CBD-9470-46957196A8FB}">
      <dgm:prSet/>
      <dgm:spPr/>
      <dgm:t>
        <a:bodyPr/>
        <a:lstStyle/>
        <a:p>
          <a:endParaRPr lang="en-US"/>
        </a:p>
      </dgm:t>
    </dgm:pt>
    <dgm:pt modelId="{EA6CAB1C-0C7C-4134-BE52-25D0FBA56E51}" type="pres">
      <dgm:prSet presAssocID="{4AB10DBD-E306-4763-82D7-6478A9268D91}" presName="vert0" presStyleCnt="0">
        <dgm:presLayoutVars>
          <dgm:dir/>
          <dgm:animOne val="branch"/>
          <dgm:animLvl val="lvl"/>
        </dgm:presLayoutVars>
      </dgm:prSet>
      <dgm:spPr/>
    </dgm:pt>
    <dgm:pt modelId="{927D5DE7-A0FE-4C2A-A01F-70032206C862}" type="pres">
      <dgm:prSet presAssocID="{F58BA8B3-D242-4F2D-A506-F0CADBFDF4F2}" presName="thickLine" presStyleLbl="alignNode1" presStyleIdx="0" presStyleCnt="5"/>
      <dgm:spPr/>
    </dgm:pt>
    <dgm:pt modelId="{6605C9A3-9A02-45EE-9949-74626982945E}" type="pres">
      <dgm:prSet presAssocID="{F58BA8B3-D242-4F2D-A506-F0CADBFDF4F2}" presName="horz1" presStyleCnt="0"/>
      <dgm:spPr/>
    </dgm:pt>
    <dgm:pt modelId="{868C755A-2372-47B2-8CE0-5836FF428AED}" type="pres">
      <dgm:prSet presAssocID="{F58BA8B3-D242-4F2D-A506-F0CADBFDF4F2}" presName="tx1" presStyleLbl="revTx" presStyleIdx="0" presStyleCnt="5"/>
      <dgm:spPr/>
    </dgm:pt>
    <dgm:pt modelId="{642D3954-F8FE-4CDE-ADF5-9D2660AA1D7D}" type="pres">
      <dgm:prSet presAssocID="{F58BA8B3-D242-4F2D-A506-F0CADBFDF4F2}" presName="vert1" presStyleCnt="0"/>
      <dgm:spPr/>
    </dgm:pt>
    <dgm:pt modelId="{CD9C9436-366F-4448-8D61-3BE4BFC27AE5}" type="pres">
      <dgm:prSet presAssocID="{D9A56C98-97D9-4B42-A062-B1B3FEB8988C}" presName="thickLine" presStyleLbl="alignNode1" presStyleIdx="1" presStyleCnt="5"/>
      <dgm:spPr/>
    </dgm:pt>
    <dgm:pt modelId="{C40DD736-113C-484D-BCAE-0E85C692FC9B}" type="pres">
      <dgm:prSet presAssocID="{D9A56C98-97D9-4B42-A062-B1B3FEB8988C}" presName="horz1" presStyleCnt="0"/>
      <dgm:spPr/>
    </dgm:pt>
    <dgm:pt modelId="{3224B3D5-AB96-480F-8550-D4E9F25896A6}" type="pres">
      <dgm:prSet presAssocID="{D9A56C98-97D9-4B42-A062-B1B3FEB8988C}" presName="tx1" presStyleLbl="revTx" presStyleIdx="1" presStyleCnt="5"/>
      <dgm:spPr/>
    </dgm:pt>
    <dgm:pt modelId="{11558208-DFBE-47DA-85F3-D03E3A8BE75E}" type="pres">
      <dgm:prSet presAssocID="{D9A56C98-97D9-4B42-A062-B1B3FEB8988C}" presName="vert1" presStyleCnt="0"/>
      <dgm:spPr/>
    </dgm:pt>
    <dgm:pt modelId="{0CF0AEBA-841A-4A22-B123-90A7D5D2C9BF}" type="pres">
      <dgm:prSet presAssocID="{8727A66B-76B6-4008-AC52-FDE894031F55}" presName="thickLine" presStyleLbl="alignNode1" presStyleIdx="2" presStyleCnt="5"/>
      <dgm:spPr/>
    </dgm:pt>
    <dgm:pt modelId="{41146F8C-00E2-42EC-87A2-59C2FE3CE910}" type="pres">
      <dgm:prSet presAssocID="{8727A66B-76B6-4008-AC52-FDE894031F55}" presName="horz1" presStyleCnt="0"/>
      <dgm:spPr/>
    </dgm:pt>
    <dgm:pt modelId="{689F72AF-F78C-4DDE-A49F-5A8847F221D4}" type="pres">
      <dgm:prSet presAssocID="{8727A66B-76B6-4008-AC52-FDE894031F55}" presName="tx1" presStyleLbl="revTx" presStyleIdx="2" presStyleCnt="5"/>
      <dgm:spPr/>
    </dgm:pt>
    <dgm:pt modelId="{3DAFB89A-18F8-496B-A3C2-21EEF495C61D}" type="pres">
      <dgm:prSet presAssocID="{8727A66B-76B6-4008-AC52-FDE894031F55}" presName="vert1" presStyleCnt="0"/>
      <dgm:spPr/>
    </dgm:pt>
    <dgm:pt modelId="{C3F2E4D5-FBC6-4679-AE1E-D2EC8EBB77BC}" type="pres">
      <dgm:prSet presAssocID="{EA6DC1CD-61D0-4F2C-BEB0-83C1FE38EB03}" presName="thickLine" presStyleLbl="alignNode1" presStyleIdx="3" presStyleCnt="5"/>
      <dgm:spPr/>
    </dgm:pt>
    <dgm:pt modelId="{FEE5991B-D89B-4F72-985C-73F3432EA33B}" type="pres">
      <dgm:prSet presAssocID="{EA6DC1CD-61D0-4F2C-BEB0-83C1FE38EB03}" presName="horz1" presStyleCnt="0"/>
      <dgm:spPr/>
    </dgm:pt>
    <dgm:pt modelId="{A9067193-2ED5-476B-9FC0-DB6DE696A2FC}" type="pres">
      <dgm:prSet presAssocID="{EA6DC1CD-61D0-4F2C-BEB0-83C1FE38EB03}" presName="tx1" presStyleLbl="revTx" presStyleIdx="3" presStyleCnt="5"/>
      <dgm:spPr/>
    </dgm:pt>
    <dgm:pt modelId="{75C8A05D-F5C7-4348-A20C-9FB8629B25DB}" type="pres">
      <dgm:prSet presAssocID="{EA6DC1CD-61D0-4F2C-BEB0-83C1FE38EB03}" presName="vert1" presStyleCnt="0"/>
      <dgm:spPr/>
    </dgm:pt>
    <dgm:pt modelId="{98CF81A1-C73D-44A4-8A89-870085618670}" type="pres">
      <dgm:prSet presAssocID="{85310994-EF44-4AF6-84BE-2FD40C44A766}" presName="thickLine" presStyleLbl="alignNode1" presStyleIdx="4" presStyleCnt="5"/>
      <dgm:spPr/>
    </dgm:pt>
    <dgm:pt modelId="{8E564268-1BBE-40D6-8145-4592C72A8D00}" type="pres">
      <dgm:prSet presAssocID="{85310994-EF44-4AF6-84BE-2FD40C44A766}" presName="horz1" presStyleCnt="0"/>
      <dgm:spPr/>
    </dgm:pt>
    <dgm:pt modelId="{D5244415-EDCC-430A-A70C-7CC81F3894B5}" type="pres">
      <dgm:prSet presAssocID="{85310994-EF44-4AF6-84BE-2FD40C44A766}" presName="tx1" presStyleLbl="revTx" presStyleIdx="4" presStyleCnt="5"/>
      <dgm:spPr/>
    </dgm:pt>
    <dgm:pt modelId="{5A633FE3-73C1-4E09-B998-C7674BEF29EE}" type="pres">
      <dgm:prSet presAssocID="{85310994-EF44-4AF6-84BE-2FD40C44A766}" presName="vert1" presStyleCnt="0"/>
      <dgm:spPr/>
    </dgm:pt>
  </dgm:ptLst>
  <dgm:cxnLst>
    <dgm:cxn modelId="{3EA82323-6EB0-410C-AE15-18C56D9E4421}" type="presOf" srcId="{D9A56C98-97D9-4B42-A062-B1B3FEB8988C}" destId="{3224B3D5-AB96-480F-8550-D4E9F25896A6}" srcOrd="0" destOrd="0" presId="urn:microsoft.com/office/officeart/2008/layout/LinedList"/>
    <dgm:cxn modelId="{AEC6E42A-E112-41A3-B982-DAF48A037203}" srcId="{4AB10DBD-E306-4763-82D7-6478A9268D91}" destId="{D9A56C98-97D9-4B42-A062-B1B3FEB8988C}" srcOrd="1" destOrd="0" parTransId="{9AACECE2-810E-44BD-BCD3-223EB5D9B2E8}" sibTransId="{A4C50D00-1C0A-4208-9AA8-121CA4C15A2F}"/>
    <dgm:cxn modelId="{BFB51E32-60D9-43A3-A2CB-F8E74EE239AB}" srcId="{4AB10DBD-E306-4763-82D7-6478A9268D91}" destId="{EA6DC1CD-61D0-4F2C-BEB0-83C1FE38EB03}" srcOrd="3" destOrd="0" parTransId="{202BF029-CDDF-4B73-91B7-008314A55426}" sibTransId="{DDA36A98-8648-4A5D-BDC3-44CDF67A72FC}"/>
    <dgm:cxn modelId="{8F7DF034-CDD4-483F-AE85-2733FAAF46CE}" type="presOf" srcId="{F58BA8B3-D242-4F2D-A506-F0CADBFDF4F2}" destId="{868C755A-2372-47B2-8CE0-5836FF428AED}" srcOrd="0" destOrd="0" presId="urn:microsoft.com/office/officeart/2008/layout/LinedList"/>
    <dgm:cxn modelId="{B9469836-0E9B-4A0F-BE7E-D0956E67B5D9}" type="presOf" srcId="{8727A66B-76B6-4008-AC52-FDE894031F55}" destId="{689F72AF-F78C-4DDE-A49F-5A8847F221D4}" srcOrd="0" destOrd="0" presId="urn:microsoft.com/office/officeart/2008/layout/LinedList"/>
    <dgm:cxn modelId="{60F05E46-481A-403D-B41A-E27AD3E4AC91}" srcId="{4AB10DBD-E306-4763-82D7-6478A9268D91}" destId="{8727A66B-76B6-4008-AC52-FDE894031F55}" srcOrd="2" destOrd="0" parTransId="{3C01AFDE-FEAA-4FF6-87E3-8C760792EA4B}" sibTransId="{8F8C61D5-8FCC-46C1-B49B-E2E0EDA4A9C8}"/>
    <dgm:cxn modelId="{69C2EE58-3725-4CBD-9470-46957196A8FB}" srcId="{4AB10DBD-E306-4763-82D7-6478A9268D91}" destId="{85310994-EF44-4AF6-84BE-2FD40C44A766}" srcOrd="4" destOrd="0" parTransId="{EBE99CF4-C574-46C0-A3F6-F0145F4C3931}" sibTransId="{A3D57DBE-DA48-488A-B0BE-8F315CA211AC}"/>
    <dgm:cxn modelId="{6A1D539D-CB60-40B0-B76D-68F308F4CFE9}" srcId="{4AB10DBD-E306-4763-82D7-6478A9268D91}" destId="{F58BA8B3-D242-4F2D-A506-F0CADBFDF4F2}" srcOrd="0" destOrd="0" parTransId="{6E2F0B64-092A-4161-9390-1EA9004C7231}" sibTransId="{5BF95B9A-4D0D-4696-AABF-FF39177AB42D}"/>
    <dgm:cxn modelId="{A4C12EAC-8575-47FD-80CB-308BD577C882}" type="presOf" srcId="{4AB10DBD-E306-4763-82D7-6478A9268D91}" destId="{EA6CAB1C-0C7C-4134-BE52-25D0FBA56E51}" srcOrd="0" destOrd="0" presId="urn:microsoft.com/office/officeart/2008/layout/LinedList"/>
    <dgm:cxn modelId="{B0209CC1-7935-428C-9B3B-130174E4EDC8}" type="presOf" srcId="{EA6DC1CD-61D0-4F2C-BEB0-83C1FE38EB03}" destId="{A9067193-2ED5-476B-9FC0-DB6DE696A2FC}" srcOrd="0" destOrd="0" presId="urn:microsoft.com/office/officeart/2008/layout/LinedList"/>
    <dgm:cxn modelId="{8B384FDB-08B6-49A0-ABE8-E7A7D3E37275}" type="presOf" srcId="{85310994-EF44-4AF6-84BE-2FD40C44A766}" destId="{D5244415-EDCC-430A-A70C-7CC81F3894B5}" srcOrd="0" destOrd="0" presId="urn:microsoft.com/office/officeart/2008/layout/LinedList"/>
    <dgm:cxn modelId="{8D2C847B-F4C1-4E7E-86EE-2203ED74F9D7}" type="presParOf" srcId="{EA6CAB1C-0C7C-4134-BE52-25D0FBA56E51}" destId="{927D5DE7-A0FE-4C2A-A01F-70032206C862}" srcOrd="0" destOrd="0" presId="urn:microsoft.com/office/officeart/2008/layout/LinedList"/>
    <dgm:cxn modelId="{28C3896D-CCD2-4FF3-93C2-5B9C76467118}" type="presParOf" srcId="{EA6CAB1C-0C7C-4134-BE52-25D0FBA56E51}" destId="{6605C9A3-9A02-45EE-9949-74626982945E}" srcOrd="1" destOrd="0" presId="urn:microsoft.com/office/officeart/2008/layout/LinedList"/>
    <dgm:cxn modelId="{6FB0B839-63DF-42B5-A70D-A9097DD3BE13}" type="presParOf" srcId="{6605C9A3-9A02-45EE-9949-74626982945E}" destId="{868C755A-2372-47B2-8CE0-5836FF428AED}" srcOrd="0" destOrd="0" presId="urn:microsoft.com/office/officeart/2008/layout/LinedList"/>
    <dgm:cxn modelId="{A18ABD05-0E4D-45B5-A319-C2F5D13B8346}" type="presParOf" srcId="{6605C9A3-9A02-45EE-9949-74626982945E}" destId="{642D3954-F8FE-4CDE-ADF5-9D2660AA1D7D}" srcOrd="1" destOrd="0" presId="urn:microsoft.com/office/officeart/2008/layout/LinedList"/>
    <dgm:cxn modelId="{EDF0FC6A-9984-4A0D-809C-2F725E5F8825}" type="presParOf" srcId="{EA6CAB1C-0C7C-4134-BE52-25D0FBA56E51}" destId="{CD9C9436-366F-4448-8D61-3BE4BFC27AE5}" srcOrd="2" destOrd="0" presId="urn:microsoft.com/office/officeart/2008/layout/LinedList"/>
    <dgm:cxn modelId="{DE0EFA30-D5BC-4818-A22A-A545804CBD8D}" type="presParOf" srcId="{EA6CAB1C-0C7C-4134-BE52-25D0FBA56E51}" destId="{C40DD736-113C-484D-BCAE-0E85C692FC9B}" srcOrd="3" destOrd="0" presId="urn:microsoft.com/office/officeart/2008/layout/LinedList"/>
    <dgm:cxn modelId="{E1A5D6D3-7634-47A2-99E5-DBD823DDB9F6}" type="presParOf" srcId="{C40DD736-113C-484D-BCAE-0E85C692FC9B}" destId="{3224B3D5-AB96-480F-8550-D4E9F25896A6}" srcOrd="0" destOrd="0" presId="urn:microsoft.com/office/officeart/2008/layout/LinedList"/>
    <dgm:cxn modelId="{6EEF2137-2E49-4ACE-9438-57B34161D3B8}" type="presParOf" srcId="{C40DD736-113C-484D-BCAE-0E85C692FC9B}" destId="{11558208-DFBE-47DA-85F3-D03E3A8BE75E}" srcOrd="1" destOrd="0" presId="urn:microsoft.com/office/officeart/2008/layout/LinedList"/>
    <dgm:cxn modelId="{44F8A069-A366-4421-88E2-C28BC7F56BAC}" type="presParOf" srcId="{EA6CAB1C-0C7C-4134-BE52-25D0FBA56E51}" destId="{0CF0AEBA-841A-4A22-B123-90A7D5D2C9BF}" srcOrd="4" destOrd="0" presId="urn:microsoft.com/office/officeart/2008/layout/LinedList"/>
    <dgm:cxn modelId="{D2E280B5-A88A-49C5-9297-88E593B7D8E1}" type="presParOf" srcId="{EA6CAB1C-0C7C-4134-BE52-25D0FBA56E51}" destId="{41146F8C-00E2-42EC-87A2-59C2FE3CE910}" srcOrd="5" destOrd="0" presId="urn:microsoft.com/office/officeart/2008/layout/LinedList"/>
    <dgm:cxn modelId="{7DCBC8C2-4503-4725-A957-F8E89D34767D}" type="presParOf" srcId="{41146F8C-00E2-42EC-87A2-59C2FE3CE910}" destId="{689F72AF-F78C-4DDE-A49F-5A8847F221D4}" srcOrd="0" destOrd="0" presId="urn:microsoft.com/office/officeart/2008/layout/LinedList"/>
    <dgm:cxn modelId="{424F42E9-D80C-4BA1-AE6B-ECDB3B7DD19A}" type="presParOf" srcId="{41146F8C-00E2-42EC-87A2-59C2FE3CE910}" destId="{3DAFB89A-18F8-496B-A3C2-21EEF495C61D}" srcOrd="1" destOrd="0" presId="urn:microsoft.com/office/officeart/2008/layout/LinedList"/>
    <dgm:cxn modelId="{9EF2CD28-8EC0-4987-B2D9-0DFCDA1EE812}" type="presParOf" srcId="{EA6CAB1C-0C7C-4134-BE52-25D0FBA56E51}" destId="{C3F2E4D5-FBC6-4679-AE1E-D2EC8EBB77BC}" srcOrd="6" destOrd="0" presId="urn:microsoft.com/office/officeart/2008/layout/LinedList"/>
    <dgm:cxn modelId="{1D563F5A-ADE1-4441-9B6E-4DAB69BC1450}" type="presParOf" srcId="{EA6CAB1C-0C7C-4134-BE52-25D0FBA56E51}" destId="{FEE5991B-D89B-4F72-985C-73F3432EA33B}" srcOrd="7" destOrd="0" presId="urn:microsoft.com/office/officeart/2008/layout/LinedList"/>
    <dgm:cxn modelId="{25382DCD-F41A-4EB1-AEBF-7028EB1D621B}" type="presParOf" srcId="{FEE5991B-D89B-4F72-985C-73F3432EA33B}" destId="{A9067193-2ED5-476B-9FC0-DB6DE696A2FC}" srcOrd="0" destOrd="0" presId="urn:microsoft.com/office/officeart/2008/layout/LinedList"/>
    <dgm:cxn modelId="{42FBBD52-434C-4810-8185-376AD2D5CDC3}" type="presParOf" srcId="{FEE5991B-D89B-4F72-985C-73F3432EA33B}" destId="{75C8A05D-F5C7-4348-A20C-9FB8629B25DB}" srcOrd="1" destOrd="0" presId="urn:microsoft.com/office/officeart/2008/layout/LinedList"/>
    <dgm:cxn modelId="{5788B388-375C-4DF5-B6C5-86DBD773E4D9}" type="presParOf" srcId="{EA6CAB1C-0C7C-4134-BE52-25D0FBA56E51}" destId="{98CF81A1-C73D-44A4-8A89-870085618670}" srcOrd="8" destOrd="0" presId="urn:microsoft.com/office/officeart/2008/layout/LinedList"/>
    <dgm:cxn modelId="{DAF3DB9E-B4ED-4C78-A6AE-34F74CC7EB5B}" type="presParOf" srcId="{EA6CAB1C-0C7C-4134-BE52-25D0FBA56E51}" destId="{8E564268-1BBE-40D6-8145-4592C72A8D00}" srcOrd="9" destOrd="0" presId="urn:microsoft.com/office/officeart/2008/layout/LinedList"/>
    <dgm:cxn modelId="{A814551F-6293-4501-A5EE-35137787D2E4}" type="presParOf" srcId="{8E564268-1BBE-40D6-8145-4592C72A8D00}" destId="{D5244415-EDCC-430A-A70C-7CC81F3894B5}" srcOrd="0" destOrd="0" presId="urn:microsoft.com/office/officeart/2008/layout/LinedList"/>
    <dgm:cxn modelId="{069AE392-2CE6-497C-9216-4CA66832CF44}" type="presParOf" srcId="{8E564268-1BBE-40D6-8145-4592C72A8D00}" destId="{5A633FE3-73C1-4E09-B998-C7674BEF29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D5DE7-A0FE-4C2A-A01F-70032206C862}">
      <dsp:nvSpPr>
        <dsp:cNvPr id="0" name=""/>
        <dsp:cNvSpPr/>
      </dsp:nvSpPr>
      <dsp:spPr>
        <a:xfrm>
          <a:off x="0" y="499"/>
          <a:ext cx="96181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C755A-2372-47B2-8CE0-5836FF428AED}">
      <dsp:nvSpPr>
        <dsp:cNvPr id="0" name=""/>
        <dsp:cNvSpPr/>
      </dsp:nvSpPr>
      <dsp:spPr>
        <a:xfrm>
          <a:off x="0" y="499"/>
          <a:ext cx="9618133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What is CTI?</a:t>
          </a:r>
        </a:p>
      </dsp:txBody>
      <dsp:txXfrm>
        <a:off x="0" y="499"/>
        <a:ext cx="9618133" cy="818496"/>
      </dsp:txXfrm>
    </dsp:sp>
    <dsp:sp modelId="{CD9C9436-366F-4448-8D61-3BE4BFC27AE5}">
      <dsp:nvSpPr>
        <dsp:cNvPr id="0" name=""/>
        <dsp:cNvSpPr/>
      </dsp:nvSpPr>
      <dsp:spPr>
        <a:xfrm>
          <a:off x="0" y="818996"/>
          <a:ext cx="96181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4B3D5-AB96-480F-8550-D4E9F25896A6}">
      <dsp:nvSpPr>
        <dsp:cNvPr id="0" name=""/>
        <dsp:cNvSpPr/>
      </dsp:nvSpPr>
      <dsp:spPr>
        <a:xfrm>
          <a:off x="0" y="818996"/>
          <a:ext cx="9618133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Benefits of CTI</a:t>
          </a:r>
        </a:p>
      </dsp:txBody>
      <dsp:txXfrm>
        <a:off x="0" y="818996"/>
        <a:ext cx="9618133" cy="818496"/>
      </dsp:txXfrm>
    </dsp:sp>
    <dsp:sp modelId="{0CF0AEBA-841A-4A22-B123-90A7D5D2C9BF}">
      <dsp:nvSpPr>
        <dsp:cNvPr id="0" name=""/>
        <dsp:cNvSpPr/>
      </dsp:nvSpPr>
      <dsp:spPr>
        <a:xfrm>
          <a:off x="0" y="1637492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F72AF-F78C-4DDE-A49F-5A8847F221D4}">
      <dsp:nvSpPr>
        <dsp:cNvPr id="0" name=""/>
        <dsp:cNvSpPr/>
      </dsp:nvSpPr>
      <dsp:spPr>
        <a:xfrm>
          <a:off x="0" y="1637492"/>
          <a:ext cx="9618133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Features and its Types</a:t>
          </a:r>
        </a:p>
      </dsp:txBody>
      <dsp:txXfrm>
        <a:off x="0" y="1637492"/>
        <a:ext cx="9618133" cy="818496"/>
      </dsp:txXfrm>
    </dsp:sp>
    <dsp:sp modelId="{C3F2E4D5-FBC6-4679-AE1E-D2EC8EBB77BC}">
      <dsp:nvSpPr>
        <dsp:cNvPr id="0" name=""/>
        <dsp:cNvSpPr/>
      </dsp:nvSpPr>
      <dsp:spPr>
        <a:xfrm>
          <a:off x="0" y="2455989"/>
          <a:ext cx="96181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67193-2ED5-476B-9FC0-DB6DE696A2FC}">
      <dsp:nvSpPr>
        <dsp:cNvPr id="0" name=""/>
        <dsp:cNvSpPr/>
      </dsp:nvSpPr>
      <dsp:spPr>
        <a:xfrm>
          <a:off x="0" y="2455989"/>
          <a:ext cx="9618133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Integrate CTI with salesforce</a:t>
          </a:r>
        </a:p>
      </dsp:txBody>
      <dsp:txXfrm>
        <a:off x="0" y="2455989"/>
        <a:ext cx="9618133" cy="818496"/>
      </dsp:txXfrm>
    </dsp:sp>
    <dsp:sp modelId="{98CF81A1-C73D-44A4-8A89-870085618670}">
      <dsp:nvSpPr>
        <dsp:cNvPr id="0" name=""/>
        <dsp:cNvSpPr/>
      </dsp:nvSpPr>
      <dsp:spPr>
        <a:xfrm>
          <a:off x="0" y="3274485"/>
          <a:ext cx="961813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44415-EDCC-430A-A70C-7CC81F3894B5}">
      <dsp:nvSpPr>
        <dsp:cNvPr id="0" name=""/>
        <dsp:cNvSpPr/>
      </dsp:nvSpPr>
      <dsp:spPr>
        <a:xfrm>
          <a:off x="0" y="3274485"/>
          <a:ext cx="9618133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How to setup CTI and its Output </a:t>
          </a:r>
        </a:p>
      </dsp:txBody>
      <dsp:txXfrm>
        <a:off x="0" y="3274485"/>
        <a:ext cx="9618133" cy="81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6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861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4815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747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168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393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697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3645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014029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2100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79212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5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63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97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07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424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154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2034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1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10373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3115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7071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386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720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73408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740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  <p:sldLayoutId id="2147483882" r:id="rId17"/>
    <p:sldLayoutId id="2147483883" r:id="rId18"/>
    <p:sldLayoutId id="2147483884" r:id="rId19"/>
    <p:sldLayoutId id="2147483885" r:id="rId20"/>
    <p:sldLayoutId id="2147483886" r:id="rId21"/>
    <p:sldLayoutId id="2147483888" r:id="rId22"/>
    <p:sldLayoutId id="2147483889" r:id="rId23"/>
    <p:sldLayoutId id="2147483890" r:id="rId24"/>
    <p:sldLayoutId id="2147483891" r:id="rId25"/>
    <p:sldLayoutId id="2147483892" r:id="rId26"/>
    <p:sldLayoutId id="2147483893" r:id="rId2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B0B3B61-F1B1-3D45-39F2-13D14768AC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3604" b="290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450" y="1678665"/>
            <a:ext cx="4482553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800" dirty="0"/>
              <a:t>Computer Telephony Integration (CTI) with salesforce</a:t>
            </a:r>
          </a:p>
        </p:txBody>
      </p:sp>
      <p:sp>
        <p:nvSpPr>
          <p:cNvPr id="79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1D86-462D-11B4-9B1C-1CDA3671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D4789-CECF-0F81-5920-BF6047DB42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017" y="560961"/>
            <a:ext cx="11640971" cy="5654103"/>
          </a:xfrm>
        </p:spPr>
      </p:pic>
    </p:spTree>
    <p:extLst>
      <p:ext uri="{BB962C8B-B14F-4D97-AF65-F5344CB8AC3E}">
        <p14:creationId xmlns:p14="http://schemas.microsoft.com/office/powerpoint/2010/main" val="195814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77D4113-101D-A22D-A010-8889AD6EF7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5245" y="480060"/>
            <a:ext cx="11151035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6" name="Table Placeholder 2">
            <a:extLst>
              <a:ext uri="{FF2B5EF4-FFF2-40B4-BE49-F238E27FC236}">
                <a16:creationId xmlns:a16="http://schemas.microsoft.com/office/drawing/2014/main" id="{1904F965-D30E-5A83-B17B-7D030326E77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5063446"/>
              </p:ext>
            </p:extLst>
          </p:nvPr>
        </p:nvGraphicFramePr>
        <p:xfrm>
          <a:off x="4048125" y="1917700"/>
          <a:ext cx="760196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377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97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580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Metric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Actual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attendance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attendees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Engagement duration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Minutes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60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Q&amp;A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questions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Positive feedback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951294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Rate of information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38F7877-022F-BC8C-E541-80C04E54B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728662"/>
            <a:ext cx="121062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F8B2F0-C512-98F3-69A7-4A0F65AF7281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1826812" y="1131994"/>
            <a:ext cx="8540252" cy="45903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9" name="Picture 8" descr="Bright modern kitchen">
            <a:extLst>
              <a:ext uri="{FF2B5EF4-FFF2-40B4-BE49-F238E27FC236}">
                <a16:creationId xmlns:a16="http://schemas.microsoft.com/office/drawing/2014/main" id="{D8614BE6-88F0-7DAE-A6DE-DEE7FBBC5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210" r="14279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76FCC8-BA88-E1A9-984F-1FA69227D3F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6046014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88150B0-0463-230E-7315-DF1209CDFB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8704" b="8704"/>
          <a:stretch/>
        </p:blipFill>
        <p:spPr>
          <a:xfrm>
            <a:off x="733709" y="1456622"/>
            <a:ext cx="10655619" cy="42243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EAF772-E2ED-BBD0-0AE2-D13DBDF83A4B}"/>
              </a:ext>
            </a:extLst>
          </p:cNvPr>
          <p:cNvSpPr txBox="1"/>
          <p:nvPr/>
        </p:nvSpPr>
        <p:spPr>
          <a:xfrm>
            <a:off x="1255223" y="1088967"/>
            <a:ext cx="2909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is CTI?</a:t>
            </a: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2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sz="3600">
                <a:effectLst/>
                <a:highlight>
                  <a:srgbClr val="FFFFFF"/>
                </a:highlight>
              </a:rPr>
              <a:t> </a:t>
            </a:r>
            <a:br>
              <a:rPr lang="en-US" sz="3600">
                <a:effectLst/>
              </a:rPr>
            </a:br>
            <a:r>
              <a:rPr lang="en-US" sz="3600" b="1">
                <a:effectLst/>
                <a:highlight>
                  <a:srgbClr val="FFFFFF"/>
                </a:highlight>
              </a:rPr>
              <a:t>Features Supported by CTI:</a:t>
            </a:r>
            <a:endParaRPr lang="en-US" sz="3600">
              <a:effectLst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0AFE4B8-F355-CCE2-92CC-ECC8150A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2021945"/>
            <a:ext cx="10125075" cy="41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E9168F-DBEB-D178-6484-18CF08F79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C3380D4-FB03-C03E-EBD3-4D29041E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9" y="817124"/>
            <a:ext cx="11099934" cy="46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4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effectLst/>
              </a:rPr>
              <a:t>Benefits of CTI Integrations in Salesforce</a:t>
            </a:r>
            <a:endParaRPr lang="en-US" sz="3600" dirty="0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>
              <a:tabLst>
                <a:tab pos="457200" algn="l"/>
              </a:tabLs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Enhanced Communication and Collaboration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Improved Customer Service and Support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Streamlined Business Processes and Workflows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Increased Productivity and Efficiency</a:t>
            </a:r>
          </a:p>
          <a:p>
            <a:pPr marL="342900" marR="0" lvl="0" indent="-342900">
              <a:tabLst>
                <a:tab pos="457200" algn="l"/>
              </a:tabLs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</a:rPr>
              <a:t>Real-time Insights and Analytics</a:t>
            </a:r>
          </a:p>
        </p:txBody>
      </p:sp>
      <p:pic>
        <p:nvPicPr>
          <p:cNvPr id="36" name="Picture 35" descr="Person watching empty phone">
            <a:extLst>
              <a:ext uri="{FF2B5EF4-FFF2-40B4-BE49-F238E27FC236}">
                <a16:creationId xmlns:a16="http://schemas.microsoft.com/office/drawing/2014/main" id="{2792FA50-578E-3B9E-9ED9-B5F464C0D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13" r="11523" b="2"/>
          <a:stretch/>
        </p:blipFill>
        <p:spPr>
          <a:xfrm>
            <a:off x="677334" y="2159331"/>
            <a:ext cx="3144597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45999F-1DB1-F662-53EF-9ABB0495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366712"/>
            <a:ext cx="1156335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2A2D377-423D-D4EC-F00D-D5AEB9293D4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947651" y="1028297"/>
            <a:ext cx="7875336" cy="4642929"/>
          </a:xfrm>
        </p:spPr>
      </p:pic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D86A43-D3B7-4845-E968-0100469B87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8733" y="461879"/>
            <a:ext cx="11306523" cy="593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97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2885</TotalTime>
  <Words>179</Words>
  <Application>Microsoft Office PowerPoint</Application>
  <PresentationFormat>Widescreen</PresentationFormat>
  <Paragraphs>51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Trebuchet MS</vt:lpstr>
      <vt:lpstr>Wingdings 3</vt:lpstr>
      <vt:lpstr>Facet</vt:lpstr>
      <vt:lpstr>Computer Telephony Integration (CTI) with salesforce</vt:lpstr>
      <vt:lpstr>Agenda</vt:lpstr>
      <vt:lpstr>PowerPoint Presentation</vt:lpstr>
      <vt:lpstr>  Features Supported by CTI:</vt:lpstr>
      <vt:lpstr>PowerPoint Presentation</vt:lpstr>
      <vt:lpstr>Benefits of CTI Integrations in Salesforce</vt:lpstr>
      <vt:lpstr>Speaking impact</vt:lpstr>
      <vt:lpstr>PowerPoint Presentation</vt:lpstr>
      <vt:lpstr>PowerPoint Presentation</vt:lpstr>
      <vt:lpstr>PowerPoint Presentation</vt:lpstr>
      <vt:lpstr>PowerPoint Presentation</vt:lpstr>
      <vt:lpstr>Dynamic delivery</vt:lpstr>
      <vt:lpstr>PowerPoint Presentation</vt:lpstr>
      <vt:lpstr>Thank you</vt:lpstr>
    </vt:vector>
  </TitlesOfParts>
  <Company>PenServ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CTI integration with salesforce</dc:title>
  <dc:creator>Pavithra Veeramani</dc:creator>
  <cp:lastModifiedBy>Pavithra Veeramani</cp:lastModifiedBy>
  <cp:revision>7</cp:revision>
  <dcterms:created xsi:type="dcterms:W3CDTF">2024-05-16T03:46:03Z</dcterms:created>
  <dcterms:modified xsi:type="dcterms:W3CDTF">2024-05-18T03:51:41Z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