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71" r:id="rId7"/>
    <p:sldId id="283" r:id="rId8"/>
    <p:sldId id="291" r:id="rId9"/>
    <p:sldId id="284" r:id="rId10"/>
    <p:sldId id="288" r:id="rId11"/>
    <p:sldId id="287" r:id="rId12"/>
    <p:sldId id="293" r:id="rId13"/>
    <p:sldId id="295" r:id="rId14"/>
    <p:sldId id="294" r:id="rId15"/>
    <p:sldId id="289" r:id="rId16"/>
    <p:sldId id="29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86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10DBD-E306-4763-82D7-6478A9268D9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8BA8B3-D242-4F2D-A506-F0CADBFDF4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is CTI?</a:t>
          </a:r>
        </a:p>
      </dgm:t>
    </dgm:pt>
    <dgm:pt modelId="{6E2F0B64-092A-4161-9390-1EA9004C7231}" type="parTrans" cxnId="{6A1D539D-CB60-40B0-B76D-68F308F4CFE9}">
      <dgm:prSet/>
      <dgm:spPr/>
      <dgm:t>
        <a:bodyPr/>
        <a:lstStyle/>
        <a:p>
          <a:endParaRPr lang="en-US"/>
        </a:p>
      </dgm:t>
    </dgm:pt>
    <dgm:pt modelId="{5BF95B9A-4D0D-4696-AABF-FF39177AB42D}" type="sibTrans" cxnId="{6A1D539D-CB60-40B0-B76D-68F308F4CF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A56C98-97D9-4B42-A062-B1B3FEB89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 of CTI</a:t>
          </a:r>
        </a:p>
      </dgm:t>
    </dgm:pt>
    <dgm:pt modelId="{9AACECE2-810E-44BD-BCD3-223EB5D9B2E8}" type="parTrans" cxnId="{AEC6E42A-E112-41A3-B982-DAF48A037203}">
      <dgm:prSet/>
      <dgm:spPr/>
      <dgm:t>
        <a:bodyPr/>
        <a:lstStyle/>
        <a:p>
          <a:endParaRPr lang="en-US"/>
        </a:p>
      </dgm:t>
    </dgm:pt>
    <dgm:pt modelId="{A4C50D00-1C0A-4208-9AA8-121CA4C15A2F}" type="sibTrans" cxnId="{AEC6E42A-E112-41A3-B982-DAF48A0372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27A66B-76B6-4008-AC52-FDE894031F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Features and its Types</a:t>
          </a:r>
        </a:p>
      </dgm:t>
    </dgm:pt>
    <dgm:pt modelId="{3C01AFDE-FEAA-4FF6-87E3-8C760792EA4B}" type="parTrans" cxnId="{60F05E46-481A-403D-B41A-E27AD3E4AC91}">
      <dgm:prSet/>
      <dgm:spPr/>
      <dgm:t>
        <a:bodyPr/>
        <a:lstStyle/>
        <a:p>
          <a:endParaRPr lang="en-US"/>
        </a:p>
      </dgm:t>
    </dgm:pt>
    <dgm:pt modelId="{8F8C61D5-8FCC-46C1-B49B-E2E0EDA4A9C8}" type="sibTrans" cxnId="{60F05E46-481A-403D-B41A-E27AD3E4AC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6DC1CD-61D0-4F2C-BEB0-83C1FE38EB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Integrate CTI with salesforce</a:t>
          </a:r>
        </a:p>
      </dgm:t>
    </dgm:pt>
    <dgm:pt modelId="{202BF029-CDDF-4B73-91B7-008314A55426}" type="parTrans" cxnId="{BFB51E32-60D9-43A3-A2CB-F8E74EE239AB}">
      <dgm:prSet/>
      <dgm:spPr/>
      <dgm:t>
        <a:bodyPr/>
        <a:lstStyle/>
        <a:p>
          <a:endParaRPr lang="en-US"/>
        </a:p>
      </dgm:t>
    </dgm:pt>
    <dgm:pt modelId="{DDA36A98-8648-4A5D-BDC3-44CDF67A72FC}" type="sibTrans" cxnId="{BFB51E32-60D9-43A3-A2CB-F8E74EE239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310994-EF44-4AF6-84BE-2FD40C44A7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to setup CTI and its Output </a:t>
          </a:r>
        </a:p>
      </dgm:t>
    </dgm:pt>
    <dgm:pt modelId="{EBE99CF4-C574-46C0-A3F6-F0145F4C3931}" type="parTrans" cxnId="{69C2EE58-3725-4CBD-9470-46957196A8FB}">
      <dgm:prSet/>
      <dgm:spPr/>
      <dgm:t>
        <a:bodyPr/>
        <a:lstStyle/>
        <a:p>
          <a:endParaRPr lang="en-US"/>
        </a:p>
      </dgm:t>
    </dgm:pt>
    <dgm:pt modelId="{A3D57DBE-DA48-488A-B0BE-8F315CA211AC}" type="sibTrans" cxnId="{69C2EE58-3725-4CBD-9470-46957196A8FB}">
      <dgm:prSet/>
      <dgm:spPr/>
      <dgm:t>
        <a:bodyPr/>
        <a:lstStyle/>
        <a:p>
          <a:endParaRPr lang="en-US"/>
        </a:p>
      </dgm:t>
    </dgm:pt>
    <dgm:pt modelId="{000C669C-B456-485C-9D7F-0FF2A11CE0D6}" type="pres">
      <dgm:prSet presAssocID="{4AB10DBD-E306-4763-82D7-6478A9268D91}" presName="root" presStyleCnt="0">
        <dgm:presLayoutVars>
          <dgm:dir/>
          <dgm:resizeHandles val="exact"/>
        </dgm:presLayoutVars>
      </dgm:prSet>
      <dgm:spPr/>
    </dgm:pt>
    <dgm:pt modelId="{1490D80F-1AD5-4F16-BFB5-CE0EC0E680F3}" type="pres">
      <dgm:prSet presAssocID="{F58BA8B3-D242-4F2D-A506-F0CADBFDF4F2}" presName="compNode" presStyleCnt="0"/>
      <dgm:spPr/>
    </dgm:pt>
    <dgm:pt modelId="{2FCFDF86-A73C-47A0-82B1-EB32B502B92F}" type="pres">
      <dgm:prSet presAssocID="{F58BA8B3-D242-4F2D-A506-F0CADBFDF4F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F6751D5-9971-48D5-AC96-22228F939444}" type="pres">
      <dgm:prSet presAssocID="{F58BA8B3-D242-4F2D-A506-F0CADBFDF4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7DA9C0-63C1-41CE-A3DF-91A2E58EDA67}" type="pres">
      <dgm:prSet presAssocID="{F58BA8B3-D242-4F2D-A506-F0CADBFDF4F2}" presName="spaceRect" presStyleCnt="0"/>
      <dgm:spPr/>
    </dgm:pt>
    <dgm:pt modelId="{1394D818-2D15-4E44-B0B7-52DE72EB5A32}" type="pres">
      <dgm:prSet presAssocID="{F58BA8B3-D242-4F2D-A506-F0CADBFDF4F2}" presName="textRect" presStyleLbl="revTx" presStyleIdx="0" presStyleCnt="5">
        <dgm:presLayoutVars>
          <dgm:chMax val="1"/>
          <dgm:chPref val="1"/>
        </dgm:presLayoutVars>
      </dgm:prSet>
      <dgm:spPr/>
    </dgm:pt>
    <dgm:pt modelId="{A112B3D0-B360-4829-9DED-F31E15651038}" type="pres">
      <dgm:prSet presAssocID="{5BF95B9A-4D0D-4696-AABF-FF39177AB42D}" presName="sibTrans" presStyleCnt="0"/>
      <dgm:spPr/>
    </dgm:pt>
    <dgm:pt modelId="{02D448E4-18E8-4983-8D32-B8FE2EF63005}" type="pres">
      <dgm:prSet presAssocID="{D9A56C98-97D9-4B42-A062-B1B3FEB8988C}" presName="compNode" presStyleCnt="0"/>
      <dgm:spPr/>
    </dgm:pt>
    <dgm:pt modelId="{58DEDBD4-2ABC-4120-8C29-3CA19CB3D378}" type="pres">
      <dgm:prSet presAssocID="{D9A56C98-97D9-4B42-A062-B1B3FEB8988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3D8268F-1658-457E-8D48-0810D861DFBC}" type="pres">
      <dgm:prSet presAssocID="{D9A56C98-97D9-4B42-A062-B1B3FEB898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2439D9C-883A-4C5B-AB0F-9CACB6AD0083}" type="pres">
      <dgm:prSet presAssocID="{D9A56C98-97D9-4B42-A062-B1B3FEB8988C}" presName="spaceRect" presStyleCnt="0"/>
      <dgm:spPr/>
    </dgm:pt>
    <dgm:pt modelId="{7C44B815-98C4-486D-8152-C419412E9054}" type="pres">
      <dgm:prSet presAssocID="{D9A56C98-97D9-4B42-A062-B1B3FEB8988C}" presName="textRect" presStyleLbl="revTx" presStyleIdx="1" presStyleCnt="5">
        <dgm:presLayoutVars>
          <dgm:chMax val="1"/>
          <dgm:chPref val="1"/>
        </dgm:presLayoutVars>
      </dgm:prSet>
      <dgm:spPr/>
    </dgm:pt>
    <dgm:pt modelId="{6E622A06-39D3-439B-B123-42DC929A70F4}" type="pres">
      <dgm:prSet presAssocID="{A4C50D00-1C0A-4208-9AA8-121CA4C15A2F}" presName="sibTrans" presStyleCnt="0"/>
      <dgm:spPr/>
    </dgm:pt>
    <dgm:pt modelId="{404DBA4D-78A3-4F31-B1E4-8CE1F8E57A90}" type="pres">
      <dgm:prSet presAssocID="{8727A66B-76B6-4008-AC52-FDE894031F55}" presName="compNode" presStyleCnt="0"/>
      <dgm:spPr/>
    </dgm:pt>
    <dgm:pt modelId="{2D8A7FE0-4BD7-4D0E-8C30-60DBF0895307}" type="pres">
      <dgm:prSet presAssocID="{8727A66B-76B6-4008-AC52-FDE894031F5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2544D9-0E07-4247-AB89-F6A920C41EC7}" type="pres">
      <dgm:prSet presAssocID="{8727A66B-76B6-4008-AC52-FDE894031F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0C637607-C403-4760-A2A1-CD6B54C5811B}" type="pres">
      <dgm:prSet presAssocID="{8727A66B-76B6-4008-AC52-FDE894031F55}" presName="spaceRect" presStyleCnt="0"/>
      <dgm:spPr/>
    </dgm:pt>
    <dgm:pt modelId="{8E20FE10-AE9C-441D-B223-CB75C6F293BE}" type="pres">
      <dgm:prSet presAssocID="{8727A66B-76B6-4008-AC52-FDE894031F55}" presName="textRect" presStyleLbl="revTx" presStyleIdx="2" presStyleCnt="5">
        <dgm:presLayoutVars>
          <dgm:chMax val="1"/>
          <dgm:chPref val="1"/>
        </dgm:presLayoutVars>
      </dgm:prSet>
      <dgm:spPr/>
    </dgm:pt>
    <dgm:pt modelId="{5CDBB3EE-5952-4736-9093-A2EA86C2C26F}" type="pres">
      <dgm:prSet presAssocID="{8F8C61D5-8FCC-46C1-B49B-E2E0EDA4A9C8}" presName="sibTrans" presStyleCnt="0"/>
      <dgm:spPr/>
    </dgm:pt>
    <dgm:pt modelId="{0A716A4C-5161-4FF6-A6DB-0D20D497D6AA}" type="pres">
      <dgm:prSet presAssocID="{EA6DC1CD-61D0-4F2C-BEB0-83C1FE38EB03}" presName="compNode" presStyleCnt="0"/>
      <dgm:spPr/>
    </dgm:pt>
    <dgm:pt modelId="{C810B0E1-1495-42B3-9FED-CDE3EE44494E}" type="pres">
      <dgm:prSet presAssocID="{EA6DC1CD-61D0-4F2C-BEB0-83C1FE38EB0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8297113-3285-413F-9E73-CCDD612C4731}" type="pres">
      <dgm:prSet presAssocID="{EA6DC1CD-61D0-4F2C-BEB0-83C1FE38EB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6D55F2-8EE4-4856-A7B1-F817DA30A360}" type="pres">
      <dgm:prSet presAssocID="{EA6DC1CD-61D0-4F2C-BEB0-83C1FE38EB03}" presName="spaceRect" presStyleCnt="0"/>
      <dgm:spPr/>
    </dgm:pt>
    <dgm:pt modelId="{6C6C85CB-DC29-4A38-B663-B133D1FAE514}" type="pres">
      <dgm:prSet presAssocID="{EA6DC1CD-61D0-4F2C-BEB0-83C1FE38EB03}" presName="textRect" presStyleLbl="revTx" presStyleIdx="3" presStyleCnt="5">
        <dgm:presLayoutVars>
          <dgm:chMax val="1"/>
          <dgm:chPref val="1"/>
        </dgm:presLayoutVars>
      </dgm:prSet>
      <dgm:spPr/>
    </dgm:pt>
    <dgm:pt modelId="{B5F00EB8-0F11-4C6E-911C-9C634E71C7EB}" type="pres">
      <dgm:prSet presAssocID="{DDA36A98-8648-4A5D-BDC3-44CDF67A72FC}" presName="sibTrans" presStyleCnt="0"/>
      <dgm:spPr/>
    </dgm:pt>
    <dgm:pt modelId="{78C2DFF1-8A6F-43C5-BBF0-5130FAFC65F5}" type="pres">
      <dgm:prSet presAssocID="{85310994-EF44-4AF6-84BE-2FD40C44A766}" presName="compNode" presStyleCnt="0"/>
      <dgm:spPr/>
    </dgm:pt>
    <dgm:pt modelId="{BEE5AE37-F344-459E-83EB-DA1579D6C62D}" type="pres">
      <dgm:prSet presAssocID="{85310994-EF44-4AF6-84BE-2FD40C44A766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3E061A6-D9B5-4618-AA95-F3197FE05851}" type="pres">
      <dgm:prSet presAssocID="{85310994-EF44-4AF6-84BE-2FD40C44A7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B66E3EF-DEC0-4FC6-A73B-CE08C0917CAD}" type="pres">
      <dgm:prSet presAssocID="{85310994-EF44-4AF6-84BE-2FD40C44A766}" presName="spaceRect" presStyleCnt="0"/>
      <dgm:spPr/>
    </dgm:pt>
    <dgm:pt modelId="{9C76238D-0C76-4DBF-8301-18506996DFE0}" type="pres">
      <dgm:prSet presAssocID="{85310994-EF44-4AF6-84BE-2FD40C44A76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3C590D-654A-4F0C-BA6B-AC1E4DAD3AB2}" type="presOf" srcId="{8727A66B-76B6-4008-AC52-FDE894031F55}" destId="{8E20FE10-AE9C-441D-B223-CB75C6F293BE}" srcOrd="0" destOrd="0" presId="urn:microsoft.com/office/officeart/2018/5/layout/IconLeafLabelList"/>
    <dgm:cxn modelId="{AEC6E42A-E112-41A3-B982-DAF48A037203}" srcId="{4AB10DBD-E306-4763-82D7-6478A9268D91}" destId="{D9A56C98-97D9-4B42-A062-B1B3FEB8988C}" srcOrd="1" destOrd="0" parTransId="{9AACECE2-810E-44BD-BCD3-223EB5D9B2E8}" sibTransId="{A4C50D00-1C0A-4208-9AA8-121CA4C15A2F}"/>
    <dgm:cxn modelId="{BFB51E32-60D9-43A3-A2CB-F8E74EE239AB}" srcId="{4AB10DBD-E306-4763-82D7-6478A9268D91}" destId="{EA6DC1CD-61D0-4F2C-BEB0-83C1FE38EB03}" srcOrd="3" destOrd="0" parTransId="{202BF029-CDDF-4B73-91B7-008314A55426}" sibTransId="{DDA36A98-8648-4A5D-BDC3-44CDF67A72FC}"/>
    <dgm:cxn modelId="{60F05E46-481A-403D-B41A-E27AD3E4AC91}" srcId="{4AB10DBD-E306-4763-82D7-6478A9268D91}" destId="{8727A66B-76B6-4008-AC52-FDE894031F55}" srcOrd="2" destOrd="0" parTransId="{3C01AFDE-FEAA-4FF6-87E3-8C760792EA4B}" sibTransId="{8F8C61D5-8FCC-46C1-B49B-E2E0EDA4A9C8}"/>
    <dgm:cxn modelId="{9F77FE55-D7EF-4B1A-9330-6AC3E024AC3C}" type="presOf" srcId="{F58BA8B3-D242-4F2D-A506-F0CADBFDF4F2}" destId="{1394D818-2D15-4E44-B0B7-52DE72EB5A32}" srcOrd="0" destOrd="0" presId="urn:microsoft.com/office/officeart/2018/5/layout/IconLeafLabelList"/>
    <dgm:cxn modelId="{69C2EE58-3725-4CBD-9470-46957196A8FB}" srcId="{4AB10DBD-E306-4763-82D7-6478A9268D91}" destId="{85310994-EF44-4AF6-84BE-2FD40C44A766}" srcOrd="4" destOrd="0" parTransId="{EBE99CF4-C574-46C0-A3F6-F0145F4C3931}" sibTransId="{A3D57DBE-DA48-488A-B0BE-8F315CA211AC}"/>
    <dgm:cxn modelId="{6A1D539D-CB60-40B0-B76D-68F308F4CFE9}" srcId="{4AB10DBD-E306-4763-82D7-6478A9268D91}" destId="{F58BA8B3-D242-4F2D-A506-F0CADBFDF4F2}" srcOrd="0" destOrd="0" parTransId="{6E2F0B64-092A-4161-9390-1EA9004C7231}" sibTransId="{5BF95B9A-4D0D-4696-AABF-FF39177AB42D}"/>
    <dgm:cxn modelId="{2BF3E2B1-7E5D-4D67-A320-288EBDBC95AC}" type="presOf" srcId="{D9A56C98-97D9-4B42-A062-B1B3FEB8988C}" destId="{7C44B815-98C4-486D-8152-C419412E9054}" srcOrd="0" destOrd="0" presId="urn:microsoft.com/office/officeart/2018/5/layout/IconLeafLabelList"/>
    <dgm:cxn modelId="{53508CB3-6923-4ED3-AA11-7E9853160A5F}" type="presOf" srcId="{4AB10DBD-E306-4763-82D7-6478A9268D91}" destId="{000C669C-B456-485C-9D7F-0FF2A11CE0D6}" srcOrd="0" destOrd="0" presId="urn:microsoft.com/office/officeart/2018/5/layout/IconLeafLabelList"/>
    <dgm:cxn modelId="{66D21DBE-8984-4C6B-ADD5-C9BE62906661}" type="presOf" srcId="{85310994-EF44-4AF6-84BE-2FD40C44A766}" destId="{9C76238D-0C76-4DBF-8301-18506996DFE0}" srcOrd="0" destOrd="0" presId="urn:microsoft.com/office/officeart/2018/5/layout/IconLeafLabelList"/>
    <dgm:cxn modelId="{7D9EFEDE-F788-4CD1-9D3B-B38D668F8333}" type="presOf" srcId="{EA6DC1CD-61D0-4F2C-BEB0-83C1FE38EB03}" destId="{6C6C85CB-DC29-4A38-B663-B133D1FAE514}" srcOrd="0" destOrd="0" presId="urn:microsoft.com/office/officeart/2018/5/layout/IconLeafLabelList"/>
    <dgm:cxn modelId="{1DCC18C9-214A-45A1-9F19-3AD3F30C7662}" type="presParOf" srcId="{000C669C-B456-485C-9D7F-0FF2A11CE0D6}" destId="{1490D80F-1AD5-4F16-BFB5-CE0EC0E680F3}" srcOrd="0" destOrd="0" presId="urn:microsoft.com/office/officeart/2018/5/layout/IconLeafLabelList"/>
    <dgm:cxn modelId="{A63D5039-007A-4C0D-9475-D2370651401F}" type="presParOf" srcId="{1490D80F-1AD5-4F16-BFB5-CE0EC0E680F3}" destId="{2FCFDF86-A73C-47A0-82B1-EB32B502B92F}" srcOrd="0" destOrd="0" presId="urn:microsoft.com/office/officeart/2018/5/layout/IconLeafLabelList"/>
    <dgm:cxn modelId="{9CECB13D-BC65-48DF-BA70-5A29AA4D0D56}" type="presParOf" srcId="{1490D80F-1AD5-4F16-BFB5-CE0EC0E680F3}" destId="{7F6751D5-9971-48D5-AC96-22228F939444}" srcOrd="1" destOrd="0" presId="urn:microsoft.com/office/officeart/2018/5/layout/IconLeafLabelList"/>
    <dgm:cxn modelId="{32AA772E-ADB3-4D9C-87D7-C0C19413A255}" type="presParOf" srcId="{1490D80F-1AD5-4F16-BFB5-CE0EC0E680F3}" destId="{217DA9C0-63C1-41CE-A3DF-91A2E58EDA67}" srcOrd="2" destOrd="0" presId="urn:microsoft.com/office/officeart/2018/5/layout/IconLeafLabelList"/>
    <dgm:cxn modelId="{CF968DC0-5B27-4BB3-81E5-63E0109EAB9E}" type="presParOf" srcId="{1490D80F-1AD5-4F16-BFB5-CE0EC0E680F3}" destId="{1394D818-2D15-4E44-B0B7-52DE72EB5A32}" srcOrd="3" destOrd="0" presId="urn:microsoft.com/office/officeart/2018/5/layout/IconLeafLabelList"/>
    <dgm:cxn modelId="{BAA36B90-B9B9-44FA-ABF9-43A4EC2FCE66}" type="presParOf" srcId="{000C669C-B456-485C-9D7F-0FF2A11CE0D6}" destId="{A112B3D0-B360-4829-9DED-F31E15651038}" srcOrd="1" destOrd="0" presId="urn:microsoft.com/office/officeart/2018/5/layout/IconLeafLabelList"/>
    <dgm:cxn modelId="{1663FE02-8B2D-41F0-B68A-3CFAF846B1AC}" type="presParOf" srcId="{000C669C-B456-485C-9D7F-0FF2A11CE0D6}" destId="{02D448E4-18E8-4983-8D32-B8FE2EF63005}" srcOrd="2" destOrd="0" presId="urn:microsoft.com/office/officeart/2018/5/layout/IconLeafLabelList"/>
    <dgm:cxn modelId="{2324BB0B-ACCD-4E6D-AF29-8656C565F953}" type="presParOf" srcId="{02D448E4-18E8-4983-8D32-B8FE2EF63005}" destId="{58DEDBD4-2ABC-4120-8C29-3CA19CB3D378}" srcOrd="0" destOrd="0" presId="urn:microsoft.com/office/officeart/2018/5/layout/IconLeafLabelList"/>
    <dgm:cxn modelId="{EEF908E4-EE53-4AAB-9566-8CA822E26D4A}" type="presParOf" srcId="{02D448E4-18E8-4983-8D32-B8FE2EF63005}" destId="{43D8268F-1658-457E-8D48-0810D861DFBC}" srcOrd="1" destOrd="0" presId="urn:microsoft.com/office/officeart/2018/5/layout/IconLeafLabelList"/>
    <dgm:cxn modelId="{2B66A30F-A188-4DDB-9ADF-A1C4AC9D5788}" type="presParOf" srcId="{02D448E4-18E8-4983-8D32-B8FE2EF63005}" destId="{B2439D9C-883A-4C5B-AB0F-9CACB6AD0083}" srcOrd="2" destOrd="0" presId="urn:microsoft.com/office/officeart/2018/5/layout/IconLeafLabelList"/>
    <dgm:cxn modelId="{4E29B579-F10D-474C-B927-61B82719F4A9}" type="presParOf" srcId="{02D448E4-18E8-4983-8D32-B8FE2EF63005}" destId="{7C44B815-98C4-486D-8152-C419412E9054}" srcOrd="3" destOrd="0" presId="urn:microsoft.com/office/officeart/2018/5/layout/IconLeafLabelList"/>
    <dgm:cxn modelId="{9BB6F10A-EA14-45F8-9596-17056683568A}" type="presParOf" srcId="{000C669C-B456-485C-9D7F-0FF2A11CE0D6}" destId="{6E622A06-39D3-439B-B123-42DC929A70F4}" srcOrd="3" destOrd="0" presId="urn:microsoft.com/office/officeart/2018/5/layout/IconLeafLabelList"/>
    <dgm:cxn modelId="{D41BB7E5-7A8E-4316-978C-E94BD066CEF3}" type="presParOf" srcId="{000C669C-B456-485C-9D7F-0FF2A11CE0D6}" destId="{404DBA4D-78A3-4F31-B1E4-8CE1F8E57A90}" srcOrd="4" destOrd="0" presId="urn:microsoft.com/office/officeart/2018/5/layout/IconLeafLabelList"/>
    <dgm:cxn modelId="{4D07005C-82AD-400F-9F56-4B455FD33C63}" type="presParOf" srcId="{404DBA4D-78A3-4F31-B1E4-8CE1F8E57A90}" destId="{2D8A7FE0-4BD7-4D0E-8C30-60DBF0895307}" srcOrd="0" destOrd="0" presId="urn:microsoft.com/office/officeart/2018/5/layout/IconLeafLabelList"/>
    <dgm:cxn modelId="{95892CF3-D43D-42EC-8DC7-25D6357E9776}" type="presParOf" srcId="{404DBA4D-78A3-4F31-B1E4-8CE1F8E57A90}" destId="{9B2544D9-0E07-4247-AB89-F6A920C41EC7}" srcOrd="1" destOrd="0" presId="urn:microsoft.com/office/officeart/2018/5/layout/IconLeafLabelList"/>
    <dgm:cxn modelId="{AB646FBB-28E9-48D9-9B40-2BD88E17825D}" type="presParOf" srcId="{404DBA4D-78A3-4F31-B1E4-8CE1F8E57A90}" destId="{0C637607-C403-4760-A2A1-CD6B54C5811B}" srcOrd="2" destOrd="0" presId="urn:microsoft.com/office/officeart/2018/5/layout/IconLeafLabelList"/>
    <dgm:cxn modelId="{83349FF7-BA5B-4F23-8D8D-DCDB4E328614}" type="presParOf" srcId="{404DBA4D-78A3-4F31-B1E4-8CE1F8E57A90}" destId="{8E20FE10-AE9C-441D-B223-CB75C6F293BE}" srcOrd="3" destOrd="0" presId="urn:microsoft.com/office/officeart/2018/5/layout/IconLeafLabelList"/>
    <dgm:cxn modelId="{EDD48A3A-F57F-4EEF-9BD4-94B18085A3BC}" type="presParOf" srcId="{000C669C-B456-485C-9D7F-0FF2A11CE0D6}" destId="{5CDBB3EE-5952-4736-9093-A2EA86C2C26F}" srcOrd="5" destOrd="0" presId="urn:microsoft.com/office/officeart/2018/5/layout/IconLeafLabelList"/>
    <dgm:cxn modelId="{69756341-BBFB-449D-889E-55EFD9F5F0AE}" type="presParOf" srcId="{000C669C-B456-485C-9D7F-0FF2A11CE0D6}" destId="{0A716A4C-5161-4FF6-A6DB-0D20D497D6AA}" srcOrd="6" destOrd="0" presId="urn:microsoft.com/office/officeart/2018/5/layout/IconLeafLabelList"/>
    <dgm:cxn modelId="{BD70617B-D405-4355-B5A0-BC7FC120FFA7}" type="presParOf" srcId="{0A716A4C-5161-4FF6-A6DB-0D20D497D6AA}" destId="{C810B0E1-1495-42B3-9FED-CDE3EE44494E}" srcOrd="0" destOrd="0" presId="urn:microsoft.com/office/officeart/2018/5/layout/IconLeafLabelList"/>
    <dgm:cxn modelId="{A8EEF341-3E36-4F31-BAE4-AB3676902F4A}" type="presParOf" srcId="{0A716A4C-5161-4FF6-A6DB-0D20D497D6AA}" destId="{38297113-3285-413F-9E73-CCDD612C4731}" srcOrd="1" destOrd="0" presId="urn:microsoft.com/office/officeart/2018/5/layout/IconLeafLabelList"/>
    <dgm:cxn modelId="{982E5826-3D4D-45AF-A0FF-6DC932E10747}" type="presParOf" srcId="{0A716A4C-5161-4FF6-A6DB-0D20D497D6AA}" destId="{3B6D55F2-8EE4-4856-A7B1-F817DA30A360}" srcOrd="2" destOrd="0" presId="urn:microsoft.com/office/officeart/2018/5/layout/IconLeafLabelList"/>
    <dgm:cxn modelId="{21F532EF-5308-4DBD-8BF4-4493278A6B99}" type="presParOf" srcId="{0A716A4C-5161-4FF6-A6DB-0D20D497D6AA}" destId="{6C6C85CB-DC29-4A38-B663-B133D1FAE514}" srcOrd="3" destOrd="0" presId="urn:microsoft.com/office/officeart/2018/5/layout/IconLeafLabelList"/>
    <dgm:cxn modelId="{58351046-9C04-4567-9772-0AAE8944E6FA}" type="presParOf" srcId="{000C669C-B456-485C-9D7F-0FF2A11CE0D6}" destId="{B5F00EB8-0F11-4C6E-911C-9C634E71C7EB}" srcOrd="7" destOrd="0" presId="urn:microsoft.com/office/officeart/2018/5/layout/IconLeafLabelList"/>
    <dgm:cxn modelId="{D1082939-5410-4521-B8B4-02A395F33DFC}" type="presParOf" srcId="{000C669C-B456-485C-9D7F-0FF2A11CE0D6}" destId="{78C2DFF1-8A6F-43C5-BBF0-5130FAFC65F5}" srcOrd="8" destOrd="0" presId="urn:microsoft.com/office/officeart/2018/5/layout/IconLeafLabelList"/>
    <dgm:cxn modelId="{F862CDE3-EF45-455D-A6D5-9A9EE2FFD3F2}" type="presParOf" srcId="{78C2DFF1-8A6F-43C5-BBF0-5130FAFC65F5}" destId="{BEE5AE37-F344-459E-83EB-DA1579D6C62D}" srcOrd="0" destOrd="0" presId="urn:microsoft.com/office/officeart/2018/5/layout/IconLeafLabelList"/>
    <dgm:cxn modelId="{9DC68A6D-D3A8-40A9-8EE0-3F639A4FE64A}" type="presParOf" srcId="{78C2DFF1-8A6F-43C5-BBF0-5130FAFC65F5}" destId="{B3E061A6-D9B5-4618-AA95-F3197FE05851}" srcOrd="1" destOrd="0" presId="urn:microsoft.com/office/officeart/2018/5/layout/IconLeafLabelList"/>
    <dgm:cxn modelId="{C6345D8F-68F7-408B-B7AB-0EEF8D551097}" type="presParOf" srcId="{78C2DFF1-8A6F-43C5-BBF0-5130FAFC65F5}" destId="{3B66E3EF-DEC0-4FC6-A73B-CE08C0917CAD}" srcOrd="2" destOrd="0" presId="urn:microsoft.com/office/officeart/2018/5/layout/IconLeafLabelList"/>
    <dgm:cxn modelId="{79538142-9DBE-46AC-B537-18FCBD505E60}" type="presParOf" srcId="{78C2DFF1-8A6F-43C5-BBF0-5130FAFC65F5}" destId="{9C76238D-0C76-4DBF-8301-18506996DF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15476-B4F7-4143-ABF1-73FB20897E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90CCC8-78A5-49E3-871A-9EAB93D3F883}">
      <dgm:prSet/>
      <dgm:spPr/>
      <dgm:t>
        <a:bodyPr/>
        <a:lstStyle/>
        <a:p>
          <a:r>
            <a:rPr lang="en-US"/>
            <a:t>Enhanced Communication and Collaboration</a:t>
          </a:r>
        </a:p>
      </dgm:t>
    </dgm:pt>
    <dgm:pt modelId="{FF4CF2AC-E254-4CB2-906B-7256163C2AA2}" type="parTrans" cxnId="{EEF4AE0E-AEF9-4FE9-91E8-616C2B729D3A}">
      <dgm:prSet/>
      <dgm:spPr/>
      <dgm:t>
        <a:bodyPr/>
        <a:lstStyle/>
        <a:p>
          <a:endParaRPr lang="en-US"/>
        </a:p>
      </dgm:t>
    </dgm:pt>
    <dgm:pt modelId="{BAF7CF87-B706-4010-9972-4048ED05EF3E}" type="sibTrans" cxnId="{EEF4AE0E-AEF9-4FE9-91E8-616C2B729D3A}">
      <dgm:prSet/>
      <dgm:spPr/>
      <dgm:t>
        <a:bodyPr/>
        <a:lstStyle/>
        <a:p>
          <a:endParaRPr lang="en-US"/>
        </a:p>
      </dgm:t>
    </dgm:pt>
    <dgm:pt modelId="{5C831554-B96C-4468-8D88-AE8F51BADE92}">
      <dgm:prSet/>
      <dgm:spPr/>
      <dgm:t>
        <a:bodyPr/>
        <a:lstStyle/>
        <a:p>
          <a:r>
            <a:rPr lang="en-US"/>
            <a:t>Improved Customer Service and Support</a:t>
          </a:r>
        </a:p>
      </dgm:t>
    </dgm:pt>
    <dgm:pt modelId="{A86A97A4-B280-40F1-BE60-4417A63106BC}" type="parTrans" cxnId="{28F8F805-2BB6-4B2D-9714-3EF0C0A26397}">
      <dgm:prSet/>
      <dgm:spPr/>
      <dgm:t>
        <a:bodyPr/>
        <a:lstStyle/>
        <a:p>
          <a:endParaRPr lang="en-US"/>
        </a:p>
      </dgm:t>
    </dgm:pt>
    <dgm:pt modelId="{0E7FE3D7-1F45-4FBF-A108-856B2740624A}" type="sibTrans" cxnId="{28F8F805-2BB6-4B2D-9714-3EF0C0A26397}">
      <dgm:prSet/>
      <dgm:spPr/>
      <dgm:t>
        <a:bodyPr/>
        <a:lstStyle/>
        <a:p>
          <a:endParaRPr lang="en-US"/>
        </a:p>
      </dgm:t>
    </dgm:pt>
    <dgm:pt modelId="{B68CFB57-C3D9-4701-9E08-D6BFC04C5FC4}">
      <dgm:prSet/>
      <dgm:spPr/>
      <dgm:t>
        <a:bodyPr/>
        <a:lstStyle/>
        <a:p>
          <a:r>
            <a:rPr lang="en-US"/>
            <a:t>Streamlined Business Processes and Workflows</a:t>
          </a:r>
        </a:p>
      </dgm:t>
    </dgm:pt>
    <dgm:pt modelId="{279D5F09-D32F-41F3-9517-60F14ACDD0B7}" type="parTrans" cxnId="{8A425741-F968-4D76-8B28-286A483420D2}">
      <dgm:prSet/>
      <dgm:spPr/>
      <dgm:t>
        <a:bodyPr/>
        <a:lstStyle/>
        <a:p>
          <a:endParaRPr lang="en-US"/>
        </a:p>
      </dgm:t>
    </dgm:pt>
    <dgm:pt modelId="{F2417DDB-7D9B-445B-990E-68941DD452FD}" type="sibTrans" cxnId="{8A425741-F968-4D76-8B28-286A483420D2}">
      <dgm:prSet/>
      <dgm:spPr/>
      <dgm:t>
        <a:bodyPr/>
        <a:lstStyle/>
        <a:p>
          <a:endParaRPr lang="en-US"/>
        </a:p>
      </dgm:t>
    </dgm:pt>
    <dgm:pt modelId="{0877CCB6-3ACA-4203-A1E1-CD0A7C9FDE8A}">
      <dgm:prSet/>
      <dgm:spPr/>
      <dgm:t>
        <a:bodyPr/>
        <a:lstStyle/>
        <a:p>
          <a:r>
            <a:rPr lang="en-US"/>
            <a:t>Increased Productivity and Efficiency</a:t>
          </a:r>
        </a:p>
      </dgm:t>
    </dgm:pt>
    <dgm:pt modelId="{F3130EAE-362E-4C26-8C15-DBCE08805B4E}" type="parTrans" cxnId="{F5D84193-5066-46C1-9D63-77C1A9B7A18C}">
      <dgm:prSet/>
      <dgm:spPr/>
      <dgm:t>
        <a:bodyPr/>
        <a:lstStyle/>
        <a:p>
          <a:endParaRPr lang="en-US"/>
        </a:p>
      </dgm:t>
    </dgm:pt>
    <dgm:pt modelId="{BA25AEFF-1514-40CC-AB52-999FF8A6A904}" type="sibTrans" cxnId="{F5D84193-5066-46C1-9D63-77C1A9B7A18C}">
      <dgm:prSet/>
      <dgm:spPr/>
      <dgm:t>
        <a:bodyPr/>
        <a:lstStyle/>
        <a:p>
          <a:endParaRPr lang="en-US"/>
        </a:p>
      </dgm:t>
    </dgm:pt>
    <dgm:pt modelId="{6AC1795D-3491-413B-92F3-286774BECCA1}">
      <dgm:prSet/>
      <dgm:spPr/>
      <dgm:t>
        <a:bodyPr/>
        <a:lstStyle/>
        <a:p>
          <a:r>
            <a:rPr lang="en-US"/>
            <a:t>Real-time Insights and Analytics</a:t>
          </a:r>
        </a:p>
      </dgm:t>
    </dgm:pt>
    <dgm:pt modelId="{0359B7EF-79C8-47B1-939C-1C4AED8EE7C8}" type="parTrans" cxnId="{2BC8922A-AB62-45E9-9C89-C57C8DDF62AB}">
      <dgm:prSet/>
      <dgm:spPr/>
      <dgm:t>
        <a:bodyPr/>
        <a:lstStyle/>
        <a:p>
          <a:endParaRPr lang="en-US"/>
        </a:p>
      </dgm:t>
    </dgm:pt>
    <dgm:pt modelId="{5CCC343E-FEBC-4B95-8C1C-B9F171C488C3}" type="sibTrans" cxnId="{2BC8922A-AB62-45E9-9C89-C57C8DDF62AB}">
      <dgm:prSet/>
      <dgm:spPr/>
      <dgm:t>
        <a:bodyPr/>
        <a:lstStyle/>
        <a:p>
          <a:endParaRPr lang="en-US"/>
        </a:p>
      </dgm:t>
    </dgm:pt>
    <dgm:pt modelId="{B5B7C7DD-66FE-4A00-9CC0-4446EDFE5217}" type="pres">
      <dgm:prSet presAssocID="{42A15476-B4F7-4143-ABF1-73FB20897E00}" presName="linear" presStyleCnt="0">
        <dgm:presLayoutVars>
          <dgm:animLvl val="lvl"/>
          <dgm:resizeHandles val="exact"/>
        </dgm:presLayoutVars>
      </dgm:prSet>
      <dgm:spPr/>
    </dgm:pt>
    <dgm:pt modelId="{A58FFE89-5796-4CE9-B5AD-9952B44CB8C4}" type="pres">
      <dgm:prSet presAssocID="{AF90CCC8-78A5-49E3-871A-9EAB93D3F8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0FB09E1-9BAF-4CEC-8468-AFB274010A1C}" type="pres">
      <dgm:prSet presAssocID="{BAF7CF87-B706-4010-9972-4048ED05EF3E}" presName="spacer" presStyleCnt="0"/>
      <dgm:spPr/>
    </dgm:pt>
    <dgm:pt modelId="{E0392023-2EC6-4E50-9582-3BB546931DED}" type="pres">
      <dgm:prSet presAssocID="{5C831554-B96C-4468-8D88-AE8F51BADE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43045C-02B9-46A4-9C50-9B2028B9D57C}" type="pres">
      <dgm:prSet presAssocID="{0E7FE3D7-1F45-4FBF-A108-856B2740624A}" presName="spacer" presStyleCnt="0"/>
      <dgm:spPr/>
    </dgm:pt>
    <dgm:pt modelId="{803C7A34-3E38-4186-B7E9-B914F28F6D4E}" type="pres">
      <dgm:prSet presAssocID="{B68CFB57-C3D9-4701-9E08-D6BFC04C5F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09EB5A-9119-4BBC-909F-268B88E62DA3}" type="pres">
      <dgm:prSet presAssocID="{F2417DDB-7D9B-445B-990E-68941DD452FD}" presName="spacer" presStyleCnt="0"/>
      <dgm:spPr/>
    </dgm:pt>
    <dgm:pt modelId="{B03FD369-DB48-4AC7-916B-4E239FEBE3B9}" type="pres">
      <dgm:prSet presAssocID="{0877CCB6-3ACA-4203-A1E1-CD0A7C9FDE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F8E31E-008A-441B-A57C-0AB8CB27F818}" type="pres">
      <dgm:prSet presAssocID="{BA25AEFF-1514-40CC-AB52-999FF8A6A904}" presName="spacer" presStyleCnt="0"/>
      <dgm:spPr/>
    </dgm:pt>
    <dgm:pt modelId="{23B77534-8B7B-4D52-B3B5-64CB1C78F762}" type="pres">
      <dgm:prSet presAssocID="{6AC1795D-3491-413B-92F3-286774BECCA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8F8F805-2BB6-4B2D-9714-3EF0C0A26397}" srcId="{42A15476-B4F7-4143-ABF1-73FB20897E00}" destId="{5C831554-B96C-4468-8D88-AE8F51BADE92}" srcOrd="1" destOrd="0" parTransId="{A86A97A4-B280-40F1-BE60-4417A63106BC}" sibTransId="{0E7FE3D7-1F45-4FBF-A108-856B2740624A}"/>
    <dgm:cxn modelId="{EEF4AE0E-AEF9-4FE9-91E8-616C2B729D3A}" srcId="{42A15476-B4F7-4143-ABF1-73FB20897E00}" destId="{AF90CCC8-78A5-49E3-871A-9EAB93D3F883}" srcOrd="0" destOrd="0" parTransId="{FF4CF2AC-E254-4CB2-906B-7256163C2AA2}" sibTransId="{BAF7CF87-B706-4010-9972-4048ED05EF3E}"/>
    <dgm:cxn modelId="{2BC8922A-AB62-45E9-9C89-C57C8DDF62AB}" srcId="{42A15476-B4F7-4143-ABF1-73FB20897E00}" destId="{6AC1795D-3491-413B-92F3-286774BECCA1}" srcOrd="4" destOrd="0" parTransId="{0359B7EF-79C8-47B1-939C-1C4AED8EE7C8}" sibTransId="{5CCC343E-FEBC-4B95-8C1C-B9F171C488C3}"/>
    <dgm:cxn modelId="{8A425741-F968-4D76-8B28-286A483420D2}" srcId="{42A15476-B4F7-4143-ABF1-73FB20897E00}" destId="{B68CFB57-C3D9-4701-9E08-D6BFC04C5FC4}" srcOrd="2" destOrd="0" parTransId="{279D5F09-D32F-41F3-9517-60F14ACDD0B7}" sibTransId="{F2417DDB-7D9B-445B-990E-68941DD452FD}"/>
    <dgm:cxn modelId="{778E2C4F-0011-4122-9DBD-5FCAE1CFB936}" type="presOf" srcId="{B68CFB57-C3D9-4701-9E08-D6BFC04C5FC4}" destId="{803C7A34-3E38-4186-B7E9-B914F28F6D4E}" srcOrd="0" destOrd="0" presId="urn:microsoft.com/office/officeart/2005/8/layout/vList2"/>
    <dgm:cxn modelId="{F5D84193-5066-46C1-9D63-77C1A9B7A18C}" srcId="{42A15476-B4F7-4143-ABF1-73FB20897E00}" destId="{0877CCB6-3ACA-4203-A1E1-CD0A7C9FDE8A}" srcOrd="3" destOrd="0" parTransId="{F3130EAE-362E-4C26-8C15-DBCE08805B4E}" sibTransId="{BA25AEFF-1514-40CC-AB52-999FF8A6A904}"/>
    <dgm:cxn modelId="{2D564E98-0D3B-4BC2-A0E4-D0465284CB0C}" type="presOf" srcId="{6AC1795D-3491-413B-92F3-286774BECCA1}" destId="{23B77534-8B7B-4D52-B3B5-64CB1C78F762}" srcOrd="0" destOrd="0" presId="urn:microsoft.com/office/officeart/2005/8/layout/vList2"/>
    <dgm:cxn modelId="{27BB47AE-1727-47A8-8EAA-12D20ABED2DE}" type="presOf" srcId="{42A15476-B4F7-4143-ABF1-73FB20897E00}" destId="{B5B7C7DD-66FE-4A00-9CC0-4446EDFE5217}" srcOrd="0" destOrd="0" presId="urn:microsoft.com/office/officeart/2005/8/layout/vList2"/>
    <dgm:cxn modelId="{441B1AB7-CB3E-4CBE-992D-6B4652EC247F}" type="presOf" srcId="{0877CCB6-3ACA-4203-A1E1-CD0A7C9FDE8A}" destId="{B03FD369-DB48-4AC7-916B-4E239FEBE3B9}" srcOrd="0" destOrd="0" presId="urn:microsoft.com/office/officeart/2005/8/layout/vList2"/>
    <dgm:cxn modelId="{8B774DD2-60D8-4377-BDB0-5C85D419211C}" type="presOf" srcId="{AF90CCC8-78A5-49E3-871A-9EAB93D3F883}" destId="{A58FFE89-5796-4CE9-B5AD-9952B44CB8C4}" srcOrd="0" destOrd="0" presId="urn:microsoft.com/office/officeart/2005/8/layout/vList2"/>
    <dgm:cxn modelId="{4DBF00DA-9337-4A3C-B745-042C353AF026}" type="presOf" srcId="{5C831554-B96C-4468-8D88-AE8F51BADE92}" destId="{E0392023-2EC6-4E50-9582-3BB546931DED}" srcOrd="0" destOrd="0" presId="urn:microsoft.com/office/officeart/2005/8/layout/vList2"/>
    <dgm:cxn modelId="{9EA6F1E6-2E69-45D3-8E8B-A89D53FF9CCF}" type="presParOf" srcId="{B5B7C7DD-66FE-4A00-9CC0-4446EDFE5217}" destId="{A58FFE89-5796-4CE9-B5AD-9952B44CB8C4}" srcOrd="0" destOrd="0" presId="urn:microsoft.com/office/officeart/2005/8/layout/vList2"/>
    <dgm:cxn modelId="{E04C96D6-0F1D-4699-A6CE-73AFE23414A1}" type="presParOf" srcId="{B5B7C7DD-66FE-4A00-9CC0-4446EDFE5217}" destId="{30FB09E1-9BAF-4CEC-8468-AFB274010A1C}" srcOrd="1" destOrd="0" presId="urn:microsoft.com/office/officeart/2005/8/layout/vList2"/>
    <dgm:cxn modelId="{795C63F4-AD1B-4CEE-B92B-C8E928A77AAC}" type="presParOf" srcId="{B5B7C7DD-66FE-4A00-9CC0-4446EDFE5217}" destId="{E0392023-2EC6-4E50-9582-3BB546931DED}" srcOrd="2" destOrd="0" presId="urn:microsoft.com/office/officeart/2005/8/layout/vList2"/>
    <dgm:cxn modelId="{790A1D82-1671-4983-B236-D95BCAD99968}" type="presParOf" srcId="{B5B7C7DD-66FE-4A00-9CC0-4446EDFE5217}" destId="{1D43045C-02B9-46A4-9C50-9B2028B9D57C}" srcOrd="3" destOrd="0" presId="urn:microsoft.com/office/officeart/2005/8/layout/vList2"/>
    <dgm:cxn modelId="{1D3EEE03-1D9B-4EA0-A7BC-D23E8320E29D}" type="presParOf" srcId="{B5B7C7DD-66FE-4A00-9CC0-4446EDFE5217}" destId="{803C7A34-3E38-4186-B7E9-B914F28F6D4E}" srcOrd="4" destOrd="0" presId="urn:microsoft.com/office/officeart/2005/8/layout/vList2"/>
    <dgm:cxn modelId="{6A18BD86-EBEE-421B-9DA0-4296C0E37B2F}" type="presParOf" srcId="{B5B7C7DD-66FE-4A00-9CC0-4446EDFE5217}" destId="{D209EB5A-9119-4BBC-909F-268B88E62DA3}" srcOrd="5" destOrd="0" presId="urn:microsoft.com/office/officeart/2005/8/layout/vList2"/>
    <dgm:cxn modelId="{8027CBAE-9E7A-499A-A21F-CCF558A65EB8}" type="presParOf" srcId="{B5B7C7DD-66FE-4A00-9CC0-4446EDFE5217}" destId="{B03FD369-DB48-4AC7-916B-4E239FEBE3B9}" srcOrd="6" destOrd="0" presId="urn:microsoft.com/office/officeart/2005/8/layout/vList2"/>
    <dgm:cxn modelId="{28D2848A-F158-42C6-8AF6-D4B67ED478BB}" type="presParOf" srcId="{B5B7C7DD-66FE-4A00-9CC0-4446EDFE5217}" destId="{FFF8E31E-008A-441B-A57C-0AB8CB27F818}" srcOrd="7" destOrd="0" presId="urn:microsoft.com/office/officeart/2005/8/layout/vList2"/>
    <dgm:cxn modelId="{06128565-F454-4D4C-AC0A-E4554E6AA34A}" type="presParOf" srcId="{B5B7C7DD-66FE-4A00-9CC0-4446EDFE5217}" destId="{23B77534-8B7B-4D52-B3B5-64CB1C78F7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FDF86-A73C-47A0-82B1-EB32B502B92F}">
      <dsp:nvSpPr>
        <dsp:cNvPr id="0" name=""/>
        <dsp:cNvSpPr/>
      </dsp:nvSpPr>
      <dsp:spPr>
        <a:xfrm>
          <a:off x="368163" y="1087"/>
          <a:ext cx="1066904" cy="10669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751D5-9971-48D5-AC96-22228F939444}">
      <dsp:nvSpPr>
        <dsp:cNvPr id="0" name=""/>
        <dsp:cNvSpPr/>
      </dsp:nvSpPr>
      <dsp:spPr>
        <a:xfrm>
          <a:off x="595536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4D818-2D15-4E44-B0B7-52DE72EB5A32}">
      <dsp:nvSpPr>
        <dsp:cNvPr id="0" name=""/>
        <dsp:cNvSpPr/>
      </dsp:nvSpPr>
      <dsp:spPr>
        <a:xfrm>
          <a:off x="27104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is CTI?</a:t>
          </a:r>
        </a:p>
      </dsp:txBody>
      <dsp:txXfrm>
        <a:off x="27104" y="1400306"/>
        <a:ext cx="1749023" cy="699609"/>
      </dsp:txXfrm>
    </dsp:sp>
    <dsp:sp modelId="{58DEDBD4-2ABC-4120-8C29-3CA19CB3D378}">
      <dsp:nvSpPr>
        <dsp:cNvPr id="0" name=""/>
        <dsp:cNvSpPr/>
      </dsp:nvSpPr>
      <dsp:spPr>
        <a:xfrm>
          <a:off x="2423266" y="1087"/>
          <a:ext cx="1066904" cy="10669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8268F-1658-457E-8D48-0810D861DFBC}">
      <dsp:nvSpPr>
        <dsp:cNvPr id="0" name=""/>
        <dsp:cNvSpPr/>
      </dsp:nvSpPr>
      <dsp:spPr>
        <a:xfrm>
          <a:off x="2650639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4B815-98C4-486D-8152-C419412E9054}">
      <dsp:nvSpPr>
        <dsp:cNvPr id="0" name=""/>
        <dsp:cNvSpPr/>
      </dsp:nvSpPr>
      <dsp:spPr>
        <a:xfrm>
          <a:off x="208220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Benefits of CTI</a:t>
          </a:r>
        </a:p>
      </dsp:txBody>
      <dsp:txXfrm>
        <a:off x="2082206" y="1400306"/>
        <a:ext cx="1749023" cy="699609"/>
      </dsp:txXfrm>
    </dsp:sp>
    <dsp:sp modelId="{2D8A7FE0-4BD7-4D0E-8C30-60DBF0895307}">
      <dsp:nvSpPr>
        <dsp:cNvPr id="0" name=""/>
        <dsp:cNvSpPr/>
      </dsp:nvSpPr>
      <dsp:spPr>
        <a:xfrm>
          <a:off x="4478368" y="1087"/>
          <a:ext cx="1066904" cy="10669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544D9-0E07-4247-AB89-F6A920C41EC7}">
      <dsp:nvSpPr>
        <dsp:cNvPr id="0" name=""/>
        <dsp:cNvSpPr/>
      </dsp:nvSpPr>
      <dsp:spPr>
        <a:xfrm>
          <a:off x="470574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0FE10-AE9C-441D-B223-CB75C6F293BE}">
      <dsp:nvSpPr>
        <dsp:cNvPr id="0" name=""/>
        <dsp:cNvSpPr/>
      </dsp:nvSpPr>
      <dsp:spPr>
        <a:xfrm>
          <a:off x="4137309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Features and its Types</a:t>
          </a:r>
        </a:p>
      </dsp:txBody>
      <dsp:txXfrm>
        <a:off x="4137309" y="1400306"/>
        <a:ext cx="1749023" cy="699609"/>
      </dsp:txXfrm>
    </dsp:sp>
    <dsp:sp modelId="{C810B0E1-1495-42B3-9FED-CDE3EE44494E}">
      <dsp:nvSpPr>
        <dsp:cNvPr id="0" name=""/>
        <dsp:cNvSpPr/>
      </dsp:nvSpPr>
      <dsp:spPr>
        <a:xfrm>
          <a:off x="1395715" y="2537171"/>
          <a:ext cx="1066904" cy="10669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97113-3285-413F-9E73-CCDD612C4731}">
      <dsp:nvSpPr>
        <dsp:cNvPr id="0" name=""/>
        <dsp:cNvSpPr/>
      </dsp:nvSpPr>
      <dsp:spPr>
        <a:xfrm>
          <a:off x="162308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C85CB-DC29-4A38-B663-B133D1FAE514}">
      <dsp:nvSpPr>
        <dsp:cNvPr id="0" name=""/>
        <dsp:cNvSpPr/>
      </dsp:nvSpPr>
      <dsp:spPr>
        <a:xfrm>
          <a:off x="1054655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Integrate CTI with salesforce</a:t>
          </a:r>
        </a:p>
      </dsp:txBody>
      <dsp:txXfrm>
        <a:off x="1054655" y="3936390"/>
        <a:ext cx="1749023" cy="699609"/>
      </dsp:txXfrm>
    </dsp:sp>
    <dsp:sp modelId="{BEE5AE37-F344-459E-83EB-DA1579D6C62D}">
      <dsp:nvSpPr>
        <dsp:cNvPr id="0" name=""/>
        <dsp:cNvSpPr/>
      </dsp:nvSpPr>
      <dsp:spPr>
        <a:xfrm>
          <a:off x="3450817" y="2537171"/>
          <a:ext cx="1066904" cy="10669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061A6-D9B5-4618-AA95-F3197FE05851}">
      <dsp:nvSpPr>
        <dsp:cNvPr id="0" name=""/>
        <dsp:cNvSpPr/>
      </dsp:nvSpPr>
      <dsp:spPr>
        <a:xfrm>
          <a:off x="3678190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238D-0C76-4DBF-8301-18506996DFE0}">
      <dsp:nvSpPr>
        <dsp:cNvPr id="0" name=""/>
        <dsp:cNvSpPr/>
      </dsp:nvSpPr>
      <dsp:spPr>
        <a:xfrm>
          <a:off x="310975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How to setup CTI and its Output </a:t>
          </a:r>
        </a:p>
      </dsp:txBody>
      <dsp:txXfrm>
        <a:off x="3109758" y="3936390"/>
        <a:ext cx="1749023" cy="699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FFE89-5796-4CE9-B5AD-9952B44CB8C4}">
      <dsp:nvSpPr>
        <dsp:cNvPr id="0" name=""/>
        <dsp:cNvSpPr/>
      </dsp:nvSpPr>
      <dsp:spPr>
        <a:xfrm>
          <a:off x="0" y="655186"/>
          <a:ext cx="5207839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Enhanced Communication and Collaboration</a:t>
          </a:r>
        </a:p>
      </dsp:txBody>
      <dsp:txXfrm>
        <a:off x="22846" y="678032"/>
        <a:ext cx="5162147" cy="422308"/>
      </dsp:txXfrm>
    </dsp:sp>
    <dsp:sp modelId="{E0392023-2EC6-4E50-9582-3BB546931DED}">
      <dsp:nvSpPr>
        <dsp:cNvPr id="0" name=""/>
        <dsp:cNvSpPr/>
      </dsp:nvSpPr>
      <dsp:spPr>
        <a:xfrm>
          <a:off x="0" y="1180786"/>
          <a:ext cx="5207839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Customer Service and Support</a:t>
          </a:r>
        </a:p>
      </dsp:txBody>
      <dsp:txXfrm>
        <a:off x="22846" y="1203632"/>
        <a:ext cx="5162147" cy="422308"/>
      </dsp:txXfrm>
    </dsp:sp>
    <dsp:sp modelId="{803C7A34-3E38-4186-B7E9-B914F28F6D4E}">
      <dsp:nvSpPr>
        <dsp:cNvPr id="0" name=""/>
        <dsp:cNvSpPr/>
      </dsp:nvSpPr>
      <dsp:spPr>
        <a:xfrm>
          <a:off x="0" y="1706386"/>
          <a:ext cx="5207839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Streamlined Business Processes and Workflows</a:t>
          </a:r>
        </a:p>
      </dsp:txBody>
      <dsp:txXfrm>
        <a:off x="22846" y="1729232"/>
        <a:ext cx="5162147" cy="422308"/>
      </dsp:txXfrm>
    </dsp:sp>
    <dsp:sp modelId="{B03FD369-DB48-4AC7-916B-4E239FEBE3B9}">
      <dsp:nvSpPr>
        <dsp:cNvPr id="0" name=""/>
        <dsp:cNvSpPr/>
      </dsp:nvSpPr>
      <dsp:spPr>
        <a:xfrm>
          <a:off x="0" y="2231986"/>
          <a:ext cx="5207839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Increased Productivity and Efficiency</a:t>
          </a:r>
        </a:p>
      </dsp:txBody>
      <dsp:txXfrm>
        <a:off x="22846" y="2254832"/>
        <a:ext cx="5162147" cy="422308"/>
      </dsp:txXfrm>
    </dsp:sp>
    <dsp:sp modelId="{23B77534-8B7B-4D52-B3B5-64CB1C78F762}">
      <dsp:nvSpPr>
        <dsp:cNvPr id="0" name=""/>
        <dsp:cNvSpPr/>
      </dsp:nvSpPr>
      <dsp:spPr>
        <a:xfrm>
          <a:off x="0" y="2757586"/>
          <a:ext cx="5207839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Real-time Insights and Analytics</a:t>
          </a:r>
        </a:p>
      </dsp:txBody>
      <dsp:txXfrm>
        <a:off x="22846" y="2780432"/>
        <a:ext cx="5162147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2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939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512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363586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165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7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21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3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70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1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162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6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96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934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952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89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712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041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606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69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0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  <p:sldLayoutId id="2147484563" r:id="rId12"/>
    <p:sldLayoutId id="2147484564" r:id="rId13"/>
    <p:sldLayoutId id="2147484565" r:id="rId14"/>
    <p:sldLayoutId id="2147484566" r:id="rId15"/>
    <p:sldLayoutId id="2147484567" r:id="rId16"/>
    <p:sldLayoutId id="2147484568" r:id="rId17"/>
    <p:sldLayoutId id="2147484569" r:id="rId18"/>
    <p:sldLayoutId id="2147484570" r:id="rId19"/>
    <p:sldLayoutId id="2147484571" r:id="rId20"/>
    <p:sldLayoutId id="2147484572" r:id="rId21"/>
    <p:sldLayoutId id="2147484573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4635906-9439-4B9A-9708-6BACBF28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black swirl&#10;&#10;Description automatically generated">
            <a:extLst>
              <a:ext uri="{FF2B5EF4-FFF2-40B4-BE49-F238E27FC236}">
                <a16:creationId xmlns:a16="http://schemas.microsoft.com/office/drawing/2014/main" id="{7B0B3B61-F1B1-3D45-39F2-13D14768AC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8161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0E99921-394E-4BF5-9CA4-EAFB21E8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01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Computer Telephony Integration (CTI) with salesforce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3949AE-122B-4DB6-87D4-A568D2A1D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0446D9D3-6B41-4FCB-9575-24D06275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033013-E1F0-4ADF-A097-D63ECD4A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1D86-462D-11B4-9B1C-1CDA367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D4789-CECF-0F81-5920-BF6047DB42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017" y="560961"/>
            <a:ext cx="11640971" cy="5654103"/>
          </a:xfrm>
        </p:spPr>
      </p:pic>
    </p:spTree>
    <p:extLst>
      <p:ext uri="{BB962C8B-B14F-4D97-AF65-F5344CB8AC3E}">
        <p14:creationId xmlns:p14="http://schemas.microsoft.com/office/powerpoint/2010/main" val="195814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7D4113-101D-A22D-A010-8889AD6EF7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5245" y="480060"/>
            <a:ext cx="1115103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38F7877-022F-BC8C-E541-80C04E54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9" y="642621"/>
            <a:ext cx="1147468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F8B2F0-C512-98F3-69A7-4A0F65AF72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6812" y="1131994"/>
            <a:ext cx="8540252" cy="4590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right modern kitchen">
            <a:extLst>
              <a:ext uri="{FF2B5EF4-FFF2-40B4-BE49-F238E27FC236}">
                <a16:creationId xmlns:a16="http://schemas.microsoft.com/office/drawing/2014/main" id="{D8614BE6-88F0-7DAE-A6DE-DEE7FBBC58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Agenda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76FCC8-BA88-E1A9-984F-1FA69227D3F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105628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88150B0-0463-230E-7315-DF1209CDFB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704" b="8704"/>
          <a:stretch/>
        </p:blipFill>
        <p:spPr>
          <a:xfrm>
            <a:off x="2269237" y="1687010"/>
            <a:ext cx="7653528" cy="30341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EAF772-E2ED-BBD0-0AE2-D13DBDF83A4B}"/>
              </a:ext>
            </a:extLst>
          </p:cNvPr>
          <p:cNvSpPr txBox="1"/>
          <p:nvPr/>
        </p:nvSpPr>
        <p:spPr>
          <a:xfrm>
            <a:off x="2643821" y="1422937"/>
            <a:ext cx="2089750" cy="35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1704" b="1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What is CTI?</a:t>
            </a:r>
            <a:endParaRPr 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3600" dirty="0">
                <a:effectLst/>
                <a:highlight>
                  <a:srgbClr val="FFFFFF"/>
                </a:highlight>
              </a:rPr>
              <a:t> </a:t>
            </a:r>
            <a:br>
              <a:rPr lang="en-US" sz="3600" dirty="0">
                <a:effectLst/>
              </a:rPr>
            </a:br>
            <a:r>
              <a:rPr lang="en-US" sz="3600" b="1" dirty="0">
                <a:effectLst/>
                <a:highlight>
                  <a:srgbClr val="FFFFFF"/>
                </a:highlight>
              </a:rPr>
              <a:t>Features Supported by CTI:</a:t>
            </a:r>
            <a:endParaRPr lang="en-US" sz="3600" dirty="0">
              <a:effectLst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0AFE4B8-F355-CCE2-92CC-ECC8150A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789889"/>
            <a:ext cx="10125075" cy="39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E9168F-DBEB-D178-6484-18CF08F79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3380D4-FB03-C03E-EBD3-4D29041E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9" y="817124"/>
            <a:ext cx="11099934" cy="46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effectLst/>
              </a:rPr>
              <a:t>Benefits of CTI Integrations in Salesforce</a:t>
            </a:r>
            <a:endParaRPr lang="en-US" sz="3600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B5420610-80DF-7374-D97B-C0B72005E2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63160" y="2160589"/>
          <a:ext cx="520783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Picture 35" descr="Person watching empty phone">
            <a:extLst>
              <a:ext uri="{FF2B5EF4-FFF2-40B4-BE49-F238E27FC236}">
                <a16:creationId xmlns:a16="http://schemas.microsoft.com/office/drawing/2014/main" id="{2792FA50-578E-3B9E-9ED9-B5F464C0D9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413" r="11523" b="2"/>
          <a:stretch/>
        </p:blipFill>
        <p:spPr>
          <a:xfrm>
            <a:off x="677334" y="2159331"/>
            <a:ext cx="314459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45999F-1DB1-F662-53EF-9ABB0495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66712"/>
            <a:ext cx="115633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A2D377-423D-D4EC-F00D-D5AEB9293D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7651" y="457201"/>
            <a:ext cx="10637992" cy="5214026"/>
          </a:xfrm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D86A43-D3B7-4845-E968-0100469B87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733" y="461879"/>
            <a:ext cx="11306523" cy="59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7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9659</TotalTime>
  <Words>179</Words>
  <Application>Microsoft Office PowerPoint</Application>
  <PresentationFormat>Widescreen</PresentationFormat>
  <Paragraphs>51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Computer Telephony Integration (CTI) with salesforce</vt:lpstr>
      <vt:lpstr>Agenda</vt:lpstr>
      <vt:lpstr>PowerPoint Presentation</vt:lpstr>
      <vt:lpstr>  Features Supported by CTI:</vt:lpstr>
      <vt:lpstr>PowerPoint Presentation</vt:lpstr>
      <vt:lpstr>Benefits of CTI Integrations in Salesforce</vt:lpstr>
      <vt:lpstr>Speaking impact</vt:lpstr>
      <vt:lpstr>PowerPoint Presentation</vt:lpstr>
      <vt:lpstr>PowerPoint Presentation</vt:lpstr>
      <vt:lpstr>PowerPoint Presentation</vt:lpstr>
      <vt:lpstr>PowerPoint Presentation</vt:lpstr>
      <vt:lpstr>Dynamic delivery</vt:lpstr>
      <vt:lpstr>PowerPoint Presentation</vt:lpstr>
      <vt:lpstr>Thank you</vt:lpstr>
    </vt:vector>
  </TitlesOfParts>
  <Company>PenServ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CTI integration with salesforce</dc:title>
  <dc:creator>Pavithra Veeramani</dc:creator>
  <cp:lastModifiedBy>Pavithra Veeramani</cp:lastModifiedBy>
  <cp:revision>8</cp:revision>
  <dcterms:created xsi:type="dcterms:W3CDTF">2024-05-16T03:46:03Z</dcterms:created>
  <dcterms:modified xsi:type="dcterms:W3CDTF">2024-06-02T03:53:55Z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