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93" r:id="rId6"/>
    <p:sldId id="300" r:id="rId7"/>
    <p:sldId id="301" r:id="rId8"/>
    <p:sldId id="302" r:id="rId9"/>
    <p:sldId id="299" r:id="rId10"/>
    <p:sldId id="286" r:id="rId11"/>
    <p:sldId id="279" r:id="rId12"/>
    <p:sldId id="298" r:id="rId13"/>
    <p:sldId id="295" r:id="rId14"/>
    <p:sldId id="296" r:id="rId15"/>
    <p:sldId id="29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FDBE4-2F65-4D0B-AFB1-8C7905B708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C746AB-784B-4CAD-BAE5-B8242CCF862F}">
      <dgm:prSet/>
      <dgm:spPr/>
      <dgm:t>
        <a:bodyPr/>
        <a:lstStyle/>
        <a:p>
          <a:r>
            <a:rPr lang="en-US" b="1"/>
            <a:t>Creating Distributions</a:t>
          </a:r>
          <a:endParaRPr lang="en-US"/>
        </a:p>
      </dgm:t>
    </dgm:pt>
    <dgm:pt modelId="{7B97679C-DB3E-42A6-84EF-04E5C6F87677}" type="parTrans" cxnId="{C0513D55-C376-4300-94FB-2CD28CFEE993}">
      <dgm:prSet/>
      <dgm:spPr/>
      <dgm:t>
        <a:bodyPr/>
        <a:lstStyle/>
        <a:p>
          <a:endParaRPr lang="en-US"/>
        </a:p>
      </dgm:t>
    </dgm:pt>
    <dgm:pt modelId="{6CDB0684-02FE-41E0-BC19-758EF938118A}" type="sibTrans" cxnId="{C0513D55-C376-4300-94FB-2CD28CFEE993}">
      <dgm:prSet/>
      <dgm:spPr/>
      <dgm:t>
        <a:bodyPr/>
        <a:lstStyle/>
        <a:p>
          <a:endParaRPr lang="en-US"/>
        </a:p>
      </dgm:t>
    </dgm:pt>
    <dgm:pt modelId="{0E304BA4-4AE0-4C54-A470-413132A33660}">
      <dgm:prSet/>
      <dgm:spPr/>
      <dgm:t>
        <a:bodyPr/>
        <a:lstStyle/>
        <a:p>
          <a:r>
            <a:rPr lang="en-US" b="1"/>
            <a:t>How do we Verify the participant?</a:t>
          </a:r>
          <a:endParaRPr lang="en-US"/>
        </a:p>
      </dgm:t>
    </dgm:pt>
    <dgm:pt modelId="{2EF27E67-DD01-4626-A5FD-E0C82986E9F0}" type="parTrans" cxnId="{B38B82A5-5294-4B3D-85D6-2178673D5464}">
      <dgm:prSet/>
      <dgm:spPr/>
      <dgm:t>
        <a:bodyPr/>
        <a:lstStyle/>
        <a:p>
          <a:endParaRPr lang="en-US"/>
        </a:p>
      </dgm:t>
    </dgm:pt>
    <dgm:pt modelId="{448B1EBE-366F-44EF-8FEF-FE9CFDA68A07}" type="sibTrans" cxnId="{B38B82A5-5294-4B3D-85D6-2178673D5464}">
      <dgm:prSet/>
      <dgm:spPr/>
      <dgm:t>
        <a:bodyPr/>
        <a:lstStyle/>
        <a:p>
          <a:endParaRPr lang="en-US"/>
        </a:p>
      </dgm:t>
    </dgm:pt>
    <dgm:pt modelId="{28BD5355-FF5E-4214-A36E-6055A5AD8844}">
      <dgm:prSet/>
      <dgm:spPr/>
      <dgm:t>
        <a:bodyPr/>
        <a:lstStyle/>
        <a:p>
          <a:r>
            <a:rPr lang="en-US" b="1" dirty="0"/>
            <a:t>Distribution Types Overview</a:t>
          </a:r>
          <a:endParaRPr lang="en-US" dirty="0"/>
        </a:p>
      </dgm:t>
    </dgm:pt>
    <dgm:pt modelId="{98EFD123-A0EE-40A9-A557-D9205C2A86CB}" type="parTrans" cxnId="{1C63C785-A34B-4FD1-A872-B455FB29B2BD}">
      <dgm:prSet/>
      <dgm:spPr/>
      <dgm:t>
        <a:bodyPr/>
        <a:lstStyle/>
        <a:p>
          <a:endParaRPr lang="en-US"/>
        </a:p>
      </dgm:t>
    </dgm:pt>
    <dgm:pt modelId="{D67E61F7-8C9A-4D5B-A91E-2B5EF2287220}" type="sibTrans" cxnId="{1C63C785-A34B-4FD1-A872-B455FB29B2BD}">
      <dgm:prSet/>
      <dgm:spPr/>
      <dgm:t>
        <a:bodyPr/>
        <a:lstStyle/>
        <a:p>
          <a:endParaRPr lang="en-US"/>
        </a:p>
      </dgm:t>
    </dgm:pt>
    <dgm:pt modelId="{F55F8B61-5D72-4CF5-BB26-BBCFCB386DAA}">
      <dgm:prSet/>
      <dgm:spPr/>
      <dgm:t>
        <a:bodyPr/>
        <a:lstStyle/>
        <a:p>
          <a:r>
            <a:rPr lang="en-US" b="1" dirty="0"/>
            <a:t>Handling Distributions in Salesforce</a:t>
          </a:r>
          <a:endParaRPr lang="en-US" dirty="0"/>
        </a:p>
      </dgm:t>
    </dgm:pt>
    <dgm:pt modelId="{DE6D5815-EFDC-4C58-A1A0-358035AB1E81}" type="parTrans" cxnId="{BAB236C2-D6DE-4F39-8C9C-81BBF1B90936}">
      <dgm:prSet/>
      <dgm:spPr/>
      <dgm:t>
        <a:bodyPr/>
        <a:lstStyle/>
        <a:p>
          <a:endParaRPr lang="en-US"/>
        </a:p>
      </dgm:t>
    </dgm:pt>
    <dgm:pt modelId="{2ECE9842-F028-47D5-9F3E-7B65C20CE0DD}" type="sibTrans" cxnId="{BAB236C2-D6DE-4F39-8C9C-81BBF1B90936}">
      <dgm:prSet/>
      <dgm:spPr/>
      <dgm:t>
        <a:bodyPr/>
        <a:lstStyle/>
        <a:p>
          <a:endParaRPr lang="en-US"/>
        </a:p>
      </dgm:t>
    </dgm:pt>
    <dgm:pt modelId="{ECFC774C-F9B9-4ABA-849A-A934E86EFCBE}">
      <dgm:prSet/>
      <dgm:spPr/>
      <dgm:t>
        <a:bodyPr/>
        <a:lstStyle/>
        <a:p>
          <a:r>
            <a:rPr lang="en-US" b="1"/>
            <a:t>Email Notifications Setup</a:t>
          </a:r>
          <a:endParaRPr lang="en-US"/>
        </a:p>
      </dgm:t>
    </dgm:pt>
    <dgm:pt modelId="{9D2FA347-9B1C-4447-8136-948A4FF349D2}" type="parTrans" cxnId="{73244C6A-9D26-4C0B-85F9-BF31C17CC814}">
      <dgm:prSet/>
      <dgm:spPr/>
      <dgm:t>
        <a:bodyPr/>
        <a:lstStyle/>
        <a:p>
          <a:endParaRPr lang="en-US"/>
        </a:p>
      </dgm:t>
    </dgm:pt>
    <dgm:pt modelId="{23AB73D5-69F6-4C14-952C-ECFABFE6C60C}" type="sibTrans" cxnId="{73244C6A-9D26-4C0B-85F9-BF31C17CC814}">
      <dgm:prSet/>
      <dgm:spPr/>
      <dgm:t>
        <a:bodyPr/>
        <a:lstStyle/>
        <a:p>
          <a:endParaRPr lang="en-US"/>
        </a:p>
      </dgm:t>
    </dgm:pt>
    <dgm:pt modelId="{D6F14709-93E1-47F4-A44A-CD242E3F7224}">
      <dgm:prSet/>
      <dgm:spPr/>
      <dgm:t>
        <a:bodyPr/>
        <a:lstStyle/>
        <a:p>
          <a:r>
            <a:rPr lang="en-US" b="1"/>
            <a:t>QR Code Implementation</a:t>
          </a:r>
          <a:endParaRPr lang="en-US"/>
        </a:p>
      </dgm:t>
    </dgm:pt>
    <dgm:pt modelId="{ADDB1191-782B-42FF-AAFB-CC5788F09654}" type="parTrans" cxnId="{40704071-899A-4958-98FF-AAB9B79988B2}">
      <dgm:prSet/>
      <dgm:spPr/>
      <dgm:t>
        <a:bodyPr/>
        <a:lstStyle/>
        <a:p>
          <a:endParaRPr lang="en-US"/>
        </a:p>
      </dgm:t>
    </dgm:pt>
    <dgm:pt modelId="{D4BCC8D8-DBA3-4407-A80B-218F52CCF326}" type="sibTrans" cxnId="{40704071-899A-4958-98FF-AAB9B79988B2}">
      <dgm:prSet/>
      <dgm:spPr/>
      <dgm:t>
        <a:bodyPr/>
        <a:lstStyle/>
        <a:p>
          <a:endParaRPr lang="en-US"/>
        </a:p>
      </dgm:t>
    </dgm:pt>
    <dgm:pt modelId="{896EE0EA-7B0A-4111-813E-5982B0FA86A6}">
      <dgm:prSet/>
      <dgm:spPr/>
      <dgm:t>
        <a:bodyPr/>
        <a:lstStyle/>
        <a:p>
          <a:r>
            <a:rPr lang="en-US" b="1"/>
            <a:t>Highlight Panel for Status Tracking</a:t>
          </a:r>
          <a:endParaRPr lang="en-US"/>
        </a:p>
      </dgm:t>
    </dgm:pt>
    <dgm:pt modelId="{A20CA6AD-CDC2-499C-B459-A579779A9AD0}" type="parTrans" cxnId="{3EB1F06A-0934-4F8C-87F7-B6E8263F527A}">
      <dgm:prSet/>
      <dgm:spPr/>
      <dgm:t>
        <a:bodyPr/>
        <a:lstStyle/>
        <a:p>
          <a:endParaRPr lang="en-US"/>
        </a:p>
      </dgm:t>
    </dgm:pt>
    <dgm:pt modelId="{E25DCB3D-6B5E-4860-A34F-7FEC72A22B0D}" type="sibTrans" cxnId="{3EB1F06A-0934-4F8C-87F7-B6E8263F527A}">
      <dgm:prSet/>
      <dgm:spPr/>
      <dgm:t>
        <a:bodyPr/>
        <a:lstStyle/>
        <a:p>
          <a:endParaRPr lang="en-US"/>
        </a:p>
      </dgm:t>
    </dgm:pt>
    <dgm:pt modelId="{F487B865-023C-449D-BADA-D84F714B1424}">
      <dgm:prSet/>
      <dgm:spPr/>
      <dgm:t>
        <a:bodyPr/>
        <a:lstStyle/>
        <a:p>
          <a:r>
            <a:rPr lang="en-US" b="1"/>
            <a:t>Auto Case Number and List View</a:t>
          </a:r>
          <a:endParaRPr lang="en-US"/>
        </a:p>
      </dgm:t>
    </dgm:pt>
    <dgm:pt modelId="{5354B8B2-9629-41D2-B19A-438BE54B26A0}" type="parTrans" cxnId="{46CBD452-5A08-40C6-BB35-ABD2D63AF98D}">
      <dgm:prSet/>
      <dgm:spPr/>
      <dgm:t>
        <a:bodyPr/>
        <a:lstStyle/>
        <a:p>
          <a:endParaRPr lang="en-US"/>
        </a:p>
      </dgm:t>
    </dgm:pt>
    <dgm:pt modelId="{9D486E08-985B-4B5E-BAEE-605D770619FD}" type="sibTrans" cxnId="{46CBD452-5A08-40C6-BB35-ABD2D63AF98D}">
      <dgm:prSet/>
      <dgm:spPr/>
      <dgm:t>
        <a:bodyPr/>
        <a:lstStyle/>
        <a:p>
          <a:endParaRPr lang="en-US"/>
        </a:p>
      </dgm:t>
    </dgm:pt>
    <dgm:pt modelId="{81F2C02E-F68A-442F-98F1-34FBEDD0BBBA}">
      <dgm:prSet/>
      <dgm:spPr/>
      <dgm:t>
        <a:bodyPr/>
        <a:lstStyle/>
        <a:p>
          <a:r>
            <a:rPr lang="en-US" b="1" dirty="0"/>
            <a:t>Questions and Discussion</a:t>
          </a:r>
          <a:endParaRPr lang="en-US" dirty="0"/>
        </a:p>
      </dgm:t>
    </dgm:pt>
    <dgm:pt modelId="{DF85DBB8-1FE4-4348-B667-B231D0046089}" type="parTrans" cxnId="{57C557AC-57E2-46D3-BC1D-9C38C8225A10}">
      <dgm:prSet/>
      <dgm:spPr/>
      <dgm:t>
        <a:bodyPr/>
        <a:lstStyle/>
        <a:p>
          <a:endParaRPr lang="en-US"/>
        </a:p>
      </dgm:t>
    </dgm:pt>
    <dgm:pt modelId="{8171F323-7264-4627-BF21-BB2619E9CE1A}" type="sibTrans" cxnId="{57C557AC-57E2-46D3-BC1D-9C38C8225A10}">
      <dgm:prSet/>
      <dgm:spPr/>
      <dgm:t>
        <a:bodyPr/>
        <a:lstStyle/>
        <a:p>
          <a:endParaRPr lang="en-US"/>
        </a:p>
      </dgm:t>
    </dgm:pt>
    <dgm:pt modelId="{362E576F-0D23-4317-986B-38C8885900AC}" type="pres">
      <dgm:prSet presAssocID="{5D3FDBE4-2F65-4D0B-AFB1-8C7905B7085D}" presName="linear" presStyleCnt="0">
        <dgm:presLayoutVars>
          <dgm:animLvl val="lvl"/>
          <dgm:resizeHandles val="exact"/>
        </dgm:presLayoutVars>
      </dgm:prSet>
      <dgm:spPr/>
    </dgm:pt>
    <dgm:pt modelId="{80C665B2-601D-473D-B037-A383D1A100C9}" type="pres">
      <dgm:prSet presAssocID="{BEC746AB-784B-4CAD-BAE5-B8242CCF862F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7AA8ECC-560A-4EB3-AB02-CBD1EF761DE9}" type="pres">
      <dgm:prSet presAssocID="{6CDB0684-02FE-41E0-BC19-758EF938118A}" presName="spacer" presStyleCnt="0"/>
      <dgm:spPr/>
    </dgm:pt>
    <dgm:pt modelId="{827D5526-8B99-4691-AB1F-9F07D424CD17}" type="pres">
      <dgm:prSet presAssocID="{0E304BA4-4AE0-4C54-A470-413132A3366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63F8D4E-4D71-4442-84F8-995C93AAE6E0}" type="pres">
      <dgm:prSet presAssocID="{448B1EBE-366F-44EF-8FEF-FE9CFDA68A07}" presName="spacer" presStyleCnt="0"/>
      <dgm:spPr/>
    </dgm:pt>
    <dgm:pt modelId="{F6AB9AA5-7D64-4E9A-9CA5-0BA733FC65EA}" type="pres">
      <dgm:prSet presAssocID="{28BD5355-FF5E-4214-A36E-6055A5AD884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9157AE0-1F16-4698-8031-3CA1B01CCE3C}" type="pres">
      <dgm:prSet presAssocID="{D67E61F7-8C9A-4D5B-A91E-2B5EF2287220}" presName="spacer" presStyleCnt="0"/>
      <dgm:spPr/>
    </dgm:pt>
    <dgm:pt modelId="{808D4518-BD28-4BC2-8F56-71A60482C068}" type="pres">
      <dgm:prSet presAssocID="{F55F8B61-5D72-4CF5-BB26-BBCFCB386DA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A3DF9CA-41A0-4EF0-8996-38DAE43AB874}" type="pres">
      <dgm:prSet presAssocID="{2ECE9842-F028-47D5-9F3E-7B65C20CE0DD}" presName="spacer" presStyleCnt="0"/>
      <dgm:spPr/>
    </dgm:pt>
    <dgm:pt modelId="{9C2BDA74-83C4-4CFE-BFC1-6F6071BD4767}" type="pres">
      <dgm:prSet presAssocID="{ECFC774C-F9B9-4ABA-849A-A934E86EFCB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87BED97-2C27-4F4D-80EA-A8BD7B7D3332}" type="pres">
      <dgm:prSet presAssocID="{23AB73D5-69F6-4C14-952C-ECFABFE6C60C}" presName="spacer" presStyleCnt="0"/>
      <dgm:spPr/>
    </dgm:pt>
    <dgm:pt modelId="{BEC67025-E9E1-4968-A809-37156DEC45F5}" type="pres">
      <dgm:prSet presAssocID="{D6F14709-93E1-47F4-A44A-CD242E3F722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21EB476-7505-47A1-A43F-B785D673D0AE}" type="pres">
      <dgm:prSet presAssocID="{D4BCC8D8-DBA3-4407-A80B-218F52CCF326}" presName="spacer" presStyleCnt="0"/>
      <dgm:spPr/>
    </dgm:pt>
    <dgm:pt modelId="{9A46857F-BD47-4721-9312-59E3AAB7D658}" type="pres">
      <dgm:prSet presAssocID="{896EE0EA-7B0A-4111-813E-5982B0FA86A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49C92C4-C5BA-43C4-A952-05A2932B0A3A}" type="pres">
      <dgm:prSet presAssocID="{E25DCB3D-6B5E-4860-A34F-7FEC72A22B0D}" presName="spacer" presStyleCnt="0"/>
      <dgm:spPr/>
    </dgm:pt>
    <dgm:pt modelId="{6D32292A-C5CF-4956-978F-87308C9AAA74}" type="pres">
      <dgm:prSet presAssocID="{F487B865-023C-449D-BADA-D84F714B142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2AE1F60-71D5-465B-BE7D-36BBD7CB5416}" type="pres">
      <dgm:prSet presAssocID="{9D486E08-985B-4B5E-BAEE-605D770619FD}" presName="spacer" presStyleCnt="0"/>
      <dgm:spPr/>
    </dgm:pt>
    <dgm:pt modelId="{33342EE8-39EE-44FE-B8B1-10BB03C36134}" type="pres">
      <dgm:prSet presAssocID="{81F2C02E-F68A-442F-98F1-34FBEDD0BBB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BB8DA0F-8E31-4666-8DA3-4E49574F5472}" type="presOf" srcId="{5D3FDBE4-2F65-4D0B-AFB1-8C7905B7085D}" destId="{362E576F-0D23-4317-986B-38C8885900AC}" srcOrd="0" destOrd="0" presId="urn:microsoft.com/office/officeart/2005/8/layout/vList2"/>
    <dgm:cxn modelId="{7F6E7D21-B20C-4975-91EC-D8472F746C52}" type="presOf" srcId="{ECFC774C-F9B9-4ABA-849A-A934E86EFCBE}" destId="{9C2BDA74-83C4-4CFE-BFC1-6F6071BD4767}" srcOrd="0" destOrd="0" presId="urn:microsoft.com/office/officeart/2005/8/layout/vList2"/>
    <dgm:cxn modelId="{73244C6A-9D26-4C0B-85F9-BF31C17CC814}" srcId="{5D3FDBE4-2F65-4D0B-AFB1-8C7905B7085D}" destId="{ECFC774C-F9B9-4ABA-849A-A934E86EFCBE}" srcOrd="4" destOrd="0" parTransId="{9D2FA347-9B1C-4447-8136-948A4FF349D2}" sibTransId="{23AB73D5-69F6-4C14-952C-ECFABFE6C60C}"/>
    <dgm:cxn modelId="{3EB1F06A-0934-4F8C-87F7-B6E8263F527A}" srcId="{5D3FDBE4-2F65-4D0B-AFB1-8C7905B7085D}" destId="{896EE0EA-7B0A-4111-813E-5982B0FA86A6}" srcOrd="6" destOrd="0" parTransId="{A20CA6AD-CDC2-499C-B459-A579779A9AD0}" sibTransId="{E25DCB3D-6B5E-4860-A34F-7FEC72A22B0D}"/>
    <dgm:cxn modelId="{40704071-899A-4958-98FF-AAB9B79988B2}" srcId="{5D3FDBE4-2F65-4D0B-AFB1-8C7905B7085D}" destId="{D6F14709-93E1-47F4-A44A-CD242E3F7224}" srcOrd="5" destOrd="0" parTransId="{ADDB1191-782B-42FF-AAFB-CC5788F09654}" sibTransId="{D4BCC8D8-DBA3-4407-A80B-218F52CCF326}"/>
    <dgm:cxn modelId="{46CBD452-5A08-40C6-BB35-ABD2D63AF98D}" srcId="{5D3FDBE4-2F65-4D0B-AFB1-8C7905B7085D}" destId="{F487B865-023C-449D-BADA-D84F714B1424}" srcOrd="7" destOrd="0" parTransId="{5354B8B2-9629-41D2-B19A-438BE54B26A0}" sibTransId="{9D486E08-985B-4B5E-BAEE-605D770619FD}"/>
    <dgm:cxn modelId="{C0513D55-C376-4300-94FB-2CD28CFEE993}" srcId="{5D3FDBE4-2F65-4D0B-AFB1-8C7905B7085D}" destId="{BEC746AB-784B-4CAD-BAE5-B8242CCF862F}" srcOrd="0" destOrd="0" parTransId="{7B97679C-DB3E-42A6-84EF-04E5C6F87677}" sibTransId="{6CDB0684-02FE-41E0-BC19-758EF938118A}"/>
    <dgm:cxn modelId="{F2C33076-E993-4D0A-A7C5-5AAE300F0822}" type="presOf" srcId="{F487B865-023C-449D-BADA-D84F714B1424}" destId="{6D32292A-C5CF-4956-978F-87308C9AAA74}" srcOrd="0" destOrd="0" presId="urn:microsoft.com/office/officeart/2005/8/layout/vList2"/>
    <dgm:cxn modelId="{1C63C785-A34B-4FD1-A872-B455FB29B2BD}" srcId="{5D3FDBE4-2F65-4D0B-AFB1-8C7905B7085D}" destId="{28BD5355-FF5E-4214-A36E-6055A5AD8844}" srcOrd="2" destOrd="0" parTransId="{98EFD123-A0EE-40A9-A557-D9205C2A86CB}" sibTransId="{D67E61F7-8C9A-4D5B-A91E-2B5EF2287220}"/>
    <dgm:cxn modelId="{B2C1E494-8B3E-4BC1-9DAF-0C7268FA1EDE}" type="presOf" srcId="{896EE0EA-7B0A-4111-813E-5982B0FA86A6}" destId="{9A46857F-BD47-4721-9312-59E3AAB7D658}" srcOrd="0" destOrd="0" presId="urn:microsoft.com/office/officeart/2005/8/layout/vList2"/>
    <dgm:cxn modelId="{B38B82A5-5294-4B3D-85D6-2178673D5464}" srcId="{5D3FDBE4-2F65-4D0B-AFB1-8C7905B7085D}" destId="{0E304BA4-4AE0-4C54-A470-413132A33660}" srcOrd="1" destOrd="0" parTransId="{2EF27E67-DD01-4626-A5FD-E0C82986E9F0}" sibTransId="{448B1EBE-366F-44EF-8FEF-FE9CFDA68A07}"/>
    <dgm:cxn modelId="{0D4607AB-2B09-46F9-A66D-FDB0704CF7A6}" type="presOf" srcId="{81F2C02E-F68A-442F-98F1-34FBEDD0BBBA}" destId="{33342EE8-39EE-44FE-B8B1-10BB03C36134}" srcOrd="0" destOrd="0" presId="urn:microsoft.com/office/officeart/2005/8/layout/vList2"/>
    <dgm:cxn modelId="{57C557AC-57E2-46D3-BC1D-9C38C8225A10}" srcId="{5D3FDBE4-2F65-4D0B-AFB1-8C7905B7085D}" destId="{81F2C02E-F68A-442F-98F1-34FBEDD0BBBA}" srcOrd="8" destOrd="0" parTransId="{DF85DBB8-1FE4-4348-B667-B231D0046089}" sibTransId="{8171F323-7264-4627-BF21-BB2619E9CE1A}"/>
    <dgm:cxn modelId="{D16582BE-920E-4A1C-AD4D-CA3030FA9565}" type="presOf" srcId="{BEC746AB-784B-4CAD-BAE5-B8242CCF862F}" destId="{80C665B2-601D-473D-B037-A383D1A100C9}" srcOrd="0" destOrd="0" presId="urn:microsoft.com/office/officeart/2005/8/layout/vList2"/>
    <dgm:cxn modelId="{BAB236C2-D6DE-4F39-8C9C-81BBF1B90936}" srcId="{5D3FDBE4-2F65-4D0B-AFB1-8C7905B7085D}" destId="{F55F8B61-5D72-4CF5-BB26-BBCFCB386DAA}" srcOrd="3" destOrd="0" parTransId="{DE6D5815-EFDC-4C58-A1A0-358035AB1E81}" sibTransId="{2ECE9842-F028-47D5-9F3E-7B65C20CE0DD}"/>
    <dgm:cxn modelId="{9603F4C6-EA76-48A9-AF5C-98A1E3A72298}" type="presOf" srcId="{D6F14709-93E1-47F4-A44A-CD242E3F7224}" destId="{BEC67025-E9E1-4968-A809-37156DEC45F5}" srcOrd="0" destOrd="0" presId="urn:microsoft.com/office/officeart/2005/8/layout/vList2"/>
    <dgm:cxn modelId="{A2C660D9-A8CA-4539-B183-203C038E3602}" type="presOf" srcId="{0E304BA4-4AE0-4C54-A470-413132A33660}" destId="{827D5526-8B99-4691-AB1F-9F07D424CD17}" srcOrd="0" destOrd="0" presId="urn:microsoft.com/office/officeart/2005/8/layout/vList2"/>
    <dgm:cxn modelId="{E41843DA-47F1-4692-B132-AE60FEA45171}" type="presOf" srcId="{F55F8B61-5D72-4CF5-BB26-BBCFCB386DAA}" destId="{808D4518-BD28-4BC2-8F56-71A60482C068}" srcOrd="0" destOrd="0" presId="urn:microsoft.com/office/officeart/2005/8/layout/vList2"/>
    <dgm:cxn modelId="{243474DC-D607-4411-878C-E9B42C80A9D0}" type="presOf" srcId="{28BD5355-FF5E-4214-A36E-6055A5AD8844}" destId="{F6AB9AA5-7D64-4E9A-9CA5-0BA733FC65EA}" srcOrd="0" destOrd="0" presId="urn:microsoft.com/office/officeart/2005/8/layout/vList2"/>
    <dgm:cxn modelId="{10977C61-E804-49F6-AF23-8D481F29F9D3}" type="presParOf" srcId="{362E576F-0D23-4317-986B-38C8885900AC}" destId="{80C665B2-601D-473D-B037-A383D1A100C9}" srcOrd="0" destOrd="0" presId="urn:microsoft.com/office/officeart/2005/8/layout/vList2"/>
    <dgm:cxn modelId="{FF06B2E0-42E7-4CC5-AA6F-E8179F0131E2}" type="presParOf" srcId="{362E576F-0D23-4317-986B-38C8885900AC}" destId="{37AA8ECC-560A-4EB3-AB02-CBD1EF761DE9}" srcOrd="1" destOrd="0" presId="urn:microsoft.com/office/officeart/2005/8/layout/vList2"/>
    <dgm:cxn modelId="{6008E625-D901-4BAA-8F7B-778624589E57}" type="presParOf" srcId="{362E576F-0D23-4317-986B-38C8885900AC}" destId="{827D5526-8B99-4691-AB1F-9F07D424CD17}" srcOrd="2" destOrd="0" presId="urn:microsoft.com/office/officeart/2005/8/layout/vList2"/>
    <dgm:cxn modelId="{299FC2AC-FB25-4355-B59A-5DE1A50F52A5}" type="presParOf" srcId="{362E576F-0D23-4317-986B-38C8885900AC}" destId="{F63F8D4E-4D71-4442-84F8-995C93AAE6E0}" srcOrd="3" destOrd="0" presId="urn:microsoft.com/office/officeart/2005/8/layout/vList2"/>
    <dgm:cxn modelId="{EA47398E-6B5A-4B44-9775-306FEE9AB58B}" type="presParOf" srcId="{362E576F-0D23-4317-986B-38C8885900AC}" destId="{F6AB9AA5-7D64-4E9A-9CA5-0BA733FC65EA}" srcOrd="4" destOrd="0" presId="urn:microsoft.com/office/officeart/2005/8/layout/vList2"/>
    <dgm:cxn modelId="{8017FD7F-DFD7-49D8-BF70-EB0B3F5EA1E9}" type="presParOf" srcId="{362E576F-0D23-4317-986B-38C8885900AC}" destId="{89157AE0-1F16-4698-8031-3CA1B01CCE3C}" srcOrd="5" destOrd="0" presId="urn:microsoft.com/office/officeart/2005/8/layout/vList2"/>
    <dgm:cxn modelId="{66D8EE84-558C-41E2-BC18-8013CCC137A6}" type="presParOf" srcId="{362E576F-0D23-4317-986B-38C8885900AC}" destId="{808D4518-BD28-4BC2-8F56-71A60482C068}" srcOrd="6" destOrd="0" presId="urn:microsoft.com/office/officeart/2005/8/layout/vList2"/>
    <dgm:cxn modelId="{BDA11C0E-C8F8-47C2-ABAD-34CF2CEAD76C}" type="presParOf" srcId="{362E576F-0D23-4317-986B-38C8885900AC}" destId="{AA3DF9CA-41A0-4EF0-8996-38DAE43AB874}" srcOrd="7" destOrd="0" presId="urn:microsoft.com/office/officeart/2005/8/layout/vList2"/>
    <dgm:cxn modelId="{EA5E4005-F713-4868-80E9-CF4086DFA396}" type="presParOf" srcId="{362E576F-0D23-4317-986B-38C8885900AC}" destId="{9C2BDA74-83C4-4CFE-BFC1-6F6071BD4767}" srcOrd="8" destOrd="0" presId="urn:microsoft.com/office/officeart/2005/8/layout/vList2"/>
    <dgm:cxn modelId="{ED2E72F6-248A-4078-A5B2-E5463D185479}" type="presParOf" srcId="{362E576F-0D23-4317-986B-38C8885900AC}" destId="{387BED97-2C27-4F4D-80EA-A8BD7B7D3332}" srcOrd="9" destOrd="0" presId="urn:microsoft.com/office/officeart/2005/8/layout/vList2"/>
    <dgm:cxn modelId="{F407445A-326D-49FD-9777-60988C418D5A}" type="presParOf" srcId="{362E576F-0D23-4317-986B-38C8885900AC}" destId="{BEC67025-E9E1-4968-A809-37156DEC45F5}" srcOrd="10" destOrd="0" presId="urn:microsoft.com/office/officeart/2005/8/layout/vList2"/>
    <dgm:cxn modelId="{E5E7F1DF-934F-427F-89D3-0FA750CB807F}" type="presParOf" srcId="{362E576F-0D23-4317-986B-38C8885900AC}" destId="{521EB476-7505-47A1-A43F-B785D673D0AE}" srcOrd="11" destOrd="0" presId="urn:microsoft.com/office/officeart/2005/8/layout/vList2"/>
    <dgm:cxn modelId="{306BB09E-4011-4526-97F5-72707CBE0F08}" type="presParOf" srcId="{362E576F-0D23-4317-986B-38C8885900AC}" destId="{9A46857F-BD47-4721-9312-59E3AAB7D658}" srcOrd="12" destOrd="0" presId="urn:microsoft.com/office/officeart/2005/8/layout/vList2"/>
    <dgm:cxn modelId="{C44C0EEC-A84C-4B9F-B462-21523E6B663A}" type="presParOf" srcId="{362E576F-0D23-4317-986B-38C8885900AC}" destId="{749C92C4-C5BA-43C4-A952-05A2932B0A3A}" srcOrd="13" destOrd="0" presId="urn:microsoft.com/office/officeart/2005/8/layout/vList2"/>
    <dgm:cxn modelId="{51DB686E-1199-443F-ABFD-A90A46021743}" type="presParOf" srcId="{362E576F-0D23-4317-986B-38C8885900AC}" destId="{6D32292A-C5CF-4956-978F-87308C9AAA74}" srcOrd="14" destOrd="0" presId="urn:microsoft.com/office/officeart/2005/8/layout/vList2"/>
    <dgm:cxn modelId="{AAFEDEBF-C3E8-4849-A4F6-2DA60FB6DB37}" type="presParOf" srcId="{362E576F-0D23-4317-986B-38C8885900AC}" destId="{92AE1F60-71D5-465B-BE7D-36BBD7CB5416}" srcOrd="15" destOrd="0" presId="urn:microsoft.com/office/officeart/2005/8/layout/vList2"/>
    <dgm:cxn modelId="{7E0948F9-ACEA-45E0-A5E7-0371AC9B1439}" type="presParOf" srcId="{362E576F-0D23-4317-986B-38C8885900AC}" destId="{33342EE8-39EE-44FE-B8B1-10BB03C3613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EF608-1198-434F-B560-085CB9DC75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AC8EC0-4382-40C4-9628-4021B00D69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Distribution forms are received via:</a:t>
          </a:r>
          <a:endParaRPr lang="en-US" dirty="0"/>
        </a:p>
      </dgm:t>
    </dgm:pt>
    <dgm:pt modelId="{CA0E49C2-48A7-41AC-BA1E-7D5BB2B66EFA}" type="parTrans" cxnId="{6566A073-2E48-44C1-A347-BA14C68B891B}">
      <dgm:prSet/>
      <dgm:spPr/>
      <dgm:t>
        <a:bodyPr/>
        <a:lstStyle/>
        <a:p>
          <a:endParaRPr lang="en-US"/>
        </a:p>
      </dgm:t>
    </dgm:pt>
    <dgm:pt modelId="{1DCD132B-6255-42A2-BB93-EC296301111C}" type="sibTrans" cxnId="{6566A073-2E48-44C1-A347-BA14C68B891B}">
      <dgm:prSet/>
      <dgm:spPr/>
      <dgm:t>
        <a:bodyPr/>
        <a:lstStyle/>
        <a:p>
          <a:endParaRPr lang="en-US"/>
        </a:p>
      </dgm:t>
    </dgm:pt>
    <dgm:pt modelId="{C68D6931-D233-4855-9CEE-786172EE20B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Mail</a:t>
          </a:r>
        </a:p>
      </dgm:t>
    </dgm:pt>
    <dgm:pt modelId="{0727C940-DF2A-47C6-A404-0ED1649686B0}" type="parTrans" cxnId="{66628C5D-645B-459B-9DA3-967C92EC54AE}">
      <dgm:prSet/>
      <dgm:spPr/>
      <dgm:t>
        <a:bodyPr/>
        <a:lstStyle/>
        <a:p>
          <a:endParaRPr lang="en-US"/>
        </a:p>
      </dgm:t>
    </dgm:pt>
    <dgm:pt modelId="{9508C17C-7C79-4E5E-A26D-4EC1BAF1F329}" type="sibTrans" cxnId="{66628C5D-645B-459B-9DA3-967C92EC54AE}">
      <dgm:prSet/>
      <dgm:spPr/>
      <dgm:t>
        <a:bodyPr/>
        <a:lstStyle/>
        <a:p>
          <a:endParaRPr lang="en-US"/>
        </a:p>
      </dgm:t>
    </dgm:pt>
    <dgm:pt modelId="{9142EC09-59E0-4A5A-8F6E-C9837E5D0B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Fax</a:t>
          </a:r>
        </a:p>
      </dgm:t>
    </dgm:pt>
    <dgm:pt modelId="{3866CF62-BE30-4D37-9D99-431C556CC6E6}" type="parTrans" cxnId="{378CDD13-6BC7-46A8-9AA9-715B73A97840}">
      <dgm:prSet/>
      <dgm:spPr/>
      <dgm:t>
        <a:bodyPr/>
        <a:lstStyle/>
        <a:p>
          <a:endParaRPr lang="en-US"/>
        </a:p>
      </dgm:t>
    </dgm:pt>
    <dgm:pt modelId="{04EB8736-D8A0-4C37-89A0-91D67C7683A4}" type="sibTrans" cxnId="{378CDD13-6BC7-46A8-9AA9-715B73A97840}">
      <dgm:prSet/>
      <dgm:spPr/>
      <dgm:t>
        <a:bodyPr/>
        <a:lstStyle/>
        <a:p>
          <a:endParaRPr lang="en-US"/>
        </a:p>
      </dgm:t>
    </dgm:pt>
    <dgm:pt modelId="{AD863278-FBF9-45A4-BD92-0C620BD1A2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Email</a:t>
          </a:r>
        </a:p>
      </dgm:t>
    </dgm:pt>
    <dgm:pt modelId="{D3DCC8A2-C2ED-491A-A81E-27241CF1C898}" type="parTrans" cxnId="{4FD88BE0-4A72-4DCF-8576-C6490D461EA6}">
      <dgm:prSet/>
      <dgm:spPr/>
      <dgm:t>
        <a:bodyPr/>
        <a:lstStyle/>
        <a:p>
          <a:endParaRPr lang="en-US"/>
        </a:p>
      </dgm:t>
    </dgm:pt>
    <dgm:pt modelId="{D9957D88-79CB-410A-9D25-1932F9362049}" type="sibTrans" cxnId="{4FD88BE0-4A72-4DCF-8576-C6490D461EA6}">
      <dgm:prSet/>
      <dgm:spPr/>
      <dgm:t>
        <a:bodyPr/>
        <a:lstStyle/>
        <a:p>
          <a:endParaRPr lang="en-US"/>
        </a:p>
      </dgm:t>
    </dgm:pt>
    <dgm:pt modelId="{E3503F03-6FA4-497D-A232-133C4C2636DB}" type="pres">
      <dgm:prSet presAssocID="{6DEEF608-1198-434F-B560-085CB9DC7579}" presName="root" presStyleCnt="0">
        <dgm:presLayoutVars>
          <dgm:dir/>
          <dgm:resizeHandles val="exact"/>
        </dgm:presLayoutVars>
      </dgm:prSet>
      <dgm:spPr/>
    </dgm:pt>
    <dgm:pt modelId="{F9C37A05-EC9B-4F33-88C0-5932FCB2F853}" type="pres">
      <dgm:prSet presAssocID="{F9AC8EC0-4382-40C4-9628-4021B00D6956}" presName="compNode" presStyleCnt="0"/>
      <dgm:spPr/>
    </dgm:pt>
    <dgm:pt modelId="{EFD88A90-C59E-48E4-9B5C-7E1EBD1D68E2}" type="pres">
      <dgm:prSet presAssocID="{F9AC8EC0-4382-40C4-9628-4021B00D6956}" presName="iconBgRect" presStyleLbl="bgShp" presStyleIdx="0" presStyleCnt="4"/>
      <dgm:spPr/>
    </dgm:pt>
    <dgm:pt modelId="{A5EA2D6B-AB5F-4556-A041-355CDF1FC260}" type="pres">
      <dgm:prSet presAssocID="{F9AC8EC0-4382-40C4-9628-4021B00D69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9990D10-BD58-43DE-A767-07790296985A}" type="pres">
      <dgm:prSet presAssocID="{F9AC8EC0-4382-40C4-9628-4021B00D6956}" presName="spaceRect" presStyleCnt="0"/>
      <dgm:spPr/>
    </dgm:pt>
    <dgm:pt modelId="{F5A093A2-BC32-40D2-8FFF-439DF7B3B298}" type="pres">
      <dgm:prSet presAssocID="{F9AC8EC0-4382-40C4-9628-4021B00D6956}" presName="textRect" presStyleLbl="revTx" presStyleIdx="0" presStyleCnt="4">
        <dgm:presLayoutVars>
          <dgm:chMax val="1"/>
          <dgm:chPref val="1"/>
        </dgm:presLayoutVars>
      </dgm:prSet>
      <dgm:spPr/>
    </dgm:pt>
    <dgm:pt modelId="{BC86EC1F-350D-4B23-9C88-88E1F5EBFDA5}" type="pres">
      <dgm:prSet presAssocID="{1DCD132B-6255-42A2-BB93-EC296301111C}" presName="sibTrans" presStyleCnt="0"/>
      <dgm:spPr/>
    </dgm:pt>
    <dgm:pt modelId="{4354245D-DD82-4E51-8CA6-FF7F7048EB69}" type="pres">
      <dgm:prSet presAssocID="{C68D6931-D233-4855-9CEE-786172EE20BF}" presName="compNode" presStyleCnt="0"/>
      <dgm:spPr/>
    </dgm:pt>
    <dgm:pt modelId="{F47C49B4-94AE-4F61-BC55-79AF8113B23E}" type="pres">
      <dgm:prSet presAssocID="{C68D6931-D233-4855-9CEE-786172EE20BF}" presName="iconBgRect" presStyleLbl="bgShp" presStyleIdx="1" presStyleCnt="4"/>
      <dgm:spPr/>
    </dgm:pt>
    <dgm:pt modelId="{D027FD61-1F63-43BB-9F6D-B579B6DC6BAB}" type="pres">
      <dgm:prSet presAssocID="{C68D6931-D233-4855-9CEE-786172EE20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B88BB41D-F15E-4587-B2E0-6C8F037956D8}" type="pres">
      <dgm:prSet presAssocID="{C68D6931-D233-4855-9CEE-786172EE20BF}" presName="spaceRect" presStyleCnt="0"/>
      <dgm:spPr/>
    </dgm:pt>
    <dgm:pt modelId="{5BEFCC1B-9347-465A-814D-55C318F87F49}" type="pres">
      <dgm:prSet presAssocID="{C68D6931-D233-4855-9CEE-786172EE20BF}" presName="textRect" presStyleLbl="revTx" presStyleIdx="1" presStyleCnt="4">
        <dgm:presLayoutVars>
          <dgm:chMax val="1"/>
          <dgm:chPref val="1"/>
        </dgm:presLayoutVars>
      </dgm:prSet>
      <dgm:spPr/>
    </dgm:pt>
    <dgm:pt modelId="{9E20377F-118B-42C6-B01B-0797AD47A2B1}" type="pres">
      <dgm:prSet presAssocID="{9508C17C-7C79-4E5E-A26D-4EC1BAF1F329}" presName="sibTrans" presStyleCnt="0"/>
      <dgm:spPr/>
    </dgm:pt>
    <dgm:pt modelId="{32F91642-772E-4726-A895-2BDD1898018E}" type="pres">
      <dgm:prSet presAssocID="{9142EC09-59E0-4A5A-8F6E-C9837E5D0BDD}" presName="compNode" presStyleCnt="0"/>
      <dgm:spPr/>
    </dgm:pt>
    <dgm:pt modelId="{25D58F70-56AA-4327-9998-B5F164079CBA}" type="pres">
      <dgm:prSet presAssocID="{9142EC09-59E0-4A5A-8F6E-C9837E5D0BDD}" presName="iconBgRect" presStyleLbl="bgShp" presStyleIdx="2" presStyleCnt="4"/>
      <dgm:spPr/>
    </dgm:pt>
    <dgm:pt modelId="{99C1B564-8443-4C72-BE99-F4FE7F335484}" type="pres">
      <dgm:prSet presAssocID="{9142EC09-59E0-4A5A-8F6E-C9837E5D0B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B1E65876-8E8E-4228-A2B8-D1E25EF887F4}" type="pres">
      <dgm:prSet presAssocID="{9142EC09-59E0-4A5A-8F6E-C9837E5D0BDD}" presName="spaceRect" presStyleCnt="0"/>
      <dgm:spPr/>
    </dgm:pt>
    <dgm:pt modelId="{D4ED86F0-AEBC-4AEB-B251-332882346FF2}" type="pres">
      <dgm:prSet presAssocID="{9142EC09-59E0-4A5A-8F6E-C9837E5D0BDD}" presName="textRect" presStyleLbl="revTx" presStyleIdx="2" presStyleCnt="4">
        <dgm:presLayoutVars>
          <dgm:chMax val="1"/>
          <dgm:chPref val="1"/>
        </dgm:presLayoutVars>
      </dgm:prSet>
      <dgm:spPr/>
    </dgm:pt>
    <dgm:pt modelId="{D3CDC072-9054-4440-8B13-7694C3DCFA93}" type="pres">
      <dgm:prSet presAssocID="{04EB8736-D8A0-4C37-89A0-91D67C7683A4}" presName="sibTrans" presStyleCnt="0"/>
      <dgm:spPr/>
    </dgm:pt>
    <dgm:pt modelId="{CE930D89-2CE8-4638-88B1-1619E935D88A}" type="pres">
      <dgm:prSet presAssocID="{AD863278-FBF9-45A4-BD92-0C620BD1A28B}" presName="compNode" presStyleCnt="0"/>
      <dgm:spPr/>
    </dgm:pt>
    <dgm:pt modelId="{A6626330-5CC9-47BE-A1D1-B3B96F98AFE1}" type="pres">
      <dgm:prSet presAssocID="{AD863278-FBF9-45A4-BD92-0C620BD1A28B}" presName="iconBgRect" presStyleLbl="bgShp" presStyleIdx="3" presStyleCnt="4"/>
      <dgm:spPr/>
    </dgm:pt>
    <dgm:pt modelId="{92D3E9DD-76BA-4081-BB45-45AFDD611D59}" type="pres">
      <dgm:prSet presAssocID="{AD863278-FBF9-45A4-BD92-0C620BD1A2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C96F15A5-64ED-42FD-ACB3-30FBA37B302B}" type="pres">
      <dgm:prSet presAssocID="{AD863278-FBF9-45A4-BD92-0C620BD1A28B}" presName="spaceRect" presStyleCnt="0"/>
      <dgm:spPr/>
    </dgm:pt>
    <dgm:pt modelId="{82506686-04CB-463A-B238-A0AE5F5EA9D3}" type="pres">
      <dgm:prSet presAssocID="{AD863278-FBF9-45A4-BD92-0C620BD1A2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BA2D09-5066-4DB3-9E6A-2A17B0AD7F0A}" type="presOf" srcId="{AD863278-FBF9-45A4-BD92-0C620BD1A28B}" destId="{82506686-04CB-463A-B238-A0AE5F5EA9D3}" srcOrd="0" destOrd="0" presId="urn:microsoft.com/office/officeart/2018/5/layout/IconCircleLabelList"/>
    <dgm:cxn modelId="{378CDD13-6BC7-46A8-9AA9-715B73A97840}" srcId="{6DEEF608-1198-434F-B560-085CB9DC7579}" destId="{9142EC09-59E0-4A5A-8F6E-C9837E5D0BDD}" srcOrd="2" destOrd="0" parTransId="{3866CF62-BE30-4D37-9D99-431C556CC6E6}" sibTransId="{04EB8736-D8A0-4C37-89A0-91D67C7683A4}"/>
    <dgm:cxn modelId="{F9F47F2C-7F19-4F4E-A806-5C921F85E7E8}" type="presOf" srcId="{C68D6931-D233-4855-9CEE-786172EE20BF}" destId="{5BEFCC1B-9347-465A-814D-55C318F87F49}" srcOrd="0" destOrd="0" presId="urn:microsoft.com/office/officeart/2018/5/layout/IconCircleLabelList"/>
    <dgm:cxn modelId="{151D4C2D-8841-4722-A74F-55163A28B746}" type="presOf" srcId="{6DEEF608-1198-434F-B560-085CB9DC7579}" destId="{E3503F03-6FA4-497D-A232-133C4C2636DB}" srcOrd="0" destOrd="0" presId="urn:microsoft.com/office/officeart/2018/5/layout/IconCircleLabelList"/>
    <dgm:cxn modelId="{66628C5D-645B-459B-9DA3-967C92EC54AE}" srcId="{6DEEF608-1198-434F-B560-085CB9DC7579}" destId="{C68D6931-D233-4855-9CEE-786172EE20BF}" srcOrd="1" destOrd="0" parTransId="{0727C940-DF2A-47C6-A404-0ED1649686B0}" sibTransId="{9508C17C-7C79-4E5E-A26D-4EC1BAF1F329}"/>
    <dgm:cxn modelId="{6566A073-2E48-44C1-A347-BA14C68B891B}" srcId="{6DEEF608-1198-434F-B560-085CB9DC7579}" destId="{F9AC8EC0-4382-40C4-9628-4021B00D6956}" srcOrd="0" destOrd="0" parTransId="{CA0E49C2-48A7-41AC-BA1E-7D5BB2B66EFA}" sibTransId="{1DCD132B-6255-42A2-BB93-EC296301111C}"/>
    <dgm:cxn modelId="{4D39F482-6A2D-443E-B724-7BEB65823F23}" type="presOf" srcId="{F9AC8EC0-4382-40C4-9628-4021B00D6956}" destId="{F5A093A2-BC32-40D2-8FFF-439DF7B3B298}" srcOrd="0" destOrd="0" presId="urn:microsoft.com/office/officeart/2018/5/layout/IconCircleLabelList"/>
    <dgm:cxn modelId="{172B5CE0-F1CF-4C2F-A2C0-DEFB27F84840}" type="presOf" srcId="{9142EC09-59E0-4A5A-8F6E-C9837E5D0BDD}" destId="{D4ED86F0-AEBC-4AEB-B251-332882346FF2}" srcOrd="0" destOrd="0" presId="urn:microsoft.com/office/officeart/2018/5/layout/IconCircleLabelList"/>
    <dgm:cxn modelId="{4FD88BE0-4A72-4DCF-8576-C6490D461EA6}" srcId="{6DEEF608-1198-434F-B560-085CB9DC7579}" destId="{AD863278-FBF9-45A4-BD92-0C620BD1A28B}" srcOrd="3" destOrd="0" parTransId="{D3DCC8A2-C2ED-491A-A81E-27241CF1C898}" sibTransId="{D9957D88-79CB-410A-9D25-1932F9362049}"/>
    <dgm:cxn modelId="{04E3F2FB-C39C-4444-AB77-86D96DC095CB}" type="presParOf" srcId="{E3503F03-6FA4-497D-A232-133C4C2636DB}" destId="{F9C37A05-EC9B-4F33-88C0-5932FCB2F853}" srcOrd="0" destOrd="0" presId="urn:microsoft.com/office/officeart/2018/5/layout/IconCircleLabelList"/>
    <dgm:cxn modelId="{46BB7F61-B3C2-434E-8C10-B64F31DBFEFA}" type="presParOf" srcId="{F9C37A05-EC9B-4F33-88C0-5932FCB2F853}" destId="{EFD88A90-C59E-48E4-9B5C-7E1EBD1D68E2}" srcOrd="0" destOrd="0" presId="urn:microsoft.com/office/officeart/2018/5/layout/IconCircleLabelList"/>
    <dgm:cxn modelId="{3BEDCBBA-47ED-4E96-9916-733AB5E7DAD6}" type="presParOf" srcId="{F9C37A05-EC9B-4F33-88C0-5932FCB2F853}" destId="{A5EA2D6B-AB5F-4556-A041-355CDF1FC260}" srcOrd="1" destOrd="0" presId="urn:microsoft.com/office/officeart/2018/5/layout/IconCircleLabelList"/>
    <dgm:cxn modelId="{BE2A2913-3B27-433F-9D5D-B1D70C19BCFD}" type="presParOf" srcId="{F9C37A05-EC9B-4F33-88C0-5932FCB2F853}" destId="{E9990D10-BD58-43DE-A767-07790296985A}" srcOrd="2" destOrd="0" presId="urn:microsoft.com/office/officeart/2018/5/layout/IconCircleLabelList"/>
    <dgm:cxn modelId="{0AE6331B-06FA-4BA7-989E-57D1E5FB6FC2}" type="presParOf" srcId="{F9C37A05-EC9B-4F33-88C0-5932FCB2F853}" destId="{F5A093A2-BC32-40D2-8FFF-439DF7B3B298}" srcOrd="3" destOrd="0" presId="urn:microsoft.com/office/officeart/2018/5/layout/IconCircleLabelList"/>
    <dgm:cxn modelId="{BCB73C73-9A7A-485E-9E4A-E711FF079A4D}" type="presParOf" srcId="{E3503F03-6FA4-497D-A232-133C4C2636DB}" destId="{BC86EC1F-350D-4B23-9C88-88E1F5EBFDA5}" srcOrd="1" destOrd="0" presId="urn:microsoft.com/office/officeart/2018/5/layout/IconCircleLabelList"/>
    <dgm:cxn modelId="{FB67F623-E377-42F5-9D94-13AB5C2E27E0}" type="presParOf" srcId="{E3503F03-6FA4-497D-A232-133C4C2636DB}" destId="{4354245D-DD82-4E51-8CA6-FF7F7048EB69}" srcOrd="2" destOrd="0" presId="urn:microsoft.com/office/officeart/2018/5/layout/IconCircleLabelList"/>
    <dgm:cxn modelId="{9DC05AD6-2DC6-4C17-B42D-20C32204710D}" type="presParOf" srcId="{4354245D-DD82-4E51-8CA6-FF7F7048EB69}" destId="{F47C49B4-94AE-4F61-BC55-79AF8113B23E}" srcOrd="0" destOrd="0" presId="urn:microsoft.com/office/officeart/2018/5/layout/IconCircleLabelList"/>
    <dgm:cxn modelId="{13C228A1-DD9A-45C2-B1FB-B3B52CD80C08}" type="presParOf" srcId="{4354245D-DD82-4E51-8CA6-FF7F7048EB69}" destId="{D027FD61-1F63-43BB-9F6D-B579B6DC6BAB}" srcOrd="1" destOrd="0" presId="urn:microsoft.com/office/officeart/2018/5/layout/IconCircleLabelList"/>
    <dgm:cxn modelId="{6898844A-1296-4980-9E0D-4B50A18EB22A}" type="presParOf" srcId="{4354245D-DD82-4E51-8CA6-FF7F7048EB69}" destId="{B88BB41D-F15E-4587-B2E0-6C8F037956D8}" srcOrd="2" destOrd="0" presId="urn:microsoft.com/office/officeart/2018/5/layout/IconCircleLabelList"/>
    <dgm:cxn modelId="{A8BCEC99-2333-4729-AB77-103728209C23}" type="presParOf" srcId="{4354245D-DD82-4E51-8CA6-FF7F7048EB69}" destId="{5BEFCC1B-9347-465A-814D-55C318F87F49}" srcOrd="3" destOrd="0" presId="urn:microsoft.com/office/officeart/2018/5/layout/IconCircleLabelList"/>
    <dgm:cxn modelId="{7F46A91B-A455-4C3A-ABE9-0A9C3760970C}" type="presParOf" srcId="{E3503F03-6FA4-497D-A232-133C4C2636DB}" destId="{9E20377F-118B-42C6-B01B-0797AD47A2B1}" srcOrd="3" destOrd="0" presId="urn:microsoft.com/office/officeart/2018/5/layout/IconCircleLabelList"/>
    <dgm:cxn modelId="{4ECFD326-8460-4E1D-867F-13CB730E260D}" type="presParOf" srcId="{E3503F03-6FA4-497D-A232-133C4C2636DB}" destId="{32F91642-772E-4726-A895-2BDD1898018E}" srcOrd="4" destOrd="0" presId="urn:microsoft.com/office/officeart/2018/5/layout/IconCircleLabelList"/>
    <dgm:cxn modelId="{BBA226D2-9923-4291-A95D-F20BADFCEB39}" type="presParOf" srcId="{32F91642-772E-4726-A895-2BDD1898018E}" destId="{25D58F70-56AA-4327-9998-B5F164079CBA}" srcOrd="0" destOrd="0" presId="urn:microsoft.com/office/officeart/2018/5/layout/IconCircleLabelList"/>
    <dgm:cxn modelId="{5B80A3DE-2E37-4802-8AB3-0B9FE1944A6E}" type="presParOf" srcId="{32F91642-772E-4726-A895-2BDD1898018E}" destId="{99C1B564-8443-4C72-BE99-F4FE7F335484}" srcOrd="1" destOrd="0" presId="urn:microsoft.com/office/officeart/2018/5/layout/IconCircleLabelList"/>
    <dgm:cxn modelId="{2B2E5B0D-5E4D-49FF-A771-82EF5701DE50}" type="presParOf" srcId="{32F91642-772E-4726-A895-2BDD1898018E}" destId="{B1E65876-8E8E-4228-A2B8-D1E25EF887F4}" srcOrd="2" destOrd="0" presId="urn:microsoft.com/office/officeart/2018/5/layout/IconCircleLabelList"/>
    <dgm:cxn modelId="{05A512B8-9D61-4403-BCCD-911F03D09D03}" type="presParOf" srcId="{32F91642-772E-4726-A895-2BDD1898018E}" destId="{D4ED86F0-AEBC-4AEB-B251-332882346FF2}" srcOrd="3" destOrd="0" presId="urn:microsoft.com/office/officeart/2018/5/layout/IconCircleLabelList"/>
    <dgm:cxn modelId="{562A24A7-8B49-48AF-B0E9-9AB3FE93184B}" type="presParOf" srcId="{E3503F03-6FA4-497D-A232-133C4C2636DB}" destId="{D3CDC072-9054-4440-8B13-7694C3DCFA93}" srcOrd="5" destOrd="0" presId="urn:microsoft.com/office/officeart/2018/5/layout/IconCircleLabelList"/>
    <dgm:cxn modelId="{76E9A56C-A78C-4FD0-8BD7-39059F0E6D06}" type="presParOf" srcId="{E3503F03-6FA4-497D-A232-133C4C2636DB}" destId="{CE930D89-2CE8-4638-88B1-1619E935D88A}" srcOrd="6" destOrd="0" presId="urn:microsoft.com/office/officeart/2018/5/layout/IconCircleLabelList"/>
    <dgm:cxn modelId="{AE47F046-F4A2-4509-8931-AB38EB7EC8B1}" type="presParOf" srcId="{CE930D89-2CE8-4638-88B1-1619E935D88A}" destId="{A6626330-5CC9-47BE-A1D1-B3B96F98AFE1}" srcOrd="0" destOrd="0" presId="urn:microsoft.com/office/officeart/2018/5/layout/IconCircleLabelList"/>
    <dgm:cxn modelId="{8EC81297-4326-4537-B890-7A0292BB4BFB}" type="presParOf" srcId="{CE930D89-2CE8-4638-88B1-1619E935D88A}" destId="{92D3E9DD-76BA-4081-BB45-45AFDD611D59}" srcOrd="1" destOrd="0" presId="urn:microsoft.com/office/officeart/2018/5/layout/IconCircleLabelList"/>
    <dgm:cxn modelId="{DA0E3C54-F01D-45A8-B54C-45DADC698E1D}" type="presParOf" srcId="{CE930D89-2CE8-4638-88B1-1619E935D88A}" destId="{C96F15A5-64ED-42FD-ACB3-30FBA37B302B}" srcOrd="2" destOrd="0" presId="urn:microsoft.com/office/officeart/2018/5/layout/IconCircleLabelList"/>
    <dgm:cxn modelId="{041FACB5-9FF2-4759-8615-ADAC0C191E1F}" type="presParOf" srcId="{CE930D89-2CE8-4638-88B1-1619E935D88A}" destId="{82506686-04CB-463A-B238-A0AE5F5EA9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AC4843-0370-42DC-8A61-2F941DDB19F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4BFF65-34F1-42EA-9FC7-14994774326A}">
      <dgm:prSet/>
      <dgm:spPr/>
      <dgm:t>
        <a:bodyPr/>
        <a:lstStyle/>
        <a:p>
          <a:r>
            <a:rPr lang="en-US" b="1" dirty="0"/>
            <a:t>Forms are scanned using outlook scanner</a:t>
          </a:r>
          <a:endParaRPr lang="en-US" dirty="0"/>
        </a:p>
      </dgm:t>
    </dgm:pt>
    <dgm:pt modelId="{3864EF1A-4507-4972-B48C-76D6F8280880}" type="parTrans" cxnId="{28008FC9-D6D5-45B2-83EA-BE23F01D2B69}">
      <dgm:prSet/>
      <dgm:spPr/>
      <dgm:t>
        <a:bodyPr/>
        <a:lstStyle/>
        <a:p>
          <a:endParaRPr lang="en-US"/>
        </a:p>
      </dgm:t>
    </dgm:pt>
    <dgm:pt modelId="{F5836E52-CAB3-415D-88C5-48EECDB428E8}" type="sibTrans" cxnId="{28008FC9-D6D5-45B2-83EA-BE23F01D2B69}">
      <dgm:prSet/>
      <dgm:spPr/>
      <dgm:t>
        <a:bodyPr/>
        <a:lstStyle/>
        <a:p>
          <a:endParaRPr lang="en-US"/>
        </a:p>
      </dgm:t>
    </dgm:pt>
    <dgm:pt modelId="{60FC4F3E-1D27-42DF-B1C4-9738A22B4F81}">
      <dgm:prSet/>
      <dgm:spPr/>
      <dgm:t>
        <a:bodyPr/>
        <a:lstStyle/>
        <a:p>
          <a:r>
            <a:rPr lang="en-US" b="0" i="0" baseline="0" dirty="0"/>
            <a:t>Some fields are captured like</a:t>
          </a:r>
          <a:endParaRPr lang="en-US" dirty="0"/>
        </a:p>
      </dgm:t>
    </dgm:pt>
    <dgm:pt modelId="{BD3E1E9E-D0A3-4C86-99AA-7CB6839D58DC}" type="parTrans" cxnId="{847F836C-744F-4387-8E58-2C7A0C2751C4}">
      <dgm:prSet/>
      <dgm:spPr/>
      <dgm:t>
        <a:bodyPr/>
        <a:lstStyle/>
        <a:p>
          <a:endParaRPr lang="en-US"/>
        </a:p>
      </dgm:t>
    </dgm:pt>
    <dgm:pt modelId="{42FDA30D-C2D9-453E-A28B-BD58838FD41F}" type="sibTrans" cxnId="{847F836C-744F-4387-8E58-2C7A0C2751C4}">
      <dgm:prSet/>
      <dgm:spPr/>
      <dgm:t>
        <a:bodyPr/>
        <a:lstStyle/>
        <a:p>
          <a:endParaRPr lang="en-US"/>
        </a:p>
      </dgm:t>
    </dgm:pt>
    <dgm:pt modelId="{3DDD1E27-C0D7-4812-AD90-FA38AEE39BAD}">
      <dgm:prSet/>
      <dgm:spPr/>
      <dgm:t>
        <a:bodyPr/>
        <a:lstStyle/>
        <a:p>
          <a:r>
            <a:rPr lang="en-US" b="1" i="0" baseline="0"/>
            <a:t>First Name</a:t>
          </a:r>
          <a:endParaRPr lang="en-US"/>
        </a:p>
      </dgm:t>
    </dgm:pt>
    <dgm:pt modelId="{61BFA4BF-3BD0-479A-88E3-7A2EE9C35939}" type="parTrans" cxnId="{093F4888-9305-47AC-B25C-66D64583052D}">
      <dgm:prSet/>
      <dgm:spPr/>
      <dgm:t>
        <a:bodyPr/>
        <a:lstStyle/>
        <a:p>
          <a:endParaRPr lang="en-US"/>
        </a:p>
      </dgm:t>
    </dgm:pt>
    <dgm:pt modelId="{C010E7C3-E2A4-42C3-A23D-A42178B19086}" type="sibTrans" cxnId="{093F4888-9305-47AC-B25C-66D64583052D}">
      <dgm:prSet/>
      <dgm:spPr/>
      <dgm:t>
        <a:bodyPr/>
        <a:lstStyle/>
        <a:p>
          <a:endParaRPr lang="en-US"/>
        </a:p>
      </dgm:t>
    </dgm:pt>
    <dgm:pt modelId="{E7C2ED4A-1381-44F0-AF95-32D7FA8A73A7}">
      <dgm:prSet/>
      <dgm:spPr/>
      <dgm:t>
        <a:bodyPr/>
        <a:lstStyle/>
        <a:p>
          <a:r>
            <a:rPr lang="en-US" b="1" i="0" baseline="0"/>
            <a:t>SSN</a:t>
          </a:r>
          <a:endParaRPr lang="en-US"/>
        </a:p>
      </dgm:t>
    </dgm:pt>
    <dgm:pt modelId="{7F19FF7A-C351-4E77-8EC1-1ED46D837E61}" type="parTrans" cxnId="{C3D3C8CF-7DD2-4BEA-B375-D9A6E92879DC}">
      <dgm:prSet/>
      <dgm:spPr/>
      <dgm:t>
        <a:bodyPr/>
        <a:lstStyle/>
        <a:p>
          <a:endParaRPr lang="en-US"/>
        </a:p>
      </dgm:t>
    </dgm:pt>
    <dgm:pt modelId="{5829D8F0-7D7C-4465-90E0-1E6D8DF4957C}" type="sibTrans" cxnId="{C3D3C8CF-7DD2-4BEA-B375-D9A6E92879DC}">
      <dgm:prSet/>
      <dgm:spPr/>
      <dgm:t>
        <a:bodyPr/>
        <a:lstStyle/>
        <a:p>
          <a:endParaRPr lang="en-US"/>
        </a:p>
      </dgm:t>
    </dgm:pt>
    <dgm:pt modelId="{6A845B15-56DA-4BBE-BBF0-00C27DB591B1}">
      <dgm:prSet/>
      <dgm:spPr/>
      <dgm:t>
        <a:bodyPr/>
        <a:lstStyle/>
        <a:p>
          <a:r>
            <a:rPr lang="en-US" b="1" i="0" baseline="0"/>
            <a:t>Address</a:t>
          </a:r>
          <a:endParaRPr lang="en-US"/>
        </a:p>
      </dgm:t>
    </dgm:pt>
    <dgm:pt modelId="{4103D4D3-5EFB-427B-B64D-36383846A9D1}" type="parTrans" cxnId="{6885EFAE-B530-4CA9-8292-BB378867E2D8}">
      <dgm:prSet/>
      <dgm:spPr/>
      <dgm:t>
        <a:bodyPr/>
        <a:lstStyle/>
        <a:p>
          <a:endParaRPr lang="en-US"/>
        </a:p>
      </dgm:t>
    </dgm:pt>
    <dgm:pt modelId="{366CC96C-3EF7-4ACD-AE88-60B553C5C56F}" type="sibTrans" cxnId="{6885EFAE-B530-4CA9-8292-BB378867E2D8}">
      <dgm:prSet/>
      <dgm:spPr/>
      <dgm:t>
        <a:bodyPr/>
        <a:lstStyle/>
        <a:p>
          <a:endParaRPr lang="en-US"/>
        </a:p>
      </dgm:t>
    </dgm:pt>
    <dgm:pt modelId="{4754C558-CF30-49FB-9163-527307A879C1}">
      <dgm:prSet/>
      <dgm:spPr/>
      <dgm:t>
        <a:bodyPr/>
        <a:lstStyle/>
        <a:p>
          <a:r>
            <a:rPr lang="en-US" dirty="0"/>
            <a:t>A record gets created in Dynamics</a:t>
          </a:r>
        </a:p>
      </dgm:t>
    </dgm:pt>
    <dgm:pt modelId="{6657BF5E-F9DD-421E-A750-B8903414C1CC}" type="parTrans" cxnId="{FBBBDF79-1C59-430F-AA94-201D0B613849}">
      <dgm:prSet/>
      <dgm:spPr/>
      <dgm:t>
        <a:bodyPr/>
        <a:lstStyle/>
        <a:p>
          <a:endParaRPr lang="en-US"/>
        </a:p>
      </dgm:t>
    </dgm:pt>
    <dgm:pt modelId="{DA127737-D696-4B96-8263-E3D2F7C8F5B8}" type="sibTrans" cxnId="{FBBBDF79-1C59-430F-AA94-201D0B613849}">
      <dgm:prSet/>
      <dgm:spPr/>
      <dgm:t>
        <a:bodyPr/>
        <a:lstStyle/>
        <a:p>
          <a:endParaRPr lang="en-US"/>
        </a:p>
      </dgm:t>
    </dgm:pt>
    <dgm:pt modelId="{6CA6A3AD-FE33-4AA8-BC4D-AA021D81C0F3}">
      <dgm:prSet/>
      <dgm:spPr/>
      <dgm:t>
        <a:bodyPr/>
        <a:lstStyle/>
        <a:p>
          <a:r>
            <a:rPr lang="en-US" b="1" i="0" baseline="0"/>
            <a:t>Last Name</a:t>
          </a:r>
          <a:endParaRPr lang="en-US"/>
        </a:p>
      </dgm:t>
    </dgm:pt>
    <dgm:pt modelId="{3194308E-5A11-4717-A309-B2D25B8C78EF}" type="sibTrans" cxnId="{DDEAAAF4-59E9-4C9E-A067-3EB6DCC7E2A1}">
      <dgm:prSet/>
      <dgm:spPr/>
      <dgm:t>
        <a:bodyPr/>
        <a:lstStyle/>
        <a:p>
          <a:endParaRPr lang="en-US"/>
        </a:p>
      </dgm:t>
    </dgm:pt>
    <dgm:pt modelId="{59D463EA-20AA-406E-9E82-B0A21F2440A7}" type="parTrans" cxnId="{DDEAAAF4-59E9-4C9E-A067-3EB6DCC7E2A1}">
      <dgm:prSet/>
      <dgm:spPr/>
      <dgm:t>
        <a:bodyPr/>
        <a:lstStyle/>
        <a:p>
          <a:endParaRPr lang="en-US"/>
        </a:p>
      </dgm:t>
    </dgm:pt>
    <dgm:pt modelId="{CF4F0B8A-6A84-49FC-B4B6-6891E4F0D854}">
      <dgm:prSet/>
      <dgm:spPr/>
      <dgm:t>
        <a:bodyPr/>
        <a:lstStyle/>
        <a:p>
          <a:r>
            <a:rPr lang="en-US" b="1" i="0" baseline="0" dirty="0"/>
            <a:t>Processing Unit Will start working on distribution record</a:t>
          </a:r>
          <a:endParaRPr lang="en-US" dirty="0"/>
        </a:p>
      </dgm:t>
    </dgm:pt>
    <dgm:pt modelId="{B32533EC-0E39-49D2-A6CA-B893EEB32F0A}" type="parTrans" cxnId="{750E1F55-C0CF-4A32-A541-487F02E94AB1}">
      <dgm:prSet/>
      <dgm:spPr/>
      <dgm:t>
        <a:bodyPr/>
        <a:lstStyle/>
        <a:p>
          <a:endParaRPr lang="en-US"/>
        </a:p>
      </dgm:t>
    </dgm:pt>
    <dgm:pt modelId="{7334BF59-0CD6-4132-8379-495A00664939}" type="sibTrans" cxnId="{750E1F55-C0CF-4A32-A541-487F02E94AB1}">
      <dgm:prSet/>
      <dgm:spPr/>
      <dgm:t>
        <a:bodyPr/>
        <a:lstStyle/>
        <a:p>
          <a:endParaRPr lang="en-US"/>
        </a:p>
      </dgm:t>
    </dgm:pt>
    <dgm:pt modelId="{DF68CA8A-63EE-43E9-BD93-B7036B8BFDFE}" type="pres">
      <dgm:prSet presAssocID="{49AC4843-0370-42DC-8A61-2F941DDB19FA}" presName="Name0" presStyleCnt="0">
        <dgm:presLayoutVars>
          <dgm:dir/>
          <dgm:resizeHandles val="exact"/>
        </dgm:presLayoutVars>
      </dgm:prSet>
      <dgm:spPr/>
    </dgm:pt>
    <dgm:pt modelId="{2A78C154-5B2D-465E-B8CC-14F51C860748}" type="pres">
      <dgm:prSet presAssocID="{0E4BFF65-34F1-42EA-9FC7-14994774326A}" presName="node" presStyleLbl="node1" presStyleIdx="0" presStyleCnt="8">
        <dgm:presLayoutVars>
          <dgm:bulletEnabled val="1"/>
        </dgm:presLayoutVars>
      </dgm:prSet>
      <dgm:spPr/>
    </dgm:pt>
    <dgm:pt modelId="{5A60F4E7-0402-4CCA-84E0-305FC74DA962}" type="pres">
      <dgm:prSet presAssocID="{F5836E52-CAB3-415D-88C5-48EECDB428E8}" presName="sibTrans" presStyleLbl="sibTrans1D1" presStyleIdx="0" presStyleCnt="7"/>
      <dgm:spPr/>
    </dgm:pt>
    <dgm:pt modelId="{E29803E0-4876-47F3-BC62-EE07DFC65921}" type="pres">
      <dgm:prSet presAssocID="{F5836E52-CAB3-415D-88C5-48EECDB428E8}" presName="connectorText" presStyleLbl="sibTrans1D1" presStyleIdx="0" presStyleCnt="7"/>
      <dgm:spPr/>
    </dgm:pt>
    <dgm:pt modelId="{F8AFB772-0A97-4EA4-B2F8-4BA54C0BB63C}" type="pres">
      <dgm:prSet presAssocID="{60FC4F3E-1D27-42DF-B1C4-9738A22B4F81}" presName="node" presStyleLbl="node1" presStyleIdx="1" presStyleCnt="8">
        <dgm:presLayoutVars>
          <dgm:bulletEnabled val="1"/>
        </dgm:presLayoutVars>
      </dgm:prSet>
      <dgm:spPr/>
    </dgm:pt>
    <dgm:pt modelId="{99914CFD-A1AD-4351-86B5-39749818827A}" type="pres">
      <dgm:prSet presAssocID="{42FDA30D-C2D9-453E-A28B-BD58838FD41F}" presName="sibTrans" presStyleLbl="sibTrans1D1" presStyleIdx="1" presStyleCnt="7"/>
      <dgm:spPr/>
    </dgm:pt>
    <dgm:pt modelId="{14B8B1E9-57E4-4F3D-9D84-50FA40C19E7C}" type="pres">
      <dgm:prSet presAssocID="{42FDA30D-C2D9-453E-A28B-BD58838FD41F}" presName="connectorText" presStyleLbl="sibTrans1D1" presStyleIdx="1" presStyleCnt="7"/>
      <dgm:spPr/>
    </dgm:pt>
    <dgm:pt modelId="{1B964B06-6839-42E0-B6B3-F5A5F6DBFDB4}" type="pres">
      <dgm:prSet presAssocID="{3DDD1E27-C0D7-4812-AD90-FA38AEE39BAD}" presName="node" presStyleLbl="node1" presStyleIdx="2" presStyleCnt="8">
        <dgm:presLayoutVars>
          <dgm:bulletEnabled val="1"/>
        </dgm:presLayoutVars>
      </dgm:prSet>
      <dgm:spPr/>
    </dgm:pt>
    <dgm:pt modelId="{EE27353A-890D-41F1-8836-2578F7E0A236}" type="pres">
      <dgm:prSet presAssocID="{C010E7C3-E2A4-42C3-A23D-A42178B19086}" presName="sibTrans" presStyleLbl="sibTrans1D1" presStyleIdx="2" presStyleCnt="7"/>
      <dgm:spPr/>
    </dgm:pt>
    <dgm:pt modelId="{E336CA01-91C4-4F5F-A5B0-6BAB5BDCD440}" type="pres">
      <dgm:prSet presAssocID="{C010E7C3-E2A4-42C3-A23D-A42178B19086}" presName="connectorText" presStyleLbl="sibTrans1D1" presStyleIdx="2" presStyleCnt="7"/>
      <dgm:spPr/>
    </dgm:pt>
    <dgm:pt modelId="{35092D50-23E5-4B1C-85DC-C510F81E9AF3}" type="pres">
      <dgm:prSet presAssocID="{6CA6A3AD-FE33-4AA8-BC4D-AA021D81C0F3}" presName="node" presStyleLbl="node1" presStyleIdx="3" presStyleCnt="8">
        <dgm:presLayoutVars>
          <dgm:bulletEnabled val="1"/>
        </dgm:presLayoutVars>
      </dgm:prSet>
      <dgm:spPr/>
    </dgm:pt>
    <dgm:pt modelId="{D8212B53-8155-445A-9D8F-F8EDE90630B2}" type="pres">
      <dgm:prSet presAssocID="{3194308E-5A11-4717-A309-B2D25B8C78EF}" presName="sibTrans" presStyleLbl="sibTrans1D1" presStyleIdx="3" presStyleCnt="7"/>
      <dgm:spPr/>
    </dgm:pt>
    <dgm:pt modelId="{50AEFF67-63C0-4623-BCA4-618822225725}" type="pres">
      <dgm:prSet presAssocID="{3194308E-5A11-4717-A309-B2D25B8C78EF}" presName="connectorText" presStyleLbl="sibTrans1D1" presStyleIdx="3" presStyleCnt="7"/>
      <dgm:spPr/>
    </dgm:pt>
    <dgm:pt modelId="{F19D1A6B-D13A-4938-979B-2907C3E63AF4}" type="pres">
      <dgm:prSet presAssocID="{E7C2ED4A-1381-44F0-AF95-32D7FA8A73A7}" presName="node" presStyleLbl="node1" presStyleIdx="4" presStyleCnt="8">
        <dgm:presLayoutVars>
          <dgm:bulletEnabled val="1"/>
        </dgm:presLayoutVars>
      </dgm:prSet>
      <dgm:spPr/>
    </dgm:pt>
    <dgm:pt modelId="{B64738AB-5EBB-48A2-ADA0-A7069BB436F3}" type="pres">
      <dgm:prSet presAssocID="{5829D8F0-7D7C-4465-90E0-1E6D8DF4957C}" presName="sibTrans" presStyleLbl="sibTrans1D1" presStyleIdx="4" presStyleCnt="7"/>
      <dgm:spPr/>
    </dgm:pt>
    <dgm:pt modelId="{FE4E8864-7C45-486B-A3D5-30A7D66BC2FE}" type="pres">
      <dgm:prSet presAssocID="{5829D8F0-7D7C-4465-90E0-1E6D8DF4957C}" presName="connectorText" presStyleLbl="sibTrans1D1" presStyleIdx="4" presStyleCnt="7"/>
      <dgm:spPr/>
    </dgm:pt>
    <dgm:pt modelId="{387CF6ED-1760-40F0-95C4-32C0FFBD56D5}" type="pres">
      <dgm:prSet presAssocID="{6A845B15-56DA-4BBE-BBF0-00C27DB591B1}" presName="node" presStyleLbl="node1" presStyleIdx="5" presStyleCnt="8">
        <dgm:presLayoutVars>
          <dgm:bulletEnabled val="1"/>
        </dgm:presLayoutVars>
      </dgm:prSet>
      <dgm:spPr/>
    </dgm:pt>
    <dgm:pt modelId="{7299FD2C-32C0-4B54-8660-637C06BE0036}" type="pres">
      <dgm:prSet presAssocID="{366CC96C-3EF7-4ACD-AE88-60B553C5C56F}" presName="sibTrans" presStyleLbl="sibTrans1D1" presStyleIdx="5" presStyleCnt="7"/>
      <dgm:spPr/>
    </dgm:pt>
    <dgm:pt modelId="{C5D49E91-9000-4A8D-86AD-F531A5FBBE67}" type="pres">
      <dgm:prSet presAssocID="{366CC96C-3EF7-4ACD-AE88-60B553C5C56F}" presName="connectorText" presStyleLbl="sibTrans1D1" presStyleIdx="5" presStyleCnt="7"/>
      <dgm:spPr/>
    </dgm:pt>
    <dgm:pt modelId="{1BB86860-34F9-4827-8F0D-FAA80BFA85E6}" type="pres">
      <dgm:prSet presAssocID="{4754C558-CF30-49FB-9163-527307A879C1}" presName="node" presStyleLbl="node1" presStyleIdx="6" presStyleCnt="8">
        <dgm:presLayoutVars>
          <dgm:bulletEnabled val="1"/>
        </dgm:presLayoutVars>
      </dgm:prSet>
      <dgm:spPr/>
    </dgm:pt>
    <dgm:pt modelId="{E6A3FB13-0BA9-469C-A34C-B4731B952CEC}" type="pres">
      <dgm:prSet presAssocID="{DA127737-D696-4B96-8263-E3D2F7C8F5B8}" presName="sibTrans" presStyleLbl="sibTrans1D1" presStyleIdx="6" presStyleCnt="7"/>
      <dgm:spPr/>
    </dgm:pt>
    <dgm:pt modelId="{B95F82BE-C908-45CF-86C7-165A5450AC61}" type="pres">
      <dgm:prSet presAssocID="{DA127737-D696-4B96-8263-E3D2F7C8F5B8}" presName="connectorText" presStyleLbl="sibTrans1D1" presStyleIdx="6" presStyleCnt="7"/>
      <dgm:spPr/>
    </dgm:pt>
    <dgm:pt modelId="{F8F3B176-83FA-4978-B789-735FE320DFA5}" type="pres">
      <dgm:prSet presAssocID="{CF4F0B8A-6A84-49FC-B4B6-6891E4F0D854}" presName="node" presStyleLbl="node1" presStyleIdx="7" presStyleCnt="8">
        <dgm:presLayoutVars>
          <dgm:bulletEnabled val="1"/>
        </dgm:presLayoutVars>
      </dgm:prSet>
      <dgm:spPr/>
    </dgm:pt>
  </dgm:ptLst>
  <dgm:cxnLst>
    <dgm:cxn modelId="{90BB8A14-7654-4506-9F69-B54545F52AC1}" type="presOf" srcId="{49AC4843-0370-42DC-8A61-2F941DDB19FA}" destId="{DF68CA8A-63EE-43E9-BD93-B7036B8BFDFE}" srcOrd="0" destOrd="0" presId="urn:microsoft.com/office/officeart/2016/7/layout/RepeatingBendingProcessNew"/>
    <dgm:cxn modelId="{48060216-B0CB-40B9-8F80-A4142EBE615A}" type="presOf" srcId="{DA127737-D696-4B96-8263-E3D2F7C8F5B8}" destId="{E6A3FB13-0BA9-469C-A34C-B4731B952CEC}" srcOrd="0" destOrd="0" presId="urn:microsoft.com/office/officeart/2016/7/layout/RepeatingBendingProcessNew"/>
    <dgm:cxn modelId="{27EEAE2A-7B78-48EA-BF8B-405C1F217EF5}" type="presOf" srcId="{42FDA30D-C2D9-453E-A28B-BD58838FD41F}" destId="{99914CFD-A1AD-4351-86B5-39749818827A}" srcOrd="0" destOrd="0" presId="urn:microsoft.com/office/officeart/2016/7/layout/RepeatingBendingProcessNew"/>
    <dgm:cxn modelId="{AD9FC62F-6E74-4166-9353-1748AD84388B}" type="presOf" srcId="{C010E7C3-E2A4-42C3-A23D-A42178B19086}" destId="{EE27353A-890D-41F1-8836-2578F7E0A236}" srcOrd="0" destOrd="0" presId="urn:microsoft.com/office/officeart/2016/7/layout/RepeatingBendingProcessNew"/>
    <dgm:cxn modelId="{FC016333-4140-4D2D-953E-73BBB865D6B5}" type="presOf" srcId="{366CC96C-3EF7-4ACD-AE88-60B553C5C56F}" destId="{7299FD2C-32C0-4B54-8660-637C06BE0036}" srcOrd="0" destOrd="0" presId="urn:microsoft.com/office/officeart/2016/7/layout/RepeatingBendingProcessNew"/>
    <dgm:cxn modelId="{E7DCFE5E-5875-46A6-8056-8EA611E27831}" type="presOf" srcId="{5829D8F0-7D7C-4465-90E0-1E6D8DF4957C}" destId="{B64738AB-5EBB-48A2-ADA0-A7069BB436F3}" srcOrd="0" destOrd="0" presId="urn:microsoft.com/office/officeart/2016/7/layout/RepeatingBendingProcessNew"/>
    <dgm:cxn modelId="{FBB54663-CAE8-472F-A925-4F0BB18301A8}" type="presOf" srcId="{F5836E52-CAB3-415D-88C5-48EECDB428E8}" destId="{5A60F4E7-0402-4CCA-84E0-305FC74DA962}" srcOrd="0" destOrd="0" presId="urn:microsoft.com/office/officeart/2016/7/layout/RepeatingBendingProcessNew"/>
    <dgm:cxn modelId="{8B137749-C634-4F74-8962-7E323979A9A2}" type="presOf" srcId="{3194308E-5A11-4717-A309-B2D25B8C78EF}" destId="{D8212B53-8155-445A-9D8F-F8EDE90630B2}" srcOrd="0" destOrd="0" presId="urn:microsoft.com/office/officeart/2016/7/layout/RepeatingBendingProcessNew"/>
    <dgm:cxn modelId="{847F836C-744F-4387-8E58-2C7A0C2751C4}" srcId="{49AC4843-0370-42DC-8A61-2F941DDB19FA}" destId="{60FC4F3E-1D27-42DF-B1C4-9738A22B4F81}" srcOrd="1" destOrd="0" parTransId="{BD3E1E9E-D0A3-4C86-99AA-7CB6839D58DC}" sibTransId="{42FDA30D-C2D9-453E-A28B-BD58838FD41F}"/>
    <dgm:cxn modelId="{C6812173-E82B-4492-8B89-0F8C3D687861}" type="presOf" srcId="{4754C558-CF30-49FB-9163-527307A879C1}" destId="{1BB86860-34F9-4827-8F0D-FAA80BFA85E6}" srcOrd="0" destOrd="0" presId="urn:microsoft.com/office/officeart/2016/7/layout/RepeatingBendingProcessNew"/>
    <dgm:cxn modelId="{750E1F55-C0CF-4A32-A541-487F02E94AB1}" srcId="{49AC4843-0370-42DC-8A61-2F941DDB19FA}" destId="{CF4F0B8A-6A84-49FC-B4B6-6891E4F0D854}" srcOrd="7" destOrd="0" parTransId="{B32533EC-0E39-49D2-A6CA-B893EEB32F0A}" sibTransId="{7334BF59-0CD6-4132-8379-495A00664939}"/>
    <dgm:cxn modelId="{90ADE576-1D91-4B02-80D0-63CEE054DC8C}" type="presOf" srcId="{CF4F0B8A-6A84-49FC-B4B6-6891E4F0D854}" destId="{F8F3B176-83FA-4978-B789-735FE320DFA5}" srcOrd="0" destOrd="0" presId="urn:microsoft.com/office/officeart/2016/7/layout/RepeatingBendingProcessNew"/>
    <dgm:cxn modelId="{B946D578-F1BB-493D-A6A7-15A530AE19A6}" type="presOf" srcId="{E7C2ED4A-1381-44F0-AF95-32D7FA8A73A7}" destId="{F19D1A6B-D13A-4938-979B-2907C3E63AF4}" srcOrd="0" destOrd="0" presId="urn:microsoft.com/office/officeart/2016/7/layout/RepeatingBendingProcessNew"/>
    <dgm:cxn modelId="{FBBBDF79-1C59-430F-AA94-201D0B613849}" srcId="{49AC4843-0370-42DC-8A61-2F941DDB19FA}" destId="{4754C558-CF30-49FB-9163-527307A879C1}" srcOrd="6" destOrd="0" parTransId="{6657BF5E-F9DD-421E-A750-B8903414C1CC}" sibTransId="{DA127737-D696-4B96-8263-E3D2F7C8F5B8}"/>
    <dgm:cxn modelId="{2CB0AC7D-8205-44B3-8E22-593014EE24BF}" type="presOf" srcId="{60FC4F3E-1D27-42DF-B1C4-9738A22B4F81}" destId="{F8AFB772-0A97-4EA4-B2F8-4BA54C0BB63C}" srcOrd="0" destOrd="0" presId="urn:microsoft.com/office/officeart/2016/7/layout/RepeatingBendingProcessNew"/>
    <dgm:cxn modelId="{4B5F3481-2DA0-4469-B652-2139BF9C1953}" type="presOf" srcId="{0E4BFF65-34F1-42EA-9FC7-14994774326A}" destId="{2A78C154-5B2D-465E-B8CC-14F51C860748}" srcOrd="0" destOrd="0" presId="urn:microsoft.com/office/officeart/2016/7/layout/RepeatingBendingProcessNew"/>
    <dgm:cxn modelId="{DAFF1485-1B7A-45D4-8631-E7CCAC668893}" type="presOf" srcId="{3DDD1E27-C0D7-4812-AD90-FA38AEE39BAD}" destId="{1B964B06-6839-42E0-B6B3-F5A5F6DBFDB4}" srcOrd="0" destOrd="0" presId="urn:microsoft.com/office/officeart/2016/7/layout/RepeatingBendingProcessNew"/>
    <dgm:cxn modelId="{FDB99986-2EBB-416C-9EF0-F32F71284E0D}" type="presOf" srcId="{366CC96C-3EF7-4ACD-AE88-60B553C5C56F}" destId="{C5D49E91-9000-4A8D-86AD-F531A5FBBE67}" srcOrd="1" destOrd="0" presId="urn:microsoft.com/office/officeart/2016/7/layout/RepeatingBendingProcessNew"/>
    <dgm:cxn modelId="{093F4888-9305-47AC-B25C-66D64583052D}" srcId="{49AC4843-0370-42DC-8A61-2F941DDB19FA}" destId="{3DDD1E27-C0D7-4812-AD90-FA38AEE39BAD}" srcOrd="2" destOrd="0" parTransId="{61BFA4BF-3BD0-479A-88E3-7A2EE9C35939}" sibTransId="{C010E7C3-E2A4-42C3-A23D-A42178B19086}"/>
    <dgm:cxn modelId="{37FBD7AE-2909-4657-BC6B-2783FB399587}" type="presOf" srcId="{6CA6A3AD-FE33-4AA8-BC4D-AA021D81C0F3}" destId="{35092D50-23E5-4B1C-85DC-C510F81E9AF3}" srcOrd="0" destOrd="0" presId="urn:microsoft.com/office/officeart/2016/7/layout/RepeatingBendingProcessNew"/>
    <dgm:cxn modelId="{6885EFAE-B530-4CA9-8292-BB378867E2D8}" srcId="{49AC4843-0370-42DC-8A61-2F941DDB19FA}" destId="{6A845B15-56DA-4BBE-BBF0-00C27DB591B1}" srcOrd="5" destOrd="0" parTransId="{4103D4D3-5EFB-427B-B64D-36383846A9D1}" sibTransId="{366CC96C-3EF7-4ACD-AE88-60B553C5C56F}"/>
    <dgm:cxn modelId="{ADBE21B9-9C8D-4A22-ABDF-2B19ACDADCE1}" type="presOf" srcId="{3194308E-5A11-4717-A309-B2D25B8C78EF}" destId="{50AEFF67-63C0-4623-BCA4-618822225725}" srcOrd="1" destOrd="0" presId="urn:microsoft.com/office/officeart/2016/7/layout/RepeatingBendingProcessNew"/>
    <dgm:cxn modelId="{956BDEC3-B3E9-461E-A465-BBDF06BA9A1C}" type="presOf" srcId="{DA127737-D696-4B96-8263-E3D2F7C8F5B8}" destId="{B95F82BE-C908-45CF-86C7-165A5450AC61}" srcOrd="1" destOrd="0" presId="urn:microsoft.com/office/officeart/2016/7/layout/RepeatingBendingProcessNew"/>
    <dgm:cxn modelId="{243139C4-A145-4465-BF9B-C9CD593AD9E9}" type="presOf" srcId="{5829D8F0-7D7C-4465-90E0-1E6D8DF4957C}" destId="{FE4E8864-7C45-486B-A3D5-30A7D66BC2FE}" srcOrd="1" destOrd="0" presId="urn:microsoft.com/office/officeart/2016/7/layout/RepeatingBendingProcessNew"/>
    <dgm:cxn modelId="{28008FC9-D6D5-45B2-83EA-BE23F01D2B69}" srcId="{49AC4843-0370-42DC-8A61-2F941DDB19FA}" destId="{0E4BFF65-34F1-42EA-9FC7-14994774326A}" srcOrd="0" destOrd="0" parTransId="{3864EF1A-4507-4972-B48C-76D6F8280880}" sibTransId="{F5836E52-CAB3-415D-88C5-48EECDB428E8}"/>
    <dgm:cxn modelId="{C3D3C8CF-7DD2-4BEA-B375-D9A6E92879DC}" srcId="{49AC4843-0370-42DC-8A61-2F941DDB19FA}" destId="{E7C2ED4A-1381-44F0-AF95-32D7FA8A73A7}" srcOrd="4" destOrd="0" parTransId="{7F19FF7A-C351-4E77-8EC1-1ED46D837E61}" sibTransId="{5829D8F0-7D7C-4465-90E0-1E6D8DF4957C}"/>
    <dgm:cxn modelId="{E1BB1CD0-B51C-480A-A998-BF10E1A09B9C}" type="presOf" srcId="{42FDA30D-C2D9-453E-A28B-BD58838FD41F}" destId="{14B8B1E9-57E4-4F3D-9D84-50FA40C19E7C}" srcOrd="1" destOrd="0" presId="urn:microsoft.com/office/officeart/2016/7/layout/RepeatingBendingProcessNew"/>
    <dgm:cxn modelId="{E2B0E1D7-C1E1-43A3-8352-1742AB17947E}" type="presOf" srcId="{6A845B15-56DA-4BBE-BBF0-00C27DB591B1}" destId="{387CF6ED-1760-40F0-95C4-32C0FFBD56D5}" srcOrd="0" destOrd="0" presId="urn:microsoft.com/office/officeart/2016/7/layout/RepeatingBendingProcessNew"/>
    <dgm:cxn modelId="{37961FE6-008F-47D9-8373-3D06BE419D30}" type="presOf" srcId="{C010E7C3-E2A4-42C3-A23D-A42178B19086}" destId="{E336CA01-91C4-4F5F-A5B0-6BAB5BDCD440}" srcOrd="1" destOrd="0" presId="urn:microsoft.com/office/officeart/2016/7/layout/RepeatingBendingProcessNew"/>
    <dgm:cxn modelId="{AFE798F2-0FB8-41F7-A40A-D08F7579C8E7}" type="presOf" srcId="{F5836E52-CAB3-415D-88C5-48EECDB428E8}" destId="{E29803E0-4876-47F3-BC62-EE07DFC65921}" srcOrd="1" destOrd="0" presId="urn:microsoft.com/office/officeart/2016/7/layout/RepeatingBendingProcessNew"/>
    <dgm:cxn modelId="{DDEAAAF4-59E9-4C9E-A067-3EB6DCC7E2A1}" srcId="{49AC4843-0370-42DC-8A61-2F941DDB19FA}" destId="{6CA6A3AD-FE33-4AA8-BC4D-AA021D81C0F3}" srcOrd="3" destOrd="0" parTransId="{59D463EA-20AA-406E-9E82-B0A21F2440A7}" sibTransId="{3194308E-5A11-4717-A309-B2D25B8C78EF}"/>
    <dgm:cxn modelId="{CD0A224A-46E7-4ADB-B022-60E2C1EB0F0A}" type="presParOf" srcId="{DF68CA8A-63EE-43E9-BD93-B7036B8BFDFE}" destId="{2A78C154-5B2D-465E-B8CC-14F51C860748}" srcOrd="0" destOrd="0" presId="urn:microsoft.com/office/officeart/2016/7/layout/RepeatingBendingProcessNew"/>
    <dgm:cxn modelId="{50BF8DCD-8BB7-450F-ADCD-A96A65955B35}" type="presParOf" srcId="{DF68CA8A-63EE-43E9-BD93-B7036B8BFDFE}" destId="{5A60F4E7-0402-4CCA-84E0-305FC74DA962}" srcOrd="1" destOrd="0" presId="urn:microsoft.com/office/officeart/2016/7/layout/RepeatingBendingProcessNew"/>
    <dgm:cxn modelId="{4251C1CE-D5D8-4899-A29C-E7A4DC2DE5D8}" type="presParOf" srcId="{5A60F4E7-0402-4CCA-84E0-305FC74DA962}" destId="{E29803E0-4876-47F3-BC62-EE07DFC65921}" srcOrd="0" destOrd="0" presId="urn:microsoft.com/office/officeart/2016/7/layout/RepeatingBendingProcessNew"/>
    <dgm:cxn modelId="{2595922C-5CBE-4A64-9781-356CF7C4E8EC}" type="presParOf" srcId="{DF68CA8A-63EE-43E9-BD93-B7036B8BFDFE}" destId="{F8AFB772-0A97-4EA4-B2F8-4BA54C0BB63C}" srcOrd="2" destOrd="0" presId="urn:microsoft.com/office/officeart/2016/7/layout/RepeatingBendingProcessNew"/>
    <dgm:cxn modelId="{7FD7BC28-E35D-4B14-8DE8-88F7486822DF}" type="presParOf" srcId="{DF68CA8A-63EE-43E9-BD93-B7036B8BFDFE}" destId="{99914CFD-A1AD-4351-86B5-39749818827A}" srcOrd="3" destOrd="0" presId="urn:microsoft.com/office/officeart/2016/7/layout/RepeatingBendingProcessNew"/>
    <dgm:cxn modelId="{BAAAF07D-364B-4F8F-98D1-DB4255FDE5B6}" type="presParOf" srcId="{99914CFD-A1AD-4351-86B5-39749818827A}" destId="{14B8B1E9-57E4-4F3D-9D84-50FA40C19E7C}" srcOrd="0" destOrd="0" presId="urn:microsoft.com/office/officeart/2016/7/layout/RepeatingBendingProcessNew"/>
    <dgm:cxn modelId="{0369114C-85A4-4DFC-B1D7-43973E650E82}" type="presParOf" srcId="{DF68CA8A-63EE-43E9-BD93-B7036B8BFDFE}" destId="{1B964B06-6839-42E0-B6B3-F5A5F6DBFDB4}" srcOrd="4" destOrd="0" presId="urn:microsoft.com/office/officeart/2016/7/layout/RepeatingBendingProcessNew"/>
    <dgm:cxn modelId="{4AFE1361-B7FC-40BF-838C-37B7CE5A1781}" type="presParOf" srcId="{DF68CA8A-63EE-43E9-BD93-B7036B8BFDFE}" destId="{EE27353A-890D-41F1-8836-2578F7E0A236}" srcOrd="5" destOrd="0" presId="urn:microsoft.com/office/officeart/2016/7/layout/RepeatingBendingProcessNew"/>
    <dgm:cxn modelId="{D013208A-2865-4BF5-B7A1-BD16C889A0CC}" type="presParOf" srcId="{EE27353A-890D-41F1-8836-2578F7E0A236}" destId="{E336CA01-91C4-4F5F-A5B0-6BAB5BDCD440}" srcOrd="0" destOrd="0" presId="urn:microsoft.com/office/officeart/2016/7/layout/RepeatingBendingProcessNew"/>
    <dgm:cxn modelId="{F88D6A41-1183-4DE8-98F2-286304B1C6ED}" type="presParOf" srcId="{DF68CA8A-63EE-43E9-BD93-B7036B8BFDFE}" destId="{35092D50-23E5-4B1C-85DC-C510F81E9AF3}" srcOrd="6" destOrd="0" presId="urn:microsoft.com/office/officeart/2016/7/layout/RepeatingBendingProcessNew"/>
    <dgm:cxn modelId="{4C62C151-D9F0-434E-B802-B554DD63C407}" type="presParOf" srcId="{DF68CA8A-63EE-43E9-BD93-B7036B8BFDFE}" destId="{D8212B53-8155-445A-9D8F-F8EDE90630B2}" srcOrd="7" destOrd="0" presId="urn:microsoft.com/office/officeart/2016/7/layout/RepeatingBendingProcessNew"/>
    <dgm:cxn modelId="{B70D99A9-9C48-408E-80C0-516A9C426109}" type="presParOf" srcId="{D8212B53-8155-445A-9D8F-F8EDE90630B2}" destId="{50AEFF67-63C0-4623-BCA4-618822225725}" srcOrd="0" destOrd="0" presId="urn:microsoft.com/office/officeart/2016/7/layout/RepeatingBendingProcessNew"/>
    <dgm:cxn modelId="{3CD74647-E1E2-4496-94AE-E2F5B94D8EB0}" type="presParOf" srcId="{DF68CA8A-63EE-43E9-BD93-B7036B8BFDFE}" destId="{F19D1A6B-D13A-4938-979B-2907C3E63AF4}" srcOrd="8" destOrd="0" presId="urn:microsoft.com/office/officeart/2016/7/layout/RepeatingBendingProcessNew"/>
    <dgm:cxn modelId="{E4090245-F168-4711-9D80-63FD4BE3960C}" type="presParOf" srcId="{DF68CA8A-63EE-43E9-BD93-B7036B8BFDFE}" destId="{B64738AB-5EBB-48A2-ADA0-A7069BB436F3}" srcOrd="9" destOrd="0" presId="urn:microsoft.com/office/officeart/2016/7/layout/RepeatingBendingProcessNew"/>
    <dgm:cxn modelId="{839DFDAA-414E-4FD3-B377-1D3933A5ACFB}" type="presParOf" srcId="{B64738AB-5EBB-48A2-ADA0-A7069BB436F3}" destId="{FE4E8864-7C45-486B-A3D5-30A7D66BC2FE}" srcOrd="0" destOrd="0" presId="urn:microsoft.com/office/officeart/2016/7/layout/RepeatingBendingProcessNew"/>
    <dgm:cxn modelId="{043223B6-286D-42D4-AEFA-F097B55C8FF8}" type="presParOf" srcId="{DF68CA8A-63EE-43E9-BD93-B7036B8BFDFE}" destId="{387CF6ED-1760-40F0-95C4-32C0FFBD56D5}" srcOrd="10" destOrd="0" presId="urn:microsoft.com/office/officeart/2016/7/layout/RepeatingBendingProcessNew"/>
    <dgm:cxn modelId="{2E8A8389-0C92-4432-8017-7D5C56EEBEFA}" type="presParOf" srcId="{DF68CA8A-63EE-43E9-BD93-B7036B8BFDFE}" destId="{7299FD2C-32C0-4B54-8660-637C06BE0036}" srcOrd="11" destOrd="0" presId="urn:microsoft.com/office/officeart/2016/7/layout/RepeatingBendingProcessNew"/>
    <dgm:cxn modelId="{C4E8298D-5317-44BF-A2F8-401FD94D4F9D}" type="presParOf" srcId="{7299FD2C-32C0-4B54-8660-637C06BE0036}" destId="{C5D49E91-9000-4A8D-86AD-F531A5FBBE67}" srcOrd="0" destOrd="0" presId="urn:microsoft.com/office/officeart/2016/7/layout/RepeatingBendingProcessNew"/>
    <dgm:cxn modelId="{A647DB3C-8450-4A2E-A6A8-B637CDCE9FFF}" type="presParOf" srcId="{DF68CA8A-63EE-43E9-BD93-B7036B8BFDFE}" destId="{1BB86860-34F9-4827-8F0D-FAA80BFA85E6}" srcOrd="12" destOrd="0" presId="urn:microsoft.com/office/officeart/2016/7/layout/RepeatingBendingProcessNew"/>
    <dgm:cxn modelId="{A4BDD65E-F617-4DD7-BEFF-9345392ED5B3}" type="presParOf" srcId="{DF68CA8A-63EE-43E9-BD93-B7036B8BFDFE}" destId="{E6A3FB13-0BA9-469C-A34C-B4731B952CEC}" srcOrd="13" destOrd="0" presId="urn:microsoft.com/office/officeart/2016/7/layout/RepeatingBendingProcessNew"/>
    <dgm:cxn modelId="{B94BB4E6-F673-4365-87BF-7107843A714A}" type="presParOf" srcId="{E6A3FB13-0BA9-469C-A34C-B4731B952CEC}" destId="{B95F82BE-C908-45CF-86C7-165A5450AC61}" srcOrd="0" destOrd="0" presId="urn:microsoft.com/office/officeart/2016/7/layout/RepeatingBendingProcessNew"/>
    <dgm:cxn modelId="{68FB7E2E-C5BA-4CB3-BE3A-E785344219E3}" type="presParOf" srcId="{DF68CA8A-63EE-43E9-BD93-B7036B8BFDFE}" destId="{F8F3B176-83FA-4978-B789-735FE320DFA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437210-CAEC-4C5A-BDDC-4FDFD284D1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8967EA-2D32-48AF-AEEB-3C6452722002}">
      <dgm:prSet/>
      <dgm:spPr/>
      <dgm:t>
        <a:bodyPr/>
        <a:lstStyle/>
        <a:p>
          <a:r>
            <a:rPr lang="en-US"/>
            <a:t>A. Vested Rollover To Traditional Retirement Account</a:t>
          </a:r>
        </a:p>
      </dgm:t>
    </dgm:pt>
    <dgm:pt modelId="{E6E627FB-09E3-4EDF-B42F-9F641DEB52B2}" type="parTrans" cxnId="{6F47EA4E-AD4D-445C-B110-3D4693AE7559}">
      <dgm:prSet/>
      <dgm:spPr/>
      <dgm:t>
        <a:bodyPr/>
        <a:lstStyle/>
        <a:p>
          <a:endParaRPr lang="en-US"/>
        </a:p>
      </dgm:t>
    </dgm:pt>
    <dgm:pt modelId="{6A3DE6EF-F4FB-45FC-B4A8-A99F91972FEE}" type="sibTrans" cxnId="{6F47EA4E-AD4D-445C-B110-3D4693AE7559}">
      <dgm:prSet/>
      <dgm:spPr/>
      <dgm:t>
        <a:bodyPr/>
        <a:lstStyle/>
        <a:p>
          <a:endParaRPr lang="en-US"/>
        </a:p>
      </dgm:t>
    </dgm:pt>
    <dgm:pt modelId="{7AE91B60-A1D3-485B-AF3B-F33A042D6691}">
      <dgm:prSet/>
      <dgm:spPr/>
      <dgm:t>
        <a:bodyPr/>
        <a:lstStyle/>
        <a:p>
          <a:r>
            <a:rPr lang="en-US"/>
            <a:t>B. Vested Rollover To Roth Elective Deferral Account</a:t>
          </a:r>
        </a:p>
      </dgm:t>
    </dgm:pt>
    <dgm:pt modelId="{09892FEC-8634-4969-915F-B29E19F529F6}" type="parTrans" cxnId="{85021033-3EE1-4853-99DA-251CB30634A7}">
      <dgm:prSet/>
      <dgm:spPr/>
      <dgm:t>
        <a:bodyPr/>
        <a:lstStyle/>
        <a:p>
          <a:endParaRPr lang="en-US"/>
        </a:p>
      </dgm:t>
    </dgm:pt>
    <dgm:pt modelId="{2F122148-4DAB-44EA-B4B4-4A55682D03EF}" type="sibTrans" cxnId="{85021033-3EE1-4853-99DA-251CB30634A7}">
      <dgm:prSet/>
      <dgm:spPr/>
      <dgm:t>
        <a:bodyPr/>
        <a:lstStyle/>
        <a:p>
          <a:endParaRPr lang="en-US"/>
        </a:p>
      </dgm:t>
    </dgm:pt>
    <dgm:pt modelId="{ED8F71BD-79A5-43BB-BDD3-F8D725B9D73A}">
      <dgm:prSet/>
      <dgm:spPr/>
      <dgm:t>
        <a:bodyPr/>
        <a:lstStyle/>
        <a:p>
          <a:r>
            <a:rPr lang="en-US"/>
            <a:t>C. Roth Account Rollover To Roth Account or Roth IRA</a:t>
          </a:r>
        </a:p>
      </dgm:t>
    </dgm:pt>
    <dgm:pt modelId="{7DF03588-F0AB-4F2F-A061-BA520E849B09}" type="parTrans" cxnId="{C2623C34-EA56-4C4F-8A39-0BDACD4AB424}">
      <dgm:prSet/>
      <dgm:spPr/>
      <dgm:t>
        <a:bodyPr/>
        <a:lstStyle/>
        <a:p>
          <a:endParaRPr lang="en-US"/>
        </a:p>
      </dgm:t>
    </dgm:pt>
    <dgm:pt modelId="{EB14369F-5CD3-43FD-AECB-93FFC5911EDC}" type="sibTrans" cxnId="{C2623C34-EA56-4C4F-8A39-0BDACD4AB424}">
      <dgm:prSet/>
      <dgm:spPr/>
      <dgm:t>
        <a:bodyPr/>
        <a:lstStyle/>
        <a:p>
          <a:endParaRPr lang="en-US"/>
        </a:p>
      </dgm:t>
    </dgm:pt>
    <dgm:pt modelId="{DE74B9FF-0D3D-42E9-B039-47B8B08592B5}">
      <dgm:prSet/>
      <dgm:spPr/>
      <dgm:t>
        <a:bodyPr/>
        <a:lstStyle/>
        <a:p>
          <a:r>
            <a:rPr lang="en-US"/>
            <a:t>D. Partial Rollover To Qualified Plan or IRA w/Residual Lump-Sum</a:t>
          </a:r>
        </a:p>
      </dgm:t>
    </dgm:pt>
    <dgm:pt modelId="{3947732F-F0CA-46B1-9D59-32F5B099B6BA}" type="parTrans" cxnId="{15B239AD-51FC-4AC6-A16E-9203C05732EB}">
      <dgm:prSet/>
      <dgm:spPr/>
      <dgm:t>
        <a:bodyPr/>
        <a:lstStyle/>
        <a:p>
          <a:endParaRPr lang="en-US"/>
        </a:p>
      </dgm:t>
    </dgm:pt>
    <dgm:pt modelId="{53D7966B-EAEF-477A-BBFF-820AC0183A7F}" type="sibTrans" cxnId="{15B239AD-51FC-4AC6-A16E-9203C05732EB}">
      <dgm:prSet/>
      <dgm:spPr/>
      <dgm:t>
        <a:bodyPr/>
        <a:lstStyle/>
        <a:p>
          <a:endParaRPr lang="en-US"/>
        </a:p>
      </dgm:t>
    </dgm:pt>
    <dgm:pt modelId="{01248986-79AF-45DF-86FB-964507860BE1}">
      <dgm:prSet/>
      <dgm:spPr/>
      <dgm:t>
        <a:bodyPr/>
        <a:lstStyle/>
        <a:p>
          <a:r>
            <a:rPr lang="en-US"/>
            <a:t>E. Vested Lump-Sum Payment</a:t>
          </a:r>
        </a:p>
      </dgm:t>
    </dgm:pt>
    <dgm:pt modelId="{13ADBEB4-1945-4411-BD13-C1393007E485}" type="parTrans" cxnId="{730D6C3C-283F-4A14-BA8D-561299B5ABF6}">
      <dgm:prSet/>
      <dgm:spPr/>
      <dgm:t>
        <a:bodyPr/>
        <a:lstStyle/>
        <a:p>
          <a:endParaRPr lang="en-US"/>
        </a:p>
      </dgm:t>
    </dgm:pt>
    <dgm:pt modelId="{80E226D9-52CB-4EF5-AEE9-18CBC650DA30}" type="sibTrans" cxnId="{730D6C3C-283F-4A14-BA8D-561299B5ABF6}">
      <dgm:prSet/>
      <dgm:spPr/>
      <dgm:t>
        <a:bodyPr/>
        <a:lstStyle/>
        <a:p>
          <a:endParaRPr lang="en-US"/>
        </a:p>
      </dgm:t>
    </dgm:pt>
    <dgm:pt modelId="{E076A655-E52D-42E4-B772-5D4508E3045F}">
      <dgm:prSet/>
      <dgm:spPr/>
      <dgm:t>
        <a:bodyPr/>
        <a:lstStyle/>
        <a:p>
          <a:r>
            <a:rPr lang="en-US"/>
            <a:t>F. Vested Lump-Sum Portion </a:t>
          </a:r>
        </a:p>
      </dgm:t>
    </dgm:pt>
    <dgm:pt modelId="{8C8F3D84-7960-43D8-89F2-9E01A0CF59FD}" type="parTrans" cxnId="{7425C543-B2D9-4D5E-8FAD-E160EAE29891}">
      <dgm:prSet/>
      <dgm:spPr/>
      <dgm:t>
        <a:bodyPr/>
        <a:lstStyle/>
        <a:p>
          <a:endParaRPr lang="en-US"/>
        </a:p>
      </dgm:t>
    </dgm:pt>
    <dgm:pt modelId="{80311330-CAC5-4A2E-A0CC-9BC108B4BC03}" type="sibTrans" cxnId="{7425C543-B2D9-4D5E-8FAD-E160EAE29891}">
      <dgm:prSet/>
      <dgm:spPr/>
      <dgm:t>
        <a:bodyPr/>
        <a:lstStyle/>
        <a:p>
          <a:endParaRPr lang="en-US"/>
        </a:p>
      </dgm:t>
    </dgm:pt>
    <dgm:pt modelId="{A8B0C498-4577-4B90-905D-A8507CEA107A}">
      <dgm:prSet/>
      <dgm:spPr/>
      <dgm:t>
        <a:bodyPr/>
        <a:lstStyle/>
        <a:p>
          <a:r>
            <a:rPr lang="en-US"/>
            <a:t>G. Distribution Installment Payments</a:t>
          </a:r>
        </a:p>
      </dgm:t>
    </dgm:pt>
    <dgm:pt modelId="{704C3D02-47CC-40AA-90C6-495850C1DEEC}" type="parTrans" cxnId="{0C905A72-EE72-439C-9F07-204808608788}">
      <dgm:prSet/>
      <dgm:spPr/>
      <dgm:t>
        <a:bodyPr/>
        <a:lstStyle/>
        <a:p>
          <a:endParaRPr lang="en-US"/>
        </a:p>
      </dgm:t>
    </dgm:pt>
    <dgm:pt modelId="{A1FD0D65-B940-4DC1-B516-0B86B5602D0E}" type="sibTrans" cxnId="{0C905A72-EE72-439C-9F07-204808608788}">
      <dgm:prSet/>
      <dgm:spPr/>
      <dgm:t>
        <a:bodyPr/>
        <a:lstStyle/>
        <a:p>
          <a:endParaRPr lang="en-US"/>
        </a:p>
      </dgm:t>
    </dgm:pt>
    <dgm:pt modelId="{1201C04D-679B-4BCF-AC2B-B6BCAF83EE70}">
      <dgm:prSet/>
      <dgm:spPr/>
      <dgm:t>
        <a:bodyPr/>
        <a:lstStyle/>
        <a:p>
          <a:r>
            <a:rPr lang="en-US"/>
            <a:t>H. Qualified Joint &amp; Survivor Annuity (QJSA) </a:t>
          </a:r>
        </a:p>
      </dgm:t>
    </dgm:pt>
    <dgm:pt modelId="{5C9EC46A-A035-4549-9D56-F3BE4F41617C}" type="parTrans" cxnId="{552FF4CA-FC0A-4D26-834B-A8F6B0DFFADD}">
      <dgm:prSet/>
      <dgm:spPr/>
      <dgm:t>
        <a:bodyPr/>
        <a:lstStyle/>
        <a:p>
          <a:endParaRPr lang="en-US"/>
        </a:p>
      </dgm:t>
    </dgm:pt>
    <dgm:pt modelId="{DF770820-D5CB-43CB-B042-5035F0C9BB33}" type="sibTrans" cxnId="{552FF4CA-FC0A-4D26-834B-A8F6B0DFFADD}">
      <dgm:prSet/>
      <dgm:spPr/>
      <dgm:t>
        <a:bodyPr/>
        <a:lstStyle/>
        <a:p>
          <a:endParaRPr lang="en-US"/>
        </a:p>
      </dgm:t>
    </dgm:pt>
    <dgm:pt modelId="{6476BF40-42B0-4E0A-8982-7200EF505BA8}">
      <dgm:prSet/>
      <dgm:spPr/>
      <dgm:t>
        <a:bodyPr/>
        <a:lstStyle/>
        <a:p>
          <a:r>
            <a:rPr lang="en-US"/>
            <a:t>I. Roth In-Plan Conversion </a:t>
          </a:r>
        </a:p>
      </dgm:t>
    </dgm:pt>
    <dgm:pt modelId="{3CAB5673-7196-4702-8D3C-1F0B0B4859F4}" type="parTrans" cxnId="{2E427190-093A-4601-9383-F9C1853B022A}">
      <dgm:prSet/>
      <dgm:spPr/>
      <dgm:t>
        <a:bodyPr/>
        <a:lstStyle/>
        <a:p>
          <a:endParaRPr lang="en-US"/>
        </a:p>
      </dgm:t>
    </dgm:pt>
    <dgm:pt modelId="{7C86E5C3-ABBE-48A7-B1E7-23947A6F1F79}" type="sibTrans" cxnId="{2E427190-093A-4601-9383-F9C1853B022A}">
      <dgm:prSet/>
      <dgm:spPr/>
      <dgm:t>
        <a:bodyPr/>
        <a:lstStyle/>
        <a:p>
          <a:endParaRPr lang="en-US"/>
        </a:p>
      </dgm:t>
    </dgm:pt>
    <dgm:pt modelId="{51617AB4-6D92-417B-A7B0-4AA8B1E713F5}" type="pres">
      <dgm:prSet presAssocID="{4D437210-CAEC-4C5A-BDDC-4FDFD284D121}" presName="linear" presStyleCnt="0">
        <dgm:presLayoutVars>
          <dgm:animLvl val="lvl"/>
          <dgm:resizeHandles val="exact"/>
        </dgm:presLayoutVars>
      </dgm:prSet>
      <dgm:spPr/>
    </dgm:pt>
    <dgm:pt modelId="{C5399B80-34F0-42E0-BF0A-83B62A090F31}" type="pres">
      <dgm:prSet presAssocID="{C28967EA-2D32-48AF-AEEB-3C6452722002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19D4A80D-B118-4AF2-BF36-97AF0303950C}" type="pres">
      <dgm:prSet presAssocID="{6A3DE6EF-F4FB-45FC-B4A8-A99F91972FEE}" presName="spacer" presStyleCnt="0"/>
      <dgm:spPr/>
    </dgm:pt>
    <dgm:pt modelId="{6219F54C-5324-4988-BE16-8BD3FDFEC341}" type="pres">
      <dgm:prSet presAssocID="{7AE91B60-A1D3-485B-AF3B-F33A042D669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568852F-6D85-44DD-8217-95F2C375383C}" type="pres">
      <dgm:prSet presAssocID="{2F122148-4DAB-44EA-B4B4-4A55682D03EF}" presName="spacer" presStyleCnt="0"/>
      <dgm:spPr/>
    </dgm:pt>
    <dgm:pt modelId="{E30C819D-912C-4C41-AF14-924EC810D2E8}" type="pres">
      <dgm:prSet presAssocID="{ED8F71BD-79A5-43BB-BDD3-F8D725B9D73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524DADB-DE37-4CC9-A644-24346232C458}" type="pres">
      <dgm:prSet presAssocID="{EB14369F-5CD3-43FD-AECB-93FFC5911EDC}" presName="spacer" presStyleCnt="0"/>
      <dgm:spPr/>
    </dgm:pt>
    <dgm:pt modelId="{486129A6-79FC-4672-8388-1E15E2ACC222}" type="pres">
      <dgm:prSet presAssocID="{DE74B9FF-0D3D-42E9-B039-47B8B08592B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C9383BB-0B5A-41FB-896C-E44598572B6C}" type="pres">
      <dgm:prSet presAssocID="{53D7966B-EAEF-477A-BBFF-820AC0183A7F}" presName="spacer" presStyleCnt="0"/>
      <dgm:spPr/>
    </dgm:pt>
    <dgm:pt modelId="{E5A220B0-5862-49FB-AD30-31C3BEEC9A9A}" type="pres">
      <dgm:prSet presAssocID="{01248986-79AF-45DF-86FB-964507860BE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3497718-4EB9-4313-BB9B-3694EAD865D0}" type="pres">
      <dgm:prSet presAssocID="{80E226D9-52CB-4EF5-AEE9-18CBC650DA30}" presName="spacer" presStyleCnt="0"/>
      <dgm:spPr/>
    </dgm:pt>
    <dgm:pt modelId="{943513EC-51AE-444A-A365-275AF19C4457}" type="pres">
      <dgm:prSet presAssocID="{E076A655-E52D-42E4-B772-5D4508E3045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E433445-7ECD-4885-95F8-12D3AD7ECA0E}" type="pres">
      <dgm:prSet presAssocID="{80311330-CAC5-4A2E-A0CC-9BC108B4BC03}" presName="spacer" presStyleCnt="0"/>
      <dgm:spPr/>
    </dgm:pt>
    <dgm:pt modelId="{70879B1A-62E3-4814-A3C0-49E07521E434}" type="pres">
      <dgm:prSet presAssocID="{A8B0C498-4577-4B90-905D-A8507CEA107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0830CA9-C417-4000-9C69-81B66AB1A6A2}" type="pres">
      <dgm:prSet presAssocID="{A1FD0D65-B940-4DC1-B516-0B86B5602D0E}" presName="spacer" presStyleCnt="0"/>
      <dgm:spPr/>
    </dgm:pt>
    <dgm:pt modelId="{56BD0C66-898F-4B91-B23A-B9E0D34AB307}" type="pres">
      <dgm:prSet presAssocID="{1201C04D-679B-4BCF-AC2B-B6BCAF83EE70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A07C6CB2-F83F-4842-B0D0-559C3D6527A8}" type="pres">
      <dgm:prSet presAssocID="{DF770820-D5CB-43CB-B042-5035F0C9BB33}" presName="spacer" presStyleCnt="0"/>
      <dgm:spPr/>
    </dgm:pt>
    <dgm:pt modelId="{9F08AD9D-FB37-45D4-8F75-2D4C2023F604}" type="pres">
      <dgm:prSet presAssocID="{6476BF40-42B0-4E0A-8982-7200EF505BA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3CFC208-22E8-44E3-B6D6-7DE59E20DB2C}" type="presOf" srcId="{6476BF40-42B0-4E0A-8982-7200EF505BA8}" destId="{9F08AD9D-FB37-45D4-8F75-2D4C2023F604}" srcOrd="0" destOrd="0" presId="urn:microsoft.com/office/officeart/2005/8/layout/vList2"/>
    <dgm:cxn modelId="{88B62723-619E-4978-A980-A85DFD2C716D}" type="presOf" srcId="{7AE91B60-A1D3-485B-AF3B-F33A042D6691}" destId="{6219F54C-5324-4988-BE16-8BD3FDFEC341}" srcOrd="0" destOrd="0" presId="urn:microsoft.com/office/officeart/2005/8/layout/vList2"/>
    <dgm:cxn modelId="{85021033-3EE1-4853-99DA-251CB30634A7}" srcId="{4D437210-CAEC-4C5A-BDDC-4FDFD284D121}" destId="{7AE91B60-A1D3-485B-AF3B-F33A042D6691}" srcOrd="1" destOrd="0" parTransId="{09892FEC-8634-4969-915F-B29E19F529F6}" sibTransId="{2F122148-4DAB-44EA-B4B4-4A55682D03EF}"/>
    <dgm:cxn modelId="{C2623C34-EA56-4C4F-8A39-0BDACD4AB424}" srcId="{4D437210-CAEC-4C5A-BDDC-4FDFD284D121}" destId="{ED8F71BD-79A5-43BB-BDD3-F8D725B9D73A}" srcOrd="2" destOrd="0" parTransId="{7DF03588-F0AB-4F2F-A061-BA520E849B09}" sibTransId="{EB14369F-5CD3-43FD-AECB-93FFC5911EDC}"/>
    <dgm:cxn modelId="{730D6C3C-283F-4A14-BA8D-561299B5ABF6}" srcId="{4D437210-CAEC-4C5A-BDDC-4FDFD284D121}" destId="{01248986-79AF-45DF-86FB-964507860BE1}" srcOrd="4" destOrd="0" parTransId="{13ADBEB4-1945-4411-BD13-C1393007E485}" sibTransId="{80E226D9-52CB-4EF5-AEE9-18CBC650DA30}"/>
    <dgm:cxn modelId="{7425C543-B2D9-4D5E-8FAD-E160EAE29891}" srcId="{4D437210-CAEC-4C5A-BDDC-4FDFD284D121}" destId="{E076A655-E52D-42E4-B772-5D4508E3045F}" srcOrd="5" destOrd="0" parTransId="{8C8F3D84-7960-43D8-89F2-9E01A0CF59FD}" sibTransId="{80311330-CAC5-4A2E-A0CC-9BC108B4BC03}"/>
    <dgm:cxn modelId="{271EBB46-48A2-4160-827A-29EC49EBAD1D}" type="presOf" srcId="{1201C04D-679B-4BCF-AC2B-B6BCAF83EE70}" destId="{56BD0C66-898F-4B91-B23A-B9E0D34AB307}" srcOrd="0" destOrd="0" presId="urn:microsoft.com/office/officeart/2005/8/layout/vList2"/>
    <dgm:cxn modelId="{6F47EA4E-AD4D-445C-B110-3D4693AE7559}" srcId="{4D437210-CAEC-4C5A-BDDC-4FDFD284D121}" destId="{C28967EA-2D32-48AF-AEEB-3C6452722002}" srcOrd="0" destOrd="0" parTransId="{E6E627FB-09E3-4EDF-B42F-9F641DEB52B2}" sibTransId="{6A3DE6EF-F4FB-45FC-B4A8-A99F91972FEE}"/>
    <dgm:cxn modelId="{0C905A72-EE72-439C-9F07-204808608788}" srcId="{4D437210-CAEC-4C5A-BDDC-4FDFD284D121}" destId="{A8B0C498-4577-4B90-905D-A8507CEA107A}" srcOrd="6" destOrd="0" parTransId="{704C3D02-47CC-40AA-90C6-495850C1DEEC}" sibTransId="{A1FD0D65-B940-4DC1-B516-0B86B5602D0E}"/>
    <dgm:cxn modelId="{C1EDD677-D23E-44EB-A1B3-1C8004DEA8AF}" type="presOf" srcId="{E076A655-E52D-42E4-B772-5D4508E3045F}" destId="{943513EC-51AE-444A-A365-275AF19C4457}" srcOrd="0" destOrd="0" presId="urn:microsoft.com/office/officeart/2005/8/layout/vList2"/>
    <dgm:cxn modelId="{DDFA4C79-9239-478A-BBD2-E49F1184B5A6}" type="presOf" srcId="{C28967EA-2D32-48AF-AEEB-3C6452722002}" destId="{C5399B80-34F0-42E0-BF0A-83B62A090F31}" srcOrd="0" destOrd="0" presId="urn:microsoft.com/office/officeart/2005/8/layout/vList2"/>
    <dgm:cxn modelId="{9F66A882-8751-49CB-9AEA-A3A7809C9712}" type="presOf" srcId="{DE74B9FF-0D3D-42E9-B039-47B8B08592B5}" destId="{486129A6-79FC-4672-8388-1E15E2ACC222}" srcOrd="0" destOrd="0" presId="urn:microsoft.com/office/officeart/2005/8/layout/vList2"/>
    <dgm:cxn modelId="{0E29AA85-760C-406A-9CBB-210692AA22F5}" type="presOf" srcId="{4D437210-CAEC-4C5A-BDDC-4FDFD284D121}" destId="{51617AB4-6D92-417B-A7B0-4AA8B1E713F5}" srcOrd="0" destOrd="0" presId="urn:microsoft.com/office/officeart/2005/8/layout/vList2"/>
    <dgm:cxn modelId="{2E427190-093A-4601-9383-F9C1853B022A}" srcId="{4D437210-CAEC-4C5A-BDDC-4FDFD284D121}" destId="{6476BF40-42B0-4E0A-8982-7200EF505BA8}" srcOrd="8" destOrd="0" parTransId="{3CAB5673-7196-4702-8D3C-1F0B0B4859F4}" sibTransId="{7C86E5C3-ABBE-48A7-B1E7-23947A6F1F79}"/>
    <dgm:cxn modelId="{A34480A4-E43D-4635-A0F9-264B07E32165}" type="presOf" srcId="{ED8F71BD-79A5-43BB-BDD3-F8D725B9D73A}" destId="{E30C819D-912C-4C41-AF14-924EC810D2E8}" srcOrd="0" destOrd="0" presId="urn:microsoft.com/office/officeart/2005/8/layout/vList2"/>
    <dgm:cxn modelId="{15B239AD-51FC-4AC6-A16E-9203C05732EB}" srcId="{4D437210-CAEC-4C5A-BDDC-4FDFD284D121}" destId="{DE74B9FF-0D3D-42E9-B039-47B8B08592B5}" srcOrd="3" destOrd="0" parTransId="{3947732F-F0CA-46B1-9D59-32F5B099B6BA}" sibTransId="{53D7966B-EAEF-477A-BBFF-820AC0183A7F}"/>
    <dgm:cxn modelId="{A9BC75C4-60D0-421A-8B6D-0545605AC64F}" type="presOf" srcId="{01248986-79AF-45DF-86FB-964507860BE1}" destId="{E5A220B0-5862-49FB-AD30-31C3BEEC9A9A}" srcOrd="0" destOrd="0" presId="urn:microsoft.com/office/officeart/2005/8/layout/vList2"/>
    <dgm:cxn modelId="{552FF4CA-FC0A-4D26-834B-A8F6B0DFFADD}" srcId="{4D437210-CAEC-4C5A-BDDC-4FDFD284D121}" destId="{1201C04D-679B-4BCF-AC2B-B6BCAF83EE70}" srcOrd="7" destOrd="0" parTransId="{5C9EC46A-A035-4549-9D56-F3BE4F41617C}" sibTransId="{DF770820-D5CB-43CB-B042-5035F0C9BB33}"/>
    <dgm:cxn modelId="{CAE5C5F1-A8A7-49DB-A123-35DD2B00B114}" type="presOf" srcId="{A8B0C498-4577-4B90-905D-A8507CEA107A}" destId="{70879B1A-62E3-4814-A3C0-49E07521E434}" srcOrd="0" destOrd="0" presId="urn:microsoft.com/office/officeart/2005/8/layout/vList2"/>
    <dgm:cxn modelId="{8828EA05-BEF3-4E0A-AFA4-13EAA6BD10AC}" type="presParOf" srcId="{51617AB4-6D92-417B-A7B0-4AA8B1E713F5}" destId="{C5399B80-34F0-42E0-BF0A-83B62A090F31}" srcOrd="0" destOrd="0" presId="urn:microsoft.com/office/officeart/2005/8/layout/vList2"/>
    <dgm:cxn modelId="{DDAF1D15-75AC-4307-8535-2AAEE7D7085B}" type="presParOf" srcId="{51617AB4-6D92-417B-A7B0-4AA8B1E713F5}" destId="{19D4A80D-B118-4AF2-BF36-97AF0303950C}" srcOrd="1" destOrd="0" presId="urn:microsoft.com/office/officeart/2005/8/layout/vList2"/>
    <dgm:cxn modelId="{32467D30-D349-4C78-A318-CB3003ED7378}" type="presParOf" srcId="{51617AB4-6D92-417B-A7B0-4AA8B1E713F5}" destId="{6219F54C-5324-4988-BE16-8BD3FDFEC341}" srcOrd="2" destOrd="0" presId="urn:microsoft.com/office/officeart/2005/8/layout/vList2"/>
    <dgm:cxn modelId="{1577EB68-3433-4B34-984E-11F7A21689F2}" type="presParOf" srcId="{51617AB4-6D92-417B-A7B0-4AA8B1E713F5}" destId="{0568852F-6D85-44DD-8217-95F2C375383C}" srcOrd="3" destOrd="0" presId="urn:microsoft.com/office/officeart/2005/8/layout/vList2"/>
    <dgm:cxn modelId="{836E6A58-CB6A-45BD-AF8C-D85CDF6B61BE}" type="presParOf" srcId="{51617AB4-6D92-417B-A7B0-4AA8B1E713F5}" destId="{E30C819D-912C-4C41-AF14-924EC810D2E8}" srcOrd="4" destOrd="0" presId="urn:microsoft.com/office/officeart/2005/8/layout/vList2"/>
    <dgm:cxn modelId="{9020FF29-D550-49EF-8B49-1C1003EFA935}" type="presParOf" srcId="{51617AB4-6D92-417B-A7B0-4AA8B1E713F5}" destId="{E524DADB-DE37-4CC9-A644-24346232C458}" srcOrd="5" destOrd="0" presId="urn:microsoft.com/office/officeart/2005/8/layout/vList2"/>
    <dgm:cxn modelId="{5E7E7559-6129-4A82-AC2F-78D1200C9444}" type="presParOf" srcId="{51617AB4-6D92-417B-A7B0-4AA8B1E713F5}" destId="{486129A6-79FC-4672-8388-1E15E2ACC222}" srcOrd="6" destOrd="0" presId="urn:microsoft.com/office/officeart/2005/8/layout/vList2"/>
    <dgm:cxn modelId="{1D5C5D55-0404-4E1D-B38D-23C4A6CC78CB}" type="presParOf" srcId="{51617AB4-6D92-417B-A7B0-4AA8B1E713F5}" destId="{5C9383BB-0B5A-41FB-896C-E44598572B6C}" srcOrd="7" destOrd="0" presId="urn:microsoft.com/office/officeart/2005/8/layout/vList2"/>
    <dgm:cxn modelId="{DFFD7242-D9CB-40AA-B69C-C132C2A987E1}" type="presParOf" srcId="{51617AB4-6D92-417B-A7B0-4AA8B1E713F5}" destId="{E5A220B0-5862-49FB-AD30-31C3BEEC9A9A}" srcOrd="8" destOrd="0" presId="urn:microsoft.com/office/officeart/2005/8/layout/vList2"/>
    <dgm:cxn modelId="{9AF2D385-936F-43ED-B21F-C53842701569}" type="presParOf" srcId="{51617AB4-6D92-417B-A7B0-4AA8B1E713F5}" destId="{D3497718-4EB9-4313-BB9B-3694EAD865D0}" srcOrd="9" destOrd="0" presId="urn:microsoft.com/office/officeart/2005/8/layout/vList2"/>
    <dgm:cxn modelId="{25BEF263-F8A0-4D41-A2DE-2AFC2000E54F}" type="presParOf" srcId="{51617AB4-6D92-417B-A7B0-4AA8B1E713F5}" destId="{943513EC-51AE-444A-A365-275AF19C4457}" srcOrd="10" destOrd="0" presId="urn:microsoft.com/office/officeart/2005/8/layout/vList2"/>
    <dgm:cxn modelId="{DE2535E3-2540-4A49-8517-BADADB607E80}" type="presParOf" srcId="{51617AB4-6D92-417B-A7B0-4AA8B1E713F5}" destId="{0E433445-7ECD-4885-95F8-12D3AD7ECA0E}" srcOrd="11" destOrd="0" presId="urn:microsoft.com/office/officeart/2005/8/layout/vList2"/>
    <dgm:cxn modelId="{467DE380-63ED-4B64-934C-5F37D32FCE31}" type="presParOf" srcId="{51617AB4-6D92-417B-A7B0-4AA8B1E713F5}" destId="{70879B1A-62E3-4814-A3C0-49E07521E434}" srcOrd="12" destOrd="0" presId="urn:microsoft.com/office/officeart/2005/8/layout/vList2"/>
    <dgm:cxn modelId="{0431D375-E6E0-413E-8961-A99387D14F4B}" type="presParOf" srcId="{51617AB4-6D92-417B-A7B0-4AA8B1E713F5}" destId="{90830CA9-C417-4000-9C69-81B66AB1A6A2}" srcOrd="13" destOrd="0" presId="urn:microsoft.com/office/officeart/2005/8/layout/vList2"/>
    <dgm:cxn modelId="{76CD123C-BCCC-4073-A7EC-094B60F95C5F}" type="presParOf" srcId="{51617AB4-6D92-417B-A7B0-4AA8B1E713F5}" destId="{56BD0C66-898F-4B91-B23A-B9E0D34AB307}" srcOrd="14" destOrd="0" presId="urn:microsoft.com/office/officeart/2005/8/layout/vList2"/>
    <dgm:cxn modelId="{429F5B37-492A-46E5-87C1-026004BE6427}" type="presParOf" srcId="{51617AB4-6D92-417B-A7B0-4AA8B1E713F5}" destId="{A07C6CB2-F83F-4842-B0D0-559C3D6527A8}" srcOrd="15" destOrd="0" presId="urn:microsoft.com/office/officeart/2005/8/layout/vList2"/>
    <dgm:cxn modelId="{7C802DCF-F4E9-47CF-BD71-81AF00470BAE}" type="presParOf" srcId="{51617AB4-6D92-417B-A7B0-4AA8B1E713F5}" destId="{9F08AD9D-FB37-45D4-8F75-2D4C2023F60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B7A8D9-FBEE-4FBA-AF83-8B8D57BFB7F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B87723-FEDC-40EC-987B-7473C2C7D2D3}">
      <dgm:prSet/>
      <dgm:spPr/>
      <dgm:t>
        <a:bodyPr/>
        <a:lstStyle/>
        <a:p>
          <a:r>
            <a:rPr lang="en-US"/>
            <a:t>Hardship</a:t>
          </a:r>
        </a:p>
      </dgm:t>
    </dgm:pt>
    <dgm:pt modelId="{B920B843-D559-4BF1-A6BB-7C8FDA9C5164}" type="parTrans" cxnId="{E3F26D9A-1BFA-4CA7-82A1-68F961FA0437}">
      <dgm:prSet/>
      <dgm:spPr/>
      <dgm:t>
        <a:bodyPr/>
        <a:lstStyle/>
        <a:p>
          <a:endParaRPr lang="en-US"/>
        </a:p>
      </dgm:t>
    </dgm:pt>
    <dgm:pt modelId="{BD1CFCCF-A810-4967-9E7C-B1C6FF28042A}" type="sibTrans" cxnId="{E3F26D9A-1BFA-4CA7-82A1-68F961FA0437}">
      <dgm:prSet/>
      <dgm:spPr/>
      <dgm:t>
        <a:bodyPr/>
        <a:lstStyle/>
        <a:p>
          <a:endParaRPr lang="en-US"/>
        </a:p>
      </dgm:t>
    </dgm:pt>
    <dgm:pt modelId="{57614C85-2A62-4810-90DF-6B5F9D588EAE}">
      <dgm:prSet/>
      <dgm:spPr/>
      <dgm:t>
        <a:bodyPr/>
        <a:lstStyle/>
        <a:p>
          <a:r>
            <a:rPr lang="en-US"/>
            <a:t>RMD</a:t>
          </a:r>
        </a:p>
      </dgm:t>
    </dgm:pt>
    <dgm:pt modelId="{CE819D14-659B-4C5D-9C81-452322203318}" type="parTrans" cxnId="{529469C2-CE67-4547-9CF4-E1A386268889}">
      <dgm:prSet/>
      <dgm:spPr/>
      <dgm:t>
        <a:bodyPr/>
        <a:lstStyle/>
        <a:p>
          <a:endParaRPr lang="en-US"/>
        </a:p>
      </dgm:t>
    </dgm:pt>
    <dgm:pt modelId="{544EB9F5-F4AA-4203-A7D1-B165AE41D177}" type="sibTrans" cxnId="{529469C2-CE67-4547-9CF4-E1A386268889}">
      <dgm:prSet/>
      <dgm:spPr/>
      <dgm:t>
        <a:bodyPr/>
        <a:lstStyle/>
        <a:p>
          <a:endParaRPr lang="en-US"/>
        </a:p>
      </dgm:t>
    </dgm:pt>
    <dgm:pt modelId="{D3790AB4-83DF-41CE-8CCA-3DF792314B44}">
      <dgm:prSet/>
      <dgm:spPr/>
      <dgm:t>
        <a:bodyPr/>
        <a:lstStyle/>
        <a:p>
          <a:r>
            <a:rPr lang="en-US"/>
            <a:t>Loan</a:t>
          </a:r>
        </a:p>
      </dgm:t>
    </dgm:pt>
    <dgm:pt modelId="{A76A93D1-5651-4B11-A96C-8443CB9BAE44}" type="parTrans" cxnId="{954E9556-AB3A-4492-A47C-129CC0D8041A}">
      <dgm:prSet/>
      <dgm:spPr/>
      <dgm:t>
        <a:bodyPr/>
        <a:lstStyle/>
        <a:p>
          <a:endParaRPr lang="en-US"/>
        </a:p>
      </dgm:t>
    </dgm:pt>
    <dgm:pt modelId="{1940E9BA-7239-4FAD-80F6-40C419C14AE8}" type="sibTrans" cxnId="{954E9556-AB3A-4492-A47C-129CC0D8041A}">
      <dgm:prSet/>
      <dgm:spPr/>
      <dgm:t>
        <a:bodyPr/>
        <a:lstStyle/>
        <a:p>
          <a:endParaRPr lang="en-US"/>
        </a:p>
      </dgm:t>
    </dgm:pt>
    <dgm:pt modelId="{0235579C-FB7B-45E3-AD4D-913D9EB48347}">
      <dgm:prSet/>
      <dgm:spPr/>
      <dgm:t>
        <a:bodyPr/>
        <a:lstStyle/>
        <a:p>
          <a:r>
            <a:rPr lang="en-US"/>
            <a:t>Termination</a:t>
          </a:r>
        </a:p>
      </dgm:t>
    </dgm:pt>
    <dgm:pt modelId="{51E8990A-0FD9-470C-A7C6-A9A630BF113D}" type="parTrans" cxnId="{42525872-D324-434E-830C-46DF07B9D732}">
      <dgm:prSet/>
      <dgm:spPr/>
      <dgm:t>
        <a:bodyPr/>
        <a:lstStyle/>
        <a:p>
          <a:endParaRPr lang="en-US"/>
        </a:p>
      </dgm:t>
    </dgm:pt>
    <dgm:pt modelId="{DCD63DBE-0979-4C3B-8A3B-08BC669A2CF3}" type="sibTrans" cxnId="{42525872-D324-434E-830C-46DF07B9D732}">
      <dgm:prSet/>
      <dgm:spPr/>
      <dgm:t>
        <a:bodyPr/>
        <a:lstStyle/>
        <a:p>
          <a:endParaRPr lang="en-US"/>
        </a:p>
      </dgm:t>
    </dgm:pt>
    <dgm:pt modelId="{4F0E5CB4-0926-41C0-B0E3-CBB4EB90899D}">
      <dgm:prSet/>
      <dgm:spPr/>
      <dgm:t>
        <a:bodyPr/>
        <a:lstStyle/>
        <a:p>
          <a:r>
            <a:rPr lang="en-US"/>
            <a:t>Transfer/Exchange</a:t>
          </a:r>
        </a:p>
      </dgm:t>
    </dgm:pt>
    <dgm:pt modelId="{89EE7977-5326-4D68-9341-77DFEE726C06}" type="parTrans" cxnId="{06960C7C-861E-4D00-BC26-FCD33BD29608}">
      <dgm:prSet/>
      <dgm:spPr/>
      <dgm:t>
        <a:bodyPr/>
        <a:lstStyle/>
        <a:p>
          <a:endParaRPr lang="en-US"/>
        </a:p>
      </dgm:t>
    </dgm:pt>
    <dgm:pt modelId="{8C99EBDE-2E61-4F8C-BB89-D7F2700EB502}" type="sibTrans" cxnId="{06960C7C-861E-4D00-BC26-FCD33BD29608}">
      <dgm:prSet/>
      <dgm:spPr/>
      <dgm:t>
        <a:bodyPr/>
        <a:lstStyle/>
        <a:p>
          <a:endParaRPr lang="en-US"/>
        </a:p>
      </dgm:t>
    </dgm:pt>
    <dgm:pt modelId="{6EDE2F27-2504-40CA-8010-C75E84482526}">
      <dgm:prSet/>
      <dgm:spPr/>
      <dgm:t>
        <a:bodyPr/>
        <a:lstStyle/>
        <a:p>
          <a:r>
            <a:rPr lang="en-US"/>
            <a:t>Death of participant</a:t>
          </a:r>
        </a:p>
      </dgm:t>
    </dgm:pt>
    <dgm:pt modelId="{ACCB5210-8F25-4F3C-9879-878385ECB712}" type="parTrans" cxnId="{F61E8E63-5B72-42A5-84A3-98D1347A379C}">
      <dgm:prSet/>
      <dgm:spPr/>
      <dgm:t>
        <a:bodyPr/>
        <a:lstStyle/>
        <a:p>
          <a:endParaRPr lang="en-US"/>
        </a:p>
      </dgm:t>
    </dgm:pt>
    <dgm:pt modelId="{57B74923-6413-42F5-B0D0-8B909C3903AD}" type="sibTrans" cxnId="{F61E8E63-5B72-42A5-84A3-98D1347A379C}">
      <dgm:prSet/>
      <dgm:spPr/>
      <dgm:t>
        <a:bodyPr/>
        <a:lstStyle/>
        <a:p>
          <a:endParaRPr lang="en-US"/>
        </a:p>
      </dgm:t>
    </dgm:pt>
    <dgm:pt modelId="{8796C951-1F04-4665-9109-B34B3629E831}" type="pres">
      <dgm:prSet presAssocID="{76B7A8D9-FBEE-4FBA-AF83-8B8D57BFB7F2}" presName="diagram" presStyleCnt="0">
        <dgm:presLayoutVars>
          <dgm:dir/>
          <dgm:resizeHandles val="exact"/>
        </dgm:presLayoutVars>
      </dgm:prSet>
      <dgm:spPr/>
    </dgm:pt>
    <dgm:pt modelId="{59179919-CCFA-45FB-9C9F-A61E05CAF1C6}" type="pres">
      <dgm:prSet presAssocID="{88B87723-FEDC-40EC-987B-7473C2C7D2D3}" presName="node" presStyleLbl="node1" presStyleIdx="0" presStyleCnt="6">
        <dgm:presLayoutVars>
          <dgm:bulletEnabled val="1"/>
        </dgm:presLayoutVars>
      </dgm:prSet>
      <dgm:spPr/>
    </dgm:pt>
    <dgm:pt modelId="{A9A3CBEF-FA8D-4EBD-9AE0-4F4ABB066D42}" type="pres">
      <dgm:prSet presAssocID="{BD1CFCCF-A810-4967-9E7C-B1C6FF28042A}" presName="sibTrans" presStyleCnt="0"/>
      <dgm:spPr/>
    </dgm:pt>
    <dgm:pt modelId="{94AD38F1-4BEA-40D3-B2E3-2397EB643DB3}" type="pres">
      <dgm:prSet presAssocID="{57614C85-2A62-4810-90DF-6B5F9D588EAE}" presName="node" presStyleLbl="node1" presStyleIdx="1" presStyleCnt="6">
        <dgm:presLayoutVars>
          <dgm:bulletEnabled val="1"/>
        </dgm:presLayoutVars>
      </dgm:prSet>
      <dgm:spPr/>
    </dgm:pt>
    <dgm:pt modelId="{144E4EFF-AD01-4F63-86C5-A9C5C782B9AA}" type="pres">
      <dgm:prSet presAssocID="{544EB9F5-F4AA-4203-A7D1-B165AE41D177}" presName="sibTrans" presStyleCnt="0"/>
      <dgm:spPr/>
    </dgm:pt>
    <dgm:pt modelId="{7B411ED6-32E8-4816-8878-DF9AFF6A0CAA}" type="pres">
      <dgm:prSet presAssocID="{D3790AB4-83DF-41CE-8CCA-3DF792314B44}" presName="node" presStyleLbl="node1" presStyleIdx="2" presStyleCnt="6">
        <dgm:presLayoutVars>
          <dgm:bulletEnabled val="1"/>
        </dgm:presLayoutVars>
      </dgm:prSet>
      <dgm:spPr/>
    </dgm:pt>
    <dgm:pt modelId="{96176A32-D95A-48A1-8A4B-C157A2124FD9}" type="pres">
      <dgm:prSet presAssocID="{1940E9BA-7239-4FAD-80F6-40C419C14AE8}" presName="sibTrans" presStyleCnt="0"/>
      <dgm:spPr/>
    </dgm:pt>
    <dgm:pt modelId="{1FE7BF42-8892-4062-B365-5F0724E62D9E}" type="pres">
      <dgm:prSet presAssocID="{0235579C-FB7B-45E3-AD4D-913D9EB48347}" presName="node" presStyleLbl="node1" presStyleIdx="3" presStyleCnt="6">
        <dgm:presLayoutVars>
          <dgm:bulletEnabled val="1"/>
        </dgm:presLayoutVars>
      </dgm:prSet>
      <dgm:spPr/>
    </dgm:pt>
    <dgm:pt modelId="{9473C898-BBEE-4587-A311-E8DD64FB2B3E}" type="pres">
      <dgm:prSet presAssocID="{DCD63DBE-0979-4C3B-8A3B-08BC669A2CF3}" presName="sibTrans" presStyleCnt="0"/>
      <dgm:spPr/>
    </dgm:pt>
    <dgm:pt modelId="{AE51C91F-AD46-453F-9F3B-B6A8FE165C0E}" type="pres">
      <dgm:prSet presAssocID="{4F0E5CB4-0926-41C0-B0E3-CBB4EB90899D}" presName="node" presStyleLbl="node1" presStyleIdx="4" presStyleCnt="6">
        <dgm:presLayoutVars>
          <dgm:bulletEnabled val="1"/>
        </dgm:presLayoutVars>
      </dgm:prSet>
      <dgm:spPr/>
    </dgm:pt>
    <dgm:pt modelId="{DDF7BFEE-1E17-446F-BCDA-2FBF9D079AC3}" type="pres">
      <dgm:prSet presAssocID="{8C99EBDE-2E61-4F8C-BB89-D7F2700EB502}" presName="sibTrans" presStyleCnt="0"/>
      <dgm:spPr/>
    </dgm:pt>
    <dgm:pt modelId="{A1CAEE4F-FDC2-47C4-8613-DE0360BED83B}" type="pres">
      <dgm:prSet presAssocID="{6EDE2F27-2504-40CA-8010-C75E84482526}" presName="node" presStyleLbl="node1" presStyleIdx="5" presStyleCnt="6">
        <dgm:presLayoutVars>
          <dgm:bulletEnabled val="1"/>
        </dgm:presLayoutVars>
      </dgm:prSet>
      <dgm:spPr/>
    </dgm:pt>
  </dgm:ptLst>
  <dgm:cxnLst>
    <dgm:cxn modelId="{FF644B34-AE2E-4155-8193-14DEB90A23A6}" type="presOf" srcId="{D3790AB4-83DF-41CE-8CCA-3DF792314B44}" destId="{7B411ED6-32E8-4816-8878-DF9AFF6A0CAA}" srcOrd="0" destOrd="0" presId="urn:microsoft.com/office/officeart/2005/8/layout/default"/>
    <dgm:cxn modelId="{5F486A61-8E59-459E-A093-5A8EDCCAD7B2}" type="presOf" srcId="{57614C85-2A62-4810-90DF-6B5F9D588EAE}" destId="{94AD38F1-4BEA-40D3-B2E3-2397EB643DB3}" srcOrd="0" destOrd="0" presId="urn:microsoft.com/office/officeart/2005/8/layout/default"/>
    <dgm:cxn modelId="{3EF2EB41-A605-45B9-BFAB-315EF3069695}" type="presOf" srcId="{6EDE2F27-2504-40CA-8010-C75E84482526}" destId="{A1CAEE4F-FDC2-47C4-8613-DE0360BED83B}" srcOrd="0" destOrd="0" presId="urn:microsoft.com/office/officeart/2005/8/layout/default"/>
    <dgm:cxn modelId="{F61E8E63-5B72-42A5-84A3-98D1347A379C}" srcId="{76B7A8D9-FBEE-4FBA-AF83-8B8D57BFB7F2}" destId="{6EDE2F27-2504-40CA-8010-C75E84482526}" srcOrd="5" destOrd="0" parTransId="{ACCB5210-8F25-4F3C-9879-878385ECB712}" sibTransId="{57B74923-6413-42F5-B0D0-8B909C3903AD}"/>
    <dgm:cxn modelId="{3DA76F4E-B8BF-4929-AEEF-78EBEE247416}" type="presOf" srcId="{0235579C-FB7B-45E3-AD4D-913D9EB48347}" destId="{1FE7BF42-8892-4062-B365-5F0724E62D9E}" srcOrd="0" destOrd="0" presId="urn:microsoft.com/office/officeart/2005/8/layout/default"/>
    <dgm:cxn modelId="{42525872-D324-434E-830C-46DF07B9D732}" srcId="{76B7A8D9-FBEE-4FBA-AF83-8B8D57BFB7F2}" destId="{0235579C-FB7B-45E3-AD4D-913D9EB48347}" srcOrd="3" destOrd="0" parTransId="{51E8990A-0FD9-470C-A7C6-A9A630BF113D}" sibTransId="{DCD63DBE-0979-4C3B-8A3B-08BC669A2CF3}"/>
    <dgm:cxn modelId="{954E9556-AB3A-4492-A47C-129CC0D8041A}" srcId="{76B7A8D9-FBEE-4FBA-AF83-8B8D57BFB7F2}" destId="{D3790AB4-83DF-41CE-8CCA-3DF792314B44}" srcOrd="2" destOrd="0" parTransId="{A76A93D1-5651-4B11-A96C-8443CB9BAE44}" sibTransId="{1940E9BA-7239-4FAD-80F6-40C419C14AE8}"/>
    <dgm:cxn modelId="{06960C7C-861E-4D00-BC26-FCD33BD29608}" srcId="{76B7A8D9-FBEE-4FBA-AF83-8B8D57BFB7F2}" destId="{4F0E5CB4-0926-41C0-B0E3-CBB4EB90899D}" srcOrd="4" destOrd="0" parTransId="{89EE7977-5326-4D68-9341-77DFEE726C06}" sibTransId="{8C99EBDE-2E61-4F8C-BB89-D7F2700EB502}"/>
    <dgm:cxn modelId="{7C874D90-0F2E-4A0E-9288-AF1769D229F5}" type="presOf" srcId="{4F0E5CB4-0926-41C0-B0E3-CBB4EB90899D}" destId="{AE51C91F-AD46-453F-9F3B-B6A8FE165C0E}" srcOrd="0" destOrd="0" presId="urn:microsoft.com/office/officeart/2005/8/layout/default"/>
    <dgm:cxn modelId="{E3F26D9A-1BFA-4CA7-82A1-68F961FA0437}" srcId="{76B7A8D9-FBEE-4FBA-AF83-8B8D57BFB7F2}" destId="{88B87723-FEDC-40EC-987B-7473C2C7D2D3}" srcOrd="0" destOrd="0" parTransId="{B920B843-D559-4BF1-A6BB-7C8FDA9C5164}" sibTransId="{BD1CFCCF-A810-4967-9E7C-B1C6FF28042A}"/>
    <dgm:cxn modelId="{529469C2-CE67-4547-9CF4-E1A386268889}" srcId="{76B7A8D9-FBEE-4FBA-AF83-8B8D57BFB7F2}" destId="{57614C85-2A62-4810-90DF-6B5F9D588EAE}" srcOrd="1" destOrd="0" parTransId="{CE819D14-659B-4C5D-9C81-452322203318}" sibTransId="{544EB9F5-F4AA-4203-A7D1-B165AE41D177}"/>
    <dgm:cxn modelId="{72567FD0-2ECB-48D5-A29C-736561662EC8}" type="presOf" srcId="{88B87723-FEDC-40EC-987B-7473C2C7D2D3}" destId="{59179919-CCFA-45FB-9C9F-A61E05CAF1C6}" srcOrd="0" destOrd="0" presId="urn:microsoft.com/office/officeart/2005/8/layout/default"/>
    <dgm:cxn modelId="{6A6BA5D4-419F-4DF9-9C1B-DCA71F74713B}" type="presOf" srcId="{76B7A8D9-FBEE-4FBA-AF83-8B8D57BFB7F2}" destId="{8796C951-1F04-4665-9109-B34B3629E831}" srcOrd="0" destOrd="0" presId="urn:microsoft.com/office/officeart/2005/8/layout/default"/>
    <dgm:cxn modelId="{E86A75AB-0F45-477A-B1DF-8990861F55C6}" type="presParOf" srcId="{8796C951-1F04-4665-9109-B34B3629E831}" destId="{59179919-CCFA-45FB-9C9F-A61E05CAF1C6}" srcOrd="0" destOrd="0" presId="urn:microsoft.com/office/officeart/2005/8/layout/default"/>
    <dgm:cxn modelId="{4BC9AE6C-DDA8-4EF8-B19A-11DF68FEDF56}" type="presParOf" srcId="{8796C951-1F04-4665-9109-B34B3629E831}" destId="{A9A3CBEF-FA8D-4EBD-9AE0-4F4ABB066D42}" srcOrd="1" destOrd="0" presId="urn:microsoft.com/office/officeart/2005/8/layout/default"/>
    <dgm:cxn modelId="{C1C30327-4322-4D79-A63E-53CD9D6EC2F0}" type="presParOf" srcId="{8796C951-1F04-4665-9109-B34B3629E831}" destId="{94AD38F1-4BEA-40D3-B2E3-2397EB643DB3}" srcOrd="2" destOrd="0" presId="urn:microsoft.com/office/officeart/2005/8/layout/default"/>
    <dgm:cxn modelId="{F7AA9D7F-BF85-42B1-9856-50BA07D61F41}" type="presParOf" srcId="{8796C951-1F04-4665-9109-B34B3629E831}" destId="{144E4EFF-AD01-4F63-86C5-A9C5C782B9AA}" srcOrd="3" destOrd="0" presId="urn:microsoft.com/office/officeart/2005/8/layout/default"/>
    <dgm:cxn modelId="{85754239-0A09-4423-8E54-C00D93CB054F}" type="presParOf" srcId="{8796C951-1F04-4665-9109-B34B3629E831}" destId="{7B411ED6-32E8-4816-8878-DF9AFF6A0CAA}" srcOrd="4" destOrd="0" presId="urn:microsoft.com/office/officeart/2005/8/layout/default"/>
    <dgm:cxn modelId="{B63775D4-851C-40D3-A56E-C84AB36E510D}" type="presParOf" srcId="{8796C951-1F04-4665-9109-B34B3629E831}" destId="{96176A32-D95A-48A1-8A4B-C157A2124FD9}" srcOrd="5" destOrd="0" presId="urn:microsoft.com/office/officeart/2005/8/layout/default"/>
    <dgm:cxn modelId="{2CC7ABBD-A324-4D5F-8809-A8B03EB65175}" type="presParOf" srcId="{8796C951-1F04-4665-9109-B34B3629E831}" destId="{1FE7BF42-8892-4062-B365-5F0724E62D9E}" srcOrd="6" destOrd="0" presId="urn:microsoft.com/office/officeart/2005/8/layout/default"/>
    <dgm:cxn modelId="{B1FF8199-87A4-4CD0-8B45-6E1FB1C76FDC}" type="presParOf" srcId="{8796C951-1F04-4665-9109-B34B3629E831}" destId="{9473C898-BBEE-4587-A311-E8DD64FB2B3E}" srcOrd="7" destOrd="0" presId="urn:microsoft.com/office/officeart/2005/8/layout/default"/>
    <dgm:cxn modelId="{A901C3B9-539C-4960-BEB0-6D86C199838D}" type="presParOf" srcId="{8796C951-1F04-4665-9109-B34B3629E831}" destId="{AE51C91F-AD46-453F-9F3B-B6A8FE165C0E}" srcOrd="8" destOrd="0" presId="urn:microsoft.com/office/officeart/2005/8/layout/default"/>
    <dgm:cxn modelId="{CFAAA9BC-442B-458E-A034-BB08890704EB}" type="presParOf" srcId="{8796C951-1F04-4665-9109-B34B3629E831}" destId="{DDF7BFEE-1E17-446F-BCDA-2FBF9D079AC3}" srcOrd="9" destOrd="0" presId="urn:microsoft.com/office/officeart/2005/8/layout/default"/>
    <dgm:cxn modelId="{23F92D72-58C4-41BD-948C-329D3D86DC93}" type="presParOf" srcId="{8796C951-1F04-4665-9109-B34B3629E831}" destId="{A1CAEE4F-FDC2-47C4-8613-DE0360BED83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665B2-601D-473D-B037-A383D1A100C9}">
      <dsp:nvSpPr>
        <dsp:cNvPr id="0" name=""/>
        <dsp:cNvSpPr/>
      </dsp:nvSpPr>
      <dsp:spPr>
        <a:xfrm>
          <a:off x="0" y="5623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Creating Distributions</a:t>
          </a:r>
          <a:endParaRPr lang="en-US" sz="2100" kern="1200"/>
        </a:p>
      </dsp:txBody>
      <dsp:txXfrm>
        <a:off x="23988" y="80225"/>
        <a:ext cx="6574990" cy="443423"/>
      </dsp:txXfrm>
    </dsp:sp>
    <dsp:sp modelId="{827D5526-8B99-4691-AB1F-9F07D424CD17}">
      <dsp:nvSpPr>
        <dsp:cNvPr id="0" name=""/>
        <dsp:cNvSpPr/>
      </dsp:nvSpPr>
      <dsp:spPr>
        <a:xfrm>
          <a:off x="0" y="60811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370536"/>
                <a:satOff val="1775"/>
                <a:lumOff val="1642"/>
                <a:alphaOff val="0"/>
                <a:tint val="96000"/>
                <a:lumMod val="100000"/>
              </a:schemeClr>
            </a:gs>
            <a:gs pos="78000">
              <a:schemeClr val="accent2">
                <a:hueOff val="-370536"/>
                <a:satOff val="1775"/>
                <a:lumOff val="16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How do we Verify the participant?</a:t>
          </a:r>
          <a:endParaRPr lang="en-US" sz="2100" kern="1200"/>
        </a:p>
      </dsp:txBody>
      <dsp:txXfrm>
        <a:off x="23988" y="632105"/>
        <a:ext cx="6574990" cy="443423"/>
      </dsp:txXfrm>
    </dsp:sp>
    <dsp:sp modelId="{F6AB9AA5-7D64-4E9A-9CA5-0BA733FC65EA}">
      <dsp:nvSpPr>
        <dsp:cNvPr id="0" name=""/>
        <dsp:cNvSpPr/>
      </dsp:nvSpPr>
      <dsp:spPr>
        <a:xfrm>
          <a:off x="0" y="115999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Distribution Types Overview</a:t>
          </a:r>
          <a:endParaRPr lang="en-US" sz="2100" kern="1200" dirty="0"/>
        </a:p>
      </dsp:txBody>
      <dsp:txXfrm>
        <a:off x="23988" y="1183985"/>
        <a:ext cx="6574990" cy="443423"/>
      </dsp:txXfrm>
    </dsp:sp>
    <dsp:sp modelId="{808D4518-BD28-4BC2-8F56-71A60482C068}">
      <dsp:nvSpPr>
        <dsp:cNvPr id="0" name=""/>
        <dsp:cNvSpPr/>
      </dsp:nvSpPr>
      <dsp:spPr>
        <a:xfrm>
          <a:off x="0" y="171187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1111607"/>
                <a:satOff val="5325"/>
                <a:lumOff val="4926"/>
                <a:alphaOff val="0"/>
                <a:tint val="96000"/>
                <a:lumMod val="100000"/>
              </a:schemeClr>
            </a:gs>
            <a:gs pos="78000">
              <a:schemeClr val="accent2">
                <a:hueOff val="-1111607"/>
                <a:satOff val="5325"/>
                <a:lumOff val="49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Handling Distributions in Salesforce</a:t>
          </a:r>
          <a:endParaRPr lang="en-US" sz="2100" kern="1200" dirty="0"/>
        </a:p>
      </dsp:txBody>
      <dsp:txXfrm>
        <a:off x="23988" y="1735865"/>
        <a:ext cx="6574990" cy="443423"/>
      </dsp:txXfrm>
    </dsp:sp>
    <dsp:sp modelId="{9C2BDA74-83C4-4CFE-BFC1-6F6071BD4767}">
      <dsp:nvSpPr>
        <dsp:cNvPr id="0" name=""/>
        <dsp:cNvSpPr/>
      </dsp:nvSpPr>
      <dsp:spPr>
        <a:xfrm>
          <a:off x="0" y="226375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Email Notifications Setup</a:t>
          </a:r>
          <a:endParaRPr lang="en-US" sz="2100" kern="1200"/>
        </a:p>
      </dsp:txBody>
      <dsp:txXfrm>
        <a:off x="23988" y="2287745"/>
        <a:ext cx="6574990" cy="443423"/>
      </dsp:txXfrm>
    </dsp:sp>
    <dsp:sp modelId="{BEC67025-E9E1-4968-A809-37156DEC45F5}">
      <dsp:nvSpPr>
        <dsp:cNvPr id="0" name=""/>
        <dsp:cNvSpPr/>
      </dsp:nvSpPr>
      <dsp:spPr>
        <a:xfrm>
          <a:off x="0" y="281563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1852679"/>
                <a:satOff val="8875"/>
                <a:lumOff val="8211"/>
                <a:alphaOff val="0"/>
                <a:tint val="96000"/>
                <a:lumMod val="100000"/>
              </a:schemeClr>
            </a:gs>
            <a:gs pos="78000">
              <a:schemeClr val="accent2">
                <a:hueOff val="-1852679"/>
                <a:satOff val="8875"/>
                <a:lumOff val="821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QR Code Implementation</a:t>
          </a:r>
          <a:endParaRPr lang="en-US" sz="2100" kern="1200"/>
        </a:p>
      </dsp:txBody>
      <dsp:txXfrm>
        <a:off x="23988" y="2839625"/>
        <a:ext cx="6574990" cy="443423"/>
      </dsp:txXfrm>
    </dsp:sp>
    <dsp:sp modelId="{9A46857F-BD47-4721-9312-59E3AAB7D658}">
      <dsp:nvSpPr>
        <dsp:cNvPr id="0" name=""/>
        <dsp:cNvSpPr/>
      </dsp:nvSpPr>
      <dsp:spPr>
        <a:xfrm>
          <a:off x="0" y="336751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Highlight Panel for Status Tracking</a:t>
          </a:r>
          <a:endParaRPr lang="en-US" sz="2100" kern="1200"/>
        </a:p>
      </dsp:txBody>
      <dsp:txXfrm>
        <a:off x="23988" y="3391505"/>
        <a:ext cx="6574990" cy="443423"/>
      </dsp:txXfrm>
    </dsp:sp>
    <dsp:sp modelId="{6D32292A-C5CF-4956-978F-87308C9AAA74}">
      <dsp:nvSpPr>
        <dsp:cNvPr id="0" name=""/>
        <dsp:cNvSpPr/>
      </dsp:nvSpPr>
      <dsp:spPr>
        <a:xfrm>
          <a:off x="0" y="391939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2593750"/>
                <a:satOff val="12425"/>
                <a:lumOff val="11495"/>
                <a:alphaOff val="0"/>
                <a:tint val="96000"/>
                <a:lumMod val="100000"/>
              </a:schemeClr>
            </a:gs>
            <a:gs pos="78000">
              <a:schemeClr val="accent2">
                <a:hueOff val="-2593750"/>
                <a:satOff val="12425"/>
                <a:lumOff val="1149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Auto Case Number and List View</a:t>
          </a:r>
          <a:endParaRPr lang="en-US" sz="2100" kern="1200"/>
        </a:p>
      </dsp:txBody>
      <dsp:txXfrm>
        <a:off x="23988" y="3943385"/>
        <a:ext cx="6574990" cy="443423"/>
      </dsp:txXfrm>
    </dsp:sp>
    <dsp:sp modelId="{33342EE8-39EE-44FE-B8B1-10BB03C36134}">
      <dsp:nvSpPr>
        <dsp:cNvPr id="0" name=""/>
        <dsp:cNvSpPr/>
      </dsp:nvSpPr>
      <dsp:spPr>
        <a:xfrm>
          <a:off x="0" y="4471277"/>
          <a:ext cx="6622966" cy="4913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Questions and Discussion</a:t>
          </a:r>
          <a:endParaRPr lang="en-US" sz="2100" kern="1200" dirty="0"/>
        </a:p>
      </dsp:txBody>
      <dsp:txXfrm>
        <a:off x="23988" y="4495265"/>
        <a:ext cx="6574990" cy="443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88A90-C59E-48E4-9B5C-7E1EBD1D68E2}">
      <dsp:nvSpPr>
        <dsp:cNvPr id="0" name=""/>
        <dsp:cNvSpPr/>
      </dsp:nvSpPr>
      <dsp:spPr>
        <a:xfrm>
          <a:off x="576655" y="86071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A2D6B-AB5F-4556-A041-355CDF1FC260}">
      <dsp:nvSpPr>
        <dsp:cNvPr id="0" name=""/>
        <dsp:cNvSpPr/>
      </dsp:nvSpPr>
      <dsp:spPr>
        <a:xfrm>
          <a:off x="810655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093A2-BC32-40D2-8FFF-439DF7B3B298}">
      <dsp:nvSpPr>
        <dsp:cNvPr id="0" name=""/>
        <dsp:cNvSpPr/>
      </dsp:nvSpPr>
      <dsp:spPr>
        <a:xfrm>
          <a:off x="225655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Distribution forms are received via:</a:t>
          </a:r>
          <a:endParaRPr lang="en-US" sz="1600" kern="1200" dirty="0"/>
        </a:p>
      </dsp:txBody>
      <dsp:txXfrm>
        <a:off x="225655" y="2300718"/>
        <a:ext cx="1800000" cy="720000"/>
      </dsp:txXfrm>
    </dsp:sp>
    <dsp:sp modelId="{F47C49B4-94AE-4F61-BC55-79AF8113B23E}">
      <dsp:nvSpPr>
        <dsp:cNvPr id="0" name=""/>
        <dsp:cNvSpPr/>
      </dsp:nvSpPr>
      <dsp:spPr>
        <a:xfrm>
          <a:off x="2691656" y="86071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FD61-1F63-43BB-9F6D-B579B6DC6BAB}">
      <dsp:nvSpPr>
        <dsp:cNvPr id="0" name=""/>
        <dsp:cNvSpPr/>
      </dsp:nvSpPr>
      <dsp:spPr>
        <a:xfrm>
          <a:off x="2925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FCC1B-9347-465A-814D-55C318F87F49}">
      <dsp:nvSpPr>
        <dsp:cNvPr id="0" name=""/>
        <dsp:cNvSpPr/>
      </dsp:nvSpPr>
      <dsp:spPr>
        <a:xfrm>
          <a:off x="2340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Mail</a:t>
          </a:r>
        </a:p>
      </dsp:txBody>
      <dsp:txXfrm>
        <a:off x="2340656" y="2300718"/>
        <a:ext cx="1800000" cy="720000"/>
      </dsp:txXfrm>
    </dsp:sp>
    <dsp:sp modelId="{25D58F70-56AA-4327-9998-B5F164079CBA}">
      <dsp:nvSpPr>
        <dsp:cNvPr id="0" name=""/>
        <dsp:cNvSpPr/>
      </dsp:nvSpPr>
      <dsp:spPr>
        <a:xfrm>
          <a:off x="4806656" y="86071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B564-8443-4C72-BE99-F4FE7F335484}">
      <dsp:nvSpPr>
        <dsp:cNvPr id="0" name=""/>
        <dsp:cNvSpPr/>
      </dsp:nvSpPr>
      <dsp:spPr>
        <a:xfrm>
          <a:off x="5040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D86F0-AEBC-4AEB-B251-332882346FF2}">
      <dsp:nvSpPr>
        <dsp:cNvPr id="0" name=""/>
        <dsp:cNvSpPr/>
      </dsp:nvSpPr>
      <dsp:spPr>
        <a:xfrm>
          <a:off x="4455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Fax</a:t>
          </a:r>
        </a:p>
      </dsp:txBody>
      <dsp:txXfrm>
        <a:off x="4455656" y="2300718"/>
        <a:ext cx="1800000" cy="720000"/>
      </dsp:txXfrm>
    </dsp:sp>
    <dsp:sp modelId="{A6626330-5CC9-47BE-A1D1-B3B96F98AFE1}">
      <dsp:nvSpPr>
        <dsp:cNvPr id="0" name=""/>
        <dsp:cNvSpPr/>
      </dsp:nvSpPr>
      <dsp:spPr>
        <a:xfrm>
          <a:off x="6921656" y="86071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3E9DD-76BA-4081-BB45-45AFDD611D59}">
      <dsp:nvSpPr>
        <dsp:cNvPr id="0" name=""/>
        <dsp:cNvSpPr/>
      </dsp:nvSpPr>
      <dsp:spPr>
        <a:xfrm>
          <a:off x="7155656" y="10947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06686-04CB-463A-B238-A0AE5F5EA9D3}">
      <dsp:nvSpPr>
        <dsp:cNvPr id="0" name=""/>
        <dsp:cNvSpPr/>
      </dsp:nvSpPr>
      <dsp:spPr>
        <a:xfrm>
          <a:off x="6570656" y="2300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Email</a:t>
          </a:r>
        </a:p>
      </dsp:txBody>
      <dsp:txXfrm>
        <a:off x="6570656" y="23007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0F4E7-0402-4CCA-84E0-305FC74DA962}">
      <dsp:nvSpPr>
        <dsp:cNvPr id="0" name=""/>
        <dsp:cNvSpPr/>
      </dsp:nvSpPr>
      <dsp:spPr>
        <a:xfrm>
          <a:off x="2620285" y="645760"/>
          <a:ext cx="497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7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821" y="688840"/>
        <a:ext cx="26403" cy="5280"/>
      </dsp:txXfrm>
    </dsp:sp>
    <dsp:sp modelId="{2A78C154-5B2D-465E-B8CC-14F51C860748}">
      <dsp:nvSpPr>
        <dsp:cNvPr id="0" name=""/>
        <dsp:cNvSpPr/>
      </dsp:nvSpPr>
      <dsp:spPr>
        <a:xfrm>
          <a:off x="326097" y="268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Forms are scanned using outlook scanner</a:t>
          </a:r>
          <a:endParaRPr lang="en-US" sz="1900" kern="1200" dirty="0"/>
        </a:p>
      </dsp:txBody>
      <dsp:txXfrm>
        <a:off x="326097" y="2684"/>
        <a:ext cx="2295987" cy="1377592"/>
      </dsp:txXfrm>
    </dsp:sp>
    <dsp:sp modelId="{99914CFD-A1AD-4351-86B5-39749818827A}">
      <dsp:nvSpPr>
        <dsp:cNvPr id="0" name=""/>
        <dsp:cNvSpPr/>
      </dsp:nvSpPr>
      <dsp:spPr>
        <a:xfrm>
          <a:off x="5444349" y="645760"/>
          <a:ext cx="497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7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9886" y="688840"/>
        <a:ext cx="26403" cy="5280"/>
      </dsp:txXfrm>
    </dsp:sp>
    <dsp:sp modelId="{F8AFB772-0A97-4EA4-B2F8-4BA54C0BB63C}">
      <dsp:nvSpPr>
        <dsp:cNvPr id="0" name=""/>
        <dsp:cNvSpPr/>
      </dsp:nvSpPr>
      <dsp:spPr>
        <a:xfrm>
          <a:off x="3150162" y="268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Some fields are captured like</a:t>
          </a:r>
          <a:endParaRPr lang="en-US" sz="1900" kern="1200" dirty="0"/>
        </a:p>
      </dsp:txBody>
      <dsp:txXfrm>
        <a:off x="3150162" y="2684"/>
        <a:ext cx="2295987" cy="1377592"/>
      </dsp:txXfrm>
    </dsp:sp>
    <dsp:sp modelId="{EE27353A-890D-41F1-8836-2578F7E0A236}">
      <dsp:nvSpPr>
        <dsp:cNvPr id="0" name=""/>
        <dsp:cNvSpPr/>
      </dsp:nvSpPr>
      <dsp:spPr>
        <a:xfrm>
          <a:off x="1474091" y="1378477"/>
          <a:ext cx="5648129" cy="497477"/>
        </a:xfrm>
        <a:custGeom>
          <a:avLst/>
          <a:gdLst/>
          <a:ahLst/>
          <a:cxnLst/>
          <a:rect l="0" t="0" r="0" b="0"/>
          <a:pathLst>
            <a:path>
              <a:moveTo>
                <a:pt x="5648129" y="0"/>
              </a:moveTo>
              <a:lnTo>
                <a:pt x="5648129" y="265838"/>
              </a:lnTo>
              <a:lnTo>
                <a:pt x="0" y="265838"/>
              </a:lnTo>
              <a:lnTo>
                <a:pt x="0" y="49747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6336" y="1624575"/>
        <a:ext cx="283638" cy="5280"/>
      </dsp:txXfrm>
    </dsp:sp>
    <dsp:sp modelId="{1B964B06-6839-42E0-B6B3-F5A5F6DBFDB4}">
      <dsp:nvSpPr>
        <dsp:cNvPr id="0" name=""/>
        <dsp:cNvSpPr/>
      </dsp:nvSpPr>
      <dsp:spPr>
        <a:xfrm>
          <a:off x="5974226" y="268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First Name</a:t>
          </a:r>
          <a:endParaRPr lang="en-US" sz="1900" kern="1200"/>
        </a:p>
      </dsp:txBody>
      <dsp:txXfrm>
        <a:off x="5974226" y="2684"/>
        <a:ext cx="2295987" cy="1377592"/>
      </dsp:txXfrm>
    </dsp:sp>
    <dsp:sp modelId="{D8212B53-8155-445A-9D8F-F8EDE90630B2}">
      <dsp:nvSpPr>
        <dsp:cNvPr id="0" name=""/>
        <dsp:cNvSpPr/>
      </dsp:nvSpPr>
      <dsp:spPr>
        <a:xfrm>
          <a:off x="2620285" y="2551430"/>
          <a:ext cx="497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7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821" y="2594510"/>
        <a:ext cx="26403" cy="5280"/>
      </dsp:txXfrm>
    </dsp:sp>
    <dsp:sp modelId="{35092D50-23E5-4B1C-85DC-C510F81E9AF3}">
      <dsp:nvSpPr>
        <dsp:cNvPr id="0" name=""/>
        <dsp:cNvSpPr/>
      </dsp:nvSpPr>
      <dsp:spPr>
        <a:xfrm>
          <a:off x="326097" y="190835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Last Name</a:t>
          </a:r>
          <a:endParaRPr lang="en-US" sz="1900" kern="1200"/>
        </a:p>
      </dsp:txBody>
      <dsp:txXfrm>
        <a:off x="326097" y="1908354"/>
        <a:ext cx="2295987" cy="1377592"/>
      </dsp:txXfrm>
    </dsp:sp>
    <dsp:sp modelId="{B64738AB-5EBB-48A2-ADA0-A7069BB436F3}">
      <dsp:nvSpPr>
        <dsp:cNvPr id="0" name=""/>
        <dsp:cNvSpPr/>
      </dsp:nvSpPr>
      <dsp:spPr>
        <a:xfrm>
          <a:off x="5444349" y="2551430"/>
          <a:ext cx="497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7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9886" y="2594510"/>
        <a:ext cx="26403" cy="5280"/>
      </dsp:txXfrm>
    </dsp:sp>
    <dsp:sp modelId="{F19D1A6B-D13A-4938-979B-2907C3E63AF4}">
      <dsp:nvSpPr>
        <dsp:cNvPr id="0" name=""/>
        <dsp:cNvSpPr/>
      </dsp:nvSpPr>
      <dsp:spPr>
        <a:xfrm>
          <a:off x="3150162" y="190835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SSN</a:t>
          </a:r>
          <a:endParaRPr lang="en-US" sz="1900" kern="1200"/>
        </a:p>
      </dsp:txBody>
      <dsp:txXfrm>
        <a:off x="3150162" y="1908354"/>
        <a:ext cx="2295987" cy="1377592"/>
      </dsp:txXfrm>
    </dsp:sp>
    <dsp:sp modelId="{7299FD2C-32C0-4B54-8660-637C06BE0036}">
      <dsp:nvSpPr>
        <dsp:cNvPr id="0" name=""/>
        <dsp:cNvSpPr/>
      </dsp:nvSpPr>
      <dsp:spPr>
        <a:xfrm>
          <a:off x="1474091" y="3284146"/>
          <a:ext cx="5648129" cy="497477"/>
        </a:xfrm>
        <a:custGeom>
          <a:avLst/>
          <a:gdLst/>
          <a:ahLst/>
          <a:cxnLst/>
          <a:rect l="0" t="0" r="0" b="0"/>
          <a:pathLst>
            <a:path>
              <a:moveTo>
                <a:pt x="5648129" y="0"/>
              </a:moveTo>
              <a:lnTo>
                <a:pt x="5648129" y="265838"/>
              </a:lnTo>
              <a:lnTo>
                <a:pt x="0" y="265838"/>
              </a:lnTo>
              <a:lnTo>
                <a:pt x="0" y="497477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6336" y="3530244"/>
        <a:ext cx="283638" cy="5280"/>
      </dsp:txXfrm>
    </dsp:sp>
    <dsp:sp modelId="{387CF6ED-1760-40F0-95C4-32C0FFBD56D5}">
      <dsp:nvSpPr>
        <dsp:cNvPr id="0" name=""/>
        <dsp:cNvSpPr/>
      </dsp:nvSpPr>
      <dsp:spPr>
        <a:xfrm>
          <a:off x="5974226" y="1908354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Address</a:t>
          </a:r>
          <a:endParaRPr lang="en-US" sz="1900" kern="1200"/>
        </a:p>
      </dsp:txBody>
      <dsp:txXfrm>
        <a:off x="5974226" y="1908354"/>
        <a:ext cx="2295987" cy="1377592"/>
      </dsp:txXfrm>
    </dsp:sp>
    <dsp:sp modelId="{E6A3FB13-0BA9-469C-A34C-B4731B952CEC}">
      <dsp:nvSpPr>
        <dsp:cNvPr id="0" name=""/>
        <dsp:cNvSpPr/>
      </dsp:nvSpPr>
      <dsp:spPr>
        <a:xfrm>
          <a:off x="2620285" y="4457100"/>
          <a:ext cx="497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477" y="45720"/>
              </a:lnTo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5821" y="4500179"/>
        <a:ext cx="26403" cy="5280"/>
      </dsp:txXfrm>
    </dsp:sp>
    <dsp:sp modelId="{1BB86860-34F9-4827-8F0D-FAA80BFA85E6}">
      <dsp:nvSpPr>
        <dsp:cNvPr id="0" name=""/>
        <dsp:cNvSpPr/>
      </dsp:nvSpPr>
      <dsp:spPr>
        <a:xfrm>
          <a:off x="326097" y="3814023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 record gets created in Dynamics</a:t>
          </a:r>
        </a:p>
      </dsp:txBody>
      <dsp:txXfrm>
        <a:off x="326097" y="3814023"/>
        <a:ext cx="2295987" cy="1377592"/>
      </dsp:txXfrm>
    </dsp:sp>
    <dsp:sp modelId="{F8F3B176-83FA-4978-B789-735FE320DFA5}">
      <dsp:nvSpPr>
        <dsp:cNvPr id="0" name=""/>
        <dsp:cNvSpPr/>
      </dsp:nvSpPr>
      <dsp:spPr>
        <a:xfrm>
          <a:off x="3150162" y="3814023"/>
          <a:ext cx="2295987" cy="1377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05" tIns="118094" rIns="112505" bIns="11809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Processing Unit Will start working on distribution record</a:t>
          </a:r>
          <a:endParaRPr lang="en-US" sz="1900" kern="1200" dirty="0"/>
        </a:p>
      </dsp:txBody>
      <dsp:txXfrm>
        <a:off x="3150162" y="3814023"/>
        <a:ext cx="2295987" cy="1377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99B80-34F0-42E0-BF0A-83B62A090F31}">
      <dsp:nvSpPr>
        <dsp:cNvPr id="0" name=""/>
        <dsp:cNvSpPr/>
      </dsp:nvSpPr>
      <dsp:spPr>
        <a:xfrm>
          <a:off x="0" y="60801"/>
          <a:ext cx="9618133" cy="397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A. Vested Rollover To Traditional Retirement Account</a:t>
          </a:r>
        </a:p>
      </dsp:txBody>
      <dsp:txXfrm>
        <a:off x="19419" y="80220"/>
        <a:ext cx="9579295" cy="358962"/>
      </dsp:txXfrm>
    </dsp:sp>
    <dsp:sp modelId="{6219F54C-5324-4988-BE16-8BD3FDFEC341}">
      <dsp:nvSpPr>
        <dsp:cNvPr id="0" name=""/>
        <dsp:cNvSpPr/>
      </dsp:nvSpPr>
      <dsp:spPr>
        <a:xfrm>
          <a:off x="0" y="507561"/>
          <a:ext cx="9618133" cy="397800"/>
        </a:xfrm>
        <a:prstGeom prst="roundRect">
          <a:avLst/>
        </a:prstGeom>
        <a:solidFill>
          <a:schemeClr val="accent5">
            <a:hueOff val="311907"/>
            <a:satOff val="-6311"/>
            <a:lumOff val="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B. Vested Rollover To Roth Elective Deferral Account</a:t>
          </a:r>
        </a:p>
      </dsp:txBody>
      <dsp:txXfrm>
        <a:off x="19419" y="526980"/>
        <a:ext cx="9579295" cy="358962"/>
      </dsp:txXfrm>
    </dsp:sp>
    <dsp:sp modelId="{E30C819D-912C-4C41-AF14-924EC810D2E8}">
      <dsp:nvSpPr>
        <dsp:cNvPr id="0" name=""/>
        <dsp:cNvSpPr/>
      </dsp:nvSpPr>
      <dsp:spPr>
        <a:xfrm>
          <a:off x="0" y="954321"/>
          <a:ext cx="9618133" cy="397800"/>
        </a:xfrm>
        <a:prstGeom prst="round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C. Roth Account Rollover To Roth Account or Roth IRA</a:t>
          </a:r>
        </a:p>
      </dsp:txBody>
      <dsp:txXfrm>
        <a:off x="19419" y="973740"/>
        <a:ext cx="9579295" cy="358962"/>
      </dsp:txXfrm>
    </dsp:sp>
    <dsp:sp modelId="{486129A6-79FC-4672-8388-1E15E2ACC222}">
      <dsp:nvSpPr>
        <dsp:cNvPr id="0" name=""/>
        <dsp:cNvSpPr/>
      </dsp:nvSpPr>
      <dsp:spPr>
        <a:xfrm>
          <a:off x="0" y="1401081"/>
          <a:ext cx="9618133" cy="397800"/>
        </a:xfrm>
        <a:prstGeom prst="roundRect">
          <a:avLst/>
        </a:prstGeom>
        <a:solidFill>
          <a:schemeClr val="accent5">
            <a:hueOff val="935721"/>
            <a:satOff val="-18933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D. Partial Rollover To Qualified Plan or IRA w/Residual Lump-Sum</a:t>
          </a:r>
        </a:p>
      </dsp:txBody>
      <dsp:txXfrm>
        <a:off x="19419" y="1420500"/>
        <a:ext cx="9579295" cy="358962"/>
      </dsp:txXfrm>
    </dsp:sp>
    <dsp:sp modelId="{E5A220B0-5862-49FB-AD30-31C3BEEC9A9A}">
      <dsp:nvSpPr>
        <dsp:cNvPr id="0" name=""/>
        <dsp:cNvSpPr/>
      </dsp:nvSpPr>
      <dsp:spPr>
        <a:xfrm>
          <a:off x="0" y="1847841"/>
          <a:ext cx="9618133" cy="397800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E. Vested Lump-Sum Payment</a:t>
          </a:r>
        </a:p>
      </dsp:txBody>
      <dsp:txXfrm>
        <a:off x="19419" y="1867260"/>
        <a:ext cx="9579295" cy="358962"/>
      </dsp:txXfrm>
    </dsp:sp>
    <dsp:sp modelId="{943513EC-51AE-444A-A365-275AF19C4457}">
      <dsp:nvSpPr>
        <dsp:cNvPr id="0" name=""/>
        <dsp:cNvSpPr/>
      </dsp:nvSpPr>
      <dsp:spPr>
        <a:xfrm>
          <a:off x="0" y="2294601"/>
          <a:ext cx="9618133" cy="397800"/>
        </a:xfrm>
        <a:prstGeom prst="roundRect">
          <a:avLst/>
        </a:prstGeom>
        <a:solidFill>
          <a:schemeClr val="accent5">
            <a:hueOff val="1559535"/>
            <a:satOff val="-31556"/>
            <a:lumOff val="98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F. Vested Lump-Sum Portion </a:t>
          </a:r>
        </a:p>
      </dsp:txBody>
      <dsp:txXfrm>
        <a:off x="19419" y="2314020"/>
        <a:ext cx="9579295" cy="358962"/>
      </dsp:txXfrm>
    </dsp:sp>
    <dsp:sp modelId="{70879B1A-62E3-4814-A3C0-49E07521E434}">
      <dsp:nvSpPr>
        <dsp:cNvPr id="0" name=""/>
        <dsp:cNvSpPr/>
      </dsp:nvSpPr>
      <dsp:spPr>
        <a:xfrm>
          <a:off x="0" y="2741361"/>
          <a:ext cx="9618133" cy="397800"/>
        </a:xfrm>
        <a:prstGeom prst="round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G. Distribution Installment Payments</a:t>
          </a:r>
        </a:p>
      </dsp:txBody>
      <dsp:txXfrm>
        <a:off x="19419" y="2760780"/>
        <a:ext cx="9579295" cy="358962"/>
      </dsp:txXfrm>
    </dsp:sp>
    <dsp:sp modelId="{56BD0C66-898F-4B91-B23A-B9E0D34AB307}">
      <dsp:nvSpPr>
        <dsp:cNvPr id="0" name=""/>
        <dsp:cNvSpPr/>
      </dsp:nvSpPr>
      <dsp:spPr>
        <a:xfrm>
          <a:off x="0" y="3188121"/>
          <a:ext cx="9618133" cy="397800"/>
        </a:xfrm>
        <a:prstGeom prst="roundRect">
          <a:avLst/>
        </a:prstGeom>
        <a:solidFill>
          <a:schemeClr val="accent5">
            <a:hueOff val="2183349"/>
            <a:satOff val="-44178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H. Qualified Joint &amp; Survivor Annuity (QJSA) </a:t>
          </a:r>
        </a:p>
      </dsp:txBody>
      <dsp:txXfrm>
        <a:off x="19419" y="3207540"/>
        <a:ext cx="9579295" cy="358962"/>
      </dsp:txXfrm>
    </dsp:sp>
    <dsp:sp modelId="{9F08AD9D-FB37-45D4-8F75-2D4C2023F604}">
      <dsp:nvSpPr>
        <dsp:cNvPr id="0" name=""/>
        <dsp:cNvSpPr/>
      </dsp:nvSpPr>
      <dsp:spPr>
        <a:xfrm>
          <a:off x="0" y="3634881"/>
          <a:ext cx="9618133" cy="3978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I. Roth In-Plan Conversion </a:t>
          </a:r>
        </a:p>
      </dsp:txBody>
      <dsp:txXfrm>
        <a:off x="19419" y="3654300"/>
        <a:ext cx="9579295" cy="358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79919-CCFA-45FB-9C9F-A61E05CAF1C6}">
      <dsp:nvSpPr>
        <dsp:cNvPr id="0" name=""/>
        <dsp:cNvSpPr/>
      </dsp:nvSpPr>
      <dsp:spPr>
        <a:xfrm>
          <a:off x="0" y="53166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Hardship</a:t>
          </a:r>
        </a:p>
      </dsp:txBody>
      <dsp:txXfrm>
        <a:off x="0" y="53166"/>
        <a:ext cx="3421440" cy="2052864"/>
      </dsp:txXfrm>
    </dsp:sp>
    <dsp:sp modelId="{94AD38F1-4BEA-40D3-B2E3-2397EB643DB3}">
      <dsp:nvSpPr>
        <dsp:cNvPr id="0" name=""/>
        <dsp:cNvSpPr/>
      </dsp:nvSpPr>
      <dsp:spPr>
        <a:xfrm>
          <a:off x="3763584" y="53166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RMD</a:t>
          </a:r>
        </a:p>
      </dsp:txBody>
      <dsp:txXfrm>
        <a:off x="3763584" y="53166"/>
        <a:ext cx="3421440" cy="2052864"/>
      </dsp:txXfrm>
    </dsp:sp>
    <dsp:sp modelId="{7B411ED6-32E8-4816-8878-DF9AFF6A0CAA}">
      <dsp:nvSpPr>
        <dsp:cNvPr id="0" name=""/>
        <dsp:cNvSpPr/>
      </dsp:nvSpPr>
      <dsp:spPr>
        <a:xfrm>
          <a:off x="7527168" y="53166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Loan</a:t>
          </a:r>
        </a:p>
      </dsp:txBody>
      <dsp:txXfrm>
        <a:off x="7527168" y="53166"/>
        <a:ext cx="3421440" cy="2052864"/>
      </dsp:txXfrm>
    </dsp:sp>
    <dsp:sp modelId="{1FE7BF42-8892-4062-B365-5F0724E62D9E}">
      <dsp:nvSpPr>
        <dsp:cNvPr id="0" name=""/>
        <dsp:cNvSpPr/>
      </dsp:nvSpPr>
      <dsp:spPr>
        <a:xfrm>
          <a:off x="0" y="2448175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Termination</a:t>
          </a:r>
        </a:p>
      </dsp:txBody>
      <dsp:txXfrm>
        <a:off x="0" y="2448175"/>
        <a:ext cx="3421440" cy="2052864"/>
      </dsp:txXfrm>
    </dsp:sp>
    <dsp:sp modelId="{AE51C91F-AD46-453F-9F3B-B6A8FE165C0E}">
      <dsp:nvSpPr>
        <dsp:cNvPr id="0" name=""/>
        <dsp:cNvSpPr/>
      </dsp:nvSpPr>
      <dsp:spPr>
        <a:xfrm>
          <a:off x="3763584" y="2448175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Transfer/Exchange</a:t>
          </a:r>
        </a:p>
      </dsp:txBody>
      <dsp:txXfrm>
        <a:off x="3763584" y="2448175"/>
        <a:ext cx="3421440" cy="2052864"/>
      </dsp:txXfrm>
    </dsp:sp>
    <dsp:sp modelId="{A1CAEE4F-FDC2-47C4-8613-DE0360BED83B}">
      <dsp:nvSpPr>
        <dsp:cNvPr id="0" name=""/>
        <dsp:cNvSpPr/>
      </dsp:nvSpPr>
      <dsp:spPr>
        <a:xfrm>
          <a:off x="7527168" y="2448175"/>
          <a:ext cx="3421440" cy="20528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Death of participant</a:t>
          </a:r>
        </a:p>
      </dsp:txBody>
      <dsp:txXfrm>
        <a:off x="7527168" y="2448175"/>
        <a:ext cx="3421440" cy="2052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8EF7E-D004-F64F-AA5E-F3DD78D6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BFC32-B5D3-2968-86A0-59748C965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F1013-4136-8D4E-C82B-4EDF38141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BCC6-038E-C37D-8EAA-3D6924A74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46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7.svg"/><Relationship Id="rId10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16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141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630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8991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238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3374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649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85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1334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91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0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402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047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61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09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48172F-0901-2D39-CDA6-5C7B5F6DE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09A91A-67E1-2A31-3928-78670F66E303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09EF6EA-F765-5C39-3803-E6F405E4EC5B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B67054-AE2D-F4B3-4AC4-62737D1F35E5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0F7CEC-C069-C900-8A2A-50BB23F8D168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117E4A7-6CFE-F269-E438-653D1CECE26E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E303AE-9F52-3B10-D47A-EBCBF2BA54E2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8D7A1B1-2266-E995-A274-8CDB06ECFED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D880ADC-1D33-E62F-3606-4E5A58CE2FE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543E2E8-2168-A588-1FE1-4B8A854D27F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25DE606-8391-D62E-EE5E-CF2FCDFC7D4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5A3566CE-FAC1-BE9E-4C21-9D01E915D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E353BCD6-FF62-C545-5DCC-CD61E74F1DB4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A958A5B-7597-64C7-EA5B-BF9D53D9437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64066199-A1E6-A95A-055D-EBCEE9DF48D3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DA7D4088-4CC2-B6B2-9A4B-EBFFBAFA6074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65D15F52-9175-0B36-7C30-9937C741F698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40FA8A36-2277-41E5-BF5A-CF57979C4A24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43B8EE9A-0113-92D8-9B6B-35123B390102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BB927DB5-331D-29E4-986C-6C7F6AB2C08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8FD7E7A-731C-C197-DF33-E33403B621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70B04CA-BB11-4DF2-494B-C095CD4F1F34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EC568A3-A1EF-73AB-2FD2-284C2C1C1DA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FFB9DE8-8F6B-7475-9B53-797FBDE219F3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7CFE08B-F7ED-DF15-F404-86675D572FD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09CF639-1493-D3E5-613C-D3FEE90E96D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082250-432D-440A-BB16-FFF14FCCCD41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19B11D-091D-0FB4-731E-2AB522B10CA5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075D6E96-10B6-7A19-28DA-134B91365930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C5E774-D770-029D-CB9F-CC633DE7B289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FBD5A3-8B1D-7EDB-BB3A-AE9EAD915F0E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9F46287-711E-D757-6FDE-09B69EAF63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11CE49F-F75E-95F8-3EA9-5B4578524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10F43C-3658-A439-275A-AA73C8A632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249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637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0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10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0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4" r:id="rId18"/>
    <p:sldLayoutId id="2147483700" r:id="rId19"/>
    <p:sldLayoutId id="2147483666" r:id="rId20"/>
    <p:sldLayoutId id="2147483704" r:id="rId21"/>
    <p:sldLayoutId id="2147483702" r:id="rId22"/>
    <p:sldLayoutId id="2147483681" r:id="rId23"/>
    <p:sldLayoutId id="2147483696" r:id="rId2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999460"/>
            <a:ext cx="5915026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DISTRIBUTIONS In Salesforce</a:t>
            </a:r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BAC0-7ECD-422E-0786-6212C9B4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Highlight panel and Case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E509C-D22F-B7C8-F615-5AB39C6F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5951E5-A52B-24ED-317A-216D2761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38300"/>
            <a:ext cx="9157291" cy="4876800"/>
          </a:xfrm>
        </p:spPr>
      </p:pic>
    </p:spTree>
    <p:extLst>
      <p:ext uri="{BB962C8B-B14F-4D97-AF65-F5344CB8AC3E}">
        <p14:creationId xmlns:p14="http://schemas.microsoft.com/office/powerpoint/2010/main" val="171698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AFEEE-356A-A27E-D1AA-F01F0255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7ED51-EAEA-7460-782F-562ADB72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9729733" cy="734351"/>
          </a:xfrm>
        </p:spPr>
        <p:txBody>
          <a:bodyPr>
            <a:normAutofit/>
          </a:bodyPr>
          <a:lstStyle/>
          <a:p>
            <a:r>
              <a:rPr lang="en-US"/>
              <a:t>Next Steps for Distribution Implementation</a:t>
            </a:r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2B834-19DD-756F-AB3A-FD5D6BC3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4BDB0-9848-C6A2-7C02-C58A9A47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5" y="1520687"/>
            <a:ext cx="10579166" cy="50710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highlight>
                  <a:srgbClr val="00FF00"/>
                </a:highlight>
              </a:rPr>
              <a:t>1.Assigning Distribution Records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➔ Implement a routing system to assign each distribution record to the respective team.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highlight>
                  <a:srgbClr val="00FF00"/>
                </a:highlight>
              </a:rPr>
              <a:t>2.Escalation Emails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➔ Set up automated escalation emails for distributions that remain unaddressed.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highlight>
                  <a:srgbClr val="00FF00"/>
                </a:highlight>
              </a:rPr>
              <a:t>3.Activity Tracking System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➔ Develop a tracking system to log calls, faxes, emails, and mail correspondence.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➔ Maintain comprehensive activity history: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Capture how each distribution comes in.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Track how each distribution goes out.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highlight>
                  <a:srgbClr val="00FF00"/>
                </a:highlight>
              </a:rPr>
              <a:t>4.Integration with Nintex Form.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5CA26-0453-1F63-D061-72767852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C44066-1773-F759-22FC-7E8ED4541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367" y="476397"/>
            <a:ext cx="859134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Form Submission Restrictions –plan specs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 system checks to reject duplicate distribution types begin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Setting up Age limits in plan specs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Approval Notices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 process for generating approval notices for successful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ACH Details 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ACH routing information to facilitate direct deposits and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Beneficiary Management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adding beneficiaries in the event of a participant's death during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Distribution Payment Configuration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options for Monthly Installment Payments for loans or hardships.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bIns="0" anchor="ctr">
            <a:normAutofit/>
          </a:bodyPr>
          <a:lstStyle/>
          <a:p>
            <a:pPr algn="l"/>
            <a:r>
              <a:rPr lang="en-US" dirty="0"/>
              <a:t>Thank you</a:t>
            </a:r>
          </a:p>
          <a:p>
            <a:pPr algn="l"/>
            <a:r>
              <a:rPr lang="en-US" dirty="0"/>
              <a:t>Pavithra Veeramani</a:t>
            </a:r>
          </a:p>
          <a:p>
            <a:pPr algn="l"/>
            <a:r>
              <a:rPr lang="en-US" dirty="0"/>
              <a:t>5018172036</a:t>
            </a:r>
          </a:p>
          <a:p>
            <a:pPr algn="l"/>
            <a:r>
              <a:rPr lang="en-US" dirty="0"/>
              <a:t>pveeramani@penserv.com​</a:t>
            </a:r>
          </a:p>
          <a:p>
            <a:pPr algn="l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A10C4-6CB0-8AF8-95AE-30099136E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4883701-AB17-0F27-0E44-38B05A7E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accent1"/>
                </a:solidFill>
              </a:rPr>
              <a:t>Agenda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2B23425-C5F1-67DB-9046-83C8C09C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5" name="Text Placeholder 6">
            <a:extLst>
              <a:ext uri="{FF2B5EF4-FFF2-40B4-BE49-F238E27FC236}">
                <a16:creationId xmlns:a16="http://schemas.microsoft.com/office/drawing/2014/main" id="{21D2A191-5F64-9E82-D6B8-AE5F57E089CB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467859052"/>
              </p:ext>
            </p:extLst>
          </p:nvPr>
        </p:nvGraphicFramePr>
        <p:xfrm>
          <a:off x="4916553" y="944563"/>
          <a:ext cx="6622966" cy="501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18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6E2-9BDC-F9D0-46DD-7C58DBC5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Current Distribution Flow in PENSERV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90AB8-94DE-04C9-FF1C-1584C95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7F29B5A-3766-19F8-E0BB-2F5830982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1967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9CC40-FCDD-698F-6B40-8711269F2334}"/>
              </a:ext>
            </a:extLst>
          </p:cNvPr>
          <p:cNvCxnSpPr/>
          <p:nvPr/>
        </p:nvCxnSpPr>
        <p:spPr>
          <a:xfrm>
            <a:off x="2542233" y="3506875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E791D-072D-98E2-6CD3-B448CFB7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B458B-D834-CFFE-F281-BA67D85D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4A1BA2-F7BE-0F81-624B-E83E4C34CD09}"/>
              </a:ext>
            </a:extLst>
          </p:cNvPr>
          <p:cNvCxnSpPr/>
          <p:nvPr/>
        </p:nvCxnSpPr>
        <p:spPr>
          <a:xfrm>
            <a:off x="2542233" y="3506875"/>
            <a:ext cx="53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A41DDD9-D649-D5F3-B7F8-C1D1243DE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527122"/>
              </p:ext>
            </p:extLst>
          </p:nvPr>
        </p:nvGraphicFramePr>
        <p:xfrm>
          <a:off x="677863" y="847725"/>
          <a:ext cx="8596312" cy="5194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3F29AC-A3AB-3028-7CC5-44EA5F7A6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3536"/>
              </p:ext>
            </p:extLst>
          </p:nvPr>
        </p:nvGraphicFramePr>
        <p:xfrm>
          <a:off x="2032000" y="289250"/>
          <a:ext cx="4172857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172857">
                  <a:extLst>
                    <a:ext uri="{9D8B030D-6E8A-4147-A177-3AD203B41FA5}">
                      <a16:colId xmlns:a16="http://schemas.microsoft.com/office/drawing/2014/main" val="3154445943"/>
                    </a:ext>
                  </a:extLst>
                </a:gridCol>
              </a:tblGrid>
              <a:tr h="270588">
                <a:tc>
                  <a:txBody>
                    <a:bodyPr/>
                    <a:lstStyle/>
                    <a:p>
                      <a:r>
                        <a:rPr lang="en-US" dirty="0"/>
                        <a:t>Existing Functionality in </a:t>
                      </a:r>
                      <a:r>
                        <a:rPr lang="en-US" dirty="0" err="1"/>
                        <a:t>Relius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7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31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839AD-A03C-9EFE-5196-BD9452D3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8A5A-B451-68F0-F259-6457DFDD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Handling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7FDE-FEB5-A3F1-C3CF-28A2BAB0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69165"/>
            <a:ext cx="10077752" cy="4272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</a:rPr>
              <a:t>Method 1: Distribution CRM -</a:t>
            </a:r>
            <a:r>
              <a:rPr lang="en-US" sz="2000" b="1" i="0" dirty="0">
                <a:solidFill>
                  <a:srgbClr val="1F1F1F"/>
                </a:solidFill>
                <a:effectLst/>
                <a:highlight>
                  <a:srgbClr val="00FF00"/>
                </a:highlight>
                <a:latin typeface="Google Sans"/>
              </a:rPr>
              <a:t> Record keeper</a:t>
            </a:r>
            <a:endParaRPr lang="en-US" sz="20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sz="1600" b="1" dirty="0"/>
              <a:t>Record Validation:</a:t>
            </a:r>
          </a:p>
          <a:p>
            <a:pPr marL="0" indent="0">
              <a:buNone/>
            </a:pPr>
            <a:r>
              <a:rPr lang="en-US" sz="1600" dirty="0"/>
              <a:t>Processing unit validates the distribution record directly.</a:t>
            </a:r>
          </a:p>
          <a:p>
            <a:r>
              <a:rPr lang="en-US" sz="1600" b="1" dirty="0"/>
              <a:t>Assignment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Records are assigned to respective teams based on the nature of the distribution.</a:t>
            </a:r>
          </a:p>
          <a:p>
            <a:r>
              <a:rPr lang="en-US" sz="1600" b="1" dirty="0"/>
              <a:t>Team Responsibilities:</a:t>
            </a:r>
          </a:p>
          <a:p>
            <a:pPr marL="0" indent="0">
              <a:buNone/>
            </a:pPr>
            <a:r>
              <a:rPr lang="en-US" sz="1600" dirty="0"/>
              <a:t>Teams manage all distribution activities, including:</a:t>
            </a:r>
          </a:p>
          <a:p>
            <a:pPr marL="0" indent="0">
              <a:buNone/>
            </a:pPr>
            <a:r>
              <a:rPr lang="en-US" sz="1600" dirty="0"/>
              <a:t>Communication with participants.</a:t>
            </a:r>
          </a:p>
          <a:p>
            <a:pPr marL="0" indent="0">
              <a:buNone/>
            </a:pPr>
            <a:r>
              <a:rPr lang="en-US" sz="1600" dirty="0"/>
              <a:t>Coordination with vendors.</a:t>
            </a:r>
          </a:p>
          <a:p>
            <a:pPr marL="0" indent="0">
              <a:buNone/>
            </a:pPr>
            <a:r>
              <a:rPr lang="en-US" sz="1600" dirty="0"/>
              <a:t>Ensuring compliance with all necessary regulations.</a:t>
            </a:r>
          </a:p>
          <a:p>
            <a:r>
              <a:rPr lang="en-US" sz="1600" b="1" dirty="0"/>
              <a:t>Completion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Once all tasks are finalized, the distribution is marked as Completed.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07CD2-CCC5-9C3D-A9FA-8C725D53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4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BAE2-AA1A-89D7-978D-9F5E6C91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Distribution Handling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348F-6B85-F1DF-F7C3-958FCA901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69165"/>
            <a:ext cx="8934752" cy="42721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highlight>
                  <a:srgbClr val="00FF00"/>
                </a:highlight>
              </a:rPr>
              <a:t>Method 2: Non-Custodian Handling</a:t>
            </a:r>
          </a:p>
          <a:p>
            <a:pPr marL="0" indent="0">
              <a:buNone/>
            </a:pPr>
            <a:endParaRPr lang="en-US" sz="2600" dirty="0">
              <a:highlight>
                <a:srgbClr val="00FF00"/>
              </a:highlight>
            </a:endParaRPr>
          </a:p>
          <a:p>
            <a:r>
              <a:rPr lang="en-US" b="1" dirty="0"/>
              <a:t>Approval notices are issued </a:t>
            </a:r>
            <a:r>
              <a:rPr lang="en-US" dirty="0"/>
              <a:t>(as </a:t>
            </a:r>
            <a:r>
              <a:rPr lang="en-US" dirty="0" err="1"/>
              <a:t>Penserv</a:t>
            </a:r>
            <a:r>
              <a:rPr lang="en-US" dirty="0"/>
              <a:t> is not the custodian).</a:t>
            </a:r>
          </a:p>
          <a:p>
            <a:r>
              <a:rPr lang="en-US" b="1" dirty="0"/>
              <a:t>Processing Unit team verifies participant details:</a:t>
            </a:r>
          </a:p>
          <a:p>
            <a:pPr marL="0" indent="0">
              <a:buNone/>
            </a:pPr>
            <a:r>
              <a:rPr lang="en-US" dirty="0"/>
              <a:t>If SSN is missing: The team retrieves the SSN from </a:t>
            </a:r>
            <a:r>
              <a:rPr lang="en-US" dirty="0" err="1"/>
              <a:t>Relius</a:t>
            </a:r>
            <a:r>
              <a:rPr lang="en-US" dirty="0"/>
              <a:t> and updates the record.</a:t>
            </a:r>
          </a:p>
          <a:p>
            <a:pPr marL="0" indent="0">
              <a:buNone/>
            </a:pPr>
            <a:r>
              <a:rPr lang="en-US" dirty="0"/>
              <a:t>If other information is unclear or Missing then CSR Engagement:</a:t>
            </a:r>
          </a:p>
          <a:p>
            <a:pPr marL="0" indent="0">
              <a:buNone/>
            </a:pPr>
            <a:r>
              <a:rPr lang="en-US" dirty="0"/>
              <a:t>CSR contacts the participant or employer to gather necessary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/>
              <a:t>Final Verification:</a:t>
            </a:r>
          </a:p>
          <a:p>
            <a:r>
              <a:rPr lang="en-US" dirty="0"/>
              <a:t>Once all information is verified, the processing unit assesses the distribution request.</a:t>
            </a:r>
          </a:p>
          <a:p>
            <a:r>
              <a:rPr lang="en-US" dirty="0"/>
              <a:t>If the request is valid, an approval notice is sent to vendors.</a:t>
            </a:r>
          </a:p>
          <a:p>
            <a:r>
              <a:rPr lang="en-US" dirty="0"/>
              <a:t>The distribution record status is marked as Completed.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2DF7C-F28C-E04E-C867-3949479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Distribution types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16084" y="609601"/>
            <a:ext cx="5511296" cy="5175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1.Termination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2.In-Service Distribution / Termination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3.Required Minimum Distribution (RMD)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4.Participant Loan (Non-Residential)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5.Withdrawal Of Rollover Account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6.Withdrawal Of Post-Tax Account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7.Purchase of Service Credits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8.Disability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9.Death Of Participant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10.Plan-To-Plan Transfer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11.Traditional Residential Loan (non-IRS1099)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12.Hardship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13.Transfer/Exchange: Plan-To-Plan (PTP) / Custodial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Election Types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5" name="Text Placeholder 6">
            <a:extLst>
              <a:ext uri="{FF2B5EF4-FFF2-40B4-BE49-F238E27FC236}">
                <a16:creationId xmlns:a16="http://schemas.microsoft.com/office/drawing/2014/main" id="{ADED2179-7555-46F7-46DD-145EB7C77C21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360311362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A9F7-1AF3-C1B5-7852-80A45D84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6F5A9D8-7957-17C8-9770-76F7C40EE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07870"/>
              </p:ext>
            </p:extLst>
          </p:nvPr>
        </p:nvGraphicFramePr>
        <p:xfrm>
          <a:off x="677333" y="1487157"/>
          <a:ext cx="10948609" cy="4554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946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2324</TotalTime>
  <Words>658</Words>
  <Application>Microsoft Office PowerPoint</Application>
  <PresentationFormat>Widescreen</PresentationFormat>
  <Paragraphs>132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Google Sans</vt:lpstr>
      <vt:lpstr>Trebuchet MS</vt:lpstr>
      <vt:lpstr>Wingdings 3</vt:lpstr>
      <vt:lpstr>Facet</vt:lpstr>
      <vt:lpstr>DISTRIBUTIONS In Salesforce</vt:lpstr>
      <vt:lpstr>Agenda</vt:lpstr>
      <vt:lpstr>Current Distribution Flow in PENSERV</vt:lpstr>
      <vt:lpstr>PowerPoint Presentation</vt:lpstr>
      <vt:lpstr>Distribution Handling Methods</vt:lpstr>
      <vt:lpstr>Distribution Handling Methods</vt:lpstr>
      <vt:lpstr>Distribution types</vt:lpstr>
      <vt:lpstr>Election Types</vt:lpstr>
      <vt:lpstr>PowerPoint Presentation</vt:lpstr>
      <vt:lpstr>Highlight panel and Case Number</vt:lpstr>
      <vt:lpstr>Next Steps for Distribution Implementation</vt:lpstr>
      <vt:lpstr>PowerPoint Presentation</vt:lpstr>
      <vt:lpstr>Any Questions?</vt:lpstr>
    </vt:vector>
  </TitlesOfParts>
  <Company>PenServ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Veeramani</dc:creator>
  <cp:lastModifiedBy>Pavithra Veeramani</cp:lastModifiedBy>
  <cp:revision>18</cp:revision>
  <dcterms:created xsi:type="dcterms:W3CDTF">2024-10-17T03:09:31Z</dcterms:created>
  <dcterms:modified xsi:type="dcterms:W3CDTF">2024-11-04T17:56:13Z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