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07" r:id="rId5"/>
    <p:sldId id="281" r:id="rId6"/>
    <p:sldId id="282" r:id="rId7"/>
    <p:sldId id="314" r:id="rId8"/>
    <p:sldId id="315" r:id="rId9"/>
    <p:sldId id="316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7BBA1-C903-4E1F-892A-B34EF2BC172C}" type="doc">
      <dgm:prSet loTypeId="urn:microsoft.com/office/officeart/2005/8/layout/default" loCatId="list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D5B3612-832C-4A13-AD3C-C641668FDA68}">
      <dgm:prSet/>
      <dgm:spPr/>
      <dgm:t>
        <a:bodyPr/>
        <a:lstStyle/>
        <a:p>
          <a:r>
            <a:rPr lang="en-US" b="1" i="0" baseline="0"/>
            <a:t>Personalized Search Results</a:t>
          </a:r>
          <a:endParaRPr lang="en-US"/>
        </a:p>
      </dgm:t>
    </dgm:pt>
    <dgm:pt modelId="{D1C6E256-FD39-4BA5-ACB9-85ED32A4162F}" type="parTrans" cxnId="{35FA42A9-6225-4372-8575-B785A43C9DFA}">
      <dgm:prSet/>
      <dgm:spPr/>
      <dgm:t>
        <a:bodyPr/>
        <a:lstStyle/>
        <a:p>
          <a:endParaRPr lang="en-US"/>
        </a:p>
      </dgm:t>
    </dgm:pt>
    <dgm:pt modelId="{6EAF6E40-FA8E-43DC-8D8C-5BEDDD2B933B}" type="sibTrans" cxnId="{35FA42A9-6225-4372-8575-B785A43C9DFA}">
      <dgm:prSet/>
      <dgm:spPr/>
      <dgm:t>
        <a:bodyPr/>
        <a:lstStyle/>
        <a:p>
          <a:endParaRPr lang="en-US"/>
        </a:p>
      </dgm:t>
    </dgm:pt>
    <dgm:pt modelId="{1280734E-CF91-46E1-8F1A-4122004EE86D}">
      <dgm:prSet/>
      <dgm:spPr/>
      <dgm:t>
        <a:bodyPr/>
        <a:lstStyle/>
        <a:p>
          <a:r>
            <a:rPr lang="en-US" b="0" i="0" baseline="0" dirty="0"/>
            <a:t>Delivers results tailored to the user's preferences and activity.</a:t>
          </a:r>
          <a:endParaRPr lang="en-US" dirty="0"/>
        </a:p>
      </dgm:t>
    </dgm:pt>
    <dgm:pt modelId="{0EF97EAA-8D52-458E-97BB-47659C119598}" type="parTrans" cxnId="{B3119BCB-D500-4A93-A75C-1B467AC0B584}">
      <dgm:prSet/>
      <dgm:spPr/>
      <dgm:t>
        <a:bodyPr/>
        <a:lstStyle/>
        <a:p>
          <a:endParaRPr lang="en-US"/>
        </a:p>
      </dgm:t>
    </dgm:pt>
    <dgm:pt modelId="{8118D31A-AE94-4363-8D29-D31B77957C21}" type="sibTrans" cxnId="{B3119BCB-D500-4A93-A75C-1B467AC0B584}">
      <dgm:prSet/>
      <dgm:spPr/>
      <dgm:t>
        <a:bodyPr/>
        <a:lstStyle/>
        <a:p>
          <a:endParaRPr lang="en-US"/>
        </a:p>
      </dgm:t>
    </dgm:pt>
    <dgm:pt modelId="{EE5ECBD1-4D34-474F-A3FC-0AAD4B20275F}">
      <dgm:prSet/>
      <dgm:spPr/>
      <dgm:t>
        <a:bodyPr/>
        <a:lstStyle/>
        <a:p>
          <a:r>
            <a:rPr lang="en-US" b="1" i="0" baseline="0"/>
            <a:t>Natural Language Search</a:t>
          </a:r>
          <a:endParaRPr lang="en-US"/>
        </a:p>
      </dgm:t>
    </dgm:pt>
    <dgm:pt modelId="{0965FA26-98D0-4DF2-85E4-47B5B0F4B7E6}" type="parTrans" cxnId="{AA2687C3-ED27-492C-B2E5-56D3230A19B4}">
      <dgm:prSet/>
      <dgm:spPr/>
      <dgm:t>
        <a:bodyPr/>
        <a:lstStyle/>
        <a:p>
          <a:endParaRPr lang="en-US"/>
        </a:p>
      </dgm:t>
    </dgm:pt>
    <dgm:pt modelId="{4A029B49-E6B3-4231-B1A8-BB071AD35453}" type="sibTrans" cxnId="{AA2687C3-ED27-492C-B2E5-56D3230A19B4}">
      <dgm:prSet/>
      <dgm:spPr/>
      <dgm:t>
        <a:bodyPr/>
        <a:lstStyle/>
        <a:p>
          <a:endParaRPr lang="en-US"/>
        </a:p>
      </dgm:t>
    </dgm:pt>
    <dgm:pt modelId="{F93EC5EE-F932-4DA8-BC3A-C9EA6D072D41}">
      <dgm:prSet/>
      <dgm:spPr/>
      <dgm:t>
        <a:bodyPr/>
        <a:lstStyle/>
        <a:p>
          <a:r>
            <a:rPr lang="en-US" b="0" i="0" baseline="0"/>
            <a:t>Allows users to search using conversational language, making queries more intuitive.</a:t>
          </a:r>
          <a:endParaRPr lang="en-US"/>
        </a:p>
      </dgm:t>
    </dgm:pt>
    <dgm:pt modelId="{1F4573D7-AC80-4E16-BAF8-FDFBE39A4BF5}" type="parTrans" cxnId="{4DE21EAE-E83B-45D1-8292-1E8A5D9B212C}">
      <dgm:prSet/>
      <dgm:spPr/>
      <dgm:t>
        <a:bodyPr/>
        <a:lstStyle/>
        <a:p>
          <a:endParaRPr lang="en-US"/>
        </a:p>
      </dgm:t>
    </dgm:pt>
    <dgm:pt modelId="{C0B0C118-7FE5-4C8B-AE45-CF6F5CBAB5B8}" type="sibTrans" cxnId="{4DE21EAE-E83B-45D1-8292-1E8A5D9B212C}">
      <dgm:prSet/>
      <dgm:spPr/>
      <dgm:t>
        <a:bodyPr/>
        <a:lstStyle/>
        <a:p>
          <a:endParaRPr lang="en-US"/>
        </a:p>
      </dgm:t>
    </dgm:pt>
    <dgm:pt modelId="{2C56D1AB-E603-414C-95EE-20CAE7352616}">
      <dgm:prSet/>
      <dgm:spPr/>
      <dgm:t>
        <a:bodyPr/>
        <a:lstStyle/>
        <a:p>
          <a:r>
            <a:rPr lang="en-US" b="1" i="0" baseline="0" dirty="0"/>
            <a:t>Einstein Article Recommendations</a:t>
          </a:r>
          <a:endParaRPr lang="en-US" dirty="0"/>
        </a:p>
      </dgm:t>
    </dgm:pt>
    <dgm:pt modelId="{93D9B975-9FF6-448D-8980-0AF063A1F045}" type="parTrans" cxnId="{485BC58D-19A3-4FE5-87D9-4E5B5AE52911}">
      <dgm:prSet/>
      <dgm:spPr/>
      <dgm:t>
        <a:bodyPr/>
        <a:lstStyle/>
        <a:p>
          <a:endParaRPr lang="en-US"/>
        </a:p>
      </dgm:t>
    </dgm:pt>
    <dgm:pt modelId="{1F6B9922-D059-43E0-99CD-41DBF352DAD5}" type="sibTrans" cxnId="{485BC58D-19A3-4FE5-87D9-4E5B5AE52911}">
      <dgm:prSet/>
      <dgm:spPr/>
      <dgm:t>
        <a:bodyPr/>
        <a:lstStyle/>
        <a:p>
          <a:endParaRPr lang="en-US"/>
        </a:p>
      </dgm:t>
    </dgm:pt>
    <dgm:pt modelId="{13645ECF-C6E5-41C7-A10D-553B216ABEBA}">
      <dgm:prSet/>
      <dgm:spPr/>
      <dgm:t>
        <a:bodyPr/>
        <a:lstStyle/>
        <a:p>
          <a:r>
            <a:rPr lang="en-US" b="0" i="0" baseline="0" dirty="0"/>
            <a:t>Suggests relevant knowledge articles based on search queries and user behavior.</a:t>
          </a:r>
          <a:endParaRPr lang="en-US" dirty="0"/>
        </a:p>
      </dgm:t>
    </dgm:pt>
    <dgm:pt modelId="{5C2D8F5F-F9C3-4058-A0A7-1E9D42828E9B}" type="parTrans" cxnId="{A14A8864-29DE-4E0A-A9B5-AE24797AA62B}">
      <dgm:prSet/>
      <dgm:spPr/>
      <dgm:t>
        <a:bodyPr/>
        <a:lstStyle/>
        <a:p>
          <a:endParaRPr lang="en-US"/>
        </a:p>
      </dgm:t>
    </dgm:pt>
    <dgm:pt modelId="{D71E24F5-AC4C-4553-9EFF-A12898615331}" type="sibTrans" cxnId="{A14A8864-29DE-4E0A-A9B5-AE24797AA62B}">
      <dgm:prSet/>
      <dgm:spPr/>
      <dgm:t>
        <a:bodyPr/>
        <a:lstStyle/>
        <a:p>
          <a:endParaRPr lang="en-US"/>
        </a:p>
      </dgm:t>
    </dgm:pt>
    <dgm:pt modelId="{BB51359D-885F-4F6E-B296-849324FAD20D}">
      <dgm:prSet/>
      <dgm:spPr/>
      <dgm:t>
        <a:bodyPr/>
        <a:lstStyle/>
        <a:p>
          <a:r>
            <a:rPr lang="en-US" b="1" i="0" baseline="0"/>
            <a:t>Boosted Search Results</a:t>
          </a:r>
          <a:endParaRPr lang="en-US"/>
        </a:p>
      </dgm:t>
    </dgm:pt>
    <dgm:pt modelId="{002FFA71-4EA4-4401-A663-698D9A914442}" type="parTrans" cxnId="{08FA31F2-3D41-4F0D-9ABC-E0FFE5D310D7}">
      <dgm:prSet/>
      <dgm:spPr/>
      <dgm:t>
        <a:bodyPr/>
        <a:lstStyle/>
        <a:p>
          <a:endParaRPr lang="en-US"/>
        </a:p>
      </dgm:t>
    </dgm:pt>
    <dgm:pt modelId="{A8A32A02-C0C5-4927-9782-E097E94080D6}" type="sibTrans" cxnId="{08FA31F2-3D41-4F0D-9ABC-E0FFE5D310D7}">
      <dgm:prSet/>
      <dgm:spPr/>
      <dgm:t>
        <a:bodyPr/>
        <a:lstStyle/>
        <a:p>
          <a:endParaRPr lang="en-US"/>
        </a:p>
      </dgm:t>
    </dgm:pt>
    <dgm:pt modelId="{74EC07F7-977F-4CA9-9C46-002947207569}">
      <dgm:prSet/>
      <dgm:spPr/>
      <dgm:t>
        <a:bodyPr/>
        <a:lstStyle/>
        <a:p>
          <a:r>
            <a:rPr lang="en-US" b="0" i="0" baseline="0"/>
            <a:t>Prioritizes the most relevant results based on user history and organizational needs.</a:t>
          </a:r>
          <a:endParaRPr lang="en-US"/>
        </a:p>
      </dgm:t>
    </dgm:pt>
    <dgm:pt modelId="{CFEEA62A-17E1-4D42-B95F-AC629F7C2183}" type="parTrans" cxnId="{489226AA-2A81-4CAB-8D96-2F5819B87099}">
      <dgm:prSet/>
      <dgm:spPr/>
      <dgm:t>
        <a:bodyPr/>
        <a:lstStyle/>
        <a:p>
          <a:endParaRPr lang="en-US"/>
        </a:p>
      </dgm:t>
    </dgm:pt>
    <dgm:pt modelId="{93090CE7-190E-46E4-AEA6-736632C6DC0E}" type="sibTrans" cxnId="{489226AA-2A81-4CAB-8D96-2F5819B87099}">
      <dgm:prSet/>
      <dgm:spPr/>
      <dgm:t>
        <a:bodyPr/>
        <a:lstStyle/>
        <a:p>
          <a:endParaRPr lang="en-US"/>
        </a:p>
      </dgm:t>
    </dgm:pt>
    <dgm:pt modelId="{DCE7B684-132A-47B2-864A-E0217616FEA5}">
      <dgm:prSet/>
      <dgm:spPr/>
      <dgm:t>
        <a:bodyPr/>
        <a:lstStyle/>
        <a:p>
          <a:r>
            <a:rPr lang="en-US" b="1" i="0" baseline="0"/>
            <a:t>Voice Search Capabilities</a:t>
          </a:r>
          <a:endParaRPr lang="en-US"/>
        </a:p>
      </dgm:t>
    </dgm:pt>
    <dgm:pt modelId="{6501BDA4-0600-41D1-ACB3-30B2F0E6E56C}" type="parTrans" cxnId="{A595AAF4-5FCA-41C9-A6A6-D7F195E46EE4}">
      <dgm:prSet/>
      <dgm:spPr/>
      <dgm:t>
        <a:bodyPr/>
        <a:lstStyle/>
        <a:p>
          <a:endParaRPr lang="en-US"/>
        </a:p>
      </dgm:t>
    </dgm:pt>
    <dgm:pt modelId="{2997C0E3-5E40-4303-8165-F854835506B0}" type="sibTrans" cxnId="{A595AAF4-5FCA-41C9-A6A6-D7F195E46EE4}">
      <dgm:prSet/>
      <dgm:spPr/>
      <dgm:t>
        <a:bodyPr/>
        <a:lstStyle/>
        <a:p>
          <a:endParaRPr lang="en-US"/>
        </a:p>
      </dgm:t>
    </dgm:pt>
    <dgm:pt modelId="{46D4D447-67F4-4C3E-9B00-672CA41B5BF7}">
      <dgm:prSet/>
      <dgm:spPr/>
      <dgm:t>
        <a:bodyPr/>
        <a:lstStyle/>
        <a:p>
          <a:r>
            <a:rPr lang="en-US" b="0" i="0" baseline="0"/>
            <a:t>Enables searching through voice commands for hands-free operation.</a:t>
          </a:r>
          <a:endParaRPr lang="en-US"/>
        </a:p>
      </dgm:t>
    </dgm:pt>
    <dgm:pt modelId="{B442DBFF-619C-46BF-83EC-5F65FFB76ADA}" type="parTrans" cxnId="{2A5B1697-751B-49FA-AE8D-9709D550FBDF}">
      <dgm:prSet/>
      <dgm:spPr/>
      <dgm:t>
        <a:bodyPr/>
        <a:lstStyle/>
        <a:p>
          <a:endParaRPr lang="en-US"/>
        </a:p>
      </dgm:t>
    </dgm:pt>
    <dgm:pt modelId="{38E47D73-BA32-402D-B8A1-682F38334242}" type="sibTrans" cxnId="{2A5B1697-751B-49FA-AE8D-9709D550FBDF}">
      <dgm:prSet/>
      <dgm:spPr/>
      <dgm:t>
        <a:bodyPr/>
        <a:lstStyle/>
        <a:p>
          <a:endParaRPr lang="en-US"/>
        </a:p>
      </dgm:t>
    </dgm:pt>
    <dgm:pt modelId="{A1776D87-61A9-45C2-84FA-1BD047F1A614}">
      <dgm:prSet/>
      <dgm:spPr/>
      <dgm:t>
        <a:bodyPr/>
        <a:lstStyle/>
        <a:p>
          <a:r>
            <a:rPr lang="en-US" b="1" i="0" baseline="0"/>
            <a:t>Instant, Smart Suggestions</a:t>
          </a:r>
          <a:endParaRPr lang="en-US"/>
        </a:p>
      </dgm:t>
    </dgm:pt>
    <dgm:pt modelId="{E491062F-A427-4D92-BD30-DF38567486DD}" type="parTrans" cxnId="{6E7BF3A6-4474-4141-9850-0FA9CA79DEE8}">
      <dgm:prSet/>
      <dgm:spPr/>
      <dgm:t>
        <a:bodyPr/>
        <a:lstStyle/>
        <a:p>
          <a:endParaRPr lang="en-US"/>
        </a:p>
      </dgm:t>
    </dgm:pt>
    <dgm:pt modelId="{E696285E-A798-4098-B677-15A07DCFB9F3}" type="sibTrans" cxnId="{6E7BF3A6-4474-4141-9850-0FA9CA79DEE8}">
      <dgm:prSet/>
      <dgm:spPr/>
      <dgm:t>
        <a:bodyPr/>
        <a:lstStyle/>
        <a:p>
          <a:endParaRPr lang="en-US"/>
        </a:p>
      </dgm:t>
    </dgm:pt>
    <dgm:pt modelId="{3A74C346-71AC-4BC7-A18C-70E2B2240ABA}">
      <dgm:prSet/>
      <dgm:spPr/>
      <dgm:t>
        <a:bodyPr/>
        <a:lstStyle/>
        <a:p>
          <a:r>
            <a:rPr lang="en-US" b="0" i="0" baseline="0"/>
            <a:t>Provides real-time, intelligent search suggestions as you type.</a:t>
          </a:r>
          <a:endParaRPr lang="en-US"/>
        </a:p>
      </dgm:t>
    </dgm:pt>
    <dgm:pt modelId="{6CBFF9B0-2D36-4EC2-A6E1-95060D03B5B1}" type="parTrans" cxnId="{D3D1E39B-2D03-48E8-91E9-016177B98E6C}">
      <dgm:prSet/>
      <dgm:spPr/>
      <dgm:t>
        <a:bodyPr/>
        <a:lstStyle/>
        <a:p>
          <a:endParaRPr lang="en-US"/>
        </a:p>
      </dgm:t>
    </dgm:pt>
    <dgm:pt modelId="{0EB75EA1-C040-4B06-A0BF-4CD6A86A3BCB}" type="sibTrans" cxnId="{D3D1E39B-2D03-48E8-91E9-016177B98E6C}">
      <dgm:prSet/>
      <dgm:spPr/>
      <dgm:t>
        <a:bodyPr/>
        <a:lstStyle/>
        <a:p>
          <a:endParaRPr lang="en-US"/>
        </a:p>
      </dgm:t>
    </dgm:pt>
    <dgm:pt modelId="{50A804E6-208C-440F-87FB-8A1A011D2240}" type="pres">
      <dgm:prSet presAssocID="{AD57BBA1-C903-4E1F-892A-B34EF2BC172C}" presName="diagram" presStyleCnt="0">
        <dgm:presLayoutVars>
          <dgm:dir/>
          <dgm:resizeHandles val="exact"/>
        </dgm:presLayoutVars>
      </dgm:prSet>
      <dgm:spPr/>
    </dgm:pt>
    <dgm:pt modelId="{FA868DD6-110D-4DA8-96B1-4E347375A6C8}" type="pres">
      <dgm:prSet presAssocID="{2D5B3612-832C-4A13-AD3C-C641668FDA68}" presName="node" presStyleLbl="node1" presStyleIdx="0" presStyleCnt="12">
        <dgm:presLayoutVars>
          <dgm:bulletEnabled val="1"/>
        </dgm:presLayoutVars>
      </dgm:prSet>
      <dgm:spPr/>
    </dgm:pt>
    <dgm:pt modelId="{BED29C27-D3F5-4CE5-9E01-B5B00ED6256A}" type="pres">
      <dgm:prSet presAssocID="{6EAF6E40-FA8E-43DC-8D8C-5BEDDD2B933B}" presName="sibTrans" presStyleCnt="0"/>
      <dgm:spPr/>
    </dgm:pt>
    <dgm:pt modelId="{1FF2FCD6-E898-4B95-97F9-6325E11E435B}" type="pres">
      <dgm:prSet presAssocID="{1280734E-CF91-46E1-8F1A-4122004EE86D}" presName="node" presStyleLbl="node1" presStyleIdx="1" presStyleCnt="12">
        <dgm:presLayoutVars>
          <dgm:bulletEnabled val="1"/>
        </dgm:presLayoutVars>
      </dgm:prSet>
      <dgm:spPr/>
    </dgm:pt>
    <dgm:pt modelId="{8443CCFB-BFED-41EE-8CA9-87BC1F29BB9B}" type="pres">
      <dgm:prSet presAssocID="{8118D31A-AE94-4363-8D29-D31B77957C21}" presName="sibTrans" presStyleCnt="0"/>
      <dgm:spPr/>
    </dgm:pt>
    <dgm:pt modelId="{F4855149-5641-444A-9AEE-D6505A2C6DF9}" type="pres">
      <dgm:prSet presAssocID="{EE5ECBD1-4D34-474F-A3FC-0AAD4B20275F}" presName="node" presStyleLbl="node1" presStyleIdx="2" presStyleCnt="12">
        <dgm:presLayoutVars>
          <dgm:bulletEnabled val="1"/>
        </dgm:presLayoutVars>
      </dgm:prSet>
      <dgm:spPr/>
    </dgm:pt>
    <dgm:pt modelId="{503788AD-8862-4781-A3E0-A8F7C2528B85}" type="pres">
      <dgm:prSet presAssocID="{4A029B49-E6B3-4231-B1A8-BB071AD35453}" presName="sibTrans" presStyleCnt="0"/>
      <dgm:spPr/>
    </dgm:pt>
    <dgm:pt modelId="{381D90C3-F377-4DBF-B984-291C37874A49}" type="pres">
      <dgm:prSet presAssocID="{F93EC5EE-F932-4DA8-BC3A-C9EA6D072D41}" presName="node" presStyleLbl="node1" presStyleIdx="3" presStyleCnt="12">
        <dgm:presLayoutVars>
          <dgm:bulletEnabled val="1"/>
        </dgm:presLayoutVars>
      </dgm:prSet>
      <dgm:spPr/>
    </dgm:pt>
    <dgm:pt modelId="{B331444A-6E11-4965-A947-4419D93922B7}" type="pres">
      <dgm:prSet presAssocID="{C0B0C118-7FE5-4C8B-AE45-CF6F5CBAB5B8}" presName="sibTrans" presStyleCnt="0"/>
      <dgm:spPr/>
    </dgm:pt>
    <dgm:pt modelId="{210EE635-BF7B-4DF9-A3FC-0C28C9915EFE}" type="pres">
      <dgm:prSet presAssocID="{2C56D1AB-E603-414C-95EE-20CAE7352616}" presName="node" presStyleLbl="node1" presStyleIdx="4" presStyleCnt="12">
        <dgm:presLayoutVars>
          <dgm:bulletEnabled val="1"/>
        </dgm:presLayoutVars>
      </dgm:prSet>
      <dgm:spPr/>
    </dgm:pt>
    <dgm:pt modelId="{FCB43278-26A6-4220-93B9-2E1E1C067ACA}" type="pres">
      <dgm:prSet presAssocID="{1F6B9922-D059-43E0-99CD-41DBF352DAD5}" presName="sibTrans" presStyleCnt="0"/>
      <dgm:spPr/>
    </dgm:pt>
    <dgm:pt modelId="{8B748046-73D1-421E-83A6-97E86EAC2530}" type="pres">
      <dgm:prSet presAssocID="{13645ECF-C6E5-41C7-A10D-553B216ABEBA}" presName="node" presStyleLbl="node1" presStyleIdx="5" presStyleCnt="12">
        <dgm:presLayoutVars>
          <dgm:bulletEnabled val="1"/>
        </dgm:presLayoutVars>
      </dgm:prSet>
      <dgm:spPr/>
    </dgm:pt>
    <dgm:pt modelId="{6963F284-F69A-4C47-81CB-7F5278BAF86E}" type="pres">
      <dgm:prSet presAssocID="{D71E24F5-AC4C-4553-9EFF-A12898615331}" presName="sibTrans" presStyleCnt="0"/>
      <dgm:spPr/>
    </dgm:pt>
    <dgm:pt modelId="{D8E0D74C-5ED0-43DF-B91C-C21521075CAF}" type="pres">
      <dgm:prSet presAssocID="{BB51359D-885F-4F6E-B296-849324FAD20D}" presName="node" presStyleLbl="node1" presStyleIdx="6" presStyleCnt="12">
        <dgm:presLayoutVars>
          <dgm:bulletEnabled val="1"/>
        </dgm:presLayoutVars>
      </dgm:prSet>
      <dgm:spPr/>
    </dgm:pt>
    <dgm:pt modelId="{693B611B-FDAE-47D2-8A85-DBF956FC93EF}" type="pres">
      <dgm:prSet presAssocID="{A8A32A02-C0C5-4927-9782-E097E94080D6}" presName="sibTrans" presStyleCnt="0"/>
      <dgm:spPr/>
    </dgm:pt>
    <dgm:pt modelId="{66087208-FAB7-41A3-8078-C1DD9D29D6C7}" type="pres">
      <dgm:prSet presAssocID="{74EC07F7-977F-4CA9-9C46-002947207569}" presName="node" presStyleLbl="node1" presStyleIdx="7" presStyleCnt="12">
        <dgm:presLayoutVars>
          <dgm:bulletEnabled val="1"/>
        </dgm:presLayoutVars>
      </dgm:prSet>
      <dgm:spPr/>
    </dgm:pt>
    <dgm:pt modelId="{13D4A6CD-9B70-4610-81A7-A20B6027D93E}" type="pres">
      <dgm:prSet presAssocID="{93090CE7-190E-46E4-AEA6-736632C6DC0E}" presName="sibTrans" presStyleCnt="0"/>
      <dgm:spPr/>
    </dgm:pt>
    <dgm:pt modelId="{811AFC6A-9816-4DE1-98E1-45362F40C316}" type="pres">
      <dgm:prSet presAssocID="{DCE7B684-132A-47B2-864A-E0217616FEA5}" presName="node" presStyleLbl="node1" presStyleIdx="8" presStyleCnt="12">
        <dgm:presLayoutVars>
          <dgm:bulletEnabled val="1"/>
        </dgm:presLayoutVars>
      </dgm:prSet>
      <dgm:spPr/>
    </dgm:pt>
    <dgm:pt modelId="{E51B571C-4205-4D12-8D0C-2FECF5F7023E}" type="pres">
      <dgm:prSet presAssocID="{2997C0E3-5E40-4303-8165-F854835506B0}" presName="sibTrans" presStyleCnt="0"/>
      <dgm:spPr/>
    </dgm:pt>
    <dgm:pt modelId="{22925B85-9505-4FD9-BBC5-9BCFFB4C026A}" type="pres">
      <dgm:prSet presAssocID="{46D4D447-67F4-4C3E-9B00-672CA41B5BF7}" presName="node" presStyleLbl="node1" presStyleIdx="9" presStyleCnt="12">
        <dgm:presLayoutVars>
          <dgm:bulletEnabled val="1"/>
        </dgm:presLayoutVars>
      </dgm:prSet>
      <dgm:spPr/>
    </dgm:pt>
    <dgm:pt modelId="{0F7A0B96-D143-42F7-AEC0-2A749A0D2972}" type="pres">
      <dgm:prSet presAssocID="{38E47D73-BA32-402D-B8A1-682F38334242}" presName="sibTrans" presStyleCnt="0"/>
      <dgm:spPr/>
    </dgm:pt>
    <dgm:pt modelId="{FFE3CC20-139E-4BB3-9CC1-9683D23AE746}" type="pres">
      <dgm:prSet presAssocID="{A1776D87-61A9-45C2-84FA-1BD047F1A614}" presName="node" presStyleLbl="node1" presStyleIdx="10" presStyleCnt="12">
        <dgm:presLayoutVars>
          <dgm:bulletEnabled val="1"/>
        </dgm:presLayoutVars>
      </dgm:prSet>
      <dgm:spPr/>
    </dgm:pt>
    <dgm:pt modelId="{5356DBB6-CBE8-4BE0-AACE-854758E01E93}" type="pres">
      <dgm:prSet presAssocID="{E696285E-A798-4098-B677-15A07DCFB9F3}" presName="sibTrans" presStyleCnt="0"/>
      <dgm:spPr/>
    </dgm:pt>
    <dgm:pt modelId="{ECF7603D-E302-4875-B10C-5886A057DF50}" type="pres">
      <dgm:prSet presAssocID="{3A74C346-71AC-4BC7-A18C-70E2B2240AB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653BB80E-9C1B-41E2-9ED4-360A2BAF1E35}" type="presOf" srcId="{AD57BBA1-C903-4E1F-892A-B34EF2BC172C}" destId="{50A804E6-208C-440F-87FB-8A1A011D2240}" srcOrd="0" destOrd="0" presId="urn:microsoft.com/office/officeart/2005/8/layout/default"/>
    <dgm:cxn modelId="{C546C716-A319-49E0-9BFF-ED23522BC506}" type="presOf" srcId="{3A74C346-71AC-4BC7-A18C-70E2B2240ABA}" destId="{ECF7603D-E302-4875-B10C-5886A057DF50}" srcOrd="0" destOrd="0" presId="urn:microsoft.com/office/officeart/2005/8/layout/default"/>
    <dgm:cxn modelId="{71119D1F-902D-4B71-A0C2-2BBF9FB4E6E9}" type="presOf" srcId="{13645ECF-C6E5-41C7-A10D-553B216ABEBA}" destId="{8B748046-73D1-421E-83A6-97E86EAC2530}" srcOrd="0" destOrd="0" presId="urn:microsoft.com/office/officeart/2005/8/layout/default"/>
    <dgm:cxn modelId="{EFC08C21-3AD0-4CA2-BF12-F2D30A667113}" type="presOf" srcId="{46D4D447-67F4-4C3E-9B00-672CA41B5BF7}" destId="{22925B85-9505-4FD9-BBC5-9BCFFB4C026A}" srcOrd="0" destOrd="0" presId="urn:microsoft.com/office/officeart/2005/8/layout/default"/>
    <dgm:cxn modelId="{0ECF4B61-C11D-4B50-8D5E-4D9022FB106D}" type="presOf" srcId="{A1776D87-61A9-45C2-84FA-1BD047F1A614}" destId="{FFE3CC20-139E-4BB3-9CC1-9683D23AE746}" srcOrd="0" destOrd="0" presId="urn:microsoft.com/office/officeart/2005/8/layout/default"/>
    <dgm:cxn modelId="{A14A8864-29DE-4E0A-A9B5-AE24797AA62B}" srcId="{AD57BBA1-C903-4E1F-892A-B34EF2BC172C}" destId="{13645ECF-C6E5-41C7-A10D-553B216ABEBA}" srcOrd="5" destOrd="0" parTransId="{5C2D8F5F-F9C3-4058-A0A7-1E9D42828E9B}" sibTransId="{D71E24F5-AC4C-4553-9EFF-A12898615331}"/>
    <dgm:cxn modelId="{921EDF7E-5354-438E-B4FD-7F3AEDDCCBFE}" type="presOf" srcId="{BB51359D-885F-4F6E-B296-849324FAD20D}" destId="{D8E0D74C-5ED0-43DF-B91C-C21521075CAF}" srcOrd="0" destOrd="0" presId="urn:microsoft.com/office/officeart/2005/8/layout/default"/>
    <dgm:cxn modelId="{485BC58D-19A3-4FE5-87D9-4E5B5AE52911}" srcId="{AD57BBA1-C903-4E1F-892A-B34EF2BC172C}" destId="{2C56D1AB-E603-414C-95EE-20CAE7352616}" srcOrd="4" destOrd="0" parTransId="{93D9B975-9FF6-448D-8980-0AF063A1F045}" sibTransId="{1F6B9922-D059-43E0-99CD-41DBF352DAD5}"/>
    <dgm:cxn modelId="{FA2ED291-4C10-4ECB-8D47-E5B43DE8F305}" type="presOf" srcId="{DCE7B684-132A-47B2-864A-E0217616FEA5}" destId="{811AFC6A-9816-4DE1-98E1-45362F40C316}" srcOrd="0" destOrd="0" presId="urn:microsoft.com/office/officeart/2005/8/layout/default"/>
    <dgm:cxn modelId="{2A5B1697-751B-49FA-AE8D-9709D550FBDF}" srcId="{AD57BBA1-C903-4E1F-892A-B34EF2BC172C}" destId="{46D4D447-67F4-4C3E-9B00-672CA41B5BF7}" srcOrd="9" destOrd="0" parTransId="{B442DBFF-619C-46BF-83EC-5F65FFB76ADA}" sibTransId="{38E47D73-BA32-402D-B8A1-682F38334242}"/>
    <dgm:cxn modelId="{2D74CE9A-42A7-4410-ACBB-F328D08EC32E}" type="presOf" srcId="{2C56D1AB-E603-414C-95EE-20CAE7352616}" destId="{210EE635-BF7B-4DF9-A3FC-0C28C9915EFE}" srcOrd="0" destOrd="0" presId="urn:microsoft.com/office/officeart/2005/8/layout/default"/>
    <dgm:cxn modelId="{D3D1E39B-2D03-48E8-91E9-016177B98E6C}" srcId="{AD57BBA1-C903-4E1F-892A-B34EF2BC172C}" destId="{3A74C346-71AC-4BC7-A18C-70E2B2240ABA}" srcOrd="11" destOrd="0" parTransId="{6CBFF9B0-2D36-4EC2-A6E1-95060D03B5B1}" sibTransId="{0EB75EA1-C040-4B06-A0BF-4CD6A86A3BCB}"/>
    <dgm:cxn modelId="{6E7BF3A6-4474-4141-9850-0FA9CA79DEE8}" srcId="{AD57BBA1-C903-4E1F-892A-B34EF2BC172C}" destId="{A1776D87-61A9-45C2-84FA-1BD047F1A614}" srcOrd="10" destOrd="0" parTransId="{E491062F-A427-4D92-BD30-DF38567486DD}" sibTransId="{E696285E-A798-4098-B677-15A07DCFB9F3}"/>
    <dgm:cxn modelId="{35FA42A9-6225-4372-8575-B785A43C9DFA}" srcId="{AD57BBA1-C903-4E1F-892A-B34EF2BC172C}" destId="{2D5B3612-832C-4A13-AD3C-C641668FDA68}" srcOrd="0" destOrd="0" parTransId="{D1C6E256-FD39-4BA5-ACB9-85ED32A4162F}" sibTransId="{6EAF6E40-FA8E-43DC-8D8C-5BEDDD2B933B}"/>
    <dgm:cxn modelId="{489226AA-2A81-4CAB-8D96-2F5819B87099}" srcId="{AD57BBA1-C903-4E1F-892A-B34EF2BC172C}" destId="{74EC07F7-977F-4CA9-9C46-002947207569}" srcOrd="7" destOrd="0" parTransId="{CFEEA62A-17E1-4D42-B95F-AC629F7C2183}" sibTransId="{93090CE7-190E-46E4-AEA6-736632C6DC0E}"/>
    <dgm:cxn modelId="{4DE21EAE-E83B-45D1-8292-1E8A5D9B212C}" srcId="{AD57BBA1-C903-4E1F-892A-B34EF2BC172C}" destId="{F93EC5EE-F932-4DA8-BC3A-C9EA6D072D41}" srcOrd="3" destOrd="0" parTransId="{1F4573D7-AC80-4E16-BAF8-FDFBE39A4BF5}" sibTransId="{C0B0C118-7FE5-4C8B-AE45-CF6F5CBAB5B8}"/>
    <dgm:cxn modelId="{E43D2BBF-76FE-455B-95E7-607B7DB2D017}" type="presOf" srcId="{2D5B3612-832C-4A13-AD3C-C641668FDA68}" destId="{FA868DD6-110D-4DA8-96B1-4E347375A6C8}" srcOrd="0" destOrd="0" presId="urn:microsoft.com/office/officeart/2005/8/layout/default"/>
    <dgm:cxn modelId="{AA2687C3-ED27-492C-B2E5-56D3230A19B4}" srcId="{AD57BBA1-C903-4E1F-892A-B34EF2BC172C}" destId="{EE5ECBD1-4D34-474F-A3FC-0AAD4B20275F}" srcOrd="2" destOrd="0" parTransId="{0965FA26-98D0-4DF2-85E4-47B5B0F4B7E6}" sibTransId="{4A029B49-E6B3-4231-B1A8-BB071AD35453}"/>
    <dgm:cxn modelId="{ADEB39CB-F32E-4A6D-BF02-F9B6598EFF6D}" type="presOf" srcId="{1280734E-CF91-46E1-8F1A-4122004EE86D}" destId="{1FF2FCD6-E898-4B95-97F9-6325E11E435B}" srcOrd="0" destOrd="0" presId="urn:microsoft.com/office/officeart/2005/8/layout/default"/>
    <dgm:cxn modelId="{B3119BCB-D500-4A93-A75C-1B467AC0B584}" srcId="{AD57BBA1-C903-4E1F-892A-B34EF2BC172C}" destId="{1280734E-CF91-46E1-8F1A-4122004EE86D}" srcOrd="1" destOrd="0" parTransId="{0EF97EAA-8D52-458E-97BB-47659C119598}" sibTransId="{8118D31A-AE94-4363-8D29-D31B77957C21}"/>
    <dgm:cxn modelId="{7FBABFE2-A3A0-4C77-A8BA-51F972511974}" type="presOf" srcId="{74EC07F7-977F-4CA9-9C46-002947207569}" destId="{66087208-FAB7-41A3-8078-C1DD9D29D6C7}" srcOrd="0" destOrd="0" presId="urn:microsoft.com/office/officeart/2005/8/layout/default"/>
    <dgm:cxn modelId="{695E16EA-E8AB-4E5E-A13D-3ED8E8758237}" type="presOf" srcId="{EE5ECBD1-4D34-474F-A3FC-0AAD4B20275F}" destId="{F4855149-5641-444A-9AEE-D6505A2C6DF9}" srcOrd="0" destOrd="0" presId="urn:microsoft.com/office/officeart/2005/8/layout/default"/>
    <dgm:cxn modelId="{08FA31F2-3D41-4F0D-9ABC-E0FFE5D310D7}" srcId="{AD57BBA1-C903-4E1F-892A-B34EF2BC172C}" destId="{BB51359D-885F-4F6E-B296-849324FAD20D}" srcOrd="6" destOrd="0" parTransId="{002FFA71-4EA4-4401-A663-698D9A914442}" sibTransId="{A8A32A02-C0C5-4927-9782-E097E94080D6}"/>
    <dgm:cxn modelId="{A595AAF4-5FCA-41C9-A6A6-D7F195E46EE4}" srcId="{AD57BBA1-C903-4E1F-892A-B34EF2BC172C}" destId="{DCE7B684-132A-47B2-864A-E0217616FEA5}" srcOrd="8" destOrd="0" parTransId="{6501BDA4-0600-41D1-ACB3-30B2F0E6E56C}" sibTransId="{2997C0E3-5E40-4303-8165-F854835506B0}"/>
    <dgm:cxn modelId="{FB2764F9-521B-4994-8EB3-C4B1111C78C1}" type="presOf" srcId="{F93EC5EE-F932-4DA8-BC3A-C9EA6D072D41}" destId="{381D90C3-F377-4DBF-B984-291C37874A49}" srcOrd="0" destOrd="0" presId="urn:microsoft.com/office/officeart/2005/8/layout/default"/>
    <dgm:cxn modelId="{30BCBEBA-1ED2-42E8-85AF-AE7166A9C300}" type="presParOf" srcId="{50A804E6-208C-440F-87FB-8A1A011D2240}" destId="{FA868DD6-110D-4DA8-96B1-4E347375A6C8}" srcOrd="0" destOrd="0" presId="urn:microsoft.com/office/officeart/2005/8/layout/default"/>
    <dgm:cxn modelId="{D14662F7-DBCD-4436-B400-FEE7C7EA830A}" type="presParOf" srcId="{50A804E6-208C-440F-87FB-8A1A011D2240}" destId="{BED29C27-D3F5-4CE5-9E01-B5B00ED6256A}" srcOrd="1" destOrd="0" presId="urn:microsoft.com/office/officeart/2005/8/layout/default"/>
    <dgm:cxn modelId="{ADCA8EC8-4955-470D-9C6E-79181E768AD6}" type="presParOf" srcId="{50A804E6-208C-440F-87FB-8A1A011D2240}" destId="{1FF2FCD6-E898-4B95-97F9-6325E11E435B}" srcOrd="2" destOrd="0" presId="urn:microsoft.com/office/officeart/2005/8/layout/default"/>
    <dgm:cxn modelId="{FE5D2D63-16FD-433F-BD59-DB7FFBBE890F}" type="presParOf" srcId="{50A804E6-208C-440F-87FB-8A1A011D2240}" destId="{8443CCFB-BFED-41EE-8CA9-87BC1F29BB9B}" srcOrd="3" destOrd="0" presId="urn:microsoft.com/office/officeart/2005/8/layout/default"/>
    <dgm:cxn modelId="{0B5DE123-0B71-4CBD-94F6-A2DEA7021A7A}" type="presParOf" srcId="{50A804E6-208C-440F-87FB-8A1A011D2240}" destId="{F4855149-5641-444A-9AEE-D6505A2C6DF9}" srcOrd="4" destOrd="0" presId="urn:microsoft.com/office/officeart/2005/8/layout/default"/>
    <dgm:cxn modelId="{4F98BD4E-C311-4C67-B1C8-3E47028B6D4F}" type="presParOf" srcId="{50A804E6-208C-440F-87FB-8A1A011D2240}" destId="{503788AD-8862-4781-A3E0-A8F7C2528B85}" srcOrd="5" destOrd="0" presId="urn:microsoft.com/office/officeart/2005/8/layout/default"/>
    <dgm:cxn modelId="{1BD52F29-F068-443A-B786-A5696299F64F}" type="presParOf" srcId="{50A804E6-208C-440F-87FB-8A1A011D2240}" destId="{381D90C3-F377-4DBF-B984-291C37874A49}" srcOrd="6" destOrd="0" presId="urn:microsoft.com/office/officeart/2005/8/layout/default"/>
    <dgm:cxn modelId="{56B9A8C8-8CAE-43EF-89B2-87D86EE4FE9F}" type="presParOf" srcId="{50A804E6-208C-440F-87FB-8A1A011D2240}" destId="{B331444A-6E11-4965-A947-4419D93922B7}" srcOrd="7" destOrd="0" presId="urn:microsoft.com/office/officeart/2005/8/layout/default"/>
    <dgm:cxn modelId="{5A411D15-03FE-4EDA-9ED2-76341505C396}" type="presParOf" srcId="{50A804E6-208C-440F-87FB-8A1A011D2240}" destId="{210EE635-BF7B-4DF9-A3FC-0C28C9915EFE}" srcOrd="8" destOrd="0" presId="urn:microsoft.com/office/officeart/2005/8/layout/default"/>
    <dgm:cxn modelId="{49F4CA30-8054-4EBC-B5CB-9B08AE912BE2}" type="presParOf" srcId="{50A804E6-208C-440F-87FB-8A1A011D2240}" destId="{FCB43278-26A6-4220-93B9-2E1E1C067ACA}" srcOrd="9" destOrd="0" presId="urn:microsoft.com/office/officeart/2005/8/layout/default"/>
    <dgm:cxn modelId="{5D78645A-ABD6-4EBD-A1EC-249CBDEB10A5}" type="presParOf" srcId="{50A804E6-208C-440F-87FB-8A1A011D2240}" destId="{8B748046-73D1-421E-83A6-97E86EAC2530}" srcOrd="10" destOrd="0" presId="urn:microsoft.com/office/officeart/2005/8/layout/default"/>
    <dgm:cxn modelId="{31767AB9-ADB2-4566-9DAE-D8C2B233E5C3}" type="presParOf" srcId="{50A804E6-208C-440F-87FB-8A1A011D2240}" destId="{6963F284-F69A-4C47-81CB-7F5278BAF86E}" srcOrd="11" destOrd="0" presId="urn:microsoft.com/office/officeart/2005/8/layout/default"/>
    <dgm:cxn modelId="{697303C2-409D-497E-968B-42C4D79BE9BE}" type="presParOf" srcId="{50A804E6-208C-440F-87FB-8A1A011D2240}" destId="{D8E0D74C-5ED0-43DF-B91C-C21521075CAF}" srcOrd="12" destOrd="0" presId="urn:microsoft.com/office/officeart/2005/8/layout/default"/>
    <dgm:cxn modelId="{3EC50523-EF53-43A0-AB18-73034077B8B4}" type="presParOf" srcId="{50A804E6-208C-440F-87FB-8A1A011D2240}" destId="{693B611B-FDAE-47D2-8A85-DBF956FC93EF}" srcOrd="13" destOrd="0" presId="urn:microsoft.com/office/officeart/2005/8/layout/default"/>
    <dgm:cxn modelId="{DAE90C96-C74A-4888-B91F-39FDFA1324B1}" type="presParOf" srcId="{50A804E6-208C-440F-87FB-8A1A011D2240}" destId="{66087208-FAB7-41A3-8078-C1DD9D29D6C7}" srcOrd="14" destOrd="0" presId="urn:microsoft.com/office/officeart/2005/8/layout/default"/>
    <dgm:cxn modelId="{8196B9E9-B302-455A-BFFD-F47E2CFC4830}" type="presParOf" srcId="{50A804E6-208C-440F-87FB-8A1A011D2240}" destId="{13D4A6CD-9B70-4610-81A7-A20B6027D93E}" srcOrd="15" destOrd="0" presId="urn:microsoft.com/office/officeart/2005/8/layout/default"/>
    <dgm:cxn modelId="{A1F2C5EB-AC7B-4FAC-A3FC-4F324F76A752}" type="presParOf" srcId="{50A804E6-208C-440F-87FB-8A1A011D2240}" destId="{811AFC6A-9816-4DE1-98E1-45362F40C316}" srcOrd="16" destOrd="0" presId="urn:microsoft.com/office/officeart/2005/8/layout/default"/>
    <dgm:cxn modelId="{4CC35373-324A-4547-B3AD-4AD1B51B1D50}" type="presParOf" srcId="{50A804E6-208C-440F-87FB-8A1A011D2240}" destId="{E51B571C-4205-4D12-8D0C-2FECF5F7023E}" srcOrd="17" destOrd="0" presId="urn:microsoft.com/office/officeart/2005/8/layout/default"/>
    <dgm:cxn modelId="{CE438250-EB9C-49BC-8096-68053AE996E2}" type="presParOf" srcId="{50A804E6-208C-440F-87FB-8A1A011D2240}" destId="{22925B85-9505-4FD9-BBC5-9BCFFB4C026A}" srcOrd="18" destOrd="0" presId="urn:microsoft.com/office/officeart/2005/8/layout/default"/>
    <dgm:cxn modelId="{36F4CF3E-2290-40F1-872E-560614A25FED}" type="presParOf" srcId="{50A804E6-208C-440F-87FB-8A1A011D2240}" destId="{0F7A0B96-D143-42F7-AEC0-2A749A0D2972}" srcOrd="19" destOrd="0" presId="urn:microsoft.com/office/officeart/2005/8/layout/default"/>
    <dgm:cxn modelId="{4880E48A-40BC-4086-A6C8-19ECF0CB2C97}" type="presParOf" srcId="{50A804E6-208C-440F-87FB-8A1A011D2240}" destId="{FFE3CC20-139E-4BB3-9CC1-9683D23AE746}" srcOrd="20" destOrd="0" presId="urn:microsoft.com/office/officeart/2005/8/layout/default"/>
    <dgm:cxn modelId="{8CBCACD9-14FA-422E-9460-10C94999EFD7}" type="presParOf" srcId="{50A804E6-208C-440F-87FB-8A1A011D2240}" destId="{5356DBB6-CBE8-4BE0-AACE-854758E01E93}" srcOrd="21" destOrd="0" presId="urn:microsoft.com/office/officeart/2005/8/layout/default"/>
    <dgm:cxn modelId="{26FE2F44-0D61-44DE-9748-EC7E6022A350}" type="presParOf" srcId="{50A804E6-208C-440F-87FB-8A1A011D2240}" destId="{ECF7603D-E302-4875-B10C-5886A057DF5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68DD6-110D-4DA8-96B1-4E347375A6C8}">
      <dsp:nvSpPr>
        <dsp:cNvPr id="0" name=""/>
        <dsp:cNvSpPr/>
      </dsp:nvSpPr>
      <dsp:spPr>
        <a:xfrm>
          <a:off x="1012796" y="782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Personalized Search Results</a:t>
          </a:r>
          <a:endParaRPr lang="en-US" sz="1400" kern="1200"/>
        </a:p>
      </dsp:txBody>
      <dsp:txXfrm>
        <a:off x="1012796" y="782"/>
        <a:ext cx="1973496" cy="1184097"/>
      </dsp:txXfrm>
    </dsp:sp>
    <dsp:sp modelId="{1FF2FCD6-E898-4B95-97F9-6325E11E435B}">
      <dsp:nvSpPr>
        <dsp:cNvPr id="0" name=""/>
        <dsp:cNvSpPr/>
      </dsp:nvSpPr>
      <dsp:spPr>
        <a:xfrm>
          <a:off x="3183642" y="782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Delivers results tailored to the user's preferences and activity.</a:t>
          </a:r>
          <a:endParaRPr lang="en-US" sz="1400" kern="1200" dirty="0"/>
        </a:p>
      </dsp:txBody>
      <dsp:txXfrm>
        <a:off x="3183642" y="782"/>
        <a:ext cx="1973496" cy="1184097"/>
      </dsp:txXfrm>
    </dsp:sp>
    <dsp:sp modelId="{F4855149-5641-444A-9AEE-D6505A2C6DF9}">
      <dsp:nvSpPr>
        <dsp:cNvPr id="0" name=""/>
        <dsp:cNvSpPr/>
      </dsp:nvSpPr>
      <dsp:spPr>
        <a:xfrm>
          <a:off x="5354488" y="782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Natural Language Search</a:t>
          </a:r>
          <a:endParaRPr lang="en-US" sz="1400" kern="1200"/>
        </a:p>
      </dsp:txBody>
      <dsp:txXfrm>
        <a:off x="5354488" y="782"/>
        <a:ext cx="1973496" cy="1184097"/>
      </dsp:txXfrm>
    </dsp:sp>
    <dsp:sp modelId="{381D90C3-F377-4DBF-B984-291C37874A49}">
      <dsp:nvSpPr>
        <dsp:cNvPr id="0" name=""/>
        <dsp:cNvSpPr/>
      </dsp:nvSpPr>
      <dsp:spPr>
        <a:xfrm>
          <a:off x="7525334" y="782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Allows users to search using conversational language, making queries more intuitive.</a:t>
          </a:r>
          <a:endParaRPr lang="en-US" sz="1400" kern="1200"/>
        </a:p>
      </dsp:txBody>
      <dsp:txXfrm>
        <a:off x="7525334" y="782"/>
        <a:ext cx="1973496" cy="1184097"/>
      </dsp:txXfrm>
    </dsp:sp>
    <dsp:sp modelId="{210EE635-BF7B-4DF9-A3FC-0C28C9915EFE}">
      <dsp:nvSpPr>
        <dsp:cNvPr id="0" name=""/>
        <dsp:cNvSpPr/>
      </dsp:nvSpPr>
      <dsp:spPr>
        <a:xfrm>
          <a:off x="1012796" y="1382229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Einstein Article Recommendations</a:t>
          </a:r>
          <a:endParaRPr lang="en-US" sz="1400" kern="1200" dirty="0"/>
        </a:p>
      </dsp:txBody>
      <dsp:txXfrm>
        <a:off x="1012796" y="1382229"/>
        <a:ext cx="1973496" cy="1184097"/>
      </dsp:txXfrm>
    </dsp:sp>
    <dsp:sp modelId="{8B748046-73D1-421E-83A6-97E86EAC2530}">
      <dsp:nvSpPr>
        <dsp:cNvPr id="0" name=""/>
        <dsp:cNvSpPr/>
      </dsp:nvSpPr>
      <dsp:spPr>
        <a:xfrm>
          <a:off x="3183642" y="1382229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Suggests relevant knowledge articles based on search queries and user behavior.</a:t>
          </a:r>
          <a:endParaRPr lang="en-US" sz="1400" kern="1200" dirty="0"/>
        </a:p>
      </dsp:txBody>
      <dsp:txXfrm>
        <a:off x="3183642" y="1382229"/>
        <a:ext cx="1973496" cy="1184097"/>
      </dsp:txXfrm>
    </dsp:sp>
    <dsp:sp modelId="{D8E0D74C-5ED0-43DF-B91C-C21521075CAF}">
      <dsp:nvSpPr>
        <dsp:cNvPr id="0" name=""/>
        <dsp:cNvSpPr/>
      </dsp:nvSpPr>
      <dsp:spPr>
        <a:xfrm>
          <a:off x="5354488" y="1382229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Boosted Search Results</a:t>
          </a:r>
          <a:endParaRPr lang="en-US" sz="1400" kern="1200"/>
        </a:p>
      </dsp:txBody>
      <dsp:txXfrm>
        <a:off x="5354488" y="1382229"/>
        <a:ext cx="1973496" cy="1184097"/>
      </dsp:txXfrm>
    </dsp:sp>
    <dsp:sp modelId="{66087208-FAB7-41A3-8078-C1DD9D29D6C7}">
      <dsp:nvSpPr>
        <dsp:cNvPr id="0" name=""/>
        <dsp:cNvSpPr/>
      </dsp:nvSpPr>
      <dsp:spPr>
        <a:xfrm>
          <a:off x="7525334" y="1382229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Prioritizes the most relevant results based on user history and organizational needs.</a:t>
          </a:r>
          <a:endParaRPr lang="en-US" sz="1400" kern="1200"/>
        </a:p>
      </dsp:txBody>
      <dsp:txXfrm>
        <a:off x="7525334" y="1382229"/>
        <a:ext cx="1973496" cy="1184097"/>
      </dsp:txXfrm>
    </dsp:sp>
    <dsp:sp modelId="{811AFC6A-9816-4DE1-98E1-45362F40C316}">
      <dsp:nvSpPr>
        <dsp:cNvPr id="0" name=""/>
        <dsp:cNvSpPr/>
      </dsp:nvSpPr>
      <dsp:spPr>
        <a:xfrm>
          <a:off x="1012796" y="2763677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Voice Search Capabilities</a:t>
          </a:r>
          <a:endParaRPr lang="en-US" sz="1400" kern="1200"/>
        </a:p>
      </dsp:txBody>
      <dsp:txXfrm>
        <a:off x="1012796" y="2763677"/>
        <a:ext cx="1973496" cy="1184097"/>
      </dsp:txXfrm>
    </dsp:sp>
    <dsp:sp modelId="{22925B85-9505-4FD9-BBC5-9BCFFB4C026A}">
      <dsp:nvSpPr>
        <dsp:cNvPr id="0" name=""/>
        <dsp:cNvSpPr/>
      </dsp:nvSpPr>
      <dsp:spPr>
        <a:xfrm>
          <a:off x="3183642" y="2763677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Enables searching through voice commands for hands-free operation.</a:t>
          </a:r>
          <a:endParaRPr lang="en-US" sz="1400" kern="1200"/>
        </a:p>
      </dsp:txBody>
      <dsp:txXfrm>
        <a:off x="3183642" y="2763677"/>
        <a:ext cx="1973496" cy="1184097"/>
      </dsp:txXfrm>
    </dsp:sp>
    <dsp:sp modelId="{FFE3CC20-139E-4BB3-9CC1-9683D23AE746}">
      <dsp:nvSpPr>
        <dsp:cNvPr id="0" name=""/>
        <dsp:cNvSpPr/>
      </dsp:nvSpPr>
      <dsp:spPr>
        <a:xfrm>
          <a:off x="5354488" y="2763677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Instant, Smart Suggestions</a:t>
          </a:r>
          <a:endParaRPr lang="en-US" sz="1400" kern="1200"/>
        </a:p>
      </dsp:txBody>
      <dsp:txXfrm>
        <a:off x="5354488" y="2763677"/>
        <a:ext cx="1973496" cy="1184097"/>
      </dsp:txXfrm>
    </dsp:sp>
    <dsp:sp modelId="{ECF7603D-E302-4875-B10C-5886A057DF50}">
      <dsp:nvSpPr>
        <dsp:cNvPr id="0" name=""/>
        <dsp:cNvSpPr/>
      </dsp:nvSpPr>
      <dsp:spPr>
        <a:xfrm>
          <a:off x="7525334" y="2763677"/>
          <a:ext cx="1973496" cy="1184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Provides real-time, intelligent search suggestions as you type.</a:t>
          </a:r>
          <a:endParaRPr lang="en-US" sz="1400" kern="1200"/>
        </a:p>
      </dsp:txBody>
      <dsp:txXfrm>
        <a:off x="7525334" y="2763677"/>
        <a:ext cx="1973496" cy="1184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A1236-2A0C-E05B-B84C-BEAF5EFE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58EB1-AB53-DF2E-D053-CD9B96A48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AB8B8-EF00-CE9F-7F5B-35283B77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7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045" y="1061623"/>
            <a:ext cx="10334982" cy="4739104"/>
          </a:xfrm>
        </p:spPr>
        <p:txBody>
          <a:bodyPr/>
          <a:lstStyle/>
          <a:p>
            <a:r>
              <a:rPr lang="en-US" dirty="0"/>
              <a:t>Salesforce Knowledge Base Implementation for Enhanced Customer Service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10037619" cy="1239116"/>
          </a:xfrm>
        </p:spPr>
        <p:txBody>
          <a:bodyPr/>
          <a:lstStyle/>
          <a:p>
            <a:r>
              <a:rPr lang="en-US" b="1" dirty="0"/>
              <a:t>Business Need for Knowledge 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67891"/>
            <a:ext cx="9144000" cy="3174093"/>
          </a:xfrm>
        </p:spPr>
        <p:txBody>
          <a:bodyPr>
            <a:normAutofit/>
          </a:bodyPr>
          <a:lstStyle/>
          <a:p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waiting too long for resolutions.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Agents spending too much time searching for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relying heavily on customer support.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Solution: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Salesforce Knowledge Base to provide agents and customers with instant access to helpful articles.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b="1" dirty="0"/>
              <a:t>How Knowledge Base 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Articles are created</a:t>
            </a:r>
            <a:r>
              <a:rPr lang="en-US" dirty="0"/>
              <a:t> based on common issues and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articles are linked</a:t>
            </a:r>
            <a:r>
              <a:rPr lang="en-US" dirty="0"/>
              <a:t> to records (Cases, Contacts or Distribution records).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CSR </a:t>
            </a:r>
            <a:r>
              <a:rPr lang="en-US" dirty="0"/>
              <a:t>can browse or search for articles via the Salesforce.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Knowledge Base enables agents to access relevant articles on </a:t>
            </a:r>
            <a:r>
              <a:rPr lang="en-US" b="1" dirty="0"/>
              <a:t>Case</a:t>
            </a:r>
            <a:r>
              <a:rPr lang="en-US" dirty="0"/>
              <a:t>, </a:t>
            </a:r>
            <a:r>
              <a:rPr lang="en-US" b="1" dirty="0"/>
              <a:t>Contact</a:t>
            </a:r>
            <a:r>
              <a:rPr lang="en-US" dirty="0"/>
              <a:t>, </a:t>
            </a:r>
            <a:r>
              <a:rPr lang="en-US" b="1" dirty="0"/>
              <a:t>Account</a:t>
            </a:r>
            <a:r>
              <a:rPr lang="en-US" dirty="0"/>
              <a:t>, or other objects.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3" y="1"/>
            <a:ext cx="7833953" cy="1808018"/>
          </a:xfrm>
        </p:spPr>
        <p:txBody>
          <a:bodyPr/>
          <a:lstStyle/>
          <a:p>
            <a:r>
              <a:rPr lang="en-US" dirty="0"/>
              <a:t>Key Benefits of Salesforce Knowledge 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660074"/>
            <a:ext cx="7043618" cy="338191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case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customer satisfaction with 24/7 self-service.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licenese</a:t>
            </a:r>
            <a:r>
              <a:rPr lang="en-US" dirty="0"/>
              <a:t> for create and edit articles enough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Cost-effective and efficient knowledge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Consistency in answers across all teams.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125C5-4F5B-818B-E709-AA0B3BBE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965A-7EF9-17AE-D8F2-562AC95E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err="1"/>
              <a:t>i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5ECFB-8969-CE26-FBD3-300E2260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30" y="1454721"/>
            <a:ext cx="8726091" cy="3948557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4E464-3CFF-01FD-4F15-400EEED40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A1E3677-8493-CF6F-8D21-807400F5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Features of Einstein Search in Salesforce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9185072-46BE-C8E3-3448-634E322A9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E7D0183C-5421-44E1-88DB-E02EFD0A077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4972431"/>
              </p:ext>
            </p:extLst>
          </p:nvPr>
        </p:nvGraphicFramePr>
        <p:xfrm>
          <a:off x="914400" y="2316067"/>
          <a:ext cx="10511627" cy="3948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1C7203-AE3B-A61F-1FD8-D5614836EFB6}"/>
              </a:ext>
            </a:extLst>
          </p:cNvPr>
          <p:cNvCxnSpPr/>
          <p:nvPr/>
        </p:nvCxnSpPr>
        <p:spPr>
          <a:xfrm>
            <a:off x="3914775" y="2933700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F9487B-8C91-63B0-1CD3-586B84FDEC9D}"/>
              </a:ext>
            </a:extLst>
          </p:cNvPr>
          <p:cNvCxnSpPr/>
          <p:nvPr/>
        </p:nvCxnSpPr>
        <p:spPr>
          <a:xfrm>
            <a:off x="3914775" y="4242816"/>
            <a:ext cx="161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30744A-8365-6589-A779-22F7DD903264}"/>
              </a:ext>
            </a:extLst>
          </p:cNvPr>
          <p:cNvCxnSpPr/>
          <p:nvPr/>
        </p:nvCxnSpPr>
        <p:spPr>
          <a:xfrm>
            <a:off x="3914775" y="5800726"/>
            <a:ext cx="1619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23FC6A-C0E9-96BB-FFDC-779808DFDDDC}"/>
              </a:ext>
            </a:extLst>
          </p:cNvPr>
          <p:cNvCxnSpPr/>
          <p:nvPr/>
        </p:nvCxnSpPr>
        <p:spPr>
          <a:xfrm>
            <a:off x="8293608" y="2933700"/>
            <a:ext cx="1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61229E-3E23-7CD7-D93B-B952218111BC}"/>
              </a:ext>
            </a:extLst>
          </p:cNvPr>
          <p:cNvCxnSpPr/>
          <p:nvPr/>
        </p:nvCxnSpPr>
        <p:spPr>
          <a:xfrm>
            <a:off x="8293608" y="4242816"/>
            <a:ext cx="109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DCEFF-689B-360D-B163-4DB35733E21C}"/>
              </a:ext>
            </a:extLst>
          </p:cNvPr>
          <p:cNvCxnSpPr/>
          <p:nvPr/>
        </p:nvCxnSpPr>
        <p:spPr>
          <a:xfrm>
            <a:off x="8293608" y="5577840"/>
            <a:ext cx="173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0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Pavithra V</a:t>
            </a:r>
          </a:p>
          <a:p>
            <a:r>
              <a:rPr lang="en-US" dirty="0"/>
              <a:t>5018172036</a:t>
            </a:r>
          </a:p>
          <a:p>
            <a:r>
              <a:rPr lang="en-US" dirty="0"/>
              <a:t>pveeramani@penserv.com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{E68C8E1F-109A-4E7D-8087-3CC54733C35A}tf78438558_win32</Template>
  <TotalTime>101</TotalTime>
  <Words>261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Salesforce Knowledge Base Implementation for Enhanced Customer Service</vt:lpstr>
      <vt:lpstr>Business Need for Knowledge Base</vt:lpstr>
      <vt:lpstr>How Knowledge Base Works </vt:lpstr>
      <vt:lpstr>Key Benefits of Salesforce Knowledge Base</vt:lpstr>
      <vt:lpstr>i</vt:lpstr>
      <vt:lpstr>Features of Einstein Search in Salesforce</vt:lpstr>
      <vt:lpstr>Thank  you</vt:lpstr>
    </vt:vector>
  </TitlesOfParts>
  <Company>PenServ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Pavithra Veeramani</dc:creator>
  <cp:lastModifiedBy>Pavithra Veeramani</cp:lastModifiedBy>
  <cp:revision>6</cp:revision>
  <dcterms:created xsi:type="dcterms:W3CDTF">2024-11-07T17:53:13Z</dcterms:created>
  <dcterms:modified xsi:type="dcterms:W3CDTF">2025-01-27T17:08:28Z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