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Maven Pro ExtraBold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8e19a23a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8e19a23a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a1bb5f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a1bb5f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a1bb5f2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a1bb5f2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8e19a23a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8e19a23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8e19a23a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8e19a23a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8e19a23a8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8e19a23a8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8e19a23a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8e19a23a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avithravel2601/Redbus_Project" TargetMode="External"/><Relationship Id="rId4" Type="http://schemas.openxmlformats.org/officeDocument/2006/relationships/hyperlink" Target="http://localhost:8501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16800" y="1177125"/>
            <a:ext cx="4904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Redbus Data Scraping and Filtering with Streamlit Application</a:t>
            </a:r>
            <a:endParaRPr sz="5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874125" y="3602500"/>
            <a:ext cx="3717000" cy="1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Pavithra V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- MD112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7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ExtraBold"/>
                <a:ea typeface="Maven Pro ExtraBold"/>
                <a:cs typeface="Maven Pro ExtraBold"/>
                <a:sym typeface="Maven Pro ExtraBold"/>
              </a:rPr>
              <a:t>Self Introduction</a:t>
            </a:r>
            <a:endParaRPr b="0"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849375"/>
            <a:ext cx="70305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My name is Pavithra and I am currently working with Freshworks as a Senior Solution Engineer.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 have completed B.tech in ECE and MBA in Marketing and Business Analytics.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have a total of 8 years of experience across different organizations like Cognizant, Zoho and Freshworks.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 have previous experience working on SQL and BI tools like Zoho Analytics, Tableau and Power BI.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Since my interest is more towards data and analysis, I wanted to shift my career along the same line.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Maven Pro"/>
              <a:buChar char="❖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o revolutionize the transportation industry by providing a comprehensive solution for collecting, analyzing, and visualizing bus travel data.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Maven Pro"/>
              <a:buChar char="❖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Using Selenium, perform web scraping and automate the extraction of detailed information from Redbus.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Business Use Cases: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The solution can be applied to various business scenarios including: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Travel Aggregators: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Providing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real-time bus schedules and seat availability for customers.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Market Analysis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: Analyzing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travel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patterns and preferences for market research.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Customer Service: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Enhancing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user experience by offering customized travel options based on data insights.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Competitor Analysis: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Comparing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pricing and service levels with competitors.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680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Maven Pro ExtraBold"/>
                <a:ea typeface="Maven Pro ExtraBold"/>
                <a:cs typeface="Maven Pro ExtraBold"/>
                <a:sym typeface="Maven Pro ExtraBold"/>
              </a:rPr>
              <a:t>Problem Approach:</a:t>
            </a:r>
            <a:endParaRPr b="0" sz="25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253375" y="1392325"/>
            <a:ext cx="70305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561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Data Scraping: 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Use Selenium to automate the extraction of Redbus data including routes, schedules, prices, and seat availability.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9561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Data Storage: 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Store the scraped data in a SQL database.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9561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Streamlit Application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: Develop a Streamlit application to display and filter the scraped data and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Implement various filters such as bustype, route, price range, star rating, availability.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9561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Data Analysis/Filtering using Streamlit: 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Use SQL queries to retrieve and filter data based on user inputs. Use Streamlit to allow users to interact with and filter the data through the application.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Method: </a:t>
            </a: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he data scraping is performed in a Jupyter Notebook, the database operations are handled with MySQL, and the visualization is done in Visual Studio Code (VS Code).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9561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18"/>
              <a:buFont typeface="Maven Pro"/>
              <a:buChar char="❖"/>
            </a:pPr>
            <a:r>
              <a:rPr b="1"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Requirements</a:t>
            </a:r>
            <a:r>
              <a:rPr lang="en" sz="1117">
                <a:solidFill>
                  <a:srgbClr val="1F2328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: Python 3.x, Jupyter Notebook, MySQL Server, Visual Studio Code, Web browser (Chrome), Selenium WebDriver for Chrome and Streamlit</a:t>
            </a:r>
            <a:endParaRPr sz="1117">
              <a:solidFill>
                <a:srgbClr val="1F2328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7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718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Maven Pro ExtraBold"/>
                <a:ea typeface="Maven Pro ExtraBold"/>
                <a:cs typeface="Maven Pro ExtraBold"/>
                <a:sym typeface="Maven Pro ExtraBold"/>
              </a:rPr>
              <a:t>Demonstration</a:t>
            </a:r>
            <a:endParaRPr b="0" sz="25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Github Link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https://github.com/pavithravel2601/Redbus_Project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Live Demonstration: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Click 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here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to find your bus.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701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pic>
        <p:nvPicPr>
          <p:cNvPr descr="Mike the mic asking a question vector clip art | Free SVG" id="314" name="Google Shape;314;p19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961675" y="1647275"/>
            <a:ext cx="3496226" cy="34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845600" y="2301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