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Maven Pro ExtraBold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8e19a23a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8e19a23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8e19a23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8e19a23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8e19a23a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8e19a23a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8e19a23a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8e19a23a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8e19a23a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8e19a23a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vithravel2601/Redbus_Project" TargetMode="External"/><Relationship Id="rId4" Type="http://schemas.openxmlformats.org/officeDocument/2006/relationships/hyperlink" Target="http://localhost:850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6800" y="1177125"/>
            <a:ext cx="4904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RedBus Project - Using Selenium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74125" y="3602500"/>
            <a:ext cx="37170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Pavithra V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- MD112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ExtraBold"/>
                <a:ea typeface="Maven Pro ExtraBold"/>
                <a:cs typeface="Maven Pro ExtraBold"/>
                <a:sym typeface="Maven Pro ExtraBold"/>
              </a:rPr>
              <a:t>Self Introduction</a:t>
            </a:r>
            <a:endParaRPr b="0"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849375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My name is Pavithra and I am currently working with Freshworks as a Senior Solution Engineer.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completed my B.tech in ECE and MBA in Marketing and Business Analytics.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have a total of 8 years of experience across different organizations like Cognizant, Zoho and Freshworks.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 have previous experience working on SQL and BI tools like Zoho Analytics, Tableau and Power BI.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❖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Since my interest is mode towards data and analysis, I wanted to shift my career along the same line.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80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Problem Statement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829475"/>
            <a:ext cx="70305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Redbus Data Scraping with Selenium &amp; Dynamic Filtering using Streamlit application. 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This project involves scraping data from the Redbus website using Selenium, storing the data in a MySQL database, and visualizing the data using Streamlit. 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Maven Pro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data scraping is performed in a Jupyter Notebook, the database operations are handled with MySQL, and the visualization is done in Visual Studio Code (VS Code).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Arial"/>
              <a:buChar char="❖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Requirements: Python 3.x, Jupyter Notebook, MySQL Server, Visual Studio Code, Web</a:t>
            </a: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1F232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browser (Chrome), Selenium WebDriver for Chrome and Streamlit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718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Maven Pro ExtraBold"/>
                <a:ea typeface="Maven Pro ExtraBold"/>
                <a:cs typeface="Maven Pro ExtraBold"/>
                <a:sym typeface="Maven Pro ExtraBold"/>
              </a:rPr>
              <a:t>Demonstration</a:t>
            </a:r>
            <a:endParaRPr b="0" sz="25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Github Link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https://github.com/pavithravel2601/Redbus_Project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Live Demonstration: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Click 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here 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to find your bus.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701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  <p:pic>
        <p:nvPicPr>
          <p:cNvPr descr="Mike the mic asking a question vector clip art | Free SVG" id="302" name="Google Shape;302;p17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961675" y="1647275"/>
            <a:ext cx="3496226" cy="34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845600" y="2301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