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Maven Pro ExtraBold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8e19a23a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8e19a23a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a1bb5f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a1bb5f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a1bb5f2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a1bb5f2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8e19a23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8e19a23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8e19a23a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8e19a23a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a1bb5f2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a1bb5f2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8e19a23a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8e19a23a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8e19a23a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8e19a23a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vithravel2601/Redbus_Project" TargetMode="External"/><Relationship Id="rId4" Type="http://schemas.openxmlformats.org/officeDocument/2006/relationships/hyperlink" Target="http://localhost:8501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6800" y="1177125"/>
            <a:ext cx="4904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Redbus Data Scraping and Filtering with Streamlit Application</a:t>
            </a:r>
            <a:endParaRPr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74125" y="3602500"/>
            <a:ext cx="37170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Pavithra V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- MD112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ExtraBold"/>
                <a:ea typeface="Maven Pro ExtraBold"/>
                <a:cs typeface="Maven Pro ExtraBold"/>
                <a:sym typeface="Maven Pro ExtraBold"/>
              </a:rPr>
              <a:t>Self Introduction</a:t>
            </a:r>
            <a:endParaRPr b="0"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49375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My name is Pavithra and I am currently working with Freshworks as a Senior Solution Engineer.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have completed B.tech in ECE and MBA in Marketing and Business Analytics.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have a total of 8 years of experience across different organizations like Cognizant, Zoho and Freshworks.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have previous experience working on SQL and BI tools like Zoho Analytics, Tableau and Power BI.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Since my interest is more towards data and analysis, I wanted to shift my career along the same line.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 revolutionize the transportation industry by providing a comprehensive solution for collecting, analyzing, and visualizing bus travel data.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Using Selenium, perform web scraping and automate the extraction of detailed information from Redbus.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Business Use Cases: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The solution can be applied to various business scenarios including: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Travel Aggregators: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Providing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real-time bus schedules and seat availability for customers.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Market Analysis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: Analyzing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travel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patterns and preferences for market research.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Customer Service: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Enhancing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user experience by offering customized travel options based on data insights.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Competitor Analysis: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Comparing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pricing and service levels with competitors.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680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Maven Pro ExtraBold"/>
                <a:ea typeface="Maven Pro ExtraBold"/>
                <a:cs typeface="Maven Pro ExtraBold"/>
                <a:sym typeface="Maven Pro ExtraBold"/>
              </a:rPr>
              <a:t>Problem Approach:</a:t>
            </a:r>
            <a:endParaRPr b="0" sz="25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53375" y="1392325"/>
            <a:ext cx="70305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Data Scraping: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Use Selenium to automate the extraction of Redbus data including routes, schedules, prices, and seat availability.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Data Storage: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Store the scraped data in a SQL database.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Streamlit Application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: Develop a Streamlit application to display and filter the scraped data and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Implement various filters such as bustype, route, price range, star rating, availability.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Data Analysis/Filtering using Streamlit: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Use SQL queries to retrieve and filter data based on user inputs. Use Streamlit to allow users to interact with and filter the data through the application.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Method: </a:t>
            </a: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he data scraping is performed in a Jupyter Notebook, the database operations are handled with MySQL, and the visualization is done in Visual Studio Code (VS Code).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Requirements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: Python 3.x, Jupyter Notebook, MySQL Server, Visual Studio Code, Web browser (Chrome), Selenium WebDriver for Chrome and Streamlit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7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71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Maven Pro ExtraBold"/>
                <a:ea typeface="Maven Pro ExtraBold"/>
                <a:cs typeface="Maven Pro ExtraBold"/>
                <a:sym typeface="Maven Pro ExtraBold"/>
              </a:rPr>
              <a:t>Demonstration</a:t>
            </a:r>
            <a:endParaRPr b="0" sz="25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Github Link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https://github.com/pavithravel2601/Redbus_Project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Live Demonstration: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Click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here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to find your bus.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30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8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Maven Pro"/>
              <a:buChar char="●"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End-to-End Automation:</a:t>
            </a:r>
            <a:endParaRPr b="1"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With Selenium, SQL, and Streamlit working together, I have built an end-to-end solution: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3844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Arial"/>
              <a:buAutoNum type="arabicPeriod"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Selenium </a:t>
            </a: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automates data collection.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3844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Arial"/>
              <a:buAutoNum type="arabicPeriod"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SQL </a:t>
            </a: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stores that data for future retrieval and manipulation.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3844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Arial"/>
              <a:buAutoNum type="arabicPeriod"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Streamlit </a:t>
            </a: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provides an interface where users can visualize and filter the data without needing technical expertise.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This combination allows to create a full-fledged pipeline: from scraping to storage to visualization, all within a cohesive ecosystem.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38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Maven Pro"/>
              <a:buChar char="●"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Flexibility of Filters and User Experience:</a:t>
            </a:r>
            <a:endParaRPr b="1"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Customizable Views: </a:t>
            </a: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filtering system allows users to easily narrow down data based on their preferences.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Efficiency and Usability:</a:t>
            </a:r>
            <a:r>
              <a:rPr lang="en" sz="8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The interactive filtering also means the data is immediately updated on the screen based on user input, making the process fast and intuitive.</a:t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701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descr="Mike the mic asking a question vector clip art | Free SVG" id="320" name="Google Shape;320;p2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961675" y="1647275"/>
            <a:ext cx="3496226" cy="34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45600" y="230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