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22"/>
  </p:notesMasterIdLst>
  <p:sldIdLst>
    <p:sldId id="256" r:id="rId2"/>
    <p:sldId id="257" r:id="rId3"/>
    <p:sldId id="258" r:id="rId4"/>
    <p:sldId id="259" r:id="rId5"/>
    <p:sldId id="274" r:id="rId6"/>
    <p:sldId id="260" r:id="rId7"/>
    <p:sldId id="275" r:id="rId8"/>
    <p:sldId id="261" r:id="rId9"/>
    <p:sldId id="276" r:id="rId10"/>
    <p:sldId id="262" r:id="rId11"/>
    <p:sldId id="263" r:id="rId12"/>
    <p:sldId id="278" r:id="rId13"/>
    <p:sldId id="264" r:id="rId14"/>
    <p:sldId id="277" r:id="rId15"/>
    <p:sldId id="268" r:id="rId16"/>
    <p:sldId id="269" r:id="rId17"/>
    <p:sldId id="271" r:id="rId18"/>
    <p:sldId id="270"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835B55-7663-4ABF-9EE8-353218DD0BF1}" v="15" dt="2025-08-26T15:09:59.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93113" autoAdjust="0"/>
  </p:normalViewPr>
  <p:slideViewPr>
    <p:cSldViewPr snapToGrid="0">
      <p:cViewPr varScale="1">
        <p:scale>
          <a:sx n="72" d="100"/>
          <a:sy n="72" d="100"/>
        </p:scale>
        <p:origin x="994" y="2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i V" userId="5bf91f37aaa12ba6" providerId="LiveId" clId="{F3835B55-7663-4ABF-9EE8-353218DD0BF1}"/>
    <pc:docChg chg="custSel addSld delSld modSld">
      <pc:chgData name="Pavi V" userId="5bf91f37aaa12ba6" providerId="LiveId" clId="{F3835B55-7663-4ABF-9EE8-353218DD0BF1}" dt="2025-08-26T15:12:27.336" v="3296" actId="207"/>
      <pc:docMkLst>
        <pc:docMk/>
      </pc:docMkLst>
      <pc:sldChg chg="modSp mod">
        <pc:chgData name="Pavi V" userId="5bf91f37aaa12ba6" providerId="LiveId" clId="{F3835B55-7663-4ABF-9EE8-353218DD0BF1}" dt="2025-08-20T16:04:07.339" v="234" actId="113"/>
        <pc:sldMkLst>
          <pc:docMk/>
          <pc:sldMk cId="3682085795" sldId="256"/>
        </pc:sldMkLst>
        <pc:spChg chg="mod">
          <ac:chgData name="Pavi V" userId="5bf91f37aaa12ba6" providerId="LiveId" clId="{F3835B55-7663-4ABF-9EE8-353218DD0BF1}" dt="2025-08-20T16:04:07.339" v="234" actId="113"/>
          <ac:spMkLst>
            <pc:docMk/>
            <pc:sldMk cId="3682085795" sldId="256"/>
            <ac:spMk id="2" creationId="{6945668C-001C-D6BE-3033-FD04702EAFBB}"/>
          </ac:spMkLst>
        </pc:spChg>
        <pc:spChg chg="mod">
          <ac:chgData name="Pavi V" userId="5bf91f37aaa12ba6" providerId="LiveId" clId="{F3835B55-7663-4ABF-9EE8-353218DD0BF1}" dt="2025-08-20T16:03:48.470" v="232" actId="20577"/>
          <ac:spMkLst>
            <pc:docMk/>
            <pc:sldMk cId="3682085795" sldId="256"/>
            <ac:spMk id="3" creationId="{5FF75860-51CC-00E7-B9CE-1ECA9B391B6C}"/>
          </ac:spMkLst>
        </pc:spChg>
      </pc:sldChg>
      <pc:sldChg chg="modSp mod">
        <pc:chgData name="Pavi V" userId="5bf91f37aaa12ba6" providerId="LiveId" clId="{F3835B55-7663-4ABF-9EE8-353218DD0BF1}" dt="2025-08-26T13:39:53.296" v="307" actId="14100"/>
        <pc:sldMkLst>
          <pc:docMk/>
          <pc:sldMk cId="2551322552" sldId="257"/>
        </pc:sldMkLst>
        <pc:spChg chg="mod">
          <ac:chgData name="Pavi V" userId="5bf91f37aaa12ba6" providerId="LiveId" clId="{F3835B55-7663-4ABF-9EE8-353218DD0BF1}" dt="2025-08-26T13:39:53.296" v="307" actId="14100"/>
          <ac:spMkLst>
            <pc:docMk/>
            <pc:sldMk cId="2551322552" sldId="257"/>
            <ac:spMk id="2" creationId="{5C4064B0-8705-8B56-FB06-B609CB0D6A13}"/>
          </ac:spMkLst>
        </pc:spChg>
      </pc:sldChg>
      <pc:sldChg chg="modSp mod">
        <pc:chgData name="Pavi V" userId="5bf91f37aaa12ba6" providerId="LiveId" clId="{F3835B55-7663-4ABF-9EE8-353218DD0BF1}" dt="2025-08-26T13:47:31.505" v="765" actId="20577"/>
        <pc:sldMkLst>
          <pc:docMk/>
          <pc:sldMk cId="2306122920" sldId="259"/>
        </pc:sldMkLst>
        <pc:spChg chg="mod">
          <ac:chgData name="Pavi V" userId="5bf91f37aaa12ba6" providerId="LiveId" clId="{F3835B55-7663-4ABF-9EE8-353218DD0BF1}" dt="2025-08-26T13:47:31.505" v="765" actId="20577"/>
          <ac:spMkLst>
            <pc:docMk/>
            <pc:sldMk cId="2306122920" sldId="259"/>
            <ac:spMk id="3" creationId="{EF824DB9-E259-3996-11F4-948517B39233}"/>
          </ac:spMkLst>
        </pc:spChg>
      </pc:sldChg>
      <pc:sldChg chg="modSp new mod">
        <pc:chgData name="Pavi V" userId="5bf91f37aaa12ba6" providerId="LiveId" clId="{F3835B55-7663-4ABF-9EE8-353218DD0BF1}" dt="2025-08-26T13:57:41.028" v="1358" actId="20577"/>
        <pc:sldMkLst>
          <pc:docMk/>
          <pc:sldMk cId="4088310287" sldId="260"/>
        </pc:sldMkLst>
        <pc:spChg chg="mod">
          <ac:chgData name="Pavi V" userId="5bf91f37aaa12ba6" providerId="LiveId" clId="{F3835B55-7663-4ABF-9EE8-353218DD0BF1}" dt="2025-08-20T15:45:14.057" v="49" actId="14100"/>
          <ac:spMkLst>
            <pc:docMk/>
            <pc:sldMk cId="4088310287" sldId="260"/>
            <ac:spMk id="2" creationId="{174DBFF5-1436-E8F4-4E05-006F33C3EE8B}"/>
          </ac:spMkLst>
        </pc:spChg>
        <pc:spChg chg="mod">
          <ac:chgData name="Pavi V" userId="5bf91f37aaa12ba6" providerId="LiveId" clId="{F3835B55-7663-4ABF-9EE8-353218DD0BF1}" dt="2025-08-26T13:57:41.028" v="1358" actId="20577"/>
          <ac:spMkLst>
            <pc:docMk/>
            <pc:sldMk cId="4088310287" sldId="260"/>
            <ac:spMk id="3" creationId="{BA43496D-58B5-0000-C159-B75E59924F2D}"/>
          </ac:spMkLst>
        </pc:spChg>
      </pc:sldChg>
      <pc:sldChg chg="modSp new mod">
        <pc:chgData name="Pavi V" userId="5bf91f37aaa12ba6" providerId="LiveId" clId="{F3835B55-7663-4ABF-9EE8-353218DD0BF1}" dt="2025-08-26T14:04:05.887" v="1764" actId="14100"/>
        <pc:sldMkLst>
          <pc:docMk/>
          <pc:sldMk cId="793003802" sldId="261"/>
        </pc:sldMkLst>
        <pc:spChg chg="mod">
          <ac:chgData name="Pavi V" userId="5bf91f37aaa12ba6" providerId="LiveId" clId="{F3835B55-7663-4ABF-9EE8-353218DD0BF1}" dt="2025-08-20T16:02:28.586" v="231" actId="20577"/>
          <ac:spMkLst>
            <pc:docMk/>
            <pc:sldMk cId="793003802" sldId="261"/>
            <ac:spMk id="2" creationId="{9A45341E-CEF1-F88C-0DC0-04493608C12D}"/>
          </ac:spMkLst>
        </pc:spChg>
        <pc:spChg chg="mod">
          <ac:chgData name="Pavi V" userId="5bf91f37aaa12ba6" providerId="LiveId" clId="{F3835B55-7663-4ABF-9EE8-353218DD0BF1}" dt="2025-08-26T14:04:05.887" v="1764" actId="14100"/>
          <ac:spMkLst>
            <pc:docMk/>
            <pc:sldMk cId="793003802" sldId="261"/>
            <ac:spMk id="3" creationId="{4FCF2152-2C77-A3A7-32F6-96E21D3BF02D}"/>
          </ac:spMkLst>
        </pc:spChg>
      </pc:sldChg>
      <pc:sldChg chg="modSp new mod">
        <pc:chgData name="Pavi V" userId="5bf91f37aaa12ba6" providerId="LiveId" clId="{F3835B55-7663-4ABF-9EE8-353218DD0BF1}" dt="2025-08-26T14:10:46.593" v="2138" actId="20577"/>
        <pc:sldMkLst>
          <pc:docMk/>
          <pc:sldMk cId="328322531" sldId="262"/>
        </pc:sldMkLst>
        <pc:spChg chg="mod">
          <ac:chgData name="Pavi V" userId="5bf91f37aaa12ba6" providerId="LiveId" clId="{F3835B55-7663-4ABF-9EE8-353218DD0BF1}" dt="2025-08-20T15:49:27.443" v="112" actId="255"/>
          <ac:spMkLst>
            <pc:docMk/>
            <pc:sldMk cId="328322531" sldId="262"/>
            <ac:spMk id="2" creationId="{51A7930D-9211-3C11-9E8F-A382C0770BEE}"/>
          </ac:spMkLst>
        </pc:spChg>
        <pc:spChg chg="mod">
          <ac:chgData name="Pavi V" userId="5bf91f37aaa12ba6" providerId="LiveId" clId="{F3835B55-7663-4ABF-9EE8-353218DD0BF1}" dt="2025-08-26T14:10:46.593" v="2138" actId="20577"/>
          <ac:spMkLst>
            <pc:docMk/>
            <pc:sldMk cId="328322531" sldId="262"/>
            <ac:spMk id="3" creationId="{F91C1318-4E35-79F3-FE37-A34599103795}"/>
          </ac:spMkLst>
        </pc:spChg>
      </pc:sldChg>
      <pc:sldChg chg="modSp new mod">
        <pc:chgData name="Pavi V" userId="5bf91f37aaa12ba6" providerId="LiveId" clId="{F3835B55-7663-4ABF-9EE8-353218DD0BF1}" dt="2025-08-26T14:15:36.933" v="2403" actId="14100"/>
        <pc:sldMkLst>
          <pc:docMk/>
          <pc:sldMk cId="3665985038" sldId="263"/>
        </pc:sldMkLst>
        <pc:spChg chg="mod">
          <ac:chgData name="Pavi V" userId="5bf91f37aaa12ba6" providerId="LiveId" clId="{F3835B55-7663-4ABF-9EE8-353218DD0BF1}" dt="2025-08-20T15:50:31.712" v="148" actId="255"/>
          <ac:spMkLst>
            <pc:docMk/>
            <pc:sldMk cId="3665985038" sldId="263"/>
            <ac:spMk id="2" creationId="{2E1DBAAC-2DF4-654D-C0A7-2358B79CEC99}"/>
          </ac:spMkLst>
        </pc:spChg>
        <pc:spChg chg="mod">
          <ac:chgData name="Pavi V" userId="5bf91f37aaa12ba6" providerId="LiveId" clId="{F3835B55-7663-4ABF-9EE8-353218DD0BF1}" dt="2025-08-26T14:15:36.933" v="2403" actId="14100"/>
          <ac:spMkLst>
            <pc:docMk/>
            <pc:sldMk cId="3665985038" sldId="263"/>
            <ac:spMk id="3" creationId="{B632DBD3-88DB-29BE-9F0A-22B6E1FD12CE}"/>
          </ac:spMkLst>
        </pc:spChg>
      </pc:sldChg>
      <pc:sldChg chg="modSp new mod">
        <pc:chgData name="Pavi V" userId="5bf91f37aaa12ba6" providerId="LiveId" clId="{F3835B55-7663-4ABF-9EE8-353218DD0BF1}" dt="2025-08-26T14:26:58.785" v="2871" actId="20577"/>
        <pc:sldMkLst>
          <pc:docMk/>
          <pc:sldMk cId="4017070624" sldId="264"/>
        </pc:sldMkLst>
        <pc:spChg chg="mod">
          <ac:chgData name="Pavi V" userId="5bf91f37aaa12ba6" providerId="LiveId" clId="{F3835B55-7663-4ABF-9EE8-353218DD0BF1}" dt="2025-08-20T15:51:48.436" v="183" actId="255"/>
          <ac:spMkLst>
            <pc:docMk/>
            <pc:sldMk cId="4017070624" sldId="264"/>
            <ac:spMk id="2" creationId="{7F3E4E33-B901-6F42-D07B-EDB4D193E43E}"/>
          </ac:spMkLst>
        </pc:spChg>
        <pc:spChg chg="mod">
          <ac:chgData name="Pavi V" userId="5bf91f37aaa12ba6" providerId="LiveId" clId="{F3835B55-7663-4ABF-9EE8-353218DD0BF1}" dt="2025-08-26T14:26:58.785" v="2871" actId="20577"/>
          <ac:spMkLst>
            <pc:docMk/>
            <pc:sldMk cId="4017070624" sldId="264"/>
            <ac:spMk id="3" creationId="{AA505E4E-6BB4-FE63-8D10-48CA1E5025E7}"/>
          </ac:spMkLst>
        </pc:spChg>
      </pc:sldChg>
      <pc:sldChg chg="addSp delSp modSp new del mod">
        <pc:chgData name="Pavi V" userId="5bf91f37aaa12ba6" providerId="LiveId" clId="{F3835B55-7663-4ABF-9EE8-353218DD0BF1}" dt="2025-08-26T14:50:49.303" v="2990" actId="2696"/>
        <pc:sldMkLst>
          <pc:docMk/>
          <pc:sldMk cId="2421653071" sldId="265"/>
        </pc:sldMkLst>
        <pc:spChg chg="mod">
          <ac:chgData name="Pavi V" userId="5bf91f37aaa12ba6" providerId="LiveId" clId="{F3835B55-7663-4ABF-9EE8-353218DD0BF1}" dt="2025-08-26T14:42:50.834" v="2882" actId="20577"/>
          <ac:spMkLst>
            <pc:docMk/>
            <pc:sldMk cId="2421653071" sldId="265"/>
            <ac:spMk id="2" creationId="{0DCB8F24-D6F2-32EF-C2F3-CBF5A77A7C28}"/>
          </ac:spMkLst>
        </pc:spChg>
        <pc:spChg chg="del">
          <ac:chgData name="Pavi V" userId="5bf91f37aaa12ba6" providerId="LiveId" clId="{F3835B55-7663-4ABF-9EE8-353218DD0BF1}" dt="2025-08-26T14:40:57.671" v="2872" actId="931"/>
          <ac:spMkLst>
            <pc:docMk/>
            <pc:sldMk cId="2421653071" sldId="265"/>
            <ac:spMk id="3" creationId="{07E79665-D8B3-8612-F5EA-2CA21B6DE67B}"/>
          </ac:spMkLst>
        </pc:spChg>
        <pc:graphicFrameChg chg="add mod modGraphic">
          <ac:chgData name="Pavi V" userId="5bf91f37aaa12ba6" providerId="LiveId" clId="{F3835B55-7663-4ABF-9EE8-353218DD0BF1}" dt="2025-08-26T14:49:18.587" v="2989" actId="1076"/>
          <ac:graphicFrameMkLst>
            <pc:docMk/>
            <pc:sldMk cId="2421653071" sldId="265"/>
            <ac:graphicFrameMk id="7" creationId="{D745740D-99EC-5EA3-6263-7136766DA296}"/>
          </ac:graphicFrameMkLst>
        </pc:graphicFrameChg>
        <pc:picChg chg="add mod">
          <ac:chgData name="Pavi V" userId="5bf91f37aaa12ba6" providerId="LiveId" clId="{F3835B55-7663-4ABF-9EE8-353218DD0BF1}" dt="2025-08-26T14:43:17.255" v="2886" actId="14100"/>
          <ac:picMkLst>
            <pc:docMk/>
            <pc:sldMk cId="2421653071" sldId="265"/>
            <ac:picMk id="5" creationId="{39E45179-EEB7-16C8-5082-7AA80C8EA3A7}"/>
          </ac:picMkLst>
        </pc:picChg>
      </pc:sldChg>
      <pc:sldChg chg="modSp new del mod">
        <pc:chgData name="Pavi V" userId="5bf91f37aaa12ba6" providerId="LiveId" clId="{F3835B55-7663-4ABF-9EE8-353218DD0BF1}" dt="2025-08-26T14:56:32.292" v="3072" actId="2696"/>
        <pc:sldMkLst>
          <pc:docMk/>
          <pc:sldMk cId="1897524039" sldId="266"/>
        </pc:sldMkLst>
      </pc:sldChg>
      <pc:sldChg chg="addSp delSp modSp new del mod">
        <pc:chgData name="Pavi V" userId="5bf91f37aaa12ba6" providerId="LiveId" clId="{F3835B55-7663-4ABF-9EE8-353218DD0BF1}" dt="2025-08-26T14:56:43.625" v="3074" actId="2696"/>
        <pc:sldMkLst>
          <pc:docMk/>
          <pc:sldMk cId="2660845349" sldId="267"/>
        </pc:sldMkLst>
        <pc:spChg chg="mod">
          <ac:chgData name="Pavi V" userId="5bf91f37aaa12ba6" providerId="LiveId" clId="{F3835B55-7663-4ABF-9EE8-353218DD0BF1}" dt="2025-08-26T14:44:00.310" v="2918" actId="20577"/>
          <ac:spMkLst>
            <pc:docMk/>
            <pc:sldMk cId="2660845349" sldId="267"/>
            <ac:spMk id="2" creationId="{6EAFE87A-1673-4D4B-E209-10809B7C4F2D}"/>
          </ac:spMkLst>
        </pc:spChg>
        <pc:spChg chg="del">
          <ac:chgData name="Pavi V" userId="5bf91f37aaa12ba6" providerId="LiveId" clId="{F3835B55-7663-4ABF-9EE8-353218DD0BF1}" dt="2025-08-26T14:44:10.756" v="2919" actId="931"/>
          <ac:spMkLst>
            <pc:docMk/>
            <pc:sldMk cId="2660845349" sldId="267"/>
            <ac:spMk id="3" creationId="{EBED96E8-77FC-84D8-0FC5-BE654BA6C8CF}"/>
          </ac:spMkLst>
        </pc:spChg>
        <pc:spChg chg="mod">
          <ac:chgData name="Pavi V" userId="5bf91f37aaa12ba6" providerId="LiveId" clId="{F3835B55-7663-4ABF-9EE8-353218DD0BF1}" dt="2025-08-26T14:45:38.483" v="2941" actId="207"/>
          <ac:spMkLst>
            <pc:docMk/>
            <pc:sldMk cId="2660845349" sldId="267"/>
            <ac:spMk id="4" creationId="{80DE43D5-D090-2A6A-F4B9-883C96B0E0E3}"/>
          </ac:spMkLst>
        </pc:spChg>
        <pc:picChg chg="add mod">
          <ac:chgData name="Pavi V" userId="5bf91f37aaa12ba6" providerId="LiveId" clId="{F3835B55-7663-4ABF-9EE8-353218DD0BF1}" dt="2025-08-26T14:45:00.286" v="2935" actId="1076"/>
          <ac:picMkLst>
            <pc:docMk/>
            <pc:sldMk cId="2660845349" sldId="267"/>
            <ac:picMk id="6" creationId="{E6288039-CA3D-872F-78E6-B17BDABC455F}"/>
          </ac:picMkLst>
        </pc:picChg>
      </pc:sldChg>
      <pc:sldChg chg="addSp delSp modSp new del mod">
        <pc:chgData name="Pavi V" userId="5bf91f37aaa12ba6" providerId="LiveId" clId="{F3835B55-7663-4ABF-9EE8-353218DD0BF1}" dt="2025-08-26T14:50:54.960" v="2991" actId="2696"/>
        <pc:sldMkLst>
          <pc:docMk/>
          <pc:sldMk cId="130291175" sldId="268"/>
        </pc:sldMkLst>
        <pc:spChg chg="mod">
          <ac:chgData name="Pavi V" userId="5bf91f37aaa12ba6" providerId="LiveId" clId="{F3835B55-7663-4ABF-9EE8-353218DD0BF1}" dt="2025-08-26T14:48:00.590" v="2967" actId="20577"/>
          <ac:spMkLst>
            <pc:docMk/>
            <pc:sldMk cId="130291175" sldId="268"/>
            <ac:spMk id="2" creationId="{018385EF-4776-8F5C-876A-89D86D0B505B}"/>
          </ac:spMkLst>
        </pc:spChg>
        <pc:spChg chg="mod">
          <ac:chgData name="Pavi V" userId="5bf91f37aaa12ba6" providerId="LiveId" clId="{F3835B55-7663-4ABF-9EE8-353218DD0BF1}" dt="2025-08-26T14:48:14.470" v="2984" actId="20577"/>
          <ac:spMkLst>
            <pc:docMk/>
            <pc:sldMk cId="130291175" sldId="268"/>
            <ac:spMk id="3" creationId="{B7569DDA-6E51-CFAB-DAB6-73EBC7E5916F}"/>
          </ac:spMkLst>
        </pc:spChg>
        <pc:spChg chg="del">
          <ac:chgData name="Pavi V" userId="5bf91f37aaa12ba6" providerId="LiveId" clId="{F3835B55-7663-4ABF-9EE8-353218DD0BF1}" dt="2025-08-26T14:48:32.790" v="2985" actId="931"/>
          <ac:spMkLst>
            <pc:docMk/>
            <pc:sldMk cId="130291175" sldId="268"/>
            <ac:spMk id="4" creationId="{39E42A08-B543-7606-149A-2AC934CC2905}"/>
          </ac:spMkLst>
        </pc:spChg>
        <pc:picChg chg="add mod">
          <ac:chgData name="Pavi V" userId="5bf91f37aaa12ba6" providerId="LiveId" clId="{F3835B55-7663-4ABF-9EE8-353218DD0BF1}" dt="2025-08-26T14:48:38.078" v="2986" actId="1076"/>
          <ac:picMkLst>
            <pc:docMk/>
            <pc:sldMk cId="130291175" sldId="268"/>
            <ac:picMk id="6" creationId="{F3BF22A8-A0FA-B608-3E4E-86B5F75866D5}"/>
          </ac:picMkLst>
        </pc:picChg>
      </pc:sldChg>
      <pc:sldChg chg="addSp delSp modSp new mod">
        <pc:chgData name="Pavi V" userId="5bf91f37aaa12ba6" providerId="LiveId" clId="{F3835B55-7663-4ABF-9EE8-353218DD0BF1}" dt="2025-08-26T14:56:16.198" v="3071" actId="207"/>
        <pc:sldMkLst>
          <pc:docMk/>
          <pc:sldMk cId="1939720725" sldId="268"/>
        </pc:sldMkLst>
        <pc:spChg chg="mod">
          <ac:chgData name="Pavi V" userId="5bf91f37aaa12ba6" providerId="LiveId" clId="{F3835B55-7663-4ABF-9EE8-353218DD0BF1}" dt="2025-08-26T14:55:23.350" v="3040" actId="20577"/>
          <ac:spMkLst>
            <pc:docMk/>
            <pc:sldMk cId="1939720725" sldId="268"/>
            <ac:spMk id="2" creationId="{EE3AFBDF-3B7E-FE34-8042-720E35F5880C}"/>
          </ac:spMkLst>
        </pc:spChg>
        <pc:spChg chg="mod">
          <ac:chgData name="Pavi V" userId="5bf91f37aaa12ba6" providerId="LiveId" clId="{F3835B55-7663-4ABF-9EE8-353218DD0BF1}" dt="2025-08-26T14:56:08.806" v="3070" actId="207"/>
          <ac:spMkLst>
            <pc:docMk/>
            <pc:sldMk cId="1939720725" sldId="268"/>
            <ac:spMk id="3" creationId="{0B052397-EF71-9B18-AFA8-D9253BEA3046}"/>
          </ac:spMkLst>
        </pc:spChg>
        <pc:spChg chg="del">
          <ac:chgData name="Pavi V" userId="5bf91f37aaa12ba6" providerId="LiveId" clId="{F3835B55-7663-4ABF-9EE8-353218DD0BF1}" dt="2025-08-26T14:55:56.754" v="3068" actId="931"/>
          <ac:spMkLst>
            <pc:docMk/>
            <pc:sldMk cId="1939720725" sldId="268"/>
            <ac:spMk id="4" creationId="{6BBC62B0-75C6-8473-CCD7-FCB670F2CDF0}"/>
          </ac:spMkLst>
        </pc:spChg>
        <pc:spChg chg="mod">
          <ac:chgData name="Pavi V" userId="5bf91f37aaa12ba6" providerId="LiveId" clId="{F3835B55-7663-4ABF-9EE8-353218DD0BF1}" dt="2025-08-26T14:56:16.198" v="3071" actId="207"/>
          <ac:spMkLst>
            <pc:docMk/>
            <pc:sldMk cId="1939720725" sldId="268"/>
            <ac:spMk id="5" creationId="{ED3C30CE-6C1B-EF56-92A8-0284D6D59FF4}"/>
          </ac:spMkLst>
        </pc:spChg>
        <pc:spChg chg="del">
          <ac:chgData name="Pavi V" userId="5bf91f37aaa12ba6" providerId="LiveId" clId="{F3835B55-7663-4ABF-9EE8-353218DD0BF1}" dt="2025-08-26T14:56:03.360" v="3069" actId="931"/>
          <ac:spMkLst>
            <pc:docMk/>
            <pc:sldMk cId="1939720725" sldId="268"/>
            <ac:spMk id="6" creationId="{64417D41-711E-299A-3B95-AE281C1DA75E}"/>
          </ac:spMkLst>
        </pc:spChg>
        <pc:picChg chg="add mod">
          <ac:chgData name="Pavi V" userId="5bf91f37aaa12ba6" providerId="LiveId" clId="{F3835B55-7663-4ABF-9EE8-353218DD0BF1}" dt="2025-08-26T14:55:56.754" v="3068" actId="931"/>
          <ac:picMkLst>
            <pc:docMk/>
            <pc:sldMk cId="1939720725" sldId="268"/>
            <ac:picMk id="8" creationId="{A7C669D4-F5EC-1D24-3CAD-216FC1D9FC95}"/>
          </ac:picMkLst>
        </pc:picChg>
        <pc:picChg chg="add mod">
          <ac:chgData name="Pavi V" userId="5bf91f37aaa12ba6" providerId="LiveId" clId="{F3835B55-7663-4ABF-9EE8-353218DD0BF1}" dt="2025-08-26T14:56:03.360" v="3069" actId="931"/>
          <ac:picMkLst>
            <pc:docMk/>
            <pc:sldMk cId="1939720725" sldId="268"/>
            <ac:picMk id="10" creationId="{4431E732-029E-65D2-6691-98244F0E2D01}"/>
          </ac:picMkLst>
        </pc:picChg>
      </pc:sldChg>
      <pc:sldChg chg="addSp delSp modSp new del mod">
        <pc:chgData name="Pavi V" userId="5bf91f37aaa12ba6" providerId="LiveId" clId="{F3835B55-7663-4ABF-9EE8-353218DD0BF1}" dt="2025-08-26T14:54:49.246" v="3014" actId="2696"/>
        <pc:sldMkLst>
          <pc:docMk/>
          <pc:sldMk cId="3281538093" sldId="268"/>
        </pc:sldMkLst>
        <pc:spChg chg="mod">
          <ac:chgData name="Pavi V" userId="5bf91f37aaa12ba6" providerId="LiveId" clId="{F3835B55-7663-4ABF-9EE8-353218DD0BF1}" dt="2025-08-26T14:52:04.955" v="3007" actId="20577"/>
          <ac:spMkLst>
            <pc:docMk/>
            <pc:sldMk cId="3281538093" sldId="268"/>
            <ac:spMk id="2" creationId="{23A5C385-3FE2-AA22-6D79-623560982294}"/>
          </ac:spMkLst>
        </pc:spChg>
        <pc:spChg chg="del">
          <ac:chgData name="Pavi V" userId="5bf91f37aaa12ba6" providerId="LiveId" clId="{F3835B55-7663-4ABF-9EE8-353218DD0BF1}" dt="2025-08-26T14:51:28.859" v="2994" actId="931"/>
          <ac:spMkLst>
            <pc:docMk/>
            <pc:sldMk cId="3281538093" sldId="268"/>
            <ac:spMk id="3" creationId="{AF9F01FC-17C7-79F3-EB9F-F90C08D4546B}"/>
          </ac:spMkLst>
        </pc:spChg>
        <pc:spChg chg="del">
          <ac:chgData name="Pavi V" userId="5bf91f37aaa12ba6" providerId="LiveId" clId="{F3835B55-7663-4ABF-9EE8-353218DD0BF1}" dt="2025-08-26T14:51:37.991" v="2995" actId="931"/>
          <ac:spMkLst>
            <pc:docMk/>
            <pc:sldMk cId="3281538093" sldId="268"/>
            <ac:spMk id="4" creationId="{A7CADB62-1BAF-2F75-F50F-321D2D91AFD7}"/>
          </ac:spMkLst>
        </pc:spChg>
        <pc:spChg chg="add mod">
          <ac:chgData name="Pavi V" userId="5bf91f37aaa12ba6" providerId="LiveId" clId="{F3835B55-7663-4ABF-9EE8-353218DD0BF1}" dt="2025-08-26T14:54:38.245" v="3013" actId="14100"/>
          <ac:spMkLst>
            <pc:docMk/>
            <pc:sldMk cId="3281538093" sldId="268"/>
            <ac:spMk id="9" creationId="{300A0CAF-5CBF-4353-269D-0B1500E9F223}"/>
          </ac:spMkLst>
        </pc:spChg>
        <pc:picChg chg="add mod">
          <ac:chgData name="Pavi V" userId="5bf91f37aaa12ba6" providerId="LiveId" clId="{F3835B55-7663-4ABF-9EE8-353218DD0BF1}" dt="2025-08-26T14:51:53.504" v="2996" actId="14826"/>
          <ac:picMkLst>
            <pc:docMk/>
            <pc:sldMk cId="3281538093" sldId="268"/>
            <ac:picMk id="6" creationId="{DBD46ED5-012E-7E1D-7B0E-38F5EB329A3C}"/>
          </ac:picMkLst>
        </pc:picChg>
        <pc:picChg chg="add mod">
          <ac:chgData name="Pavi V" userId="5bf91f37aaa12ba6" providerId="LiveId" clId="{F3835B55-7663-4ABF-9EE8-353218DD0BF1}" dt="2025-08-26T14:51:37.991" v="2995" actId="931"/>
          <ac:picMkLst>
            <pc:docMk/>
            <pc:sldMk cId="3281538093" sldId="268"/>
            <ac:picMk id="8" creationId="{7BE27C81-6986-0E2B-0114-3D14CAF0A7D0}"/>
          </ac:picMkLst>
        </pc:picChg>
      </pc:sldChg>
      <pc:sldChg chg="addSp delSp modSp new mod">
        <pc:chgData name="Pavi V" userId="5bf91f37aaa12ba6" providerId="LiveId" clId="{F3835B55-7663-4ABF-9EE8-353218DD0BF1}" dt="2025-08-26T14:59:34.631" v="3132" actId="207"/>
        <pc:sldMkLst>
          <pc:docMk/>
          <pc:sldMk cId="3367477633" sldId="269"/>
        </pc:sldMkLst>
        <pc:spChg chg="mod">
          <ac:chgData name="Pavi V" userId="5bf91f37aaa12ba6" providerId="LiveId" clId="{F3835B55-7663-4ABF-9EE8-353218DD0BF1}" dt="2025-08-26T14:58:36.950" v="3120" actId="20577"/>
          <ac:spMkLst>
            <pc:docMk/>
            <pc:sldMk cId="3367477633" sldId="269"/>
            <ac:spMk id="2" creationId="{C4E29C7A-B116-7B6C-F029-6FDD2C04F9D1}"/>
          </ac:spMkLst>
        </pc:spChg>
        <pc:spChg chg="mod">
          <ac:chgData name="Pavi V" userId="5bf91f37aaa12ba6" providerId="LiveId" clId="{F3835B55-7663-4ABF-9EE8-353218DD0BF1}" dt="2025-08-26T14:59:30.489" v="3131" actId="207"/>
          <ac:spMkLst>
            <pc:docMk/>
            <pc:sldMk cId="3367477633" sldId="269"/>
            <ac:spMk id="3" creationId="{85680272-EA4C-C2A2-86FD-BB2472A8DB11}"/>
          </ac:spMkLst>
        </pc:spChg>
        <pc:spChg chg="del">
          <ac:chgData name="Pavi V" userId="5bf91f37aaa12ba6" providerId="LiveId" clId="{F3835B55-7663-4ABF-9EE8-353218DD0BF1}" dt="2025-08-26T14:58:13.901" v="3111" actId="931"/>
          <ac:spMkLst>
            <pc:docMk/>
            <pc:sldMk cId="3367477633" sldId="269"/>
            <ac:spMk id="4" creationId="{01CD340B-2997-BDBB-90C7-75626BD7C540}"/>
          </ac:spMkLst>
        </pc:spChg>
        <pc:spChg chg="mod">
          <ac:chgData name="Pavi V" userId="5bf91f37aaa12ba6" providerId="LiveId" clId="{F3835B55-7663-4ABF-9EE8-353218DD0BF1}" dt="2025-08-26T14:59:34.631" v="3132" actId="207"/>
          <ac:spMkLst>
            <pc:docMk/>
            <pc:sldMk cId="3367477633" sldId="269"/>
            <ac:spMk id="5" creationId="{C9A0FA5E-067C-0DF9-9D60-0B539146665F}"/>
          </ac:spMkLst>
        </pc:spChg>
        <pc:spChg chg="del">
          <ac:chgData name="Pavi V" userId="5bf91f37aaa12ba6" providerId="LiveId" clId="{F3835B55-7663-4ABF-9EE8-353218DD0BF1}" dt="2025-08-26T14:58:19.183" v="3112" actId="931"/>
          <ac:spMkLst>
            <pc:docMk/>
            <pc:sldMk cId="3367477633" sldId="269"/>
            <ac:spMk id="6" creationId="{528F883C-883F-A974-5A4C-140B72EA8A3C}"/>
          </ac:spMkLst>
        </pc:spChg>
        <pc:picChg chg="add mod">
          <ac:chgData name="Pavi V" userId="5bf91f37aaa12ba6" providerId="LiveId" clId="{F3835B55-7663-4ABF-9EE8-353218DD0BF1}" dt="2025-08-26T14:59:16.313" v="3128" actId="14100"/>
          <ac:picMkLst>
            <pc:docMk/>
            <pc:sldMk cId="3367477633" sldId="269"/>
            <ac:picMk id="8" creationId="{4C0F9928-ECB4-BAE1-B6C5-F9550400AD2A}"/>
          </ac:picMkLst>
        </pc:picChg>
        <pc:picChg chg="add mod">
          <ac:chgData name="Pavi V" userId="5bf91f37aaa12ba6" providerId="LiveId" clId="{F3835B55-7663-4ABF-9EE8-353218DD0BF1}" dt="2025-08-26T14:59:23.486" v="3130" actId="14100"/>
          <ac:picMkLst>
            <pc:docMk/>
            <pc:sldMk cId="3367477633" sldId="269"/>
            <ac:picMk id="10" creationId="{B3A06833-F890-863F-8300-26083CB8D58A}"/>
          </ac:picMkLst>
        </pc:picChg>
      </pc:sldChg>
      <pc:sldChg chg="add del">
        <pc:chgData name="Pavi V" userId="5bf91f37aaa12ba6" providerId="LiveId" clId="{F3835B55-7663-4ABF-9EE8-353218DD0BF1}" dt="2025-08-26T14:56:53.377" v="3075" actId="2696"/>
        <pc:sldMkLst>
          <pc:docMk/>
          <pc:sldMk cId="3752348521" sldId="269"/>
        </pc:sldMkLst>
      </pc:sldChg>
      <pc:sldChg chg="addSp delSp modSp new mod">
        <pc:chgData name="Pavi V" userId="5bf91f37aaa12ba6" providerId="LiveId" clId="{F3835B55-7663-4ABF-9EE8-353218DD0BF1}" dt="2025-08-26T15:01:43.392" v="3170" actId="931"/>
        <pc:sldMkLst>
          <pc:docMk/>
          <pc:sldMk cId="2573216058" sldId="270"/>
        </pc:sldMkLst>
        <pc:spChg chg="mod">
          <ac:chgData name="Pavi V" userId="5bf91f37aaa12ba6" providerId="LiveId" clId="{F3835B55-7663-4ABF-9EE8-353218DD0BF1}" dt="2025-08-26T15:01:30.595" v="3168" actId="20577"/>
          <ac:spMkLst>
            <pc:docMk/>
            <pc:sldMk cId="2573216058" sldId="270"/>
            <ac:spMk id="2" creationId="{46EBB8AA-F68F-36E5-C6D8-4733A8DB948D}"/>
          </ac:spMkLst>
        </pc:spChg>
        <pc:spChg chg="del">
          <ac:chgData name="Pavi V" userId="5bf91f37aaa12ba6" providerId="LiveId" clId="{F3835B55-7663-4ABF-9EE8-353218DD0BF1}" dt="2025-08-26T15:01:37.631" v="3169" actId="931"/>
          <ac:spMkLst>
            <pc:docMk/>
            <pc:sldMk cId="2573216058" sldId="270"/>
            <ac:spMk id="3" creationId="{07F0EE81-40FC-AAD2-16F1-244E4AACC0E7}"/>
          </ac:spMkLst>
        </pc:spChg>
        <pc:spChg chg="del">
          <ac:chgData name="Pavi V" userId="5bf91f37aaa12ba6" providerId="LiveId" clId="{F3835B55-7663-4ABF-9EE8-353218DD0BF1}" dt="2025-08-26T15:01:43.392" v="3170" actId="931"/>
          <ac:spMkLst>
            <pc:docMk/>
            <pc:sldMk cId="2573216058" sldId="270"/>
            <ac:spMk id="4" creationId="{F446D5A5-F4EF-9D8F-E9A1-CD59F16E1F80}"/>
          </ac:spMkLst>
        </pc:spChg>
        <pc:picChg chg="add mod">
          <ac:chgData name="Pavi V" userId="5bf91f37aaa12ba6" providerId="LiveId" clId="{F3835B55-7663-4ABF-9EE8-353218DD0BF1}" dt="2025-08-26T15:01:37.631" v="3169" actId="931"/>
          <ac:picMkLst>
            <pc:docMk/>
            <pc:sldMk cId="2573216058" sldId="270"/>
            <ac:picMk id="6" creationId="{E45D431D-F314-FF71-62A5-8B8A9008DEA3}"/>
          </ac:picMkLst>
        </pc:picChg>
        <pc:picChg chg="add mod">
          <ac:chgData name="Pavi V" userId="5bf91f37aaa12ba6" providerId="LiveId" clId="{F3835B55-7663-4ABF-9EE8-353218DD0BF1}" dt="2025-08-26T15:01:43.392" v="3170" actId="931"/>
          <ac:picMkLst>
            <pc:docMk/>
            <pc:sldMk cId="2573216058" sldId="270"/>
            <ac:picMk id="8" creationId="{8EA73E65-8C4E-F79D-0835-A6AAF934A1DA}"/>
          </ac:picMkLst>
        </pc:picChg>
      </pc:sldChg>
      <pc:sldChg chg="addSp delSp modSp new mod">
        <pc:chgData name="Pavi V" userId="5bf91f37aaa12ba6" providerId="LiveId" clId="{F3835B55-7663-4ABF-9EE8-353218DD0BF1}" dt="2025-08-26T15:12:27.336" v="3296" actId="207"/>
        <pc:sldMkLst>
          <pc:docMk/>
          <pc:sldMk cId="3865939052" sldId="271"/>
        </pc:sldMkLst>
        <pc:spChg chg="mod">
          <ac:chgData name="Pavi V" userId="5bf91f37aaa12ba6" providerId="LiveId" clId="{F3835B55-7663-4ABF-9EE8-353218DD0BF1}" dt="2025-08-26T15:10:37.612" v="3194" actId="20577"/>
          <ac:spMkLst>
            <pc:docMk/>
            <pc:sldMk cId="3865939052" sldId="271"/>
            <ac:spMk id="2" creationId="{9C016D6D-F19F-E1EE-476A-A18D13773C33}"/>
          </ac:spMkLst>
        </pc:spChg>
        <pc:spChg chg="mod">
          <ac:chgData name="Pavi V" userId="5bf91f37aaa12ba6" providerId="LiveId" clId="{F3835B55-7663-4ABF-9EE8-353218DD0BF1}" dt="2025-08-26T15:12:22.534" v="3295" actId="207"/>
          <ac:spMkLst>
            <pc:docMk/>
            <pc:sldMk cId="3865939052" sldId="271"/>
            <ac:spMk id="3" creationId="{902642D0-CE64-0F86-4A38-CFEFEDA4AE47}"/>
          </ac:spMkLst>
        </pc:spChg>
        <pc:spChg chg="del mod">
          <ac:chgData name="Pavi V" userId="5bf91f37aaa12ba6" providerId="LiveId" clId="{F3835B55-7663-4ABF-9EE8-353218DD0BF1}" dt="2025-08-26T15:08:21.760" v="3186" actId="931"/>
          <ac:spMkLst>
            <pc:docMk/>
            <pc:sldMk cId="3865939052" sldId="271"/>
            <ac:spMk id="4" creationId="{151E98ED-F82C-1858-293E-2D74D643BA1E}"/>
          </ac:spMkLst>
        </pc:spChg>
        <pc:spChg chg="mod">
          <ac:chgData name="Pavi V" userId="5bf91f37aaa12ba6" providerId="LiveId" clId="{F3835B55-7663-4ABF-9EE8-353218DD0BF1}" dt="2025-08-26T15:12:27.336" v="3296" actId="207"/>
          <ac:spMkLst>
            <pc:docMk/>
            <pc:sldMk cId="3865939052" sldId="271"/>
            <ac:spMk id="5" creationId="{E95BB78F-70E4-695E-34D6-8CE410434F03}"/>
          </ac:spMkLst>
        </pc:spChg>
        <pc:spChg chg="del mod">
          <ac:chgData name="Pavi V" userId="5bf91f37aaa12ba6" providerId="LiveId" clId="{F3835B55-7663-4ABF-9EE8-353218DD0BF1}" dt="2025-08-26T15:09:59.491" v="3189" actId="931"/>
          <ac:spMkLst>
            <pc:docMk/>
            <pc:sldMk cId="3865939052" sldId="271"/>
            <ac:spMk id="6" creationId="{0285C49E-0C4D-29D8-B7D0-504ECA4D306D}"/>
          </ac:spMkLst>
        </pc:spChg>
        <pc:picChg chg="add mod">
          <ac:chgData name="Pavi V" userId="5bf91f37aaa12ba6" providerId="LiveId" clId="{F3835B55-7663-4ABF-9EE8-353218DD0BF1}" dt="2025-08-26T15:11:04.696" v="3212" actId="1076"/>
          <ac:picMkLst>
            <pc:docMk/>
            <pc:sldMk cId="3865939052" sldId="271"/>
            <ac:picMk id="8" creationId="{63C91D3E-AE04-9198-B682-D1ED60982FDD}"/>
          </ac:picMkLst>
        </pc:picChg>
        <pc:picChg chg="add mod">
          <ac:chgData name="Pavi V" userId="5bf91f37aaa12ba6" providerId="LiveId" clId="{F3835B55-7663-4ABF-9EE8-353218DD0BF1}" dt="2025-08-26T15:11:12.603" v="3215" actId="14100"/>
          <ac:picMkLst>
            <pc:docMk/>
            <pc:sldMk cId="3865939052" sldId="271"/>
            <ac:picMk id="10" creationId="{1960025B-253E-00FF-4B8B-93E83C06F12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31D46-7EE6-4D82-988E-CA7A6E278E2B}" type="datetimeFigureOut">
              <a:rPr lang="en-IN" smtClean="0"/>
              <a:t>05-09-2025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91EC9B-AB16-44AE-B1F4-A4725601E0ED}" type="slidenum">
              <a:rPr lang="en-IN" smtClean="0"/>
              <a:t>‹#›</a:t>
            </a:fld>
            <a:endParaRPr lang="en-IN"/>
          </a:p>
        </p:txBody>
      </p:sp>
    </p:spTree>
    <p:extLst>
      <p:ext uri="{BB962C8B-B14F-4D97-AF65-F5344CB8AC3E}">
        <p14:creationId xmlns:p14="http://schemas.microsoft.com/office/powerpoint/2010/main" val="1809372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91EC9B-AB16-44AE-B1F4-A4725601E0ED}" type="slidenum">
              <a:rPr lang="en-IN" smtClean="0"/>
              <a:t>4</a:t>
            </a:fld>
            <a:endParaRPr lang="en-IN"/>
          </a:p>
        </p:txBody>
      </p:sp>
    </p:spTree>
    <p:extLst>
      <p:ext uri="{BB962C8B-B14F-4D97-AF65-F5344CB8AC3E}">
        <p14:creationId xmlns:p14="http://schemas.microsoft.com/office/powerpoint/2010/main" val="1377392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9/5/2025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9779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0771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92815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16013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41474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87473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14581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3007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2265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9251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139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0184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715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2397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3225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1547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2505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9/5/2025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45233482"/>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668C-001C-D6BE-3033-FD04702EAFBB}"/>
              </a:ext>
            </a:extLst>
          </p:cNvPr>
          <p:cNvSpPr>
            <a:spLocks noGrp="1"/>
          </p:cNvSpPr>
          <p:nvPr>
            <p:ph type="ctrTitle"/>
          </p:nvPr>
        </p:nvSpPr>
        <p:spPr>
          <a:xfrm>
            <a:off x="3688773" y="353292"/>
            <a:ext cx="6719453" cy="820881"/>
          </a:xfrm>
        </p:spPr>
        <p:txBody>
          <a:bodyPr>
            <a:normAutofit/>
          </a:bodyPr>
          <a:lstStyle/>
          <a:p>
            <a:r>
              <a:rPr lang="en-US" b="1" dirty="0">
                <a:solidFill>
                  <a:schemeClr val="bg2"/>
                </a:solidFill>
              </a:rPr>
              <a:t>Digital portfolio</a:t>
            </a:r>
            <a:endParaRPr lang="en-IN" b="1" dirty="0">
              <a:solidFill>
                <a:schemeClr val="bg2"/>
              </a:solidFill>
            </a:endParaRPr>
          </a:p>
        </p:txBody>
      </p:sp>
      <p:sp>
        <p:nvSpPr>
          <p:cNvPr id="3" name="Subtitle 2">
            <a:extLst>
              <a:ext uri="{FF2B5EF4-FFF2-40B4-BE49-F238E27FC236}">
                <a16:creationId xmlns:a16="http://schemas.microsoft.com/office/drawing/2014/main" id="{5FF75860-51CC-00E7-B9CE-1ECA9B391B6C}"/>
              </a:ext>
            </a:extLst>
          </p:cNvPr>
          <p:cNvSpPr>
            <a:spLocks noGrp="1"/>
          </p:cNvSpPr>
          <p:nvPr>
            <p:ph type="subTitle" idx="1"/>
          </p:nvPr>
        </p:nvSpPr>
        <p:spPr>
          <a:xfrm>
            <a:off x="2556163" y="2213263"/>
            <a:ext cx="9414163" cy="4156363"/>
          </a:xfrm>
        </p:spPr>
        <p:txBody>
          <a:bodyPr>
            <a:normAutofit/>
          </a:bodyPr>
          <a:lstStyle/>
          <a:p>
            <a:r>
              <a:rPr lang="en-US" sz="2400" dirty="0">
                <a:solidFill>
                  <a:schemeClr val="tx1"/>
                </a:solidFill>
              </a:rPr>
              <a:t>STUDENT NAME               :  V PAVITHRA</a:t>
            </a:r>
          </a:p>
          <a:p>
            <a:r>
              <a:rPr lang="en-US" sz="2400" dirty="0">
                <a:solidFill>
                  <a:schemeClr val="tx1"/>
                </a:solidFill>
              </a:rPr>
              <a:t>REGISTER NO AND NMID :  </a:t>
            </a:r>
            <a:r>
              <a:rPr lang="en-US" sz="2400" cap="none" dirty="0">
                <a:solidFill>
                  <a:schemeClr val="tx1"/>
                </a:solidFill>
              </a:rPr>
              <a:t>B1C48FFC17ADD52B21A4CE197CB32C03</a:t>
            </a:r>
          </a:p>
          <a:p>
            <a:r>
              <a:rPr lang="en-US" sz="2400" dirty="0">
                <a:solidFill>
                  <a:schemeClr val="tx1"/>
                </a:solidFill>
              </a:rPr>
              <a:t>DEPARTMENT                   :  BCA [computer applications]</a:t>
            </a:r>
          </a:p>
          <a:p>
            <a:r>
              <a:rPr lang="en-US" sz="2400" dirty="0">
                <a:solidFill>
                  <a:schemeClr val="tx1"/>
                </a:solidFill>
              </a:rPr>
              <a:t>COLLEGE                        :   </a:t>
            </a:r>
            <a:r>
              <a:rPr lang="en-US" sz="2400" cap="none" dirty="0">
                <a:solidFill>
                  <a:schemeClr val="tx1"/>
                </a:solidFill>
              </a:rPr>
              <a:t>Sri Bharathi Women’s Arts and Science College </a:t>
            </a:r>
          </a:p>
          <a:p>
            <a:r>
              <a:rPr lang="en-US" sz="2400" cap="none" dirty="0">
                <a:solidFill>
                  <a:schemeClr val="tx1"/>
                </a:solidFill>
              </a:rPr>
              <a:t>UNIVERSITY                     :   Thiruvalluvar University </a:t>
            </a:r>
            <a:endParaRPr lang="en-US" sz="2400" dirty="0">
              <a:solidFill>
                <a:schemeClr val="tx1"/>
              </a:solidFill>
            </a:endParaRPr>
          </a:p>
        </p:txBody>
      </p:sp>
    </p:spTree>
    <p:extLst>
      <p:ext uri="{BB962C8B-B14F-4D97-AF65-F5344CB8AC3E}">
        <p14:creationId xmlns:p14="http://schemas.microsoft.com/office/powerpoint/2010/main" val="3682085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930D-9211-3C11-9E8F-A382C0770BEE}"/>
              </a:ext>
            </a:extLst>
          </p:cNvPr>
          <p:cNvSpPr>
            <a:spLocks noGrp="1"/>
          </p:cNvSpPr>
          <p:nvPr>
            <p:ph type="title"/>
          </p:nvPr>
        </p:nvSpPr>
        <p:spPr/>
        <p:txBody>
          <a:bodyPr>
            <a:normAutofit/>
          </a:bodyPr>
          <a:lstStyle/>
          <a:p>
            <a:r>
              <a:rPr lang="en-US" sz="4000" dirty="0">
                <a:solidFill>
                  <a:schemeClr val="bg2"/>
                </a:solidFill>
              </a:rPr>
              <a:t>Tools and techniques</a:t>
            </a:r>
            <a:endParaRPr lang="en-IN" sz="4000" dirty="0">
              <a:solidFill>
                <a:schemeClr val="bg2"/>
              </a:solidFill>
            </a:endParaRPr>
          </a:p>
        </p:txBody>
      </p:sp>
      <p:sp>
        <p:nvSpPr>
          <p:cNvPr id="3" name="Content Placeholder 2">
            <a:extLst>
              <a:ext uri="{FF2B5EF4-FFF2-40B4-BE49-F238E27FC236}">
                <a16:creationId xmlns:a16="http://schemas.microsoft.com/office/drawing/2014/main" id="{F91C1318-4E35-79F3-FE37-A34599103795}"/>
              </a:ext>
            </a:extLst>
          </p:cNvPr>
          <p:cNvSpPr>
            <a:spLocks noGrp="1"/>
          </p:cNvSpPr>
          <p:nvPr>
            <p:ph idx="1"/>
          </p:nvPr>
        </p:nvSpPr>
        <p:spPr>
          <a:xfrm>
            <a:off x="971291" y="1856082"/>
            <a:ext cx="9905999" cy="3541714"/>
          </a:xfrm>
        </p:spPr>
        <p:txBody>
          <a:bodyPr/>
          <a:lstStyle/>
          <a:p>
            <a:pPr marL="0" indent="0">
              <a:buNone/>
            </a:pPr>
            <a:r>
              <a:rPr lang="en-US" dirty="0"/>
              <a:t>                     </a:t>
            </a:r>
            <a:r>
              <a:rPr lang="en-US" sz="2800" dirty="0"/>
              <a:t>I am using a tools and techniques are HTML, CSS, and JavaScript. The HTML using to a text structure, pages, sections, heading. The CSS using a styling like colors, layout, text formatting.</a:t>
            </a:r>
          </a:p>
          <a:p>
            <a:pPr marL="0" indent="0">
              <a:buNone/>
            </a:pPr>
            <a:r>
              <a:rPr lang="en-US" sz="2800" dirty="0"/>
              <a:t>The JavaScript using a hyperlinks like animations. I am using a code editor is VISUAL STUDIO.</a:t>
            </a:r>
            <a:endParaRPr lang="en-IN" dirty="0"/>
          </a:p>
        </p:txBody>
      </p:sp>
      <p:pic>
        <p:nvPicPr>
          <p:cNvPr id="5" name="Picture 4">
            <a:extLst>
              <a:ext uri="{FF2B5EF4-FFF2-40B4-BE49-F238E27FC236}">
                <a16:creationId xmlns:a16="http://schemas.microsoft.com/office/drawing/2014/main" id="{F1BA305F-22C0-6F3A-578D-BF1BE98B206A}"/>
              </a:ext>
            </a:extLst>
          </p:cNvPr>
          <p:cNvPicPr>
            <a:picLocks noChangeAspect="1"/>
          </p:cNvPicPr>
          <p:nvPr/>
        </p:nvPicPr>
        <p:blipFill>
          <a:blip r:embed="rId2"/>
          <a:stretch>
            <a:fillRect/>
          </a:stretch>
        </p:blipFill>
        <p:spPr>
          <a:xfrm>
            <a:off x="7476273" y="4593265"/>
            <a:ext cx="2324052" cy="18398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28322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DBAAC-2DF4-654D-C0A7-2358B79CEC99}"/>
              </a:ext>
            </a:extLst>
          </p:cNvPr>
          <p:cNvSpPr>
            <a:spLocks noGrp="1"/>
          </p:cNvSpPr>
          <p:nvPr>
            <p:ph type="title"/>
          </p:nvPr>
        </p:nvSpPr>
        <p:spPr/>
        <p:txBody>
          <a:bodyPr>
            <a:normAutofit/>
          </a:bodyPr>
          <a:lstStyle/>
          <a:p>
            <a:r>
              <a:rPr lang="en-US" sz="4000" dirty="0">
                <a:solidFill>
                  <a:schemeClr val="bg2"/>
                </a:solidFill>
              </a:rPr>
              <a:t>Portfolio design and layout</a:t>
            </a:r>
            <a:endParaRPr lang="en-IN" sz="4000" dirty="0">
              <a:solidFill>
                <a:schemeClr val="bg2"/>
              </a:solidFill>
            </a:endParaRPr>
          </a:p>
        </p:txBody>
      </p:sp>
      <p:sp>
        <p:nvSpPr>
          <p:cNvPr id="3" name="Content Placeholder 2">
            <a:extLst>
              <a:ext uri="{FF2B5EF4-FFF2-40B4-BE49-F238E27FC236}">
                <a16:creationId xmlns:a16="http://schemas.microsoft.com/office/drawing/2014/main" id="{B632DBD3-88DB-29BE-9F0A-22B6E1FD12CE}"/>
              </a:ext>
            </a:extLst>
          </p:cNvPr>
          <p:cNvSpPr>
            <a:spLocks noGrp="1"/>
          </p:cNvSpPr>
          <p:nvPr>
            <p:ph idx="1"/>
          </p:nvPr>
        </p:nvSpPr>
        <p:spPr>
          <a:xfrm>
            <a:off x="1141412" y="2485015"/>
            <a:ext cx="9905999" cy="3306185"/>
          </a:xfrm>
        </p:spPr>
        <p:txBody>
          <a:bodyPr>
            <a:normAutofit/>
          </a:bodyPr>
          <a:lstStyle/>
          <a:p>
            <a:pPr marL="0" indent="0">
              <a:buNone/>
            </a:pPr>
            <a:r>
              <a:rPr lang="en-US" sz="2800" dirty="0"/>
              <a:t>                 Future online education portfolio design will likely be dynamic, multimedia, rich and highly personalized. They are including a sections are home, about, projects, contact. The portfolio layout responsive in desktop view.</a:t>
            </a:r>
            <a:endParaRPr lang="en-IN" sz="2800" dirty="0"/>
          </a:p>
        </p:txBody>
      </p:sp>
    </p:spTree>
    <p:extLst>
      <p:ext uri="{BB962C8B-B14F-4D97-AF65-F5344CB8AC3E}">
        <p14:creationId xmlns:p14="http://schemas.microsoft.com/office/powerpoint/2010/main" val="3665985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CC10-6736-0C53-095F-EF816D5B0E90}"/>
              </a:ext>
            </a:extLst>
          </p:cNvPr>
          <p:cNvSpPr>
            <a:spLocks noGrp="1"/>
          </p:cNvSpPr>
          <p:nvPr>
            <p:ph type="title"/>
          </p:nvPr>
        </p:nvSpPr>
        <p:spPr>
          <a:xfrm flipV="1">
            <a:off x="1141411" y="-478465"/>
            <a:ext cx="9906000" cy="1265274"/>
          </a:xfrm>
        </p:spPr>
        <p:txBody>
          <a:bodyPr/>
          <a:lstStyle/>
          <a:p>
            <a:r>
              <a:rPr lang="en-US" dirty="0"/>
              <a:t>        </a:t>
            </a:r>
            <a:endParaRPr lang="en-IN" dirty="0"/>
          </a:p>
        </p:txBody>
      </p:sp>
      <p:sp>
        <p:nvSpPr>
          <p:cNvPr id="3" name="Text Placeholder 2">
            <a:extLst>
              <a:ext uri="{FF2B5EF4-FFF2-40B4-BE49-F238E27FC236}">
                <a16:creationId xmlns:a16="http://schemas.microsoft.com/office/drawing/2014/main" id="{BEE5245D-10A0-4146-D860-8111529EC6B9}"/>
              </a:ext>
            </a:extLst>
          </p:cNvPr>
          <p:cNvSpPr>
            <a:spLocks noGrp="1"/>
          </p:cNvSpPr>
          <p:nvPr>
            <p:ph type="body" idx="1"/>
          </p:nvPr>
        </p:nvSpPr>
        <p:spPr>
          <a:xfrm>
            <a:off x="1347157" y="786809"/>
            <a:ext cx="9906000" cy="5012329"/>
          </a:xfrm>
        </p:spPr>
        <p:txBody>
          <a:bodyPr>
            <a:normAutofit lnSpcReduction="10000"/>
          </a:bodyPr>
          <a:lstStyle/>
          <a:p>
            <a:r>
              <a:rPr lang="en-US" sz="2800" u="sng" dirty="0">
                <a:solidFill>
                  <a:schemeClr val="accent4"/>
                </a:solidFill>
              </a:rPr>
              <a:t>DYNAMIC CONTENT:</a:t>
            </a:r>
          </a:p>
          <a:p>
            <a:r>
              <a:rPr lang="en-US" sz="2800" cap="none" dirty="0">
                <a:solidFill>
                  <a:schemeClr val="tx1"/>
                </a:solidFill>
              </a:rPr>
              <a:t>                  Portfolios will move beyond static collections to become living documents that reflect ongoing learning, incorporating evolving projects, evolving skills, and new badges earned from reputable online learning platforms.</a:t>
            </a:r>
          </a:p>
          <a:p>
            <a:r>
              <a:rPr lang="en-US" sz="2800" u="sng" cap="none" dirty="0">
                <a:solidFill>
                  <a:schemeClr val="accent4"/>
                </a:solidFill>
              </a:rPr>
              <a:t>PERSONALIZATION:</a:t>
            </a:r>
          </a:p>
          <a:p>
            <a:r>
              <a:rPr lang="en-US" sz="2800" cap="none" dirty="0">
                <a:solidFill>
                  <a:schemeClr val="tx1"/>
                </a:solidFill>
              </a:rPr>
              <a:t>                 Content will be tailored to specific career goals, showcasing practical applications and the skills relevant to the viewer’s needs.</a:t>
            </a:r>
            <a:endParaRPr lang="en-IN" sz="2800" cap="none" dirty="0">
              <a:solidFill>
                <a:schemeClr val="tx1"/>
              </a:solidFill>
            </a:endParaRPr>
          </a:p>
        </p:txBody>
      </p:sp>
    </p:spTree>
    <p:extLst>
      <p:ext uri="{BB962C8B-B14F-4D97-AF65-F5344CB8AC3E}">
        <p14:creationId xmlns:p14="http://schemas.microsoft.com/office/powerpoint/2010/main" val="2451282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4E33-B901-6F42-D07B-EDB4D193E43E}"/>
              </a:ext>
            </a:extLst>
          </p:cNvPr>
          <p:cNvSpPr>
            <a:spLocks noGrp="1"/>
          </p:cNvSpPr>
          <p:nvPr>
            <p:ph type="title"/>
          </p:nvPr>
        </p:nvSpPr>
        <p:spPr/>
        <p:txBody>
          <a:bodyPr>
            <a:normAutofit/>
          </a:bodyPr>
          <a:lstStyle/>
          <a:p>
            <a:r>
              <a:rPr lang="en-US" sz="4000" dirty="0">
                <a:solidFill>
                  <a:schemeClr val="bg2"/>
                </a:solidFill>
              </a:rPr>
              <a:t>Features and functionality</a:t>
            </a:r>
            <a:endParaRPr lang="en-IN" sz="4000" dirty="0">
              <a:solidFill>
                <a:schemeClr val="bg2"/>
              </a:solidFill>
            </a:endParaRPr>
          </a:p>
        </p:txBody>
      </p:sp>
      <p:sp>
        <p:nvSpPr>
          <p:cNvPr id="3" name="Content Placeholder 2">
            <a:extLst>
              <a:ext uri="{FF2B5EF4-FFF2-40B4-BE49-F238E27FC236}">
                <a16:creationId xmlns:a16="http://schemas.microsoft.com/office/drawing/2014/main" id="{AA505E4E-6BB4-FE63-8D10-48CA1E5025E7}"/>
              </a:ext>
            </a:extLst>
          </p:cNvPr>
          <p:cNvSpPr>
            <a:spLocks noGrp="1"/>
          </p:cNvSpPr>
          <p:nvPr>
            <p:ph idx="1"/>
          </p:nvPr>
        </p:nvSpPr>
        <p:spPr/>
        <p:txBody>
          <a:bodyPr>
            <a:normAutofit fontScale="92500" lnSpcReduction="20000"/>
          </a:bodyPr>
          <a:lstStyle/>
          <a:p>
            <a:pPr marL="0" indent="0">
              <a:buNone/>
            </a:pPr>
            <a:r>
              <a:rPr lang="en-US" dirty="0"/>
              <a:t>     </a:t>
            </a:r>
            <a:r>
              <a:rPr lang="en-US" sz="2800" dirty="0"/>
              <a:t>                  Future online education will feature greater personalization through AI and adaptive learning, enhanced interactivity and gamification, and increased flexibility and accessibility for a global audience.</a:t>
            </a:r>
          </a:p>
          <a:p>
            <a:pPr marL="0" indent="0">
              <a:buNone/>
            </a:pPr>
            <a:r>
              <a:rPr lang="en-US" sz="2800" dirty="0"/>
              <a:t>                      Functionality will include user friendly interfaces, cloud hosted platforms, robust assessment tools, offline access to content, and advanced analytics to track student progress and improve learning experiences.</a:t>
            </a:r>
            <a:endParaRPr lang="en-IN" dirty="0"/>
          </a:p>
        </p:txBody>
      </p:sp>
    </p:spTree>
    <p:extLst>
      <p:ext uri="{BB962C8B-B14F-4D97-AF65-F5344CB8AC3E}">
        <p14:creationId xmlns:p14="http://schemas.microsoft.com/office/powerpoint/2010/main" val="4017070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5CD7F-4D09-037B-A99C-1A6F624B7B38}"/>
              </a:ext>
            </a:extLst>
          </p:cNvPr>
          <p:cNvSpPr>
            <a:spLocks noGrp="1"/>
          </p:cNvSpPr>
          <p:nvPr>
            <p:ph type="title"/>
          </p:nvPr>
        </p:nvSpPr>
        <p:spPr>
          <a:xfrm>
            <a:off x="1141411" y="212652"/>
            <a:ext cx="9906000" cy="478464"/>
          </a:xfrm>
        </p:spPr>
        <p:txBody>
          <a:bodyPr>
            <a:normAutofit fontScale="90000"/>
          </a:bodyPr>
          <a:lstStyle/>
          <a:p>
            <a:r>
              <a:rPr lang="en-US" dirty="0"/>
              <a:t>    </a:t>
            </a:r>
            <a:endParaRPr lang="en-IN" dirty="0"/>
          </a:p>
        </p:txBody>
      </p:sp>
      <p:sp>
        <p:nvSpPr>
          <p:cNvPr id="3" name="Text Placeholder 2">
            <a:extLst>
              <a:ext uri="{FF2B5EF4-FFF2-40B4-BE49-F238E27FC236}">
                <a16:creationId xmlns:a16="http://schemas.microsoft.com/office/drawing/2014/main" id="{C6C88248-8817-C343-9268-E908FD764C2A}"/>
              </a:ext>
            </a:extLst>
          </p:cNvPr>
          <p:cNvSpPr>
            <a:spLocks noGrp="1"/>
          </p:cNvSpPr>
          <p:nvPr>
            <p:ph type="body" idx="1"/>
          </p:nvPr>
        </p:nvSpPr>
        <p:spPr>
          <a:xfrm>
            <a:off x="1141411" y="946298"/>
            <a:ext cx="9906000" cy="4852840"/>
          </a:xfrm>
        </p:spPr>
        <p:txBody>
          <a:bodyPr>
            <a:normAutofit lnSpcReduction="10000"/>
          </a:bodyPr>
          <a:lstStyle/>
          <a:p>
            <a:r>
              <a:rPr lang="en-US" sz="2800" u="sng" dirty="0">
                <a:solidFill>
                  <a:schemeClr val="accent4"/>
                </a:solidFill>
              </a:rPr>
              <a:t>LIFELONG LEARNING SUPPORT: </a:t>
            </a:r>
          </a:p>
          <a:p>
            <a:r>
              <a:rPr lang="en-US" sz="2800" cap="none" dirty="0">
                <a:solidFill>
                  <a:schemeClr val="tx1"/>
                </a:solidFill>
              </a:rPr>
              <a:t>                    Online education will be a cornerstone for continuous professional development, offering accessible and affordable courses that support career advancement and adaptability to future trends.</a:t>
            </a:r>
          </a:p>
          <a:p>
            <a:r>
              <a:rPr lang="en-US" sz="2800" u="sng" cap="none" dirty="0">
                <a:solidFill>
                  <a:schemeClr val="accent4"/>
                </a:solidFill>
              </a:rPr>
              <a:t>GAMIFICATION:</a:t>
            </a:r>
          </a:p>
          <a:p>
            <a:r>
              <a:rPr lang="en-US" sz="2800" cap="none" dirty="0">
                <a:solidFill>
                  <a:schemeClr val="tx1"/>
                </a:solidFill>
              </a:rPr>
              <a:t>                    The integration of game-like elements and mechanics will be used to increases student motivation, engagement, and overall performance.</a:t>
            </a:r>
          </a:p>
        </p:txBody>
      </p:sp>
    </p:spTree>
    <p:extLst>
      <p:ext uri="{BB962C8B-B14F-4D97-AF65-F5344CB8AC3E}">
        <p14:creationId xmlns:p14="http://schemas.microsoft.com/office/powerpoint/2010/main" val="527386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FBDF-3B7E-FE34-8042-720E35F5880C}"/>
              </a:ext>
            </a:extLst>
          </p:cNvPr>
          <p:cNvSpPr>
            <a:spLocks noGrp="1"/>
          </p:cNvSpPr>
          <p:nvPr>
            <p:ph type="title"/>
          </p:nvPr>
        </p:nvSpPr>
        <p:spPr/>
        <p:txBody>
          <a:bodyPr/>
          <a:lstStyle/>
          <a:p>
            <a:r>
              <a:rPr lang="en-US" dirty="0"/>
              <a:t> </a:t>
            </a:r>
            <a:r>
              <a:rPr lang="en-US" dirty="0">
                <a:solidFill>
                  <a:schemeClr val="bg2"/>
                </a:solidFill>
              </a:rPr>
              <a:t>Results and screenshots.</a:t>
            </a:r>
            <a:endParaRPr lang="en-IN" dirty="0">
              <a:solidFill>
                <a:schemeClr val="bg2"/>
              </a:solidFill>
            </a:endParaRPr>
          </a:p>
        </p:txBody>
      </p:sp>
      <p:sp>
        <p:nvSpPr>
          <p:cNvPr id="3" name="Text Placeholder 2">
            <a:extLst>
              <a:ext uri="{FF2B5EF4-FFF2-40B4-BE49-F238E27FC236}">
                <a16:creationId xmlns:a16="http://schemas.microsoft.com/office/drawing/2014/main" id="{0B052397-EF71-9B18-AFA8-D9253BEA3046}"/>
              </a:ext>
            </a:extLst>
          </p:cNvPr>
          <p:cNvSpPr>
            <a:spLocks noGrp="1"/>
          </p:cNvSpPr>
          <p:nvPr>
            <p:ph type="body" idx="1"/>
          </p:nvPr>
        </p:nvSpPr>
        <p:spPr/>
        <p:txBody>
          <a:bodyPr/>
          <a:lstStyle/>
          <a:p>
            <a:r>
              <a:rPr lang="en-US" dirty="0">
                <a:solidFill>
                  <a:srgbClr val="FFFF00"/>
                </a:solidFill>
              </a:rPr>
              <a:t>Plain html</a:t>
            </a:r>
            <a:endParaRPr lang="en-IN" dirty="0">
              <a:solidFill>
                <a:srgbClr val="FFFF00"/>
              </a:solidFill>
            </a:endParaRPr>
          </a:p>
        </p:txBody>
      </p:sp>
      <p:pic>
        <p:nvPicPr>
          <p:cNvPr id="8" name="Content Placeholder 7">
            <a:extLst>
              <a:ext uri="{FF2B5EF4-FFF2-40B4-BE49-F238E27FC236}">
                <a16:creationId xmlns:a16="http://schemas.microsoft.com/office/drawing/2014/main" id="{A7C669D4-F5EC-1D24-3CAD-216FC1D9FC95}"/>
              </a:ext>
            </a:extLst>
          </p:cNvPr>
          <p:cNvPicPr>
            <a:picLocks noGrp="1" noChangeAspect="1"/>
          </p:cNvPicPr>
          <p:nvPr>
            <p:ph sz="half" idx="2"/>
          </p:nvPr>
        </p:nvPicPr>
        <p:blipFill>
          <a:blip r:embed="rId2"/>
          <a:stretch>
            <a:fillRect/>
          </a:stretch>
        </p:blipFill>
        <p:spPr>
          <a:xfrm>
            <a:off x="1164784" y="3073400"/>
            <a:ext cx="4831644" cy="2717800"/>
          </a:xfrm>
        </p:spPr>
      </p:pic>
      <p:sp>
        <p:nvSpPr>
          <p:cNvPr id="5" name="Text Placeholder 4">
            <a:extLst>
              <a:ext uri="{FF2B5EF4-FFF2-40B4-BE49-F238E27FC236}">
                <a16:creationId xmlns:a16="http://schemas.microsoft.com/office/drawing/2014/main" id="{ED3C30CE-6C1B-EF56-92A8-0284D6D59FF4}"/>
              </a:ext>
            </a:extLst>
          </p:cNvPr>
          <p:cNvSpPr>
            <a:spLocks noGrp="1"/>
          </p:cNvSpPr>
          <p:nvPr>
            <p:ph type="body" sz="quarter" idx="3"/>
          </p:nvPr>
        </p:nvSpPr>
        <p:spPr/>
        <p:txBody>
          <a:bodyPr/>
          <a:lstStyle/>
          <a:p>
            <a:r>
              <a:rPr lang="en-US" dirty="0">
                <a:solidFill>
                  <a:srgbClr val="FFFF00"/>
                </a:solidFill>
              </a:rPr>
              <a:t>With </a:t>
            </a:r>
            <a:r>
              <a:rPr lang="en-US" dirty="0" err="1">
                <a:solidFill>
                  <a:srgbClr val="FFFF00"/>
                </a:solidFill>
              </a:rPr>
              <a:t>css</a:t>
            </a:r>
            <a:r>
              <a:rPr lang="en-US" dirty="0">
                <a:solidFill>
                  <a:srgbClr val="FFFF00"/>
                </a:solidFill>
              </a:rPr>
              <a:t> and </a:t>
            </a:r>
            <a:r>
              <a:rPr lang="en-US" dirty="0" err="1">
                <a:solidFill>
                  <a:srgbClr val="FFFF00"/>
                </a:solidFill>
              </a:rPr>
              <a:t>js</a:t>
            </a:r>
            <a:endParaRPr lang="en-IN" dirty="0">
              <a:solidFill>
                <a:srgbClr val="FFFF00"/>
              </a:solidFill>
            </a:endParaRPr>
          </a:p>
        </p:txBody>
      </p:sp>
      <p:pic>
        <p:nvPicPr>
          <p:cNvPr id="10" name="Content Placeholder 9">
            <a:extLst>
              <a:ext uri="{FF2B5EF4-FFF2-40B4-BE49-F238E27FC236}">
                <a16:creationId xmlns:a16="http://schemas.microsoft.com/office/drawing/2014/main" id="{4431E732-029E-65D2-6691-98244F0E2D01}"/>
              </a:ext>
            </a:extLst>
          </p:cNvPr>
          <p:cNvPicPr>
            <a:picLocks noGrp="1" noChangeAspect="1"/>
          </p:cNvPicPr>
          <p:nvPr>
            <p:ph sz="quarter" idx="4"/>
          </p:nvPr>
        </p:nvPicPr>
        <p:blipFill>
          <a:blip r:embed="rId3"/>
          <a:stretch>
            <a:fillRect/>
          </a:stretch>
        </p:blipFill>
        <p:spPr>
          <a:xfrm>
            <a:off x="6193984" y="3073400"/>
            <a:ext cx="4831644" cy="2717800"/>
          </a:xfrm>
        </p:spPr>
      </p:pic>
    </p:spTree>
    <p:extLst>
      <p:ext uri="{BB962C8B-B14F-4D97-AF65-F5344CB8AC3E}">
        <p14:creationId xmlns:p14="http://schemas.microsoft.com/office/powerpoint/2010/main" val="1939720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9C7A-B116-7B6C-F029-6FDD2C04F9D1}"/>
              </a:ext>
            </a:extLst>
          </p:cNvPr>
          <p:cNvSpPr>
            <a:spLocks noGrp="1"/>
          </p:cNvSpPr>
          <p:nvPr>
            <p:ph type="title"/>
          </p:nvPr>
        </p:nvSpPr>
        <p:spPr>
          <a:xfrm>
            <a:off x="1141411" y="619127"/>
            <a:ext cx="9906000" cy="336838"/>
          </a:xfrm>
        </p:spPr>
        <p:txBody>
          <a:bodyPr>
            <a:normAutofit fontScale="90000"/>
          </a:bodyPr>
          <a:lstStyle/>
          <a:p>
            <a:r>
              <a:rPr lang="en-US" dirty="0"/>
              <a:t>      </a:t>
            </a:r>
            <a:endParaRPr lang="en-IN" dirty="0"/>
          </a:p>
        </p:txBody>
      </p:sp>
      <p:sp>
        <p:nvSpPr>
          <p:cNvPr id="3" name="Text Placeholder 2">
            <a:extLst>
              <a:ext uri="{FF2B5EF4-FFF2-40B4-BE49-F238E27FC236}">
                <a16:creationId xmlns:a16="http://schemas.microsoft.com/office/drawing/2014/main" id="{85680272-EA4C-C2A2-86FD-BB2472A8DB11}"/>
              </a:ext>
            </a:extLst>
          </p:cNvPr>
          <p:cNvSpPr>
            <a:spLocks noGrp="1"/>
          </p:cNvSpPr>
          <p:nvPr>
            <p:ph type="body" idx="1"/>
          </p:nvPr>
        </p:nvSpPr>
        <p:spPr>
          <a:xfrm>
            <a:off x="1370018" y="619128"/>
            <a:ext cx="4649783" cy="1126546"/>
          </a:xfrm>
        </p:spPr>
        <p:txBody>
          <a:bodyPr/>
          <a:lstStyle/>
          <a:p>
            <a:r>
              <a:rPr lang="en-US" dirty="0">
                <a:solidFill>
                  <a:srgbClr val="FFFF00"/>
                </a:solidFill>
              </a:rPr>
              <a:t>Plain html</a:t>
            </a:r>
            <a:endParaRPr lang="en-IN" dirty="0">
              <a:solidFill>
                <a:srgbClr val="FFFF00"/>
              </a:solidFill>
            </a:endParaRPr>
          </a:p>
        </p:txBody>
      </p:sp>
      <p:pic>
        <p:nvPicPr>
          <p:cNvPr id="8" name="Content Placeholder 7">
            <a:extLst>
              <a:ext uri="{FF2B5EF4-FFF2-40B4-BE49-F238E27FC236}">
                <a16:creationId xmlns:a16="http://schemas.microsoft.com/office/drawing/2014/main" id="{4C0F9928-ECB4-BAE1-B6C5-F9550400AD2A}"/>
              </a:ext>
            </a:extLst>
          </p:cNvPr>
          <p:cNvPicPr>
            <a:picLocks noGrp="1" noChangeAspect="1"/>
          </p:cNvPicPr>
          <p:nvPr>
            <p:ph sz="half" idx="2"/>
          </p:nvPr>
        </p:nvPicPr>
        <p:blipFill>
          <a:blip r:embed="rId2"/>
          <a:stretch>
            <a:fillRect/>
          </a:stretch>
        </p:blipFill>
        <p:spPr>
          <a:xfrm>
            <a:off x="1164784" y="2348346"/>
            <a:ext cx="4831644" cy="2763982"/>
          </a:xfrm>
        </p:spPr>
      </p:pic>
      <p:sp>
        <p:nvSpPr>
          <p:cNvPr id="5" name="Text Placeholder 4">
            <a:extLst>
              <a:ext uri="{FF2B5EF4-FFF2-40B4-BE49-F238E27FC236}">
                <a16:creationId xmlns:a16="http://schemas.microsoft.com/office/drawing/2014/main" id="{C9A0FA5E-067C-0DF9-9D60-0B539146665F}"/>
              </a:ext>
            </a:extLst>
          </p:cNvPr>
          <p:cNvSpPr>
            <a:spLocks noGrp="1"/>
          </p:cNvSpPr>
          <p:nvPr>
            <p:ph type="body" sz="quarter" idx="3"/>
          </p:nvPr>
        </p:nvSpPr>
        <p:spPr>
          <a:xfrm>
            <a:off x="6286504" y="955965"/>
            <a:ext cx="4646602" cy="789709"/>
          </a:xfrm>
        </p:spPr>
        <p:txBody>
          <a:bodyPr/>
          <a:lstStyle/>
          <a:p>
            <a:r>
              <a:rPr lang="en-US" dirty="0">
                <a:solidFill>
                  <a:srgbClr val="FFFF00"/>
                </a:solidFill>
              </a:rPr>
              <a:t>With </a:t>
            </a:r>
            <a:r>
              <a:rPr lang="en-US" dirty="0" err="1">
                <a:solidFill>
                  <a:srgbClr val="FFFF00"/>
                </a:solidFill>
              </a:rPr>
              <a:t>css</a:t>
            </a:r>
            <a:r>
              <a:rPr lang="en-US" dirty="0">
                <a:solidFill>
                  <a:srgbClr val="FFFF00"/>
                </a:solidFill>
              </a:rPr>
              <a:t> and </a:t>
            </a:r>
            <a:r>
              <a:rPr lang="en-US" dirty="0" err="1">
                <a:solidFill>
                  <a:srgbClr val="FFFF00"/>
                </a:solidFill>
              </a:rPr>
              <a:t>js</a:t>
            </a:r>
            <a:endParaRPr lang="en-IN" dirty="0">
              <a:solidFill>
                <a:srgbClr val="FFFF00"/>
              </a:solidFill>
            </a:endParaRPr>
          </a:p>
        </p:txBody>
      </p:sp>
      <p:pic>
        <p:nvPicPr>
          <p:cNvPr id="10" name="Content Placeholder 9">
            <a:extLst>
              <a:ext uri="{FF2B5EF4-FFF2-40B4-BE49-F238E27FC236}">
                <a16:creationId xmlns:a16="http://schemas.microsoft.com/office/drawing/2014/main" id="{B3A06833-F890-863F-8300-26083CB8D58A}"/>
              </a:ext>
            </a:extLst>
          </p:cNvPr>
          <p:cNvPicPr>
            <a:picLocks noGrp="1" noChangeAspect="1"/>
          </p:cNvPicPr>
          <p:nvPr>
            <p:ph sz="quarter" idx="4"/>
          </p:nvPr>
        </p:nvPicPr>
        <p:blipFill>
          <a:blip r:embed="rId3"/>
          <a:stretch>
            <a:fillRect/>
          </a:stretch>
        </p:blipFill>
        <p:spPr>
          <a:xfrm>
            <a:off x="6215767" y="2348346"/>
            <a:ext cx="4831644" cy="2763981"/>
          </a:xfrm>
        </p:spPr>
      </p:pic>
    </p:spTree>
    <p:extLst>
      <p:ext uri="{BB962C8B-B14F-4D97-AF65-F5344CB8AC3E}">
        <p14:creationId xmlns:p14="http://schemas.microsoft.com/office/powerpoint/2010/main" val="3367477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16D6D-F19F-E1EE-476A-A18D13773C33}"/>
              </a:ext>
            </a:extLst>
          </p:cNvPr>
          <p:cNvSpPr>
            <a:spLocks noGrp="1"/>
          </p:cNvSpPr>
          <p:nvPr>
            <p:ph type="title"/>
          </p:nvPr>
        </p:nvSpPr>
        <p:spPr>
          <a:xfrm>
            <a:off x="975157" y="363682"/>
            <a:ext cx="9906000" cy="280554"/>
          </a:xfrm>
        </p:spPr>
        <p:txBody>
          <a:bodyPr>
            <a:normAutofit fontScale="90000"/>
          </a:bodyPr>
          <a:lstStyle/>
          <a:p>
            <a:r>
              <a:rPr lang="en-US" dirty="0"/>
              <a:t>     </a:t>
            </a:r>
            <a:endParaRPr lang="en-IN" dirty="0"/>
          </a:p>
        </p:txBody>
      </p:sp>
      <p:sp>
        <p:nvSpPr>
          <p:cNvPr id="3" name="Text Placeholder 2">
            <a:extLst>
              <a:ext uri="{FF2B5EF4-FFF2-40B4-BE49-F238E27FC236}">
                <a16:creationId xmlns:a16="http://schemas.microsoft.com/office/drawing/2014/main" id="{902642D0-CE64-0F86-4A38-CFEFEDA4AE47}"/>
              </a:ext>
            </a:extLst>
          </p:cNvPr>
          <p:cNvSpPr>
            <a:spLocks noGrp="1"/>
          </p:cNvSpPr>
          <p:nvPr>
            <p:ph type="body" idx="1"/>
          </p:nvPr>
        </p:nvSpPr>
        <p:spPr>
          <a:xfrm>
            <a:off x="1049766" y="1450541"/>
            <a:ext cx="4649783" cy="823912"/>
          </a:xfrm>
        </p:spPr>
        <p:txBody>
          <a:bodyPr/>
          <a:lstStyle/>
          <a:p>
            <a:r>
              <a:rPr lang="en-US" dirty="0">
                <a:solidFill>
                  <a:srgbClr val="FFFF00"/>
                </a:solidFill>
              </a:rPr>
              <a:t>    before </a:t>
            </a:r>
            <a:endParaRPr lang="en-IN" dirty="0">
              <a:solidFill>
                <a:srgbClr val="FFFF00"/>
              </a:solidFill>
            </a:endParaRPr>
          </a:p>
        </p:txBody>
      </p:sp>
      <p:pic>
        <p:nvPicPr>
          <p:cNvPr id="8" name="Content Placeholder 7">
            <a:extLst>
              <a:ext uri="{FF2B5EF4-FFF2-40B4-BE49-F238E27FC236}">
                <a16:creationId xmlns:a16="http://schemas.microsoft.com/office/drawing/2014/main" id="{63C91D3E-AE04-9198-B682-D1ED60982FDD}"/>
              </a:ext>
            </a:extLst>
          </p:cNvPr>
          <p:cNvPicPr>
            <a:picLocks noGrp="1" noChangeAspect="1"/>
          </p:cNvPicPr>
          <p:nvPr>
            <p:ph sz="half" idx="2"/>
          </p:nvPr>
        </p:nvPicPr>
        <p:blipFill>
          <a:blip r:embed="rId2"/>
          <a:srcRect/>
          <a:stretch/>
        </p:blipFill>
        <p:spPr>
          <a:xfrm>
            <a:off x="1035749" y="2274453"/>
            <a:ext cx="4831644" cy="2718380"/>
          </a:xfrm>
        </p:spPr>
      </p:pic>
      <p:sp>
        <p:nvSpPr>
          <p:cNvPr id="5" name="Text Placeholder 4">
            <a:extLst>
              <a:ext uri="{FF2B5EF4-FFF2-40B4-BE49-F238E27FC236}">
                <a16:creationId xmlns:a16="http://schemas.microsoft.com/office/drawing/2014/main" id="{E95BB78F-70E4-695E-34D6-8CE410434F03}"/>
              </a:ext>
            </a:extLst>
          </p:cNvPr>
          <p:cNvSpPr>
            <a:spLocks noGrp="1"/>
          </p:cNvSpPr>
          <p:nvPr>
            <p:ph type="body" sz="quarter" idx="3"/>
          </p:nvPr>
        </p:nvSpPr>
        <p:spPr>
          <a:xfrm>
            <a:off x="6324608" y="1450541"/>
            <a:ext cx="4646602" cy="823912"/>
          </a:xfrm>
        </p:spPr>
        <p:txBody>
          <a:bodyPr/>
          <a:lstStyle/>
          <a:p>
            <a:r>
              <a:rPr lang="en-US" dirty="0"/>
              <a:t>     </a:t>
            </a:r>
            <a:r>
              <a:rPr lang="en-US" dirty="0">
                <a:solidFill>
                  <a:srgbClr val="FFFF00"/>
                </a:solidFill>
              </a:rPr>
              <a:t>after </a:t>
            </a:r>
            <a:endParaRPr lang="en-IN" dirty="0">
              <a:solidFill>
                <a:srgbClr val="FFFF00"/>
              </a:solidFill>
            </a:endParaRPr>
          </a:p>
        </p:txBody>
      </p:sp>
      <p:pic>
        <p:nvPicPr>
          <p:cNvPr id="10" name="Content Placeholder 9">
            <a:extLst>
              <a:ext uri="{FF2B5EF4-FFF2-40B4-BE49-F238E27FC236}">
                <a16:creationId xmlns:a16="http://schemas.microsoft.com/office/drawing/2014/main" id="{1960025B-253E-00FF-4B8B-93E83C06F129}"/>
              </a:ext>
            </a:extLst>
          </p:cNvPr>
          <p:cNvPicPr>
            <a:picLocks noGrp="1" noChangeAspect="1"/>
          </p:cNvPicPr>
          <p:nvPr>
            <p:ph sz="quarter" idx="4"/>
          </p:nvPr>
        </p:nvPicPr>
        <p:blipFill>
          <a:blip r:embed="rId3"/>
          <a:stretch>
            <a:fillRect/>
          </a:stretch>
        </p:blipFill>
        <p:spPr>
          <a:xfrm>
            <a:off x="6428509" y="2274452"/>
            <a:ext cx="4875213" cy="2718379"/>
          </a:xfrm>
        </p:spPr>
      </p:pic>
    </p:spTree>
    <p:extLst>
      <p:ext uri="{BB962C8B-B14F-4D97-AF65-F5344CB8AC3E}">
        <p14:creationId xmlns:p14="http://schemas.microsoft.com/office/powerpoint/2010/main" val="3865939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B8AA-F68F-36E5-C6D8-4733A8DB948D}"/>
              </a:ext>
            </a:extLst>
          </p:cNvPr>
          <p:cNvSpPr>
            <a:spLocks noGrp="1"/>
          </p:cNvSpPr>
          <p:nvPr>
            <p:ph type="title"/>
          </p:nvPr>
        </p:nvSpPr>
        <p:spPr/>
        <p:txBody>
          <a:bodyPr/>
          <a:lstStyle/>
          <a:p>
            <a:r>
              <a:rPr lang="en-US" dirty="0">
                <a:solidFill>
                  <a:schemeClr val="bg2"/>
                </a:solidFill>
              </a:rPr>
              <a:t>Future online education results.</a:t>
            </a:r>
            <a:endParaRPr lang="en-IN" dirty="0">
              <a:solidFill>
                <a:schemeClr val="bg2"/>
              </a:solidFill>
            </a:endParaRPr>
          </a:p>
        </p:txBody>
      </p:sp>
      <p:pic>
        <p:nvPicPr>
          <p:cNvPr id="6" name="Content Placeholder 5">
            <a:extLst>
              <a:ext uri="{FF2B5EF4-FFF2-40B4-BE49-F238E27FC236}">
                <a16:creationId xmlns:a16="http://schemas.microsoft.com/office/drawing/2014/main" id="{E45D431D-F314-FF71-62A5-8B8A9008DEA3}"/>
              </a:ext>
            </a:extLst>
          </p:cNvPr>
          <p:cNvPicPr>
            <a:picLocks noGrp="1" noChangeAspect="1"/>
          </p:cNvPicPr>
          <p:nvPr>
            <p:ph sz="half" idx="1"/>
          </p:nvPr>
        </p:nvPicPr>
        <p:blipFill>
          <a:blip r:embed="rId2"/>
          <a:stretch>
            <a:fillRect/>
          </a:stretch>
        </p:blipFill>
        <p:spPr>
          <a:xfrm>
            <a:off x="1141413" y="2648298"/>
            <a:ext cx="4878387" cy="2744092"/>
          </a:xfrm>
        </p:spPr>
      </p:pic>
      <p:pic>
        <p:nvPicPr>
          <p:cNvPr id="8" name="Content Placeholder 7">
            <a:extLst>
              <a:ext uri="{FF2B5EF4-FFF2-40B4-BE49-F238E27FC236}">
                <a16:creationId xmlns:a16="http://schemas.microsoft.com/office/drawing/2014/main" id="{8EA73E65-8C4E-F79D-0835-A6AAF934A1DA}"/>
              </a:ext>
            </a:extLst>
          </p:cNvPr>
          <p:cNvPicPr>
            <a:picLocks noGrp="1" noChangeAspect="1"/>
          </p:cNvPicPr>
          <p:nvPr>
            <p:ph sz="half" idx="2"/>
          </p:nvPr>
        </p:nvPicPr>
        <p:blipFill>
          <a:blip r:embed="rId3"/>
          <a:stretch>
            <a:fillRect/>
          </a:stretch>
        </p:blipFill>
        <p:spPr>
          <a:xfrm>
            <a:off x="6172200" y="2649190"/>
            <a:ext cx="4875213" cy="2742307"/>
          </a:xfrm>
        </p:spPr>
      </p:pic>
    </p:spTree>
    <p:extLst>
      <p:ext uri="{BB962C8B-B14F-4D97-AF65-F5344CB8AC3E}">
        <p14:creationId xmlns:p14="http://schemas.microsoft.com/office/powerpoint/2010/main" val="2573216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FE02-9AFA-FDF6-2EB9-4A8EF3663A90}"/>
              </a:ext>
            </a:extLst>
          </p:cNvPr>
          <p:cNvSpPr>
            <a:spLocks noGrp="1"/>
          </p:cNvSpPr>
          <p:nvPr>
            <p:ph type="title"/>
          </p:nvPr>
        </p:nvSpPr>
        <p:spPr/>
        <p:txBody>
          <a:bodyPr/>
          <a:lstStyle/>
          <a:p>
            <a:r>
              <a:rPr lang="en-US" dirty="0">
                <a:solidFill>
                  <a:schemeClr val="bg2"/>
                </a:solidFill>
              </a:rPr>
              <a:t>conclusion</a:t>
            </a:r>
            <a:endParaRPr lang="en-IN" dirty="0">
              <a:solidFill>
                <a:schemeClr val="bg2"/>
              </a:solidFill>
            </a:endParaRPr>
          </a:p>
        </p:txBody>
      </p:sp>
      <p:sp>
        <p:nvSpPr>
          <p:cNvPr id="3" name="Content Placeholder 2">
            <a:extLst>
              <a:ext uri="{FF2B5EF4-FFF2-40B4-BE49-F238E27FC236}">
                <a16:creationId xmlns:a16="http://schemas.microsoft.com/office/drawing/2014/main" id="{4A8538A0-D2EE-4D34-4761-BF936B1BDB5F}"/>
              </a:ext>
            </a:extLst>
          </p:cNvPr>
          <p:cNvSpPr>
            <a:spLocks noGrp="1"/>
          </p:cNvSpPr>
          <p:nvPr>
            <p:ph idx="1"/>
          </p:nvPr>
        </p:nvSpPr>
        <p:spPr>
          <a:xfrm>
            <a:off x="1141412" y="1859973"/>
            <a:ext cx="9905999" cy="4260272"/>
          </a:xfrm>
        </p:spPr>
        <p:txBody>
          <a:bodyPr>
            <a:normAutofit lnSpcReduction="10000"/>
          </a:bodyPr>
          <a:lstStyle/>
          <a:p>
            <a:pPr marL="0" indent="0">
              <a:buNone/>
            </a:pPr>
            <a:r>
              <a:rPr lang="en-US" dirty="0"/>
              <a:t>                    </a:t>
            </a:r>
            <a:r>
              <a:rPr lang="en-US" sz="2800" dirty="0"/>
              <a:t>The Future of online education is a more personalized, interactive, and accessible learning landscape, driven by AI, VR, and AR, which will facilitate lifelong learning and skill development through flexible, hybrid, and micro-credentialed models.</a:t>
            </a:r>
          </a:p>
          <a:p>
            <a:pPr marL="0" indent="0">
              <a:buNone/>
            </a:pPr>
            <a:r>
              <a:rPr lang="en-US" sz="2800" dirty="0"/>
              <a:t>                 Future online education benefits society by increasing accessibility and inclusivity to education, fostering lifelong learning through flexible. It also helps develop critical technical and self-discipline skills in learners.</a:t>
            </a:r>
          </a:p>
        </p:txBody>
      </p:sp>
    </p:spTree>
    <p:extLst>
      <p:ext uri="{BB962C8B-B14F-4D97-AF65-F5344CB8AC3E}">
        <p14:creationId xmlns:p14="http://schemas.microsoft.com/office/powerpoint/2010/main" val="1429806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64B0-8705-8B56-FB06-B609CB0D6A13}"/>
              </a:ext>
            </a:extLst>
          </p:cNvPr>
          <p:cNvSpPr>
            <a:spLocks noGrp="1"/>
          </p:cNvSpPr>
          <p:nvPr>
            <p:ph type="title"/>
          </p:nvPr>
        </p:nvSpPr>
        <p:spPr>
          <a:xfrm>
            <a:off x="1298864" y="680863"/>
            <a:ext cx="9331035" cy="3668599"/>
          </a:xfrm>
        </p:spPr>
        <p:txBody>
          <a:bodyPr>
            <a:normAutofit/>
          </a:bodyPr>
          <a:lstStyle/>
          <a:p>
            <a:r>
              <a:rPr lang="en-US" sz="4400" b="1" dirty="0"/>
              <a:t>Student  digital  portfolio using</a:t>
            </a:r>
            <a:br>
              <a:rPr lang="en-US" sz="4400" b="1" dirty="0"/>
            </a:br>
            <a:r>
              <a:rPr lang="en-US" sz="4400" b="1" dirty="0"/>
              <a:t>       </a:t>
            </a:r>
            <a:r>
              <a:rPr lang="en-US" sz="4400" b="1" dirty="0">
                <a:solidFill>
                  <a:srgbClr val="FFFF00"/>
                </a:solidFill>
              </a:rPr>
              <a:t>future online education</a:t>
            </a:r>
            <a:endParaRPr lang="en-IN" sz="4400" b="1" dirty="0">
              <a:solidFill>
                <a:srgbClr val="FFFF00"/>
              </a:solidFill>
            </a:endParaRPr>
          </a:p>
        </p:txBody>
      </p:sp>
      <p:pic>
        <p:nvPicPr>
          <p:cNvPr id="4" name="Picture 3">
            <a:extLst>
              <a:ext uri="{FF2B5EF4-FFF2-40B4-BE49-F238E27FC236}">
                <a16:creationId xmlns:a16="http://schemas.microsoft.com/office/drawing/2014/main" id="{E349B816-84A0-B439-F7BB-0F8749B70696}"/>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a:xfrm>
            <a:off x="4144241" y="3831302"/>
            <a:ext cx="3903518" cy="2128403"/>
          </a:xfrm>
          <a:prstGeom prst="rect">
            <a:avLst/>
          </a:prstGeom>
          <a:ln>
            <a:noFill/>
          </a:ln>
          <a:effectLst>
            <a:softEdge rad="112500"/>
          </a:effectLst>
        </p:spPr>
      </p:pic>
    </p:spTree>
    <p:extLst>
      <p:ext uri="{BB962C8B-B14F-4D97-AF65-F5344CB8AC3E}">
        <p14:creationId xmlns:p14="http://schemas.microsoft.com/office/powerpoint/2010/main" val="2551322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1ED5F-EC4D-79CB-2570-43455DF23DC0}"/>
              </a:ext>
            </a:extLst>
          </p:cNvPr>
          <p:cNvSpPr>
            <a:spLocks noGrp="1"/>
          </p:cNvSpPr>
          <p:nvPr>
            <p:ph type="title"/>
          </p:nvPr>
        </p:nvSpPr>
        <p:spPr>
          <a:xfrm>
            <a:off x="2712720" y="618518"/>
            <a:ext cx="8334690" cy="5365722"/>
          </a:xfrm>
        </p:spPr>
        <p:txBody>
          <a:bodyPr>
            <a:normAutofit/>
          </a:bodyPr>
          <a:lstStyle/>
          <a:p>
            <a:r>
              <a:rPr lang="en-US" sz="9600" dirty="0"/>
              <a:t>   </a:t>
            </a:r>
            <a:endParaRPr lang="en-IN" sz="9600" dirty="0"/>
          </a:p>
        </p:txBody>
      </p:sp>
      <p:pic>
        <p:nvPicPr>
          <p:cNvPr id="4" name="Picture 3">
            <a:extLst>
              <a:ext uri="{FF2B5EF4-FFF2-40B4-BE49-F238E27FC236}">
                <a16:creationId xmlns:a16="http://schemas.microsoft.com/office/drawing/2014/main" id="{4414746B-C1FE-4297-C42C-E3767E30A78C}"/>
              </a:ext>
            </a:extLst>
          </p:cNvPr>
          <p:cNvPicPr>
            <a:picLocks noChangeAspect="1"/>
          </p:cNvPicPr>
          <p:nvPr/>
        </p:nvPicPr>
        <p:blipFill>
          <a:blip r:embed="rId2"/>
          <a:stretch>
            <a:fillRect/>
          </a:stretch>
        </p:blipFill>
        <p:spPr>
          <a:xfrm>
            <a:off x="2477386" y="1382233"/>
            <a:ext cx="6794205" cy="4029739"/>
          </a:xfrm>
          <a:prstGeom prst="roundRect">
            <a:avLst>
              <a:gd name="adj" fmla="val 4167"/>
            </a:avLst>
          </a:prstGeom>
          <a:solidFill>
            <a:srgbClr val="FFFFFF"/>
          </a:solidFill>
          <a:ln w="76200" cap="sq">
            <a:solidFill>
              <a:srgbClr val="EAEAEA"/>
            </a:solidFill>
            <a:miter lim="800000"/>
          </a:ln>
          <a:effectLst>
            <a:outerShdw blurRad="76200" dir="13500000" sy="23000" kx="1200000" algn="br" rotWithShape="0">
              <a:prstClr val="black">
                <a:alpha val="20000"/>
              </a:prstClr>
            </a:outerShdw>
            <a:reflection blurRad="12700" stA="33000" endPos="28000" dist="5000" dir="5400000" sy="-100000" algn="bl" rotWithShape="0"/>
            <a:softEdge rad="12700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454299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B8CA-32C2-6FEF-A531-9AE1A507EFF3}"/>
              </a:ext>
            </a:extLst>
          </p:cNvPr>
          <p:cNvSpPr>
            <a:spLocks noGrp="1"/>
          </p:cNvSpPr>
          <p:nvPr>
            <p:ph type="title"/>
          </p:nvPr>
        </p:nvSpPr>
        <p:spPr>
          <a:xfrm>
            <a:off x="1808017" y="618518"/>
            <a:ext cx="9239393" cy="1478570"/>
          </a:xfrm>
        </p:spPr>
        <p:txBody>
          <a:bodyPr>
            <a:normAutofit/>
          </a:bodyPr>
          <a:lstStyle/>
          <a:p>
            <a:r>
              <a:rPr lang="en-US" sz="4000" dirty="0">
                <a:solidFill>
                  <a:schemeClr val="bg2"/>
                </a:solidFill>
              </a:rPr>
              <a:t>agenda</a:t>
            </a:r>
            <a:endParaRPr lang="en-IN" sz="4000" dirty="0">
              <a:solidFill>
                <a:schemeClr val="bg2"/>
              </a:solidFill>
            </a:endParaRPr>
          </a:p>
        </p:txBody>
      </p:sp>
      <p:sp>
        <p:nvSpPr>
          <p:cNvPr id="3" name="Content Placeholder 2">
            <a:extLst>
              <a:ext uri="{FF2B5EF4-FFF2-40B4-BE49-F238E27FC236}">
                <a16:creationId xmlns:a16="http://schemas.microsoft.com/office/drawing/2014/main" id="{FF977C63-6FF0-BF65-69DF-26BEE76E69B5}"/>
              </a:ext>
            </a:extLst>
          </p:cNvPr>
          <p:cNvSpPr>
            <a:spLocks noGrp="1"/>
          </p:cNvSpPr>
          <p:nvPr>
            <p:ph idx="1"/>
          </p:nvPr>
        </p:nvSpPr>
        <p:spPr>
          <a:xfrm>
            <a:off x="1953491" y="1818408"/>
            <a:ext cx="9093920" cy="4421074"/>
          </a:xfrm>
        </p:spPr>
        <p:txBody>
          <a:bodyPr anchor="t">
            <a:noAutofit/>
          </a:bodyPr>
          <a:lstStyle/>
          <a:p>
            <a:pPr marL="0" indent="0">
              <a:lnSpc>
                <a:spcPct val="100000"/>
              </a:lnSpc>
              <a:buNone/>
            </a:pPr>
            <a:r>
              <a:rPr lang="en-US" dirty="0"/>
              <a:t>                       1.Problem Statements </a:t>
            </a:r>
          </a:p>
          <a:p>
            <a:pPr marL="0" indent="0">
              <a:lnSpc>
                <a:spcPct val="100000"/>
              </a:lnSpc>
              <a:buNone/>
            </a:pPr>
            <a:r>
              <a:rPr lang="en-US" dirty="0"/>
              <a:t>                       2.Project Overview</a:t>
            </a:r>
          </a:p>
          <a:p>
            <a:pPr marL="0" indent="0">
              <a:lnSpc>
                <a:spcPct val="100000"/>
              </a:lnSpc>
              <a:buNone/>
            </a:pPr>
            <a:r>
              <a:rPr lang="en-US" dirty="0"/>
              <a:t>                       3. End Users</a:t>
            </a:r>
          </a:p>
          <a:p>
            <a:pPr marL="0" indent="0">
              <a:lnSpc>
                <a:spcPct val="100000"/>
              </a:lnSpc>
              <a:buNone/>
            </a:pPr>
            <a:r>
              <a:rPr lang="en-US" dirty="0"/>
              <a:t>                       4.Tools and Technologies</a:t>
            </a:r>
          </a:p>
          <a:p>
            <a:pPr marL="0" indent="0">
              <a:lnSpc>
                <a:spcPct val="100000"/>
              </a:lnSpc>
              <a:buNone/>
            </a:pPr>
            <a:r>
              <a:rPr lang="en-US" dirty="0"/>
              <a:t>                       5.Portfolio design and Layout</a:t>
            </a:r>
          </a:p>
          <a:p>
            <a:pPr marL="0" indent="0">
              <a:lnSpc>
                <a:spcPct val="100000"/>
              </a:lnSpc>
              <a:buNone/>
            </a:pPr>
            <a:r>
              <a:rPr lang="en-US" dirty="0"/>
              <a:t>                       6.Features and Functionality</a:t>
            </a:r>
          </a:p>
          <a:p>
            <a:pPr marL="0" indent="0">
              <a:lnSpc>
                <a:spcPct val="100000"/>
              </a:lnSpc>
              <a:buNone/>
            </a:pPr>
            <a:r>
              <a:rPr lang="en-US" dirty="0"/>
              <a:t>                       7.Results and Screenshots</a:t>
            </a:r>
          </a:p>
          <a:p>
            <a:pPr marL="0" indent="0">
              <a:lnSpc>
                <a:spcPct val="100000"/>
              </a:lnSpc>
              <a:buNone/>
            </a:pPr>
            <a:r>
              <a:rPr lang="en-US" dirty="0"/>
              <a:t>                       8.Conclusion</a:t>
            </a:r>
          </a:p>
          <a:p>
            <a:pPr marL="0" indent="0">
              <a:lnSpc>
                <a:spcPct val="100000"/>
              </a:lnSpc>
              <a:buNone/>
            </a:pPr>
            <a:r>
              <a:rPr lang="en-US" dirty="0"/>
              <a:t>                       9.Github Link   </a:t>
            </a:r>
            <a:endParaRPr lang="en-IN" dirty="0"/>
          </a:p>
        </p:txBody>
      </p:sp>
      <p:pic>
        <p:nvPicPr>
          <p:cNvPr id="5" name="Picture 4">
            <a:extLst>
              <a:ext uri="{FF2B5EF4-FFF2-40B4-BE49-F238E27FC236}">
                <a16:creationId xmlns:a16="http://schemas.microsoft.com/office/drawing/2014/main" id="{5BB8D152-9296-8852-E484-BCFA0412ADE5}"/>
              </a:ext>
            </a:extLst>
          </p:cNvPr>
          <p:cNvPicPr>
            <a:picLocks noChangeAspect="1"/>
          </p:cNvPicPr>
          <p:nvPr/>
        </p:nvPicPr>
        <p:blipFill>
          <a:blip r:embed="rId2"/>
          <a:stretch>
            <a:fillRect/>
          </a:stretch>
        </p:blipFill>
        <p:spPr>
          <a:xfrm>
            <a:off x="7787119" y="1954968"/>
            <a:ext cx="2671011" cy="315227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391877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73AB-28A3-3FAF-BBF5-7B9653433BD8}"/>
              </a:ext>
            </a:extLst>
          </p:cNvPr>
          <p:cNvSpPr>
            <a:spLocks noGrp="1"/>
          </p:cNvSpPr>
          <p:nvPr>
            <p:ph type="title"/>
          </p:nvPr>
        </p:nvSpPr>
        <p:spPr>
          <a:xfrm>
            <a:off x="1141413" y="602673"/>
            <a:ext cx="9905998" cy="1494415"/>
          </a:xfrm>
        </p:spPr>
        <p:txBody>
          <a:bodyPr>
            <a:normAutofit/>
          </a:bodyPr>
          <a:lstStyle/>
          <a:p>
            <a:r>
              <a:rPr lang="en-US" sz="4000" dirty="0">
                <a:solidFill>
                  <a:schemeClr val="bg2"/>
                </a:solidFill>
              </a:rPr>
              <a:t>PROBLEM  STATEMENT</a:t>
            </a:r>
            <a:endParaRPr lang="en-IN" sz="4000" dirty="0">
              <a:solidFill>
                <a:schemeClr val="bg2"/>
              </a:solidFill>
            </a:endParaRPr>
          </a:p>
        </p:txBody>
      </p:sp>
      <p:sp>
        <p:nvSpPr>
          <p:cNvPr id="3" name="Content Placeholder 2">
            <a:extLst>
              <a:ext uri="{FF2B5EF4-FFF2-40B4-BE49-F238E27FC236}">
                <a16:creationId xmlns:a16="http://schemas.microsoft.com/office/drawing/2014/main" id="{EF824DB9-E259-3996-11F4-948517B39233}"/>
              </a:ext>
            </a:extLst>
          </p:cNvPr>
          <p:cNvSpPr>
            <a:spLocks noGrp="1"/>
          </p:cNvSpPr>
          <p:nvPr>
            <p:ph idx="1"/>
          </p:nvPr>
        </p:nvSpPr>
        <p:spPr/>
        <p:txBody>
          <a:bodyPr>
            <a:normAutofit lnSpcReduction="10000"/>
          </a:bodyPr>
          <a:lstStyle/>
          <a:p>
            <a:pPr marL="0" indent="0">
              <a:buNone/>
            </a:pPr>
            <a:r>
              <a:rPr lang="en-US" dirty="0"/>
              <a:t>                            </a:t>
            </a:r>
            <a:r>
              <a:rPr lang="en-US" sz="2800" dirty="0"/>
              <a:t>Future online education faces problem statements like the digital divide(unequal access to technology and stable internet),lack of digital literacy among students and educators, insufficient infrastructure and resources, the challenge of maintaining student engagement and motivation, social isolation and a reduced sense of community, and potential negative health impacts from prolonged screen time.</a:t>
            </a:r>
            <a:endParaRPr lang="en-IN" sz="2800" dirty="0"/>
          </a:p>
        </p:txBody>
      </p:sp>
      <p:pic>
        <p:nvPicPr>
          <p:cNvPr id="5" name="Picture 4">
            <a:extLst>
              <a:ext uri="{FF2B5EF4-FFF2-40B4-BE49-F238E27FC236}">
                <a16:creationId xmlns:a16="http://schemas.microsoft.com/office/drawing/2014/main" id="{DB827701-3539-D4E1-5CE5-B5CE65BAAA6B}"/>
              </a:ext>
            </a:extLst>
          </p:cNvPr>
          <p:cNvPicPr>
            <a:picLocks noChangeAspect="1"/>
          </p:cNvPicPr>
          <p:nvPr/>
        </p:nvPicPr>
        <p:blipFill>
          <a:blip r:embed="rId3"/>
          <a:stretch>
            <a:fillRect/>
          </a:stretch>
        </p:blipFill>
        <p:spPr>
          <a:xfrm>
            <a:off x="8133381" y="514986"/>
            <a:ext cx="1869440" cy="165830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306122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5FD05-C0DD-4E36-3145-0D679CFF1C77}"/>
              </a:ext>
            </a:extLst>
          </p:cNvPr>
          <p:cNvSpPr>
            <a:spLocks noGrp="1"/>
          </p:cNvSpPr>
          <p:nvPr>
            <p:ph type="title"/>
          </p:nvPr>
        </p:nvSpPr>
        <p:spPr>
          <a:xfrm>
            <a:off x="1141411" y="255181"/>
            <a:ext cx="9906000" cy="414670"/>
          </a:xfrm>
        </p:spPr>
        <p:txBody>
          <a:bodyPr>
            <a:normAutofit fontScale="90000"/>
          </a:bodyPr>
          <a:lstStyle/>
          <a:p>
            <a:r>
              <a:rPr lang="en-US" dirty="0"/>
              <a:t>     </a:t>
            </a:r>
            <a:endParaRPr lang="en-IN" dirty="0"/>
          </a:p>
        </p:txBody>
      </p:sp>
      <p:sp>
        <p:nvSpPr>
          <p:cNvPr id="3" name="Text Placeholder 2">
            <a:extLst>
              <a:ext uri="{FF2B5EF4-FFF2-40B4-BE49-F238E27FC236}">
                <a16:creationId xmlns:a16="http://schemas.microsoft.com/office/drawing/2014/main" id="{4D28F441-10F3-BD03-07BC-78BA797A3D0F}"/>
              </a:ext>
            </a:extLst>
          </p:cNvPr>
          <p:cNvSpPr>
            <a:spLocks noGrp="1"/>
          </p:cNvSpPr>
          <p:nvPr>
            <p:ph type="body" idx="1"/>
          </p:nvPr>
        </p:nvSpPr>
        <p:spPr>
          <a:xfrm>
            <a:off x="1141411" y="933468"/>
            <a:ext cx="9906000" cy="4991064"/>
          </a:xfrm>
        </p:spPr>
        <p:txBody>
          <a:bodyPr>
            <a:normAutofit/>
          </a:bodyPr>
          <a:lstStyle/>
          <a:p>
            <a:r>
              <a:rPr lang="en-US" sz="2800" dirty="0"/>
              <a:t>                </a:t>
            </a:r>
            <a:r>
              <a:rPr lang="en-US" sz="2800" cap="none" dirty="0"/>
              <a:t>Future Online Education faces ongoing problems with ensuring equitable digital access, bridging the digital skills gap for both students and educators, and maintaining effective pedagogy to foster engagement, especially in practical subjects and beyond traditional lectures.</a:t>
            </a:r>
          </a:p>
          <a:p>
            <a:r>
              <a:rPr lang="en-US" sz="2800" cap="none" dirty="0"/>
              <a:t>                 Key issues also include preventing academic dishonesty, addressing student isolation and motivation, and overcoming infrastructural hurdles like unreliable internet connectivity</a:t>
            </a:r>
            <a:endParaRPr lang="en-IN" sz="2800" dirty="0"/>
          </a:p>
        </p:txBody>
      </p:sp>
    </p:spTree>
    <p:extLst>
      <p:ext uri="{BB962C8B-B14F-4D97-AF65-F5344CB8AC3E}">
        <p14:creationId xmlns:p14="http://schemas.microsoft.com/office/powerpoint/2010/main" val="30903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BFF5-1436-E8F4-4E05-006F33C3EE8B}"/>
              </a:ext>
            </a:extLst>
          </p:cNvPr>
          <p:cNvSpPr>
            <a:spLocks noGrp="1"/>
          </p:cNvSpPr>
          <p:nvPr>
            <p:ph type="title"/>
          </p:nvPr>
        </p:nvSpPr>
        <p:spPr>
          <a:xfrm>
            <a:off x="1288473" y="618518"/>
            <a:ext cx="9758938" cy="1478570"/>
          </a:xfrm>
        </p:spPr>
        <p:txBody>
          <a:bodyPr/>
          <a:lstStyle/>
          <a:p>
            <a:r>
              <a:rPr lang="en-US" sz="4000" dirty="0">
                <a:solidFill>
                  <a:schemeClr val="bg2"/>
                </a:solidFill>
              </a:rPr>
              <a:t>Project</a:t>
            </a:r>
            <a:r>
              <a:rPr lang="en-US" dirty="0">
                <a:solidFill>
                  <a:schemeClr val="bg2"/>
                </a:solidFill>
              </a:rPr>
              <a:t>  overview  </a:t>
            </a:r>
            <a:endParaRPr lang="en-IN" dirty="0">
              <a:solidFill>
                <a:schemeClr val="bg2"/>
              </a:solidFill>
            </a:endParaRPr>
          </a:p>
        </p:txBody>
      </p:sp>
      <p:sp>
        <p:nvSpPr>
          <p:cNvPr id="3" name="Content Placeholder 2">
            <a:extLst>
              <a:ext uri="{FF2B5EF4-FFF2-40B4-BE49-F238E27FC236}">
                <a16:creationId xmlns:a16="http://schemas.microsoft.com/office/drawing/2014/main" id="{BA43496D-58B5-0000-C159-B75E59924F2D}"/>
              </a:ext>
            </a:extLst>
          </p:cNvPr>
          <p:cNvSpPr>
            <a:spLocks noGrp="1"/>
          </p:cNvSpPr>
          <p:nvPr>
            <p:ph idx="1"/>
          </p:nvPr>
        </p:nvSpPr>
        <p:spPr>
          <a:xfrm>
            <a:off x="1141412" y="2783840"/>
            <a:ext cx="9905999" cy="3689695"/>
          </a:xfrm>
        </p:spPr>
        <p:txBody>
          <a:bodyPr/>
          <a:lstStyle/>
          <a:p>
            <a:pPr marL="0" indent="0">
              <a:buNone/>
            </a:pPr>
            <a:r>
              <a:rPr lang="en-US" dirty="0"/>
              <a:t>               </a:t>
            </a:r>
            <a:r>
              <a:rPr lang="en-US" sz="2800" dirty="0"/>
              <a:t>The future of online education will be defined by increasing technological integration, offering highly personalized, flexible, and accessible learning experiences through AI, virtual and hybrid models that blend online and in person instruction. My Portfolio contain a HOME, ABOUT, PROJECTS, CONTACT.</a:t>
            </a:r>
            <a:endParaRPr lang="en-IN" dirty="0"/>
          </a:p>
        </p:txBody>
      </p:sp>
      <p:pic>
        <p:nvPicPr>
          <p:cNvPr id="5" name="Picture 4">
            <a:extLst>
              <a:ext uri="{FF2B5EF4-FFF2-40B4-BE49-F238E27FC236}">
                <a16:creationId xmlns:a16="http://schemas.microsoft.com/office/drawing/2014/main" id="{3A02A6DF-6E05-EE15-9F5C-38152A00AD2A}"/>
              </a:ext>
            </a:extLst>
          </p:cNvPr>
          <p:cNvPicPr>
            <a:picLocks noChangeAspect="1"/>
          </p:cNvPicPr>
          <p:nvPr/>
        </p:nvPicPr>
        <p:blipFill>
          <a:blip r:embed="rId2"/>
          <a:stretch>
            <a:fillRect/>
          </a:stretch>
        </p:blipFill>
        <p:spPr>
          <a:xfrm>
            <a:off x="7995920" y="506254"/>
            <a:ext cx="1947862" cy="155606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088310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7EEA-453F-2E3F-56B5-BC6F7FD8ABC1}"/>
              </a:ext>
            </a:extLst>
          </p:cNvPr>
          <p:cNvSpPr>
            <a:spLocks noGrp="1"/>
          </p:cNvSpPr>
          <p:nvPr>
            <p:ph type="title"/>
          </p:nvPr>
        </p:nvSpPr>
        <p:spPr>
          <a:xfrm>
            <a:off x="1141411" y="429991"/>
            <a:ext cx="9906000" cy="335554"/>
          </a:xfrm>
        </p:spPr>
        <p:txBody>
          <a:bodyPr>
            <a:normAutofit fontScale="90000"/>
          </a:bodyPr>
          <a:lstStyle/>
          <a:p>
            <a:r>
              <a:rPr lang="en-US" dirty="0"/>
              <a:t>     </a:t>
            </a:r>
            <a:endParaRPr lang="en-IN" dirty="0"/>
          </a:p>
        </p:txBody>
      </p:sp>
      <p:sp>
        <p:nvSpPr>
          <p:cNvPr id="3" name="Text Placeholder 2">
            <a:extLst>
              <a:ext uri="{FF2B5EF4-FFF2-40B4-BE49-F238E27FC236}">
                <a16:creationId xmlns:a16="http://schemas.microsoft.com/office/drawing/2014/main" id="{128D05EB-FA71-5738-75BE-316DCE3D9C4F}"/>
              </a:ext>
            </a:extLst>
          </p:cNvPr>
          <p:cNvSpPr>
            <a:spLocks noGrp="1"/>
          </p:cNvSpPr>
          <p:nvPr>
            <p:ph type="body" idx="1"/>
          </p:nvPr>
        </p:nvSpPr>
        <p:spPr>
          <a:xfrm>
            <a:off x="1141411" y="1010093"/>
            <a:ext cx="9906000" cy="5305647"/>
          </a:xfrm>
        </p:spPr>
        <p:txBody>
          <a:bodyPr>
            <a:normAutofit/>
          </a:bodyPr>
          <a:lstStyle/>
          <a:p>
            <a:r>
              <a:rPr lang="en-US" sz="2800" u="sng" dirty="0">
                <a:solidFill>
                  <a:schemeClr val="accent4"/>
                </a:solidFill>
              </a:rPr>
              <a:t>Artificial intelligence(ai) :</a:t>
            </a:r>
          </a:p>
          <a:p>
            <a:r>
              <a:rPr lang="en-US" sz="2800" dirty="0">
                <a:solidFill>
                  <a:schemeClr val="tx1"/>
                </a:solidFill>
              </a:rPr>
              <a:t>                         ai </a:t>
            </a:r>
            <a:r>
              <a:rPr lang="en-US" sz="2800" cap="none" dirty="0">
                <a:solidFill>
                  <a:schemeClr val="tx1"/>
                </a:solidFill>
              </a:rPr>
              <a:t>Will personalize learning paths, provide Realtime feedback, automate administrate tasks, and identify knowledge gaps for individual learners. </a:t>
            </a:r>
          </a:p>
          <a:p>
            <a:r>
              <a:rPr lang="en-US" sz="2800" u="sng" cap="none" dirty="0">
                <a:solidFill>
                  <a:schemeClr val="accent4"/>
                </a:solidFill>
              </a:rPr>
              <a:t>VIRTUAL AND AUGMENTED REALITY(VR/AR) : </a:t>
            </a:r>
          </a:p>
          <a:p>
            <a:r>
              <a:rPr lang="en-US" sz="2800" cap="none" dirty="0">
                <a:solidFill>
                  <a:schemeClr val="accent4"/>
                </a:solidFill>
              </a:rPr>
              <a:t>                        </a:t>
            </a:r>
            <a:r>
              <a:rPr lang="en-US" sz="2800" cap="none" dirty="0">
                <a:solidFill>
                  <a:schemeClr val="tx1"/>
                </a:solidFill>
              </a:rPr>
              <a:t>These immersive technologies will create interactive and engaging learning environments, making education more effective.</a:t>
            </a:r>
            <a:endParaRPr lang="en-IN" sz="2800" dirty="0">
              <a:solidFill>
                <a:schemeClr val="tx1"/>
              </a:solidFill>
            </a:endParaRPr>
          </a:p>
        </p:txBody>
      </p:sp>
    </p:spTree>
    <p:extLst>
      <p:ext uri="{BB962C8B-B14F-4D97-AF65-F5344CB8AC3E}">
        <p14:creationId xmlns:p14="http://schemas.microsoft.com/office/powerpoint/2010/main" val="352354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5341E-CEF1-F88C-0DC0-04493608C12D}"/>
              </a:ext>
            </a:extLst>
          </p:cNvPr>
          <p:cNvSpPr>
            <a:spLocks noGrp="1"/>
          </p:cNvSpPr>
          <p:nvPr>
            <p:ph type="title"/>
          </p:nvPr>
        </p:nvSpPr>
        <p:spPr/>
        <p:txBody>
          <a:bodyPr>
            <a:normAutofit/>
          </a:bodyPr>
          <a:lstStyle/>
          <a:p>
            <a:r>
              <a:rPr lang="en-US" sz="4000" dirty="0">
                <a:solidFill>
                  <a:schemeClr val="bg2"/>
                </a:solidFill>
              </a:rPr>
              <a:t>Who are the end users </a:t>
            </a:r>
            <a:endParaRPr lang="en-IN" sz="4000" dirty="0">
              <a:solidFill>
                <a:schemeClr val="bg2"/>
              </a:solidFill>
            </a:endParaRPr>
          </a:p>
        </p:txBody>
      </p:sp>
      <p:sp>
        <p:nvSpPr>
          <p:cNvPr id="3" name="Content Placeholder 2">
            <a:extLst>
              <a:ext uri="{FF2B5EF4-FFF2-40B4-BE49-F238E27FC236}">
                <a16:creationId xmlns:a16="http://schemas.microsoft.com/office/drawing/2014/main" id="{4FCF2152-2C77-A3A7-32F6-96E21D3BF02D}"/>
              </a:ext>
            </a:extLst>
          </p:cNvPr>
          <p:cNvSpPr>
            <a:spLocks noGrp="1"/>
          </p:cNvSpPr>
          <p:nvPr>
            <p:ph idx="1"/>
          </p:nvPr>
        </p:nvSpPr>
        <p:spPr>
          <a:xfrm>
            <a:off x="1141412" y="2773680"/>
            <a:ext cx="9905999" cy="3017520"/>
          </a:xfrm>
        </p:spPr>
        <p:txBody>
          <a:bodyPr>
            <a:normAutofit lnSpcReduction="10000"/>
          </a:bodyPr>
          <a:lstStyle/>
          <a:p>
            <a:pPr marL="0" indent="0">
              <a:buNone/>
            </a:pPr>
            <a:r>
              <a:rPr lang="en-US" dirty="0"/>
              <a:t>                   </a:t>
            </a:r>
            <a:r>
              <a:rPr lang="en-US" sz="2800" dirty="0"/>
              <a:t>The primary end users of future online education include working professionals seeking to upskill or reskill, students of all ages looking for flexibility and access to a wider range of courses, rural and underserved populations benefiting from increased accessibility, and lifelong learners of diverse backgrounds aiming to learn at their own pace.</a:t>
            </a:r>
            <a:endParaRPr lang="en-IN" sz="2800" dirty="0"/>
          </a:p>
        </p:txBody>
      </p:sp>
      <p:pic>
        <p:nvPicPr>
          <p:cNvPr id="5" name="Picture 4">
            <a:extLst>
              <a:ext uri="{FF2B5EF4-FFF2-40B4-BE49-F238E27FC236}">
                <a16:creationId xmlns:a16="http://schemas.microsoft.com/office/drawing/2014/main" id="{983E8331-D9B1-3899-C620-B5599DA6ABC7}"/>
              </a:ext>
            </a:extLst>
          </p:cNvPr>
          <p:cNvPicPr>
            <a:picLocks noChangeAspect="1"/>
          </p:cNvPicPr>
          <p:nvPr/>
        </p:nvPicPr>
        <p:blipFill>
          <a:blip r:embed="rId2"/>
          <a:stretch>
            <a:fillRect/>
          </a:stretch>
        </p:blipFill>
        <p:spPr>
          <a:xfrm>
            <a:off x="8360735" y="718464"/>
            <a:ext cx="2016760" cy="1911322"/>
          </a:xfrm>
          <a:prstGeom prst="rect">
            <a:avLst/>
          </a:prstGeom>
          <a:ln>
            <a:noFill/>
          </a:ln>
          <a:effectLst>
            <a:softEdge rad="112500"/>
          </a:effectLst>
        </p:spPr>
      </p:pic>
    </p:spTree>
    <p:extLst>
      <p:ext uri="{BB962C8B-B14F-4D97-AF65-F5344CB8AC3E}">
        <p14:creationId xmlns:p14="http://schemas.microsoft.com/office/powerpoint/2010/main" val="793003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55330-EC60-E2B5-86BF-D486ACB8DBAD}"/>
              </a:ext>
            </a:extLst>
          </p:cNvPr>
          <p:cNvSpPr>
            <a:spLocks noGrp="1"/>
          </p:cNvSpPr>
          <p:nvPr>
            <p:ph type="title"/>
          </p:nvPr>
        </p:nvSpPr>
        <p:spPr>
          <a:xfrm>
            <a:off x="1141411" y="159488"/>
            <a:ext cx="9906000" cy="425303"/>
          </a:xfrm>
        </p:spPr>
        <p:txBody>
          <a:bodyPr>
            <a:normAutofit fontScale="90000"/>
          </a:bodyPr>
          <a:lstStyle/>
          <a:p>
            <a:r>
              <a:rPr lang="en-US" dirty="0"/>
              <a:t>     </a:t>
            </a:r>
            <a:endParaRPr lang="en-IN" dirty="0"/>
          </a:p>
        </p:txBody>
      </p:sp>
      <p:sp>
        <p:nvSpPr>
          <p:cNvPr id="3" name="Text Placeholder 2">
            <a:extLst>
              <a:ext uri="{FF2B5EF4-FFF2-40B4-BE49-F238E27FC236}">
                <a16:creationId xmlns:a16="http://schemas.microsoft.com/office/drawing/2014/main" id="{F013BAD2-2AF0-FCE0-2096-B6A24A553A0F}"/>
              </a:ext>
            </a:extLst>
          </p:cNvPr>
          <p:cNvSpPr>
            <a:spLocks noGrp="1"/>
          </p:cNvSpPr>
          <p:nvPr>
            <p:ph type="body" idx="1"/>
          </p:nvPr>
        </p:nvSpPr>
        <p:spPr>
          <a:xfrm>
            <a:off x="1141411" y="744279"/>
            <a:ext cx="9906000" cy="5054859"/>
          </a:xfrm>
        </p:spPr>
        <p:txBody>
          <a:bodyPr>
            <a:normAutofit/>
          </a:bodyPr>
          <a:lstStyle/>
          <a:p>
            <a:r>
              <a:rPr lang="en-US" sz="2800" u="sng" dirty="0">
                <a:solidFill>
                  <a:schemeClr val="accent4"/>
                </a:solidFill>
              </a:rPr>
              <a:t>UNDERGRADUATE AND GRADUATE STUDENTS:</a:t>
            </a:r>
          </a:p>
          <a:p>
            <a:r>
              <a:rPr lang="en-US" sz="2800" cap="none" dirty="0">
                <a:solidFill>
                  <a:schemeClr val="tx1"/>
                </a:solidFill>
              </a:rPr>
              <a:t>                         The post-pandemic era saw a massive increase in online enrollment, and this trend is expected to continue as student seek flexibility and access to diverse programs without relocation.</a:t>
            </a:r>
          </a:p>
          <a:p>
            <a:r>
              <a:rPr lang="en-US" sz="2800" u="sng" cap="none" dirty="0">
                <a:solidFill>
                  <a:schemeClr val="accent4"/>
                </a:solidFill>
              </a:rPr>
              <a:t>WORKING PROFESSIONALS:</a:t>
            </a:r>
          </a:p>
          <a:p>
            <a:r>
              <a:rPr lang="en-US" sz="2800" cap="none" dirty="0">
                <a:solidFill>
                  <a:schemeClr val="tx1"/>
                </a:solidFill>
              </a:rPr>
              <a:t>                         Professionals leverage online education to acquire new skills, stay current in rapidly evolving fields like IT, and advance their careers, fitting learning into their demanding schedules.</a:t>
            </a:r>
            <a:endParaRPr lang="en-IN" sz="2800" cap="none" dirty="0">
              <a:solidFill>
                <a:schemeClr val="tx1"/>
              </a:solidFill>
            </a:endParaRPr>
          </a:p>
        </p:txBody>
      </p:sp>
    </p:spTree>
    <p:extLst>
      <p:ext uri="{BB962C8B-B14F-4D97-AF65-F5344CB8AC3E}">
        <p14:creationId xmlns:p14="http://schemas.microsoft.com/office/powerpoint/2010/main" val="25950159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357</TotalTime>
  <Words>861</Words>
  <Application>Microsoft Office PowerPoint</Application>
  <PresentationFormat>Widescreen</PresentationFormat>
  <Paragraphs>69</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Tw Cen MT</vt:lpstr>
      <vt:lpstr>Circuit</vt:lpstr>
      <vt:lpstr>Digital portfolio</vt:lpstr>
      <vt:lpstr>Student  digital  portfolio using        future online education</vt:lpstr>
      <vt:lpstr>agenda</vt:lpstr>
      <vt:lpstr>PROBLEM  STATEMENT</vt:lpstr>
      <vt:lpstr>     </vt:lpstr>
      <vt:lpstr>Project  overview  </vt:lpstr>
      <vt:lpstr>     </vt:lpstr>
      <vt:lpstr>Who are the end users </vt:lpstr>
      <vt:lpstr>     </vt:lpstr>
      <vt:lpstr>Tools and techniques</vt:lpstr>
      <vt:lpstr>Portfolio design and layout</vt:lpstr>
      <vt:lpstr>        </vt:lpstr>
      <vt:lpstr>Features and functionality</vt:lpstr>
      <vt:lpstr>    </vt:lpstr>
      <vt:lpstr> Results and screenshots.</vt:lpstr>
      <vt:lpstr>      </vt:lpstr>
      <vt:lpstr>     </vt:lpstr>
      <vt:lpstr>Future online education results.</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Pavi V</dc:creator>
  <cp:lastModifiedBy>Pavi V</cp:lastModifiedBy>
  <cp:revision>4</cp:revision>
  <dcterms:created xsi:type="dcterms:W3CDTF">2025-08-20T13:06:32Z</dcterms:created>
  <dcterms:modified xsi:type="dcterms:W3CDTF">2025-09-05T07:48:23Z</dcterms:modified>
</cp:coreProperties>
</file>