
<file path=[Content_Types].xml><?xml version="1.0" encoding="utf-8"?>
<Types xmlns="http://schemas.openxmlformats.org/package/2006/content-types">
  <Default Extension="glb" ContentType="model/gltf.binary"/>
  <Default Extension="jp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72" r:id="rId2"/>
    <p:sldId id="273" r:id="rId3"/>
    <p:sldId id="259" r:id="rId4"/>
    <p:sldId id="278" r:id="rId5"/>
    <p:sldId id="261" r:id="rId6"/>
    <p:sldId id="262" r:id="rId7"/>
    <p:sldId id="282" r:id="rId8"/>
    <p:sldId id="264" r:id="rId9"/>
    <p:sldId id="279" r:id="rId10"/>
    <p:sldId id="28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30"/>
  </p:normalViewPr>
  <p:slideViewPr>
    <p:cSldViewPr snapToGrid="0">
      <p:cViewPr varScale="1">
        <p:scale>
          <a:sx n="85" d="100"/>
          <a:sy n="85" d="100"/>
        </p:scale>
        <p:origin x="590" y="4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7/11/2023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7/11/2023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7/06/relationships/model3d" Target="../media/model3d1.glb"/><Relationship Id="rId1" Type="http://schemas.openxmlformats.org/officeDocument/2006/relationships/slideLayout" Target="../slideLayouts/slideLayout2.xml"/><Relationship Id="rId4" Type="http://schemas.openxmlformats.org/officeDocument/2006/relationships/image" Target="../media/image5.web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13" name="Content Placeholder 12" descr="Dark Gray Question mark">
                <a:extLst>
                  <a:ext uri="{FF2B5EF4-FFF2-40B4-BE49-F238E27FC236}">
                    <a16:creationId xmlns:a16="http://schemas.microsoft.com/office/drawing/2014/main" id="{049883FB-7F72-4E39-4055-0B6CD5B40593}"/>
                  </a:ext>
                </a:extLst>
              </p:cNvPr>
              <p:cNvGraphicFramePr>
                <a:graphicFrameLocks noGrp="1" noChangeAspect="1"/>
              </p:cNvGraphicFramePr>
              <p:nvPr>
                <p:ph idx="1"/>
                <p:extLst>
                  <p:ext uri="{D42A27DB-BD31-4B8C-83A1-F6EECF244321}">
                    <p14:modId xmlns:p14="http://schemas.microsoft.com/office/powerpoint/2010/main" val="2839960984"/>
                  </p:ext>
                </p:extLst>
              </p:nvPr>
            </p:nvGraphicFramePr>
            <p:xfrm>
              <a:off x="8872774" y="1622662"/>
              <a:ext cx="1969613" cy="3445987"/>
            </p:xfrm>
            <a:graphic>
              <a:graphicData uri="http://schemas.microsoft.com/office/drawing/2017/model3d">
                <am3d:model3d r:embed="rId2">
                  <am3d:spPr>
                    <a:xfrm>
                      <a:off x="0" y="0"/>
                      <a:ext cx="1969613" cy="3445987"/>
                    </a:xfrm>
                    <a:prstGeom prst="rect">
                      <a:avLst/>
                    </a:prstGeom>
                  </am3d:spPr>
                  <am3d:camera>
                    <am3d:pos x="0" y="0" z="55389530"/>
                    <am3d:up dx="0" dy="36000000" dz="0"/>
                    <am3d:lookAt x="0" y="0" z="0"/>
                    <am3d:perspective fov="2700000"/>
                  </am3d:camera>
                  <am3d:trans>
                    <am3d:meterPerModelUnit n="3517042" d="1000000"/>
                    <am3d:preTrans dx="0" dy="-18004113" dz="-4973"/>
                    <am3d:scale>
                      <am3d:sx n="1000000" d="1000000"/>
                      <am3d:sy n="1000000" d="1000000"/>
                      <am3d:sz n="1000000" d="1000000"/>
                    </am3d:scale>
                    <am3d:rot ax="337582" ay="2335392" az="212505"/>
                    <am3d:postTrans dx="0" dy="0" dz="0"/>
                  </am3d:trans>
                  <am3d:raster rName="Office3DRenderer" rVer="16.0.8326">
                    <am3d:blip r:embed="rId3"/>
                  </am3d:raster>
                  <am3d:objViewport viewportSz="413137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3" name="Content Placeholder 12" descr="Dark Gray Question mark">
                <a:extLst>
                  <a:ext uri="{FF2B5EF4-FFF2-40B4-BE49-F238E27FC236}">
                    <a16:creationId xmlns:a16="http://schemas.microsoft.com/office/drawing/2014/main" id="{049883FB-7F72-4E39-4055-0B6CD5B40593}"/>
                  </a:ext>
                </a:extLst>
              </p:cNvPr>
              <p:cNvPicPr>
                <a:picLocks noGrp="1" noRot="1" noChangeAspect="1" noMove="1" noResize="1" noEditPoints="1" noAdjustHandles="1" noChangeArrowheads="1" noChangeShapeType="1" noCrop="1"/>
              </p:cNvPicPr>
              <p:nvPr/>
            </p:nvPicPr>
            <p:blipFill>
              <a:blip r:embed="rId3"/>
              <a:stretch>
                <a:fillRect/>
              </a:stretch>
            </p:blipFill>
            <p:spPr>
              <a:xfrm>
                <a:off x="8872774" y="1622662"/>
                <a:ext cx="1969613" cy="3445987"/>
              </a:xfrm>
              <a:prstGeom prst="rect">
                <a:avLst/>
              </a:prstGeom>
            </p:spPr>
          </p:pic>
        </mc:Fallback>
      </mc:AlternateContent>
      <p:pic>
        <p:nvPicPr>
          <p:cNvPr id="16" name="Picture 15">
            <a:extLst>
              <a:ext uri="{FF2B5EF4-FFF2-40B4-BE49-F238E27FC236}">
                <a16:creationId xmlns:a16="http://schemas.microsoft.com/office/drawing/2014/main" id="{4FBDA894-B0C5-5EE2-5CB6-1414BECE6D6D}"/>
              </a:ext>
            </a:extLst>
          </p:cNvPr>
          <p:cNvPicPr>
            <a:picLocks noChangeAspect="1"/>
          </p:cNvPicPr>
          <p:nvPr/>
        </p:nvPicPr>
        <p:blipFill>
          <a:blip r:embed="rId4"/>
          <a:stretch>
            <a:fillRect/>
          </a:stretch>
        </p:blipFill>
        <p:spPr>
          <a:xfrm>
            <a:off x="385483" y="653480"/>
            <a:ext cx="5515966" cy="3102731"/>
          </a:xfrm>
          <a:prstGeom prst="rect">
            <a:avLst/>
          </a:prstGeom>
        </p:spPr>
      </p:pic>
    </p:spTree>
    <p:extLst>
      <p:ext uri="{BB962C8B-B14F-4D97-AF65-F5344CB8AC3E}">
        <p14:creationId xmlns:p14="http://schemas.microsoft.com/office/powerpoint/2010/main" val="417536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1524000" y="1170432"/>
            <a:ext cx="9144000" cy="2085530"/>
          </a:xfrm>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a:xfrm>
            <a:off x="1524000" y="3429000"/>
            <a:ext cx="9144000" cy="1655762"/>
          </a:xfrm>
        </p:spPr>
        <p:txBody>
          <a:bodyPr/>
          <a:lstStyle/>
          <a:p>
            <a:r>
              <a:rPr lang="en-US" dirty="0" err="1"/>
              <a:t>Sharvani</a:t>
            </a:r>
            <a:r>
              <a:rPr lang="en-US" dirty="0"/>
              <a:t>- 22BD1A6727</a:t>
            </a:r>
          </a:p>
          <a:p>
            <a:r>
              <a:rPr lang="en-US" dirty="0"/>
              <a:t>Sreeja- 22BD1A6728</a:t>
            </a:r>
          </a:p>
          <a:p>
            <a:r>
              <a:rPr lang="en-US" dirty="0"/>
              <a:t>Pavitra- 22BD1A6717</a:t>
            </a:r>
          </a:p>
        </p:txBody>
      </p:sp>
    </p:spTree>
    <p:extLst>
      <p:ext uri="{BB962C8B-B14F-4D97-AF65-F5344CB8AC3E}">
        <p14:creationId xmlns:p14="http://schemas.microsoft.com/office/powerpoint/2010/main" val="25779363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2140843600"/>
              </p:ext>
            </p:extLst>
          </p:nvPr>
        </p:nvGraphicFramePr>
        <p:xfrm>
          <a:off x="7791450" y="1169988"/>
          <a:ext cx="4132263" cy="4838913"/>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LOGIN OR SIGNUP</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MAIN CODE</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SCORE-BOARD</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FINAL CODE AND OUTPUT</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noAutofit/>
          </a:bodyPr>
          <a:lstStyle/>
          <a:p>
            <a:r>
              <a:rPr lang="en-US" sz="2400" dirty="0"/>
              <a:t>It is a quiz, consisting of 3 categories. Namely python, sports and social. The user needs to login or signup to get access to the quiz. Select a category of your choice then the questions with options will be displayed. Give your answers. Finally at the end the score-board will be displayed each time. You can compare your score with the other users. </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pic>
        <p:nvPicPr>
          <p:cNvPr id="8" name="Picture Placeholder 7">
            <a:extLst>
              <a:ext uri="{FF2B5EF4-FFF2-40B4-BE49-F238E27FC236}">
                <a16:creationId xmlns:a16="http://schemas.microsoft.com/office/drawing/2014/main" id="{D7E24A00-9ABC-60BA-A14F-BEBC7A603F16}"/>
              </a:ext>
            </a:extLst>
          </p:cNvPr>
          <p:cNvPicPr>
            <a:picLocks noGrp="1" noChangeAspect="1"/>
          </p:cNvPicPr>
          <p:nvPr>
            <p:ph type="pic" idx="1"/>
          </p:nvPr>
        </p:nvPicPr>
        <p:blipFill>
          <a:blip r:embed="rId2"/>
          <a:srcRect l="20910" r="20910"/>
          <a:stretch>
            <a:fillRect/>
          </a:stretch>
        </p:blipFill>
        <p:spPr>
          <a:xfrm>
            <a:off x="7044368" y="0"/>
            <a:ext cx="5147632" cy="5109881"/>
          </a:xfrm>
        </p:spPr>
      </p:pic>
    </p:spTree>
    <p:extLst>
      <p:ext uri="{BB962C8B-B14F-4D97-AF65-F5344CB8AC3E}">
        <p14:creationId xmlns:p14="http://schemas.microsoft.com/office/powerpoint/2010/main" val="343507701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31A5CE6-9460-B041-B086-6B9F0FE2380F}"/>
              </a:ext>
            </a:extLst>
          </p:cNvPr>
          <p:cNvSpPr txBox="1"/>
          <p:nvPr/>
        </p:nvSpPr>
        <p:spPr>
          <a:xfrm>
            <a:off x="1532965" y="224118"/>
            <a:ext cx="8892988" cy="523220"/>
          </a:xfrm>
          <a:prstGeom prst="rect">
            <a:avLst/>
          </a:prstGeom>
          <a:noFill/>
        </p:spPr>
        <p:txBody>
          <a:bodyPr wrap="square" rtlCol="0">
            <a:spAutoFit/>
          </a:bodyPr>
          <a:lstStyle/>
          <a:p>
            <a:pPr algn="ctr"/>
            <a:r>
              <a:rPr lang="en-US" sz="2800" b="1" dirty="0"/>
              <a:t>LOGIN OR SIGNUP</a:t>
            </a:r>
            <a:endParaRPr lang="en-IN" sz="2800" b="1" dirty="0"/>
          </a:p>
        </p:txBody>
      </p:sp>
      <p:pic>
        <p:nvPicPr>
          <p:cNvPr id="6" name="Picture 5">
            <a:extLst>
              <a:ext uri="{FF2B5EF4-FFF2-40B4-BE49-F238E27FC236}">
                <a16:creationId xmlns:a16="http://schemas.microsoft.com/office/drawing/2014/main" id="{13681537-D9E5-3865-652C-06C7EB4B098F}"/>
              </a:ext>
            </a:extLst>
          </p:cNvPr>
          <p:cNvPicPr>
            <a:picLocks noChangeAspect="1"/>
          </p:cNvPicPr>
          <p:nvPr/>
        </p:nvPicPr>
        <p:blipFill>
          <a:blip r:embed="rId2"/>
          <a:stretch>
            <a:fillRect/>
          </a:stretch>
        </p:blipFill>
        <p:spPr>
          <a:xfrm>
            <a:off x="1237644" y="1162981"/>
            <a:ext cx="9860147" cy="4570807"/>
          </a:xfrm>
          <a:prstGeom prst="rect">
            <a:avLst/>
          </a:prstGeom>
        </p:spPr>
      </p:pic>
    </p:spTree>
    <p:extLst>
      <p:ext uri="{BB962C8B-B14F-4D97-AF65-F5344CB8AC3E}">
        <p14:creationId xmlns:p14="http://schemas.microsoft.com/office/powerpoint/2010/main" val="5200005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23087F1-0A22-4E04-6B3F-B1DDA246A111}"/>
              </a:ext>
            </a:extLst>
          </p:cNvPr>
          <p:cNvSpPr>
            <a:spLocks noGrp="1"/>
          </p:cNvSpPr>
          <p:nvPr>
            <p:ph type="dt" sz="half" idx="4294967295"/>
          </p:nvPr>
        </p:nvSpPr>
        <p:spPr>
          <a:xfrm>
            <a:off x="0" y="6464300"/>
            <a:ext cx="987425" cy="311150"/>
          </a:xfrm>
        </p:spPr>
        <p:txBody>
          <a:bodyPr/>
          <a:lstStyle/>
          <a:p>
            <a:r>
              <a:rPr lang="en-US" dirty="0"/>
              <a:t>20XX</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4294967295"/>
          </p:nvPr>
        </p:nvSpPr>
        <p:spPr>
          <a:xfrm>
            <a:off x="11204575" y="6464300"/>
            <a:ext cx="987425" cy="311150"/>
          </a:xfrm>
        </p:spPr>
        <p:txBody>
          <a:bodyPr/>
          <a:lstStyle/>
          <a:p>
            <a:fld id="{58FB4751-880F-D840-AAA9-3A15815CC996}" type="slidenum">
              <a:rPr lang="en-US" smtClean="0"/>
              <a:t>5</a:t>
            </a:fld>
            <a:endParaRPr lang="en-US" dirty="0"/>
          </a:p>
        </p:txBody>
      </p:sp>
      <p:pic>
        <p:nvPicPr>
          <p:cNvPr id="10" name="Picture 9">
            <a:extLst>
              <a:ext uri="{FF2B5EF4-FFF2-40B4-BE49-F238E27FC236}">
                <a16:creationId xmlns:a16="http://schemas.microsoft.com/office/drawing/2014/main" id="{C05EC969-B168-3472-611D-AA064A426ED8}"/>
              </a:ext>
            </a:extLst>
          </p:cNvPr>
          <p:cNvPicPr>
            <a:picLocks noChangeAspect="1"/>
          </p:cNvPicPr>
          <p:nvPr/>
        </p:nvPicPr>
        <p:blipFill>
          <a:blip r:embed="rId2"/>
          <a:stretch>
            <a:fillRect/>
          </a:stretch>
        </p:blipFill>
        <p:spPr>
          <a:xfrm>
            <a:off x="1203536" y="41616"/>
            <a:ext cx="9784928" cy="6774767"/>
          </a:xfrm>
          <a:prstGeom prst="rect">
            <a:avLst/>
          </a:prstGeom>
        </p:spPr>
      </p:pic>
    </p:spTree>
    <p:extLst>
      <p:ext uri="{BB962C8B-B14F-4D97-AF65-F5344CB8AC3E}">
        <p14:creationId xmlns:p14="http://schemas.microsoft.com/office/powerpoint/2010/main" val="1699088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6</a:t>
            </a:fld>
            <a:endParaRPr lang="en-US" dirty="0"/>
          </a:p>
        </p:txBody>
      </p:sp>
      <p:pic>
        <p:nvPicPr>
          <p:cNvPr id="10" name="Picture 9">
            <a:extLst>
              <a:ext uri="{FF2B5EF4-FFF2-40B4-BE49-F238E27FC236}">
                <a16:creationId xmlns:a16="http://schemas.microsoft.com/office/drawing/2014/main" id="{7E59698B-7433-5C33-D2D1-376B58389D14}"/>
              </a:ext>
            </a:extLst>
          </p:cNvPr>
          <p:cNvPicPr>
            <a:picLocks noChangeAspect="1"/>
          </p:cNvPicPr>
          <p:nvPr/>
        </p:nvPicPr>
        <p:blipFill>
          <a:blip r:embed="rId2"/>
          <a:stretch>
            <a:fillRect/>
          </a:stretch>
        </p:blipFill>
        <p:spPr>
          <a:xfrm>
            <a:off x="353832" y="2946419"/>
            <a:ext cx="11484335" cy="3518389"/>
          </a:xfrm>
          <a:prstGeom prst="rect">
            <a:avLst/>
          </a:prstGeom>
        </p:spPr>
      </p:pic>
      <p:sp>
        <p:nvSpPr>
          <p:cNvPr id="11" name="TextBox 10">
            <a:extLst>
              <a:ext uri="{FF2B5EF4-FFF2-40B4-BE49-F238E27FC236}">
                <a16:creationId xmlns:a16="http://schemas.microsoft.com/office/drawing/2014/main" id="{5D142190-DE1A-9E35-5DDC-12AB76AD3113}"/>
              </a:ext>
            </a:extLst>
          </p:cNvPr>
          <p:cNvSpPr txBox="1"/>
          <p:nvPr/>
        </p:nvSpPr>
        <p:spPr>
          <a:xfrm>
            <a:off x="466164" y="322730"/>
            <a:ext cx="11098306" cy="2585323"/>
          </a:xfrm>
          <a:prstGeom prst="rect">
            <a:avLst/>
          </a:prstGeom>
          <a:noFill/>
        </p:spPr>
        <p:txBody>
          <a:bodyPr wrap="square" rtlCol="0">
            <a:spAutoFit/>
          </a:bodyPr>
          <a:lstStyle/>
          <a:p>
            <a:pPr algn="just"/>
            <a:r>
              <a:rPr lang="en-US" b="1" i="1" dirty="0"/>
              <a:t>In this part of code , we import </a:t>
            </a:r>
            <a:r>
              <a:rPr lang="en-US" b="1" i="1" dirty="0" err="1"/>
              <a:t>json</a:t>
            </a:r>
            <a:r>
              <a:rPr lang="en-US" b="1" i="1" dirty="0"/>
              <a:t> and random modules. We use a </a:t>
            </a:r>
            <a:r>
              <a:rPr lang="en-US" b="1" i="1" dirty="0" err="1"/>
              <a:t>json</a:t>
            </a:r>
            <a:r>
              <a:rPr lang="en-US" b="1" i="1" dirty="0"/>
              <a:t> file to store questions of the quiz of different categories. So, we created a </a:t>
            </a:r>
            <a:r>
              <a:rPr lang="en-US" b="1" i="1" dirty="0" err="1"/>
              <a:t>quiz_questions</a:t>
            </a:r>
            <a:r>
              <a:rPr lang="en-US" b="1" i="1" dirty="0"/>
              <a:t>. </a:t>
            </a:r>
            <a:r>
              <a:rPr lang="en-US" b="1" i="1" dirty="0" err="1"/>
              <a:t>json</a:t>
            </a:r>
            <a:r>
              <a:rPr lang="en-US" b="1" i="1" dirty="0"/>
              <a:t> and stored questions belongs to different categories like </a:t>
            </a:r>
            <a:r>
              <a:rPr lang="en-US" b="1" i="1" dirty="0" err="1"/>
              <a:t>python_quiz</a:t>
            </a:r>
            <a:r>
              <a:rPr lang="en-US" b="1" i="1" dirty="0"/>
              <a:t>, </a:t>
            </a:r>
            <a:r>
              <a:rPr lang="en-US" b="1" i="1" dirty="0" err="1"/>
              <a:t>sports_quiz</a:t>
            </a:r>
            <a:r>
              <a:rPr lang="en-US" b="1" i="1" dirty="0"/>
              <a:t>, </a:t>
            </a:r>
            <a:r>
              <a:rPr lang="en-US" b="1" i="1" dirty="0" err="1"/>
              <a:t>social_quiz</a:t>
            </a:r>
            <a:r>
              <a:rPr lang="en-US" b="1" i="1" dirty="0"/>
              <a:t>. load() function is used to convert a </a:t>
            </a:r>
            <a:r>
              <a:rPr lang="en-US" b="1" i="1" dirty="0" err="1"/>
              <a:t>json</a:t>
            </a:r>
            <a:r>
              <a:rPr lang="en-US" b="1" i="1" dirty="0"/>
              <a:t> file to a dictionary. User can choose his own choice in category. Using for-loop, the questions are printed. We use random functions to get a random question from the given dictionary and store it in a variable. Now remove this questions from the dictionary so that the questions are not repeated. We can access this question using variable. Question is printed and using for loop print the options too. Now the user should give the correct option. If the user give the options other than (a/b/c/d) then the user is asked to enter a valid option. If the answer entered by the user is correct then 1 is added to score.</a:t>
            </a:r>
            <a:endParaRPr lang="en-IN" b="1" i="1" dirty="0"/>
          </a:p>
        </p:txBody>
      </p:sp>
    </p:spTree>
    <p:extLst>
      <p:ext uri="{BB962C8B-B14F-4D97-AF65-F5344CB8AC3E}">
        <p14:creationId xmlns:p14="http://schemas.microsoft.com/office/powerpoint/2010/main" val="27528532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3EBD0F-A37E-CCEB-190A-BF34476667E2}"/>
              </a:ext>
            </a:extLst>
          </p:cNvPr>
          <p:cNvSpPr>
            <a:spLocks noGrp="1"/>
          </p:cNvSpPr>
          <p:nvPr>
            <p:ph type="sldNum" sz="quarter" idx="12"/>
          </p:nvPr>
        </p:nvSpPr>
        <p:spPr/>
        <p:txBody>
          <a:bodyPr/>
          <a:lstStyle/>
          <a:p>
            <a:fld id="{58FB4751-880F-D840-AAA9-3A15815CC996}" type="slidenum">
              <a:rPr lang="en-US" smtClean="0"/>
              <a:t>7</a:t>
            </a:fld>
            <a:endParaRPr lang="en-US" dirty="0"/>
          </a:p>
        </p:txBody>
      </p:sp>
      <p:pic>
        <p:nvPicPr>
          <p:cNvPr id="3" name="Picture 2">
            <a:extLst>
              <a:ext uri="{FF2B5EF4-FFF2-40B4-BE49-F238E27FC236}">
                <a16:creationId xmlns:a16="http://schemas.microsoft.com/office/drawing/2014/main" id="{D8DAF050-7267-F7C7-9224-7A667781530E}"/>
              </a:ext>
            </a:extLst>
          </p:cNvPr>
          <p:cNvPicPr>
            <a:picLocks noChangeAspect="1"/>
          </p:cNvPicPr>
          <p:nvPr/>
        </p:nvPicPr>
        <p:blipFill>
          <a:blip r:embed="rId2"/>
          <a:stretch>
            <a:fillRect/>
          </a:stretch>
        </p:blipFill>
        <p:spPr>
          <a:xfrm>
            <a:off x="1742109" y="564777"/>
            <a:ext cx="10862267" cy="5083192"/>
          </a:xfrm>
          <a:prstGeom prst="rect">
            <a:avLst/>
          </a:prstGeom>
        </p:spPr>
      </p:pic>
    </p:spTree>
    <p:extLst>
      <p:ext uri="{BB962C8B-B14F-4D97-AF65-F5344CB8AC3E}">
        <p14:creationId xmlns:p14="http://schemas.microsoft.com/office/powerpoint/2010/main" val="1467278179"/>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8</a:t>
            </a:fld>
            <a:endParaRPr lang="en-US" dirty="0"/>
          </a:p>
        </p:txBody>
      </p:sp>
      <p:sp>
        <p:nvSpPr>
          <p:cNvPr id="40" name="TextBox 39">
            <a:extLst>
              <a:ext uri="{FF2B5EF4-FFF2-40B4-BE49-F238E27FC236}">
                <a16:creationId xmlns:a16="http://schemas.microsoft.com/office/drawing/2014/main" id="{8DCF949C-289F-43A4-4F85-5DD363991049}"/>
              </a:ext>
            </a:extLst>
          </p:cNvPr>
          <p:cNvSpPr txBox="1"/>
          <p:nvPr/>
        </p:nvSpPr>
        <p:spPr>
          <a:xfrm>
            <a:off x="441781" y="1497106"/>
            <a:ext cx="11573435" cy="3108543"/>
          </a:xfrm>
          <a:prstGeom prst="rect">
            <a:avLst/>
          </a:prstGeom>
          <a:noFill/>
        </p:spPr>
        <p:txBody>
          <a:bodyPr wrap="square" rtlCol="0">
            <a:spAutoFit/>
          </a:bodyPr>
          <a:lstStyle/>
          <a:p>
            <a:r>
              <a:rPr lang="en-US" sz="2800" b="1" i="1" dirty="0"/>
              <a:t>For the category which we have selected of our choice, the scores which we get are appended into a text file of that category. If we select python quiz, then the scores which we get are appended to the text file python_score.txt. For choosing social _quiz, the scores are appended to the text file social_score.txt. If we choose </a:t>
            </a:r>
            <a:r>
              <a:rPr lang="en-US" sz="2800" b="1" i="1" dirty="0" err="1"/>
              <a:t>sports_quiz</a:t>
            </a:r>
            <a:r>
              <a:rPr lang="en-US" sz="2800" b="1" i="1" dirty="0"/>
              <a:t>, the scores are appended to the text file sports_score.txt. The scores we get in these categories are saved each time play and they can be compared with other player's scores.</a:t>
            </a:r>
            <a:endParaRPr lang="en-IN" sz="2800" b="1" i="1" dirty="0"/>
          </a:p>
        </p:txBody>
      </p:sp>
      <p:sp>
        <p:nvSpPr>
          <p:cNvPr id="43" name="TextBox 42">
            <a:extLst>
              <a:ext uri="{FF2B5EF4-FFF2-40B4-BE49-F238E27FC236}">
                <a16:creationId xmlns:a16="http://schemas.microsoft.com/office/drawing/2014/main" id="{1DB128BA-6556-BCC3-30FF-00B1A56EE0D0}"/>
              </a:ext>
            </a:extLst>
          </p:cNvPr>
          <p:cNvSpPr txBox="1"/>
          <p:nvPr/>
        </p:nvSpPr>
        <p:spPr>
          <a:xfrm>
            <a:off x="2653552" y="600635"/>
            <a:ext cx="6149789" cy="584775"/>
          </a:xfrm>
          <a:prstGeom prst="rect">
            <a:avLst/>
          </a:prstGeom>
          <a:noFill/>
        </p:spPr>
        <p:txBody>
          <a:bodyPr wrap="square" rtlCol="0">
            <a:spAutoFit/>
          </a:bodyPr>
          <a:lstStyle/>
          <a:p>
            <a:pPr algn="ctr"/>
            <a:r>
              <a:rPr lang="en-US" sz="3200" b="1" dirty="0"/>
              <a:t>SCORE-BOARD</a:t>
            </a:r>
            <a:endParaRPr lang="en-IN" sz="3200" b="1" dirty="0"/>
          </a:p>
        </p:txBody>
      </p:sp>
    </p:spTree>
    <p:extLst>
      <p:ext uri="{BB962C8B-B14F-4D97-AF65-F5344CB8AC3E}">
        <p14:creationId xmlns:p14="http://schemas.microsoft.com/office/powerpoint/2010/main" val="1002104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72E947-FE43-FAE3-EC35-329E01CD871A}"/>
              </a:ext>
            </a:extLst>
          </p:cNvPr>
          <p:cNvPicPr>
            <a:picLocks noChangeAspect="1"/>
          </p:cNvPicPr>
          <p:nvPr/>
        </p:nvPicPr>
        <p:blipFill>
          <a:blip r:embed="rId2"/>
          <a:stretch>
            <a:fillRect/>
          </a:stretch>
        </p:blipFill>
        <p:spPr>
          <a:xfrm>
            <a:off x="1531224" y="754148"/>
            <a:ext cx="9129551" cy="5349704"/>
          </a:xfrm>
          <a:prstGeom prst="rect">
            <a:avLst/>
          </a:prstGeom>
        </p:spPr>
      </p:pic>
    </p:spTree>
    <p:extLst>
      <p:ext uri="{BB962C8B-B14F-4D97-AF65-F5344CB8AC3E}">
        <p14:creationId xmlns:p14="http://schemas.microsoft.com/office/powerpoint/2010/main" val="1445010188"/>
      </p:ext>
    </p:extLst>
  </p:cSld>
  <p:clrMapOvr>
    <a:masterClrMapping/>
  </p:clrMapOvr>
  <p:transition spd="slow">
    <p:wipe/>
  </p:transition>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{C6E0D86A-711E-4C79-A8D1-31EAC5AF519D}tf11964407_win32</Template>
  <TotalTime>319</TotalTime>
  <Words>414</Words>
  <Application>Microsoft Office PowerPoint</Application>
  <PresentationFormat>Widescreen</PresentationFormat>
  <Paragraphs>23</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Courier New</vt:lpstr>
      <vt:lpstr>Gill Sans Nova</vt:lpstr>
      <vt:lpstr>Gill Sans Nova Light</vt:lpstr>
      <vt:lpstr>Sagona Book</vt:lpstr>
      <vt:lpstr>Office Theme</vt:lpstr>
      <vt:lpstr>PowerPoint Presentation</vt:lpstr>
      <vt:lpstr>Agenda</vt:lpstr>
      <vt:lpstr>Introduction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gadde vivek</dc:creator>
  <cp:lastModifiedBy>gadde vivek</cp:lastModifiedBy>
  <cp:revision>6</cp:revision>
  <dcterms:created xsi:type="dcterms:W3CDTF">2023-07-10T15:22:46Z</dcterms:created>
  <dcterms:modified xsi:type="dcterms:W3CDTF">2023-07-11T05:46:20Z</dcterms:modified>
</cp:coreProperties>
</file>