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1" r:id="rId5"/>
    <p:sldId id="260"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9E50C-87CF-4B09-B610-6B1262E08BBB}"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9E50C-87CF-4B09-B610-6B1262E08BBB}"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9E50C-87CF-4B09-B610-6B1262E08BBB}"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9E50C-87CF-4B09-B610-6B1262E08BBB}"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9E50C-87CF-4B09-B610-6B1262E08BBB}"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49E50C-87CF-4B09-B610-6B1262E08BBB}"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49E50C-87CF-4B09-B610-6B1262E08BBB}" type="datetimeFigureOut">
              <a:rPr lang="en-US" smtClean="0"/>
              <a:pPr/>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49E50C-87CF-4B09-B610-6B1262E08BBB}" type="datetimeFigureOut">
              <a:rPr lang="en-US" smtClean="0"/>
              <a:pPr/>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9E50C-87CF-4B09-B610-6B1262E08BBB}" type="datetimeFigureOut">
              <a:rPr lang="en-US" smtClean="0"/>
              <a:pPr/>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9E50C-87CF-4B09-B610-6B1262E08BBB}"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9E50C-87CF-4B09-B610-6B1262E08BBB}"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5724-0256-4632-82B8-72888D8A7E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9E50C-87CF-4B09-B610-6B1262E08BBB}" type="datetimeFigureOut">
              <a:rPr lang="en-US" smtClean="0"/>
              <a:pPr/>
              <a:t>3/3/2019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A5724-0256-4632-82B8-72888D8A7E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25536"/>
          </a:xfrm>
        </p:spPr>
        <p:txBody>
          <a:bodyPr>
            <a:normAutofit fontScale="90000"/>
          </a:bodyPr>
          <a:lstStyle/>
          <a:p>
            <a:r>
              <a:rPr lang="en-IN" dirty="0" smtClean="0"/>
              <a:t>FARMING  EQUIPMENT  RENTAL SERVICES </a:t>
            </a:r>
            <a:endParaRPr lang="en-US" dirty="0"/>
          </a:p>
        </p:txBody>
      </p:sp>
      <p:pic>
        <p:nvPicPr>
          <p:cNvPr id="7" name="Picture 6" descr="icon_white_transparent.png"/>
          <p:cNvPicPr>
            <a:picLocks noChangeAspect="1"/>
          </p:cNvPicPr>
          <p:nvPr/>
        </p:nvPicPr>
        <p:blipFill>
          <a:blip r:embed="rId3"/>
          <a:stretch>
            <a:fillRect/>
          </a:stretch>
        </p:blipFill>
        <p:spPr>
          <a:xfrm>
            <a:off x="3143240" y="3714752"/>
            <a:ext cx="2452703" cy="245270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 1:</a:t>
            </a:r>
            <a:endParaRPr lang="en-US" dirty="0"/>
          </a:p>
        </p:txBody>
      </p:sp>
      <p:pic>
        <p:nvPicPr>
          <p:cNvPr id="25602" name="Picture 2" descr="2019-03-02.png (1439Ã708)"/>
          <p:cNvPicPr>
            <a:picLocks noGrp="1" noChangeAspect="1" noChangeArrowheads="1"/>
          </p:cNvPicPr>
          <p:nvPr>
            <p:ph idx="1"/>
          </p:nvPr>
        </p:nvPicPr>
        <p:blipFill>
          <a:blip r:embed="rId2"/>
          <a:srcRect/>
          <a:stretch>
            <a:fillRect/>
          </a:stretch>
        </p:blipFill>
        <p:spPr bwMode="auto">
          <a:xfrm>
            <a:off x="457200" y="1357298"/>
            <a:ext cx="8229600" cy="507209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 2:</a:t>
            </a:r>
            <a:endParaRPr lang="en-US" dirty="0"/>
          </a:p>
        </p:txBody>
      </p:sp>
      <p:pic>
        <p:nvPicPr>
          <p:cNvPr id="28674" name="Picture 2" descr="2019-03-02.png (1335Ã645)"/>
          <p:cNvPicPr>
            <a:picLocks noGrp="1" noChangeAspect="1" noChangeArrowheads="1"/>
          </p:cNvPicPr>
          <p:nvPr>
            <p:ph idx="1"/>
          </p:nvPr>
        </p:nvPicPr>
        <p:blipFill>
          <a:blip r:embed="rId2"/>
          <a:srcRect/>
          <a:stretch>
            <a:fillRect/>
          </a:stretch>
        </p:blipFill>
        <p:spPr bwMode="auto">
          <a:xfrm>
            <a:off x="457200" y="1500174"/>
            <a:ext cx="8229600" cy="500066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 3:</a:t>
            </a:r>
            <a:endParaRPr lang="en-US" dirty="0"/>
          </a:p>
        </p:txBody>
      </p:sp>
      <p:pic>
        <p:nvPicPr>
          <p:cNvPr id="29698" name="Picture 2" descr="2019-03-02.png (1439Ã707)"/>
          <p:cNvPicPr>
            <a:picLocks noGrp="1" noChangeAspect="1" noChangeArrowheads="1"/>
          </p:cNvPicPr>
          <p:nvPr>
            <p:ph idx="1"/>
          </p:nvPr>
        </p:nvPicPr>
        <p:blipFill>
          <a:blip r:embed="rId2"/>
          <a:srcRect/>
          <a:stretch>
            <a:fillRect/>
          </a:stretch>
        </p:blipFill>
        <p:spPr bwMode="auto">
          <a:xfrm>
            <a:off x="457200" y="1357298"/>
            <a:ext cx="8229600" cy="507209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DETAILS:</a:t>
            </a:r>
            <a:endParaRPr lang="en-US" dirty="0"/>
          </a:p>
        </p:txBody>
      </p:sp>
      <p:pic>
        <p:nvPicPr>
          <p:cNvPr id="30722" name="Picture 2" descr="2019-03-02.png (1194Ã694)"/>
          <p:cNvPicPr>
            <a:picLocks noGrp="1" noChangeAspect="1" noChangeArrowheads="1"/>
          </p:cNvPicPr>
          <p:nvPr>
            <p:ph idx="1"/>
          </p:nvPr>
        </p:nvPicPr>
        <p:blipFill>
          <a:blip r:embed="rId2"/>
          <a:srcRect/>
          <a:stretch>
            <a:fillRect/>
          </a:stretch>
        </p:blipFill>
        <p:spPr bwMode="auto">
          <a:xfrm>
            <a:off x="500034" y="1714488"/>
            <a:ext cx="8143931" cy="485778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a:xfrm>
            <a:off x="457200" y="1600201"/>
            <a:ext cx="7901014" cy="2543180"/>
          </a:xfrm>
        </p:spPr>
        <p:txBody>
          <a:bodyPr>
            <a:normAutofit/>
          </a:bodyPr>
          <a:lstStyle/>
          <a:p>
            <a:r>
              <a:rPr lang="en-IN" sz="2600" b="1" dirty="0" smtClean="0">
                <a:latin typeface="Calibri Light" pitchFamily="34" charset="0"/>
                <a:cs typeface="Calibri Light" pitchFamily="34" charset="0"/>
              </a:rPr>
              <a:t> </a:t>
            </a:r>
            <a:r>
              <a:rPr lang="en-IN" sz="2600" dirty="0" smtClean="0">
                <a:latin typeface="Calibri Light" pitchFamily="34" charset="0"/>
                <a:cs typeface="Calibri Light" pitchFamily="34" charset="0"/>
              </a:rPr>
              <a:t>A mobile application that the farmers can use to hire tractors as well as other mechanizations at a nominal amount all using their mobile phones. This would not only help them avoid manual labour but can be also be considered as an important step to encourage this profession.</a:t>
            </a:r>
            <a:endParaRPr lang="en-US" sz="2600" dirty="0" smtClean="0">
              <a:latin typeface="Calibri Light" pitchFamily="34" charset="0"/>
              <a:cs typeface="Calibri Light" pitchFamily="34" charset="0"/>
            </a:endParaRPr>
          </a:p>
          <a:p>
            <a:endParaRPr lang="en-US" dirty="0"/>
          </a:p>
        </p:txBody>
      </p:sp>
      <p:pic>
        <p:nvPicPr>
          <p:cNvPr id="4" name="Picture 2" descr="farming-tractor"/>
          <p:cNvPicPr>
            <a:picLocks noChangeAspect="1" noChangeArrowheads="1"/>
          </p:cNvPicPr>
          <p:nvPr/>
        </p:nvPicPr>
        <p:blipFill>
          <a:blip r:embed="rId2"/>
          <a:srcRect/>
          <a:stretch>
            <a:fillRect/>
          </a:stretch>
        </p:blipFill>
        <p:spPr bwMode="auto">
          <a:xfrm>
            <a:off x="3214678" y="4143380"/>
            <a:ext cx="4559301" cy="231866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a:xfrm>
            <a:off x="457200" y="1600201"/>
            <a:ext cx="8229600" cy="2114552"/>
          </a:xfrm>
        </p:spPr>
        <p:txBody>
          <a:bodyPr/>
          <a:lstStyle/>
          <a:p>
            <a:r>
              <a:rPr lang="en-IN" sz="2400" dirty="0" smtClean="0">
                <a:latin typeface="Calibri Light" pitchFamily="34" charset="0"/>
                <a:cs typeface="Calibri Light" pitchFamily="34" charset="0"/>
              </a:rPr>
              <a:t>We are proposing an app that directly connects farmers who want to hire farming mechanizations like tractors, irrigation pump set, etc with the people nearby who have put farming mechanizations on rent on our app. </a:t>
            </a:r>
            <a:endParaRPr lang="en-US" sz="2400" dirty="0" smtClean="0">
              <a:latin typeface="Calibri Light" pitchFamily="34" charset="0"/>
              <a:cs typeface="Calibri Light" pitchFamily="34" charset="0"/>
            </a:endParaRPr>
          </a:p>
          <a:p>
            <a:endParaRPr lang="en-US" dirty="0"/>
          </a:p>
        </p:txBody>
      </p:sp>
      <p:pic>
        <p:nvPicPr>
          <p:cNvPr id="4" name="Picture 4" descr="Related image"/>
          <p:cNvPicPr>
            <a:picLocks noChangeAspect="1" noChangeArrowheads="1"/>
          </p:cNvPicPr>
          <p:nvPr/>
        </p:nvPicPr>
        <p:blipFill>
          <a:blip r:embed="rId2"/>
          <a:srcRect/>
          <a:stretch>
            <a:fillRect/>
          </a:stretch>
        </p:blipFill>
        <p:spPr bwMode="auto">
          <a:xfrm>
            <a:off x="0" y="3929066"/>
            <a:ext cx="3312319" cy="1714512"/>
          </a:xfrm>
          <a:prstGeom prst="rect">
            <a:avLst/>
          </a:prstGeom>
          <a:noFill/>
        </p:spPr>
      </p:pic>
      <p:pic>
        <p:nvPicPr>
          <p:cNvPr id="18434" name="Picture 2" descr="Image result for ios logo"/>
          <p:cNvPicPr>
            <a:picLocks noChangeAspect="1" noChangeArrowheads="1"/>
          </p:cNvPicPr>
          <p:nvPr/>
        </p:nvPicPr>
        <p:blipFill>
          <a:blip r:embed="rId3" cstate="print"/>
          <a:srcRect/>
          <a:stretch>
            <a:fillRect/>
          </a:stretch>
        </p:blipFill>
        <p:spPr bwMode="auto">
          <a:xfrm>
            <a:off x="3357555" y="3857628"/>
            <a:ext cx="2500330" cy="1643074"/>
          </a:xfrm>
          <a:prstGeom prst="rect">
            <a:avLst/>
          </a:prstGeom>
          <a:noFill/>
        </p:spPr>
      </p:pic>
      <p:sp>
        <p:nvSpPr>
          <p:cNvPr id="18436" name="AutoShape 4" descr="Image result for WINDO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Image result for WINDO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40" name="Picture 8" descr="Image result for WINDOWS"/>
          <p:cNvPicPr>
            <a:picLocks noChangeAspect="1" noChangeArrowheads="1"/>
          </p:cNvPicPr>
          <p:nvPr/>
        </p:nvPicPr>
        <p:blipFill>
          <a:blip r:embed="rId4"/>
          <a:srcRect/>
          <a:stretch>
            <a:fillRect/>
          </a:stretch>
        </p:blipFill>
        <p:spPr bwMode="auto">
          <a:xfrm>
            <a:off x="6143636" y="3643314"/>
            <a:ext cx="2500306" cy="250030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pic>
        <p:nvPicPr>
          <p:cNvPr id="7" name="Content Placeholder 6" descr="Tractor architecture (1).png"/>
          <p:cNvPicPr>
            <a:picLocks noGrp="1" noChangeAspect="1"/>
          </p:cNvPicPr>
          <p:nvPr>
            <p:ph idx="1"/>
          </p:nvPr>
        </p:nvPicPr>
        <p:blipFill>
          <a:blip r:embed="rId2"/>
          <a:stretch>
            <a:fillRect/>
          </a:stretch>
        </p:blipFill>
        <p:spPr>
          <a:xfrm>
            <a:off x="857224" y="1600200"/>
            <a:ext cx="7286675" cy="475775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928794" y="0"/>
            <a:ext cx="585791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FEATURES:</a:t>
            </a:r>
            <a:endParaRPr lang="en-US" dirty="0"/>
          </a:p>
        </p:txBody>
      </p:sp>
      <p:pic>
        <p:nvPicPr>
          <p:cNvPr id="3" name="Picture 2" descr="https://lh3.googleusercontent.com/-j4PiwkkJ7LM/XHpdgRUdMkI/AAAAAAAATJ8/mGIfuoJ9NvMbBTq6KY1C7UYwVJ0hEDOdACL0BGAYYCw/h713/2019-03-02.png"/>
          <p:cNvPicPr>
            <a:picLocks noChangeAspect="1" noChangeArrowheads="1"/>
          </p:cNvPicPr>
          <p:nvPr/>
        </p:nvPicPr>
        <p:blipFill>
          <a:blip r:embed="rId2"/>
          <a:srcRect/>
          <a:stretch>
            <a:fillRect/>
          </a:stretch>
        </p:blipFill>
        <p:spPr bwMode="auto">
          <a:xfrm>
            <a:off x="214283" y="1285860"/>
            <a:ext cx="8429683" cy="55721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1:</a:t>
            </a:r>
            <a:endParaRPr lang="en-US" dirty="0"/>
          </a:p>
        </p:txBody>
      </p:sp>
      <p:pic>
        <p:nvPicPr>
          <p:cNvPr id="21506" name="Picture 2" descr="2019-03-02.png (1438Ã706)"/>
          <p:cNvPicPr>
            <a:picLocks noGrp="1" noChangeAspect="1" noChangeArrowheads="1"/>
          </p:cNvPicPr>
          <p:nvPr>
            <p:ph idx="1"/>
          </p:nvPr>
        </p:nvPicPr>
        <p:blipFill>
          <a:blip r:embed="rId2"/>
          <a:srcRect/>
          <a:stretch>
            <a:fillRect/>
          </a:stretch>
        </p:blipFill>
        <p:spPr bwMode="auto">
          <a:xfrm>
            <a:off x="457200" y="1357298"/>
            <a:ext cx="8229600" cy="51435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2:</a:t>
            </a:r>
            <a:endParaRPr lang="en-US" dirty="0"/>
          </a:p>
        </p:txBody>
      </p:sp>
      <p:pic>
        <p:nvPicPr>
          <p:cNvPr id="23554" name="Picture 2" descr="2019-03-02.png (1439Ã715)"/>
          <p:cNvPicPr>
            <a:picLocks noGrp="1" noChangeAspect="1" noChangeArrowheads="1"/>
          </p:cNvPicPr>
          <p:nvPr>
            <p:ph idx="1"/>
          </p:nvPr>
        </p:nvPicPr>
        <p:blipFill>
          <a:blip r:embed="rId2"/>
          <a:srcRect/>
          <a:stretch>
            <a:fillRect/>
          </a:stretch>
        </p:blipFill>
        <p:spPr bwMode="auto">
          <a:xfrm>
            <a:off x="457200" y="1357298"/>
            <a:ext cx="8229600" cy="500066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3:</a:t>
            </a:r>
            <a:endParaRPr lang="en-US" dirty="0"/>
          </a:p>
        </p:txBody>
      </p:sp>
      <p:pic>
        <p:nvPicPr>
          <p:cNvPr id="24578" name="Picture 2" descr="2019-03-02.png (1439Ã706)"/>
          <p:cNvPicPr>
            <a:picLocks noGrp="1" noChangeAspect="1" noChangeArrowheads="1"/>
          </p:cNvPicPr>
          <p:nvPr>
            <p:ph idx="1"/>
          </p:nvPr>
        </p:nvPicPr>
        <p:blipFill>
          <a:blip r:embed="rId2"/>
          <a:srcRect/>
          <a:stretch>
            <a:fillRect/>
          </a:stretch>
        </p:blipFill>
        <p:spPr bwMode="auto">
          <a:xfrm>
            <a:off x="457200" y="1500174"/>
            <a:ext cx="8229600" cy="478634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123</Words>
  <Application>Microsoft Office PowerPoint</Application>
  <PresentationFormat>On-screen Show (4:3)</PresentationFormat>
  <Paragraphs>14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FARMING  EQUIPMENT  RENTAL SERVICES </vt:lpstr>
      <vt:lpstr>PROBLEM  STATEMENT:</vt:lpstr>
      <vt:lpstr>SOLUTION:</vt:lpstr>
      <vt:lpstr>ARCHITECTURE:</vt:lpstr>
      <vt:lpstr>Slide 5</vt:lpstr>
      <vt:lpstr>FEATURES:</vt:lpstr>
      <vt:lpstr>HOME 1:</vt:lpstr>
      <vt:lpstr>HOME 2:</vt:lpstr>
      <vt:lpstr>HOME 3:</vt:lpstr>
      <vt:lpstr>POST 1:</vt:lpstr>
      <vt:lpstr>POST 2:</vt:lpstr>
      <vt:lpstr>POST 3:</vt:lpstr>
      <vt:lpstr>LISTING DETAILS: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cp:lastModifiedBy>
  <cp:revision>24</cp:revision>
  <dcterms:created xsi:type="dcterms:W3CDTF">2019-03-02T06:57:34Z</dcterms:created>
  <dcterms:modified xsi:type="dcterms:W3CDTF">2019-03-03T09:49:44Z</dcterms:modified>
</cp:coreProperties>
</file>