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86F2D-1116-4CFD-8F2B-97379DB9082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7DF94-FD4B-4701-AA7C-3CE4282F41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7DF94-FD4B-4701-AA7C-3CE4282F41F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EC4B-732A-45C6-8B89-88216435054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3FE1-7CD2-49DD-B5DA-34EFB9D285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dirty="0" smtClean="0"/>
              <a:t>FARMING EQUIPMENT RENTAL SERVICE</a:t>
            </a:r>
            <a:endParaRPr lang="en-US" dirty="0"/>
          </a:p>
        </p:txBody>
      </p:sp>
      <p:pic>
        <p:nvPicPr>
          <p:cNvPr id="6" name="Picture 5" descr="icon_white_transpar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3214686"/>
            <a:ext cx="2643205" cy="2738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BUSINESS MODEL STATS:</a:t>
            </a:r>
            <a:endParaRPr lang="en-US" dirty="0"/>
          </a:p>
        </p:txBody>
      </p:sp>
      <p:pic>
        <p:nvPicPr>
          <p:cNvPr id="7" name="Content Placeholder 6" descr="sta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714488"/>
            <a:ext cx="6357982" cy="47022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rming-busin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428604"/>
            <a:ext cx="4929221" cy="6119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iness Model Canv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rban-vs-rur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839244"/>
            <a:ext cx="8001056" cy="5179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CROPS PRODUCED THROUGHOUT THE YEAR</a:t>
            </a:r>
            <a:endParaRPr lang="en-US" dirty="0"/>
          </a:p>
        </p:txBody>
      </p:sp>
      <p:pic>
        <p:nvPicPr>
          <p:cNvPr id="4" name="Content Placeholder 3" descr="sea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600200"/>
            <a:ext cx="6572295" cy="490063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</Words>
  <Application>Microsoft Office PowerPoint</Application>
  <PresentationFormat>On-screen Show (4:3)</PresentationFormat>
  <Paragraphs>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FARMING EQUIPMENT RENTAL SERVICE</vt:lpstr>
      <vt:lpstr>BUSINESS MODEL STATS:</vt:lpstr>
      <vt:lpstr>Slide 3</vt:lpstr>
      <vt:lpstr>Slide 4</vt:lpstr>
      <vt:lpstr>Slide 5</vt:lpstr>
      <vt:lpstr>CROPS PRODUCED THROUGHOUT THE YEAR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FARMING EQUIPMENT RENTAL SERVICE</dc:title>
  <dc:creator>abhishek</dc:creator>
  <cp:lastModifiedBy>abhishek</cp:lastModifiedBy>
  <cp:revision>4</cp:revision>
  <dcterms:created xsi:type="dcterms:W3CDTF">2019-03-03T03:13:47Z</dcterms:created>
  <dcterms:modified xsi:type="dcterms:W3CDTF">2019-03-03T03:45:32Z</dcterms:modified>
</cp:coreProperties>
</file>