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ursamalaysia.com/market_information/shariah_compliant_equities_pr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Malaysian Islamic Equity Trend Prediction </a:t>
            </a:r>
            <a:r>
              <a:rPr lang="en-US" sz="2400" dirty="0" smtClean="0"/>
              <a:t>(MIETP)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873731"/>
            <a:ext cx="6815669" cy="1104668"/>
          </a:xfrm>
        </p:spPr>
        <p:txBody>
          <a:bodyPr>
            <a:normAutofit/>
          </a:bodyPr>
          <a:lstStyle/>
          <a:p>
            <a:r>
              <a:rPr lang="en-US" dirty="0" smtClean="0"/>
              <a:t>Shobana Athiappan</a:t>
            </a:r>
          </a:p>
          <a:p>
            <a:r>
              <a:rPr lang="en-US" dirty="0" err="1"/>
              <a:t>Pavitra</a:t>
            </a:r>
            <a:r>
              <a:rPr lang="en-US" dirty="0"/>
              <a:t> </a:t>
            </a:r>
            <a:r>
              <a:rPr lang="en-US" dirty="0" err="1"/>
              <a:t>Vengattarao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6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Be Continued… in (MILESTONE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Business Understanding</a:t>
            </a:r>
          </a:p>
          <a:p>
            <a:r>
              <a:rPr lang="en-US" dirty="0" smtClean="0"/>
              <a:t>Data Understanding</a:t>
            </a:r>
          </a:p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Crawling</a:t>
            </a:r>
          </a:p>
          <a:p>
            <a:pPr lvl="1"/>
            <a:r>
              <a:rPr lang="en-US" dirty="0" smtClean="0"/>
              <a:t>Automating</a:t>
            </a:r>
          </a:p>
          <a:p>
            <a:r>
              <a:rPr lang="en-US" dirty="0" smtClean="0"/>
              <a:t>Next milestone planning</a:t>
            </a:r>
          </a:p>
          <a:p>
            <a:r>
              <a:rPr lang="en-US" dirty="0" smtClean="0"/>
              <a:t>Code Walk-through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73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Malaysian Islamic Equity.</a:t>
            </a:r>
          </a:p>
          <a:p>
            <a:pPr lvl="1"/>
            <a:r>
              <a:rPr lang="en-US" dirty="0" err="1" smtClean="0"/>
              <a:t>Shariah</a:t>
            </a:r>
            <a:r>
              <a:rPr lang="en-US" dirty="0" smtClean="0"/>
              <a:t> Compliant Funds: Investment funds governed by </a:t>
            </a:r>
            <a:r>
              <a:rPr lang="en-US" dirty="0" err="1" smtClean="0"/>
              <a:t>Shariah</a:t>
            </a:r>
            <a:r>
              <a:rPr lang="en-US" dirty="0" smtClean="0"/>
              <a:t> Law and the principles of Muslim religions.</a:t>
            </a:r>
          </a:p>
          <a:p>
            <a:pPr lvl="1"/>
            <a:r>
              <a:rPr lang="en-US" dirty="0" smtClean="0"/>
              <a:t>Consider to be type of social responsible investing.</a:t>
            </a:r>
          </a:p>
          <a:p>
            <a:pPr lvl="1"/>
            <a:r>
              <a:rPr lang="en-US" dirty="0" smtClean="0"/>
              <a:t>Untapped field of investment since it has just expended in popularity recently.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85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Shariah</a:t>
            </a:r>
            <a:r>
              <a:rPr lang="en-US" dirty="0" smtClean="0"/>
              <a:t> Compliant type of FUNDS: </a:t>
            </a:r>
          </a:p>
          <a:p>
            <a:pPr lvl="1"/>
            <a:r>
              <a:rPr lang="en-US" dirty="0" smtClean="0"/>
              <a:t>Equity Funds.</a:t>
            </a:r>
          </a:p>
          <a:p>
            <a:pPr lvl="1"/>
            <a:r>
              <a:rPr lang="en-US" dirty="0" smtClean="0"/>
              <a:t>Private Equity Funds.</a:t>
            </a:r>
          </a:p>
          <a:p>
            <a:pPr lvl="1"/>
            <a:r>
              <a:rPr lang="en-US" dirty="0" smtClean="0"/>
              <a:t>Trade Finance Funds.</a:t>
            </a:r>
          </a:p>
          <a:p>
            <a:pPr lvl="1"/>
            <a:r>
              <a:rPr lang="en-US" dirty="0" smtClean="0"/>
              <a:t>Real Estate Funds.</a:t>
            </a:r>
          </a:p>
          <a:p>
            <a:pPr lvl="1"/>
            <a:r>
              <a:rPr lang="en-US" dirty="0" smtClean="0"/>
              <a:t>Money Market Fund.</a:t>
            </a:r>
          </a:p>
        </p:txBody>
      </p:sp>
    </p:spTree>
    <p:extLst>
      <p:ext uri="{BB962C8B-B14F-4D97-AF65-F5344CB8AC3E}">
        <p14:creationId xmlns:p14="http://schemas.microsoft.com/office/powerpoint/2010/main" val="331896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are trying to achieve : </a:t>
            </a:r>
          </a:p>
          <a:p>
            <a:pPr lvl="1"/>
            <a:r>
              <a:rPr lang="en-US" dirty="0" smtClean="0"/>
              <a:t>To create awareness on Islamic Equities, and </a:t>
            </a:r>
            <a:r>
              <a:rPr lang="en-US" dirty="0" err="1"/>
              <a:t>S</a:t>
            </a:r>
            <a:r>
              <a:rPr lang="en-US" dirty="0" err="1" smtClean="0"/>
              <a:t>hariah</a:t>
            </a:r>
            <a:r>
              <a:rPr lang="en-US" dirty="0" smtClean="0"/>
              <a:t> compliance investment.</a:t>
            </a:r>
          </a:p>
          <a:p>
            <a:pPr lvl="1"/>
            <a:r>
              <a:rPr lang="en-US" dirty="0"/>
              <a:t>To prescribe and predict the Trend in Islamic Equity.</a:t>
            </a:r>
          </a:p>
          <a:p>
            <a:pPr lvl="1"/>
            <a:r>
              <a:rPr lang="en-US" dirty="0" smtClean="0"/>
              <a:t>To develop an Machine Learning Forecasting Web-app based on this product.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2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primary source of </a:t>
            </a:r>
            <a:r>
              <a:rPr lang="en-US" dirty="0"/>
              <a:t>d</a:t>
            </a:r>
            <a:r>
              <a:rPr lang="en-US" dirty="0" smtClean="0"/>
              <a:t>ata is from Bursa Malaysia.</a:t>
            </a:r>
          </a:p>
          <a:p>
            <a:r>
              <a:rPr lang="en-US" dirty="0" smtClean="0"/>
              <a:t>URL 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www.bursamalaysia.com/market_information/shariah_compliant_equities_prices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Dimension: 15 rows x 926 column ( Per Day )</a:t>
            </a:r>
          </a:p>
          <a:p>
            <a:r>
              <a:rPr lang="en-US" dirty="0" smtClean="0"/>
              <a:t>Sample Data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428" y="3975822"/>
            <a:ext cx="4562299" cy="20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6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Collection: Crawling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Crawling Script :</a:t>
            </a:r>
          </a:p>
          <a:p>
            <a:pPr lvl="1"/>
            <a:r>
              <a:rPr lang="en-US" dirty="0" smtClean="0"/>
              <a:t>Libraries involved:-</a:t>
            </a:r>
          </a:p>
          <a:p>
            <a:pPr lvl="2"/>
            <a:r>
              <a:rPr lang="en-US" dirty="0" smtClean="0"/>
              <a:t>Requests</a:t>
            </a:r>
          </a:p>
          <a:p>
            <a:pPr lvl="2"/>
            <a:r>
              <a:rPr lang="en-US" dirty="0" smtClean="0"/>
              <a:t>Pandas</a:t>
            </a:r>
          </a:p>
          <a:p>
            <a:pPr lvl="2"/>
            <a:r>
              <a:rPr lang="en-US" dirty="0" err="1" smtClean="0"/>
              <a:t>BeautifulSoup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0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Collection: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</a:t>
            </a:r>
            <a:r>
              <a:rPr lang="en-US" dirty="0" err="1" smtClean="0"/>
              <a:t>webcrawling</a:t>
            </a:r>
            <a:r>
              <a:rPr lang="en-US" dirty="0" smtClean="0"/>
              <a:t> using cloud approach using AWS </a:t>
            </a:r>
          </a:p>
          <a:p>
            <a:pPr lvl="1"/>
            <a:r>
              <a:rPr lang="en-US" dirty="0" err="1" smtClean="0"/>
              <a:t>Serverless</a:t>
            </a:r>
            <a:r>
              <a:rPr lang="en-US" dirty="0" smtClean="0"/>
              <a:t> approach:- Lambda function</a:t>
            </a:r>
          </a:p>
          <a:p>
            <a:pPr lvl="1"/>
            <a:r>
              <a:rPr lang="en-US" dirty="0" smtClean="0"/>
              <a:t>Automating:- </a:t>
            </a:r>
            <a:r>
              <a:rPr lang="en-US" dirty="0" err="1" smtClean="0"/>
              <a:t>Cloudwatcher</a:t>
            </a:r>
            <a:endParaRPr lang="en-US" dirty="0"/>
          </a:p>
          <a:p>
            <a:pPr lvl="2"/>
            <a:r>
              <a:rPr lang="en-US" dirty="0" smtClean="0"/>
              <a:t>Job scheduled on a daily basis at 1pm on weekdays </a:t>
            </a:r>
          </a:p>
          <a:p>
            <a:pPr lvl="1"/>
            <a:r>
              <a:rPr lang="en-US" dirty="0" smtClean="0"/>
              <a:t>Crawled files:-</a:t>
            </a:r>
          </a:p>
          <a:p>
            <a:pPr lvl="2"/>
            <a:r>
              <a:rPr lang="en-US" dirty="0" smtClean="0"/>
              <a:t>Saved as csv in S3 bucket, AWS</a:t>
            </a:r>
          </a:p>
        </p:txBody>
      </p:sp>
    </p:spTree>
    <p:extLst>
      <p:ext uri="{BB962C8B-B14F-4D97-AF65-F5344CB8AC3E}">
        <p14:creationId xmlns:p14="http://schemas.microsoft.com/office/powerpoint/2010/main" val="321521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Milestone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 Milestone 1:</a:t>
            </a:r>
          </a:p>
          <a:p>
            <a:pPr marL="0" indent="0" algn="ctr">
              <a:buNone/>
            </a:pPr>
            <a:r>
              <a:rPr lang="en-US" dirty="0" smtClean="0"/>
              <a:t>the data is being collected.</a:t>
            </a:r>
          </a:p>
          <a:p>
            <a:pPr marL="0" indent="0" algn="ctr">
              <a:buNone/>
            </a:pPr>
            <a:r>
              <a:rPr lang="en-US" dirty="0" smtClean="0"/>
              <a:t>In Milestone 2:</a:t>
            </a:r>
          </a:p>
          <a:p>
            <a:pPr marL="0" indent="0" algn="ctr">
              <a:buNone/>
            </a:pPr>
            <a:r>
              <a:rPr lang="en-US" dirty="0" smtClean="0"/>
              <a:t>We are planning to create and </a:t>
            </a:r>
          </a:p>
          <a:p>
            <a:pPr marL="0" indent="0" algn="ctr">
              <a:buNone/>
            </a:pPr>
            <a:r>
              <a:rPr lang="en-US" dirty="0" smtClean="0"/>
              <a:t>store in data lake for future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276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Malaysian Islamic Equity Trend Prediction (MIETP)</vt:lpstr>
      <vt:lpstr>Content:</vt:lpstr>
      <vt:lpstr>Business Understanding:</vt:lpstr>
      <vt:lpstr>Business Understanding:</vt:lpstr>
      <vt:lpstr>Business Understanding: </vt:lpstr>
      <vt:lpstr>Data Understanding:</vt:lpstr>
      <vt:lpstr>Data Collection: Crawling </vt:lpstr>
      <vt:lpstr>Data Collection: Automation</vt:lpstr>
      <vt:lpstr>Next Milestone Planning</vt:lpstr>
      <vt:lpstr>Code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Malaysian Equity Trend Prediction</dc:title>
  <dc:creator>Shobana Athiappan</dc:creator>
  <cp:lastModifiedBy>Shobana Athiappan</cp:lastModifiedBy>
  <cp:revision>9</cp:revision>
  <dcterms:created xsi:type="dcterms:W3CDTF">2020-03-13T11:15:40Z</dcterms:created>
  <dcterms:modified xsi:type="dcterms:W3CDTF">2020-03-13T12:05:25Z</dcterms:modified>
</cp:coreProperties>
</file>