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64C0-6E8E-9049-8A99-709B13A4E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B6F1-5D3A-9F4B-9CE3-0C955F06A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C4B5-9A8A-2D49-BB83-22B0317C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14D0-2760-4C42-A9D8-C1C7E609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E1BC-17B0-5E42-9E32-1770BE73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0C6D-25F1-754F-B9BC-8ED52629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44545-2077-5A45-B28B-136B87FF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87FF-8414-9B45-8092-D5A71635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0AAF-F745-6F42-B841-EF46F369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59BF-E02C-9D48-9225-0DBCA87F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6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28E99-8DBE-CF44-8901-BE72A3DFB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F3C87-5CFD-B641-B02D-AAEE41156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208F-94D3-AA4F-B126-0080C19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5DB-51B2-6747-943F-37F2260C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D67A-11DA-9A49-A646-FE548B74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D086-3348-FF46-BDC6-03C81B54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51C4-2FAE-5446-B9AE-2381E5DA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E452-27D9-C842-99B5-493C2623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85CF-FBD9-7042-8F80-098C69D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50D3-5C5E-6444-B677-262073ED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2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39C2-E479-1646-B4DA-5FDE48B6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6A6CA-ECA8-8145-BC4D-AE78FCDF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6346-7164-0144-94B8-F15574B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37A2-B8DA-6448-BB82-F5CE76C5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AC727-5B92-F54D-A256-E8AC85FB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35D8-6B2F-AD4F-BFA6-0DB7CD0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9016-8836-314E-A273-0BDE440B9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DDA08-3A81-3046-BF68-AC4EF672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5AAF-74BB-5E42-964E-E8CB49D0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1FF0-3EF3-CF44-9E6B-922E5F7E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4617-3A26-B144-9892-45963C9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4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2E32-F824-D24F-B411-BFF12F08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E961-51ED-6847-A94E-ACE23189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38CE6-759A-4B4C-9554-69DE2FE0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D2A98-24CF-F549-AA7E-C8F192B9C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CA7FF-AB9B-D348-ABA8-07924567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1A28A-E891-0C43-ACB3-F451BE3F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5BD1C-CC2C-D54C-85C6-2BEB830B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41F41-1099-E74F-BB3E-D65C2612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0BD7-E573-EF4C-80B1-44FBFF07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0F618-156E-204F-91C1-F8464740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EC7B5-48A1-5D47-9192-3BADDE9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BD9F0-6984-8647-A4EC-A1F9A0D6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8DF4-515D-8247-A2C5-B2EF5E7C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5E217-D11A-224E-8828-6FBB0AF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66E-44F9-9844-8B70-799ED459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E2E-A880-8143-8678-4C90E20D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D638-73F9-684C-8C12-33483BA6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EEED-DBA7-D447-8FF6-D9843C597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96738-AF66-FA47-8132-4C386FA0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AFD05-DB2A-D641-8A5C-781A1494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BD16F-529B-594F-BD79-8FF566E0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1D14-EE83-C747-A0F1-8CD47679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B23A5-357F-0F46-A237-6BC14E464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5BF98-444A-FD4A-A974-C10AA2F3D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39317-046F-7948-8EBC-7A543176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8EC9-58C7-DC47-ADBD-CE4A6BDF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5B10-B94C-584E-B213-C99B4609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C1B73-B7AD-344C-8299-CD01F42D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A78B-FBCE-8A4D-A654-ED7B5F90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AF2-EE33-EE41-B1C1-F5D25399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21C3-3346-F04B-A93B-CF5A684681FA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9BF4-D79D-964E-A941-137704591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AC39-9C34-424E-8A12-10FDC04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2E67-CA2C-4F49-A8A1-CF2F9EC1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3C9260-2601-CE4A-B2C1-1EA690EDB26F}"/>
              </a:ext>
            </a:extLst>
          </p:cNvPr>
          <p:cNvCxnSpPr/>
          <p:nvPr/>
        </p:nvCxnSpPr>
        <p:spPr>
          <a:xfrm>
            <a:off x="1611086" y="1219200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2560A-ABC0-8147-84E5-246EC77059C4}"/>
              </a:ext>
            </a:extLst>
          </p:cNvPr>
          <p:cNvCxnSpPr/>
          <p:nvPr/>
        </p:nvCxnSpPr>
        <p:spPr>
          <a:xfrm>
            <a:off x="1611086" y="1937657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171D9-8AB5-824D-A236-5E68CDCFE527}"/>
              </a:ext>
            </a:extLst>
          </p:cNvPr>
          <p:cNvCxnSpPr/>
          <p:nvPr/>
        </p:nvCxnSpPr>
        <p:spPr>
          <a:xfrm>
            <a:off x="1611085" y="2656114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28953-9818-824E-B61D-CFA9DC542093}"/>
              </a:ext>
            </a:extLst>
          </p:cNvPr>
          <p:cNvGrpSpPr/>
          <p:nvPr/>
        </p:nvGrpSpPr>
        <p:grpSpPr>
          <a:xfrm>
            <a:off x="2423885" y="1937657"/>
            <a:ext cx="391886" cy="914400"/>
            <a:chOff x="2402114" y="1219200"/>
            <a:chExt cx="391886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53C3ED-15F7-B94D-A491-3577E0ADE9CD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A4D5F7-AF72-3C46-AD9C-E61B0C9DCF0E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2814E6-9F97-C044-922A-CF4479C1B767}"/>
                </a:ext>
              </a:extLst>
            </p:cNvPr>
            <p:cNvCxnSpPr>
              <a:stCxn id="11" idx="2"/>
              <a:endCxn id="11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4B919B-4A08-4243-86FB-715F5797EC2A}"/>
              </a:ext>
            </a:extLst>
          </p:cNvPr>
          <p:cNvGrpSpPr/>
          <p:nvPr/>
        </p:nvGrpSpPr>
        <p:grpSpPr>
          <a:xfrm>
            <a:off x="3824513" y="1219200"/>
            <a:ext cx="391886" cy="914400"/>
            <a:chOff x="2402114" y="1219200"/>
            <a:chExt cx="391886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A19063-CACB-014B-BF36-05141A815514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5D34FD-E23B-894C-BCDF-73F2DDB6CDA1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C0FC7E-9EBA-4042-A7F9-6D11B605AE79}"/>
                </a:ext>
              </a:extLst>
            </p:cNvPr>
            <p:cNvCxnSpPr>
              <a:stCxn id="17" idx="2"/>
              <a:endCxn id="17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2390EB-1319-E646-87E6-27AA7DFE88B4}"/>
              </a:ext>
            </a:extLst>
          </p:cNvPr>
          <p:cNvCxnSpPr/>
          <p:nvPr/>
        </p:nvCxnSpPr>
        <p:spPr>
          <a:xfrm>
            <a:off x="7104743" y="1270000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A27126-E1D7-E644-B4C8-F10CCB78FF38}"/>
              </a:ext>
            </a:extLst>
          </p:cNvPr>
          <p:cNvCxnSpPr/>
          <p:nvPr/>
        </p:nvCxnSpPr>
        <p:spPr>
          <a:xfrm>
            <a:off x="7104743" y="1988457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EAB76E-A56C-CA48-9A1F-46949D347EB5}"/>
              </a:ext>
            </a:extLst>
          </p:cNvPr>
          <p:cNvCxnSpPr/>
          <p:nvPr/>
        </p:nvCxnSpPr>
        <p:spPr>
          <a:xfrm>
            <a:off x="7104742" y="2706914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400438-B122-9840-ABC1-6D1F1462DC3C}"/>
              </a:ext>
            </a:extLst>
          </p:cNvPr>
          <p:cNvGrpSpPr/>
          <p:nvPr/>
        </p:nvGrpSpPr>
        <p:grpSpPr>
          <a:xfrm>
            <a:off x="7917542" y="1988457"/>
            <a:ext cx="391886" cy="914400"/>
            <a:chOff x="2402114" y="1219200"/>
            <a:chExt cx="391886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9532E4B-8404-8146-A690-9422D4C4500D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57CB1-2CEF-3549-A70A-5471DE7B0406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D295FD-44D5-C24A-885E-5BBA755D81BE}"/>
                </a:ext>
              </a:extLst>
            </p:cNvPr>
            <p:cNvCxnSpPr>
              <a:stCxn id="24" idx="2"/>
              <a:endCxn id="24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4F489F-010A-4B43-A3E8-29D17915202B}"/>
              </a:ext>
            </a:extLst>
          </p:cNvPr>
          <p:cNvGrpSpPr/>
          <p:nvPr/>
        </p:nvGrpSpPr>
        <p:grpSpPr>
          <a:xfrm rot="10800000">
            <a:off x="9318170" y="1081317"/>
            <a:ext cx="391886" cy="914400"/>
            <a:chOff x="2402114" y="1219200"/>
            <a:chExt cx="391886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8E6D04-2F3C-8947-A7DA-B955566C3443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679DE1-ABF6-0F4F-9663-09F762ECB082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1A250E-A062-FA41-BB5B-F6D6E3BE290D}"/>
                </a:ext>
              </a:extLst>
            </p:cNvPr>
            <p:cNvCxnSpPr>
              <a:stCxn id="28" idx="2"/>
              <a:endCxn id="28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3959D3-E74E-1145-A504-CF29A4B3A1A2}"/>
              </a:ext>
            </a:extLst>
          </p:cNvPr>
          <p:cNvCxnSpPr/>
          <p:nvPr/>
        </p:nvCxnSpPr>
        <p:spPr>
          <a:xfrm>
            <a:off x="1611086" y="3984172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49DC0-2063-0E4C-B9DC-665A5A929DB3}"/>
              </a:ext>
            </a:extLst>
          </p:cNvPr>
          <p:cNvCxnSpPr/>
          <p:nvPr/>
        </p:nvCxnSpPr>
        <p:spPr>
          <a:xfrm>
            <a:off x="1611086" y="4702629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513E27-4337-2D44-89C6-55713E64A2F9}"/>
              </a:ext>
            </a:extLst>
          </p:cNvPr>
          <p:cNvCxnSpPr/>
          <p:nvPr/>
        </p:nvCxnSpPr>
        <p:spPr>
          <a:xfrm>
            <a:off x="1611085" y="5421086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AB6220-10C3-F445-8C90-1630F0A1526D}"/>
              </a:ext>
            </a:extLst>
          </p:cNvPr>
          <p:cNvGrpSpPr/>
          <p:nvPr/>
        </p:nvGrpSpPr>
        <p:grpSpPr>
          <a:xfrm>
            <a:off x="2416627" y="3984172"/>
            <a:ext cx="391886" cy="914400"/>
            <a:chOff x="2402114" y="1219200"/>
            <a:chExt cx="391886" cy="91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BB486C-819E-7744-9F10-3E69B20D8A38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160AC4-4239-314B-866A-33D8996C4F09}"/>
                </a:ext>
              </a:extLst>
            </p:cNvPr>
            <p:cNvCxnSpPr>
              <a:cxnSpLocks/>
              <a:endCxn id="35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6F5832-4D21-6C4D-945A-D51CC01F6F74}"/>
                </a:ext>
              </a:extLst>
            </p:cNvPr>
            <p:cNvCxnSpPr>
              <a:stCxn id="35" idx="2"/>
              <a:endCxn id="35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1BB30B-5E4F-6542-B3D6-8349EB50CE16}"/>
              </a:ext>
            </a:extLst>
          </p:cNvPr>
          <p:cNvGrpSpPr/>
          <p:nvPr/>
        </p:nvGrpSpPr>
        <p:grpSpPr>
          <a:xfrm>
            <a:off x="3824513" y="4709883"/>
            <a:ext cx="391886" cy="914400"/>
            <a:chOff x="2402114" y="1219200"/>
            <a:chExt cx="391886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1725E8-2A12-0843-86D2-374691FAC4C9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939D10-5A9F-5D49-AB8F-70E7AB2DAEF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4D70E-849D-A54C-BB0E-9EA082D1B80B}"/>
                </a:ext>
              </a:extLst>
            </p:cNvPr>
            <p:cNvCxnSpPr>
              <a:stCxn id="39" idx="2"/>
              <a:endCxn id="39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6173D9-5054-7F46-989A-318F80703662}"/>
              </a:ext>
            </a:extLst>
          </p:cNvPr>
          <p:cNvCxnSpPr/>
          <p:nvPr/>
        </p:nvCxnSpPr>
        <p:spPr>
          <a:xfrm>
            <a:off x="7104742" y="4114799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1A245F-B2EC-C740-AE91-7214A5ACC8A6}"/>
              </a:ext>
            </a:extLst>
          </p:cNvPr>
          <p:cNvCxnSpPr/>
          <p:nvPr/>
        </p:nvCxnSpPr>
        <p:spPr>
          <a:xfrm>
            <a:off x="7104742" y="4833256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9BFB48-FE74-F148-A240-354C9B88A6AD}"/>
              </a:ext>
            </a:extLst>
          </p:cNvPr>
          <p:cNvCxnSpPr/>
          <p:nvPr/>
        </p:nvCxnSpPr>
        <p:spPr>
          <a:xfrm>
            <a:off x="7104741" y="5551713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F33BD5A-ACE9-A546-A8FB-D6057A002C18}"/>
              </a:ext>
            </a:extLst>
          </p:cNvPr>
          <p:cNvGrpSpPr/>
          <p:nvPr/>
        </p:nvGrpSpPr>
        <p:grpSpPr>
          <a:xfrm>
            <a:off x="7910283" y="4114799"/>
            <a:ext cx="391886" cy="914400"/>
            <a:chOff x="2402114" y="1219200"/>
            <a:chExt cx="391886" cy="9144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DB640F8-ABA8-2F49-AC76-E0E6F7B22B8D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78917F-0987-6540-ABCA-DC3F8C438092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DEDE52-CC16-7B4D-8AA4-C1BA2188970A}"/>
                </a:ext>
              </a:extLst>
            </p:cNvPr>
            <p:cNvCxnSpPr>
              <a:stCxn id="46" idx="2"/>
              <a:endCxn id="46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38734B-7EA7-D24E-AA36-6A9414DAEBDF}"/>
              </a:ext>
            </a:extLst>
          </p:cNvPr>
          <p:cNvGrpSpPr/>
          <p:nvPr/>
        </p:nvGrpSpPr>
        <p:grpSpPr>
          <a:xfrm rot="10800000">
            <a:off x="9318169" y="4637311"/>
            <a:ext cx="391886" cy="914400"/>
            <a:chOff x="2402114" y="1219200"/>
            <a:chExt cx="391886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375566-06D0-7445-B360-D382E277834A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086BFB-2B9F-1F42-A427-8EE28DF52B0F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47D60A-A85A-7841-9982-A03B15426929}"/>
                </a:ext>
              </a:extLst>
            </p:cNvPr>
            <p:cNvCxnSpPr>
              <a:stCxn id="50" idx="2"/>
              <a:endCxn id="50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CFE58AB-81D8-9341-806E-F69BDDF810E4}"/>
              </a:ext>
            </a:extLst>
          </p:cNvPr>
          <p:cNvSpPr txBox="1"/>
          <p:nvPr/>
        </p:nvSpPr>
        <p:spPr>
          <a:xfrm>
            <a:off x="638629" y="402103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</a:t>
            </a:r>
          </a:p>
          <a:p>
            <a:r>
              <a:rPr lang="en-US" b="1" dirty="0"/>
              <a:t>C = [15, 12]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EF247-F4B3-FB48-88D1-270FBAEA02B9}"/>
              </a:ext>
            </a:extLst>
          </p:cNvPr>
          <p:cNvSpPr txBox="1"/>
          <p:nvPr/>
        </p:nvSpPr>
        <p:spPr>
          <a:xfrm>
            <a:off x="6480211" y="40210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3:</a:t>
            </a:r>
          </a:p>
          <a:p>
            <a:r>
              <a:rPr lang="en-US" b="1" dirty="0"/>
              <a:t>C = [12, 13]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153775-E009-8D42-BADF-91A39FC8D8DD}"/>
              </a:ext>
            </a:extLst>
          </p:cNvPr>
          <p:cNvSpPr txBox="1"/>
          <p:nvPr/>
        </p:nvSpPr>
        <p:spPr>
          <a:xfrm>
            <a:off x="638629" y="3167074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</a:t>
            </a:r>
          </a:p>
          <a:p>
            <a:r>
              <a:rPr lang="en-US" b="1" dirty="0"/>
              <a:t>C = [15, 14]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AF1CB0-6906-DB43-8E37-35F06F6520BF}"/>
              </a:ext>
            </a:extLst>
          </p:cNvPr>
          <p:cNvSpPr txBox="1"/>
          <p:nvPr/>
        </p:nvSpPr>
        <p:spPr>
          <a:xfrm>
            <a:off x="6480211" y="316707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4:</a:t>
            </a:r>
          </a:p>
          <a:p>
            <a:r>
              <a:rPr lang="en-US" b="1" dirty="0"/>
              <a:t>C = [12, 17]</a:t>
            </a:r>
          </a:p>
        </p:txBody>
      </p:sp>
    </p:spTree>
    <p:extLst>
      <p:ext uri="{BB962C8B-B14F-4D97-AF65-F5344CB8AC3E}">
        <p14:creationId xmlns:p14="http://schemas.microsoft.com/office/powerpoint/2010/main" val="5767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D3780-2C0F-7045-A7B6-2E433DAE7FB2}"/>
              </a:ext>
            </a:extLst>
          </p:cNvPr>
          <p:cNvCxnSpPr/>
          <p:nvPr/>
        </p:nvCxnSpPr>
        <p:spPr>
          <a:xfrm>
            <a:off x="1611086" y="1219200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0F723-B7F7-7843-9F2F-19C7FC3C0F95}"/>
              </a:ext>
            </a:extLst>
          </p:cNvPr>
          <p:cNvCxnSpPr/>
          <p:nvPr/>
        </p:nvCxnSpPr>
        <p:spPr>
          <a:xfrm>
            <a:off x="1611086" y="1937657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8EB8E-65B0-AD47-859F-E7E0FD89689E}"/>
              </a:ext>
            </a:extLst>
          </p:cNvPr>
          <p:cNvGrpSpPr/>
          <p:nvPr/>
        </p:nvGrpSpPr>
        <p:grpSpPr>
          <a:xfrm>
            <a:off x="2402113" y="1219200"/>
            <a:ext cx="391886" cy="914400"/>
            <a:chOff x="2402114" y="1219200"/>
            <a:chExt cx="391886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BA0AFE-578B-0F41-861A-97E61324E91A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A44164-808F-3349-A869-EDE7BFFFD5E9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D38D33-5FD4-064A-810C-BCE060F17B97}"/>
                </a:ext>
              </a:extLst>
            </p:cNvPr>
            <p:cNvCxnSpPr>
              <a:stCxn id="8" idx="2"/>
              <a:endCxn id="8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D5B2D-5D7B-F646-8744-3EA886C969B3}"/>
              </a:ext>
            </a:extLst>
          </p:cNvPr>
          <p:cNvGrpSpPr/>
          <p:nvPr/>
        </p:nvGrpSpPr>
        <p:grpSpPr>
          <a:xfrm>
            <a:off x="3824513" y="1219200"/>
            <a:ext cx="391886" cy="914400"/>
            <a:chOff x="2402114" y="1219200"/>
            <a:chExt cx="391886" cy="91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D4A82E-63BD-8E4B-8E12-B154EA01D998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66056A-2C0C-EE49-9FB1-07D57D62BE6F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B7A652-6DC5-D847-814A-03E656A4A417}"/>
                </a:ext>
              </a:extLst>
            </p:cNvPr>
            <p:cNvCxnSpPr>
              <a:stCxn id="12" idx="2"/>
              <a:endCxn id="12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383E47-0731-4E4D-989D-BCFD21614891}"/>
              </a:ext>
            </a:extLst>
          </p:cNvPr>
          <p:cNvCxnSpPr/>
          <p:nvPr/>
        </p:nvCxnSpPr>
        <p:spPr>
          <a:xfrm>
            <a:off x="7104743" y="1219200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8323E-EAAF-E649-8CE5-EBFEE58CE15A}"/>
              </a:ext>
            </a:extLst>
          </p:cNvPr>
          <p:cNvCxnSpPr/>
          <p:nvPr/>
        </p:nvCxnSpPr>
        <p:spPr>
          <a:xfrm>
            <a:off x="7104743" y="1937657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2D0FF1-AF0C-124B-A749-4A2C027D6549}"/>
              </a:ext>
            </a:extLst>
          </p:cNvPr>
          <p:cNvGrpSpPr/>
          <p:nvPr/>
        </p:nvGrpSpPr>
        <p:grpSpPr>
          <a:xfrm>
            <a:off x="7895770" y="1219200"/>
            <a:ext cx="391886" cy="914400"/>
            <a:chOff x="2402114" y="1219200"/>
            <a:chExt cx="391886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EE537F-F914-0447-A815-EEEA170360EE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59CE02-BA8C-DC43-8C30-DBB869F88B8C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D7B59D-653E-674F-A438-CDF672D89EF4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F44443-622E-5C49-8CBD-6CDAED0885A6}"/>
              </a:ext>
            </a:extLst>
          </p:cNvPr>
          <p:cNvGrpSpPr/>
          <p:nvPr/>
        </p:nvGrpSpPr>
        <p:grpSpPr>
          <a:xfrm rot="10800000">
            <a:off x="9318170" y="1016003"/>
            <a:ext cx="391886" cy="914400"/>
            <a:chOff x="2402114" y="1219200"/>
            <a:chExt cx="391886" cy="91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B29233-E8CF-2542-86BA-19822407C888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53E10F-D078-1946-988E-E6444B6E9240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7A9EE6-90B8-5C48-BEDD-D7B944E1E3B0}"/>
                </a:ext>
              </a:extLst>
            </p:cNvPr>
            <p:cNvCxnSpPr>
              <a:stCxn id="22" idx="2"/>
              <a:endCxn id="22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94D6F6-65B6-464E-A4BC-E9AC48C11E2F}"/>
              </a:ext>
            </a:extLst>
          </p:cNvPr>
          <p:cNvCxnSpPr/>
          <p:nvPr/>
        </p:nvCxnSpPr>
        <p:spPr>
          <a:xfrm>
            <a:off x="1585685" y="3258457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555F5E-2E16-E94D-B3D1-C01D96FB080B}"/>
              </a:ext>
            </a:extLst>
          </p:cNvPr>
          <p:cNvCxnSpPr/>
          <p:nvPr/>
        </p:nvCxnSpPr>
        <p:spPr>
          <a:xfrm>
            <a:off x="1585685" y="3976914"/>
            <a:ext cx="3396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921AF7-E39A-AB41-9A72-A2E3FF5FDE09}"/>
              </a:ext>
            </a:extLst>
          </p:cNvPr>
          <p:cNvGrpSpPr/>
          <p:nvPr/>
        </p:nvGrpSpPr>
        <p:grpSpPr>
          <a:xfrm rot="10800000">
            <a:off x="2376712" y="3055261"/>
            <a:ext cx="391886" cy="914400"/>
            <a:chOff x="2402114" y="1219200"/>
            <a:chExt cx="391886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940781-FFCA-6A4B-8E2B-2CDB7D27EAC7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DE8D3C-4805-4D41-B93A-EDE98873B608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AD1A7C-72C7-3D4D-A170-8B29B2AAC529}"/>
                </a:ext>
              </a:extLst>
            </p:cNvPr>
            <p:cNvCxnSpPr>
              <a:stCxn id="28" idx="2"/>
              <a:endCxn id="28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8A5A93-8708-8745-99AF-3B4CBB5BD0B5}"/>
              </a:ext>
            </a:extLst>
          </p:cNvPr>
          <p:cNvGrpSpPr/>
          <p:nvPr/>
        </p:nvGrpSpPr>
        <p:grpSpPr>
          <a:xfrm rot="10800000">
            <a:off x="3799112" y="3055261"/>
            <a:ext cx="391886" cy="914400"/>
            <a:chOff x="2402114" y="1219200"/>
            <a:chExt cx="391886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7E61D89-DFE2-8244-BED5-4377E4D43CB1}"/>
                </a:ext>
              </a:extLst>
            </p:cNvPr>
            <p:cNvSpPr/>
            <p:nvPr/>
          </p:nvSpPr>
          <p:spPr>
            <a:xfrm>
              <a:off x="2402114" y="1741714"/>
              <a:ext cx="391886" cy="39188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CF3D04-3D14-3C4D-93C6-45400EAE22EE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>
              <a:off x="2598057" y="1219200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03EE08-8D17-B04F-BA1E-AE2613A6B6DD}"/>
                </a:ext>
              </a:extLst>
            </p:cNvPr>
            <p:cNvCxnSpPr>
              <a:stCxn id="32" idx="2"/>
              <a:endCxn id="32" idx="6"/>
            </p:cNvCxnSpPr>
            <p:nvPr/>
          </p:nvCxnSpPr>
          <p:spPr>
            <a:xfrm>
              <a:off x="2402114" y="1937657"/>
              <a:ext cx="391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44779E-0A02-1A43-BE5B-094FF28D0D4E}"/>
              </a:ext>
            </a:extLst>
          </p:cNvPr>
          <p:cNvSpPr txBox="1"/>
          <p:nvPr/>
        </p:nvSpPr>
        <p:spPr>
          <a:xfrm>
            <a:off x="703525" y="47127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5:</a:t>
            </a:r>
          </a:p>
          <a:p>
            <a:r>
              <a:rPr lang="en-US" b="1" dirty="0"/>
              <a:t>C = [12, 12]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6DB37C-A6A6-4A46-996D-2C53C21F3985}"/>
              </a:ext>
            </a:extLst>
          </p:cNvPr>
          <p:cNvSpPr txBox="1"/>
          <p:nvPr/>
        </p:nvSpPr>
        <p:spPr>
          <a:xfrm>
            <a:off x="6348337" y="47127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7:</a:t>
            </a:r>
          </a:p>
          <a:p>
            <a:r>
              <a:rPr lang="en-US" b="1" dirty="0"/>
              <a:t>C = [12, 14]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2F2F4-482A-2C4F-9444-4618E4D7A9C2}"/>
              </a:ext>
            </a:extLst>
          </p:cNvPr>
          <p:cNvSpPr txBox="1"/>
          <p:nvPr/>
        </p:nvSpPr>
        <p:spPr>
          <a:xfrm>
            <a:off x="703525" y="2510527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6:</a:t>
            </a:r>
          </a:p>
          <a:p>
            <a:r>
              <a:rPr lang="en-US" b="1" dirty="0"/>
              <a:t>C = [14, 14]</a:t>
            </a:r>
          </a:p>
        </p:txBody>
      </p:sp>
    </p:spTree>
    <p:extLst>
      <p:ext uri="{BB962C8B-B14F-4D97-AF65-F5344CB8AC3E}">
        <p14:creationId xmlns:p14="http://schemas.microsoft.com/office/powerpoint/2010/main" val="281283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Pavithran Iyer Sridharan</dc:creator>
  <cp:lastModifiedBy>Pavithran Iyer Sridharan</cp:lastModifiedBy>
  <cp:revision>6</cp:revision>
  <dcterms:created xsi:type="dcterms:W3CDTF">2018-09-14T20:16:34Z</dcterms:created>
  <dcterms:modified xsi:type="dcterms:W3CDTF">2018-09-14T20:44:47Z</dcterms:modified>
</cp:coreProperties>
</file>