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1" r:id="rId3"/>
    <p:sldId id="269" r:id="rId4"/>
    <p:sldId id="273" r:id="rId5"/>
    <p:sldId id="274" r:id="rId6"/>
    <p:sldId id="272" r:id="rId7"/>
    <p:sldId id="270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1247" autoAdjust="0"/>
  </p:normalViewPr>
  <p:slideViewPr>
    <p:cSldViewPr snapToGrid="0">
      <p:cViewPr varScale="1">
        <p:scale>
          <a:sx n="148" d="100"/>
          <a:sy n="14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6C48-E212-4C45-A95D-1FD7DFBAD7B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FF60-D035-4604-A2B6-D95325F86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4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Jest też EF zwykły, nie </a:t>
            </a:r>
            <a:r>
              <a:rPr lang="pl-PL" dirty="0" err="1"/>
              <a:t>core</a:t>
            </a:r>
            <a:r>
              <a:rPr lang="pl-PL" dirty="0"/>
              <a:t>, ale ja skupiam się na tym co obecnie używam w projekcie, w wersji 6.0. Różnica między zagadnieniami, które tu dzisiaj pokaże nie będzie jakaś znacząca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630D-3D96-428C-BB6A-E85275907A9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012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Przeczytać pierwszą to zdanie i powiedzieć czym jest ORM.</a:t>
            </a:r>
          </a:p>
          <a:p>
            <a:r>
              <a:rPr lang="pl-PL" dirty="0"/>
              <a:t>Super prosto mówiąc Object 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mapper</a:t>
            </a:r>
            <a:r>
              <a:rPr lang="pl-PL" dirty="0"/>
              <a:t> to technika, która pozwala nam </a:t>
            </a:r>
            <a:r>
              <a:rPr lang="pl-PL" dirty="0" err="1"/>
              <a:t>querować</a:t>
            </a:r>
            <a:r>
              <a:rPr lang="pl-PL" dirty="0"/>
              <a:t> przez i modyfikować bazę danych, przy użyciu obiektowego języka programowania. Czyli zamiast pisać </a:t>
            </a:r>
            <a:r>
              <a:rPr lang="pl-PL" dirty="0" err="1"/>
              <a:t>SQL’a</a:t>
            </a:r>
            <a:r>
              <a:rPr lang="pl-PL" dirty="0"/>
              <a:t> możemy sobie pisać c#, do tworzenia bazy, ale też do modyfikowania wartości, czy ich czytania z tabel.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9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 mnie w projekcie używam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i tam tym się też dzisiaj skupię. W prostych słowach,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pozwala na stworzenie bazy i śledzenie zmian struktury np. poprzez migracje, o których później, a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daje możliwość użycia już istniejącej bazy danych, ale nie możemy zmienić struktury przez c#. Od teraz, wszystko co będę mówił, dotyczy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, większość też pewnie dotyczyć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, ale nie chce wprowadzać niepotrzebnych komplikacji, dlatego będę się trzymał tylko jednego podejścia.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779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jest właściwie to co odróżnia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od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. Na prezentacji z kodem, pokaże jak migracje wyglądają i jak możne je stworzyć i ich używać, np. do przywrócenia schematu.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24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Spróbuje to trzymać najprościej jak się tylko da</a:t>
            </a:r>
          </a:p>
          <a:p>
            <a:r>
              <a:rPr lang="pl-PL" dirty="0"/>
              <a:t>Encja – ludzie całe książki o tym piszą, ale teraz chodzi mi tylko o to że; </a:t>
            </a:r>
            <a:r>
              <a:rPr lang="pl-PL" b="1" dirty="0"/>
              <a:t>przeczytać z prezentacji</a:t>
            </a:r>
          </a:p>
          <a:p>
            <a:r>
              <a:rPr lang="pl-PL" b="0" dirty="0" err="1"/>
              <a:t>DbContext</a:t>
            </a:r>
            <a:r>
              <a:rPr lang="pl-PL" b="0" dirty="0"/>
              <a:t> - </a:t>
            </a:r>
            <a:r>
              <a:rPr lang="pl-PL" b="1" dirty="0"/>
              <a:t>przeczytać z prezentacji!</a:t>
            </a:r>
          </a:p>
          <a:p>
            <a:endParaRPr lang="pl-PL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532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Opisać co widać, czyli wcześniej wspomniane encje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46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Pokaże przykład tego w kodzie poprzez debugowanie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367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Wszystkie one są dodawane w EF na etapie konfiguracji, ich użycie pokaże też później w kodzie, chociaż chyba nie wszystkie. W zasobach pod koniec prezentacji, będzie kilka stronek gdzie będzie można zobaczyć przykłady jak powinno to wyglądać w bazie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30D-3D96-428C-BB6A-E85275907A99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993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9619-72AB-4401-95B1-AEC7DCE3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B3CC-2E01-FA72-2601-B6A48E1E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78A6-5E6E-93E9-B402-EC5FE5FC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2A3C-E22B-E8B2-3C56-33D2F3A8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52F7-D363-6DC8-A55B-2EB2CB9A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3C87-2575-83DB-976B-5E5B5AF5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80A-4084-C405-5C7D-FE0FCC8E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6810-495E-5792-A96A-A6B0D96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FCA4-8D43-A85B-07A0-0D49AE0A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17F3-B82B-ACAE-D483-43CB5126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93FCA-940C-FD28-B5C8-BFDA03CAB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7170-F2EE-0E2B-79B8-D591743B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141D-C928-7702-B5D2-F9B6252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E416-ADE9-5288-2157-D63B64DB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2F5B-B2E1-5314-7D7C-B6D7154B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0982-B6CF-A526-6B91-966DBD8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E38E-37BD-98CE-377C-4D18934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C324-7D52-D843-8B08-67CA5C5B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A9BD-9BB1-A880-F1DC-FE0E07BB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42F4-B897-D5A5-1014-090B49D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A03-B55A-F533-3B9F-F203F58D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152B-420C-21CC-5415-F9CBB349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F408-318F-2DD4-9584-FBD3B45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8D2D-DA83-9527-2F91-7F1D5930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AAA9-CB80-1531-1F37-2067916A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9EC-404A-8C12-89FC-D1CBBAA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1A39-3B7A-A34C-37DC-906F5FB9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4819-9249-6C03-A212-0E69C396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31FDB-4167-9307-D32E-7E251828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B188-8589-7D0F-783B-9CF643E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820F-B0A2-0D6D-1D58-6C526FCA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5C6E-606C-D231-E3C2-A55CD34E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843A-28E3-AF4A-246F-F6CC4C26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91C59-897E-70D9-6FAD-67D3F242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BEF15-D54F-174B-2EB1-94E086F9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06A31-45EC-A0BE-F920-9149821A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1C0EC-9903-6808-AA98-A3A87D80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F16B-85FF-FCCB-2037-FBB694FC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F53E-4400-671D-8B5A-D56A8C32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435D-380D-2E69-3449-E9FFDF6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4772-B101-DDB4-5233-658A230A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2A52-7DC7-0C32-501F-B128D74C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5596-2786-D022-AECA-AA36ADA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46E09-355D-FF79-F11F-5133A65C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95C2-2C1B-05E9-CD19-30BDCD7F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F84F7-4B43-2C7C-4B2F-5FA01EDD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6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5D67-111C-A8D5-84FF-E546FC89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AC3C-686D-4E9F-4DAA-4551BCB9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3F48-1991-C877-221D-AE64AE24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8EEC-8C24-A2A8-F15C-1E7618BE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F0C9-43D9-F508-33CF-C64C54C5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1760-1C0A-9354-50D5-F5E98CA5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29A-FB3C-B3E5-95FA-36308ABA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5E7D0-0C1E-D44A-C700-6EE2DF51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0D36-32C3-CF0B-06BB-72562C5E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4422-7C3D-2214-7CE6-25B354E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1AA2-2BF5-4D48-938B-5F79A699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0883-D4A8-8FC8-BE82-B3262B49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6C82-49FA-627B-F436-4E2658B4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8357-9085-596B-B3D0-37EC2C6F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DCCC-842C-5517-9400-F83A61005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59C8-555A-4A7F-9226-CDF312CEEAE4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665C-A297-D8CA-5ADE-974130CA9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DE22-75B6-C59D-C611-4D964AC3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7F8-04E3-4471-819F-00FBAE9FE2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59165-9E12-9B0A-A831-6CA68EDD38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352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Classified: RMG – Internal</a:t>
            </a:r>
          </a:p>
        </p:txBody>
      </p:sp>
    </p:spTree>
    <p:extLst>
      <p:ext uri="{BB962C8B-B14F-4D97-AF65-F5344CB8AC3E}">
        <p14:creationId xmlns:p14="http://schemas.microsoft.com/office/powerpoint/2010/main" val="1734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l-PL" sz="8000" dirty="0" err="1"/>
              <a:t>Entity</a:t>
            </a:r>
            <a:r>
              <a:rPr lang="pl-PL" sz="8000" dirty="0"/>
              <a:t> Framework </a:t>
            </a:r>
            <a:r>
              <a:rPr lang="pl-PL" sz="8000" dirty="0" err="1"/>
              <a:t>Core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jego użycie w przykładowej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apce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A189-3E72-84AE-B327-31D0606C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prezentacje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C092-18CA-7627-CC1D-1A5F89BA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Szybkie przedstawienie czym jest EF i ORM</a:t>
            </a:r>
          </a:p>
          <a:p>
            <a:r>
              <a:rPr lang="pl-PL" dirty="0"/>
              <a:t>Struktura typowego użycia EF, podstawowa terminologia</a:t>
            </a:r>
          </a:p>
          <a:p>
            <a:r>
              <a:rPr lang="pl-PL" dirty="0"/>
              <a:t>Przejście przez kod prostej aplikacji (zmiana schematu, komunikacja z bazą, testy)</a:t>
            </a:r>
          </a:p>
        </p:txBody>
      </p:sp>
    </p:spTree>
    <p:extLst>
      <p:ext uri="{BB962C8B-B14F-4D97-AF65-F5344CB8AC3E}">
        <p14:creationId xmlns:p14="http://schemas.microsoft.com/office/powerpoint/2010/main" val="21154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415-924F-971B-137D-70D43922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Entity</a:t>
            </a:r>
            <a:r>
              <a:rPr lang="pl-PL" dirty="0"/>
              <a:t> Framework?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7415-825C-5E0B-A782-909495BF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540"/>
            <a:ext cx="10058400" cy="3760891"/>
          </a:xfrm>
        </p:spPr>
        <p:txBody>
          <a:bodyPr/>
          <a:lstStyle/>
          <a:p>
            <a:r>
              <a:rPr lang="pl-PL" dirty="0"/>
              <a:t>Jest to open </a:t>
            </a:r>
            <a:r>
              <a:rPr lang="pl-PL" dirty="0" err="1"/>
              <a:t>sourcowy</a:t>
            </a:r>
            <a:r>
              <a:rPr lang="pl-PL" dirty="0"/>
              <a:t> </a:t>
            </a:r>
            <a:r>
              <a:rPr lang="pl-PL" dirty="0" err="1"/>
              <a:t>object-relational</a:t>
            </a:r>
            <a:r>
              <a:rPr lang="pl-PL" dirty="0"/>
              <a:t> </a:t>
            </a:r>
            <a:r>
              <a:rPr lang="pl-PL" dirty="0" err="1"/>
              <a:t>mapper</a:t>
            </a:r>
            <a:r>
              <a:rPr lang="pl-PL" dirty="0"/>
              <a:t> (ORM) dla .</a:t>
            </a:r>
            <a:r>
              <a:rPr lang="pl-PL" dirty="0" err="1"/>
              <a:t>NET’a</a:t>
            </a:r>
            <a:r>
              <a:rPr lang="pl-PL" dirty="0"/>
              <a:t>, od starych wersji .NET Framework po .NET 6.0</a:t>
            </a:r>
          </a:p>
        </p:txBody>
      </p:sp>
    </p:spTree>
    <p:extLst>
      <p:ext uri="{BB962C8B-B14F-4D97-AF65-F5344CB8AC3E}">
        <p14:creationId xmlns:p14="http://schemas.microsoft.com/office/powerpoint/2010/main" val="1117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EA3-5084-3165-DC06-BDF264DA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użycia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70E4-7EAC-306F-D08F-BCC459B6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Dwa kluczowe typy:</a:t>
            </a:r>
          </a:p>
          <a:p>
            <a:r>
              <a:rPr lang="pl-PL" dirty="0"/>
              <a:t>- </a:t>
            </a:r>
            <a:r>
              <a:rPr lang="pl-PL" b="1" dirty="0" err="1"/>
              <a:t>Code</a:t>
            </a:r>
            <a:r>
              <a:rPr lang="pl-PL" b="1" dirty="0"/>
              <a:t> First</a:t>
            </a:r>
          </a:p>
          <a:p>
            <a:r>
              <a:rPr lang="pl-PL" dirty="0"/>
              <a:t>- </a:t>
            </a:r>
            <a:r>
              <a:rPr lang="pl-PL" b="1" dirty="0"/>
              <a:t>Database </a:t>
            </a:r>
            <a:r>
              <a:rPr lang="pl-PL" b="1" dirty="0" err="1"/>
              <a:t>first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23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0704-5D85-5114-D272-422FABB6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D683-8244-89E1-B2A9-1F0C568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Sposób aktualizowanie schematu oraz śledzenia jego zmian w bazie danych. Pozwalają na szybkie przywrócenie bazy do wybranego schematu z historii.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8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155-B877-814F-136F-6C9600A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567B-00BE-7AEE-1827-8D18A987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Encja – Klasa, która jest mapowana na tabele w bazie danych</a:t>
            </a:r>
          </a:p>
          <a:p>
            <a:r>
              <a:rPr lang="pl-PL" dirty="0" err="1"/>
              <a:t>DbContext</a:t>
            </a:r>
            <a:r>
              <a:rPr lang="pl-PL" dirty="0"/>
              <a:t> – Most pomiędzy klasami encji i bazą danych. Zawiera informacje o wszystkich encjach, ich strukturze, typach danych i konfiguracji. Daje możliwość czytania i zapisywania danych w bazie.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66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EFA-2FE4-3F16-99D1-393E70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Super prosta struktura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268EB2-B34F-702B-08DE-395C4AF3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3192" y="2098689"/>
            <a:ext cx="4645615" cy="3732374"/>
          </a:xfrm>
        </p:spPr>
      </p:pic>
    </p:spTree>
    <p:extLst>
      <p:ext uri="{BB962C8B-B14F-4D97-AF65-F5344CB8AC3E}">
        <p14:creationId xmlns:p14="http://schemas.microsoft.com/office/powerpoint/2010/main" val="38830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C67-ECCA-A5B8-36FD-C1D7418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Śledzenie/ </a:t>
            </a:r>
            <a:r>
              <a:rPr lang="pl-PL" dirty="0" err="1"/>
              <a:t>trackowanie</a:t>
            </a:r>
            <a:r>
              <a:rPr lang="pl-PL" dirty="0"/>
              <a:t> obiektów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3355-286C-E106-B2A7-90E08C67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EF cały czas śledzi obiekty, który zostały wyciągnięte z </a:t>
            </a:r>
            <a:r>
              <a:rPr lang="pl-PL" dirty="0" err="1"/>
              <a:t>DbContextu</a:t>
            </a:r>
            <a:r>
              <a:rPr lang="pl-PL" dirty="0"/>
              <a:t>, więc gdy zmieni się jakaś właściwość/ pole tego obiektu i metoda </a:t>
            </a:r>
            <a:r>
              <a:rPr lang="pl-PL" dirty="0" err="1"/>
              <a:t>SaveChanges</a:t>
            </a:r>
            <a:r>
              <a:rPr lang="pl-PL" dirty="0"/>
              <a:t>() zostanie wywołana, wtedy ta wartość jest aktualizowana w bazie danych.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4CF-8E2B-41E8-F964-DEC0F5C4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9200-BA80-D415-51B5-87E80C05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Jeden do jednego (One to one) Encja do Encji: Student - Adres</a:t>
            </a:r>
          </a:p>
          <a:p>
            <a:r>
              <a:rPr lang="pl-PL" dirty="0"/>
              <a:t>Jeden do wielu (One to </a:t>
            </a:r>
            <a:r>
              <a:rPr lang="pl-PL" dirty="0" err="1"/>
              <a:t>many</a:t>
            </a:r>
            <a:r>
              <a:rPr lang="pl-PL" dirty="0"/>
              <a:t>) Jeden rekord encji ma wiele rekordów innej encji: Student – Oceny</a:t>
            </a:r>
          </a:p>
          <a:p>
            <a:r>
              <a:rPr lang="pl-PL" dirty="0"/>
              <a:t>Wiele do wielu (Many to </a:t>
            </a:r>
            <a:r>
              <a:rPr lang="pl-PL" dirty="0" err="1"/>
              <a:t>many</a:t>
            </a:r>
            <a:r>
              <a:rPr lang="pl-PL" dirty="0"/>
              <a:t>) Wiele rekordów encji ma wiele rekordów innej encji: Student - Lekcje</a:t>
            </a:r>
          </a:p>
        </p:txBody>
      </p:sp>
    </p:spTree>
    <p:extLst>
      <p:ext uri="{BB962C8B-B14F-4D97-AF65-F5344CB8AC3E}">
        <p14:creationId xmlns:p14="http://schemas.microsoft.com/office/powerpoint/2010/main" val="35498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578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Entity Framework Core</vt:lpstr>
      <vt:lpstr>Plan na prezentacje</vt:lpstr>
      <vt:lpstr>Czym jest Entity Framework?</vt:lpstr>
      <vt:lpstr>Sposoby użycia Entity Framework</vt:lpstr>
      <vt:lpstr>Migracje</vt:lpstr>
      <vt:lpstr>Terminologia</vt:lpstr>
      <vt:lpstr>Super prosta struktura</vt:lpstr>
      <vt:lpstr>Śledzenie/ trackowanie obiektów</vt:lpstr>
      <vt:lpstr>Relacje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Minkina</dc:creator>
  <cp:lastModifiedBy>Pawel Minkina</cp:lastModifiedBy>
  <cp:revision>11</cp:revision>
  <dcterms:created xsi:type="dcterms:W3CDTF">2022-10-05T20:28:38Z</dcterms:created>
  <dcterms:modified xsi:type="dcterms:W3CDTF">2022-10-06T21:09:32Z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0f36f3-41a5-4f45-a6a2-e224f336accd_Enabled">
    <vt:lpwstr>true</vt:lpwstr>
  </property>
  <property fmtid="{D5CDD505-2E9C-101B-9397-08002B2CF9AE}" pid="3" name="MSIP_Label_980f36f3-41a5-4f45-a6a2-e224f336accd_SetDate">
    <vt:lpwstr>2022-10-05T20:28:38Z</vt:lpwstr>
  </property>
  <property fmtid="{D5CDD505-2E9C-101B-9397-08002B2CF9AE}" pid="4" name="MSIP_Label_980f36f3-41a5-4f45-a6a2-e224f336accd_Method">
    <vt:lpwstr>Standard</vt:lpwstr>
  </property>
  <property fmtid="{D5CDD505-2E9C-101B-9397-08002B2CF9AE}" pid="5" name="MSIP_Label_980f36f3-41a5-4f45-a6a2-e224f336accd_Name">
    <vt:lpwstr>980f36f3-41a5-4f45-a6a2-e224f336accd</vt:lpwstr>
  </property>
  <property fmtid="{D5CDD505-2E9C-101B-9397-08002B2CF9AE}" pid="6" name="MSIP_Label_980f36f3-41a5-4f45-a6a2-e224f336accd_SiteId">
    <vt:lpwstr>7a082108-90dd-41ac-be41-9b8feabee2da</vt:lpwstr>
  </property>
  <property fmtid="{D5CDD505-2E9C-101B-9397-08002B2CF9AE}" pid="7" name="MSIP_Label_980f36f3-41a5-4f45-a6a2-e224f336accd_ActionId">
    <vt:lpwstr>58136d94-6c33-48a0-9561-ea20e067f75b</vt:lpwstr>
  </property>
  <property fmtid="{D5CDD505-2E9C-101B-9397-08002B2CF9AE}" pid="8" name="MSIP_Label_980f36f3-41a5-4f45-a6a2-e224f336acc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Classified: RMG – Internal</vt:lpwstr>
  </property>
</Properties>
</file>