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87344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Анализ прибыльности авиарейсов 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2"/>
          <p:cNvSpPr txBox="1"/>
          <p:nvPr/>
        </p:nvSpPr>
        <p:spPr>
          <a:xfrm>
            <a:off x="0" y="288000"/>
            <a:ext cx="1008072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1800" spc="-1" strike="noStrike">
                <a:latin typeface="Arial"/>
              </a:rPr>
              <a:t>Объектом анализа стали 127 рейсов из Анапы зимой 2017 года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0" y="877680"/>
            <a:ext cx="10080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1800" spc="-1" strike="noStrike">
                <a:latin typeface="Arial"/>
              </a:rPr>
              <a:t>Цель — выявить наименее прибыльные рейсы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64000" y="1224000"/>
            <a:ext cx="8280000" cy="421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2"/>
          <p:cNvSpPr txBox="1"/>
          <p:nvPr/>
        </p:nvSpPr>
        <p:spPr>
          <a:xfrm>
            <a:off x="216000" y="432000"/>
            <a:ext cx="9792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Какие инсайты удалось извлечь из базы: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1. Доходность рейса от проданных билетов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2. % Заполненности рейса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3. Задержка вылета рейса (в минутах)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4. Время полёта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5. Расходы на топливо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216000" y="2520000"/>
            <a:ext cx="9720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Однако, для анализа не удастся использовать рейсы в Новокузнецк, т. к. в базе нет данных по этому направлению о: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1. Проданных билетах, и, следовательно, неизвестна доходность рейсов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2. Зарегистрированных пассажирах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Эти рейсы не будут использоваться для анализа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288000"/>
            <a:ext cx="1008072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1800" spc="-1" strike="noStrike">
                <a:latin typeface="Arial"/>
              </a:rPr>
              <a:t>Метрики для анализа эффективности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996560" y="2088000"/>
            <a:ext cx="5779440" cy="341496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288000" y="1440000"/>
            <a:ext cx="95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1800" spc="-1" strike="noStrike">
                <a:latin typeface="Arial"/>
              </a:rPr>
              <a:t>Можно рассмотреть отказ от рейсов с низкой заполняемостью (&lt;75-80%)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0" y="288000"/>
            <a:ext cx="1008072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1800" spc="-1" strike="noStrike">
                <a:latin typeface="Arial"/>
              </a:rPr>
              <a:t>Метрики для анализа эффективности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769400" y="1800000"/>
            <a:ext cx="6510600" cy="372636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288000" y="1440000"/>
            <a:ext cx="95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1800" spc="-1" strike="noStrike">
                <a:latin typeface="Arial"/>
              </a:rPr>
              <a:t>Рейсы с длительными задержками приносят дополнительные издержки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0" y="288000"/>
            <a:ext cx="1008072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ru-RU" sz="1800" spc="-1" strike="noStrike">
                <a:latin typeface="Arial"/>
              </a:rPr>
              <a:t>Метрики для анализа эффективности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288000" y="936000"/>
            <a:ext cx="9576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Какие ещё расходы моэно было бы также учитывать при анализе эффективности при наличии данных в базе: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1. Оплата работы экипажей самолётов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2. Обслуживание/ремонт самолётов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3. Еда для пассажиров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4. Оплата услуг аэропорта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75840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Спасибо за внимание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2021-06-07T21:12:01Z</dcterms:created>
  <dc:creator/>
  <dc:description/>
  <dc:language>ru-RU</dc:language>
  <cp:lastModifiedBy/>
  <dcterms:modified xsi:type="dcterms:W3CDTF">2021-06-09T00:24:34Z</dcterms:modified>
  <cp:revision>2</cp:revision>
  <dc:subject/>
  <dc:title/>
</cp:coreProperties>
</file>