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andal"/>
      <p:regular r:id="rId14"/>
    </p:embeddedFont>
    <p:embeddedFont>
      <p:font typeface="Raleway"/>
      <p:regular r:id="rId15"/>
      <p:bold r:id="rId16"/>
      <p:italic r:id="rId17"/>
      <p:boldItalic r:id="rId18"/>
    </p:embeddedFont>
    <p:embeddedFont>
      <p:font typeface="Bebas Neu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">
          <p15:clr>
            <a:srgbClr val="9AA0A6"/>
          </p15:clr>
        </p15:guide>
        <p15:guide id="2" orient="horz" pos="565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" orient="horz"/>
        <p:guide pos="565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font" Target="fonts/Candal-regular.fntdata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BebasNeue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1fd1c5cae4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1fd1c5cae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1fd1c5cae4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1fd1c5cae4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1fd1c5cae4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1fd1c5cae4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1fd1c5cae4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1fd1c5cae4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1fd1c5cae41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1fd1c5cae41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1fd1c5cae41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1fd1c5cae41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1fd1c5cae4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1fd1c5cae4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47125" y="530250"/>
            <a:ext cx="7049700" cy="15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92500" y="1962063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>
            <a:off x="8184899" y="2539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1552225" y="825650"/>
            <a:ext cx="60396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1552200" y="2368275"/>
            <a:ext cx="60396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1"/>
          <p:cNvSpPr txBox="1"/>
          <p:nvPr>
            <p:ph idx="2" type="subTitle"/>
          </p:nvPr>
        </p:nvSpPr>
        <p:spPr>
          <a:xfrm>
            <a:off x="1552200" y="1918075"/>
            <a:ext cx="6039600" cy="4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11"/>
          <p:cNvSpPr/>
          <p:nvPr/>
        </p:nvSpPr>
        <p:spPr>
          <a:xfrm>
            <a:off x="3971611" y="19450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 flipH="1">
            <a:off x="320486" y="22594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594213" y="10561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769395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8319125" y="1056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6395675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hasCustomPrompt="1" type="title"/>
          </p:nvPr>
        </p:nvSpPr>
        <p:spPr>
          <a:xfrm>
            <a:off x="12481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7175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2" type="title"/>
          </p:nvPr>
        </p:nvSpPr>
        <p:spPr>
          <a:xfrm>
            <a:off x="393435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340380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4" type="title"/>
          </p:nvPr>
        </p:nvSpPr>
        <p:spPr>
          <a:xfrm>
            <a:off x="6620600" y="12200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5" type="subTitle"/>
          </p:nvPr>
        </p:nvSpPr>
        <p:spPr>
          <a:xfrm>
            <a:off x="6090050" y="231058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6" type="title"/>
          </p:nvPr>
        </p:nvSpPr>
        <p:spPr>
          <a:xfrm>
            <a:off x="12481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7" type="subTitle"/>
          </p:nvPr>
        </p:nvSpPr>
        <p:spPr>
          <a:xfrm>
            <a:off x="7175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idx="8" type="title"/>
          </p:nvPr>
        </p:nvSpPr>
        <p:spPr>
          <a:xfrm>
            <a:off x="393435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9" type="subTitle"/>
          </p:nvPr>
        </p:nvSpPr>
        <p:spPr>
          <a:xfrm>
            <a:off x="340380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13" type="title"/>
          </p:nvPr>
        </p:nvSpPr>
        <p:spPr>
          <a:xfrm>
            <a:off x="6620600" y="3009432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14" type="subTitle"/>
          </p:nvPr>
        </p:nvSpPr>
        <p:spPr>
          <a:xfrm>
            <a:off x="6090050" y="412130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6" type="subTitle"/>
          </p:nvPr>
        </p:nvSpPr>
        <p:spPr>
          <a:xfrm>
            <a:off x="7175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7" type="subTitle"/>
          </p:nvPr>
        </p:nvSpPr>
        <p:spPr>
          <a:xfrm>
            <a:off x="340380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8" type="subTitle"/>
          </p:nvPr>
        </p:nvSpPr>
        <p:spPr>
          <a:xfrm>
            <a:off x="6090050" y="190731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9" type="subTitle"/>
          </p:nvPr>
        </p:nvSpPr>
        <p:spPr>
          <a:xfrm>
            <a:off x="7175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20" type="subTitle"/>
          </p:nvPr>
        </p:nvSpPr>
        <p:spPr>
          <a:xfrm>
            <a:off x="340380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21" type="subTitle"/>
          </p:nvPr>
        </p:nvSpPr>
        <p:spPr>
          <a:xfrm>
            <a:off x="6090050" y="3713487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" name="Google Shape;90;p13"/>
          <p:cNvSpPr/>
          <p:nvPr/>
        </p:nvSpPr>
        <p:spPr>
          <a:xfrm>
            <a:off x="374786" y="324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 flipH="1">
            <a:off x="240099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8538550" y="19724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599763" y="15073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8088574" y="3123872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720000" y="512014"/>
            <a:ext cx="77040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141775" y="3037850"/>
            <a:ext cx="68604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1141750" y="1297550"/>
            <a:ext cx="68604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15"/>
          <p:cNvSpPr/>
          <p:nvPr/>
        </p:nvSpPr>
        <p:spPr>
          <a:xfrm>
            <a:off x="4272592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flipH="1">
            <a:off x="8334474" y="2776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500900" y="12416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3443250" y="46085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4720775" y="2952900"/>
            <a:ext cx="35664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4720775" y="1154100"/>
            <a:ext cx="3566400" cy="1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16"/>
          <p:cNvSpPr/>
          <p:nvPr/>
        </p:nvSpPr>
        <p:spPr>
          <a:xfrm>
            <a:off x="7428367" y="1766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6728782" y="43948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8441025" y="2162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50076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4509188" y="2245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433213" y="115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flipH="1">
            <a:off x="11400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5308600" y="25717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5308600" y="1535250"/>
            <a:ext cx="29577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17"/>
          <p:cNvSpPr/>
          <p:nvPr/>
        </p:nvSpPr>
        <p:spPr>
          <a:xfrm>
            <a:off x="7772457" y="4044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 flipH="1">
            <a:off x="8088574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5245100" y="45496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8492275" y="1700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5867150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48538" y="1274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 flipH="1">
            <a:off x="1724186" y="44161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idx="1" type="subTitle"/>
          </p:nvPr>
        </p:nvSpPr>
        <p:spPr>
          <a:xfrm>
            <a:off x="1457738" y="2665950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1457750" y="1441050"/>
            <a:ext cx="2907600" cy="12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18"/>
          <p:cNvSpPr/>
          <p:nvPr/>
        </p:nvSpPr>
        <p:spPr>
          <a:xfrm>
            <a:off x="7546824" y="344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4365350" y="2905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8313563" y="17022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411375" y="27911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 flipH="1">
            <a:off x="808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4759253" y="2603575"/>
            <a:ext cx="29076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4759253" y="1424875"/>
            <a:ext cx="2907600" cy="1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" name="Google Shape;136;p19"/>
          <p:cNvSpPr/>
          <p:nvPr/>
        </p:nvSpPr>
        <p:spPr>
          <a:xfrm flipH="1">
            <a:off x="320361" y="1567747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8421600" y="33601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6097713" y="4177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1398938" y="2738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744852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720000" y="1274875"/>
            <a:ext cx="3680400" cy="3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2" type="subTitle"/>
          </p:nvPr>
        </p:nvSpPr>
        <p:spPr>
          <a:xfrm>
            <a:off x="4743700" y="1274875"/>
            <a:ext cx="3680400" cy="3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5114621" y="2700463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14752" y="1444975"/>
            <a:ext cx="290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114725" y="3368075"/>
            <a:ext cx="2905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 flipH="1">
            <a:off x="374774" y="3368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319225" y="24994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38188" y="22867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8088586" y="3927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7151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2" type="subTitle"/>
          </p:nvPr>
        </p:nvSpPr>
        <p:spPr>
          <a:xfrm>
            <a:off x="6347000" y="2204625"/>
            <a:ext cx="2082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3" type="subTitle"/>
          </p:nvPr>
        </p:nvSpPr>
        <p:spPr>
          <a:xfrm>
            <a:off x="7151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4" type="subTitle"/>
          </p:nvPr>
        </p:nvSpPr>
        <p:spPr>
          <a:xfrm>
            <a:off x="6347000" y="2888713"/>
            <a:ext cx="208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21"/>
          <p:cNvSpPr/>
          <p:nvPr/>
        </p:nvSpPr>
        <p:spPr>
          <a:xfrm>
            <a:off x="8184899" y="15767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221467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8313538" y="3803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484438" y="18379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7502675" y="4565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7200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" name="Google Shape;158;p22"/>
          <p:cNvSpPr txBox="1"/>
          <p:nvPr>
            <p:ph idx="2" type="subTitle"/>
          </p:nvPr>
        </p:nvSpPr>
        <p:spPr>
          <a:xfrm>
            <a:off x="7200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3" type="subTitle"/>
          </p:nvPr>
        </p:nvSpPr>
        <p:spPr>
          <a:xfrm>
            <a:off x="34038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4" type="subTitle"/>
          </p:nvPr>
        </p:nvSpPr>
        <p:spPr>
          <a:xfrm>
            <a:off x="6087600" y="320453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5" type="subTitle"/>
          </p:nvPr>
        </p:nvSpPr>
        <p:spPr>
          <a:xfrm>
            <a:off x="34038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idx="6" type="subTitle"/>
          </p:nvPr>
        </p:nvSpPr>
        <p:spPr>
          <a:xfrm>
            <a:off x="6087600" y="24944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22"/>
          <p:cNvSpPr/>
          <p:nvPr/>
        </p:nvSpPr>
        <p:spPr>
          <a:xfrm>
            <a:off x="2551817" y="42879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374786" y="13360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70263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8582600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548538" y="24411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 flipH="1">
            <a:off x="7871882" y="10642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idx="1" type="subTitle"/>
          </p:nvPr>
        </p:nvSpPr>
        <p:spPr>
          <a:xfrm>
            <a:off x="1969673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2" type="subTitle"/>
          </p:nvPr>
        </p:nvSpPr>
        <p:spPr>
          <a:xfrm>
            <a:off x="1969675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3" type="subTitle"/>
          </p:nvPr>
        </p:nvSpPr>
        <p:spPr>
          <a:xfrm>
            <a:off x="5854801" y="2248875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4" type="subTitle"/>
          </p:nvPr>
        </p:nvSpPr>
        <p:spPr>
          <a:xfrm>
            <a:off x="1969675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5" type="subTitle"/>
          </p:nvPr>
        </p:nvSpPr>
        <p:spPr>
          <a:xfrm>
            <a:off x="5854801" y="3867400"/>
            <a:ext cx="2569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6" type="subTitle"/>
          </p:nvPr>
        </p:nvSpPr>
        <p:spPr>
          <a:xfrm>
            <a:off x="1969673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23"/>
          <p:cNvSpPr txBox="1"/>
          <p:nvPr>
            <p:ph idx="7" type="subTitle"/>
          </p:nvPr>
        </p:nvSpPr>
        <p:spPr>
          <a:xfrm>
            <a:off x="5854794" y="1475297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3"/>
          <p:cNvSpPr txBox="1"/>
          <p:nvPr>
            <p:ph idx="8" type="subTitle"/>
          </p:nvPr>
        </p:nvSpPr>
        <p:spPr>
          <a:xfrm>
            <a:off x="5854794" y="3093822"/>
            <a:ext cx="25692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3"/>
          <p:cNvSpPr/>
          <p:nvPr/>
        </p:nvSpPr>
        <p:spPr>
          <a:xfrm>
            <a:off x="7823232" y="8125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231199" y="22129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 flipH="1">
            <a:off x="8256624" y="19252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1234963" y="44235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599763" y="40910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8613163" y="28963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8345788" y="38673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" type="subTitle"/>
          </p:nvPr>
        </p:nvSpPr>
        <p:spPr>
          <a:xfrm>
            <a:off x="7175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idx="2" type="subTitle"/>
          </p:nvPr>
        </p:nvSpPr>
        <p:spPr>
          <a:xfrm>
            <a:off x="340380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idx="3" type="subTitle"/>
          </p:nvPr>
        </p:nvSpPr>
        <p:spPr>
          <a:xfrm>
            <a:off x="6090050" y="230919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idx="4" type="subTitle"/>
          </p:nvPr>
        </p:nvSpPr>
        <p:spPr>
          <a:xfrm>
            <a:off x="7175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4"/>
          <p:cNvSpPr txBox="1"/>
          <p:nvPr>
            <p:ph idx="5" type="subTitle"/>
          </p:nvPr>
        </p:nvSpPr>
        <p:spPr>
          <a:xfrm>
            <a:off x="340380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idx="6" type="subTitle"/>
          </p:nvPr>
        </p:nvSpPr>
        <p:spPr>
          <a:xfrm>
            <a:off x="6090050" y="4114919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4"/>
          <p:cNvSpPr txBox="1"/>
          <p:nvPr>
            <p:ph idx="7" type="subTitle"/>
          </p:nvPr>
        </p:nvSpPr>
        <p:spPr>
          <a:xfrm>
            <a:off x="7175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24"/>
          <p:cNvSpPr txBox="1"/>
          <p:nvPr>
            <p:ph idx="8" type="subTitle"/>
          </p:nvPr>
        </p:nvSpPr>
        <p:spPr>
          <a:xfrm>
            <a:off x="340380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24"/>
          <p:cNvSpPr txBox="1"/>
          <p:nvPr>
            <p:ph idx="9" type="subTitle"/>
          </p:nvPr>
        </p:nvSpPr>
        <p:spPr>
          <a:xfrm>
            <a:off x="6090050" y="186493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24"/>
          <p:cNvSpPr txBox="1"/>
          <p:nvPr>
            <p:ph idx="13" type="subTitle"/>
          </p:nvPr>
        </p:nvSpPr>
        <p:spPr>
          <a:xfrm>
            <a:off x="7175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24"/>
          <p:cNvSpPr txBox="1"/>
          <p:nvPr>
            <p:ph idx="14" type="subTitle"/>
          </p:nvPr>
        </p:nvSpPr>
        <p:spPr>
          <a:xfrm>
            <a:off x="340380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24"/>
          <p:cNvSpPr txBox="1"/>
          <p:nvPr>
            <p:ph idx="15" type="subTitle"/>
          </p:nvPr>
        </p:nvSpPr>
        <p:spPr>
          <a:xfrm>
            <a:off x="6090050" y="366611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" name="Google Shape;201;p24"/>
          <p:cNvSpPr/>
          <p:nvPr/>
        </p:nvSpPr>
        <p:spPr>
          <a:xfrm>
            <a:off x="8088586" y="1442334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 flipH="1">
            <a:off x="374786" y="10761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8301825" y="31287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584075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hasCustomPrompt="1" type="title"/>
          </p:nvPr>
        </p:nvSpPr>
        <p:spPr>
          <a:xfrm>
            <a:off x="1232525" y="2196275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7" name="Google Shape;207;p25"/>
          <p:cNvSpPr txBox="1"/>
          <p:nvPr>
            <p:ph idx="1" type="subTitle"/>
          </p:nvPr>
        </p:nvSpPr>
        <p:spPr>
          <a:xfrm>
            <a:off x="1232450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hasCustomPrompt="1" idx="2" type="title"/>
          </p:nvPr>
        </p:nvSpPr>
        <p:spPr>
          <a:xfrm>
            <a:off x="1232525" y="3944276"/>
            <a:ext cx="29991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9" name="Google Shape;209;p25"/>
          <p:cNvSpPr txBox="1"/>
          <p:nvPr>
            <p:ph idx="3" type="subTitle"/>
          </p:nvPr>
        </p:nvSpPr>
        <p:spPr>
          <a:xfrm>
            <a:off x="1232450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5"/>
          <p:cNvSpPr txBox="1"/>
          <p:nvPr>
            <p:ph hasCustomPrompt="1" idx="4" type="title"/>
          </p:nvPr>
        </p:nvSpPr>
        <p:spPr>
          <a:xfrm>
            <a:off x="4890325" y="2196275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1" name="Google Shape;211;p25"/>
          <p:cNvSpPr txBox="1"/>
          <p:nvPr>
            <p:ph idx="5" type="subTitle"/>
          </p:nvPr>
        </p:nvSpPr>
        <p:spPr>
          <a:xfrm>
            <a:off x="4896925" y="139230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3" name="Google Shape;213;p25"/>
          <p:cNvSpPr txBox="1"/>
          <p:nvPr>
            <p:ph hasCustomPrompt="1" idx="7" type="title"/>
          </p:nvPr>
        </p:nvSpPr>
        <p:spPr>
          <a:xfrm>
            <a:off x="4890325" y="3944280"/>
            <a:ext cx="30123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2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4" name="Google Shape;214;p25"/>
          <p:cNvSpPr txBox="1"/>
          <p:nvPr>
            <p:ph idx="8" type="subTitle"/>
          </p:nvPr>
        </p:nvSpPr>
        <p:spPr>
          <a:xfrm>
            <a:off x="4896925" y="3140250"/>
            <a:ext cx="29991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/>
          <p:nvPr/>
        </p:nvSpPr>
        <p:spPr>
          <a:xfrm>
            <a:off x="7811207" y="27029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 flipH="1">
            <a:off x="4354561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7964100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532550" y="38283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8469600" y="3882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 flipH="1">
            <a:off x="8244611" y="17816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hasCustomPrompt="1" type="title"/>
          </p:nvPr>
        </p:nvSpPr>
        <p:spPr>
          <a:xfrm>
            <a:off x="779325" y="3260613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3" name="Google Shape;223;p26"/>
          <p:cNvSpPr txBox="1"/>
          <p:nvPr>
            <p:ph idx="1" type="subTitle"/>
          </p:nvPr>
        </p:nvSpPr>
        <p:spPr>
          <a:xfrm>
            <a:off x="779325" y="3762364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6"/>
          <p:cNvSpPr txBox="1"/>
          <p:nvPr>
            <p:ph hasCustomPrompt="1" idx="2" type="title"/>
          </p:nvPr>
        </p:nvSpPr>
        <p:spPr>
          <a:xfrm>
            <a:off x="2687675" y="3260616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5" name="Google Shape;225;p26"/>
          <p:cNvSpPr txBox="1"/>
          <p:nvPr>
            <p:ph idx="3" type="subTitle"/>
          </p:nvPr>
        </p:nvSpPr>
        <p:spPr>
          <a:xfrm>
            <a:off x="2687675" y="3762372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6"/>
          <p:cNvSpPr txBox="1"/>
          <p:nvPr>
            <p:ph hasCustomPrompt="1" idx="4" type="title"/>
          </p:nvPr>
        </p:nvSpPr>
        <p:spPr>
          <a:xfrm>
            <a:off x="459602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7" name="Google Shape;227;p26"/>
          <p:cNvSpPr txBox="1"/>
          <p:nvPr>
            <p:ph idx="5" type="subTitle"/>
          </p:nvPr>
        </p:nvSpPr>
        <p:spPr>
          <a:xfrm>
            <a:off x="459602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" name="Google Shape;229;p26"/>
          <p:cNvSpPr txBox="1"/>
          <p:nvPr>
            <p:ph hasCustomPrompt="1" idx="7" type="title"/>
          </p:nvPr>
        </p:nvSpPr>
        <p:spPr>
          <a:xfrm>
            <a:off x="6504375" y="3260610"/>
            <a:ext cx="1860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0" name="Google Shape;230;p26"/>
          <p:cNvSpPr txBox="1"/>
          <p:nvPr>
            <p:ph idx="8" type="subTitle"/>
          </p:nvPr>
        </p:nvSpPr>
        <p:spPr>
          <a:xfrm>
            <a:off x="6504375" y="3762357"/>
            <a:ext cx="18603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6"/>
          <p:cNvSpPr/>
          <p:nvPr/>
        </p:nvSpPr>
        <p:spPr>
          <a:xfrm>
            <a:off x="2331761" y="45993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208499" y="21933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 flipH="1">
            <a:off x="6096499" y="47132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8541588" y="44234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8716925" y="35832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26"/>
          <p:cNvGrpSpPr/>
          <p:nvPr/>
        </p:nvGrpSpPr>
        <p:grpSpPr>
          <a:xfrm>
            <a:off x="333438" y="404422"/>
            <a:ext cx="763323" cy="797653"/>
            <a:chOff x="333438" y="404422"/>
            <a:chExt cx="763323" cy="797653"/>
          </a:xfrm>
        </p:grpSpPr>
        <p:sp>
          <p:nvSpPr>
            <p:cNvPr id="237" name="Google Shape;237;p26"/>
            <p:cNvSpPr/>
            <p:nvPr/>
          </p:nvSpPr>
          <p:spPr>
            <a:xfrm>
              <a:off x="333438" y="832075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866088" y="404422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6"/>
          <p:cNvSpPr/>
          <p:nvPr/>
        </p:nvSpPr>
        <p:spPr>
          <a:xfrm>
            <a:off x="381525" y="37623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 flipH="1">
            <a:off x="8266949" y="13141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ctrTitle"/>
          </p:nvPr>
        </p:nvSpPr>
        <p:spPr>
          <a:xfrm>
            <a:off x="2257425" y="535000"/>
            <a:ext cx="47619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3" name="Google Shape;243;p27"/>
          <p:cNvSpPr txBox="1"/>
          <p:nvPr>
            <p:ph idx="1" type="subTitle"/>
          </p:nvPr>
        </p:nvSpPr>
        <p:spPr>
          <a:xfrm>
            <a:off x="2491425" y="1233400"/>
            <a:ext cx="42939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27"/>
          <p:cNvSpPr txBox="1"/>
          <p:nvPr/>
        </p:nvSpPr>
        <p:spPr>
          <a:xfrm>
            <a:off x="2491450" y="2864150"/>
            <a:ext cx="4293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and it includes icons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7790707" y="89277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 flipH="1">
            <a:off x="8041449" y="3234159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116888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/>
          <p:nvPr/>
        </p:nvSpPr>
        <p:spPr>
          <a:xfrm>
            <a:off x="211442" y="122008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1405436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7780495" y="43282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7394824" y="6655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 flipH="1">
            <a:off x="8174099" y="11690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"/>
          <p:cNvSpPr/>
          <p:nvPr/>
        </p:nvSpPr>
        <p:spPr>
          <a:xfrm flipH="1">
            <a:off x="7247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849675" y="27203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8174100" y="315108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"/>
          <p:cNvSpPr/>
          <p:nvPr/>
        </p:nvSpPr>
        <p:spPr>
          <a:xfrm>
            <a:off x="6845000" y="2097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"/>
          <p:cNvSpPr/>
          <p:nvPr/>
        </p:nvSpPr>
        <p:spPr>
          <a:xfrm>
            <a:off x="395900" y="320552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"/>
          <p:cNvSpPr/>
          <p:nvPr/>
        </p:nvSpPr>
        <p:spPr>
          <a:xfrm>
            <a:off x="8428888" y="20828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8"/>
          <p:cNvSpPr/>
          <p:nvPr/>
        </p:nvSpPr>
        <p:spPr>
          <a:xfrm>
            <a:off x="5997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/>
          <p:nvPr/>
        </p:nvSpPr>
        <p:spPr>
          <a:xfrm>
            <a:off x="3680067" y="290521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374786" y="13337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/>
          <p:nvPr/>
        </p:nvSpPr>
        <p:spPr>
          <a:xfrm>
            <a:off x="6248370" y="4311825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6951799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"/>
          <p:cNvSpPr/>
          <p:nvPr/>
        </p:nvSpPr>
        <p:spPr>
          <a:xfrm flipH="1">
            <a:off x="8190399" y="3533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 flipH="1">
            <a:off x="1338574" y="44779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715100" y="2560825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8544213" y="13869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4456663" y="43948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439125" y="353369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8255988" y="20295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201921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105820"/>
            <a:ext cx="77040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1370300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5025163" y="2374850"/>
            <a:ext cx="2748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Candal"/>
                <a:ea typeface="Candal"/>
                <a:cs typeface="Candal"/>
                <a:sym typeface="Cand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1370263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5025138" y="3082375"/>
            <a:ext cx="27486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8313563" y="28212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2167277" y="447467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964275" y="637463"/>
            <a:ext cx="53814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64275" y="1867549"/>
            <a:ext cx="3322200" cy="23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7"/>
          <p:cNvSpPr/>
          <p:nvPr/>
        </p:nvSpPr>
        <p:spPr>
          <a:xfrm>
            <a:off x="259452" y="3125623"/>
            <a:ext cx="680632" cy="267670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>
            <a:off x="4184750" y="4506038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381963" y="106754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612625" y="350000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8616350" y="275561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370950" y="1307100"/>
            <a:ext cx="5058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8"/>
          <p:cNvSpPr/>
          <p:nvPr/>
        </p:nvSpPr>
        <p:spPr>
          <a:xfrm flipH="1">
            <a:off x="8088574" y="3919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/>
          <p:nvPr/>
        </p:nvSpPr>
        <p:spPr>
          <a:xfrm flipH="1">
            <a:off x="279511" y="2274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7857900" y="3518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19829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6687807" y="4394862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715100" y="1518000"/>
            <a:ext cx="48918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715100" y="2922900"/>
            <a:ext cx="4891800" cy="7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/>
          <p:nvPr/>
        </p:nvSpPr>
        <p:spPr>
          <a:xfrm>
            <a:off x="1572436" y="3327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3946038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720000" y="535000"/>
            <a:ext cx="77040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10"/>
          <p:cNvSpPr/>
          <p:nvPr/>
        </p:nvSpPr>
        <p:spPr>
          <a:xfrm>
            <a:off x="551688" y="6655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/>
          <p:nvPr/>
        </p:nvSpPr>
        <p:spPr>
          <a:xfrm>
            <a:off x="7852725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1162475" y="4477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 flipH="1">
            <a:off x="8088574" y="41037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Candal"/>
              <a:buNone/>
              <a:defRPr sz="35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●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aleway"/>
              <a:buChar char="○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Raleway"/>
              <a:buChar char="■"/>
              <a:defRPr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30"/>
          <p:cNvGrpSpPr/>
          <p:nvPr/>
        </p:nvGrpSpPr>
        <p:grpSpPr>
          <a:xfrm>
            <a:off x="3193351" y="2498725"/>
            <a:ext cx="2793900" cy="2793900"/>
            <a:chOff x="3193351" y="2422525"/>
            <a:chExt cx="2793900" cy="2793900"/>
          </a:xfrm>
        </p:grpSpPr>
        <p:sp>
          <p:nvSpPr>
            <p:cNvPr id="279" name="Google Shape;279;p30"/>
            <p:cNvSpPr/>
            <p:nvPr/>
          </p:nvSpPr>
          <p:spPr>
            <a:xfrm>
              <a:off x="3193351" y="2422525"/>
              <a:ext cx="2793900" cy="2793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3345650" y="2571300"/>
              <a:ext cx="2489100" cy="2489100"/>
            </a:xfrm>
            <a:prstGeom prst="ellipse">
              <a:avLst/>
            </a:prstGeom>
            <a:solidFill>
              <a:srgbClr val="F99200">
                <a:alpha val="36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3491188" y="2716825"/>
              <a:ext cx="2198100" cy="2198100"/>
            </a:xfrm>
            <a:prstGeom prst="ellipse">
              <a:avLst/>
            </a:prstGeom>
            <a:solidFill>
              <a:srgbClr val="F99200">
                <a:alpha val="61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30"/>
          <p:cNvSpPr txBox="1"/>
          <p:nvPr>
            <p:ph type="ctrTitle"/>
          </p:nvPr>
        </p:nvSpPr>
        <p:spPr>
          <a:xfrm>
            <a:off x="1047125" y="530250"/>
            <a:ext cx="7049700" cy="15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FINAL </a:t>
            </a:r>
            <a:r>
              <a:rPr lang="en" sz="4000">
                <a:solidFill>
                  <a:schemeClr val="lt2"/>
                </a:solidFill>
              </a:rPr>
              <a:t>PROJECT</a:t>
            </a:r>
            <a:r>
              <a:rPr lang="en" sz="4000"/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</a:t>
            </a:r>
            <a:r>
              <a:rPr lang="en" sz="2600">
                <a:solidFill>
                  <a:schemeClr val="lt2"/>
                </a:solidFill>
              </a:rPr>
              <a:t>MIGRATION </a:t>
            </a:r>
            <a:r>
              <a:rPr lang="en" sz="2600"/>
              <a:t>PHENOMENON AND </a:t>
            </a:r>
            <a:r>
              <a:rPr lang="en" sz="2600">
                <a:solidFill>
                  <a:schemeClr val="lt2"/>
                </a:solidFill>
              </a:rPr>
              <a:t>MACHINE LEARNING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83" name="Google Shape;283;p30"/>
          <p:cNvSpPr txBox="1"/>
          <p:nvPr>
            <p:ph idx="1" type="subTitle"/>
          </p:nvPr>
        </p:nvSpPr>
        <p:spPr>
          <a:xfrm>
            <a:off x="2030550" y="1962075"/>
            <a:ext cx="51195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Arantxa Meza, David Castillo, Juan Pablo Larsen, Santiago Hernández</a:t>
            </a:r>
            <a:endParaRPr sz="1100"/>
          </a:p>
        </p:txBody>
      </p:sp>
      <p:sp>
        <p:nvSpPr>
          <p:cNvPr id="284" name="Google Shape;284;p30"/>
          <p:cNvSpPr/>
          <p:nvPr/>
        </p:nvSpPr>
        <p:spPr>
          <a:xfrm>
            <a:off x="443417" y="761958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1686761" y="404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7663707" y="79280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"/>
          <p:cNvSpPr/>
          <p:nvPr/>
        </p:nvSpPr>
        <p:spPr>
          <a:xfrm>
            <a:off x="7362399" y="203625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30"/>
          <p:cNvGrpSpPr/>
          <p:nvPr/>
        </p:nvGrpSpPr>
        <p:grpSpPr>
          <a:xfrm>
            <a:off x="-177400" y="3236969"/>
            <a:ext cx="9498811" cy="2927997"/>
            <a:chOff x="-177400" y="3236969"/>
            <a:chExt cx="9498811" cy="2927997"/>
          </a:xfrm>
        </p:grpSpPr>
        <p:sp>
          <p:nvSpPr>
            <p:cNvPr id="289" name="Google Shape;289;p30"/>
            <p:cNvSpPr/>
            <p:nvPr/>
          </p:nvSpPr>
          <p:spPr>
            <a:xfrm>
              <a:off x="7708106" y="5989126"/>
              <a:ext cx="35594" cy="23402"/>
            </a:xfrm>
            <a:custGeom>
              <a:rect b="b" l="l" r="r" t="t"/>
              <a:pathLst>
                <a:path extrusionOk="0" h="405" w="616">
                  <a:moveTo>
                    <a:pt x="390" y="0"/>
                  </a:moveTo>
                  <a:cubicBezTo>
                    <a:pt x="224" y="0"/>
                    <a:pt x="0" y="239"/>
                    <a:pt x="43" y="347"/>
                  </a:cubicBezTo>
                  <a:cubicBezTo>
                    <a:pt x="59" y="387"/>
                    <a:pt x="98" y="405"/>
                    <a:pt x="147" y="405"/>
                  </a:cubicBezTo>
                  <a:cubicBezTo>
                    <a:pt x="319" y="405"/>
                    <a:pt x="616" y="195"/>
                    <a:pt x="500" y="53"/>
                  </a:cubicBezTo>
                  <a:cubicBezTo>
                    <a:pt x="471" y="16"/>
                    <a:pt x="432" y="0"/>
                    <a:pt x="39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7629405" y="5918977"/>
              <a:ext cx="87425" cy="106204"/>
            </a:xfrm>
            <a:custGeom>
              <a:rect b="b" l="l" r="r" t="t"/>
              <a:pathLst>
                <a:path extrusionOk="0" h="1838" w="1513">
                  <a:moveTo>
                    <a:pt x="311" y="1"/>
                  </a:moveTo>
                  <a:cubicBezTo>
                    <a:pt x="297" y="1"/>
                    <a:pt x="284" y="2"/>
                    <a:pt x="272" y="4"/>
                  </a:cubicBezTo>
                  <a:cubicBezTo>
                    <a:pt x="1" y="60"/>
                    <a:pt x="87" y="849"/>
                    <a:pt x="290" y="849"/>
                  </a:cubicBezTo>
                  <a:cubicBezTo>
                    <a:pt x="295" y="849"/>
                    <a:pt x="301" y="848"/>
                    <a:pt x="306" y="847"/>
                  </a:cubicBezTo>
                  <a:cubicBezTo>
                    <a:pt x="398" y="828"/>
                    <a:pt x="619" y="847"/>
                    <a:pt x="635" y="664"/>
                  </a:cubicBezTo>
                  <a:cubicBezTo>
                    <a:pt x="637" y="637"/>
                    <a:pt x="644" y="625"/>
                    <a:pt x="653" y="625"/>
                  </a:cubicBezTo>
                  <a:cubicBezTo>
                    <a:pt x="705" y="625"/>
                    <a:pt x="831" y="1017"/>
                    <a:pt x="691" y="1160"/>
                  </a:cubicBezTo>
                  <a:cubicBezTo>
                    <a:pt x="527" y="1324"/>
                    <a:pt x="527" y="1782"/>
                    <a:pt x="783" y="1835"/>
                  </a:cubicBezTo>
                  <a:cubicBezTo>
                    <a:pt x="791" y="1837"/>
                    <a:pt x="799" y="1838"/>
                    <a:pt x="807" y="1838"/>
                  </a:cubicBezTo>
                  <a:cubicBezTo>
                    <a:pt x="1068" y="1838"/>
                    <a:pt x="1513" y="1006"/>
                    <a:pt x="1443" y="847"/>
                  </a:cubicBezTo>
                  <a:cubicBezTo>
                    <a:pt x="1424" y="805"/>
                    <a:pt x="1395" y="792"/>
                    <a:pt x="1364" y="792"/>
                  </a:cubicBezTo>
                  <a:cubicBezTo>
                    <a:pt x="1313" y="792"/>
                    <a:pt x="1255" y="827"/>
                    <a:pt x="1222" y="827"/>
                  </a:cubicBezTo>
                  <a:cubicBezTo>
                    <a:pt x="1198" y="827"/>
                    <a:pt x="1188" y="807"/>
                    <a:pt x="1206" y="737"/>
                  </a:cubicBezTo>
                  <a:cubicBezTo>
                    <a:pt x="1260" y="529"/>
                    <a:pt x="606" y="1"/>
                    <a:pt x="31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7633623" y="5995829"/>
              <a:ext cx="184962" cy="157284"/>
            </a:xfrm>
            <a:custGeom>
              <a:rect b="b" l="l" r="r" t="t"/>
              <a:pathLst>
                <a:path extrusionOk="0" h="2722" w="3201">
                  <a:moveTo>
                    <a:pt x="2576" y="0"/>
                  </a:moveTo>
                  <a:cubicBezTo>
                    <a:pt x="2436" y="0"/>
                    <a:pt x="2307" y="104"/>
                    <a:pt x="2396" y="250"/>
                  </a:cubicBezTo>
                  <a:cubicBezTo>
                    <a:pt x="2560" y="524"/>
                    <a:pt x="2083" y="303"/>
                    <a:pt x="2045" y="578"/>
                  </a:cubicBezTo>
                  <a:cubicBezTo>
                    <a:pt x="2010" y="853"/>
                    <a:pt x="1660" y="635"/>
                    <a:pt x="1679" y="856"/>
                  </a:cubicBezTo>
                  <a:cubicBezTo>
                    <a:pt x="1685" y="924"/>
                    <a:pt x="1653" y="950"/>
                    <a:pt x="1600" y="950"/>
                  </a:cubicBezTo>
                  <a:cubicBezTo>
                    <a:pt x="1481" y="950"/>
                    <a:pt x="1257" y="816"/>
                    <a:pt x="1130" y="726"/>
                  </a:cubicBezTo>
                  <a:cubicBezTo>
                    <a:pt x="1108" y="712"/>
                    <a:pt x="1086" y="705"/>
                    <a:pt x="1063" y="705"/>
                  </a:cubicBezTo>
                  <a:cubicBezTo>
                    <a:pt x="887" y="705"/>
                    <a:pt x="659" y="1082"/>
                    <a:pt x="416" y="1149"/>
                  </a:cubicBezTo>
                  <a:cubicBezTo>
                    <a:pt x="145" y="1221"/>
                    <a:pt x="0" y="1790"/>
                    <a:pt x="172" y="1790"/>
                  </a:cubicBezTo>
                  <a:cubicBezTo>
                    <a:pt x="175" y="1790"/>
                    <a:pt x="177" y="1790"/>
                    <a:pt x="180" y="1790"/>
                  </a:cubicBezTo>
                  <a:cubicBezTo>
                    <a:pt x="394" y="1772"/>
                    <a:pt x="501" y="1496"/>
                    <a:pt x="708" y="1496"/>
                  </a:cubicBezTo>
                  <a:cubicBezTo>
                    <a:pt x="715" y="1496"/>
                    <a:pt x="722" y="1496"/>
                    <a:pt x="729" y="1497"/>
                  </a:cubicBezTo>
                  <a:cubicBezTo>
                    <a:pt x="737" y="1497"/>
                    <a:pt x="745" y="1498"/>
                    <a:pt x="753" y="1498"/>
                  </a:cubicBezTo>
                  <a:cubicBezTo>
                    <a:pt x="924" y="1498"/>
                    <a:pt x="898" y="1324"/>
                    <a:pt x="1100" y="1324"/>
                  </a:cubicBezTo>
                  <a:cubicBezTo>
                    <a:pt x="1125" y="1324"/>
                    <a:pt x="1154" y="1326"/>
                    <a:pt x="1187" y="1332"/>
                  </a:cubicBezTo>
                  <a:cubicBezTo>
                    <a:pt x="1499" y="1386"/>
                    <a:pt x="1278" y="2320"/>
                    <a:pt x="1701" y="2393"/>
                  </a:cubicBezTo>
                  <a:cubicBezTo>
                    <a:pt x="2121" y="2466"/>
                    <a:pt x="2140" y="2721"/>
                    <a:pt x="2339" y="2721"/>
                  </a:cubicBezTo>
                  <a:cubicBezTo>
                    <a:pt x="2541" y="2721"/>
                    <a:pt x="2304" y="2137"/>
                    <a:pt x="2323" y="1935"/>
                  </a:cubicBezTo>
                  <a:cubicBezTo>
                    <a:pt x="2339" y="1733"/>
                    <a:pt x="2762" y="1916"/>
                    <a:pt x="2980" y="1661"/>
                  </a:cubicBezTo>
                  <a:cubicBezTo>
                    <a:pt x="3201" y="1402"/>
                    <a:pt x="2834" y="726"/>
                    <a:pt x="2834" y="287"/>
                  </a:cubicBezTo>
                  <a:cubicBezTo>
                    <a:pt x="2834" y="81"/>
                    <a:pt x="2701" y="0"/>
                    <a:pt x="257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7472119" y="5946077"/>
              <a:ext cx="88176" cy="102795"/>
            </a:xfrm>
            <a:custGeom>
              <a:rect b="b" l="l" r="r" t="t"/>
              <a:pathLst>
                <a:path extrusionOk="0" h="1779" w="1526">
                  <a:moveTo>
                    <a:pt x="1308" y="0"/>
                  </a:moveTo>
                  <a:cubicBezTo>
                    <a:pt x="1208" y="0"/>
                    <a:pt x="1085" y="448"/>
                    <a:pt x="869" y="725"/>
                  </a:cubicBezTo>
                  <a:cubicBezTo>
                    <a:pt x="613" y="1057"/>
                    <a:pt x="1" y="1603"/>
                    <a:pt x="80" y="1751"/>
                  </a:cubicBezTo>
                  <a:cubicBezTo>
                    <a:pt x="90" y="1770"/>
                    <a:pt x="104" y="1778"/>
                    <a:pt x="123" y="1778"/>
                  </a:cubicBezTo>
                  <a:cubicBezTo>
                    <a:pt x="310" y="1778"/>
                    <a:pt x="899" y="925"/>
                    <a:pt x="1197" y="710"/>
                  </a:cubicBezTo>
                  <a:cubicBezTo>
                    <a:pt x="1526" y="470"/>
                    <a:pt x="1472" y="268"/>
                    <a:pt x="1361" y="50"/>
                  </a:cubicBezTo>
                  <a:cubicBezTo>
                    <a:pt x="1344" y="16"/>
                    <a:pt x="1327" y="0"/>
                    <a:pt x="130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6165929" y="5999642"/>
              <a:ext cx="77371" cy="137407"/>
            </a:xfrm>
            <a:custGeom>
              <a:rect b="b" l="l" r="r" t="t"/>
              <a:pathLst>
                <a:path extrusionOk="0" h="2378" w="1339">
                  <a:moveTo>
                    <a:pt x="317" y="0"/>
                  </a:moveTo>
                  <a:cubicBezTo>
                    <a:pt x="315" y="0"/>
                    <a:pt x="314" y="0"/>
                    <a:pt x="313" y="1"/>
                  </a:cubicBezTo>
                  <a:cubicBezTo>
                    <a:pt x="146" y="19"/>
                    <a:pt x="184" y="348"/>
                    <a:pt x="92" y="588"/>
                  </a:cubicBezTo>
                  <a:cubicBezTo>
                    <a:pt x="1" y="824"/>
                    <a:pt x="20" y="1061"/>
                    <a:pt x="57" y="1412"/>
                  </a:cubicBezTo>
                  <a:cubicBezTo>
                    <a:pt x="92" y="1759"/>
                    <a:pt x="57" y="2125"/>
                    <a:pt x="367" y="2327"/>
                  </a:cubicBezTo>
                  <a:cubicBezTo>
                    <a:pt x="421" y="2362"/>
                    <a:pt x="480" y="2378"/>
                    <a:pt x="541" y="2378"/>
                  </a:cubicBezTo>
                  <a:cubicBezTo>
                    <a:pt x="886" y="2378"/>
                    <a:pt x="1304" y="1880"/>
                    <a:pt x="1320" y="1446"/>
                  </a:cubicBezTo>
                  <a:cubicBezTo>
                    <a:pt x="1339" y="939"/>
                    <a:pt x="467" y="0"/>
                    <a:pt x="31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1083604" y="5955149"/>
              <a:ext cx="41430" cy="28140"/>
            </a:xfrm>
            <a:custGeom>
              <a:rect b="b" l="l" r="r" t="t"/>
              <a:pathLst>
                <a:path extrusionOk="0" h="487" w="717">
                  <a:moveTo>
                    <a:pt x="416" y="0"/>
                  </a:moveTo>
                  <a:cubicBezTo>
                    <a:pt x="236" y="0"/>
                    <a:pt x="1" y="120"/>
                    <a:pt x="104" y="168"/>
                  </a:cubicBezTo>
                  <a:cubicBezTo>
                    <a:pt x="240" y="231"/>
                    <a:pt x="38" y="382"/>
                    <a:pt x="120" y="458"/>
                  </a:cubicBezTo>
                  <a:cubicBezTo>
                    <a:pt x="141" y="478"/>
                    <a:pt x="179" y="487"/>
                    <a:pt x="226" y="487"/>
                  </a:cubicBezTo>
                  <a:cubicBezTo>
                    <a:pt x="339" y="487"/>
                    <a:pt x="501" y="439"/>
                    <a:pt x="590" y="401"/>
                  </a:cubicBezTo>
                  <a:cubicBezTo>
                    <a:pt x="716" y="348"/>
                    <a:pt x="701" y="164"/>
                    <a:pt x="558" y="41"/>
                  </a:cubicBezTo>
                  <a:cubicBezTo>
                    <a:pt x="525" y="12"/>
                    <a:pt x="473" y="0"/>
                    <a:pt x="41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2009407" y="4621758"/>
              <a:ext cx="64965" cy="109014"/>
            </a:xfrm>
            <a:custGeom>
              <a:rect b="b" l="l" r="r" t="t"/>
              <a:pathLst>
                <a:path extrusionOk="0" h="2856" w="1702">
                  <a:moveTo>
                    <a:pt x="457" y="0"/>
                  </a:moveTo>
                  <a:cubicBezTo>
                    <a:pt x="235" y="0"/>
                    <a:pt x="0" y="152"/>
                    <a:pt x="0" y="383"/>
                  </a:cubicBezTo>
                  <a:cubicBezTo>
                    <a:pt x="0" y="740"/>
                    <a:pt x="287" y="1400"/>
                    <a:pt x="935" y="1756"/>
                  </a:cubicBezTo>
                  <a:cubicBezTo>
                    <a:pt x="1465" y="2050"/>
                    <a:pt x="1174" y="2836"/>
                    <a:pt x="1427" y="2855"/>
                  </a:cubicBezTo>
                  <a:lnTo>
                    <a:pt x="1452" y="2855"/>
                  </a:lnTo>
                  <a:cubicBezTo>
                    <a:pt x="1702" y="2827"/>
                    <a:pt x="1702" y="2252"/>
                    <a:pt x="1509" y="1895"/>
                  </a:cubicBezTo>
                  <a:cubicBezTo>
                    <a:pt x="1317" y="1539"/>
                    <a:pt x="985" y="412"/>
                    <a:pt x="767" y="137"/>
                  </a:cubicBezTo>
                  <a:cubicBezTo>
                    <a:pt x="698" y="55"/>
                    <a:pt x="597" y="4"/>
                    <a:pt x="489" y="1"/>
                  </a:cubicBezTo>
                  <a:cubicBezTo>
                    <a:pt x="479" y="1"/>
                    <a:pt x="468" y="0"/>
                    <a:pt x="457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5742945" y="4866622"/>
              <a:ext cx="60118" cy="63515"/>
            </a:xfrm>
            <a:custGeom>
              <a:rect b="b" l="l" r="r" t="t"/>
              <a:pathLst>
                <a:path extrusionOk="0" h="1664" w="1575">
                  <a:moveTo>
                    <a:pt x="990" y="0"/>
                  </a:moveTo>
                  <a:cubicBezTo>
                    <a:pt x="805" y="0"/>
                    <a:pt x="823" y="300"/>
                    <a:pt x="763" y="300"/>
                  </a:cubicBezTo>
                  <a:cubicBezTo>
                    <a:pt x="759" y="300"/>
                    <a:pt x="753" y="298"/>
                    <a:pt x="747" y="294"/>
                  </a:cubicBezTo>
                  <a:cubicBezTo>
                    <a:pt x="689" y="250"/>
                    <a:pt x="556" y="134"/>
                    <a:pt x="415" y="134"/>
                  </a:cubicBezTo>
                  <a:cubicBezTo>
                    <a:pt x="336" y="134"/>
                    <a:pt x="255" y="170"/>
                    <a:pt x="182" y="275"/>
                  </a:cubicBezTo>
                  <a:cubicBezTo>
                    <a:pt x="163" y="310"/>
                    <a:pt x="145" y="345"/>
                    <a:pt x="129" y="380"/>
                  </a:cubicBezTo>
                  <a:cubicBezTo>
                    <a:pt x="1" y="712"/>
                    <a:pt x="55" y="1342"/>
                    <a:pt x="204" y="1342"/>
                  </a:cubicBezTo>
                  <a:cubicBezTo>
                    <a:pt x="209" y="1342"/>
                    <a:pt x="215" y="1341"/>
                    <a:pt x="220" y="1339"/>
                  </a:cubicBezTo>
                  <a:cubicBezTo>
                    <a:pt x="407" y="1282"/>
                    <a:pt x="239" y="443"/>
                    <a:pt x="476" y="443"/>
                  </a:cubicBezTo>
                  <a:cubicBezTo>
                    <a:pt x="713" y="443"/>
                    <a:pt x="697" y="916"/>
                    <a:pt x="552" y="1320"/>
                  </a:cubicBezTo>
                  <a:cubicBezTo>
                    <a:pt x="468" y="1548"/>
                    <a:pt x="571" y="1664"/>
                    <a:pt x="757" y="1664"/>
                  </a:cubicBezTo>
                  <a:cubicBezTo>
                    <a:pt x="903" y="1664"/>
                    <a:pt x="1100" y="1593"/>
                    <a:pt x="1300" y="1450"/>
                  </a:cubicBezTo>
                  <a:cubicBezTo>
                    <a:pt x="1391" y="1383"/>
                    <a:pt x="1455" y="1289"/>
                    <a:pt x="1483" y="1181"/>
                  </a:cubicBezTo>
                  <a:cubicBezTo>
                    <a:pt x="1575" y="825"/>
                    <a:pt x="1281" y="367"/>
                    <a:pt x="1152" y="367"/>
                  </a:cubicBezTo>
                  <a:cubicBezTo>
                    <a:pt x="991" y="367"/>
                    <a:pt x="1227" y="20"/>
                    <a:pt x="1006" y="1"/>
                  </a:cubicBezTo>
                  <a:cubicBezTo>
                    <a:pt x="1001" y="0"/>
                    <a:pt x="996" y="0"/>
                    <a:pt x="990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1398143" y="4152031"/>
              <a:ext cx="177491" cy="82027"/>
            </a:xfrm>
            <a:custGeom>
              <a:rect b="b" l="l" r="r" t="t"/>
              <a:pathLst>
                <a:path extrusionOk="0" h="2149" w="4650">
                  <a:moveTo>
                    <a:pt x="3087" y="1"/>
                  </a:moveTo>
                  <a:cubicBezTo>
                    <a:pt x="2704" y="1"/>
                    <a:pt x="2004" y="198"/>
                    <a:pt x="1809" y="375"/>
                  </a:cubicBezTo>
                  <a:cubicBezTo>
                    <a:pt x="1547" y="615"/>
                    <a:pt x="0" y="779"/>
                    <a:pt x="171" y="855"/>
                  </a:cubicBezTo>
                  <a:cubicBezTo>
                    <a:pt x="281" y="905"/>
                    <a:pt x="398" y="934"/>
                    <a:pt x="515" y="943"/>
                  </a:cubicBezTo>
                  <a:cubicBezTo>
                    <a:pt x="539" y="945"/>
                    <a:pt x="563" y="946"/>
                    <a:pt x="587" y="946"/>
                  </a:cubicBezTo>
                  <a:cubicBezTo>
                    <a:pt x="942" y="946"/>
                    <a:pt x="1228" y="757"/>
                    <a:pt x="1370" y="659"/>
                  </a:cubicBezTo>
                  <a:cubicBezTo>
                    <a:pt x="1416" y="628"/>
                    <a:pt x="1481" y="616"/>
                    <a:pt x="1555" y="616"/>
                  </a:cubicBezTo>
                  <a:cubicBezTo>
                    <a:pt x="1572" y="616"/>
                    <a:pt x="1589" y="617"/>
                    <a:pt x="1607" y="618"/>
                  </a:cubicBezTo>
                  <a:cubicBezTo>
                    <a:pt x="1850" y="634"/>
                    <a:pt x="2156" y="776"/>
                    <a:pt x="2147" y="934"/>
                  </a:cubicBezTo>
                  <a:cubicBezTo>
                    <a:pt x="2144" y="1010"/>
                    <a:pt x="2069" y="1030"/>
                    <a:pt x="1971" y="1030"/>
                  </a:cubicBezTo>
                  <a:cubicBezTo>
                    <a:pt x="1955" y="1030"/>
                    <a:pt x="1939" y="1029"/>
                    <a:pt x="1923" y="1028"/>
                  </a:cubicBezTo>
                  <a:cubicBezTo>
                    <a:pt x="1831" y="1022"/>
                    <a:pt x="1724" y="1003"/>
                    <a:pt x="1635" y="997"/>
                  </a:cubicBezTo>
                  <a:cubicBezTo>
                    <a:pt x="1621" y="996"/>
                    <a:pt x="1607" y="996"/>
                    <a:pt x="1594" y="996"/>
                  </a:cubicBezTo>
                  <a:cubicBezTo>
                    <a:pt x="1535" y="996"/>
                    <a:pt x="1489" y="1003"/>
                    <a:pt x="1471" y="1032"/>
                  </a:cubicBezTo>
                  <a:cubicBezTo>
                    <a:pt x="1383" y="1151"/>
                    <a:pt x="1720" y="1316"/>
                    <a:pt x="1436" y="1426"/>
                  </a:cubicBezTo>
                  <a:cubicBezTo>
                    <a:pt x="1152" y="1537"/>
                    <a:pt x="1294" y="1764"/>
                    <a:pt x="1089" y="1786"/>
                  </a:cubicBezTo>
                  <a:cubicBezTo>
                    <a:pt x="881" y="1808"/>
                    <a:pt x="1152" y="2004"/>
                    <a:pt x="1361" y="2016"/>
                  </a:cubicBezTo>
                  <a:cubicBezTo>
                    <a:pt x="1392" y="2018"/>
                    <a:pt x="1426" y="2019"/>
                    <a:pt x="1462" y="2019"/>
                  </a:cubicBezTo>
                  <a:cubicBezTo>
                    <a:pt x="1661" y="2019"/>
                    <a:pt x="1906" y="1988"/>
                    <a:pt x="1916" y="1830"/>
                  </a:cubicBezTo>
                  <a:cubicBezTo>
                    <a:pt x="1925" y="1674"/>
                    <a:pt x="2296" y="1349"/>
                    <a:pt x="2534" y="1349"/>
                  </a:cubicBezTo>
                  <a:cubicBezTo>
                    <a:pt x="2542" y="1349"/>
                    <a:pt x="2550" y="1350"/>
                    <a:pt x="2557" y="1350"/>
                  </a:cubicBezTo>
                  <a:cubicBezTo>
                    <a:pt x="2589" y="1350"/>
                    <a:pt x="2623" y="1363"/>
                    <a:pt x="2649" y="1382"/>
                  </a:cubicBezTo>
                  <a:cubicBezTo>
                    <a:pt x="2857" y="1537"/>
                    <a:pt x="2049" y="2114"/>
                    <a:pt x="2200" y="2146"/>
                  </a:cubicBezTo>
                  <a:cubicBezTo>
                    <a:pt x="2205" y="2147"/>
                    <a:pt x="2210" y="2148"/>
                    <a:pt x="2215" y="2148"/>
                  </a:cubicBezTo>
                  <a:cubicBezTo>
                    <a:pt x="2219" y="2148"/>
                    <a:pt x="2224" y="2147"/>
                    <a:pt x="2229" y="2146"/>
                  </a:cubicBezTo>
                  <a:cubicBezTo>
                    <a:pt x="2383" y="2140"/>
                    <a:pt x="2626" y="1878"/>
                    <a:pt x="2986" y="1795"/>
                  </a:cubicBezTo>
                  <a:cubicBezTo>
                    <a:pt x="3368" y="1707"/>
                    <a:pt x="3356" y="1597"/>
                    <a:pt x="3169" y="1467"/>
                  </a:cubicBezTo>
                  <a:cubicBezTo>
                    <a:pt x="3011" y="1357"/>
                    <a:pt x="3158" y="1204"/>
                    <a:pt x="3437" y="1204"/>
                  </a:cubicBezTo>
                  <a:cubicBezTo>
                    <a:pt x="3452" y="1204"/>
                    <a:pt x="3469" y="1204"/>
                    <a:pt x="3485" y="1205"/>
                  </a:cubicBezTo>
                  <a:cubicBezTo>
                    <a:pt x="3520" y="1205"/>
                    <a:pt x="3555" y="1211"/>
                    <a:pt x="3586" y="1218"/>
                  </a:cubicBezTo>
                  <a:cubicBezTo>
                    <a:pt x="3633" y="1224"/>
                    <a:pt x="3675" y="1230"/>
                    <a:pt x="3716" y="1234"/>
                  </a:cubicBezTo>
                  <a:cubicBezTo>
                    <a:pt x="3741" y="1236"/>
                    <a:pt x="3766" y="1237"/>
                    <a:pt x="3790" y="1237"/>
                  </a:cubicBezTo>
                  <a:cubicBezTo>
                    <a:pt x="4017" y="1237"/>
                    <a:pt x="4152" y="1121"/>
                    <a:pt x="4435" y="770"/>
                  </a:cubicBezTo>
                  <a:cubicBezTo>
                    <a:pt x="4650" y="504"/>
                    <a:pt x="4536" y="384"/>
                    <a:pt x="4382" y="375"/>
                  </a:cubicBezTo>
                  <a:cubicBezTo>
                    <a:pt x="4375" y="375"/>
                    <a:pt x="4368" y="374"/>
                    <a:pt x="4362" y="374"/>
                  </a:cubicBezTo>
                  <a:cubicBezTo>
                    <a:pt x="4262" y="374"/>
                    <a:pt x="4151" y="418"/>
                    <a:pt x="4101" y="495"/>
                  </a:cubicBezTo>
                  <a:cubicBezTo>
                    <a:pt x="4015" y="632"/>
                    <a:pt x="3746" y="735"/>
                    <a:pt x="3472" y="735"/>
                  </a:cubicBezTo>
                  <a:cubicBezTo>
                    <a:pt x="3443" y="735"/>
                    <a:pt x="3413" y="734"/>
                    <a:pt x="3384" y="732"/>
                  </a:cubicBezTo>
                  <a:cubicBezTo>
                    <a:pt x="3267" y="725"/>
                    <a:pt x="3154" y="694"/>
                    <a:pt x="3049" y="640"/>
                  </a:cubicBezTo>
                  <a:cubicBezTo>
                    <a:pt x="2702" y="441"/>
                    <a:pt x="3422" y="299"/>
                    <a:pt x="3334" y="81"/>
                  </a:cubicBezTo>
                  <a:cubicBezTo>
                    <a:pt x="3315" y="34"/>
                    <a:pt x="3245" y="12"/>
                    <a:pt x="3144" y="2"/>
                  </a:cubicBezTo>
                  <a:cubicBezTo>
                    <a:pt x="3126" y="1"/>
                    <a:pt x="3107" y="1"/>
                    <a:pt x="3087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1584874" y="4311470"/>
              <a:ext cx="171994" cy="70080"/>
            </a:xfrm>
            <a:custGeom>
              <a:rect b="b" l="l" r="r" t="t"/>
              <a:pathLst>
                <a:path extrusionOk="0" h="1836" w="4506">
                  <a:moveTo>
                    <a:pt x="4378" y="0"/>
                  </a:moveTo>
                  <a:cubicBezTo>
                    <a:pt x="4021" y="0"/>
                    <a:pt x="3031" y="504"/>
                    <a:pt x="2826" y="709"/>
                  </a:cubicBezTo>
                  <a:cubicBezTo>
                    <a:pt x="2761" y="774"/>
                    <a:pt x="2670" y="811"/>
                    <a:pt x="2577" y="811"/>
                  </a:cubicBezTo>
                  <a:cubicBezTo>
                    <a:pt x="2566" y="811"/>
                    <a:pt x="2556" y="811"/>
                    <a:pt x="2545" y="810"/>
                  </a:cubicBezTo>
                  <a:cubicBezTo>
                    <a:pt x="2315" y="794"/>
                    <a:pt x="2047" y="598"/>
                    <a:pt x="1873" y="358"/>
                  </a:cubicBezTo>
                  <a:cubicBezTo>
                    <a:pt x="1781" y="226"/>
                    <a:pt x="1570" y="166"/>
                    <a:pt x="1365" y="150"/>
                  </a:cubicBezTo>
                  <a:cubicBezTo>
                    <a:pt x="1331" y="148"/>
                    <a:pt x="1297" y="146"/>
                    <a:pt x="1264" y="146"/>
                  </a:cubicBezTo>
                  <a:cubicBezTo>
                    <a:pt x="963" y="146"/>
                    <a:pt x="726" y="246"/>
                    <a:pt x="980" y="368"/>
                  </a:cubicBezTo>
                  <a:cubicBezTo>
                    <a:pt x="1428" y="589"/>
                    <a:pt x="1450" y="949"/>
                    <a:pt x="1175" y="949"/>
                  </a:cubicBezTo>
                  <a:cubicBezTo>
                    <a:pt x="904" y="949"/>
                    <a:pt x="730" y="1242"/>
                    <a:pt x="686" y="1429"/>
                  </a:cubicBezTo>
                  <a:cubicBezTo>
                    <a:pt x="642" y="1615"/>
                    <a:pt x="1" y="1552"/>
                    <a:pt x="55" y="1637"/>
                  </a:cubicBezTo>
                  <a:cubicBezTo>
                    <a:pt x="121" y="1744"/>
                    <a:pt x="364" y="1798"/>
                    <a:pt x="658" y="1823"/>
                  </a:cubicBezTo>
                  <a:cubicBezTo>
                    <a:pt x="806" y="1831"/>
                    <a:pt x="955" y="1835"/>
                    <a:pt x="1104" y="1835"/>
                  </a:cubicBezTo>
                  <a:cubicBezTo>
                    <a:pt x="1314" y="1835"/>
                    <a:pt x="1524" y="1827"/>
                    <a:pt x="1734" y="1811"/>
                  </a:cubicBezTo>
                  <a:cubicBezTo>
                    <a:pt x="2179" y="1779"/>
                    <a:pt x="1886" y="1407"/>
                    <a:pt x="2258" y="1340"/>
                  </a:cubicBezTo>
                  <a:cubicBezTo>
                    <a:pt x="2627" y="1274"/>
                    <a:pt x="2596" y="1375"/>
                    <a:pt x="3022" y="1002"/>
                  </a:cubicBezTo>
                  <a:cubicBezTo>
                    <a:pt x="3448" y="633"/>
                    <a:pt x="4506" y="412"/>
                    <a:pt x="4506" y="84"/>
                  </a:cubicBezTo>
                  <a:cubicBezTo>
                    <a:pt x="4506" y="33"/>
                    <a:pt x="4471" y="5"/>
                    <a:pt x="4411" y="2"/>
                  </a:cubicBezTo>
                  <a:cubicBezTo>
                    <a:pt x="4401" y="1"/>
                    <a:pt x="4390" y="0"/>
                    <a:pt x="4378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5784436" y="4850896"/>
              <a:ext cx="37979" cy="12367"/>
            </a:xfrm>
            <a:custGeom>
              <a:rect b="b" l="l" r="r" t="t"/>
              <a:pathLst>
                <a:path extrusionOk="0" h="324" w="995">
                  <a:moveTo>
                    <a:pt x="168" y="1"/>
                  </a:moveTo>
                  <a:cubicBezTo>
                    <a:pt x="66" y="1"/>
                    <a:pt x="0" y="19"/>
                    <a:pt x="17" y="62"/>
                  </a:cubicBezTo>
                  <a:cubicBezTo>
                    <a:pt x="68" y="182"/>
                    <a:pt x="546" y="324"/>
                    <a:pt x="770" y="324"/>
                  </a:cubicBezTo>
                  <a:cubicBezTo>
                    <a:pt x="825" y="324"/>
                    <a:pt x="864" y="315"/>
                    <a:pt x="879" y="296"/>
                  </a:cubicBezTo>
                  <a:cubicBezTo>
                    <a:pt x="994" y="139"/>
                    <a:pt x="446" y="1"/>
                    <a:pt x="168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921928" y="3236969"/>
              <a:ext cx="7315739" cy="2772058"/>
            </a:xfrm>
            <a:custGeom>
              <a:rect b="b" l="l" r="r" t="t"/>
              <a:pathLst>
                <a:path extrusionOk="0" h="72624" w="191662">
                  <a:moveTo>
                    <a:pt x="126429" y="5934"/>
                  </a:moveTo>
                  <a:cubicBezTo>
                    <a:pt x="126659" y="5934"/>
                    <a:pt x="126883" y="5965"/>
                    <a:pt x="126945" y="6042"/>
                  </a:cubicBezTo>
                  <a:cubicBezTo>
                    <a:pt x="126996" y="6105"/>
                    <a:pt x="126983" y="6146"/>
                    <a:pt x="126933" y="6175"/>
                  </a:cubicBezTo>
                  <a:cubicBezTo>
                    <a:pt x="126876" y="6209"/>
                    <a:pt x="126769" y="6222"/>
                    <a:pt x="126651" y="6222"/>
                  </a:cubicBezTo>
                  <a:cubicBezTo>
                    <a:pt x="126572" y="6222"/>
                    <a:pt x="126489" y="6216"/>
                    <a:pt x="126412" y="6206"/>
                  </a:cubicBezTo>
                  <a:cubicBezTo>
                    <a:pt x="126396" y="6203"/>
                    <a:pt x="126381" y="6202"/>
                    <a:pt x="126365" y="6202"/>
                  </a:cubicBezTo>
                  <a:cubicBezTo>
                    <a:pt x="126327" y="6202"/>
                    <a:pt x="126291" y="6210"/>
                    <a:pt x="126257" y="6228"/>
                  </a:cubicBezTo>
                  <a:cubicBezTo>
                    <a:pt x="126194" y="6263"/>
                    <a:pt x="126162" y="6332"/>
                    <a:pt x="126083" y="6383"/>
                  </a:cubicBezTo>
                  <a:cubicBezTo>
                    <a:pt x="126027" y="6418"/>
                    <a:pt x="125945" y="6446"/>
                    <a:pt x="125809" y="6446"/>
                  </a:cubicBezTo>
                  <a:cubicBezTo>
                    <a:pt x="125367" y="6446"/>
                    <a:pt x="125039" y="6336"/>
                    <a:pt x="125001" y="6225"/>
                  </a:cubicBezTo>
                  <a:cubicBezTo>
                    <a:pt x="125001" y="6222"/>
                    <a:pt x="125004" y="6219"/>
                    <a:pt x="125010" y="6216"/>
                  </a:cubicBezTo>
                  <a:cubicBezTo>
                    <a:pt x="125086" y="6181"/>
                    <a:pt x="125733" y="6206"/>
                    <a:pt x="125837" y="6124"/>
                  </a:cubicBezTo>
                  <a:cubicBezTo>
                    <a:pt x="125856" y="6115"/>
                    <a:pt x="125859" y="6093"/>
                    <a:pt x="125844" y="6077"/>
                  </a:cubicBezTo>
                  <a:cubicBezTo>
                    <a:pt x="125828" y="6055"/>
                    <a:pt x="125837" y="6036"/>
                    <a:pt x="125872" y="6017"/>
                  </a:cubicBezTo>
                  <a:cubicBezTo>
                    <a:pt x="125958" y="5966"/>
                    <a:pt x="126197" y="5934"/>
                    <a:pt x="126429" y="5934"/>
                  </a:cubicBezTo>
                  <a:close/>
                  <a:moveTo>
                    <a:pt x="146609" y="6363"/>
                  </a:moveTo>
                  <a:cubicBezTo>
                    <a:pt x="146811" y="6363"/>
                    <a:pt x="146986" y="6410"/>
                    <a:pt x="146956" y="6519"/>
                  </a:cubicBezTo>
                  <a:cubicBezTo>
                    <a:pt x="146940" y="6569"/>
                    <a:pt x="146908" y="6613"/>
                    <a:pt x="146861" y="6639"/>
                  </a:cubicBezTo>
                  <a:cubicBezTo>
                    <a:pt x="146778" y="6691"/>
                    <a:pt x="146654" y="6711"/>
                    <a:pt x="146530" y="6711"/>
                  </a:cubicBezTo>
                  <a:cubicBezTo>
                    <a:pt x="146356" y="6711"/>
                    <a:pt x="146184" y="6672"/>
                    <a:pt x="146132" y="6629"/>
                  </a:cubicBezTo>
                  <a:cubicBezTo>
                    <a:pt x="146059" y="6566"/>
                    <a:pt x="146066" y="6509"/>
                    <a:pt x="146126" y="6468"/>
                  </a:cubicBezTo>
                  <a:lnTo>
                    <a:pt x="146129" y="6468"/>
                  </a:lnTo>
                  <a:lnTo>
                    <a:pt x="146135" y="6462"/>
                  </a:lnTo>
                  <a:cubicBezTo>
                    <a:pt x="146231" y="6400"/>
                    <a:pt x="146431" y="6363"/>
                    <a:pt x="146609" y="6363"/>
                  </a:cubicBezTo>
                  <a:close/>
                  <a:moveTo>
                    <a:pt x="130572" y="6448"/>
                  </a:moveTo>
                  <a:cubicBezTo>
                    <a:pt x="130607" y="6448"/>
                    <a:pt x="130642" y="6452"/>
                    <a:pt x="130677" y="6462"/>
                  </a:cubicBezTo>
                  <a:cubicBezTo>
                    <a:pt x="130942" y="6516"/>
                    <a:pt x="131024" y="6727"/>
                    <a:pt x="130790" y="6872"/>
                  </a:cubicBezTo>
                  <a:cubicBezTo>
                    <a:pt x="130699" y="6926"/>
                    <a:pt x="130560" y="6973"/>
                    <a:pt x="130367" y="6992"/>
                  </a:cubicBezTo>
                  <a:cubicBezTo>
                    <a:pt x="130178" y="7013"/>
                    <a:pt x="129941" y="7049"/>
                    <a:pt x="129738" y="7049"/>
                  </a:cubicBezTo>
                  <a:cubicBezTo>
                    <a:pt x="129565" y="7049"/>
                    <a:pt x="129417" y="7023"/>
                    <a:pt x="129341" y="6939"/>
                  </a:cubicBezTo>
                  <a:cubicBezTo>
                    <a:pt x="129300" y="6894"/>
                    <a:pt x="129329" y="6850"/>
                    <a:pt x="129392" y="6812"/>
                  </a:cubicBezTo>
                  <a:lnTo>
                    <a:pt x="129389" y="6812"/>
                  </a:lnTo>
                  <a:cubicBezTo>
                    <a:pt x="129531" y="6724"/>
                    <a:pt x="129865" y="6662"/>
                    <a:pt x="130027" y="6662"/>
                  </a:cubicBezTo>
                  <a:cubicBezTo>
                    <a:pt x="130045" y="6662"/>
                    <a:pt x="130060" y="6662"/>
                    <a:pt x="130074" y="6664"/>
                  </a:cubicBezTo>
                  <a:cubicBezTo>
                    <a:pt x="130078" y="6664"/>
                    <a:pt x="130082" y="6664"/>
                    <a:pt x="130087" y="6664"/>
                  </a:cubicBezTo>
                  <a:cubicBezTo>
                    <a:pt x="130126" y="6664"/>
                    <a:pt x="130162" y="6652"/>
                    <a:pt x="130194" y="6629"/>
                  </a:cubicBezTo>
                  <a:cubicBezTo>
                    <a:pt x="130238" y="6601"/>
                    <a:pt x="130282" y="6557"/>
                    <a:pt x="130339" y="6519"/>
                  </a:cubicBezTo>
                  <a:cubicBezTo>
                    <a:pt x="130409" y="6472"/>
                    <a:pt x="130491" y="6448"/>
                    <a:pt x="130572" y="6448"/>
                  </a:cubicBezTo>
                  <a:close/>
                  <a:moveTo>
                    <a:pt x="124574" y="6382"/>
                  </a:moveTo>
                  <a:cubicBezTo>
                    <a:pt x="124673" y="6382"/>
                    <a:pt x="124846" y="6429"/>
                    <a:pt x="125058" y="6516"/>
                  </a:cubicBezTo>
                  <a:cubicBezTo>
                    <a:pt x="125205" y="6578"/>
                    <a:pt x="125368" y="6591"/>
                    <a:pt x="125521" y="6591"/>
                  </a:cubicBezTo>
                  <a:cubicBezTo>
                    <a:pt x="125634" y="6591"/>
                    <a:pt x="125741" y="6584"/>
                    <a:pt x="125833" y="6584"/>
                  </a:cubicBezTo>
                  <a:cubicBezTo>
                    <a:pt x="126020" y="6584"/>
                    <a:pt x="126143" y="6614"/>
                    <a:pt x="126118" y="6793"/>
                  </a:cubicBezTo>
                  <a:cubicBezTo>
                    <a:pt x="126109" y="6853"/>
                    <a:pt x="126058" y="6907"/>
                    <a:pt x="125979" y="6954"/>
                  </a:cubicBezTo>
                  <a:cubicBezTo>
                    <a:pt x="125741" y="7099"/>
                    <a:pt x="125241" y="7185"/>
                    <a:pt x="124791" y="7185"/>
                  </a:cubicBezTo>
                  <a:cubicBezTo>
                    <a:pt x="124423" y="7185"/>
                    <a:pt x="124088" y="7127"/>
                    <a:pt x="123956" y="6995"/>
                  </a:cubicBezTo>
                  <a:cubicBezTo>
                    <a:pt x="123924" y="6961"/>
                    <a:pt x="123943" y="6929"/>
                    <a:pt x="123994" y="6898"/>
                  </a:cubicBezTo>
                  <a:cubicBezTo>
                    <a:pt x="124126" y="6819"/>
                    <a:pt x="124483" y="6749"/>
                    <a:pt x="124600" y="6680"/>
                  </a:cubicBezTo>
                  <a:cubicBezTo>
                    <a:pt x="124635" y="6658"/>
                    <a:pt x="124644" y="6632"/>
                    <a:pt x="124619" y="6610"/>
                  </a:cubicBezTo>
                  <a:cubicBezTo>
                    <a:pt x="124489" y="6497"/>
                    <a:pt x="124461" y="6427"/>
                    <a:pt x="124499" y="6399"/>
                  </a:cubicBezTo>
                  <a:cubicBezTo>
                    <a:pt x="124514" y="6387"/>
                    <a:pt x="124540" y="6382"/>
                    <a:pt x="124574" y="6382"/>
                  </a:cubicBezTo>
                  <a:close/>
                  <a:moveTo>
                    <a:pt x="119739" y="6855"/>
                  </a:moveTo>
                  <a:cubicBezTo>
                    <a:pt x="120041" y="6855"/>
                    <a:pt x="120323" y="6919"/>
                    <a:pt x="120278" y="7027"/>
                  </a:cubicBezTo>
                  <a:cubicBezTo>
                    <a:pt x="120272" y="7043"/>
                    <a:pt x="120262" y="7055"/>
                    <a:pt x="120247" y="7065"/>
                  </a:cubicBezTo>
                  <a:cubicBezTo>
                    <a:pt x="120225" y="7078"/>
                    <a:pt x="120196" y="7082"/>
                    <a:pt x="120160" y="7082"/>
                  </a:cubicBezTo>
                  <a:cubicBezTo>
                    <a:pt x="120060" y="7082"/>
                    <a:pt x="119909" y="7045"/>
                    <a:pt x="119743" y="7045"/>
                  </a:cubicBezTo>
                  <a:cubicBezTo>
                    <a:pt x="119605" y="7045"/>
                    <a:pt x="119456" y="7071"/>
                    <a:pt x="119315" y="7166"/>
                  </a:cubicBezTo>
                  <a:cubicBezTo>
                    <a:pt x="119287" y="7185"/>
                    <a:pt x="119262" y="7207"/>
                    <a:pt x="119237" y="7229"/>
                  </a:cubicBezTo>
                  <a:cubicBezTo>
                    <a:pt x="119199" y="7264"/>
                    <a:pt x="119161" y="7295"/>
                    <a:pt x="119117" y="7321"/>
                  </a:cubicBezTo>
                  <a:cubicBezTo>
                    <a:pt x="118998" y="7393"/>
                    <a:pt x="118874" y="7420"/>
                    <a:pt x="118759" y="7420"/>
                  </a:cubicBezTo>
                  <a:cubicBezTo>
                    <a:pt x="118491" y="7420"/>
                    <a:pt x="118265" y="7273"/>
                    <a:pt x="118230" y="7191"/>
                  </a:cubicBezTo>
                  <a:cubicBezTo>
                    <a:pt x="118214" y="7163"/>
                    <a:pt x="118226" y="7125"/>
                    <a:pt x="118258" y="7109"/>
                  </a:cubicBezTo>
                  <a:cubicBezTo>
                    <a:pt x="118400" y="7024"/>
                    <a:pt x="118927" y="7087"/>
                    <a:pt x="119180" y="6954"/>
                  </a:cubicBezTo>
                  <a:cubicBezTo>
                    <a:pt x="119308" y="6886"/>
                    <a:pt x="119528" y="6855"/>
                    <a:pt x="119739" y="6855"/>
                  </a:cubicBezTo>
                  <a:close/>
                  <a:moveTo>
                    <a:pt x="128156" y="6613"/>
                  </a:moveTo>
                  <a:cubicBezTo>
                    <a:pt x="128427" y="6613"/>
                    <a:pt x="128738" y="6666"/>
                    <a:pt x="128757" y="6755"/>
                  </a:cubicBezTo>
                  <a:cubicBezTo>
                    <a:pt x="128792" y="6920"/>
                    <a:pt x="129158" y="6920"/>
                    <a:pt x="129032" y="7087"/>
                  </a:cubicBezTo>
                  <a:cubicBezTo>
                    <a:pt x="129016" y="7106"/>
                    <a:pt x="128994" y="7125"/>
                    <a:pt x="128969" y="7137"/>
                  </a:cubicBezTo>
                  <a:cubicBezTo>
                    <a:pt x="128776" y="7263"/>
                    <a:pt x="128240" y="7443"/>
                    <a:pt x="127793" y="7443"/>
                  </a:cubicBezTo>
                  <a:cubicBezTo>
                    <a:pt x="127586" y="7443"/>
                    <a:pt x="127399" y="7404"/>
                    <a:pt x="127274" y="7305"/>
                  </a:cubicBezTo>
                  <a:cubicBezTo>
                    <a:pt x="127040" y="7119"/>
                    <a:pt x="127804" y="6920"/>
                    <a:pt x="127750" y="6737"/>
                  </a:cubicBezTo>
                  <a:cubicBezTo>
                    <a:pt x="127744" y="6714"/>
                    <a:pt x="127753" y="6689"/>
                    <a:pt x="127775" y="6677"/>
                  </a:cubicBezTo>
                  <a:cubicBezTo>
                    <a:pt x="127836" y="6633"/>
                    <a:pt x="127988" y="6613"/>
                    <a:pt x="128156" y="6613"/>
                  </a:cubicBezTo>
                  <a:close/>
                  <a:moveTo>
                    <a:pt x="123334" y="7549"/>
                  </a:moveTo>
                  <a:cubicBezTo>
                    <a:pt x="123451" y="7549"/>
                    <a:pt x="123539" y="7581"/>
                    <a:pt x="123539" y="7671"/>
                  </a:cubicBezTo>
                  <a:cubicBezTo>
                    <a:pt x="123542" y="7728"/>
                    <a:pt x="123514" y="7778"/>
                    <a:pt x="123463" y="7807"/>
                  </a:cubicBezTo>
                  <a:cubicBezTo>
                    <a:pt x="123411" y="7837"/>
                    <a:pt x="123337" y="7849"/>
                    <a:pt x="123255" y="7849"/>
                  </a:cubicBezTo>
                  <a:cubicBezTo>
                    <a:pt x="123074" y="7849"/>
                    <a:pt x="122858" y="7793"/>
                    <a:pt x="122769" y="7762"/>
                  </a:cubicBezTo>
                  <a:cubicBezTo>
                    <a:pt x="122728" y="7750"/>
                    <a:pt x="122744" y="7721"/>
                    <a:pt x="122791" y="7693"/>
                  </a:cubicBezTo>
                  <a:cubicBezTo>
                    <a:pt x="122891" y="7629"/>
                    <a:pt x="123149" y="7549"/>
                    <a:pt x="123334" y="7549"/>
                  </a:cubicBezTo>
                  <a:close/>
                  <a:moveTo>
                    <a:pt x="121484" y="6683"/>
                  </a:moveTo>
                  <a:cubicBezTo>
                    <a:pt x="121596" y="6683"/>
                    <a:pt x="121712" y="6703"/>
                    <a:pt x="121819" y="6752"/>
                  </a:cubicBezTo>
                  <a:cubicBezTo>
                    <a:pt x="122147" y="6904"/>
                    <a:pt x="122248" y="7036"/>
                    <a:pt x="122112" y="7119"/>
                  </a:cubicBezTo>
                  <a:cubicBezTo>
                    <a:pt x="122052" y="7156"/>
                    <a:pt x="121942" y="7182"/>
                    <a:pt x="121781" y="7191"/>
                  </a:cubicBezTo>
                  <a:cubicBezTo>
                    <a:pt x="121525" y="7210"/>
                    <a:pt x="121345" y="7264"/>
                    <a:pt x="121228" y="7336"/>
                  </a:cubicBezTo>
                  <a:cubicBezTo>
                    <a:pt x="121108" y="7406"/>
                    <a:pt x="121058" y="7494"/>
                    <a:pt x="121049" y="7576"/>
                  </a:cubicBezTo>
                  <a:cubicBezTo>
                    <a:pt x="121045" y="7601"/>
                    <a:pt x="121030" y="7620"/>
                    <a:pt x="121007" y="7633"/>
                  </a:cubicBezTo>
                  <a:cubicBezTo>
                    <a:pt x="120913" y="7687"/>
                    <a:pt x="120670" y="7633"/>
                    <a:pt x="120584" y="7696"/>
                  </a:cubicBezTo>
                  <a:cubicBezTo>
                    <a:pt x="120562" y="7712"/>
                    <a:pt x="120550" y="7734"/>
                    <a:pt x="120553" y="7759"/>
                  </a:cubicBezTo>
                  <a:cubicBezTo>
                    <a:pt x="120550" y="7785"/>
                    <a:pt x="120534" y="7807"/>
                    <a:pt x="120512" y="7819"/>
                  </a:cubicBezTo>
                  <a:cubicBezTo>
                    <a:pt x="120446" y="7863"/>
                    <a:pt x="120304" y="7885"/>
                    <a:pt x="120147" y="7885"/>
                  </a:cubicBezTo>
                  <a:cubicBezTo>
                    <a:pt x="119887" y="7885"/>
                    <a:pt x="119588" y="7826"/>
                    <a:pt x="119527" y="7706"/>
                  </a:cubicBezTo>
                  <a:cubicBezTo>
                    <a:pt x="119499" y="7665"/>
                    <a:pt x="119511" y="7611"/>
                    <a:pt x="119555" y="7589"/>
                  </a:cubicBezTo>
                  <a:cubicBezTo>
                    <a:pt x="119656" y="7523"/>
                    <a:pt x="119909" y="7513"/>
                    <a:pt x="120048" y="7431"/>
                  </a:cubicBezTo>
                  <a:cubicBezTo>
                    <a:pt x="120073" y="7415"/>
                    <a:pt x="120095" y="7396"/>
                    <a:pt x="120111" y="7374"/>
                  </a:cubicBezTo>
                  <a:cubicBezTo>
                    <a:pt x="120120" y="7362"/>
                    <a:pt x="120133" y="7349"/>
                    <a:pt x="120146" y="7339"/>
                  </a:cubicBezTo>
                  <a:lnTo>
                    <a:pt x="120158" y="7333"/>
                  </a:lnTo>
                  <a:cubicBezTo>
                    <a:pt x="120161" y="7333"/>
                    <a:pt x="120165" y="7330"/>
                    <a:pt x="120168" y="7327"/>
                  </a:cubicBezTo>
                  <a:cubicBezTo>
                    <a:pt x="120351" y="7229"/>
                    <a:pt x="120843" y="7223"/>
                    <a:pt x="120970" y="7153"/>
                  </a:cubicBezTo>
                  <a:cubicBezTo>
                    <a:pt x="121007" y="7131"/>
                    <a:pt x="121011" y="7103"/>
                    <a:pt x="120954" y="7062"/>
                  </a:cubicBezTo>
                  <a:cubicBezTo>
                    <a:pt x="120843" y="6986"/>
                    <a:pt x="120903" y="6875"/>
                    <a:pt x="121045" y="6793"/>
                  </a:cubicBezTo>
                  <a:cubicBezTo>
                    <a:pt x="121155" y="6729"/>
                    <a:pt x="121315" y="6683"/>
                    <a:pt x="121484" y="6683"/>
                  </a:cubicBezTo>
                  <a:close/>
                  <a:moveTo>
                    <a:pt x="126199" y="7361"/>
                  </a:moveTo>
                  <a:cubicBezTo>
                    <a:pt x="126567" y="7361"/>
                    <a:pt x="127139" y="7450"/>
                    <a:pt x="127090" y="7598"/>
                  </a:cubicBezTo>
                  <a:lnTo>
                    <a:pt x="127090" y="7595"/>
                  </a:lnTo>
                  <a:cubicBezTo>
                    <a:pt x="127078" y="7633"/>
                    <a:pt x="127053" y="7665"/>
                    <a:pt x="127018" y="7684"/>
                  </a:cubicBezTo>
                  <a:cubicBezTo>
                    <a:pt x="126892" y="7750"/>
                    <a:pt x="126655" y="7696"/>
                    <a:pt x="126503" y="7788"/>
                  </a:cubicBezTo>
                  <a:cubicBezTo>
                    <a:pt x="126475" y="7804"/>
                    <a:pt x="126450" y="7826"/>
                    <a:pt x="126431" y="7854"/>
                  </a:cubicBezTo>
                  <a:cubicBezTo>
                    <a:pt x="126412" y="7876"/>
                    <a:pt x="126390" y="7895"/>
                    <a:pt x="126364" y="7911"/>
                  </a:cubicBezTo>
                  <a:cubicBezTo>
                    <a:pt x="126209" y="8010"/>
                    <a:pt x="125876" y="8067"/>
                    <a:pt x="125582" y="8067"/>
                  </a:cubicBezTo>
                  <a:cubicBezTo>
                    <a:pt x="125361" y="8067"/>
                    <a:pt x="125162" y="8035"/>
                    <a:pt x="125076" y="7965"/>
                  </a:cubicBezTo>
                  <a:cubicBezTo>
                    <a:pt x="124957" y="7863"/>
                    <a:pt x="124985" y="7747"/>
                    <a:pt x="125114" y="7671"/>
                  </a:cubicBezTo>
                  <a:cubicBezTo>
                    <a:pt x="125210" y="7620"/>
                    <a:pt x="125316" y="7595"/>
                    <a:pt x="125424" y="7595"/>
                  </a:cubicBezTo>
                  <a:cubicBezTo>
                    <a:pt x="125430" y="7595"/>
                    <a:pt x="125436" y="7595"/>
                    <a:pt x="125443" y="7595"/>
                  </a:cubicBezTo>
                  <a:cubicBezTo>
                    <a:pt x="125670" y="7595"/>
                    <a:pt x="125815" y="7589"/>
                    <a:pt x="125878" y="7548"/>
                  </a:cubicBezTo>
                  <a:cubicBezTo>
                    <a:pt x="125913" y="7523"/>
                    <a:pt x="125923" y="7488"/>
                    <a:pt x="125900" y="7431"/>
                  </a:cubicBezTo>
                  <a:cubicBezTo>
                    <a:pt x="125897" y="7418"/>
                    <a:pt x="125900" y="7406"/>
                    <a:pt x="125919" y="7396"/>
                  </a:cubicBezTo>
                  <a:cubicBezTo>
                    <a:pt x="125961" y="7372"/>
                    <a:pt x="126067" y="7361"/>
                    <a:pt x="126199" y="7361"/>
                  </a:cubicBezTo>
                  <a:close/>
                  <a:moveTo>
                    <a:pt x="102451" y="7272"/>
                  </a:moveTo>
                  <a:cubicBezTo>
                    <a:pt x="102591" y="7272"/>
                    <a:pt x="103055" y="7432"/>
                    <a:pt x="103109" y="7655"/>
                  </a:cubicBezTo>
                  <a:cubicBezTo>
                    <a:pt x="103122" y="7712"/>
                    <a:pt x="103156" y="7731"/>
                    <a:pt x="103202" y="7731"/>
                  </a:cubicBezTo>
                  <a:cubicBezTo>
                    <a:pt x="103306" y="7731"/>
                    <a:pt x="103466" y="7629"/>
                    <a:pt x="103553" y="7629"/>
                  </a:cubicBezTo>
                  <a:cubicBezTo>
                    <a:pt x="103586" y="7629"/>
                    <a:pt x="103609" y="7644"/>
                    <a:pt x="103614" y="7684"/>
                  </a:cubicBezTo>
                  <a:cubicBezTo>
                    <a:pt x="103638" y="7849"/>
                    <a:pt x="103925" y="7972"/>
                    <a:pt x="104058" y="7972"/>
                  </a:cubicBezTo>
                  <a:cubicBezTo>
                    <a:pt x="104080" y="7972"/>
                    <a:pt x="104098" y="7969"/>
                    <a:pt x="104110" y="7961"/>
                  </a:cubicBezTo>
                  <a:cubicBezTo>
                    <a:pt x="104192" y="7908"/>
                    <a:pt x="103822" y="7478"/>
                    <a:pt x="104220" y="7355"/>
                  </a:cubicBezTo>
                  <a:cubicBezTo>
                    <a:pt x="104268" y="7340"/>
                    <a:pt x="104309" y="7334"/>
                    <a:pt x="104343" y="7334"/>
                  </a:cubicBezTo>
                  <a:cubicBezTo>
                    <a:pt x="104591" y="7334"/>
                    <a:pt x="104504" y="7681"/>
                    <a:pt x="104574" y="7753"/>
                  </a:cubicBezTo>
                  <a:cubicBezTo>
                    <a:pt x="104597" y="7778"/>
                    <a:pt x="104629" y="7790"/>
                    <a:pt x="104665" y="7790"/>
                  </a:cubicBezTo>
                  <a:cubicBezTo>
                    <a:pt x="104748" y="7790"/>
                    <a:pt x="104851" y="7723"/>
                    <a:pt x="104918" y="7589"/>
                  </a:cubicBezTo>
                  <a:cubicBezTo>
                    <a:pt x="104950" y="7525"/>
                    <a:pt x="105034" y="7501"/>
                    <a:pt x="105142" y="7501"/>
                  </a:cubicBezTo>
                  <a:cubicBezTo>
                    <a:pt x="105359" y="7501"/>
                    <a:pt x="105672" y="7602"/>
                    <a:pt x="105839" y="7687"/>
                  </a:cubicBezTo>
                  <a:cubicBezTo>
                    <a:pt x="105915" y="7725"/>
                    <a:pt x="106052" y="7731"/>
                    <a:pt x="106208" y="7731"/>
                  </a:cubicBezTo>
                  <a:cubicBezTo>
                    <a:pt x="106295" y="7731"/>
                    <a:pt x="106389" y="7729"/>
                    <a:pt x="106480" y="7729"/>
                  </a:cubicBezTo>
                  <a:cubicBezTo>
                    <a:pt x="106757" y="7729"/>
                    <a:pt x="107018" y="7749"/>
                    <a:pt x="107061" y="7905"/>
                  </a:cubicBezTo>
                  <a:cubicBezTo>
                    <a:pt x="107143" y="8208"/>
                    <a:pt x="106225" y="8425"/>
                    <a:pt x="106209" y="8605"/>
                  </a:cubicBezTo>
                  <a:cubicBezTo>
                    <a:pt x="106196" y="8782"/>
                    <a:pt x="105729" y="8934"/>
                    <a:pt x="105413" y="8949"/>
                  </a:cubicBezTo>
                  <a:cubicBezTo>
                    <a:pt x="105119" y="8961"/>
                    <a:pt x="105135" y="9129"/>
                    <a:pt x="104794" y="9129"/>
                  </a:cubicBezTo>
                  <a:cubicBezTo>
                    <a:pt x="104769" y="9129"/>
                    <a:pt x="104742" y="9128"/>
                    <a:pt x="104712" y="9126"/>
                  </a:cubicBezTo>
                  <a:cubicBezTo>
                    <a:pt x="104349" y="9104"/>
                    <a:pt x="104134" y="8858"/>
                    <a:pt x="104019" y="8858"/>
                  </a:cubicBezTo>
                  <a:cubicBezTo>
                    <a:pt x="104000" y="8858"/>
                    <a:pt x="103984" y="8865"/>
                    <a:pt x="103971" y="8880"/>
                  </a:cubicBezTo>
                  <a:cubicBezTo>
                    <a:pt x="103947" y="8907"/>
                    <a:pt x="103850" y="8918"/>
                    <a:pt x="103716" y="8918"/>
                  </a:cubicBezTo>
                  <a:cubicBezTo>
                    <a:pt x="103311" y="8918"/>
                    <a:pt x="102568" y="8811"/>
                    <a:pt x="102515" y="8687"/>
                  </a:cubicBezTo>
                  <a:cubicBezTo>
                    <a:pt x="102446" y="8523"/>
                    <a:pt x="104027" y="8372"/>
                    <a:pt x="103806" y="8249"/>
                  </a:cubicBezTo>
                  <a:cubicBezTo>
                    <a:pt x="103779" y="8233"/>
                    <a:pt x="103731" y="8227"/>
                    <a:pt x="103666" y="8227"/>
                  </a:cubicBezTo>
                  <a:cubicBezTo>
                    <a:pt x="103374" y="8227"/>
                    <a:pt x="102748" y="8354"/>
                    <a:pt x="102237" y="8354"/>
                  </a:cubicBezTo>
                  <a:cubicBezTo>
                    <a:pt x="101943" y="8354"/>
                    <a:pt x="101687" y="8312"/>
                    <a:pt x="101556" y="8179"/>
                  </a:cubicBezTo>
                  <a:cubicBezTo>
                    <a:pt x="101420" y="8043"/>
                    <a:pt x="101748" y="8043"/>
                    <a:pt x="101622" y="7946"/>
                  </a:cubicBezTo>
                  <a:cubicBezTo>
                    <a:pt x="101499" y="7851"/>
                    <a:pt x="101171" y="7690"/>
                    <a:pt x="101306" y="7674"/>
                  </a:cubicBezTo>
                  <a:lnTo>
                    <a:pt x="101306" y="7671"/>
                  </a:lnTo>
                  <a:cubicBezTo>
                    <a:pt x="101445" y="7658"/>
                    <a:pt x="101376" y="7437"/>
                    <a:pt x="101568" y="7437"/>
                  </a:cubicBezTo>
                  <a:cubicBezTo>
                    <a:pt x="101740" y="7437"/>
                    <a:pt x="101931" y="7787"/>
                    <a:pt x="102011" y="7787"/>
                  </a:cubicBezTo>
                  <a:cubicBezTo>
                    <a:pt x="102021" y="7787"/>
                    <a:pt x="102029" y="7781"/>
                    <a:pt x="102036" y="7769"/>
                  </a:cubicBezTo>
                  <a:cubicBezTo>
                    <a:pt x="102088" y="7661"/>
                    <a:pt x="101921" y="7424"/>
                    <a:pt x="102012" y="7424"/>
                  </a:cubicBezTo>
                  <a:cubicBezTo>
                    <a:pt x="102015" y="7424"/>
                    <a:pt x="102017" y="7424"/>
                    <a:pt x="102020" y="7425"/>
                  </a:cubicBezTo>
                  <a:cubicBezTo>
                    <a:pt x="102108" y="7435"/>
                    <a:pt x="102302" y="7579"/>
                    <a:pt x="102411" y="7579"/>
                  </a:cubicBezTo>
                  <a:cubicBezTo>
                    <a:pt x="102439" y="7579"/>
                    <a:pt x="102461" y="7570"/>
                    <a:pt x="102474" y="7548"/>
                  </a:cubicBezTo>
                  <a:cubicBezTo>
                    <a:pt x="102544" y="7437"/>
                    <a:pt x="102323" y="7289"/>
                    <a:pt x="102433" y="7273"/>
                  </a:cubicBezTo>
                  <a:cubicBezTo>
                    <a:pt x="102438" y="7272"/>
                    <a:pt x="102444" y="7272"/>
                    <a:pt x="102451" y="7272"/>
                  </a:cubicBezTo>
                  <a:close/>
                  <a:moveTo>
                    <a:pt x="149894" y="7906"/>
                  </a:moveTo>
                  <a:cubicBezTo>
                    <a:pt x="150016" y="7906"/>
                    <a:pt x="150102" y="7923"/>
                    <a:pt x="150125" y="7965"/>
                  </a:cubicBezTo>
                  <a:cubicBezTo>
                    <a:pt x="150204" y="8112"/>
                    <a:pt x="150408" y="8363"/>
                    <a:pt x="150515" y="8363"/>
                  </a:cubicBezTo>
                  <a:cubicBezTo>
                    <a:pt x="150528" y="8363"/>
                    <a:pt x="150539" y="8360"/>
                    <a:pt x="150548" y="8353"/>
                  </a:cubicBezTo>
                  <a:cubicBezTo>
                    <a:pt x="150567" y="8337"/>
                    <a:pt x="150580" y="8302"/>
                    <a:pt x="150580" y="8239"/>
                  </a:cubicBezTo>
                  <a:cubicBezTo>
                    <a:pt x="150580" y="8201"/>
                    <a:pt x="150599" y="8163"/>
                    <a:pt x="150633" y="8144"/>
                  </a:cubicBezTo>
                  <a:cubicBezTo>
                    <a:pt x="150677" y="8114"/>
                    <a:pt x="150746" y="8100"/>
                    <a:pt x="150826" y="8100"/>
                  </a:cubicBezTo>
                  <a:cubicBezTo>
                    <a:pt x="151162" y="8100"/>
                    <a:pt x="151704" y="8344"/>
                    <a:pt x="151495" y="8640"/>
                  </a:cubicBezTo>
                  <a:cubicBezTo>
                    <a:pt x="151205" y="9063"/>
                    <a:pt x="151056" y="9319"/>
                    <a:pt x="151221" y="9338"/>
                  </a:cubicBezTo>
                  <a:cubicBezTo>
                    <a:pt x="151337" y="9350"/>
                    <a:pt x="151344" y="9581"/>
                    <a:pt x="151142" y="9710"/>
                  </a:cubicBezTo>
                  <a:cubicBezTo>
                    <a:pt x="151043" y="9767"/>
                    <a:pt x="150932" y="9796"/>
                    <a:pt x="150819" y="9796"/>
                  </a:cubicBezTo>
                  <a:cubicBezTo>
                    <a:pt x="150813" y="9796"/>
                    <a:pt x="150807" y="9796"/>
                    <a:pt x="150801" y="9795"/>
                  </a:cubicBezTo>
                  <a:cubicBezTo>
                    <a:pt x="150311" y="9795"/>
                    <a:pt x="149506" y="9421"/>
                    <a:pt x="149127" y="9421"/>
                  </a:cubicBezTo>
                  <a:cubicBezTo>
                    <a:pt x="149096" y="9421"/>
                    <a:pt x="149067" y="9424"/>
                    <a:pt x="149042" y="9429"/>
                  </a:cubicBezTo>
                  <a:cubicBezTo>
                    <a:pt x="149018" y="9435"/>
                    <a:pt x="148995" y="9437"/>
                    <a:pt x="148973" y="9437"/>
                  </a:cubicBezTo>
                  <a:cubicBezTo>
                    <a:pt x="148697" y="9437"/>
                    <a:pt x="148609" y="9041"/>
                    <a:pt x="148439" y="9006"/>
                  </a:cubicBezTo>
                  <a:cubicBezTo>
                    <a:pt x="148253" y="8972"/>
                    <a:pt x="148127" y="9006"/>
                    <a:pt x="147979" y="8880"/>
                  </a:cubicBezTo>
                  <a:cubicBezTo>
                    <a:pt x="147811" y="8732"/>
                    <a:pt x="148402" y="8533"/>
                    <a:pt x="148402" y="8331"/>
                  </a:cubicBezTo>
                  <a:cubicBezTo>
                    <a:pt x="148402" y="8302"/>
                    <a:pt x="148433" y="8271"/>
                    <a:pt x="148490" y="8236"/>
                  </a:cubicBezTo>
                  <a:cubicBezTo>
                    <a:pt x="148745" y="8085"/>
                    <a:pt x="149503" y="7906"/>
                    <a:pt x="149894" y="7906"/>
                  </a:cubicBezTo>
                  <a:close/>
                  <a:moveTo>
                    <a:pt x="96963" y="9607"/>
                  </a:moveTo>
                  <a:cubicBezTo>
                    <a:pt x="97120" y="9607"/>
                    <a:pt x="97130" y="9772"/>
                    <a:pt x="97285" y="9937"/>
                  </a:cubicBezTo>
                  <a:cubicBezTo>
                    <a:pt x="97461" y="10130"/>
                    <a:pt x="97765" y="10468"/>
                    <a:pt x="97695" y="10474"/>
                  </a:cubicBezTo>
                  <a:cubicBezTo>
                    <a:pt x="97692" y="10474"/>
                    <a:pt x="97688" y="10475"/>
                    <a:pt x="97685" y="10475"/>
                  </a:cubicBezTo>
                  <a:cubicBezTo>
                    <a:pt x="97538" y="10475"/>
                    <a:pt x="97417" y="10211"/>
                    <a:pt x="97256" y="10171"/>
                  </a:cubicBezTo>
                  <a:cubicBezTo>
                    <a:pt x="97092" y="10130"/>
                    <a:pt x="96625" y="9694"/>
                    <a:pt x="96871" y="9625"/>
                  </a:cubicBezTo>
                  <a:lnTo>
                    <a:pt x="96871" y="9622"/>
                  </a:lnTo>
                  <a:cubicBezTo>
                    <a:pt x="96907" y="9612"/>
                    <a:pt x="96937" y="9607"/>
                    <a:pt x="96963" y="9607"/>
                  </a:cubicBezTo>
                  <a:close/>
                  <a:moveTo>
                    <a:pt x="153129" y="8873"/>
                  </a:moveTo>
                  <a:cubicBezTo>
                    <a:pt x="153315" y="8873"/>
                    <a:pt x="153642" y="9094"/>
                    <a:pt x="153380" y="9357"/>
                  </a:cubicBezTo>
                  <a:cubicBezTo>
                    <a:pt x="153133" y="9603"/>
                    <a:pt x="153137" y="9777"/>
                    <a:pt x="153206" y="9777"/>
                  </a:cubicBezTo>
                  <a:cubicBezTo>
                    <a:pt x="153215" y="9777"/>
                    <a:pt x="153226" y="9774"/>
                    <a:pt x="153238" y="9767"/>
                  </a:cubicBezTo>
                  <a:cubicBezTo>
                    <a:pt x="153266" y="9745"/>
                    <a:pt x="153291" y="9720"/>
                    <a:pt x="153307" y="9688"/>
                  </a:cubicBezTo>
                  <a:cubicBezTo>
                    <a:pt x="153348" y="9622"/>
                    <a:pt x="153405" y="9568"/>
                    <a:pt x="153468" y="9530"/>
                  </a:cubicBezTo>
                  <a:cubicBezTo>
                    <a:pt x="153591" y="9449"/>
                    <a:pt x="153756" y="9389"/>
                    <a:pt x="153909" y="9389"/>
                  </a:cubicBezTo>
                  <a:cubicBezTo>
                    <a:pt x="154023" y="9389"/>
                    <a:pt x="154130" y="9423"/>
                    <a:pt x="154207" y="9505"/>
                  </a:cubicBezTo>
                  <a:cubicBezTo>
                    <a:pt x="154444" y="9761"/>
                    <a:pt x="155065" y="9742"/>
                    <a:pt x="155012" y="10035"/>
                  </a:cubicBezTo>
                  <a:cubicBezTo>
                    <a:pt x="155002" y="10080"/>
                    <a:pt x="154958" y="10130"/>
                    <a:pt x="154885" y="10181"/>
                  </a:cubicBezTo>
                  <a:cubicBezTo>
                    <a:pt x="154510" y="10448"/>
                    <a:pt x="153389" y="10749"/>
                    <a:pt x="152904" y="10749"/>
                  </a:cubicBezTo>
                  <a:cubicBezTo>
                    <a:pt x="152892" y="10749"/>
                    <a:pt x="152880" y="10749"/>
                    <a:pt x="152868" y="10749"/>
                  </a:cubicBezTo>
                  <a:cubicBezTo>
                    <a:pt x="152853" y="10748"/>
                    <a:pt x="152837" y="10748"/>
                    <a:pt x="152822" y="10748"/>
                  </a:cubicBezTo>
                  <a:cubicBezTo>
                    <a:pt x="152377" y="10748"/>
                    <a:pt x="151777" y="10951"/>
                    <a:pt x="151433" y="10951"/>
                  </a:cubicBezTo>
                  <a:cubicBezTo>
                    <a:pt x="151353" y="10951"/>
                    <a:pt x="151286" y="10940"/>
                    <a:pt x="151239" y="10913"/>
                  </a:cubicBezTo>
                  <a:cubicBezTo>
                    <a:pt x="150968" y="10761"/>
                    <a:pt x="151659" y="10493"/>
                    <a:pt x="151678" y="10035"/>
                  </a:cubicBezTo>
                  <a:cubicBezTo>
                    <a:pt x="151685" y="9903"/>
                    <a:pt x="151726" y="9836"/>
                    <a:pt x="151779" y="9802"/>
                  </a:cubicBezTo>
                  <a:cubicBezTo>
                    <a:pt x="151833" y="9765"/>
                    <a:pt x="151902" y="9761"/>
                    <a:pt x="151964" y="9761"/>
                  </a:cubicBezTo>
                  <a:cubicBezTo>
                    <a:pt x="151982" y="9761"/>
                    <a:pt x="151999" y="9762"/>
                    <a:pt x="152015" y="9762"/>
                  </a:cubicBezTo>
                  <a:cubicBezTo>
                    <a:pt x="152057" y="9762"/>
                    <a:pt x="152092" y="9760"/>
                    <a:pt x="152114" y="9745"/>
                  </a:cubicBezTo>
                  <a:cubicBezTo>
                    <a:pt x="152133" y="9732"/>
                    <a:pt x="152142" y="9707"/>
                    <a:pt x="152136" y="9685"/>
                  </a:cubicBezTo>
                  <a:cubicBezTo>
                    <a:pt x="152120" y="9483"/>
                    <a:pt x="152357" y="9391"/>
                    <a:pt x="152357" y="9189"/>
                  </a:cubicBezTo>
                  <a:cubicBezTo>
                    <a:pt x="152357" y="9161"/>
                    <a:pt x="152373" y="9136"/>
                    <a:pt x="152398" y="9120"/>
                  </a:cubicBezTo>
                  <a:cubicBezTo>
                    <a:pt x="152515" y="9050"/>
                    <a:pt x="152843" y="9107"/>
                    <a:pt x="152966" y="9028"/>
                  </a:cubicBezTo>
                  <a:cubicBezTo>
                    <a:pt x="152972" y="9025"/>
                    <a:pt x="152976" y="9022"/>
                    <a:pt x="152982" y="9019"/>
                  </a:cubicBezTo>
                  <a:cubicBezTo>
                    <a:pt x="153001" y="9003"/>
                    <a:pt x="153014" y="8978"/>
                    <a:pt x="153014" y="8953"/>
                  </a:cubicBezTo>
                  <a:cubicBezTo>
                    <a:pt x="153017" y="8927"/>
                    <a:pt x="153029" y="8905"/>
                    <a:pt x="153051" y="8893"/>
                  </a:cubicBezTo>
                  <a:cubicBezTo>
                    <a:pt x="153071" y="8880"/>
                    <a:pt x="153098" y="8873"/>
                    <a:pt x="153129" y="8873"/>
                  </a:cubicBezTo>
                  <a:close/>
                  <a:moveTo>
                    <a:pt x="29211" y="9672"/>
                  </a:moveTo>
                  <a:cubicBezTo>
                    <a:pt x="29217" y="9672"/>
                    <a:pt x="29223" y="9672"/>
                    <a:pt x="29229" y="9672"/>
                  </a:cubicBezTo>
                  <a:cubicBezTo>
                    <a:pt x="29541" y="9691"/>
                    <a:pt x="30220" y="10146"/>
                    <a:pt x="30362" y="10146"/>
                  </a:cubicBezTo>
                  <a:cubicBezTo>
                    <a:pt x="30368" y="10146"/>
                    <a:pt x="30378" y="10143"/>
                    <a:pt x="30381" y="10133"/>
                  </a:cubicBezTo>
                  <a:cubicBezTo>
                    <a:pt x="30399" y="10097"/>
                    <a:pt x="30504" y="10076"/>
                    <a:pt x="30628" y="10076"/>
                  </a:cubicBezTo>
                  <a:cubicBezTo>
                    <a:pt x="30656" y="10076"/>
                    <a:pt x="30686" y="10077"/>
                    <a:pt x="30716" y="10080"/>
                  </a:cubicBezTo>
                  <a:cubicBezTo>
                    <a:pt x="30949" y="10095"/>
                    <a:pt x="31189" y="10187"/>
                    <a:pt x="31044" y="10383"/>
                  </a:cubicBezTo>
                  <a:cubicBezTo>
                    <a:pt x="30798" y="10711"/>
                    <a:pt x="31347" y="10711"/>
                    <a:pt x="30990" y="10850"/>
                  </a:cubicBezTo>
                  <a:cubicBezTo>
                    <a:pt x="30655" y="10977"/>
                    <a:pt x="30297" y="11043"/>
                    <a:pt x="29940" y="11043"/>
                  </a:cubicBezTo>
                  <a:cubicBezTo>
                    <a:pt x="29924" y="11043"/>
                    <a:pt x="29908" y="11043"/>
                    <a:pt x="29892" y="11042"/>
                  </a:cubicBezTo>
                  <a:cubicBezTo>
                    <a:pt x="29475" y="11039"/>
                    <a:pt x="28926" y="9969"/>
                    <a:pt x="29090" y="9720"/>
                  </a:cubicBezTo>
                  <a:cubicBezTo>
                    <a:pt x="29116" y="9685"/>
                    <a:pt x="29157" y="9672"/>
                    <a:pt x="29211" y="9672"/>
                  </a:cubicBezTo>
                  <a:close/>
                  <a:moveTo>
                    <a:pt x="31824" y="11123"/>
                  </a:moveTo>
                  <a:cubicBezTo>
                    <a:pt x="31873" y="11123"/>
                    <a:pt x="31918" y="11125"/>
                    <a:pt x="31956" y="11128"/>
                  </a:cubicBezTo>
                  <a:cubicBezTo>
                    <a:pt x="32048" y="11134"/>
                    <a:pt x="32108" y="11150"/>
                    <a:pt x="32114" y="11175"/>
                  </a:cubicBezTo>
                  <a:cubicBezTo>
                    <a:pt x="32156" y="11298"/>
                    <a:pt x="31435" y="11651"/>
                    <a:pt x="30838" y="11651"/>
                  </a:cubicBezTo>
                  <a:cubicBezTo>
                    <a:pt x="30808" y="11651"/>
                    <a:pt x="30779" y="11650"/>
                    <a:pt x="30750" y="11648"/>
                  </a:cubicBezTo>
                  <a:cubicBezTo>
                    <a:pt x="30577" y="11639"/>
                    <a:pt x="30422" y="11598"/>
                    <a:pt x="30299" y="11506"/>
                  </a:cubicBezTo>
                  <a:cubicBezTo>
                    <a:pt x="30049" y="11317"/>
                    <a:pt x="31252" y="11123"/>
                    <a:pt x="31824" y="11123"/>
                  </a:cubicBezTo>
                  <a:close/>
                  <a:moveTo>
                    <a:pt x="33895" y="11331"/>
                  </a:moveTo>
                  <a:cubicBezTo>
                    <a:pt x="33910" y="11331"/>
                    <a:pt x="33924" y="11332"/>
                    <a:pt x="33939" y="11333"/>
                  </a:cubicBezTo>
                  <a:cubicBezTo>
                    <a:pt x="34021" y="11336"/>
                    <a:pt x="34100" y="11358"/>
                    <a:pt x="34175" y="11396"/>
                  </a:cubicBezTo>
                  <a:cubicBezTo>
                    <a:pt x="34586" y="11603"/>
                    <a:pt x="34200" y="11904"/>
                    <a:pt x="33803" y="11904"/>
                  </a:cubicBezTo>
                  <a:cubicBezTo>
                    <a:pt x="33782" y="11904"/>
                    <a:pt x="33761" y="11903"/>
                    <a:pt x="33740" y="11901"/>
                  </a:cubicBezTo>
                  <a:cubicBezTo>
                    <a:pt x="33683" y="11895"/>
                    <a:pt x="33623" y="11882"/>
                    <a:pt x="33566" y="11860"/>
                  </a:cubicBezTo>
                  <a:cubicBezTo>
                    <a:pt x="33152" y="11707"/>
                    <a:pt x="33488" y="11331"/>
                    <a:pt x="33895" y="11331"/>
                  </a:cubicBezTo>
                  <a:close/>
                  <a:moveTo>
                    <a:pt x="24342" y="11095"/>
                  </a:moveTo>
                  <a:cubicBezTo>
                    <a:pt x="24347" y="11095"/>
                    <a:pt x="24353" y="11095"/>
                    <a:pt x="24358" y="11096"/>
                  </a:cubicBezTo>
                  <a:cubicBezTo>
                    <a:pt x="24652" y="11099"/>
                    <a:pt x="25346" y="11721"/>
                    <a:pt x="25166" y="11945"/>
                  </a:cubicBezTo>
                  <a:cubicBezTo>
                    <a:pt x="25126" y="11994"/>
                    <a:pt x="25068" y="12022"/>
                    <a:pt x="25005" y="12022"/>
                  </a:cubicBezTo>
                  <a:cubicBezTo>
                    <a:pt x="24999" y="12022"/>
                    <a:pt x="24993" y="12021"/>
                    <a:pt x="24986" y="12021"/>
                  </a:cubicBezTo>
                  <a:cubicBezTo>
                    <a:pt x="24677" y="12011"/>
                    <a:pt x="24188" y="11538"/>
                    <a:pt x="24232" y="11203"/>
                  </a:cubicBezTo>
                  <a:cubicBezTo>
                    <a:pt x="24232" y="11142"/>
                    <a:pt x="24282" y="11095"/>
                    <a:pt x="24342" y="11095"/>
                  </a:cubicBezTo>
                  <a:close/>
                  <a:moveTo>
                    <a:pt x="100283" y="7885"/>
                  </a:moveTo>
                  <a:cubicBezTo>
                    <a:pt x="100290" y="7885"/>
                    <a:pt x="100297" y="7886"/>
                    <a:pt x="100306" y="7889"/>
                  </a:cubicBezTo>
                  <a:cubicBezTo>
                    <a:pt x="100419" y="7923"/>
                    <a:pt x="100524" y="8218"/>
                    <a:pt x="100596" y="8218"/>
                  </a:cubicBezTo>
                  <a:cubicBezTo>
                    <a:pt x="100610" y="8218"/>
                    <a:pt x="100623" y="8206"/>
                    <a:pt x="100634" y="8179"/>
                  </a:cubicBezTo>
                  <a:cubicBezTo>
                    <a:pt x="100651" y="8137"/>
                    <a:pt x="100705" y="8120"/>
                    <a:pt x="100775" y="8120"/>
                  </a:cubicBezTo>
                  <a:cubicBezTo>
                    <a:pt x="100983" y="8120"/>
                    <a:pt x="101331" y="8274"/>
                    <a:pt x="101281" y="8397"/>
                  </a:cubicBezTo>
                  <a:cubicBezTo>
                    <a:pt x="101212" y="8561"/>
                    <a:pt x="100991" y="8811"/>
                    <a:pt x="101114" y="8836"/>
                  </a:cubicBezTo>
                  <a:cubicBezTo>
                    <a:pt x="101118" y="8837"/>
                    <a:pt x="101123" y="8837"/>
                    <a:pt x="101128" y="8837"/>
                  </a:cubicBezTo>
                  <a:cubicBezTo>
                    <a:pt x="101237" y="8837"/>
                    <a:pt x="101404" y="8593"/>
                    <a:pt x="101548" y="8593"/>
                  </a:cubicBezTo>
                  <a:cubicBezTo>
                    <a:pt x="101574" y="8593"/>
                    <a:pt x="101598" y="8600"/>
                    <a:pt x="101622" y="8618"/>
                  </a:cubicBezTo>
                  <a:cubicBezTo>
                    <a:pt x="101787" y="8739"/>
                    <a:pt x="101707" y="9098"/>
                    <a:pt x="101863" y="9098"/>
                  </a:cubicBezTo>
                  <a:cubicBezTo>
                    <a:pt x="101866" y="9098"/>
                    <a:pt x="101869" y="9098"/>
                    <a:pt x="101871" y="9098"/>
                  </a:cubicBezTo>
                  <a:cubicBezTo>
                    <a:pt x="101934" y="9093"/>
                    <a:pt x="102034" y="9084"/>
                    <a:pt x="102132" y="9084"/>
                  </a:cubicBezTo>
                  <a:cubicBezTo>
                    <a:pt x="102290" y="9084"/>
                    <a:pt x="102446" y="9107"/>
                    <a:pt x="102446" y="9208"/>
                  </a:cubicBezTo>
                  <a:cubicBezTo>
                    <a:pt x="102446" y="9307"/>
                    <a:pt x="102505" y="9356"/>
                    <a:pt x="102571" y="9356"/>
                  </a:cubicBezTo>
                  <a:cubicBezTo>
                    <a:pt x="102615" y="9356"/>
                    <a:pt x="102661" y="9334"/>
                    <a:pt x="102695" y="9290"/>
                  </a:cubicBezTo>
                  <a:cubicBezTo>
                    <a:pt x="102719" y="9258"/>
                    <a:pt x="102765" y="9246"/>
                    <a:pt x="102815" y="9246"/>
                  </a:cubicBezTo>
                  <a:cubicBezTo>
                    <a:pt x="102938" y="9246"/>
                    <a:pt x="103087" y="9319"/>
                    <a:pt x="103011" y="9360"/>
                  </a:cubicBezTo>
                  <a:cubicBezTo>
                    <a:pt x="102900" y="9413"/>
                    <a:pt x="103462" y="9483"/>
                    <a:pt x="103450" y="9634"/>
                  </a:cubicBezTo>
                  <a:cubicBezTo>
                    <a:pt x="103435" y="9784"/>
                    <a:pt x="103384" y="9992"/>
                    <a:pt x="103554" y="9992"/>
                  </a:cubicBezTo>
                  <a:cubicBezTo>
                    <a:pt x="103560" y="9992"/>
                    <a:pt x="103566" y="9992"/>
                    <a:pt x="103573" y="9991"/>
                  </a:cubicBezTo>
                  <a:cubicBezTo>
                    <a:pt x="103578" y="9991"/>
                    <a:pt x="103584" y="9990"/>
                    <a:pt x="103589" y="9990"/>
                  </a:cubicBezTo>
                  <a:cubicBezTo>
                    <a:pt x="103785" y="9990"/>
                    <a:pt x="104116" y="10252"/>
                    <a:pt x="103917" y="10335"/>
                  </a:cubicBezTo>
                  <a:cubicBezTo>
                    <a:pt x="103732" y="10409"/>
                    <a:pt x="104069" y="10516"/>
                    <a:pt x="104318" y="10516"/>
                  </a:cubicBezTo>
                  <a:cubicBezTo>
                    <a:pt x="104346" y="10516"/>
                    <a:pt x="104372" y="10515"/>
                    <a:pt x="104397" y="10512"/>
                  </a:cubicBezTo>
                  <a:cubicBezTo>
                    <a:pt x="104419" y="10510"/>
                    <a:pt x="104439" y="10509"/>
                    <a:pt x="104457" y="10509"/>
                  </a:cubicBezTo>
                  <a:cubicBezTo>
                    <a:pt x="104647" y="10509"/>
                    <a:pt x="104657" y="10623"/>
                    <a:pt x="104507" y="10758"/>
                  </a:cubicBezTo>
                  <a:cubicBezTo>
                    <a:pt x="104392" y="10863"/>
                    <a:pt x="104586" y="10922"/>
                    <a:pt x="104780" y="10922"/>
                  </a:cubicBezTo>
                  <a:cubicBezTo>
                    <a:pt x="104868" y="10922"/>
                    <a:pt x="104956" y="10910"/>
                    <a:pt x="105016" y="10884"/>
                  </a:cubicBezTo>
                  <a:cubicBezTo>
                    <a:pt x="105081" y="10855"/>
                    <a:pt x="105151" y="10841"/>
                    <a:pt x="105216" y="10841"/>
                  </a:cubicBezTo>
                  <a:cubicBezTo>
                    <a:pt x="105342" y="10841"/>
                    <a:pt x="105446" y="10894"/>
                    <a:pt x="105454" y="10992"/>
                  </a:cubicBezTo>
                  <a:cubicBezTo>
                    <a:pt x="105467" y="11134"/>
                    <a:pt x="105139" y="11090"/>
                    <a:pt x="104918" y="11349"/>
                  </a:cubicBezTo>
                  <a:cubicBezTo>
                    <a:pt x="104744" y="11555"/>
                    <a:pt x="104447" y="11762"/>
                    <a:pt x="104256" y="11762"/>
                  </a:cubicBezTo>
                  <a:cubicBezTo>
                    <a:pt x="104208" y="11762"/>
                    <a:pt x="104166" y="11749"/>
                    <a:pt x="104135" y="11718"/>
                  </a:cubicBezTo>
                  <a:cubicBezTo>
                    <a:pt x="104014" y="11600"/>
                    <a:pt x="104200" y="11347"/>
                    <a:pt x="104015" y="11347"/>
                  </a:cubicBezTo>
                  <a:cubicBezTo>
                    <a:pt x="103968" y="11347"/>
                    <a:pt x="103897" y="11363"/>
                    <a:pt x="103791" y="11402"/>
                  </a:cubicBezTo>
                  <a:cubicBezTo>
                    <a:pt x="103581" y="11480"/>
                    <a:pt x="103404" y="11518"/>
                    <a:pt x="103284" y="11518"/>
                  </a:cubicBezTo>
                  <a:cubicBezTo>
                    <a:pt x="103107" y="11518"/>
                    <a:pt x="103054" y="11435"/>
                    <a:pt x="103200" y="11279"/>
                  </a:cubicBezTo>
                  <a:cubicBezTo>
                    <a:pt x="103447" y="11017"/>
                    <a:pt x="103503" y="10730"/>
                    <a:pt x="103311" y="10689"/>
                  </a:cubicBezTo>
                  <a:cubicBezTo>
                    <a:pt x="103118" y="10645"/>
                    <a:pt x="103336" y="10566"/>
                    <a:pt x="103090" y="10468"/>
                  </a:cubicBezTo>
                  <a:cubicBezTo>
                    <a:pt x="102844" y="10373"/>
                    <a:pt x="102692" y="10026"/>
                    <a:pt x="102995" y="10001"/>
                  </a:cubicBezTo>
                  <a:cubicBezTo>
                    <a:pt x="103260" y="9981"/>
                    <a:pt x="103230" y="9818"/>
                    <a:pt x="103054" y="9818"/>
                  </a:cubicBezTo>
                  <a:cubicBezTo>
                    <a:pt x="103004" y="9818"/>
                    <a:pt x="102942" y="9831"/>
                    <a:pt x="102872" y="9865"/>
                  </a:cubicBezTo>
                  <a:cubicBezTo>
                    <a:pt x="102556" y="10016"/>
                    <a:pt x="102389" y="9836"/>
                    <a:pt x="102130" y="10083"/>
                  </a:cubicBezTo>
                  <a:cubicBezTo>
                    <a:pt x="101868" y="10332"/>
                    <a:pt x="101815" y="10414"/>
                    <a:pt x="101909" y="10607"/>
                  </a:cubicBezTo>
                  <a:cubicBezTo>
                    <a:pt x="102007" y="10796"/>
                    <a:pt x="101676" y="10607"/>
                    <a:pt x="101622" y="10840"/>
                  </a:cubicBezTo>
                  <a:cubicBezTo>
                    <a:pt x="101565" y="11074"/>
                    <a:pt x="101799" y="11210"/>
                    <a:pt x="101388" y="11361"/>
                  </a:cubicBezTo>
                  <a:cubicBezTo>
                    <a:pt x="100975" y="11513"/>
                    <a:pt x="100656" y="12232"/>
                    <a:pt x="100672" y="12472"/>
                  </a:cubicBezTo>
                  <a:cubicBezTo>
                    <a:pt x="100682" y="12596"/>
                    <a:pt x="100545" y="12668"/>
                    <a:pt x="100423" y="12668"/>
                  </a:cubicBezTo>
                  <a:cubicBezTo>
                    <a:pt x="100354" y="12668"/>
                    <a:pt x="100291" y="12645"/>
                    <a:pt x="100261" y="12595"/>
                  </a:cubicBezTo>
                  <a:cubicBezTo>
                    <a:pt x="100179" y="12460"/>
                    <a:pt x="99700" y="12362"/>
                    <a:pt x="99753" y="12296"/>
                  </a:cubicBezTo>
                  <a:cubicBezTo>
                    <a:pt x="99807" y="12226"/>
                    <a:pt x="100208" y="12116"/>
                    <a:pt x="100056" y="12062"/>
                  </a:cubicBezTo>
                  <a:cubicBezTo>
                    <a:pt x="100027" y="12051"/>
                    <a:pt x="99990" y="12047"/>
                    <a:pt x="99948" y="12047"/>
                  </a:cubicBezTo>
                  <a:cubicBezTo>
                    <a:pt x="99855" y="12047"/>
                    <a:pt x="99738" y="12066"/>
                    <a:pt x="99639" y="12066"/>
                  </a:cubicBezTo>
                  <a:cubicBezTo>
                    <a:pt x="99550" y="12066"/>
                    <a:pt x="99477" y="12051"/>
                    <a:pt x="99450" y="11992"/>
                  </a:cubicBezTo>
                  <a:cubicBezTo>
                    <a:pt x="99384" y="11841"/>
                    <a:pt x="98806" y="11746"/>
                    <a:pt x="98835" y="11497"/>
                  </a:cubicBezTo>
                  <a:cubicBezTo>
                    <a:pt x="98844" y="11403"/>
                    <a:pt x="98936" y="11379"/>
                    <a:pt x="99045" y="11379"/>
                  </a:cubicBezTo>
                  <a:cubicBezTo>
                    <a:pt x="99161" y="11379"/>
                    <a:pt x="99295" y="11406"/>
                    <a:pt x="99373" y="11406"/>
                  </a:cubicBezTo>
                  <a:cubicBezTo>
                    <a:pt x="99415" y="11406"/>
                    <a:pt x="99440" y="11398"/>
                    <a:pt x="99438" y="11374"/>
                  </a:cubicBezTo>
                  <a:cubicBezTo>
                    <a:pt x="99425" y="11263"/>
                    <a:pt x="99561" y="11140"/>
                    <a:pt x="99974" y="11140"/>
                  </a:cubicBezTo>
                  <a:cubicBezTo>
                    <a:pt x="100385" y="11140"/>
                    <a:pt x="100782" y="11058"/>
                    <a:pt x="100536" y="11004"/>
                  </a:cubicBezTo>
                  <a:cubicBezTo>
                    <a:pt x="100455" y="10986"/>
                    <a:pt x="100331" y="10978"/>
                    <a:pt x="100189" y="10978"/>
                  </a:cubicBezTo>
                  <a:cubicBezTo>
                    <a:pt x="99898" y="10978"/>
                    <a:pt x="99531" y="11011"/>
                    <a:pt x="99302" y="11058"/>
                  </a:cubicBezTo>
                  <a:cubicBezTo>
                    <a:pt x="99194" y="11080"/>
                    <a:pt x="99073" y="11094"/>
                    <a:pt x="98967" y="11094"/>
                  </a:cubicBezTo>
                  <a:cubicBezTo>
                    <a:pt x="98734" y="11094"/>
                    <a:pt x="98568" y="11029"/>
                    <a:pt x="98737" y="10840"/>
                  </a:cubicBezTo>
                  <a:cubicBezTo>
                    <a:pt x="98986" y="10566"/>
                    <a:pt x="99535" y="10755"/>
                    <a:pt x="99712" y="10509"/>
                  </a:cubicBezTo>
                  <a:cubicBezTo>
                    <a:pt x="99889" y="10263"/>
                    <a:pt x="100397" y="10386"/>
                    <a:pt x="100454" y="10165"/>
                  </a:cubicBezTo>
                  <a:cubicBezTo>
                    <a:pt x="100491" y="10013"/>
                    <a:pt x="100477" y="9860"/>
                    <a:pt x="100381" y="9860"/>
                  </a:cubicBezTo>
                  <a:cubicBezTo>
                    <a:pt x="100339" y="9860"/>
                    <a:pt x="100282" y="9889"/>
                    <a:pt x="100208" y="9960"/>
                  </a:cubicBezTo>
                  <a:cubicBezTo>
                    <a:pt x="100073" y="10086"/>
                    <a:pt x="99879" y="10148"/>
                    <a:pt x="99755" y="10148"/>
                  </a:cubicBezTo>
                  <a:cubicBezTo>
                    <a:pt x="99650" y="10148"/>
                    <a:pt x="99596" y="10103"/>
                    <a:pt x="99671" y="10016"/>
                  </a:cubicBezTo>
                  <a:cubicBezTo>
                    <a:pt x="99816" y="9846"/>
                    <a:pt x="99811" y="9632"/>
                    <a:pt x="99677" y="9632"/>
                  </a:cubicBezTo>
                  <a:cubicBezTo>
                    <a:pt x="99660" y="9632"/>
                    <a:pt x="99640" y="9636"/>
                    <a:pt x="99618" y="9644"/>
                  </a:cubicBezTo>
                  <a:cubicBezTo>
                    <a:pt x="99429" y="9712"/>
                    <a:pt x="99543" y="9922"/>
                    <a:pt x="99329" y="9922"/>
                  </a:cubicBezTo>
                  <a:cubicBezTo>
                    <a:pt x="99324" y="9922"/>
                    <a:pt x="99319" y="9922"/>
                    <a:pt x="99314" y="9922"/>
                  </a:cubicBezTo>
                  <a:cubicBezTo>
                    <a:pt x="99311" y="9921"/>
                    <a:pt x="99307" y="9921"/>
                    <a:pt x="99303" y="9921"/>
                  </a:cubicBezTo>
                  <a:cubicBezTo>
                    <a:pt x="99083" y="9921"/>
                    <a:pt x="99132" y="10293"/>
                    <a:pt x="98958" y="10402"/>
                  </a:cubicBezTo>
                  <a:cubicBezTo>
                    <a:pt x="98873" y="10454"/>
                    <a:pt x="98717" y="10487"/>
                    <a:pt x="98555" y="10487"/>
                  </a:cubicBezTo>
                  <a:cubicBezTo>
                    <a:pt x="98375" y="10487"/>
                    <a:pt x="98187" y="10446"/>
                    <a:pt x="98077" y="10345"/>
                  </a:cubicBezTo>
                  <a:cubicBezTo>
                    <a:pt x="97872" y="10155"/>
                    <a:pt x="97379" y="9922"/>
                    <a:pt x="97461" y="9660"/>
                  </a:cubicBezTo>
                  <a:cubicBezTo>
                    <a:pt x="97544" y="9398"/>
                    <a:pt x="98077" y="9110"/>
                    <a:pt x="97818" y="9057"/>
                  </a:cubicBezTo>
                  <a:cubicBezTo>
                    <a:pt x="97802" y="9053"/>
                    <a:pt x="97787" y="9052"/>
                    <a:pt x="97772" y="9052"/>
                  </a:cubicBezTo>
                  <a:cubicBezTo>
                    <a:pt x="97606" y="9052"/>
                    <a:pt x="97479" y="9240"/>
                    <a:pt x="97346" y="9240"/>
                  </a:cubicBezTo>
                  <a:cubicBezTo>
                    <a:pt x="97290" y="9240"/>
                    <a:pt x="97233" y="9207"/>
                    <a:pt x="97171" y="9110"/>
                  </a:cubicBezTo>
                  <a:cubicBezTo>
                    <a:pt x="96969" y="8792"/>
                    <a:pt x="97025" y="8492"/>
                    <a:pt x="97144" y="8492"/>
                  </a:cubicBezTo>
                  <a:cubicBezTo>
                    <a:pt x="97154" y="8492"/>
                    <a:pt x="97164" y="8494"/>
                    <a:pt x="97174" y="8498"/>
                  </a:cubicBezTo>
                  <a:lnTo>
                    <a:pt x="97174" y="8495"/>
                  </a:lnTo>
                  <a:cubicBezTo>
                    <a:pt x="97185" y="8500"/>
                    <a:pt x="97197" y="8502"/>
                    <a:pt x="97209" y="8502"/>
                  </a:cubicBezTo>
                  <a:cubicBezTo>
                    <a:pt x="97329" y="8502"/>
                    <a:pt x="97473" y="8273"/>
                    <a:pt x="97635" y="8273"/>
                  </a:cubicBezTo>
                  <a:cubicBezTo>
                    <a:pt x="97646" y="8273"/>
                    <a:pt x="97658" y="8275"/>
                    <a:pt x="97670" y="8277"/>
                  </a:cubicBezTo>
                  <a:cubicBezTo>
                    <a:pt x="97798" y="8305"/>
                    <a:pt x="97903" y="8383"/>
                    <a:pt x="97991" y="8383"/>
                  </a:cubicBezTo>
                  <a:cubicBezTo>
                    <a:pt x="98034" y="8383"/>
                    <a:pt x="98073" y="8365"/>
                    <a:pt x="98109" y="8315"/>
                  </a:cubicBezTo>
                  <a:cubicBezTo>
                    <a:pt x="98145" y="8265"/>
                    <a:pt x="98195" y="8251"/>
                    <a:pt x="98252" y="8251"/>
                  </a:cubicBezTo>
                  <a:cubicBezTo>
                    <a:pt x="98321" y="8251"/>
                    <a:pt x="98400" y="8271"/>
                    <a:pt x="98478" y="8271"/>
                  </a:cubicBezTo>
                  <a:cubicBezTo>
                    <a:pt x="98530" y="8271"/>
                    <a:pt x="98582" y="8262"/>
                    <a:pt x="98629" y="8233"/>
                  </a:cubicBezTo>
                  <a:cubicBezTo>
                    <a:pt x="98676" y="8204"/>
                    <a:pt x="98736" y="8192"/>
                    <a:pt x="98797" y="8192"/>
                  </a:cubicBezTo>
                  <a:cubicBezTo>
                    <a:pt x="98967" y="8192"/>
                    <a:pt x="99138" y="8286"/>
                    <a:pt x="98986" y="8356"/>
                  </a:cubicBezTo>
                  <a:cubicBezTo>
                    <a:pt x="98781" y="8454"/>
                    <a:pt x="98342" y="8536"/>
                    <a:pt x="98465" y="8549"/>
                  </a:cubicBezTo>
                  <a:cubicBezTo>
                    <a:pt x="98588" y="8561"/>
                    <a:pt x="98932" y="8754"/>
                    <a:pt x="98932" y="8921"/>
                  </a:cubicBezTo>
                  <a:cubicBezTo>
                    <a:pt x="98932" y="8984"/>
                    <a:pt x="98967" y="9012"/>
                    <a:pt x="99005" y="9012"/>
                  </a:cubicBezTo>
                  <a:cubicBezTo>
                    <a:pt x="99067" y="9012"/>
                    <a:pt x="99140" y="8937"/>
                    <a:pt x="99097" y="8811"/>
                  </a:cubicBezTo>
                  <a:cubicBezTo>
                    <a:pt x="99027" y="8602"/>
                    <a:pt x="99261" y="8520"/>
                    <a:pt x="99343" y="8315"/>
                  </a:cubicBezTo>
                  <a:cubicBezTo>
                    <a:pt x="99365" y="8261"/>
                    <a:pt x="99403" y="8237"/>
                    <a:pt x="99447" y="8237"/>
                  </a:cubicBezTo>
                  <a:cubicBezTo>
                    <a:pt x="99572" y="8237"/>
                    <a:pt x="99748" y="8419"/>
                    <a:pt x="99769" y="8631"/>
                  </a:cubicBezTo>
                  <a:cubicBezTo>
                    <a:pt x="99795" y="8894"/>
                    <a:pt x="100329" y="9427"/>
                    <a:pt x="100439" y="9427"/>
                  </a:cubicBezTo>
                  <a:cubicBezTo>
                    <a:pt x="100448" y="9427"/>
                    <a:pt x="100455" y="9423"/>
                    <a:pt x="100457" y="9413"/>
                  </a:cubicBezTo>
                  <a:cubicBezTo>
                    <a:pt x="100482" y="9303"/>
                    <a:pt x="100277" y="8618"/>
                    <a:pt x="100072" y="8479"/>
                  </a:cubicBezTo>
                  <a:cubicBezTo>
                    <a:pt x="99867" y="8343"/>
                    <a:pt x="100031" y="8220"/>
                    <a:pt x="100154" y="8192"/>
                  </a:cubicBezTo>
                  <a:cubicBezTo>
                    <a:pt x="100270" y="8165"/>
                    <a:pt x="100179" y="7885"/>
                    <a:pt x="100283" y="7885"/>
                  </a:cubicBezTo>
                  <a:close/>
                  <a:moveTo>
                    <a:pt x="160176" y="13776"/>
                  </a:moveTo>
                  <a:cubicBezTo>
                    <a:pt x="160175" y="13776"/>
                    <a:pt x="160175" y="13777"/>
                    <a:pt x="160176" y="13777"/>
                  </a:cubicBezTo>
                  <a:cubicBezTo>
                    <a:pt x="160176" y="13777"/>
                    <a:pt x="160176" y="13777"/>
                    <a:pt x="160176" y="13776"/>
                  </a:cubicBezTo>
                  <a:close/>
                  <a:moveTo>
                    <a:pt x="16920" y="13356"/>
                  </a:moveTo>
                  <a:cubicBezTo>
                    <a:pt x="16922" y="13356"/>
                    <a:pt x="16923" y="13356"/>
                    <a:pt x="16924" y="13356"/>
                  </a:cubicBezTo>
                  <a:cubicBezTo>
                    <a:pt x="16959" y="13356"/>
                    <a:pt x="16981" y="13369"/>
                    <a:pt x="16984" y="13400"/>
                  </a:cubicBezTo>
                  <a:cubicBezTo>
                    <a:pt x="17008" y="13633"/>
                    <a:pt x="16572" y="14036"/>
                    <a:pt x="16107" y="14036"/>
                  </a:cubicBezTo>
                  <a:cubicBezTo>
                    <a:pt x="16093" y="14036"/>
                    <a:pt x="16079" y="14036"/>
                    <a:pt x="16065" y="14035"/>
                  </a:cubicBezTo>
                  <a:cubicBezTo>
                    <a:pt x="16049" y="14035"/>
                    <a:pt x="16034" y="14035"/>
                    <a:pt x="16018" y="14032"/>
                  </a:cubicBezTo>
                  <a:cubicBezTo>
                    <a:pt x="15804" y="14010"/>
                    <a:pt x="16676" y="13356"/>
                    <a:pt x="16920" y="13356"/>
                  </a:cubicBezTo>
                  <a:close/>
                  <a:moveTo>
                    <a:pt x="25259" y="14132"/>
                  </a:moveTo>
                  <a:cubicBezTo>
                    <a:pt x="25264" y="14132"/>
                    <a:pt x="25269" y="14132"/>
                    <a:pt x="25273" y="14133"/>
                  </a:cubicBezTo>
                  <a:cubicBezTo>
                    <a:pt x="25498" y="14139"/>
                    <a:pt x="25772" y="14423"/>
                    <a:pt x="25633" y="14581"/>
                  </a:cubicBezTo>
                  <a:cubicBezTo>
                    <a:pt x="25568" y="14650"/>
                    <a:pt x="25473" y="14690"/>
                    <a:pt x="25379" y="14690"/>
                  </a:cubicBezTo>
                  <a:cubicBezTo>
                    <a:pt x="25369" y="14690"/>
                    <a:pt x="25359" y="14689"/>
                    <a:pt x="25349" y="14688"/>
                  </a:cubicBezTo>
                  <a:cubicBezTo>
                    <a:pt x="25144" y="14679"/>
                    <a:pt x="24945" y="14530"/>
                    <a:pt x="25056" y="14281"/>
                  </a:cubicBezTo>
                  <a:cubicBezTo>
                    <a:pt x="25086" y="14191"/>
                    <a:pt x="25167" y="14132"/>
                    <a:pt x="25259" y="14132"/>
                  </a:cubicBezTo>
                  <a:close/>
                  <a:moveTo>
                    <a:pt x="27423" y="12374"/>
                  </a:moveTo>
                  <a:cubicBezTo>
                    <a:pt x="27427" y="12374"/>
                    <a:pt x="27431" y="12374"/>
                    <a:pt x="27436" y="12374"/>
                  </a:cubicBezTo>
                  <a:cubicBezTo>
                    <a:pt x="27486" y="12381"/>
                    <a:pt x="27537" y="12393"/>
                    <a:pt x="27584" y="12415"/>
                  </a:cubicBezTo>
                  <a:cubicBezTo>
                    <a:pt x="27925" y="12548"/>
                    <a:pt x="28329" y="12744"/>
                    <a:pt x="28560" y="12766"/>
                  </a:cubicBezTo>
                  <a:cubicBezTo>
                    <a:pt x="28572" y="12767"/>
                    <a:pt x="28584" y="12768"/>
                    <a:pt x="28595" y="12768"/>
                  </a:cubicBezTo>
                  <a:cubicBezTo>
                    <a:pt x="28676" y="12768"/>
                    <a:pt x="28728" y="12737"/>
                    <a:pt x="28736" y="12662"/>
                  </a:cubicBezTo>
                  <a:cubicBezTo>
                    <a:pt x="28736" y="12627"/>
                    <a:pt x="28765" y="12601"/>
                    <a:pt x="28798" y="12601"/>
                  </a:cubicBezTo>
                  <a:cubicBezTo>
                    <a:pt x="28802" y="12601"/>
                    <a:pt x="28805" y="12601"/>
                    <a:pt x="28809" y="12602"/>
                  </a:cubicBezTo>
                  <a:cubicBezTo>
                    <a:pt x="29020" y="12611"/>
                    <a:pt x="29636" y="13202"/>
                    <a:pt x="29453" y="13596"/>
                  </a:cubicBezTo>
                  <a:cubicBezTo>
                    <a:pt x="29232" y="14063"/>
                    <a:pt x="29781" y="14035"/>
                    <a:pt x="29507" y="14227"/>
                  </a:cubicBezTo>
                  <a:cubicBezTo>
                    <a:pt x="29232" y="14420"/>
                    <a:pt x="29453" y="14695"/>
                    <a:pt x="28986" y="14723"/>
                  </a:cubicBezTo>
                  <a:cubicBezTo>
                    <a:pt x="28708" y="14737"/>
                    <a:pt x="28381" y="14814"/>
                    <a:pt x="28115" y="14814"/>
                  </a:cubicBezTo>
                  <a:cubicBezTo>
                    <a:pt x="28088" y="14814"/>
                    <a:pt x="28061" y="14813"/>
                    <a:pt x="28036" y="14811"/>
                  </a:cubicBezTo>
                  <a:cubicBezTo>
                    <a:pt x="27890" y="14799"/>
                    <a:pt x="27770" y="14761"/>
                    <a:pt x="27695" y="14666"/>
                  </a:cubicBezTo>
                  <a:cubicBezTo>
                    <a:pt x="27474" y="14392"/>
                    <a:pt x="28159" y="13981"/>
                    <a:pt x="27830" y="13896"/>
                  </a:cubicBezTo>
                  <a:cubicBezTo>
                    <a:pt x="27808" y="13893"/>
                    <a:pt x="27786" y="13890"/>
                    <a:pt x="27764" y="13887"/>
                  </a:cubicBezTo>
                  <a:cubicBezTo>
                    <a:pt x="27748" y="13885"/>
                    <a:pt x="27731" y="13885"/>
                    <a:pt x="27713" y="13885"/>
                  </a:cubicBezTo>
                  <a:cubicBezTo>
                    <a:pt x="27459" y="13885"/>
                    <a:pt x="27078" y="14015"/>
                    <a:pt x="26739" y="14015"/>
                  </a:cubicBezTo>
                  <a:cubicBezTo>
                    <a:pt x="26715" y="14015"/>
                    <a:pt x="26692" y="14014"/>
                    <a:pt x="26669" y="14013"/>
                  </a:cubicBezTo>
                  <a:cubicBezTo>
                    <a:pt x="26555" y="14006"/>
                    <a:pt x="26448" y="13978"/>
                    <a:pt x="26347" y="13924"/>
                  </a:cubicBezTo>
                  <a:cubicBezTo>
                    <a:pt x="25908" y="13678"/>
                    <a:pt x="25633" y="13596"/>
                    <a:pt x="25359" y="13239"/>
                  </a:cubicBezTo>
                  <a:cubicBezTo>
                    <a:pt x="25161" y="12980"/>
                    <a:pt x="24931" y="12465"/>
                    <a:pt x="25403" y="12465"/>
                  </a:cubicBezTo>
                  <a:cubicBezTo>
                    <a:pt x="25414" y="12465"/>
                    <a:pt x="25426" y="12465"/>
                    <a:pt x="25438" y="12466"/>
                  </a:cubicBezTo>
                  <a:lnTo>
                    <a:pt x="25441" y="12466"/>
                  </a:lnTo>
                  <a:cubicBezTo>
                    <a:pt x="25962" y="12494"/>
                    <a:pt x="26129" y="12962"/>
                    <a:pt x="26457" y="13400"/>
                  </a:cubicBezTo>
                  <a:cubicBezTo>
                    <a:pt x="26580" y="13565"/>
                    <a:pt x="26700" y="13631"/>
                    <a:pt x="26789" y="13637"/>
                  </a:cubicBezTo>
                  <a:cubicBezTo>
                    <a:pt x="26793" y="13637"/>
                    <a:pt x="26797" y="13638"/>
                    <a:pt x="26801" y="13638"/>
                  </a:cubicBezTo>
                  <a:cubicBezTo>
                    <a:pt x="26937" y="13638"/>
                    <a:pt x="26989" y="13491"/>
                    <a:pt x="26839" y="13375"/>
                  </a:cubicBezTo>
                  <a:cubicBezTo>
                    <a:pt x="26647" y="13224"/>
                    <a:pt x="26571" y="12826"/>
                    <a:pt x="26799" y="12826"/>
                  </a:cubicBezTo>
                  <a:cubicBezTo>
                    <a:pt x="26799" y="12826"/>
                    <a:pt x="26800" y="12826"/>
                    <a:pt x="26801" y="12826"/>
                  </a:cubicBezTo>
                  <a:cubicBezTo>
                    <a:pt x="26861" y="12826"/>
                    <a:pt x="26950" y="12857"/>
                    <a:pt x="27063" y="12936"/>
                  </a:cubicBezTo>
                  <a:cubicBezTo>
                    <a:pt x="27373" y="13148"/>
                    <a:pt x="27701" y="13290"/>
                    <a:pt x="27837" y="13306"/>
                  </a:cubicBezTo>
                  <a:cubicBezTo>
                    <a:pt x="27842" y="13306"/>
                    <a:pt x="27846" y="13306"/>
                    <a:pt x="27851" y="13306"/>
                  </a:cubicBezTo>
                  <a:cubicBezTo>
                    <a:pt x="27928" y="13306"/>
                    <a:pt x="27923" y="13254"/>
                    <a:pt x="27777" y="13129"/>
                  </a:cubicBezTo>
                  <a:cubicBezTo>
                    <a:pt x="27444" y="12843"/>
                    <a:pt x="27173" y="12374"/>
                    <a:pt x="27423" y="12374"/>
                  </a:cubicBezTo>
                  <a:close/>
                  <a:moveTo>
                    <a:pt x="31128" y="14031"/>
                  </a:moveTo>
                  <a:cubicBezTo>
                    <a:pt x="31156" y="14031"/>
                    <a:pt x="31184" y="14032"/>
                    <a:pt x="31211" y="14035"/>
                  </a:cubicBezTo>
                  <a:cubicBezTo>
                    <a:pt x="31319" y="14041"/>
                    <a:pt x="31423" y="14079"/>
                    <a:pt x="31511" y="14142"/>
                  </a:cubicBezTo>
                  <a:cubicBezTo>
                    <a:pt x="32060" y="14556"/>
                    <a:pt x="32307" y="15159"/>
                    <a:pt x="31814" y="15187"/>
                  </a:cubicBezTo>
                  <a:cubicBezTo>
                    <a:pt x="31791" y="15188"/>
                    <a:pt x="31768" y="15188"/>
                    <a:pt x="31746" y="15188"/>
                  </a:cubicBezTo>
                  <a:cubicBezTo>
                    <a:pt x="31677" y="15188"/>
                    <a:pt x="31609" y="15185"/>
                    <a:pt x="31543" y="15178"/>
                  </a:cubicBezTo>
                  <a:cubicBezTo>
                    <a:pt x="30990" y="15130"/>
                    <a:pt x="30154" y="14909"/>
                    <a:pt x="29945" y="14745"/>
                  </a:cubicBezTo>
                  <a:cubicBezTo>
                    <a:pt x="29768" y="14610"/>
                    <a:pt x="30536" y="14031"/>
                    <a:pt x="31128" y="14031"/>
                  </a:cubicBezTo>
                  <a:close/>
                  <a:moveTo>
                    <a:pt x="30726" y="12118"/>
                  </a:moveTo>
                  <a:cubicBezTo>
                    <a:pt x="30808" y="12118"/>
                    <a:pt x="30892" y="12122"/>
                    <a:pt x="30974" y="12128"/>
                  </a:cubicBezTo>
                  <a:cubicBezTo>
                    <a:pt x="31192" y="12144"/>
                    <a:pt x="31401" y="12185"/>
                    <a:pt x="31540" y="12245"/>
                  </a:cubicBezTo>
                  <a:cubicBezTo>
                    <a:pt x="31940" y="12425"/>
                    <a:pt x="32215" y="12640"/>
                    <a:pt x="32584" y="12655"/>
                  </a:cubicBezTo>
                  <a:cubicBezTo>
                    <a:pt x="32596" y="12656"/>
                    <a:pt x="32608" y="12656"/>
                    <a:pt x="32619" y="12656"/>
                  </a:cubicBezTo>
                  <a:cubicBezTo>
                    <a:pt x="32699" y="12656"/>
                    <a:pt x="32779" y="12647"/>
                    <a:pt x="32856" y="12630"/>
                  </a:cubicBezTo>
                  <a:cubicBezTo>
                    <a:pt x="32917" y="12618"/>
                    <a:pt x="32979" y="12612"/>
                    <a:pt x="33041" y="12612"/>
                  </a:cubicBezTo>
                  <a:cubicBezTo>
                    <a:pt x="33076" y="12612"/>
                    <a:pt x="33111" y="12614"/>
                    <a:pt x="33146" y="12618"/>
                  </a:cubicBezTo>
                  <a:cubicBezTo>
                    <a:pt x="33740" y="12652"/>
                    <a:pt x="34624" y="12987"/>
                    <a:pt x="34507" y="13126"/>
                  </a:cubicBezTo>
                  <a:cubicBezTo>
                    <a:pt x="34374" y="13284"/>
                    <a:pt x="33623" y="13650"/>
                    <a:pt x="34248" y="13697"/>
                  </a:cubicBezTo>
                  <a:cubicBezTo>
                    <a:pt x="34267" y="13700"/>
                    <a:pt x="34289" y="13700"/>
                    <a:pt x="34311" y="13700"/>
                  </a:cubicBezTo>
                  <a:cubicBezTo>
                    <a:pt x="34336" y="13700"/>
                    <a:pt x="34359" y="13703"/>
                    <a:pt x="34381" y="13707"/>
                  </a:cubicBezTo>
                  <a:cubicBezTo>
                    <a:pt x="34917" y="13748"/>
                    <a:pt x="34946" y="14054"/>
                    <a:pt x="35145" y="14060"/>
                  </a:cubicBezTo>
                  <a:cubicBezTo>
                    <a:pt x="35211" y="14057"/>
                    <a:pt x="35271" y="14038"/>
                    <a:pt x="35328" y="14003"/>
                  </a:cubicBezTo>
                  <a:cubicBezTo>
                    <a:pt x="35422" y="13956"/>
                    <a:pt x="35532" y="13940"/>
                    <a:pt x="35656" y="13940"/>
                  </a:cubicBezTo>
                  <a:cubicBezTo>
                    <a:pt x="35690" y="13940"/>
                    <a:pt x="35725" y="13941"/>
                    <a:pt x="35760" y="13943"/>
                  </a:cubicBezTo>
                  <a:cubicBezTo>
                    <a:pt x="35962" y="13959"/>
                    <a:pt x="36186" y="14003"/>
                    <a:pt x="36410" y="14022"/>
                  </a:cubicBezTo>
                  <a:cubicBezTo>
                    <a:pt x="36475" y="14028"/>
                    <a:pt x="36540" y="14032"/>
                    <a:pt x="36604" y="14032"/>
                  </a:cubicBezTo>
                  <a:cubicBezTo>
                    <a:pt x="36777" y="14032"/>
                    <a:pt x="36943" y="14004"/>
                    <a:pt x="37086" y="13921"/>
                  </a:cubicBezTo>
                  <a:cubicBezTo>
                    <a:pt x="37252" y="13824"/>
                    <a:pt x="37670" y="13784"/>
                    <a:pt x="38160" y="13784"/>
                  </a:cubicBezTo>
                  <a:cubicBezTo>
                    <a:pt x="38386" y="13784"/>
                    <a:pt x="38627" y="13793"/>
                    <a:pt x="38866" y="13808"/>
                  </a:cubicBezTo>
                  <a:cubicBezTo>
                    <a:pt x="39725" y="13864"/>
                    <a:pt x="40561" y="14010"/>
                    <a:pt x="40574" y="14171"/>
                  </a:cubicBezTo>
                  <a:cubicBezTo>
                    <a:pt x="40603" y="14471"/>
                    <a:pt x="40410" y="15077"/>
                    <a:pt x="40025" y="15156"/>
                  </a:cubicBezTo>
                  <a:cubicBezTo>
                    <a:pt x="39881" y="15187"/>
                    <a:pt x="39664" y="15207"/>
                    <a:pt x="39430" y="15207"/>
                  </a:cubicBezTo>
                  <a:cubicBezTo>
                    <a:pt x="39335" y="15207"/>
                    <a:pt x="39238" y="15204"/>
                    <a:pt x="39141" y="15197"/>
                  </a:cubicBezTo>
                  <a:cubicBezTo>
                    <a:pt x="38844" y="15174"/>
                    <a:pt x="38557" y="15121"/>
                    <a:pt x="38377" y="15017"/>
                  </a:cubicBezTo>
                  <a:cubicBezTo>
                    <a:pt x="38339" y="14991"/>
                    <a:pt x="38295" y="14976"/>
                    <a:pt x="38251" y="14969"/>
                  </a:cubicBezTo>
                  <a:cubicBezTo>
                    <a:pt x="38246" y="14969"/>
                    <a:pt x="38242" y="14969"/>
                    <a:pt x="38238" y="14969"/>
                  </a:cubicBezTo>
                  <a:cubicBezTo>
                    <a:pt x="38060" y="14969"/>
                    <a:pt x="38106" y="15349"/>
                    <a:pt x="37088" y="15349"/>
                  </a:cubicBezTo>
                  <a:cubicBezTo>
                    <a:pt x="37061" y="15349"/>
                    <a:pt x="37033" y="15349"/>
                    <a:pt x="37004" y="15348"/>
                  </a:cubicBezTo>
                  <a:cubicBezTo>
                    <a:pt x="36593" y="15339"/>
                    <a:pt x="36249" y="15329"/>
                    <a:pt x="35968" y="15307"/>
                  </a:cubicBezTo>
                  <a:cubicBezTo>
                    <a:pt x="35353" y="15266"/>
                    <a:pt x="35034" y="15178"/>
                    <a:pt x="34942" y="14963"/>
                  </a:cubicBezTo>
                  <a:cubicBezTo>
                    <a:pt x="34917" y="14903"/>
                    <a:pt x="34889" y="14878"/>
                    <a:pt x="34857" y="14878"/>
                  </a:cubicBezTo>
                  <a:cubicBezTo>
                    <a:pt x="34782" y="14878"/>
                    <a:pt x="34677" y="15004"/>
                    <a:pt x="34507" y="15152"/>
                  </a:cubicBezTo>
                  <a:cubicBezTo>
                    <a:pt x="34420" y="15231"/>
                    <a:pt x="34304" y="15265"/>
                    <a:pt x="34178" y="15265"/>
                  </a:cubicBezTo>
                  <a:cubicBezTo>
                    <a:pt x="34148" y="15265"/>
                    <a:pt x="34118" y="15263"/>
                    <a:pt x="34087" y="15260"/>
                  </a:cubicBezTo>
                  <a:cubicBezTo>
                    <a:pt x="33869" y="15231"/>
                    <a:pt x="33664" y="15149"/>
                    <a:pt x="33487" y="15020"/>
                  </a:cubicBezTo>
                  <a:cubicBezTo>
                    <a:pt x="33427" y="14976"/>
                    <a:pt x="33355" y="14950"/>
                    <a:pt x="33279" y="14947"/>
                  </a:cubicBezTo>
                  <a:cubicBezTo>
                    <a:pt x="33266" y="14946"/>
                    <a:pt x="33253" y="14946"/>
                    <a:pt x="33241" y="14946"/>
                  </a:cubicBezTo>
                  <a:cubicBezTo>
                    <a:pt x="33187" y="14946"/>
                    <a:pt x="33135" y="14954"/>
                    <a:pt x="33086" y="14954"/>
                  </a:cubicBezTo>
                  <a:cubicBezTo>
                    <a:pt x="33080" y="14954"/>
                    <a:pt x="33074" y="14954"/>
                    <a:pt x="33067" y="14953"/>
                  </a:cubicBezTo>
                  <a:cubicBezTo>
                    <a:pt x="32960" y="14947"/>
                    <a:pt x="32865" y="14894"/>
                    <a:pt x="32774" y="14638"/>
                  </a:cubicBezTo>
                  <a:cubicBezTo>
                    <a:pt x="32581" y="14089"/>
                    <a:pt x="32995" y="13978"/>
                    <a:pt x="32745" y="13675"/>
                  </a:cubicBezTo>
                  <a:cubicBezTo>
                    <a:pt x="32547" y="13429"/>
                    <a:pt x="32237" y="12987"/>
                    <a:pt x="32038" y="12974"/>
                  </a:cubicBezTo>
                  <a:cubicBezTo>
                    <a:pt x="32036" y="12974"/>
                    <a:pt x="32034" y="12974"/>
                    <a:pt x="32031" y="12974"/>
                  </a:cubicBezTo>
                  <a:cubicBezTo>
                    <a:pt x="31987" y="12974"/>
                    <a:pt x="31946" y="13002"/>
                    <a:pt x="31925" y="13044"/>
                  </a:cubicBezTo>
                  <a:cubicBezTo>
                    <a:pt x="31893" y="13094"/>
                    <a:pt x="31814" y="13115"/>
                    <a:pt x="31706" y="13115"/>
                  </a:cubicBezTo>
                  <a:cubicBezTo>
                    <a:pt x="31685" y="13115"/>
                    <a:pt x="31663" y="13115"/>
                    <a:pt x="31641" y="13113"/>
                  </a:cubicBezTo>
                  <a:cubicBezTo>
                    <a:pt x="31126" y="13082"/>
                    <a:pt x="30122" y="12681"/>
                    <a:pt x="29971" y="12466"/>
                  </a:cubicBezTo>
                  <a:cubicBezTo>
                    <a:pt x="29806" y="12229"/>
                    <a:pt x="30246" y="12118"/>
                    <a:pt x="30726" y="12118"/>
                  </a:cubicBezTo>
                  <a:close/>
                  <a:moveTo>
                    <a:pt x="22426" y="12438"/>
                  </a:moveTo>
                  <a:cubicBezTo>
                    <a:pt x="22704" y="12444"/>
                    <a:pt x="22574" y="12870"/>
                    <a:pt x="22805" y="13101"/>
                  </a:cubicBezTo>
                  <a:cubicBezTo>
                    <a:pt x="23029" y="13325"/>
                    <a:pt x="23184" y="13662"/>
                    <a:pt x="23436" y="13681"/>
                  </a:cubicBezTo>
                  <a:cubicBezTo>
                    <a:pt x="23444" y="13682"/>
                    <a:pt x="23451" y="13683"/>
                    <a:pt x="23459" y="13683"/>
                  </a:cubicBezTo>
                  <a:cubicBezTo>
                    <a:pt x="23478" y="13683"/>
                    <a:pt x="23497" y="13680"/>
                    <a:pt x="23515" y="13678"/>
                  </a:cubicBezTo>
                  <a:cubicBezTo>
                    <a:pt x="23762" y="13632"/>
                    <a:pt x="23806" y="13387"/>
                    <a:pt x="24024" y="13387"/>
                  </a:cubicBezTo>
                  <a:cubicBezTo>
                    <a:pt x="24032" y="13387"/>
                    <a:pt x="24040" y="13387"/>
                    <a:pt x="24049" y="13388"/>
                  </a:cubicBezTo>
                  <a:cubicBezTo>
                    <a:pt x="24102" y="13394"/>
                    <a:pt x="24156" y="13410"/>
                    <a:pt x="24206" y="13432"/>
                  </a:cubicBezTo>
                  <a:cubicBezTo>
                    <a:pt x="24588" y="13596"/>
                    <a:pt x="24506" y="14584"/>
                    <a:pt x="23985" y="14695"/>
                  </a:cubicBezTo>
                  <a:cubicBezTo>
                    <a:pt x="23882" y="14716"/>
                    <a:pt x="23776" y="14723"/>
                    <a:pt x="23671" y="14723"/>
                  </a:cubicBezTo>
                  <a:cubicBezTo>
                    <a:pt x="23560" y="14723"/>
                    <a:pt x="23450" y="14715"/>
                    <a:pt x="23345" y="14707"/>
                  </a:cubicBezTo>
                  <a:lnTo>
                    <a:pt x="23250" y="14698"/>
                  </a:lnTo>
                  <a:cubicBezTo>
                    <a:pt x="23152" y="14690"/>
                    <a:pt x="23057" y="14682"/>
                    <a:pt x="22968" y="14682"/>
                  </a:cubicBezTo>
                  <a:cubicBezTo>
                    <a:pt x="22818" y="14682"/>
                    <a:pt x="22685" y="14703"/>
                    <a:pt x="22584" y="14777"/>
                  </a:cubicBezTo>
                  <a:cubicBezTo>
                    <a:pt x="22533" y="14816"/>
                    <a:pt x="22473" y="14838"/>
                    <a:pt x="22412" y="14838"/>
                  </a:cubicBezTo>
                  <a:cubicBezTo>
                    <a:pt x="22404" y="14838"/>
                    <a:pt x="22396" y="14837"/>
                    <a:pt x="22388" y="14837"/>
                  </a:cubicBezTo>
                  <a:cubicBezTo>
                    <a:pt x="22243" y="14834"/>
                    <a:pt x="22101" y="14736"/>
                    <a:pt x="21953" y="14726"/>
                  </a:cubicBezTo>
                  <a:cubicBezTo>
                    <a:pt x="21949" y="14726"/>
                    <a:pt x="21945" y="14726"/>
                    <a:pt x="21942" y="14726"/>
                  </a:cubicBezTo>
                  <a:cubicBezTo>
                    <a:pt x="21851" y="14726"/>
                    <a:pt x="21767" y="14764"/>
                    <a:pt x="21706" y="14830"/>
                  </a:cubicBezTo>
                  <a:cubicBezTo>
                    <a:pt x="21437" y="15100"/>
                    <a:pt x="20386" y="15542"/>
                    <a:pt x="19731" y="15542"/>
                  </a:cubicBezTo>
                  <a:cubicBezTo>
                    <a:pt x="19695" y="15542"/>
                    <a:pt x="19660" y="15540"/>
                    <a:pt x="19626" y="15537"/>
                  </a:cubicBezTo>
                  <a:cubicBezTo>
                    <a:pt x="19588" y="15534"/>
                    <a:pt x="19547" y="15528"/>
                    <a:pt x="19506" y="15519"/>
                  </a:cubicBezTo>
                  <a:cubicBezTo>
                    <a:pt x="18900" y="15380"/>
                    <a:pt x="18764" y="14998"/>
                    <a:pt x="19535" y="14941"/>
                  </a:cubicBezTo>
                  <a:cubicBezTo>
                    <a:pt x="20245" y="14890"/>
                    <a:pt x="21043" y="14489"/>
                    <a:pt x="20586" y="14448"/>
                  </a:cubicBezTo>
                  <a:cubicBezTo>
                    <a:pt x="20562" y="14447"/>
                    <a:pt x="20538" y="14446"/>
                    <a:pt x="20513" y="14446"/>
                  </a:cubicBezTo>
                  <a:cubicBezTo>
                    <a:pt x="20489" y="14446"/>
                    <a:pt x="20464" y="14447"/>
                    <a:pt x="20440" y="14448"/>
                  </a:cubicBezTo>
                  <a:cubicBezTo>
                    <a:pt x="19994" y="14467"/>
                    <a:pt x="19605" y="14582"/>
                    <a:pt x="19400" y="14582"/>
                  </a:cubicBezTo>
                  <a:cubicBezTo>
                    <a:pt x="19392" y="14582"/>
                    <a:pt x="19384" y="14581"/>
                    <a:pt x="19377" y="14581"/>
                  </a:cubicBezTo>
                  <a:cubicBezTo>
                    <a:pt x="19257" y="14575"/>
                    <a:pt x="19206" y="14521"/>
                    <a:pt x="19257" y="14366"/>
                  </a:cubicBezTo>
                  <a:cubicBezTo>
                    <a:pt x="19304" y="14227"/>
                    <a:pt x="19295" y="14171"/>
                    <a:pt x="19250" y="14167"/>
                  </a:cubicBezTo>
                  <a:cubicBezTo>
                    <a:pt x="19250" y="14167"/>
                    <a:pt x="19249" y="14167"/>
                    <a:pt x="19248" y="14167"/>
                  </a:cubicBezTo>
                  <a:cubicBezTo>
                    <a:pt x="19155" y="14167"/>
                    <a:pt x="18943" y="14362"/>
                    <a:pt x="18767" y="14562"/>
                  </a:cubicBezTo>
                  <a:cubicBezTo>
                    <a:pt x="18631" y="14712"/>
                    <a:pt x="18507" y="14767"/>
                    <a:pt x="18373" y="14767"/>
                  </a:cubicBezTo>
                  <a:cubicBezTo>
                    <a:pt x="18356" y="14767"/>
                    <a:pt x="18337" y="14766"/>
                    <a:pt x="18319" y="14764"/>
                  </a:cubicBezTo>
                  <a:cubicBezTo>
                    <a:pt x="18202" y="14755"/>
                    <a:pt x="18070" y="14704"/>
                    <a:pt x="17912" y="14644"/>
                  </a:cubicBezTo>
                  <a:cubicBezTo>
                    <a:pt x="17558" y="14505"/>
                    <a:pt x="17199" y="14534"/>
                    <a:pt x="17116" y="14423"/>
                  </a:cubicBezTo>
                  <a:cubicBezTo>
                    <a:pt x="16990" y="14246"/>
                    <a:pt x="17887" y="14171"/>
                    <a:pt x="18215" y="14060"/>
                  </a:cubicBezTo>
                  <a:cubicBezTo>
                    <a:pt x="18360" y="14013"/>
                    <a:pt x="18341" y="13984"/>
                    <a:pt x="18240" y="13981"/>
                  </a:cubicBezTo>
                  <a:cubicBezTo>
                    <a:pt x="18019" y="13981"/>
                    <a:pt x="17801" y="14006"/>
                    <a:pt x="17587" y="14063"/>
                  </a:cubicBezTo>
                  <a:cubicBezTo>
                    <a:pt x="17553" y="14073"/>
                    <a:pt x="17519" y="14077"/>
                    <a:pt x="17486" y="14077"/>
                  </a:cubicBezTo>
                  <a:cubicBezTo>
                    <a:pt x="17475" y="14077"/>
                    <a:pt x="17465" y="14077"/>
                    <a:pt x="17454" y="14076"/>
                  </a:cubicBezTo>
                  <a:cubicBezTo>
                    <a:pt x="17224" y="14045"/>
                    <a:pt x="17482" y="13649"/>
                    <a:pt x="18003" y="13649"/>
                  </a:cubicBezTo>
                  <a:cubicBezTo>
                    <a:pt x="18019" y="13649"/>
                    <a:pt x="18035" y="13649"/>
                    <a:pt x="18051" y="13650"/>
                  </a:cubicBezTo>
                  <a:cubicBezTo>
                    <a:pt x="18110" y="13652"/>
                    <a:pt x="18163" y="13654"/>
                    <a:pt x="18209" y="13654"/>
                  </a:cubicBezTo>
                  <a:cubicBezTo>
                    <a:pt x="18595" y="13654"/>
                    <a:pt x="18535" y="13568"/>
                    <a:pt x="18256" y="13546"/>
                  </a:cubicBezTo>
                  <a:cubicBezTo>
                    <a:pt x="18212" y="13542"/>
                    <a:pt x="18164" y="13539"/>
                    <a:pt x="18108" y="13539"/>
                  </a:cubicBezTo>
                  <a:lnTo>
                    <a:pt x="18067" y="13539"/>
                  </a:lnTo>
                  <a:cubicBezTo>
                    <a:pt x="17666" y="13517"/>
                    <a:pt x="17653" y="13154"/>
                    <a:pt x="18022" y="13129"/>
                  </a:cubicBezTo>
                  <a:cubicBezTo>
                    <a:pt x="18395" y="13101"/>
                    <a:pt x="18280" y="12743"/>
                    <a:pt x="18644" y="12743"/>
                  </a:cubicBezTo>
                  <a:cubicBezTo>
                    <a:pt x="18657" y="12743"/>
                    <a:pt x="18669" y="12743"/>
                    <a:pt x="18682" y="12744"/>
                  </a:cubicBezTo>
                  <a:lnTo>
                    <a:pt x="18685" y="12744"/>
                  </a:lnTo>
                  <a:cubicBezTo>
                    <a:pt x="19045" y="12769"/>
                    <a:pt x="18966" y="13107"/>
                    <a:pt x="19213" y="13119"/>
                  </a:cubicBezTo>
                  <a:cubicBezTo>
                    <a:pt x="19257" y="13119"/>
                    <a:pt x="19301" y="13113"/>
                    <a:pt x="19342" y="13101"/>
                  </a:cubicBezTo>
                  <a:cubicBezTo>
                    <a:pt x="19386" y="13091"/>
                    <a:pt x="19430" y="13085"/>
                    <a:pt x="19474" y="13085"/>
                  </a:cubicBezTo>
                  <a:cubicBezTo>
                    <a:pt x="19490" y="13085"/>
                    <a:pt x="19506" y="13086"/>
                    <a:pt x="19522" y="13088"/>
                  </a:cubicBezTo>
                  <a:cubicBezTo>
                    <a:pt x="19989" y="13113"/>
                    <a:pt x="20753" y="13520"/>
                    <a:pt x="20800" y="13760"/>
                  </a:cubicBezTo>
                  <a:cubicBezTo>
                    <a:pt x="20832" y="13924"/>
                    <a:pt x="21290" y="14038"/>
                    <a:pt x="21681" y="14070"/>
                  </a:cubicBezTo>
                  <a:cubicBezTo>
                    <a:pt x="21751" y="14075"/>
                    <a:pt x="21819" y="14078"/>
                    <a:pt x="21882" y="14078"/>
                  </a:cubicBezTo>
                  <a:cubicBezTo>
                    <a:pt x="22058" y="14078"/>
                    <a:pt x="22195" y="14055"/>
                    <a:pt x="22227" y="14006"/>
                  </a:cubicBezTo>
                  <a:cubicBezTo>
                    <a:pt x="22335" y="13842"/>
                    <a:pt x="21511" y="13653"/>
                    <a:pt x="21760" y="13539"/>
                  </a:cubicBezTo>
                  <a:cubicBezTo>
                    <a:pt x="22006" y="13429"/>
                    <a:pt x="22170" y="13186"/>
                    <a:pt x="21703" y="13129"/>
                  </a:cubicBezTo>
                  <a:cubicBezTo>
                    <a:pt x="21236" y="13072"/>
                    <a:pt x="22009" y="12498"/>
                    <a:pt x="22363" y="12441"/>
                  </a:cubicBezTo>
                  <a:cubicBezTo>
                    <a:pt x="22385" y="12438"/>
                    <a:pt x="22404" y="12438"/>
                    <a:pt x="22426" y="12438"/>
                  </a:cubicBezTo>
                  <a:close/>
                  <a:moveTo>
                    <a:pt x="159512" y="15378"/>
                  </a:moveTo>
                  <a:cubicBezTo>
                    <a:pt x="159709" y="15378"/>
                    <a:pt x="159908" y="15439"/>
                    <a:pt x="159898" y="15597"/>
                  </a:cubicBezTo>
                  <a:cubicBezTo>
                    <a:pt x="159898" y="15664"/>
                    <a:pt x="159851" y="15717"/>
                    <a:pt x="159775" y="15765"/>
                  </a:cubicBezTo>
                  <a:lnTo>
                    <a:pt x="159763" y="15771"/>
                  </a:lnTo>
                  <a:lnTo>
                    <a:pt x="159744" y="15784"/>
                  </a:lnTo>
                  <a:cubicBezTo>
                    <a:pt x="159601" y="15861"/>
                    <a:pt x="159385" y="15905"/>
                    <a:pt x="159190" y="15905"/>
                  </a:cubicBezTo>
                  <a:cubicBezTo>
                    <a:pt x="159009" y="15905"/>
                    <a:pt x="158848" y="15867"/>
                    <a:pt x="158781" y="15781"/>
                  </a:cubicBezTo>
                  <a:cubicBezTo>
                    <a:pt x="158749" y="15740"/>
                    <a:pt x="158765" y="15708"/>
                    <a:pt x="158806" y="15683"/>
                  </a:cubicBezTo>
                  <a:cubicBezTo>
                    <a:pt x="158869" y="15642"/>
                    <a:pt x="158996" y="15610"/>
                    <a:pt x="159078" y="15556"/>
                  </a:cubicBezTo>
                  <a:cubicBezTo>
                    <a:pt x="159106" y="15541"/>
                    <a:pt x="159131" y="15519"/>
                    <a:pt x="159147" y="15487"/>
                  </a:cubicBezTo>
                  <a:cubicBezTo>
                    <a:pt x="159160" y="15468"/>
                    <a:pt x="159179" y="15449"/>
                    <a:pt x="159201" y="15440"/>
                  </a:cubicBezTo>
                  <a:cubicBezTo>
                    <a:pt x="159271" y="15401"/>
                    <a:pt x="159391" y="15378"/>
                    <a:pt x="159512" y="15378"/>
                  </a:cubicBezTo>
                  <a:close/>
                  <a:moveTo>
                    <a:pt x="177062" y="15720"/>
                  </a:moveTo>
                  <a:cubicBezTo>
                    <a:pt x="177153" y="15720"/>
                    <a:pt x="177219" y="15748"/>
                    <a:pt x="177219" y="15818"/>
                  </a:cubicBezTo>
                  <a:cubicBezTo>
                    <a:pt x="177222" y="15894"/>
                    <a:pt x="177188" y="15964"/>
                    <a:pt x="177128" y="16008"/>
                  </a:cubicBezTo>
                  <a:cubicBezTo>
                    <a:pt x="177056" y="16065"/>
                    <a:pt x="176951" y="16089"/>
                    <a:pt x="176846" y="16089"/>
                  </a:cubicBezTo>
                  <a:cubicBezTo>
                    <a:pt x="176771" y="16089"/>
                    <a:pt x="176695" y="16076"/>
                    <a:pt x="176632" y="16055"/>
                  </a:cubicBezTo>
                  <a:cubicBezTo>
                    <a:pt x="176493" y="16008"/>
                    <a:pt x="176522" y="15932"/>
                    <a:pt x="176613" y="15869"/>
                  </a:cubicBezTo>
                  <a:lnTo>
                    <a:pt x="176610" y="15866"/>
                  </a:lnTo>
                  <a:cubicBezTo>
                    <a:pt x="176719" y="15787"/>
                    <a:pt x="176921" y="15720"/>
                    <a:pt x="177062" y="15720"/>
                  </a:cubicBezTo>
                  <a:close/>
                  <a:moveTo>
                    <a:pt x="177732" y="16246"/>
                  </a:moveTo>
                  <a:cubicBezTo>
                    <a:pt x="177781" y="16246"/>
                    <a:pt x="177830" y="16249"/>
                    <a:pt x="177879" y="16257"/>
                  </a:cubicBezTo>
                  <a:cubicBezTo>
                    <a:pt x="178413" y="16342"/>
                    <a:pt x="178943" y="16879"/>
                    <a:pt x="178735" y="17005"/>
                  </a:cubicBezTo>
                  <a:cubicBezTo>
                    <a:pt x="178719" y="17015"/>
                    <a:pt x="178703" y="17021"/>
                    <a:pt x="178684" y="17027"/>
                  </a:cubicBezTo>
                  <a:cubicBezTo>
                    <a:pt x="178622" y="17041"/>
                    <a:pt x="178524" y="17048"/>
                    <a:pt x="178405" y="17048"/>
                  </a:cubicBezTo>
                  <a:cubicBezTo>
                    <a:pt x="177892" y="17048"/>
                    <a:pt x="176986" y="16926"/>
                    <a:pt x="176853" y="16734"/>
                  </a:cubicBezTo>
                  <a:cubicBezTo>
                    <a:pt x="176818" y="16687"/>
                    <a:pt x="176919" y="16557"/>
                    <a:pt x="177090" y="16447"/>
                  </a:cubicBezTo>
                  <a:cubicBezTo>
                    <a:pt x="177256" y="16339"/>
                    <a:pt x="177486" y="16246"/>
                    <a:pt x="177732" y="16246"/>
                  </a:cubicBezTo>
                  <a:close/>
                  <a:moveTo>
                    <a:pt x="134177" y="16677"/>
                  </a:moveTo>
                  <a:cubicBezTo>
                    <a:pt x="134597" y="16677"/>
                    <a:pt x="134925" y="16825"/>
                    <a:pt x="134853" y="16955"/>
                  </a:cubicBezTo>
                  <a:cubicBezTo>
                    <a:pt x="134840" y="16974"/>
                    <a:pt x="134821" y="16990"/>
                    <a:pt x="134802" y="17002"/>
                  </a:cubicBezTo>
                  <a:cubicBezTo>
                    <a:pt x="134649" y="17098"/>
                    <a:pt x="134239" y="17182"/>
                    <a:pt x="133997" y="17182"/>
                  </a:cubicBezTo>
                  <a:cubicBezTo>
                    <a:pt x="133960" y="17182"/>
                    <a:pt x="133927" y="17180"/>
                    <a:pt x="133900" y="17176"/>
                  </a:cubicBezTo>
                  <a:cubicBezTo>
                    <a:pt x="133739" y="17147"/>
                    <a:pt x="133742" y="16860"/>
                    <a:pt x="133950" y="16737"/>
                  </a:cubicBezTo>
                  <a:cubicBezTo>
                    <a:pt x="134020" y="16696"/>
                    <a:pt x="134098" y="16677"/>
                    <a:pt x="134177" y="16677"/>
                  </a:cubicBezTo>
                  <a:close/>
                  <a:moveTo>
                    <a:pt x="40004" y="16181"/>
                  </a:moveTo>
                  <a:cubicBezTo>
                    <a:pt x="40009" y="16181"/>
                    <a:pt x="40014" y="16181"/>
                    <a:pt x="40019" y="16181"/>
                  </a:cubicBezTo>
                  <a:cubicBezTo>
                    <a:pt x="40246" y="16188"/>
                    <a:pt x="40574" y="16349"/>
                    <a:pt x="40849" y="16374"/>
                  </a:cubicBezTo>
                  <a:cubicBezTo>
                    <a:pt x="40868" y="16376"/>
                    <a:pt x="40887" y="16377"/>
                    <a:pt x="40906" y="16377"/>
                  </a:cubicBezTo>
                  <a:cubicBezTo>
                    <a:pt x="40940" y="16377"/>
                    <a:pt x="40975" y="16374"/>
                    <a:pt x="41010" y="16368"/>
                  </a:cubicBezTo>
                  <a:cubicBezTo>
                    <a:pt x="41045" y="16361"/>
                    <a:pt x="41079" y="16357"/>
                    <a:pt x="41112" y="16357"/>
                  </a:cubicBezTo>
                  <a:cubicBezTo>
                    <a:pt x="41123" y="16357"/>
                    <a:pt x="41134" y="16357"/>
                    <a:pt x="41145" y="16358"/>
                  </a:cubicBezTo>
                  <a:cubicBezTo>
                    <a:pt x="41632" y="16387"/>
                    <a:pt x="42579" y="16863"/>
                    <a:pt x="42579" y="17135"/>
                  </a:cubicBezTo>
                  <a:cubicBezTo>
                    <a:pt x="42579" y="17265"/>
                    <a:pt x="42399" y="17290"/>
                    <a:pt x="42160" y="17290"/>
                  </a:cubicBezTo>
                  <a:cubicBezTo>
                    <a:pt x="42011" y="17290"/>
                    <a:pt x="41839" y="17280"/>
                    <a:pt x="41673" y="17280"/>
                  </a:cubicBezTo>
                  <a:cubicBezTo>
                    <a:pt x="41445" y="17280"/>
                    <a:pt x="41228" y="17298"/>
                    <a:pt x="41095" y="17384"/>
                  </a:cubicBezTo>
                  <a:cubicBezTo>
                    <a:pt x="40972" y="17464"/>
                    <a:pt x="40828" y="17505"/>
                    <a:pt x="40683" y="17505"/>
                  </a:cubicBezTo>
                  <a:cubicBezTo>
                    <a:pt x="40668" y="17505"/>
                    <a:pt x="40652" y="17505"/>
                    <a:pt x="40637" y="17504"/>
                  </a:cubicBezTo>
                  <a:cubicBezTo>
                    <a:pt x="40388" y="17488"/>
                    <a:pt x="40176" y="17340"/>
                    <a:pt x="40161" y="17081"/>
                  </a:cubicBezTo>
                  <a:cubicBezTo>
                    <a:pt x="40132" y="16668"/>
                    <a:pt x="39611" y="16668"/>
                    <a:pt x="39775" y="16311"/>
                  </a:cubicBezTo>
                  <a:cubicBezTo>
                    <a:pt x="39821" y="16214"/>
                    <a:pt x="39901" y="16181"/>
                    <a:pt x="40004" y="16181"/>
                  </a:cubicBezTo>
                  <a:close/>
                  <a:moveTo>
                    <a:pt x="139588" y="17137"/>
                  </a:moveTo>
                  <a:cubicBezTo>
                    <a:pt x="139659" y="17137"/>
                    <a:pt x="139715" y="17167"/>
                    <a:pt x="139724" y="17245"/>
                  </a:cubicBezTo>
                  <a:cubicBezTo>
                    <a:pt x="139739" y="17375"/>
                    <a:pt x="139708" y="17457"/>
                    <a:pt x="139638" y="17498"/>
                  </a:cubicBezTo>
                  <a:cubicBezTo>
                    <a:pt x="139607" y="17516"/>
                    <a:pt x="139568" y="17526"/>
                    <a:pt x="139522" y="17526"/>
                  </a:cubicBezTo>
                  <a:cubicBezTo>
                    <a:pt x="139445" y="17526"/>
                    <a:pt x="139349" y="17499"/>
                    <a:pt x="139244" y="17447"/>
                  </a:cubicBezTo>
                  <a:cubicBezTo>
                    <a:pt x="139146" y="17397"/>
                    <a:pt x="139219" y="17296"/>
                    <a:pt x="139332" y="17223"/>
                  </a:cubicBezTo>
                  <a:cubicBezTo>
                    <a:pt x="139410" y="17174"/>
                    <a:pt x="139509" y="17137"/>
                    <a:pt x="139588" y="17137"/>
                  </a:cubicBezTo>
                  <a:close/>
                  <a:moveTo>
                    <a:pt x="29193" y="15732"/>
                  </a:moveTo>
                  <a:cubicBezTo>
                    <a:pt x="29210" y="15732"/>
                    <a:pt x="29226" y="15732"/>
                    <a:pt x="29241" y="15733"/>
                  </a:cubicBezTo>
                  <a:cubicBezTo>
                    <a:pt x="29339" y="15743"/>
                    <a:pt x="29393" y="15774"/>
                    <a:pt x="29342" y="15844"/>
                  </a:cubicBezTo>
                  <a:cubicBezTo>
                    <a:pt x="29150" y="16118"/>
                    <a:pt x="29974" y="16065"/>
                    <a:pt x="29784" y="16421"/>
                  </a:cubicBezTo>
                  <a:cubicBezTo>
                    <a:pt x="29592" y="16778"/>
                    <a:pt x="28796" y="16803"/>
                    <a:pt x="28986" y="17078"/>
                  </a:cubicBezTo>
                  <a:cubicBezTo>
                    <a:pt x="29046" y="17166"/>
                    <a:pt x="29137" y="17192"/>
                    <a:pt x="29238" y="17198"/>
                  </a:cubicBezTo>
                  <a:cubicBezTo>
                    <a:pt x="29260" y="17199"/>
                    <a:pt x="29281" y="17200"/>
                    <a:pt x="29303" y="17200"/>
                  </a:cubicBezTo>
                  <a:cubicBezTo>
                    <a:pt x="29362" y="17200"/>
                    <a:pt x="29422" y="17196"/>
                    <a:pt x="29478" y="17196"/>
                  </a:cubicBezTo>
                  <a:cubicBezTo>
                    <a:pt x="29499" y="17196"/>
                    <a:pt x="29519" y="17197"/>
                    <a:pt x="29538" y="17198"/>
                  </a:cubicBezTo>
                  <a:cubicBezTo>
                    <a:pt x="29649" y="17207"/>
                    <a:pt x="29734" y="17245"/>
                    <a:pt x="29756" y="17378"/>
                  </a:cubicBezTo>
                  <a:cubicBezTo>
                    <a:pt x="29772" y="17488"/>
                    <a:pt x="29803" y="17536"/>
                    <a:pt x="29832" y="17539"/>
                  </a:cubicBezTo>
                  <a:cubicBezTo>
                    <a:pt x="29832" y="17539"/>
                    <a:pt x="29833" y="17539"/>
                    <a:pt x="29833" y="17539"/>
                  </a:cubicBezTo>
                  <a:cubicBezTo>
                    <a:pt x="29896" y="17539"/>
                    <a:pt x="29948" y="17335"/>
                    <a:pt x="29835" y="17132"/>
                  </a:cubicBezTo>
                  <a:cubicBezTo>
                    <a:pt x="29756" y="16986"/>
                    <a:pt x="29870" y="16904"/>
                    <a:pt x="29995" y="16904"/>
                  </a:cubicBezTo>
                  <a:cubicBezTo>
                    <a:pt x="29999" y="16904"/>
                    <a:pt x="30004" y="16904"/>
                    <a:pt x="30009" y="16904"/>
                  </a:cubicBezTo>
                  <a:cubicBezTo>
                    <a:pt x="30141" y="16914"/>
                    <a:pt x="30274" y="17012"/>
                    <a:pt x="30220" y="17220"/>
                  </a:cubicBezTo>
                  <a:lnTo>
                    <a:pt x="30223" y="17220"/>
                  </a:lnTo>
                  <a:cubicBezTo>
                    <a:pt x="30114" y="17625"/>
                    <a:pt x="30085" y="18729"/>
                    <a:pt x="29421" y="18729"/>
                  </a:cubicBezTo>
                  <a:cubicBezTo>
                    <a:pt x="29413" y="18729"/>
                    <a:pt x="29405" y="18729"/>
                    <a:pt x="29396" y="18729"/>
                  </a:cubicBezTo>
                  <a:cubicBezTo>
                    <a:pt x="29384" y="18728"/>
                    <a:pt x="29372" y="18728"/>
                    <a:pt x="29360" y="18728"/>
                  </a:cubicBezTo>
                  <a:cubicBezTo>
                    <a:pt x="28861" y="18728"/>
                    <a:pt x="28856" y="19157"/>
                    <a:pt x="28598" y="19157"/>
                  </a:cubicBezTo>
                  <a:cubicBezTo>
                    <a:pt x="28588" y="19157"/>
                    <a:pt x="28577" y="19157"/>
                    <a:pt x="28566" y="19155"/>
                  </a:cubicBezTo>
                  <a:cubicBezTo>
                    <a:pt x="28496" y="19146"/>
                    <a:pt x="28411" y="19108"/>
                    <a:pt x="28298" y="19032"/>
                  </a:cubicBezTo>
                  <a:cubicBezTo>
                    <a:pt x="27691" y="18618"/>
                    <a:pt x="27777" y="18208"/>
                    <a:pt x="27035" y="17987"/>
                  </a:cubicBezTo>
                  <a:cubicBezTo>
                    <a:pt x="26293" y="17766"/>
                    <a:pt x="26072" y="17163"/>
                    <a:pt x="26568" y="17081"/>
                  </a:cubicBezTo>
                  <a:cubicBezTo>
                    <a:pt x="26588" y="17077"/>
                    <a:pt x="26611" y="17074"/>
                    <a:pt x="26634" y="17074"/>
                  </a:cubicBezTo>
                  <a:cubicBezTo>
                    <a:pt x="26642" y="17074"/>
                    <a:pt x="26651" y="17074"/>
                    <a:pt x="26659" y="17075"/>
                  </a:cubicBezTo>
                  <a:cubicBezTo>
                    <a:pt x="26956" y="17094"/>
                    <a:pt x="27152" y="17454"/>
                    <a:pt x="27404" y="17466"/>
                  </a:cubicBezTo>
                  <a:cubicBezTo>
                    <a:pt x="27407" y="17466"/>
                    <a:pt x="27409" y="17466"/>
                    <a:pt x="27412" y="17466"/>
                  </a:cubicBezTo>
                  <a:cubicBezTo>
                    <a:pt x="27526" y="17466"/>
                    <a:pt x="27651" y="17395"/>
                    <a:pt x="27805" y="17188"/>
                  </a:cubicBezTo>
                  <a:cubicBezTo>
                    <a:pt x="28064" y="16835"/>
                    <a:pt x="27969" y="16756"/>
                    <a:pt x="27770" y="16740"/>
                  </a:cubicBezTo>
                  <a:cubicBezTo>
                    <a:pt x="27669" y="16731"/>
                    <a:pt x="27546" y="16737"/>
                    <a:pt x="27426" y="16731"/>
                  </a:cubicBezTo>
                  <a:cubicBezTo>
                    <a:pt x="27306" y="16721"/>
                    <a:pt x="27193" y="16702"/>
                    <a:pt x="27117" y="16639"/>
                  </a:cubicBezTo>
                  <a:cubicBezTo>
                    <a:pt x="26818" y="16398"/>
                    <a:pt x="27415" y="16060"/>
                    <a:pt x="27868" y="16060"/>
                  </a:cubicBezTo>
                  <a:cubicBezTo>
                    <a:pt x="27884" y="16060"/>
                    <a:pt x="27900" y="16061"/>
                    <a:pt x="27916" y="16062"/>
                  </a:cubicBezTo>
                  <a:cubicBezTo>
                    <a:pt x="28013" y="16065"/>
                    <a:pt x="28108" y="16093"/>
                    <a:pt x="28190" y="16147"/>
                  </a:cubicBezTo>
                  <a:cubicBezTo>
                    <a:pt x="28288" y="16219"/>
                    <a:pt x="28405" y="16264"/>
                    <a:pt x="28525" y="16276"/>
                  </a:cubicBezTo>
                  <a:cubicBezTo>
                    <a:pt x="28534" y="16277"/>
                    <a:pt x="28543" y="16277"/>
                    <a:pt x="28551" y="16277"/>
                  </a:cubicBezTo>
                  <a:cubicBezTo>
                    <a:pt x="28744" y="16277"/>
                    <a:pt x="28816" y="16145"/>
                    <a:pt x="28544" y="16036"/>
                  </a:cubicBezTo>
                  <a:cubicBezTo>
                    <a:pt x="28250" y="15919"/>
                    <a:pt x="28878" y="15732"/>
                    <a:pt x="29193" y="15732"/>
                  </a:cubicBezTo>
                  <a:close/>
                  <a:moveTo>
                    <a:pt x="14508" y="15245"/>
                  </a:moveTo>
                  <a:cubicBezTo>
                    <a:pt x="14526" y="15245"/>
                    <a:pt x="14542" y="15245"/>
                    <a:pt x="14556" y="15247"/>
                  </a:cubicBezTo>
                  <a:cubicBezTo>
                    <a:pt x="14582" y="15247"/>
                    <a:pt x="14604" y="15257"/>
                    <a:pt x="14623" y="15272"/>
                  </a:cubicBezTo>
                  <a:cubicBezTo>
                    <a:pt x="14711" y="15383"/>
                    <a:pt x="15257" y="15632"/>
                    <a:pt x="15626" y="15657"/>
                  </a:cubicBezTo>
                  <a:cubicBezTo>
                    <a:pt x="15646" y="15660"/>
                    <a:pt x="15666" y="15661"/>
                    <a:pt x="15686" y="15661"/>
                  </a:cubicBezTo>
                  <a:cubicBezTo>
                    <a:pt x="15744" y="15661"/>
                    <a:pt x="15802" y="15650"/>
                    <a:pt x="15857" y="15629"/>
                  </a:cubicBezTo>
                  <a:cubicBezTo>
                    <a:pt x="15882" y="15613"/>
                    <a:pt x="15914" y="15607"/>
                    <a:pt x="15945" y="15607"/>
                  </a:cubicBezTo>
                  <a:cubicBezTo>
                    <a:pt x="16059" y="15607"/>
                    <a:pt x="15980" y="15818"/>
                    <a:pt x="16075" y="15834"/>
                  </a:cubicBezTo>
                  <a:cubicBezTo>
                    <a:pt x="16077" y="15834"/>
                    <a:pt x="16079" y="15835"/>
                    <a:pt x="16082" y="15835"/>
                  </a:cubicBezTo>
                  <a:cubicBezTo>
                    <a:pt x="16114" y="15835"/>
                    <a:pt x="16166" y="15815"/>
                    <a:pt x="16242" y="15768"/>
                  </a:cubicBezTo>
                  <a:cubicBezTo>
                    <a:pt x="16382" y="15672"/>
                    <a:pt x="16545" y="15622"/>
                    <a:pt x="16713" y="15622"/>
                  </a:cubicBezTo>
                  <a:cubicBezTo>
                    <a:pt x="16728" y="15622"/>
                    <a:pt x="16742" y="15622"/>
                    <a:pt x="16757" y="15623"/>
                  </a:cubicBezTo>
                  <a:cubicBezTo>
                    <a:pt x="16984" y="15632"/>
                    <a:pt x="17230" y="15733"/>
                    <a:pt x="17508" y="15904"/>
                  </a:cubicBezTo>
                  <a:cubicBezTo>
                    <a:pt x="18000" y="16207"/>
                    <a:pt x="18496" y="16425"/>
                    <a:pt x="18275" y="16592"/>
                  </a:cubicBezTo>
                  <a:cubicBezTo>
                    <a:pt x="18057" y="16756"/>
                    <a:pt x="16766" y="17305"/>
                    <a:pt x="16299" y="17416"/>
                  </a:cubicBezTo>
                  <a:cubicBezTo>
                    <a:pt x="15832" y="17526"/>
                    <a:pt x="16132" y="17933"/>
                    <a:pt x="15803" y="18016"/>
                  </a:cubicBezTo>
                  <a:cubicBezTo>
                    <a:pt x="15475" y="18098"/>
                    <a:pt x="15226" y="18233"/>
                    <a:pt x="15226" y="18618"/>
                  </a:cubicBezTo>
                  <a:cubicBezTo>
                    <a:pt x="15226" y="18966"/>
                    <a:pt x="15002" y="19090"/>
                    <a:pt x="14717" y="19090"/>
                  </a:cubicBezTo>
                  <a:cubicBezTo>
                    <a:pt x="14686" y="19090"/>
                    <a:pt x="14655" y="19088"/>
                    <a:pt x="14623" y="19086"/>
                  </a:cubicBezTo>
                  <a:cubicBezTo>
                    <a:pt x="14600" y="19084"/>
                    <a:pt x="14579" y="19083"/>
                    <a:pt x="14561" y="19083"/>
                  </a:cubicBezTo>
                  <a:cubicBezTo>
                    <a:pt x="14304" y="19083"/>
                    <a:pt x="14352" y="19250"/>
                    <a:pt x="14020" y="19250"/>
                  </a:cubicBezTo>
                  <a:cubicBezTo>
                    <a:pt x="13663" y="19250"/>
                    <a:pt x="13827" y="19528"/>
                    <a:pt x="13606" y="19528"/>
                  </a:cubicBezTo>
                  <a:cubicBezTo>
                    <a:pt x="13275" y="19528"/>
                    <a:pt x="13221" y="18647"/>
                    <a:pt x="12729" y="18540"/>
                  </a:cubicBezTo>
                  <a:cubicBezTo>
                    <a:pt x="12233" y="18432"/>
                    <a:pt x="11573" y="18457"/>
                    <a:pt x="11958" y="18019"/>
                  </a:cubicBezTo>
                  <a:cubicBezTo>
                    <a:pt x="12343" y="17580"/>
                    <a:pt x="12672" y="17223"/>
                    <a:pt x="12508" y="17084"/>
                  </a:cubicBezTo>
                  <a:cubicBezTo>
                    <a:pt x="12343" y="16949"/>
                    <a:pt x="13193" y="16342"/>
                    <a:pt x="12946" y="16150"/>
                  </a:cubicBezTo>
                  <a:cubicBezTo>
                    <a:pt x="12700" y="15957"/>
                    <a:pt x="12315" y="15575"/>
                    <a:pt x="12672" y="15575"/>
                  </a:cubicBezTo>
                  <a:cubicBezTo>
                    <a:pt x="12979" y="15575"/>
                    <a:pt x="14132" y="15245"/>
                    <a:pt x="14508" y="15245"/>
                  </a:cubicBezTo>
                  <a:close/>
                  <a:moveTo>
                    <a:pt x="132592" y="12298"/>
                  </a:moveTo>
                  <a:cubicBezTo>
                    <a:pt x="132766" y="12298"/>
                    <a:pt x="132917" y="12331"/>
                    <a:pt x="133022" y="12412"/>
                  </a:cubicBezTo>
                  <a:cubicBezTo>
                    <a:pt x="133246" y="12589"/>
                    <a:pt x="133117" y="12810"/>
                    <a:pt x="132769" y="13022"/>
                  </a:cubicBezTo>
                  <a:cubicBezTo>
                    <a:pt x="132463" y="13208"/>
                    <a:pt x="131987" y="13385"/>
                    <a:pt x="131428" y="13511"/>
                  </a:cubicBezTo>
                  <a:cubicBezTo>
                    <a:pt x="130443" y="13741"/>
                    <a:pt x="128830" y="14268"/>
                    <a:pt x="128221" y="14622"/>
                  </a:cubicBezTo>
                  <a:cubicBezTo>
                    <a:pt x="128094" y="14695"/>
                    <a:pt x="128012" y="14758"/>
                    <a:pt x="127987" y="14811"/>
                  </a:cubicBezTo>
                  <a:cubicBezTo>
                    <a:pt x="127959" y="14875"/>
                    <a:pt x="127911" y="14925"/>
                    <a:pt x="127848" y="14960"/>
                  </a:cubicBezTo>
                  <a:cubicBezTo>
                    <a:pt x="127671" y="15064"/>
                    <a:pt x="127397" y="15036"/>
                    <a:pt x="127226" y="15143"/>
                  </a:cubicBezTo>
                  <a:cubicBezTo>
                    <a:pt x="127204" y="15159"/>
                    <a:pt x="127182" y="15178"/>
                    <a:pt x="127163" y="15197"/>
                  </a:cubicBezTo>
                  <a:cubicBezTo>
                    <a:pt x="127138" y="15222"/>
                    <a:pt x="127109" y="15244"/>
                    <a:pt x="127078" y="15263"/>
                  </a:cubicBezTo>
                  <a:cubicBezTo>
                    <a:pt x="126907" y="15354"/>
                    <a:pt x="126664" y="15307"/>
                    <a:pt x="126592" y="15345"/>
                  </a:cubicBezTo>
                  <a:cubicBezTo>
                    <a:pt x="126573" y="15354"/>
                    <a:pt x="126566" y="15370"/>
                    <a:pt x="126579" y="15399"/>
                  </a:cubicBezTo>
                  <a:cubicBezTo>
                    <a:pt x="126623" y="15515"/>
                    <a:pt x="126582" y="15806"/>
                    <a:pt x="126368" y="15938"/>
                  </a:cubicBezTo>
                  <a:cubicBezTo>
                    <a:pt x="126314" y="15973"/>
                    <a:pt x="126254" y="15995"/>
                    <a:pt x="126191" y="16002"/>
                  </a:cubicBezTo>
                  <a:cubicBezTo>
                    <a:pt x="126156" y="16008"/>
                    <a:pt x="126121" y="16017"/>
                    <a:pt x="126087" y="16033"/>
                  </a:cubicBezTo>
                  <a:cubicBezTo>
                    <a:pt x="125948" y="16118"/>
                    <a:pt x="126102" y="16305"/>
                    <a:pt x="125982" y="16387"/>
                  </a:cubicBezTo>
                  <a:cubicBezTo>
                    <a:pt x="125948" y="16409"/>
                    <a:pt x="125907" y="16421"/>
                    <a:pt x="125863" y="16425"/>
                  </a:cubicBezTo>
                  <a:cubicBezTo>
                    <a:pt x="125818" y="16428"/>
                    <a:pt x="125771" y="16437"/>
                    <a:pt x="125730" y="16459"/>
                  </a:cubicBezTo>
                  <a:cubicBezTo>
                    <a:pt x="125559" y="16554"/>
                    <a:pt x="125683" y="16800"/>
                    <a:pt x="125313" y="17062"/>
                  </a:cubicBezTo>
                  <a:cubicBezTo>
                    <a:pt x="124874" y="17375"/>
                    <a:pt x="125260" y="17504"/>
                    <a:pt x="124821" y="17779"/>
                  </a:cubicBezTo>
                  <a:cubicBezTo>
                    <a:pt x="124382" y="18053"/>
                    <a:pt x="124653" y="18710"/>
                    <a:pt x="125039" y="19114"/>
                  </a:cubicBezTo>
                  <a:cubicBezTo>
                    <a:pt x="125424" y="19518"/>
                    <a:pt x="125900" y="19682"/>
                    <a:pt x="125881" y="19865"/>
                  </a:cubicBezTo>
                  <a:cubicBezTo>
                    <a:pt x="125875" y="19900"/>
                    <a:pt x="125853" y="19932"/>
                    <a:pt x="125818" y="19947"/>
                  </a:cubicBezTo>
                  <a:cubicBezTo>
                    <a:pt x="125753" y="19983"/>
                    <a:pt x="125642" y="19997"/>
                    <a:pt x="125507" y="19997"/>
                  </a:cubicBezTo>
                  <a:cubicBezTo>
                    <a:pt x="125106" y="19997"/>
                    <a:pt x="124497" y="19877"/>
                    <a:pt x="124268" y="19865"/>
                  </a:cubicBezTo>
                  <a:cubicBezTo>
                    <a:pt x="123921" y="19846"/>
                    <a:pt x="123208" y="19663"/>
                    <a:pt x="123479" y="19427"/>
                  </a:cubicBezTo>
                  <a:cubicBezTo>
                    <a:pt x="123686" y="19248"/>
                    <a:pt x="123229" y="18967"/>
                    <a:pt x="123043" y="18967"/>
                  </a:cubicBezTo>
                  <a:cubicBezTo>
                    <a:pt x="123019" y="18967"/>
                    <a:pt x="123000" y="18971"/>
                    <a:pt x="122987" y="18981"/>
                  </a:cubicBezTo>
                  <a:cubicBezTo>
                    <a:pt x="122968" y="18997"/>
                    <a:pt x="122965" y="19029"/>
                    <a:pt x="122987" y="19076"/>
                  </a:cubicBezTo>
                  <a:cubicBezTo>
                    <a:pt x="123063" y="19234"/>
                    <a:pt x="123056" y="19326"/>
                    <a:pt x="123006" y="19357"/>
                  </a:cubicBezTo>
                  <a:cubicBezTo>
                    <a:pt x="122992" y="19366"/>
                    <a:pt x="122975" y="19370"/>
                    <a:pt x="122956" y="19370"/>
                  </a:cubicBezTo>
                  <a:cubicBezTo>
                    <a:pt x="122902" y="19370"/>
                    <a:pt x="122829" y="19338"/>
                    <a:pt x="122750" y="19278"/>
                  </a:cubicBezTo>
                  <a:cubicBezTo>
                    <a:pt x="122529" y="19114"/>
                    <a:pt x="122933" y="18839"/>
                    <a:pt x="122640" y="18820"/>
                  </a:cubicBezTo>
                  <a:cubicBezTo>
                    <a:pt x="122346" y="18802"/>
                    <a:pt x="121926" y="18855"/>
                    <a:pt x="122018" y="18454"/>
                  </a:cubicBezTo>
                  <a:cubicBezTo>
                    <a:pt x="122030" y="18379"/>
                    <a:pt x="122078" y="18312"/>
                    <a:pt x="122147" y="18278"/>
                  </a:cubicBezTo>
                  <a:cubicBezTo>
                    <a:pt x="122311" y="18186"/>
                    <a:pt x="122586" y="18243"/>
                    <a:pt x="122715" y="18170"/>
                  </a:cubicBezTo>
                  <a:cubicBezTo>
                    <a:pt x="122759" y="18145"/>
                    <a:pt x="122785" y="18101"/>
                    <a:pt x="122785" y="18050"/>
                  </a:cubicBezTo>
                  <a:cubicBezTo>
                    <a:pt x="122785" y="17978"/>
                    <a:pt x="122823" y="17905"/>
                    <a:pt x="122886" y="17867"/>
                  </a:cubicBezTo>
                  <a:cubicBezTo>
                    <a:pt x="122961" y="17823"/>
                    <a:pt x="123059" y="17817"/>
                    <a:pt x="123113" y="17782"/>
                  </a:cubicBezTo>
                  <a:cubicBezTo>
                    <a:pt x="123148" y="17763"/>
                    <a:pt x="123164" y="17722"/>
                    <a:pt x="123151" y="17684"/>
                  </a:cubicBezTo>
                  <a:cubicBezTo>
                    <a:pt x="123122" y="17514"/>
                    <a:pt x="122750" y="17331"/>
                    <a:pt x="122848" y="17277"/>
                  </a:cubicBezTo>
                  <a:cubicBezTo>
                    <a:pt x="122872" y="17267"/>
                    <a:pt x="122900" y="17263"/>
                    <a:pt x="122927" y="17263"/>
                  </a:cubicBezTo>
                  <a:cubicBezTo>
                    <a:pt x="122935" y="17263"/>
                    <a:pt x="122944" y="17263"/>
                    <a:pt x="122952" y="17264"/>
                  </a:cubicBezTo>
                  <a:cubicBezTo>
                    <a:pt x="123104" y="17264"/>
                    <a:pt x="123211" y="17239"/>
                    <a:pt x="123280" y="17195"/>
                  </a:cubicBezTo>
                  <a:cubicBezTo>
                    <a:pt x="123372" y="17141"/>
                    <a:pt x="123400" y="17056"/>
                    <a:pt x="123391" y="16952"/>
                  </a:cubicBezTo>
                  <a:cubicBezTo>
                    <a:pt x="123388" y="16926"/>
                    <a:pt x="123400" y="16901"/>
                    <a:pt x="123422" y="16889"/>
                  </a:cubicBezTo>
                  <a:cubicBezTo>
                    <a:pt x="123514" y="16835"/>
                    <a:pt x="123770" y="16870"/>
                    <a:pt x="123886" y="16800"/>
                  </a:cubicBezTo>
                  <a:cubicBezTo>
                    <a:pt x="123927" y="16775"/>
                    <a:pt x="123950" y="16724"/>
                    <a:pt x="123940" y="16677"/>
                  </a:cubicBezTo>
                  <a:cubicBezTo>
                    <a:pt x="123924" y="16560"/>
                    <a:pt x="124019" y="16481"/>
                    <a:pt x="124104" y="16428"/>
                  </a:cubicBezTo>
                  <a:cubicBezTo>
                    <a:pt x="124139" y="16406"/>
                    <a:pt x="124174" y="16387"/>
                    <a:pt x="124196" y="16374"/>
                  </a:cubicBezTo>
                  <a:cubicBezTo>
                    <a:pt x="124240" y="16349"/>
                    <a:pt x="124237" y="16336"/>
                    <a:pt x="124104" y="16330"/>
                  </a:cubicBezTo>
                  <a:cubicBezTo>
                    <a:pt x="123811" y="16314"/>
                    <a:pt x="123871" y="16052"/>
                    <a:pt x="124060" y="15938"/>
                  </a:cubicBezTo>
                  <a:cubicBezTo>
                    <a:pt x="124098" y="15916"/>
                    <a:pt x="124139" y="15901"/>
                    <a:pt x="124180" y="15891"/>
                  </a:cubicBezTo>
                  <a:cubicBezTo>
                    <a:pt x="124350" y="15856"/>
                    <a:pt x="124549" y="15822"/>
                    <a:pt x="124653" y="15762"/>
                  </a:cubicBezTo>
                  <a:cubicBezTo>
                    <a:pt x="124713" y="15724"/>
                    <a:pt x="124742" y="15680"/>
                    <a:pt x="124707" y="15616"/>
                  </a:cubicBezTo>
                  <a:cubicBezTo>
                    <a:pt x="124616" y="15452"/>
                    <a:pt x="125020" y="15361"/>
                    <a:pt x="124890" y="15216"/>
                  </a:cubicBezTo>
                  <a:cubicBezTo>
                    <a:pt x="124859" y="15178"/>
                    <a:pt x="124881" y="15149"/>
                    <a:pt x="124928" y="15124"/>
                  </a:cubicBezTo>
                  <a:cubicBezTo>
                    <a:pt x="125004" y="15080"/>
                    <a:pt x="125146" y="15045"/>
                    <a:pt x="125228" y="14995"/>
                  </a:cubicBezTo>
                  <a:cubicBezTo>
                    <a:pt x="125297" y="14950"/>
                    <a:pt x="125326" y="14894"/>
                    <a:pt x="125237" y="14811"/>
                  </a:cubicBezTo>
                  <a:cubicBezTo>
                    <a:pt x="125064" y="14647"/>
                    <a:pt x="125111" y="14433"/>
                    <a:pt x="125219" y="14366"/>
                  </a:cubicBezTo>
                  <a:cubicBezTo>
                    <a:pt x="125240" y="14354"/>
                    <a:pt x="125264" y="14348"/>
                    <a:pt x="125287" y="14348"/>
                  </a:cubicBezTo>
                  <a:cubicBezTo>
                    <a:pt x="125323" y="14348"/>
                    <a:pt x="125359" y="14362"/>
                    <a:pt x="125386" y="14388"/>
                  </a:cubicBezTo>
                  <a:cubicBezTo>
                    <a:pt x="125439" y="14437"/>
                    <a:pt x="125506" y="14457"/>
                    <a:pt x="125575" y="14457"/>
                  </a:cubicBezTo>
                  <a:cubicBezTo>
                    <a:pt x="125653" y="14457"/>
                    <a:pt x="125734" y="14431"/>
                    <a:pt x="125796" y="14388"/>
                  </a:cubicBezTo>
                  <a:cubicBezTo>
                    <a:pt x="125869" y="14341"/>
                    <a:pt x="125916" y="14275"/>
                    <a:pt x="125916" y="14209"/>
                  </a:cubicBezTo>
                  <a:cubicBezTo>
                    <a:pt x="125916" y="14164"/>
                    <a:pt x="125945" y="14123"/>
                    <a:pt x="125986" y="14104"/>
                  </a:cubicBezTo>
                  <a:cubicBezTo>
                    <a:pt x="126077" y="14051"/>
                    <a:pt x="126244" y="14032"/>
                    <a:pt x="126333" y="13981"/>
                  </a:cubicBezTo>
                  <a:cubicBezTo>
                    <a:pt x="126361" y="13969"/>
                    <a:pt x="126383" y="13943"/>
                    <a:pt x="126393" y="13915"/>
                  </a:cubicBezTo>
                  <a:cubicBezTo>
                    <a:pt x="126402" y="13864"/>
                    <a:pt x="126472" y="13804"/>
                    <a:pt x="126570" y="13751"/>
                  </a:cubicBezTo>
                  <a:cubicBezTo>
                    <a:pt x="126738" y="13650"/>
                    <a:pt x="126996" y="13563"/>
                    <a:pt x="127168" y="13563"/>
                  </a:cubicBezTo>
                  <a:cubicBezTo>
                    <a:pt x="127179" y="13563"/>
                    <a:pt x="127190" y="13564"/>
                    <a:pt x="127201" y="13565"/>
                  </a:cubicBezTo>
                  <a:cubicBezTo>
                    <a:pt x="127210" y="13565"/>
                    <a:pt x="127219" y="13566"/>
                    <a:pt x="127228" y="13566"/>
                  </a:cubicBezTo>
                  <a:cubicBezTo>
                    <a:pt x="127467" y="13566"/>
                    <a:pt x="127720" y="13346"/>
                    <a:pt x="127943" y="13346"/>
                  </a:cubicBezTo>
                  <a:cubicBezTo>
                    <a:pt x="127951" y="13346"/>
                    <a:pt x="127960" y="13346"/>
                    <a:pt x="127968" y="13347"/>
                  </a:cubicBezTo>
                  <a:cubicBezTo>
                    <a:pt x="127972" y="13347"/>
                    <a:pt x="127977" y="13347"/>
                    <a:pt x="127981" y="13347"/>
                  </a:cubicBezTo>
                  <a:cubicBezTo>
                    <a:pt x="128173" y="13347"/>
                    <a:pt x="128445" y="13074"/>
                    <a:pt x="128704" y="13074"/>
                  </a:cubicBezTo>
                  <a:cubicBezTo>
                    <a:pt x="128765" y="13074"/>
                    <a:pt x="128825" y="13089"/>
                    <a:pt x="128884" y="13126"/>
                  </a:cubicBezTo>
                  <a:cubicBezTo>
                    <a:pt x="128992" y="13196"/>
                    <a:pt x="129138" y="13224"/>
                    <a:pt x="129295" y="13224"/>
                  </a:cubicBezTo>
                  <a:cubicBezTo>
                    <a:pt x="129589" y="13224"/>
                    <a:pt x="129920" y="13124"/>
                    <a:pt x="130111" y="13015"/>
                  </a:cubicBezTo>
                  <a:cubicBezTo>
                    <a:pt x="130386" y="12864"/>
                    <a:pt x="130771" y="12996"/>
                    <a:pt x="131058" y="12820"/>
                  </a:cubicBezTo>
                  <a:cubicBezTo>
                    <a:pt x="131081" y="12807"/>
                    <a:pt x="131100" y="12794"/>
                    <a:pt x="131115" y="12779"/>
                  </a:cubicBezTo>
                  <a:cubicBezTo>
                    <a:pt x="131163" y="12744"/>
                    <a:pt x="131213" y="12712"/>
                    <a:pt x="131264" y="12684"/>
                  </a:cubicBezTo>
                  <a:cubicBezTo>
                    <a:pt x="131574" y="12510"/>
                    <a:pt x="132153" y="12298"/>
                    <a:pt x="132592" y="12298"/>
                  </a:cubicBezTo>
                  <a:close/>
                  <a:moveTo>
                    <a:pt x="56515" y="20326"/>
                  </a:moveTo>
                  <a:cubicBezTo>
                    <a:pt x="56830" y="20326"/>
                    <a:pt x="57254" y="20465"/>
                    <a:pt x="57371" y="20689"/>
                  </a:cubicBezTo>
                  <a:cubicBezTo>
                    <a:pt x="57554" y="21037"/>
                    <a:pt x="57882" y="20853"/>
                    <a:pt x="57863" y="21144"/>
                  </a:cubicBezTo>
                  <a:cubicBezTo>
                    <a:pt x="57853" y="21347"/>
                    <a:pt x="57455" y="21515"/>
                    <a:pt x="57120" y="21515"/>
                  </a:cubicBezTo>
                  <a:cubicBezTo>
                    <a:pt x="56971" y="21515"/>
                    <a:pt x="56834" y="21482"/>
                    <a:pt x="56749" y="21403"/>
                  </a:cubicBezTo>
                  <a:cubicBezTo>
                    <a:pt x="56475" y="21144"/>
                    <a:pt x="56307" y="21254"/>
                    <a:pt x="56070" y="20999"/>
                  </a:cubicBezTo>
                  <a:cubicBezTo>
                    <a:pt x="55834" y="20743"/>
                    <a:pt x="56124" y="20579"/>
                    <a:pt x="56162" y="20468"/>
                  </a:cubicBezTo>
                  <a:cubicBezTo>
                    <a:pt x="56195" y="20370"/>
                    <a:pt x="56338" y="20326"/>
                    <a:pt x="56515" y="20326"/>
                  </a:cubicBezTo>
                  <a:close/>
                  <a:moveTo>
                    <a:pt x="120624" y="21202"/>
                  </a:moveTo>
                  <a:cubicBezTo>
                    <a:pt x="120674" y="21202"/>
                    <a:pt x="120724" y="21208"/>
                    <a:pt x="120774" y="21220"/>
                  </a:cubicBezTo>
                  <a:cubicBezTo>
                    <a:pt x="121140" y="21317"/>
                    <a:pt x="121490" y="21538"/>
                    <a:pt x="121374" y="21608"/>
                  </a:cubicBezTo>
                  <a:lnTo>
                    <a:pt x="121374" y="21605"/>
                  </a:lnTo>
                  <a:cubicBezTo>
                    <a:pt x="121358" y="21614"/>
                    <a:pt x="121339" y="21621"/>
                    <a:pt x="121323" y="21621"/>
                  </a:cubicBezTo>
                  <a:cubicBezTo>
                    <a:pt x="121288" y="21630"/>
                    <a:pt x="121254" y="21643"/>
                    <a:pt x="121225" y="21662"/>
                  </a:cubicBezTo>
                  <a:cubicBezTo>
                    <a:pt x="121118" y="21725"/>
                    <a:pt x="120989" y="21841"/>
                    <a:pt x="120843" y="21927"/>
                  </a:cubicBezTo>
                  <a:cubicBezTo>
                    <a:pt x="120746" y="21981"/>
                    <a:pt x="120642" y="22020"/>
                    <a:pt x="120532" y="22020"/>
                  </a:cubicBezTo>
                  <a:cubicBezTo>
                    <a:pt x="120417" y="22020"/>
                    <a:pt x="120295" y="21977"/>
                    <a:pt x="120168" y="21860"/>
                  </a:cubicBezTo>
                  <a:cubicBezTo>
                    <a:pt x="119947" y="21655"/>
                    <a:pt x="120060" y="21428"/>
                    <a:pt x="120272" y="21302"/>
                  </a:cubicBezTo>
                  <a:cubicBezTo>
                    <a:pt x="120380" y="21237"/>
                    <a:pt x="120501" y="21202"/>
                    <a:pt x="120624" y="21202"/>
                  </a:cubicBezTo>
                  <a:close/>
                  <a:moveTo>
                    <a:pt x="24506" y="16229"/>
                  </a:moveTo>
                  <a:cubicBezTo>
                    <a:pt x="24533" y="16229"/>
                    <a:pt x="24559" y="16230"/>
                    <a:pt x="24585" y="16232"/>
                  </a:cubicBezTo>
                  <a:cubicBezTo>
                    <a:pt x="24671" y="16238"/>
                    <a:pt x="24756" y="16257"/>
                    <a:pt x="24835" y="16286"/>
                  </a:cubicBezTo>
                  <a:cubicBezTo>
                    <a:pt x="25330" y="16478"/>
                    <a:pt x="25027" y="16892"/>
                    <a:pt x="24753" y="17166"/>
                  </a:cubicBezTo>
                  <a:cubicBezTo>
                    <a:pt x="24478" y="17441"/>
                    <a:pt x="24617" y="18265"/>
                    <a:pt x="25002" y="18565"/>
                  </a:cubicBezTo>
                  <a:cubicBezTo>
                    <a:pt x="25384" y="18868"/>
                    <a:pt x="24724" y="19060"/>
                    <a:pt x="25248" y="19446"/>
                  </a:cubicBezTo>
                  <a:cubicBezTo>
                    <a:pt x="25772" y="19827"/>
                    <a:pt x="25908" y="19720"/>
                    <a:pt x="26236" y="19938"/>
                  </a:cubicBezTo>
                  <a:cubicBezTo>
                    <a:pt x="26565" y="20156"/>
                    <a:pt x="27366" y="20348"/>
                    <a:pt x="27338" y="20762"/>
                  </a:cubicBezTo>
                  <a:cubicBezTo>
                    <a:pt x="27330" y="20874"/>
                    <a:pt x="27274" y="20913"/>
                    <a:pt x="27193" y="20913"/>
                  </a:cubicBezTo>
                  <a:cubicBezTo>
                    <a:pt x="27181" y="20913"/>
                    <a:pt x="27168" y="20912"/>
                    <a:pt x="27155" y="20910"/>
                  </a:cubicBezTo>
                  <a:cubicBezTo>
                    <a:pt x="26994" y="20894"/>
                    <a:pt x="26757" y="20768"/>
                    <a:pt x="26596" y="20749"/>
                  </a:cubicBezTo>
                  <a:cubicBezTo>
                    <a:pt x="26586" y="20747"/>
                    <a:pt x="26576" y="20746"/>
                    <a:pt x="26565" y="20746"/>
                  </a:cubicBezTo>
                  <a:cubicBezTo>
                    <a:pt x="26527" y="20746"/>
                    <a:pt x="26487" y="20760"/>
                    <a:pt x="26457" y="20790"/>
                  </a:cubicBezTo>
                  <a:cubicBezTo>
                    <a:pt x="26293" y="20983"/>
                    <a:pt x="25801" y="21065"/>
                    <a:pt x="25854" y="21201"/>
                  </a:cubicBezTo>
                  <a:cubicBezTo>
                    <a:pt x="25886" y="21280"/>
                    <a:pt x="25962" y="21365"/>
                    <a:pt x="26059" y="21374"/>
                  </a:cubicBezTo>
                  <a:cubicBezTo>
                    <a:pt x="26067" y="21375"/>
                    <a:pt x="26074" y="21376"/>
                    <a:pt x="26082" y="21376"/>
                  </a:cubicBezTo>
                  <a:cubicBezTo>
                    <a:pt x="26152" y="21376"/>
                    <a:pt x="26233" y="21335"/>
                    <a:pt x="26318" y="21229"/>
                  </a:cubicBezTo>
                  <a:cubicBezTo>
                    <a:pt x="26353" y="21186"/>
                    <a:pt x="26405" y="21159"/>
                    <a:pt x="26459" y="21159"/>
                  </a:cubicBezTo>
                  <a:cubicBezTo>
                    <a:pt x="26465" y="21159"/>
                    <a:pt x="26471" y="21159"/>
                    <a:pt x="26476" y="21160"/>
                  </a:cubicBezTo>
                  <a:cubicBezTo>
                    <a:pt x="26738" y="21166"/>
                    <a:pt x="27089" y="21598"/>
                    <a:pt x="26732" y="21778"/>
                  </a:cubicBezTo>
                  <a:cubicBezTo>
                    <a:pt x="26499" y="21893"/>
                    <a:pt x="26068" y="21978"/>
                    <a:pt x="25660" y="21978"/>
                  </a:cubicBezTo>
                  <a:cubicBezTo>
                    <a:pt x="25609" y="21978"/>
                    <a:pt x="25557" y="21977"/>
                    <a:pt x="25507" y="21974"/>
                  </a:cubicBezTo>
                  <a:cubicBezTo>
                    <a:pt x="25485" y="21974"/>
                    <a:pt x="25466" y="21974"/>
                    <a:pt x="25447" y="21971"/>
                  </a:cubicBezTo>
                  <a:lnTo>
                    <a:pt x="25438" y="21971"/>
                  </a:lnTo>
                  <a:cubicBezTo>
                    <a:pt x="25160" y="21949"/>
                    <a:pt x="24914" y="21883"/>
                    <a:pt x="24781" y="21750"/>
                  </a:cubicBezTo>
                  <a:cubicBezTo>
                    <a:pt x="24648" y="21621"/>
                    <a:pt x="24039" y="21643"/>
                    <a:pt x="23982" y="21475"/>
                  </a:cubicBezTo>
                  <a:cubicBezTo>
                    <a:pt x="23954" y="21381"/>
                    <a:pt x="23878" y="21280"/>
                    <a:pt x="23780" y="21267"/>
                  </a:cubicBezTo>
                  <a:cubicBezTo>
                    <a:pt x="23776" y="21267"/>
                    <a:pt x="23771" y="21266"/>
                    <a:pt x="23766" y="21266"/>
                  </a:cubicBezTo>
                  <a:cubicBezTo>
                    <a:pt x="23693" y="21266"/>
                    <a:pt x="23607" y="21313"/>
                    <a:pt x="23518" y="21447"/>
                  </a:cubicBezTo>
                  <a:cubicBezTo>
                    <a:pt x="23327" y="21739"/>
                    <a:pt x="23132" y="21837"/>
                    <a:pt x="22770" y="21837"/>
                  </a:cubicBezTo>
                  <a:cubicBezTo>
                    <a:pt x="22721" y="21837"/>
                    <a:pt x="22668" y="21835"/>
                    <a:pt x="22612" y="21832"/>
                  </a:cubicBezTo>
                  <a:cubicBezTo>
                    <a:pt x="22599" y="21831"/>
                    <a:pt x="22585" y="21831"/>
                    <a:pt x="22571" y="21831"/>
                  </a:cubicBezTo>
                  <a:cubicBezTo>
                    <a:pt x="22132" y="21831"/>
                    <a:pt x="21702" y="22244"/>
                    <a:pt x="20827" y="22244"/>
                  </a:cubicBezTo>
                  <a:cubicBezTo>
                    <a:pt x="20800" y="22244"/>
                    <a:pt x="20772" y="22243"/>
                    <a:pt x="20744" y="22242"/>
                  </a:cubicBezTo>
                  <a:cubicBezTo>
                    <a:pt x="20595" y="22239"/>
                    <a:pt x="20456" y="22233"/>
                    <a:pt x="20333" y="22223"/>
                  </a:cubicBezTo>
                  <a:cubicBezTo>
                    <a:pt x="19661" y="22173"/>
                    <a:pt x="19374" y="22034"/>
                    <a:pt x="19396" y="21639"/>
                  </a:cubicBezTo>
                  <a:cubicBezTo>
                    <a:pt x="19405" y="21482"/>
                    <a:pt x="19326" y="21431"/>
                    <a:pt x="19187" y="21428"/>
                  </a:cubicBezTo>
                  <a:cubicBezTo>
                    <a:pt x="19174" y="21427"/>
                    <a:pt x="19160" y="21427"/>
                    <a:pt x="19146" y="21427"/>
                  </a:cubicBezTo>
                  <a:cubicBezTo>
                    <a:pt x="19001" y="21427"/>
                    <a:pt x="18807" y="21459"/>
                    <a:pt x="18592" y="21459"/>
                  </a:cubicBezTo>
                  <a:cubicBezTo>
                    <a:pt x="18541" y="21459"/>
                    <a:pt x="18489" y="21458"/>
                    <a:pt x="18436" y="21453"/>
                  </a:cubicBezTo>
                  <a:cubicBezTo>
                    <a:pt x="18275" y="21444"/>
                    <a:pt x="18117" y="21403"/>
                    <a:pt x="17969" y="21336"/>
                  </a:cubicBezTo>
                  <a:cubicBezTo>
                    <a:pt x="17255" y="21005"/>
                    <a:pt x="17180" y="21005"/>
                    <a:pt x="17116" y="20759"/>
                  </a:cubicBezTo>
                  <a:cubicBezTo>
                    <a:pt x="17066" y="20554"/>
                    <a:pt x="18109" y="20346"/>
                    <a:pt x="18803" y="20346"/>
                  </a:cubicBezTo>
                  <a:cubicBezTo>
                    <a:pt x="18846" y="20346"/>
                    <a:pt x="18888" y="20347"/>
                    <a:pt x="18928" y="20348"/>
                  </a:cubicBezTo>
                  <a:cubicBezTo>
                    <a:pt x="19226" y="20359"/>
                    <a:pt x="19564" y="20376"/>
                    <a:pt x="19853" y="20376"/>
                  </a:cubicBezTo>
                  <a:cubicBezTo>
                    <a:pt x="20231" y="20376"/>
                    <a:pt x="20523" y="20347"/>
                    <a:pt x="20523" y="20238"/>
                  </a:cubicBezTo>
                  <a:cubicBezTo>
                    <a:pt x="20523" y="20112"/>
                    <a:pt x="19942" y="19960"/>
                    <a:pt x="19326" y="19913"/>
                  </a:cubicBezTo>
                  <a:cubicBezTo>
                    <a:pt x="19192" y="19902"/>
                    <a:pt x="19054" y="19896"/>
                    <a:pt x="18921" y="19896"/>
                  </a:cubicBezTo>
                  <a:cubicBezTo>
                    <a:pt x="18738" y="19896"/>
                    <a:pt x="18562" y="19907"/>
                    <a:pt x="18411" y="19935"/>
                  </a:cubicBezTo>
                  <a:cubicBezTo>
                    <a:pt x="18227" y="19966"/>
                    <a:pt x="18042" y="19981"/>
                    <a:pt x="17857" y="19981"/>
                  </a:cubicBezTo>
                  <a:cubicBezTo>
                    <a:pt x="17763" y="19981"/>
                    <a:pt x="17668" y="19977"/>
                    <a:pt x="17574" y="19970"/>
                  </a:cubicBezTo>
                  <a:cubicBezTo>
                    <a:pt x="17047" y="19925"/>
                    <a:pt x="16596" y="19768"/>
                    <a:pt x="16596" y="19550"/>
                  </a:cubicBezTo>
                  <a:cubicBezTo>
                    <a:pt x="16596" y="19221"/>
                    <a:pt x="18490" y="19111"/>
                    <a:pt x="18215" y="18918"/>
                  </a:cubicBezTo>
                  <a:cubicBezTo>
                    <a:pt x="18164" y="18887"/>
                    <a:pt x="18105" y="18871"/>
                    <a:pt x="18041" y="18871"/>
                  </a:cubicBezTo>
                  <a:cubicBezTo>
                    <a:pt x="18029" y="18870"/>
                    <a:pt x="18017" y="18870"/>
                    <a:pt x="18004" y="18870"/>
                  </a:cubicBezTo>
                  <a:cubicBezTo>
                    <a:pt x="17639" y="18870"/>
                    <a:pt x="17021" y="19115"/>
                    <a:pt x="16806" y="19115"/>
                  </a:cubicBezTo>
                  <a:cubicBezTo>
                    <a:pt x="16797" y="19115"/>
                    <a:pt x="16789" y="19115"/>
                    <a:pt x="16782" y="19114"/>
                  </a:cubicBezTo>
                  <a:cubicBezTo>
                    <a:pt x="16776" y="19114"/>
                    <a:pt x="16766" y="19114"/>
                    <a:pt x="16760" y="19111"/>
                  </a:cubicBezTo>
                  <a:cubicBezTo>
                    <a:pt x="16555" y="19054"/>
                    <a:pt x="16801" y="18827"/>
                    <a:pt x="16542" y="18811"/>
                  </a:cubicBezTo>
                  <a:lnTo>
                    <a:pt x="16485" y="18811"/>
                  </a:lnTo>
                  <a:cubicBezTo>
                    <a:pt x="16192" y="18795"/>
                    <a:pt x="15892" y="18555"/>
                    <a:pt x="16210" y="18290"/>
                  </a:cubicBezTo>
                  <a:cubicBezTo>
                    <a:pt x="16539" y="18012"/>
                    <a:pt x="16514" y="17877"/>
                    <a:pt x="16403" y="17848"/>
                  </a:cubicBezTo>
                  <a:cubicBezTo>
                    <a:pt x="16293" y="17823"/>
                    <a:pt x="16678" y="17495"/>
                    <a:pt x="17530" y="17192"/>
                  </a:cubicBezTo>
                  <a:cubicBezTo>
                    <a:pt x="18153" y="16970"/>
                    <a:pt x="18601" y="16718"/>
                    <a:pt x="18871" y="16718"/>
                  </a:cubicBezTo>
                  <a:cubicBezTo>
                    <a:pt x="18878" y="16718"/>
                    <a:pt x="18884" y="16718"/>
                    <a:pt x="18891" y="16718"/>
                  </a:cubicBezTo>
                  <a:cubicBezTo>
                    <a:pt x="18976" y="16718"/>
                    <a:pt x="19052" y="16762"/>
                    <a:pt x="19096" y="16835"/>
                  </a:cubicBezTo>
                  <a:cubicBezTo>
                    <a:pt x="19288" y="17135"/>
                    <a:pt x="19509" y="17438"/>
                    <a:pt x="18985" y="17548"/>
                  </a:cubicBezTo>
                  <a:cubicBezTo>
                    <a:pt x="18603" y="17627"/>
                    <a:pt x="18947" y="17769"/>
                    <a:pt x="19222" y="17785"/>
                  </a:cubicBezTo>
                  <a:cubicBezTo>
                    <a:pt x="19233" y="17785"/>
                    <a:pt x="19245" y="17786"/>
                    <a:pt x="19256" y="17786"/>
                  </a:cubicBezTo>
                  <a:cubicBezTo>
                    <a:pt x="19340" y="17786"/>
                    <a:pt x="19413" y="17774"/>
                    <a:pt x="19452" y="17741"/>
                  </a:cubicBezTo>
                  <a:cubicBezTo>
                    <a:pt x="19617" y="17605"/>
                    <a:pt x="19314" y="17220"/>
                    <a:pt x="19863" y="17166"/>
                  </a:cubicBezTo>
                  <a:cubicBezTo>
                    <a:pt x="19910" y="17161"/>
                    <a:pt x="19957" y="17159"/>
                    <a:pt x="20003" y="17159"/>
                  </a:cubicBezTo>
                  <a:cubicBezTo>
                    <a:pt x="20041" y="17159"/>
                    <a:pt x="20078" y="17160"/>
                    <a:pt x="20115" y="17163"/>
                  </a:cubicBezTo>
                  <a:cubicBezTo>
                    <a:pt x="20557" y="17195"/>
                    <a:pt x="20901" y="17422"/>
                    <a:pt x="20854" y="17634"/>
                  </a:cubicBezTo>
                  <a:cubicBezTo>
                    <a:pt x="20819" y="17791"/>
                    <a:pt x="20785" y="17918"/>
                    <a:pt x="20845" y="17918"/>
                  </a:cubicBezTo>
                  <a:cubicBezTo>
                    <a:pt x="20879" y="17918"/>
                    <a:pt x="20939" y="17880"/>
                    <a:pt x="21043" y="17798"/>
                  </a:cubicBezTo>
                  <a:cubicBezTo>
                    <a:pt x="21099" y="17751"/>
                    <a:pt x="21170" y="17723"/>
                    <a:pt x="21242" y="17723"/>
                  </a:cubicBezTo>
                  <a:cubicBezTo>
                    <a:pt x="21253" y="17723"/>
                    <a:pt x="21263" y="17724"/>
                    <a:pt x="21274" y="17725"/>
                  </a:cubicBezTo>
                  <a:cubicBezTo>
                    <a:pt x="21413" y="17738"/>
                    <a:pt x="21545" y="17829"/>
                    <a:pt x="21640" y="17842"/>
                  </a:cubicBezTo>
                  <a:cubicBezTo>
                    <a:pt x="21646" y="17843"/>
                    <a:pt x="21651" y="17843"/>
                    <a:pt x="21656" y="17843"/>
                  </a:cubicBezTo>
                  <a:cubicBezTo>
                    <a:pt x="21702" y="17843"/>
                    <a:pt x="21737" y="17817"/>
                    <a:pt x="21757" y="17741"/>
                  </a:cubicBezTo>
                  <a:cubicBezTo>
                    <a:pt x="21839" y="17441"/>
                    <a:pt x="21236" y="17441"/>
                    <a:pt x="21290" y="17220"/>
                  </a:cubicBezTo>
                  <a:cubicBezTo>
                    <a:pt x="21304" y="17173"/>
                    <a:pt x="21354" y="17153"/>
                    <a:pt x="21430" y="17153"/>
                  </a:cubicBezTo>
                  <a:cubicBezTo>
                    <a:pt x="21441" y="17153"/>
                    <a:pt x="21452" y="17153"/>
                    <a:pt x="21463" y="17154"/>
                  </a:cubicBezTo>
                  <a:cubicBezTo>
                    <a:pt x="21744" y="17176"/>
                    <a:pt x="22281" y="17432"/>
                    <a:pt x="22445" y="17659"/>
                  </a:cubicBezTo>
                  <a:cubicBezTo>
                    <a:pt x="22660" y="17952"/>
                    <a:pt x="22691" y="18729"/>
                    <a:pt x="22890" y="18732"/>
                  </a:cubicBezTo>
                  <a:cubicBezTo>
                    <a:pt x="22896" y="18732"/>
                    <a:pt x="22906" y="18732"/>
                    <a:pt x="22912" y="18729"/>
                  </a:cubicBezTo>
                  <a:cubicBezTo>
                    <a:pt x="23130" y="18675"/>
                    <a:pt x="23461" y="18675"/>
                    <a:pt x="23294" y="18401"/>
                  </a:cubicBezTo>
                  <a:cubicBezTo>
                    <a:pt x="23130" y="18126"/>
                    <a:pt x="22691" y="17166"/>
                    <a:pt x="22884" y="16889"/>
                  </a:cubicBezTo>
                  <a:cubicBezTo>
                    <a:pt x="22934" y="16815"/>
                    <a:pt x="22989" y="16794"/>
                    <a:pt x="23045" y="16794"/>
                  </a:cubicBezTo>
                  <a:cubicBezTo>
                    <a:pt x="23049" y="16794"/>
                    <a:pt x="23053" y="16794"/>
                    <a:pt x="23057" y="16794"/>
                  </a:cubicBezTo>
                  <a:cubicBezTo>
                    <a:pt x="23174" y="16800"/>
                    <a:pt x="23297" y="16904"/>
                    <a:pt x="23417" y="16917"/>
                  </a:cubicBezTo>
                  <a:cubicBezTo>
                    <a:pt x="23426" y="16918"/>
                    <a:pt x="23435" y="16919"/>
                    <a:pt x="23444" y="16919"/>
                  </a:cubicBezTo>
                  <a:cubicBezTo>
                    <a:pt x="23479" y="16919"/>
                    <a:pt x="23513" y="16909"/>
                    <a:pt x="23544" y="16889"/>
                  </a:cubicBezTo>
                  <a:cubicBezTo>
                    <a:pt x="23565" y="16877"/>
                    <a:pt x="23589" y="16870"/>
                    <a:pt x="23615" y="16870"/>
                  </a:cubicBezTo>
                  <a:cubicBezTo>
                    <a:pt x="23623" y="16870"/>
                    <a:pt x="23632" y="16871"/>
                    <a:pt x="23641" y="16873"/>
                  </a:cubicBezTo>
                  <a:cubicBezTo>
                    <a:pt x="23872" y="16892"/>
                    <a:pt x="24260" y="17239"/>
                    <a:pt x="24367" y="17248"/>
                  </a:cubicBezTo>
                  <a:cubicBezTo>
                    <a:pt x="24383" y="17248"/>
                    <a:pt x="24393" y="17239"/>
                    <a:pt x="24393" y="17220"/>
                  </a:cubicBezTo>
                  <a:cubicBezTo>
                    <a:pt x="24393" y="17056"/>
                    <a:pt x="23708" y="16671"/>
                    <a:pt x="23626" y="16560"/>
                  </a:cubicBezTo>
                  <a:cubicBezTo>
                    <a:pt x="23560" y="16474"/>
                    <a:pt x="24053" y="16229"/>
                    <a:pt x="24506" y="16229"/>
                  </a:cubicBezTo>
                  <a:close/>
                  <a:moveTo>
                    <a:pt x="42686" y="22428"/>
                  </a:moveTo>
                  <a:cubicBezTo>
                    <a:pt x="42721" y="22428"/>
                    <a:pt x="42755" y="22430"/>
                    <a:pt x="42790" y="22432"/>
                  </a:cubicBezTo>
                  <a:cubicBezTo>
                    <a:pt x="43002" y="22441"/>
                    <a:pt x="43200" y="22498"/>
                    <a:pt x="43295" y="22627"/>
                  </a:cubicBezTo>
                  <a:cubicBezTo>
                    <a:pt x="43481" y="22890"/>
                    <a:pt x="43545" y="23398"/>
                    <a:pt x="43213" y="23451"/>
                  </a:cubicBezTo>
                  <a:cubicBezTo>
                    <a:pt x="43012" y="23484"/>
                    <a:pt x="42682" y="23633"/>
                    <a:pt x="42395" y="23633"/>
                  </a:cubicBezTo>
                  <a:cubicBezTo>
                    <a:pt x="42376" y="23633"/>
                    <a:pt x="42357" y="23633"/>
                    <a:pt x="42339" y="23631"/>
                  </a:cubicBezTo>
                  <a:cubicBezTo>
                    <a:pt x="42178" y="23628"/>
                    <a:pt x="42026" y="23537"/>
                    <a:pt x="41947" y="23395"/>
                  </a:cubicBezTo>
                  <a:cubicBezTo>
                    <a:pt x="41669" y="22931"/>
                    <a:pt x="42193" y="22463"/>
                    <a:pt x="42493" y="22435"/>
                  </a:cubicBezTo>
                  <a:lnTo>
                    <a:pt x="42497" y="22438"/>
                  </a:lnTo>
                  <a:cubicBezTo>
                    <a:pt x="42560" y="22432"/>
                    <a:pt x="42623" y="22428"/>
                    <a:pt x="42686" y="22428"/>
                  </a:cubicBezTo>
                  <a:close/>
                  <a:moveTo>
                    <a:pt x="80065" y="24377"/>
                  </a:moveTo>
                  <a:cubicBezTo>
                    <a:pt x="80207" y="24377"/>
                    <a:pt x="80460" y="24672"/>
                    <a:pt x="80599" y="24672"/>
                  </a:cubicBezTo>
                  <a:cubicBezTo>
                    <a:pt x="80607" y="24672"/>
                    <a:pt x="80614" y="24672"/>
                    <a:pt x="80620" y="24670"/>
                  </a:cubicBezTo>
                  <a:cubicBezTo>
                    <a:pt x="80717" y="24647"/>
                    <a:pt x="80876" y="24603"/>
                    <a:pt x="80969" y="24603"/>
                  </a:cubicBezTo>
                  <a:cubicBezTo>
                    <a:pt x="81016" y="24603"/>
                    <a:pt x="81046" y="24614"/>
                    <a:pt x="81043" y="24645"/>
                  </a:cubicBezTo>
                  <a:cubicBezTo>
                    <a:pt x="81034" y="24733"/>
                    <a:pt x="81201" y="24900"/>
                    <a:pt x="81154" y="25030"/>
                  </a:cubicBezTo>
                  <a:cubicBezTo>
                    <a:pt x="81103" y="25156"/>
                    <a:pt x="81271" y="25330"/>
                    <a:pt x="81492" y="25330"/>
                  </a:cubicBezTo>
                  <a:cubicBezTo>
                    <a:pt x="81713" y="25330"/>
                    <a:pt x="81902" y="25661"/>
                    <a:pt x="81810" y="25844"/>
                  </a:cubicBezTo>
                  <a:cubicBezTo>
                    <a:pt x="81722" y="26022"/>
                    <a:pt x="81497" y="26303"/>
                    <a:pt x="81348" y="26303"/>
                  </a:cubicBezTo>
                  <a:cubicBezTo>
                    <a:pt x="81343" y="26303"/>
                    <a:pt x="81338" y="26303"/>
                    <a:pt x="81334" y="26302"/>
                  </a:cubicBezTo>
                  <a:cubicBezTo>
                    <a:pt x="81330" y="26301"/>
                    <a:pt x="81327" y="26301"/>
                    <a:pt x="81324" y="26301"/>
                  </a:cubicBezTo>
                  <a:cubicBezTo>
                    <a:pt x="81189" y="26301"/>
                    <a:pt x="81190" y="26678"/>
                    <a:pt x="80841" y="26697"/>
                  </a:cubicBezTo>
                  <a:cubicBezTo>
                    <a:pt x="80485" y="26715"/>
                    <a:pt x="80210" y="26880"/>
                    <a:pt x="80008" y="27015"/>
                  </a:cubicBezTo>
                  <a:cubicBezTo>
                    <a:pt x="79806" y="27154"/>
                    <a:pt x="79313" y="27078"/>
                    <a:pt x="79241" y="27271"/>
                  </a:cubicBezTo>
                  <a:cubicBezTo>
                    <a:pt x="79186" y="27417"/>
                    <a:pt x="78809" y="27569"/>
                    <a:pt x="78471" y="27569"/>
                  </a:cubicBezTo>
                  <a:cubicBezTo>
                    <a:pt x="78363" y="27569"/>
                    <a:pt x="78259" y="27553"/>
                    <a:pt x="78171" y="27517"/>
                  </a:cubicBezTo>
                  <a:cubicBezTo>
                    <a:pt x="77836" y="27385"/>
                    <a:pt x="77431" y="27060"/>
                    <a:pt x="77127" y="27060"/>
                  </a:cubicBezTo>
                  <a:cubicBezTo>
                    <a:pt x="77098" y="27060"/>
                    <a:pt x="77071" y="27063"/>
                    <a:pt x="77044" y="27069"/>
                  </a:cubicBezTo>
                  <a:cubicBezTo>
                    <a:pt x="76848" y="27116"/>
                    <a:pt x="76650" y="27176"/>
                    <a:pt x="76490" y="27176"/>
                  </a:cubicBezTo>
                  <a:cubicBezTo>
                    <a:pt x="76395" y="27176"/>
                    <a:pt x="76313" y="27155"/>
                    <a:pt x="76255" y="27097"/>
                  </a:cubicBezTo>
                  <a:cubicBezTo>
                    <a:pt x="76131" y="26974"/>
                    <a:pt x="76274" y="26914"/>
                    <a:pt x="76567" y="26895"/>
                  </a:cubicBezTo>
                  <a:cubicBezTo>
                    <a:pt x="76861" y="26876"/>
                    <a:pt x="76889" y="26659"/>
                    <a:pt x="76779" y="26611"/>
                  </a:cubicBezTo>
                  <a:cubicBezTo>
                    <a:pt x="76685" y="26571"/>
                    <a:pt x="76775" y="26383"/>
                    <a:pt x="76672" y="26383"/>
                  </a:cubicBezTo>
                  <a:cubicBezTo>
                    <a:pt x="76653" y="26383"/>
                    <a:pt x="76628" y="26389"/>
                    <a:pt x="76595" y="26403"/>
                  </a:cubicBezTo>
                  <a:cubicBezTo>
                    <a:pt x="76557" y="26418"/>
                    <a:pt x="76526" y="26425"/>
                    <a:pt x="76500" y="26425"/>
                  </a:cubicBezTo>
                  <a:cubicBezTo>
                    <a:pt x="76377" y="26425"/>
                    <a:pt x="76382" y="26272"/>
                    <a:pt x="76375" y="26172"/>
                  </a:cubicBezTo>
                  <a:cubicBezTo>
                    <a:pt x="76372" y="26145"/>
                    <a:pt x="76328" y="26136"/>
                    <a:pt x="76260" y="26136"/>
                  </a:cubicBezTo>
                  <a:cubicBezTo>
                    <a:pt x="76097" y="26136"/>
                    <a:pt x="75800" y="26191"/>
                    <a:pt x="75621" y="26191"/>
                  </a:cubicBezTo>
                  <a:cubicBezTo>
                    <a:pt x="75546" y="26191"/>
                    <a:pt x="75492" y="26181"/>
                    <a:pt x="75478" y="26154"/>
                  </a:cubicBezTo>
                  <a:cubicBezTo>
                    <a:pt x="75421" y="26049"/>
                    <a:pt x="75752" y="25957"/>
                    <a:pt x="76071" y="25957"/>
                  </a:cubicBezTo>
                  <a:cubicBezTo>
                    <a:pt x="76108" y="25957"/>
                    <a:pt x="76146" y="25958"/>
                    <a:pt x="76182" y="25961"/>
                  </a:cubicBezTo>
                  <a:cubicBezTo>
                    <a:pt x="76226" y="25965"/>
                    <a:pt x="76266" y="25966"/>
                    <a:pt x="76302" y="25966"/>
                  </a:cubicBezTo>
                  <a:cubicBezTo>
                    <a:pt x="76557" y="25966"/>
                    <a:pt x="76631" y="25884"/>
                    <a:pt x="76504" y="25787"/>
                  </a:cubicBezTo>
                  <a:cubicBezTo>
                    <a:pt x="76356" y="25677"/>
                    <a:pt x="76769" y="25623"/>
                    <a:pt x="76621" y="25487"/>
                  </a:cubicBezTo>
                  <a:cubicBezTo>
                    <a:pt x="76551" y="25421"/>
                    <a:pt x="76440" y="25390"/>
                    <a:pt x="76312" y="25390"/>
                  </a:cubicBezTo>
                  <a:cubicBezTo>
                    <a:pt x="76175" y="25390"/>
                    <a:pt x="76018" y="25425"/>
                    <a:pt x="75873" y="25487"/>
                  </a:cubicBezTo>
                  <a:cubicBezTo>
                    <a:pt x="75796" y="25519"/>
                    <a:pt x="75717" y="25532"/>
                    <a:pt x="75642" y="25532"/>
                  </a:cubicBezTo>
                  <a:cubicBezTo>
                    <a:pt x="75436" y="25532"/>
                    <a:pt x="75262" y="25434"/>
                    <a:pt x="75276" y="25339"/>
                  </a:cubicBezTo>
                  <a:cubicBezTo>
                    <a:pt x="75295" y="25213"/>
                    <a:pt x="75478" y="25112"/>
                    <a:pt x="75589" y="24929"/>
                  </a:cubicBezTo>
                  <a:cubicBezTo>
                    <a:pt x="75663" y="24802"/>
                    <a:pt x="75779" y="24715"/>
                    <a:pt x="75878" y="24715"/>
                  </a:cubicBezTo>
                  <a:cubicBezTo>
                    <a:pt x="75921" y="24715"/>
                    <a:pt x="75961" y="24732"/>
                    <a:pt x="75993" y="24771"/>
                  </a:cubicBezTo>
                  <a:cubicBezTo>
                    <a:pt x="76048" y="24842"/>
                    <a:pt x="76167" y="24886"/>
                    <a:pt x="76232" y="24886"/>
                  </a:cubicBezTo>
                  <a:cubicBezTo>
                    <a:pt x="76285" y="24886"/>
                    <a:pt x="76302" y="24857"/>
                    <a:pt x="76220" y="24790"/>
                  </a:cubicBezTo>
                  <a:cubicBezTo>
                    <a:pt x="76037" y="24645"/>
                    <a:pt x="75854" y="24443"/>
                    <a:pt x="76128" y="24443"/>
                  </a:cubicBezTo>
                  <a:cubicBezTo>
                    <a:pt x="76403" y="24443"/>
                    <a:pt x="77281" y="24948"/>
                    <a:pt x="77072" y="25064"/>
                  </a:cubicBezTo>
                  <a:cubicBezTo>
                    <a:pt x="76884" y="25171"/>
                    <a:pt x="77096" y="25580"/>
                    <a:pt x="77202" y="25580"/>
                  </a:cubicBezTo>
                  <a:cubicBezTo>
                    <a:pt x="77216" y="25580"/>
                    <a:pt x="77227" y="25574"/>
                    <a:pt x="77236" y="25560"/>
                  </a:cubicBezTo>
                  <a:cubicBezTo>
                    <a:pt x="77301" y="25458"/>
                    <a:pt x="77429" y="25352"/>
                    <a:pt x="77548" y="25352"/>
                  </a:cubicBezTo>
                  <a:cubicBezTo>
                    <a:pt x="77580" y="25352"/>
                    <a:pt x="77611" y="25360"/>
                    <a:pt x="77640" y="25377"/>
                  </a:cubicBezTo>
                  <a:cubicBezTo>
                    <a:pt x="77662" y="25390"/>
                    <a:pt x="77681" y="25396"/>
                    <a:pt x="77697" y="25396"/>
                  </a:cubicBezTo>
                  <a:cubicBezTo>
                    <a:pt x="77785" y="25396"/>
                    <a:pt x="77799" y="25231"/>
                    <a:pt x="77722" y="25093"/>
                  </a:cubicBezTo>
                  <a:cubicBezTo>
                    <a:pt x="77656" y="24977"/>
                    <a:pt x="77737" y="24777"/>
                    <a:pt x="77852" y="24777"/>
                  </a:cubicBezTo>
                  <a:cubicBezTo>
                    <a:pt x="77899" y="24777"/>
                    <a:pt x="77953" y="24812"/>
                    <a:pt x="78003" y="24900"/>
                  </a:cubicBezTo>
                  <a:cubicBezTo>
                    <a:pt x="78100" y="25067"/>
                    <a:pt x="78172" y="25130"/>
                    <a:pt x="78214" y="25130"/>
                  </a:cubicBezTo>
                  <a:cubicBezTo>
                    <a:pt x="78247" y="25130"/>
                    <a:pt x="78261" y="25090"/>
                    <a:pt x="78253" y="25030"/>
                  </a:cubicBezTo>
                  <a:cubicBezTo>
                    <a:pt x="78237" y="24916"/>
                    <a:pt x="78382" y="24712"/>
                    <a:pt x="78549" y="24712"/>
                  </a:cubicBezTo>
                  <a:cubicBezTo>
                    <a:pt x="78587" y="24712"/>
                    <a:pt x="78625" y="24722"/>
                    <a:pt x="78663" y="24746"/>
                  </a:cubicBezTo>
                  <a:cubicBezTo>
                    <a:pt x="78808" y="24832"/>
                    <a:pt x="78910" y="24902"/>
                    <a:pt x="78957" y="24902"/>
                  </a:cubicBezTo>
                  <a:cubicBezTo>
                    <a:pt x="78978" y="24902"/>
                    <a:pt x="78988" y="24888"/>
                    <a:pt x="78985" y="24853"/>
                  </a:cubicBezTo>
                  <a:cubicBezTo>
                    <a:pt x="78979" y="24786"/>
                    <a:pt x="79077" y="24728"/>
                    <a:pt x="79178" y="24728"/>
                  </a:cubicBezTo>
                  <a:cubicBezTo>
                    <a:pt x="79238" y="24728"/>
                    <a:pt x="79299" y="24749"/>
                    <a:pt x="79339" y="24799"/>
                  </a:cubicBezTo>
                  <a:cubicBezTo>
                    <a:pt x="79389" y="24864"/>
                    <a:pt x="79448" y="24893"/>
                    <a:pt x="79496" y="24893"/>
                  </a:cubicBezTo>
                  <a:cubicBezTo>
                    <a:pt x="79549" y="24893"/>
                    <a:pt x="79588" y="24856"/>
                    <a:pt x="79588" y="24790"/>
                  </a:cubicBezTo>
                  <a:cubicBezTo>
                    <a:pt x="79588" y="24758"/>
                    <a:pt x="79608" y="24748"/>
                    <a:pt x="79640" y="24748"/>
                  </a:cubicBezTo>
                  <a:cubicBezTo>
                    <a:pt x="79706" y="24748"/>
                    <a:pt x="79819" y="24795"/>
                    <a:pt x="79892" y="24795"/>
                  </a:cubicBezTo>
                  <a:cubicBezTo>
                    <a:pt x="79922" y="24795"/>
                    <a:pt x="79946" y="24786"/>
                    <a:pt x="79954" y="24761"/>
                  </a:cubicBezTo>
                  <a:cubicBezTo>
                    <a:pt x="79989" y="24651"/>
                    <a:pt x="79888" y="24462"/>
                    <a:pt x="80027" y="24386"/>
                  </a:cubicBezTo>
                  <a:cubicBezTo>
                    <a:pt x="80038" y="24380"/>
                    <a:pt x="80051" y="24377"/>
                    <a:pt x="80065" y="24377"/>
                  </a:cubicBezTo>
                  <a:close/>
                  <a:moveTo>
                    <a:pt x="37040" y="25063"/>
                  </a:moveTo>
                  <a:cubicBezTo>
                    <a:pt x="37050" y="25063"/>
                    <a:pt x="37060" y="25063"/>
                    <a:pt x="37070" y="25064"/>
                  </a:cubicBezTo>
                  <a:cubicBezTo>
                    <a:pt x="37146" y="25064"/>
                    <a:pt x="37206" y="25134"/>
                    <a:pt x="37200" y="25213"/>
                  </a:cubicBezTo>
                  <a:cubicBezTo>
                    <a:pt x="37200" y="25541"/>
                    <a:pt x="37667" y="25623"/>
                    <a:pt x="37967" y="25787"/>
                  </a:cubicBezTo>
                  <a:cubicBezTo>
                    <a:pt x="38270" y="25952"/>
                    <a:pt x="39229" y="26201"/>
                    <a:pt x="39176" y="26501"/>
                  </a:cubicBezTo>
                  <a:cubicBezTo>
                    <a:pt x="39122" y="26804"/>
                    <a:pt x="40078" y="26914"/>
                    <a:pt x="40025" y="27189"/>
                  </a:cubicBezTo>
                  <a:lnTo>
                    <a:pt x="40028" y="27189"/>
                  </a:lnTo>
                  <a:cubicBezTo>
                    <a:pt x="40001" y="27320"/>
                    <a:pt x="39799" y="27381"/>
                    <a:pt x="39554" y="27381"/>
                  </a:cubicBezTo>
                  <a:cubicBezTo>
                    <a:pt x="39510" y="27381"/>
                    <a:pt x="39465" y="27379"/>
                    <a:pt x="39419" y="27375"/>
                  </a:cubicBezTo>
                  <a:cubicBezTo>
                    <a:pt x="39182" y="27353"/>
                    <a:pt x="38929" y="27281"/>
                    <a:pt x="38762" y="27161"/>
                  </a:cubicBezTo>
                  <a:cubicBezTo>
                    <a:pt x="38648" y="27072"/>
                    <a:pt x="38519" y="27015"/>
                    <a:pt x="38377" y="26990"/>
                  </a:cubicBezTo>
                  <a:cubicBezTo>
                    <a:pt x="38357" y="26987"/>
                    <a:pt x="38336" y="26985"/>
                    <a:pt x="38316" y="26985"/>
                  </a:cubicBezTo>
                  <a:cubicBezTo>
                    <a:pt x="38174" y="26985"/>
                    <a:pt x="38041" y="27061"/>
                    <a:pt x="37967" y="27186"/>
                  </a:cubicBezTo>
                  <a:cubicBezTo>
                    <a:pt x="37836" y="27399"/>
                    <a:pt x="37293" y="27765"/>
                    <a:pt x="36961" y="27765"/>
                  </a:cubicBezTo>
                  <a:cubicBezTo>
                    <a:pt x="36948" y="27765"/>
                    <a:pt x="36936" y="27764"/>
                    <a:pt x="36925" y="27763"/>
                  </a:cubicBezTo>
                  <a:lnTo>
                    <a:pt x="36922" y="27763"/>
                  </a:lnTo>
                  <a:cubicBezTo>
                    <a:pt x="36518" y="27732"/>
                    <a:pt x="36897" y="27299"/>
                    <a:pt x="36622" y="27271"/>
                  </a:cubicBezTo>
                  <a:lnTo>
                    <a:pt x="36593" y="27271"/>
                  </a:lnTo>
                  <a:cubicBezTo>
                    <a:pt x="36367" y="27271"/>
                    <a:pt x="36126" y="27401"/>
                    <a:pt x="35973" y="27401"/>
                  </a:cubicBezTo>
                  <a:cubicBezTo>
                    <a:pt x="35966" y="27401"/>
                    <a:pt x="35959" y="27401"/>
                    <a:pt x="35953" y="27400"/>
                  </a:cubicBezTo>
                  <a:cubicBezTo>
                    <a:pt x="35893" y="27400"/>
                    <a:pt x="35839" y="27356"/>
                    <a:pt x="35823" y="27299"/>
                  </a:cubicBezTo>
                  <a:cubicBezTo>
                    <a:pt x="35741" y="27050"/>
                    <a:pt x="36483" y="26943"/>
                    <a:pt x="36344" y="26476"/>
                  </a:cubicBezTo>
                  <a:cubicBezTo>
                    <a:pt x="36208" y="26008"/>
                    <a:pt x="36483" y="26119"/>
                    <a:pt x="36511" y="25623"/>
                  </a:cubicBezTo>
                  <a:cubicBezTo>
                    <a:pt x="36529" y="25287"/>
                    <a:pt x="36841" y="25063"/>
                    <a:pt x="37040" y="25063"/>
                  </a:cubicBezTo>
                  <a:close/>
                  <a:moveTo>
                    <a:pt x="38972" y="27964"/>
                  </a:moveTo>
                  <a:cubicBezTo>
                    <a:pt x="38985" y="27964"/>
                    <a:pt x="38997" y="27964"/>
                    <a:pt x="39008" y="27966"/>
                  </a:cubicBezTo>
                  <a:cubicBezTo>
                    <a:pt x="39056" y="27969"/>
                    <a:pt x="39087" y="27984"/>
                    <a:pt x="39094" y="28013"/>
                  </a:cubicBezTo>
                  <a:cubicBezTo>
                    <a:pt x="39136" y="28196"/>
                    <a:pt x="38669" y="28760"/>
                    <a:pt x="38258" y="28760"/>
                  </a:cubicBezTo>
                  <a:cubicBezTo>
                    <a:pt x="38245" y="28760"/>
                    <a:pt x="38232" y="28759"/>
                    <a:pt x="38219" y="28758"/>
                  </a:cubicBezTo>
                  <a:lnTo>
                    <a:pt x="38222" y="28758"/>
                  </a:lnTo>
                  <a:cubicBezTo>
                    <a:pt x="38159" y="28752"/>
                    <a:pt x="38099" y="28733"/>
                    <a:pt x="38049" y="28698"/>
                  </a:cubicBezTo>
                  <a:cubicBezTo>
                    <a:pt x="37598" y="28418"/>
                    <a:pt x="38614" y="27964"/>
                    <a:pt x="38972" y="27964"/>
                  </a:cubicBezTo>
                  <a:close/>
                  <a:moveTo>
                    <a:pt x="36772" y="16161"/>
                  </a:moveTo>
                  <a:cubicBezTo>
                    <a:pt x="36820" y="16161"/>
                    <a:pt x="36864" y="16163"/>
                    <a:pt x="36906" y="16166"/>
                  </a:cubicBezTo>
                  <a:cubicBezTo>
                    <a:pt x="37105" y="16178"/>
                    <a:pt x="37222" y="16223"/>
                    <a:pt x="37222" y="16282"/>
                  </a:cubicBezTo>
                  <a:cubicBezTo>
                    <a:pt x="37222" y="16503"/>
                    <a:pt x="36947" y="16447"/>
                    <a:pt x="36590" y="16832"/>
                  </a:cubicBezTo>
                  <a:cubicBezTo>
                    <a:pt x="36237" y="17217"/>
                    <a:pt x="36069" y="17492"/>
                    <a:pt x="36262" y="17712"/>
                  </a:cubicBezTo>
                  <a:cubicBezTo>
                    <a:pt x="36455" y="17930"/>
                    <a:pt x="36262" y="18205"/>
                    <a:pt x="36398" y="18508"/>
                  </a:cubicBezTo>
                  <a:cubicBezTo>
                    <a:pt x="36499" y="18726"/>
                    <a:pt x="37007" y="19026"/>
                    <a:pt x="37275" y="19048"/>
                  </a:cubicBezTo>
                  <a:cubicBezTo>
                    <a:pt x="37283" y="19048"/>
                    <a:pt x="37291" y="19048"/>
                    <a:pt x="37298" y="19048"/>
                  </a:cubicBezTo>
                  <a:cubicBezTo>
                    <a:pt x="37389" y="19048"/>
                    <a:pt x="37448" y="19012"/>
                    <a:pt x="37439" y="18918"/>
                  </a:cubicBezTo>
                  <a:cubicBezTo>
                    <a:pt x="37414" y="18562"/>
                    <a:pt x="37029" y="18672"/>
                    <a:pt x="36780" y="18451"/>
                  </a:cubicBezTo>
                  <a:cubicBezTo>
                    <a:pt x="36533" y="18233"/>
                    <a:pt x="37275" y="18012"/>
                    <a:pt x="37111" y="17877"/>
                  </a:cubicBezTo>
                  <a:cubicBezTo>
                    <a:pt x="36947" y="17738"/>
                    <a:pt x="36533" y="17353"/>
                    <a:pt x="36919" y="16967"/>
                  </a:cubicBezTo>
                  <a:cubicBezTo>
                    <a:pt x="37304" y="16582"/>
                    <a:pt x="38017" y="16693"/>
                    <a:pt x="38235" y="16447"/>
                  </a:cubicBezTo>
                  <a:cubicBezTo>
                    <a:pt x="38359" y="16307"/>
                    <a:pt x="38668" y="16196"/>
                    <a:pt x="38951" y="16196"/>
                  </a:cubicBezTo>
                  <a:cubicBezTo>
                    <a:pt x="38969" y="16196"/>
                    <a:pt x="38987" y="16196"/>
                    <a:pt x="39005" y="16197"/>
                  </a:cubicBezTo>
                  <a:cubicBezTo>
                    <a:pt x="39204" y="16207"/>
                    <a:pt x="39381" y="16279"/>
                    <a:pt x="39447" y="16447"/>
                  </a:cubicBezTo>
                  <a:cubicBezTo>
                    <a:pt x="39611" y="16860"/>
                    <a:pt x="39775" y="16942"/>
                    <a:pt x="39886" y="17188"/>
                  </a:cubicBezTo>
                  <a:cubicBezTo>
                    <a:pt x="39996" y="17435"/>
                    <a:pt x="39643" y="18227"/>
                    <a:pt x="39858" y="18230"/>
                  </a:cubicBezTo>
                  <a:cubicBezTo>
                    <a:pt x="40036" y="18230"/>
                    <a:pt x="40554" y="17820"/>
                    <a:pt x="40774" y="17820"/>
                  </a:cubicBezTo>
                  <a:cubicBezTo>
                    <a:pt x="40776" y="17820"/>
                    <a:pt x="40778" y="17820"/>
                    <a:pt x="40779" y="17820"/>
                  </a:cubicBezTo>
                  <a:cubicBezTo>
                    <a:pt x="40781" y="17820"/>
                    <a:pt x="40783" y="17820"/>
                    <a:pt x="40785" y="17820"/>
                  </a:cubicBezTo>
                  <a:cubicBezTo>
                    <a:pt x="40833" y="17820"/>
                    <a:pt x="40871" y="17856"/>
                    <a:pt x="40874" y="17902"/>
                  </a:cubicBezTo>
                  <a:cubicBezTo>
                    <a:pt x="40909" y="18082"/>
                    <a:pt x="41054" y="18192"/>
                    <a:pt x="41158" y="18195"/>
                  </a:cubicBezTo>
                  <a:cubicBezTo>
                    <a:pt x="41160" y="18196"/>
                    <a:pt x="41163" y="18196"/>
                    <a:pt x="41165" y="18196"/>
                  </a:cubicBezTo>
                  <a:cubicBezTo>
                    <a:pt x="41234" y="18196"/>
                    <a:pt x="41280" y="18148"/>
                    <a:pt x="41256" y="18038"/>
                  </a:cubicBezTo>
                  <a:cubicBezTo>
                    <a:pt x="41202" y="17763"/>
                    <a:pt x="41641" y="17517"/>
                    <a:pt x="41944" y="17517"/>
                  </a:cubicBezTo>
                  <a:cubicBezTo>
                    <a:pt x="41973" y="17517"/>
                    <a:pt x="42010" y="17517"/>
                    <a:pt x="42051" y="17520"/>
                  </a:cubicBezTo>
                  <a:cubicBezTo>
                    <a:pt x="42449" y="17542"/>
                    <a:pt x="43365" y="17665"/>
                    <a:pt x="43264" y="18041"/>
                  </a:cubicBezTo>
                  <a:cubicBezTo>
                    <a:pt x="43153" y="18451"/>
                    <a:pt x="44034" y="18230"/>
                    <a:pt x="44034" y="18480"/>
                  </a:cubicBezTo>
                  <a:cubicBezTo>
                    <a:pt x="44034" y="18678"/>
                    <a:pt x="44413" y="19130"/>
                    <a:pt x="44627" y="19136"/>
                  </a:cubicBezTo>
                  <a:cubicBezTo>
                    <a:pt x="44681" y="19136"/>
                    <a:pt x="44728" y="19105"/>
                    <a:pt x="44744" y="19057"/>
                  </a:cubicBezTo>
                  <a:cubicBezTo>
                    <a:pt x="44815" y="18906"/>
                    <a:pt x="45029" y="18835"/>
                    <a:pt x="45235" y="18835"/>
                  </a:cubicBezTo>
                  <a:cubicBezTo>
                    <a:pt x="45248" y="18835"/>
                    <a:pt x="45261" y="18836"/>
                    <a:pt x="45274" y="18836"/>
                  </a:cubicBezTo>
                  <a:cubicBezTo>
                    <a:pt x="45464" y="18846"/>
                    <a:pt x="45644" y="18912"/>
                    <a:pt x="45682" y="19029"/>
                  </a:cubicBezTo>
                  <a:cubicBezTo>
                    <a:pt x="45764" y="19275"/>
                    <a:pt x="45435" y="19496"/>
                    <a:pt x="45161" y="19524"/>
                  </a:cubicBezTo>
                  <a:cubicBezTo>
                    <a:pt x="44946" y="19543"/>
                    <a:pt x="45066" y="19749"/>
                    <a:pt x="45233" y="19761"/>
                  </a:cubicBezTo>
                  <a:cubicBezTo>
                    <a:pt x="45284" y="19761"/>
                    <a:pt x="45334" y="19745"/>
                    <a:pt x="45375" y="19714"/>
                  </a:cubicBezTo>
                  <a:cubicBezTo>
                    <a:pt x="45528" y="19601"/>
                    <a:pt x="45860" y="19458"/>
                    <a:pt x="46044" y="19458"/>
                  </a:cubicBezTo>
                  <a:cubicBezTo>
                    <a:pt x="46049" y="19458"/>
                    <a:pt x="46055" y="19458"/>
                    <a:pt x="46060" y="19458"/>
                  </a:cubicBezTo>
                  <a:cubicBezTo>
                    <a:pt x="46130" y="19461"/>
                    <a:pt x="46174" y="19490"/>
                    <a:pt x="46174" y="19550"/>
                  </a:cubicBezTo>
                  <a:cubicBezTo>
                    <a:pt x="46174" y="19714"/>
                    <a:pt x="46237" y="19865"/>
                    <a:pt x="46408" y="19881"/>
                  </a:cubicBezTo>
                  <a:cubicBezTo>
                    <a:pt x="46420" y="19882"/>
                    <a:pt x="46432" y="19883"/>
                    <a:pt x="46444" y="19883"/>
                  </a:cubicBezTo>
                  <a:cubicBezTo>
                    <a:pt x="46501" y="19883"/>
                    <a:pt x="46558" y="19871"/>
                    <a:pt x="46613" y="19853"/>
                  </a:cubicBezTo>
                  <a:cubicBezTo>
                    <a:pt x="46689" y="19831"/>
                    <a:pt x="46766" y="19821"/>
                    <a:pt x="46844" y="19821"/>
                  </a:cubicBezTo>
                  <a:cubicBezTo>
                    <a:pt x="46870" y="19821"/>
                    <a:pt x="46896" y="19822"/>
                    <a:pt x="46922" y="19824"/>
                  </a:cubicBezTo>
                  <a:cubicBezTo>
                    <a:pt x="47270" y="19850"/>
                    <a:pt x="47680" y="20011"/>
                    <a:pt x="47576" y="20156"/>
                  </a:cubicBezTo>
                  <a:cubicBezTo>
                    <a:pt x="47440" y="20345"/>
                    <a:pt x="47276" y="20645"/>
                    <a:pt x="47465" y="20648"/>
                  </a:cubicBezTo>
                  <a:cubicBezTo>
                    <a:pt x="47628" y="20648"/>
                    <a:pt x="47693" y="20408"/>
                    <a:pt x="47827" y="20408"/>
                  </a:cubicBezTo>
                  <a:cubicBezTo>
                    <a:pt x="47831" y="20408"/>
                    <a:pt x="47834" y="20408"/>
                    <a:pt x="47838" y="20408"/>
                  </a:cubicBezTo>
                  <a:cubicBezTo>
                    <a:pt x="47863" y="20408"/>
                    <a:pt x="47885" y="20418"/>
                    <a:pt x="47907" y="20430"/>
                  </a:cubicBezTo>
                  <a:cubicBezTo>
                    <a:pt x="48100" y="20538"/>
                    <a:pt x="48400" y="20812"/>
                    <a:pt x="48235" y="20951"/>
                  </a:cubicBezTo>
                  <a:cubicBezTo>
                    <a:pt x="48071" y="21087"/>
                    <a:pt x="47850" y="21005"/>
                    <a:pt x="47879" y="21226"/>
                  </a:cubicBezTo>
                  <a:cubicBezTo>
                    <a:pt x="47907" y="21447"/>
                    <a:pt x="48731" y="21283"/>
                    <a:pt x="48592" y="21583"/>
                  </a:cubicBezTo>
                  <a:cubicBezTo>
                    <a:pt x="48556" y="21660"/>
                    <a:pt x="48488" y="21687"/>
                    <a:pt x="48403" y="21687"/>
                  </a:cubicBezTo>
                  <a:cubicBezTo>
                    <a:pt x="48385" y="21687"/>
                    <a:pt x="48366" y="21686"/>
                    <a:pt x="48346" y="21684"/>
                  </a:cubicBezTo>
                  <a:cubicBezTo>
                    <a:pt x="48223" y="21674"/>
                    <a:pt x="48081" y="21630"/>
                    <a:pt x="47967" y="21624"/>
                  </a:cubicBezTo>
                  <a:cubicBezTo>
                    <a:pt x="47955" y="21623"/>
                    <a:pt x="47942" y="21622"/>
                    <a:pt x="47930" y="21622"/>
                  </a:cubicBezTo>
                  <a:cubicBezTo>
                    <a:pt x="47832" y="21622"/>
                    <a:pt x="47757" y="21660"/>
                    <a:pt x="47740" y="21775"/>
                  </a:cubicBezTo>
                  <a:cubicBezTo>
                    <a:pt x="47686" y="22160"/>
                    <a:pt x="48207" y="22435"/>
                    <a:pt x="48564" y="22463"/>
                  </a:cubicBezTo>
                  <a:cubicBezTo>
                    <a:pt x="48876" y="22485"/>
                    <a:pt x="49274" y="22826"/>
                    <a:pt x="49552" y="22855"/>
                  </a:cubicBezTo>
                  <a:cubicBezTo>
                    <a:pt x="49565" y="22857"/>
                    <a:pt x="49579" y="22858"/>
                    <a:pt x="49592" y="22858"/>
                  </a:cubicBezTo>
                  <a:cubicBezTo>
                    <a:pt x="49616" y="22858"/>
                    <a:pt x="49640" y="22855"/>
                    <a:pt x="49662" y="22848"/>
                  </a:cubicBezTo>
                  <a:cubicBezTo>
                    <a:pt x="49686" y="22841"/>
                    <a:pt x="49711" y="22838"/>
                    <a:pt x="49736" y="22838"/>
                  </a:cubicBezTo>
                  <a:cubicBezTo>
                    <a:pt x="49754" y="22838"/>
                    <a:pt x="49772" y="22840"/>
                    <a:pt x="49789" y="22842"/>
                  </a:cubicBezTo>
                  <a:cubicBezTo>
                    <a:pt x="50130" y="22877"/>
                    <a:pt x="50764" y="23256"/>
                    <a:pt x="50764" y="23423"/>
                  </a:cubicBezTo>
                  <a:cubicBezTo>
                    <a:pt x="50764" y="23603"/>
                    <a:pt x="50833" y="23881"/>
                    <a:pt x="51203" y="23893"/>
                  </a:cubicBezTo>
                  <a:lnTo>
                    <a:pt x="51282" y="23893"/>
                  </a:lnTo>
                  <a:cubicBezTo>
                    <a:pt x="51304" y="23892"/>
                    <a:pt x="51325" y="23891"/>
                    <a:pt x="51346" y="23891"/>
                  </a:cubicBezTo>
                  <a:cubicBezTo>
                    <a:pt x="51368" y="23891"/>
                    <a:pt x="51389" y="23892"/>
                    <a:pt x="51411" y="23893"/>
                  </a:cubicBezTo>
                  <a:cubicBezTo>
                    <a:pt x="51831" y="23925"/>
                    <a:pt x="52298" y="24206"/>
                    <a:pt x="51998" y="24332"/>
                  </a:cubicBezTo>
                  <a:lnTo>
                    <a:pt x="52001" y="24332"/>
                  </a:lnTo>
                  <a:cubicBezTo>
                    <a:pt x="51673" y="24468"/>
                    <a:pt x="51178" y="24825"/>
                    <a:pt x="51206" y="25128"/>
                  </a:cubicBezTo>
                  <a:cubicBezTo>
                    <a:pt x="51231" y="25428"/>
                    <a:pt x="50657" y="25181"/>
                    <a:pt x="50575" y="25484"/>
                  </a:cubicBezTo>
                  <a:cubicBezTo>
                    <a:pt x="50523" y="25677"/>
                    <a:pt x="50479" y="25870"/>
                    <a:pt x="50321" y="25870"/>
                  </a:cubicBezTo>
                  <a:cubicBezTo>
                    <a:pt x="50316" y="25870"/>
                    <a:pt x="50311" y="25870"/>
                    <a:pt x="50306" y="25869"/>
                  </a:cubicBezTo>
                  <a:cubicBezTo>
                    <a:pt x="50218" y="25863"/>
                    <a:pt x="50092" y="25800"/>
                    <a:pt x="49912" y="25648"/>
                  </a:cubicBezTo>
                  <a:cubicBezTo>
                    <a:pt x="49391" y="25210"/>
                    <a:pt x="49334" y="24796"/>
                    <a:pt x="49003" y="24771"/>
                  </a:cubicBezTo>
                  <a:cubicBezTo>
                    <a:pt x="48747" y="24749"/>
                    <a:pt x="48523" y="24392"/>
                    <a:pt x="48308" y="24379"/>
                  </a:cubicBezTo>
                  <a:cubicBezTo>
                    <a:pt x="48235" y="24379"/>
                    <a:pt x="48169" y="24411"/>
                    <a:pt x="48128" y="24468"/>
                  </a:cubicBezTo>
                  <a:cubicBezTo>
                    <a:pt x="47850" y="24771"/>
                    <a:pt x="48321" y="24989"/>
                    <a:pt x="47964" y="25156"/>
                  </a:cubicBezTo>
                  <a:cubicBezTo>
                    <a:pt x="47607" y="25320"/>
                    <a:pt x="48592" y="26087"/>
                    <a:pt x="48977" y="26087"/>
                  </a:cubicBezTo>
                  <a:lnTo>
                    <a:pt x="49012" y="26087"/>
                  </a:lnTo>
                  <a:cubicBezTo>
                    <a:pt x="49378" y="26116"/>
                    <a:pt x="49612" y="26592"/>
                    <a:pt x="49612" y="26940"/>
                  </a:cubicBezTo>
                  <a:cubicBezTo>
                    <a:pt x="49612" y="27296"/>
                    <a:pt x="50325" y="27157"/>
                    <a:pt x="49940" y="27653"/>
                  </a:cubicBezTo>
                  <a:cubicBezTo>
                    <a:pt x="49779" y="27860"/>
                    <a:pt x="49549" y="27947"/>
                    <a:pt x="49299" y="27947"/>
                  </a:cubicBezTo>
                  <a:cubicBezTo>
                    <a:pt x="49270" y="27947"/>
                    <a:pt x="49240" y="27946"/>
                    <a:pt x="49211" y="27943"/>
                  </a:cubicBezTo>
                  <a:cubicBezTo>
                    <a:pt x="48889" y="27918"/>
                    <a:pt x="48539" y="27763"/>
                    <a:pt x="48264" y="27543"/>
                  </a:cubicBezTo>
                  <a:cubicBezTo>
                    <a:pt x="48018" y="27350"/>
                    <a:pt x="47711" y="27277"/>
                    <a:pt x="47490" y="27268"/>
                  </a:cubicBezTo>
                  <a:cubicBezTo>
                    <a:pt x="47470" y="27267"/>
                    <a:pt x="47449" y="27266"/>
                    <a:pt x="47430" y="27266"/>
                  </a:cubicBezTo>
                  <a:cubicBezTo>
                    <a:pt x="47222" y="27266"/>
                    <a:pt x="47130" y="27326"/>
                    <a:pt x="47333" y="27378"/>
                  </a:cubicBezTo>
                  <a:cubicBezTo>
                    <a:pt x="47743" y="27489"/>
                    <a:pt x="49173" y="28752"/>
                    <a:pt x="48952" y="29026"/>
                  </a:cubicBezTo>
                  <a:cubicBezTo>
                    <a:pt x="48924" y="29064"/>
                    <a:pt x="48867" y="29080"/>
                    <a:pt x="48791" y="29080"/>
                  </a:cubicBezTo>
                  <a:cubicBezTo>
                    <a:pt x="48772" y="29080"/>
                    <a:pt x="48752" y="29079"/>
                    <a:pt x="48731" y="29077"/>
                  </a:cubicBezTo>
                  <a:cubicBezTo>
                    <a:pt x="48270" y="29039"/>
                    <a:pt x="47295" y="28553"/>
                    <a:pt x="47026" y="28284"/>
                  </a:cubicBezTo>
                  <a:cubicBezTo>
                    <a:pt x="46698" y="27956"/>
                    <a:pt x="45821" y="28120"/>
                    <a:pt x="45546" y="27817"/>
                  </a:cubicBezTo>
                  <a:cubicBezTo>
                    <a:pt x="45271" y="27514"/>
                    <a:pt x="45628" y="27075"/>
                    <a:pt x="45189" y="27022"/>
                  </a:cubicBezTo>
                  <a:cubicBezTo>
                    <a:pt x="44747" y="26965"/>
                    <a:pt x="44833" y="26472"/>
                    <a:pt x="44473" y="26390"/>
                  </a:cubicBezTo>
                  <a:cubicBezTo>
                    <a:pt x="44296" y="26343"/>
                    <a:pt x="44113" y="26308"/>
                    <a:pt x="43930" y="26286"/>
                  </a:cubicBezTo>
                  <a:cubicBezTo>
                    <a:pt x="43898" y="26284"/>
                    <a:pt x="43868" y="26282"/>
                    <a:pt x="43839" y="26282"/>
                  </a:cubicBezTo>
                  <a:cubicBezTo>
                    <a:pt x="43684" y="26282"/>
                    <a:pt x="43568" y="26322"/>
                    <a:pt x="43541" y="26444"/>
                  </a:cubicBezTo>
                  <a:cubicBezTo>
                    <a:pt x="43515" y="26575"/>
                    <a:pt x="43489" y="26612"/>
                    <a:pt x="43411" y="26612"/>
                  </a:cubicBezTo>
                  <a:cubicBezTo>
                    <a:pt x="43404" y="26612"/>
                    <a:pt x="43397" y="26612"/>
                    <a:pt x="43390" y="26611"/>
                  </a:cubicBezTo>
                  <a:cubicBezTo>
                    <a:pt x="43311" y="26605"/>
                    <a:pt x="43188" y="26570"/>
                    <a:pt x="42983" y="26554"/>
                  </a:cubicBezTo>
                  <a:lnTo>
                    <a:pt x="42938" y="26554"/>
                  </a:lnTo>
                  <a:cubicBezTo>
                    <a:pt x="42914" y="26553"/>
                    <a:pt x="42889" y="26552"/>
                    <a:pt x="42864" y="26552"/>
                  </a:cubicBezTo>
                  <a:cubicBezTo>
                    <a:pt x="42567" y="26552"/>
                    <a:pt x="42239" y="26642"/>
                    <a:pt x="41970" y="26642"/>
                  </a:cubicBezTo>
                  <a:cubicBezTo>
                    <a:pt x="41947" y="26642"/>
                    <a:pt x="41925" y="26641"/>
                    <a:pt x="41903" y="26640"/>
                  </a:cubicBezTo>
                  <a:cubicBezTo>
                    <a:pt x="41767" y="26630"/>
                    <a:pt x="41647" y="26592"/>
                    <a:pt x="41562" y="26498"/>
                  </a:cubicBezTo>
                  <a:cubicBezTo>
                    <a:pt x="41288" y="26195"/>
                    <a:pt x="41619" y="25727"/>
                    <a:pt x="41919" y="25727"/>
                  </a:cubicBezTo>
                  <a:cubicBezTo>
                    <a:pt x="42149" y="25727"/>
                    <a:pt x="42074" y="25485"/>
                    <a:pt x="42363" y="25485"/>
                  </a:cubicBezTo>
                  <a:cubicBezTo>
                    <a:pt x="42380" y="25485"/>
                    <a:pt x="42398" y="25486"/>
                    <a:pt x="42418" y="25487"/>
                  </a:cubicBezTo>
                  <a:cubicBezTo>
                    <a:pt x="42528" y="25500"/>
                    <a:pt x="42639" y="25525"/>
                    <a:pt x="42743" y="25563"/>
                  </a:cubicBezTo>
                  <a:cubicBezTo>
                    <a:pt x="42879" y="25607"/>
                    <a:pt x="43017" y="25639"/>
                    <a:pt x="43159" y="25652"/>
                  </a:cubicBezTo>
                  <a:cubicBezTo>
                    <a:pt x="43223" y="25658"/>
                    <a:pt x="43285" y="25661"/>
                    <a:pt x="43346" y="25661"/>
                  </a:cubicBezTo>
                  <a:cubicBezTo>
                    <a:pt x="43856" y="25661"/>
                    <a:pt x="44257" y="25461"/>
                    <a:pt x="44198" y="25263"/>
                  </a:cubicBezTo>
                  <a:cubicBezTo>
                    <a:pt x="44116" y="24986"/>
                    <a:pt x="43567" y="24522"/>
                    <a:pt x="44362" y="24218"/>
                  </a:cubicBezTo>
                  <a:cubicBezTo>
                    <a:pt x="44502" y="24166"/>
                    <a:pt x="44650" y="24140"/>
                    <a:pt x="44798" y="24140"/>
                  </a:cubicBezTo>
                  <a:cubicBezTo>
                    <a:pt x="44827" y="24140"/>
                    <a:pt x="44857" y="24141"/>
                    <a:pt x="44886" y="24143"/>
                  </a:cubicBezTo>
                  <a:cubicBezTo>
                    <a:pt x="45499" y="24184"/>
                    <a:pt x="46016" y="24623"/>
                    <a:pt x="45931" y="24796"/>
                  </a:cubicBezTo>
                  <a:cubicBezTo>
                    <a:pt x="45909" y="24834"/>
                    <a:pt x="45937" y="24856"/>
                    <a:pt x="45994" y="24856"/>
                  </a:cubicBezTo>
                  <a:cubicBezTo>
                    <a:pt x="45998" y="24856"/>
                    <a:pt x="46002" y="24856"/>
                    <a:pt x="46006" y="24856"/>
                  </a:cubicBezTo>
                  <a:cubicBezTo>
                    <a:pt x="46271" y="24856"/>
                    <a:pt x="47055" y="24553"/>
                    <a:pt x="46834" y="24354"/>
                  </a:cubicBezTo>
                  <a:cubicBezTo>
                    <a:pt x="46619" y="24162"/>
                    <a:pt x="46373" y="23868"/>
                    <a:pt x="46102" y="23843"/>
                  </a:cubicBezTo>
                  <a:cubicBezTo>
                    <a:pt x="46088" y="23841"/>
                    <a:pt x="46074" y="23840"/>
                    <a:pt x="46061" y="23840"/>
                  </a:cubicBezTo>
                  <a:cubicBezTo>
                    <a:pt x="45996" y="23840"/>
                    <a:pt x="45932" y="23859"/>
                    <a:pt x="45874" y="23890"/>
                  </a:cubicBezTo>
                  <a:cubicBezTo>
                    <a:pt x="45641" y="24005"/>
                    <a:pt x="45381" y="24068"/>
                    <a:pt x="45121" y="24068"/>
                  </a:cubicBezTo>
                  <a:cubicBezTo>
                    <a:pt x="45103" y="24068"/>
                    <a:pt x="45084" y="24068"/>
                    <a:pt x="45066" y="24067"/>
                  </a:cubicBezTo>
                  <a:cubicBezTo>
                    <a:pt x="44946" y="24061"/>
                    <a:pt x="44867" y="24029"/>
                    <a:pt x="44858" y="23972"/>
                  </a:cubicBezTo>
                  <a:cubicBezTo>
                    <a:pt x="44829" y="23808"/>
                    <a:pt x="45186" y="23369"/>
                    <a:pt x="44858" y="22902"/>
                  </a:cubicBezTo>
                  <a:cubicBezTo>
                    <a:pt x="44599" y="22536"/>
                    <a:pt x="44381" y="22283"/>
                    <a:pt x="44135" y="22258"/>
                  </a:cubicBezTo>
                  <a:cubicBezTo>
                    <a:pt x="44128" y="22258"/>
                    <a:pt x="44121" y="22258"/>
                    <a:pt x="44113" y="22258"/>
                  </a:cubicBezTo>
                  <a:cubicBezTo>
                    <a:pt x="44048" y="22258"/>
                    <a:pt x="43983" y="22271"/>
                    <a:pt x="43923" y="22299"/>
                  </a:cubicBezTo>
                  <a:cubicBezTo>
                    <a:pt x="43909" y="22306"/>
                    <a:pt x="43893" y="22310"/>
                    <a:pt x="43877" y="22310"/>
                  </a:cubicBezTo>
                  <a:cubicBezTo>
                    <a:pt x="43871" y="22310"/>
                    <a:pt x="43866" y="22309"/>
                    <a:pt x="43860" y="22309"/>
                  </a:cubicBezTo>
                  <a:cubicBezTo>
                    <a:pt x="43680" y="22280"/>
                    <a:pt x="43649" y="21712"/>
                    <a:pt x="43377" y="21693"/>
                  </a:cubicBezTo>
                  <a:lnTo>
                    <a:pt x="43349" y="21693"/>
                  </a:lnTo>
                  <a:cubicBezTo>
                    <a:pt x="43079" y="21715"/>
                    <a:pt x="42771" y="22016"/>
                    <a:pt x="42533" y="22016"/>
                  </a:cubicBezTo>
                  <a:cubicBezTo>
                    <a:pt x="42526" y="22016"/>
                    <a:pt x="42519" y="22016"/>
                    <a:pt x="42512" y="22015"/>
                  </a:cubicBezTo>
                  <a:cubicBezTo>
                    <a:pt x="42465" y="22012"/>
                    <a:pt x="42421" y="21996"/>
                    <a:pt x="42386" y="21968"/>
                  </a:cubicBezTo>
                  <a:cubicBezTo>
                    <a:pt x="42137" y="21775"/>
                    <a:pt x="43017" y="21665"/>
                    <a:pt x="42989" y="21447"/>
                  </a:cubicBezTo>
                  <a:cubicBezTo>
                    <a:pt x="42961" y="21226"/>
                    <a:pt x="42080" y="21008"/>
                    <a:pt x="42055" y="20816"/>
                  </a:cubicBezTo>
                  <a:cubicBezTo>
                    <a:pt x="42029" y="20623"/>
                    <a:pt x="41796" y="20724"/>
                    <a:pt x="41726" y="20512"/>
                  </a:cubicBezTo>
                  <a:cubicBezTo>
                    <a:pt x="41644" y="20266"/>
                    <a:pt x="41231" y="20184"/>
                    <a:pt x="40984" y="20045"/>
                  </a:cubicBezTo>
                  <a:cubicBezTo>
                    <a:pt x="40959" y="20030"/>
                    <a:pt x="40931" y="20020"/>
                    <a:pt x="40899" y="20017"/>
                  </a:cubicBezTo>
                  <a:cubicBezTo>
                    <a:pt x="40893" y="20016"/>
                    <a:pt x="40888" y="20016"/>
                    <a:pt x="40882" y="20016"/>
                  </a:cubicBezTo>
                  <a:cubicBezTo>
                    <a:pt x="40720" y="20016"/>
                    <a:pt x="40687" y="20278"/>
                    <a:pt x="40849" y="20348"/>
                  </a:cubicBezTo>
                  <a:cubicBezTo>
                    <a:pt x="41041" y="20430"/>
                    <a:pt x="41234" y="20705"/>
                    <a:pt x="40931" y="20733"/>
                  </a:cubicBezTo>
                  <a:cubicBezTo>
                    <a:pt x="40913" y="20735"/>
                    <a:pt x="40897" y="20736"/>
                    <a:pt x="40880" y="20736"/>
                  </a:cubicBezTo>
                  <a:cubicBezTo>
                    <a:pt x="40864" y="20736"/>
                    <a:pt x="40847" y="20735"/>
                    <a:pt x="40830" y="20733"/>
                  </a:cubicBezTo>
                  <a:cubicBezTo>
                    <a:pt x="40527" y="20708"/>
                    <a:pt x="39936" y="20525"/>
                    <a:pt x="39665" y="20512"/>
                  </a:cubicBezTo>
                  <a:cubicBezTo>
                    <a:pt x="39654" y="20512"/>
                    <a:pt x="39644" y="20512"/>
                    <a:pt x="39634" y="20512"/>
                  </a:cubicBezTo>
                  <a:cubicBezTo>
                    <a:pt x="39581" y="20512"/>
                    <a:pt x="39543" y="20520"/>
                    <a:pt x="39529" y="20541"/>
                  </a:cubicBezTo>
                  <a:cubicBezTo>
                    <a:pt x="39452" y="20668"/>
                    <a:pt x="39193" y="20819"/>
                    <a:pt x="38959" y="20819"/>
                  </a:cubicBezTo>
                  <a:cubicBezTo>
                    <a:pt x="38955" y="20819"/>
                    <a:pt x="38950" y="20819"/>
                    <a:pt x="38945" y="20819"/>
                  </a:cubicBezTo>
                  <a:cubicBezTo>
                    <a:pt x="38929" y="20819"/>
                    <a:pt x="38914" y="20819"/>
                    <a:pt x="38898" y="20816"/>
                  </a:cubicBezTo>
                  <a:cubicBezTo>
                    <a:pt x="38664" y="20790"/>
                    <a:pt x="38121" y="20620"/>
                    <a:pt x="37623" y="20576"/>
                  </a:cubicBezTo>
                  <a:cubicBezTo>
                    <a:pt x="37591" y="20572"/>
                    <a:pt x="37556" y="20569"/>
                    <a:pt x="37525" y="20569"/>
                  </a:cubicBezTo>
                  <a:cubicBezTo>
                    <a:pt x="37395" y="20561"/>
                    <a:pt x="37265" y="20561"/>
                    <a:pt x="37140" y="20561"/>
                  </a:cubicBezTo>
                  <a:cubicBezTo>
                    <a:pt x="37014" y="20561"/>
                    <a:pt x="36893" y="20561"/>
                    <a:pt x="36783" y="20554"/>
                  </a:cubicBezTo>
                  <a:cubicBezTo>
                    <a:pt x="36562" y="20541"/>
                    <a:pt x="36385" y="20500"/>
                    <a:pt x="36287" y="20377"/>
                  </a:cubicBezTo>
                  <a:cubicBezTo>
                    <a:pt x="36180" y="20238"/>
                    <a:pt x="36133" y="20178"/>
                    <a:pt x="36035" y="20168"/>
                  </a:cubicBezTo>
                  <a:cubicBezTo>
                    <a:pt x="36030" y="20168"/>
                    <a:pt x="36026" y="20168"/>
                    <a:pt x="36022" y="20168"/>
                  </a:cubicBezTo>
                  <a:cubicBezTo>
                    <a:pt x="35946" y="20168"/>
                    <a:pt x="35838" y="20193"/>
                    <a:pt x="35659" y="20238"/>
                  </a:cubicBezTo>
                  <a:cubicBezTo>
                    <a:pt x="35613" y="20250"/>
                    <a:pt x="35566" y="20255"/>
                    <a:pt x="35520" y="20255"/>
                  </a:cubicBezTo>
                  <a:cubicBezTo>
                    <a:pt x="35506" y="20255"/>
                    <a:pt x="35493" y="20254"/>
                    <a:pt x="35479" y="20254"/>
                  </a:cubicBezTo>
                  <a:cubicBezTo>
                    <a:pt x="35044" y="20235"/>
                    <a:pt x="34472" y="19850"/>
                    <a:pt x="34447" y="19635"/>
                  </a:cubicBezTo>
                  <a:cubicBezTo>
                    <a:pt x="34435" y="19517"/>
                    <a:pt x="34565" y="19480"/>
                    <a:pt x="34742" y="19480"/>
                  </a:cubicBezTo>
                  <a:cubicBezTo>
                    <a:pt x="34798" y="19480"/>
                    <a:pt x="34858" y="19484"/>
                    <a:pt x="34920" y="19490"/>
                  </a:cubicBezTo>
                  <a:cubicBezTo>
                    <a:pt x="35078" y="19502"/>
                    <a:pt x="35249" y="19531"/>
                    <a:pt x="35381" y="19553"/>
                  </a:cubicBezTo>
                  <a:cubicBezTo>
                    <a:pt x="35403" y="19556"/>
                    <a:pt x="35425" y="19559"/>
                    <a:pt x="35448" y="19559"/>
                  </a:cubicBezTo>
                  <a:cubicBezTo>
                    <a:pt x="35468" y="19561"/>
                    <a:pt x="35489" y="19562"/>
                    <a:pt x="35508" y="19562"/>
                  </a:cubicBezTo>
                  <a:cubicBezTo>
                    <a:pt x="35788" y="19562"/>
                    <a:pt x="35927" y="19399"/>
                    <a:pt x="35517" y="19278"/>
                  </a:cubicBezTo>
                  <a:cubicBezTo>
                    <a:pt x="35372" y="19240"/>
                    <a:pt x="35220" y="19215"/>
                    <a:pt x="35069" y="19209"/>
                  </a:cubicBezTo>
                  <a:cubicBezTo>
                    <a:pt x="34927" y="19196"/>
                    <a:pt x="34785" y="19190"/>
                    <a:pt x="34655" y="19180"/>
                  </a:cubicBezTo>
                  <a:cubicBezTo>
                    <a:pt x="34415" y="19165"/>
                    <a:pt x="34226" y="19133"/>
                    <a:pt x="34201" y="19032"/>
                  </a:cubicBezTo>
                  <a:cubicBezTo>
                    <a:pt x="34144" y="18811"/>
                    <a:pt x="33869" y="17712"/>
                    <a:pt x="34775" y="16889"/>
                  </a:cubicBezTo>
                  <a:cubicBezTo>
                    <a:pt x="35374" y="16345"/>
                    <a:pt x="36246" y="16161"/>
                    <a:pt x="36772" y="16161"/>
                  </a:cubicBezTo>
                  <a:close/>
                  <a:moveTo>
                    <a:pt x="40549" y="28613"/>
                  </a:moveTo>
                  <a:cubicBezTo>
                    <a:pt x="40574" y="28613"/>
                    <a:pt x="40603" y="28613"/>
                    <a:pt x="40631" y="28616"/>
                  </a:cubicBezTo>
                  <a:cubicBezTo>
                    <a:pt x="40994" y="28669"/>
                    <a:pt x="40644" y="29276"/>
                    <a:pt x="40467" y="29304"/>
                  </a:cubicBezTo>
                  <a:lnTo>
                    <a:pt x="40438" y="29304"/>
                  </a:lnTo>
                  <a:cubicBezTo>
                    <a:pt x="40161" y="29304"/>
                    <a:pt x="40069" y="28641"/>
                    <a:pt x="40549" y="28613"/>
                  </a:cubicBezTo>
                  <a:close/>
                  <a:moveTo>
                    <a:pt x="70930" y="2621"/>
                  </a:moveTo>
                  <a:cubicBezTo>
                    <a:pt x="71542" y="2621"/>
                    <a:pt x="72150" y="2709"/>
                    <a:pt x="72388" y="2857"/>
                  </a:cubicBezTo>
                  <a:cubicBezTo>
                    <a:pt x="72678" y="3040"/>
                    <a:pt x="74051" y="2911"/>
                    <a:pt x="74127" y="3075"/>
                  </a:cubicBezTo>
                  <a:cubicBezTo>
                    <a:pt x="74200" y="3239"/>
                    <a:pt x="74913" y="3296"/>
                    <a:pt x="74875" y="3517"/>
                  </a:cubicBezTo>
                  <a:cubicBezTo>
                    <a:pt x="74842" y="3709"/>
                    <a:pt x="75182" y="3776"/>
                    <a:pt x="75564" y="3776"/>
                  </a:cubicBezTo>
                  <a:cubicBezTo>
                    <a:pt x="75615" y="3776"/>
                    <a:pt x="75666" y="3775"/>
                    <a:pt x="75718" y="3772"/>
                  </a:cubicBezTo>
                  <a:cubicBezTo>
                    <a:pt x="75732" y="3772"/>
                    <a:pt x="75747" y="3771"/>
                    <a:pt x="75763" y="3771"/>
                  </a:cubicBezTo>
                  <a:cubicBezTo>
                    <a:pt x="76214" y="3771"/>
                    <a:pt x="77032" y="4035"/>
                    <a:pt x="76870" y="4230"/>
                  </a:cubicBezTo>
                  <a:cubicBezTo>
                    <a:pt x="76706" y="4429"/>
                    <a:pt x="75772" y="4448"/>
                    <a:pt x="75150" y="4707"/>
                  </a:cubicBezTo>
                  <a:cubicBezTo>
                    <a:pt x="74528" y="4962"/>
                    <a:pt x="73063" y="4814"/>
                    <a:pt x="72239" y="4906"/>
                  </a:cubicBezTo>
                  <a:cubicBezTo>
                    <a:pt x="71434" y="4997"/>
                    <a:pt x="69840" y="5310"/>
                    <a:pt x="69859" y="5531"/>
                  </a:cubicBezTo>
                  <a:cubicBezTo>
                    <a:pt x="69863" y="5573"/>
                    <a:pt x="69917" y="5590"/>
                    <a:pt x="70007" y="5590"/>
                  </a:cubicBezTo>
                  <a:cubicBezTo>
                    <a:pt x="70382" y="5590"/>
                    <a:pt x="71382" y="5288"/>
                    <a:pt x="72002" y="5199"/>
                  </a:cubicBezTo>
                  <a:cubicBezTo>
                    <a:pt x="72322" y="5153"/>
                    <a:pt x="72806" y="5130"/>
                    <a:pt x="73264" y="5130"/>
                  </a:cubicBezTo>
                  <a:cubicBezTo>
                    <a:pt x="73907" y="5130"/>
                    <a:pt x="74498" y="5176"/>
                    <a:pt x="74509" y="5272"/>
                  </a:cubicBezTo>
                  <a:cubicBezTo>
                    <a:pt x="74528" y="5439"/>
                    <a:pt x="73155" y="5840"/>
                    <a:pt x="73227" y="6080"/>
                  </a:cubicBezTo>
                  <a:cubicBezTo>
                    <a:pt x="73237" y="6111"/>
                    <a:pt x="73272" y="6124"/>
                    <a:pt x="73326" y="6124"/>
                  </a:cubicBezTo>
                  <a:cubicBezTo>
                    <a:pt x="73689" y="6124"/>
                    <a:pt x="74918" y="5521"/>
                    <a:pt x="75207" y="5455"/>
                  </a:cubicBezTo>
                  <a:cubicBezTo>
                    <a:pt x="75535" y="5382"/>
                    <a:pt x="75405" y="5016"/>
                    <a:pt x="75996" y="4962"/>
                  </a:cubicBezTo>
                  <a:cubicBezTo>
                    <a:pt x="76026" y="4960"/>
                    <a:pt x="76055" y="4958"/>
                    <a:pt x="76083" y="4958"/>
                  </a:cubicBezTo>
                  <a:cubicBezTo>
                    <a:pt x="76605" y="4958"/>
                    <a:pt x="76797" y="5443"/>
                    <a:pt x="76378" y="5859"/>
                  </a:cubicBezTo>
                  <a:cubicBezTo>
                    <a:pt x="75948" y="6289"/>
                    <a:pt x="75116" y="7142"/>
                    <a:pt x="75336" y="7142"/>
                  </a:cubicBezTo>
                  <a:cubicBezTo>
                    <a:pt x="75341" y="7142"/>
                    <a:pt x="75346" y="7141"/>
                    <a:pt x="75352" y="7141"/>
                  </a:cubicBezTo>
                  <a:cubicBezTo>
                    <a:pt x="75626" y="7103"/>
                    <a:pt x="75958" y="6645"/>
                    <a:pt x="76397" y="6462"/>
                  </a:cubicBezTo>
                  <a:cubicBezTo>
                    <a:pt x="76835" y="6282"/>
                    <a:pt x="77239" y="5840"/>
                    <a:pt x="77606" y="5657"/>
                  </a:cubicBezTo>
                  <a:cubicBezTo>
                    <a:pt x="77659" y="5630"/>
                    <a:pt x="77701" y="5619"/>
                    <a:pt x="77734" y="5619"/>
                  </a:cubicBezTo>
                  <a:cubicBezTo>
                    <a:pt x="77900" y="5619"/>
                    <a:pt x="77863" y="5890"/>
                    <a:pt x="78035" y="5890"/>
                  </a:cubicBezTo>
                  <a:cubicBezTo>
                    <a:pt x="78067" y="5890"/>
                    <a:pt x="78106" y="5881"/>
                    <a:pt x="78155" y="5859"/>
                  </a:cubicBezTo>
                  <a:cubicBezTo>
                    <a:pt x="78204" y="5837"/>
                    <a:pt x="78262" y="5828"/>
                    <a:pt x="78325" y="5828"/>
                  </a:cubicBezTo>
                  <a:cubicBezTo>
                    <a:pt x="78589" y="5828"/>
                    <a:pt x="78951" y="5981"/>
                    <a:pt x="79185" y="5981"/>
                  </a:cubicBezTo>
                  <a:cubicBezTo>
                    <a:pt x="79315" y="5981"/>
                    <a:pt x="79406" y="5934"/>
                    <a:pt x="79418" y="5786"/>
                  </a:cubicBezTo>
                  <a:cubicBezTo>
                    <a:pt x="79452" y="5310"/>
                    <a:pt x="80002" y="5199"/>
                    <a:pt x="80680" y="5199"/>
                  </a:cubicBezTo>
                  <a:cubicBezTo>
                    <a:pt x="81356" y="5199"/>
                    <a:pt x="82805" y="5603"/>
                    <a:pt x="82805" y="5805"/>
                  </a:cubicBezTo>
                  <a:cubicBezTo>
                    <a:pt x="82805" y="6004"/>
                    <a:pt x="81798" y="6427"/>
                    <a:pt x="81413" y="6446"/>
                  </a:cubicBezTo>
                  <a:cubicBezTo>
                    <a:pt x="81028" y="6462"/>
                    <a:pt x="81230" y="6721"/>
                    <a:pt x="80608" y="6793"/>
                  </a:cubicBezTo>
                  <a:cubicBezTo>
                    <a:pt x="79983" y="6866"/>
                    <a:pt x="80131" y="7049"/>
                    <a:pt x="79250" y="7068"/>
                  </a:cubicBezTo>
                  <a:cubicBezTo>
                    <a:pt x="78485" y="7087"/>
                    <a:pt x="78387" y="7284"/>
                    <a:pt x="78763" y="7284"/>
                  </a:cubicBezTo>
                  <a:cubicBezTo>
                    <a:pt x="78819" y="7284"/>
                    <a:pt x="78885" y="7280"/>
                    <a:pt x="78960" y="7270"/>
                  </a:cubicBezTo>
                  <a:cubicBezTo>
                    <a:pt x="79059" y="7257"/>
                    <a:pt x="79165" y="7251"/>
                    <a:pt x="79273" y="7251"/>
                  </a:cubicBezTo>
                  <a:cubicBezTo>
                    <a:pt x="79802" y="7251"/>
                    <a:pt x="80353" y="7393"/>
                    <a:pt x="80093" y="7548"/>
                  </a:cubicBezTo>
                  <a:cubicBezTo>
                    <a:pt x="79784" y="7731"/>
                    <a:pt x="78903" y="7766"/>
                    <a:pt x="78537" y="7766"/>
                  </a:cubicBezTo>
                  <a:cubicBezTo>
                    <a:pt x="78171" y="7766"/>
                    <a:pt x="77495" y="8097"/>
                    <a:pt x="77694" y="8280"/>
                  </a:cubicBezTo>
                  <a:cubicBezTo>
                    <a:pt x="77727" y="8310"/>
                    <a:pt x="77766" y="8323"/>
                    <a:pt x="77810" y="8323"/>
                  </a:cubicBezTo>
                  <a:cubicBezTo>
                    <a:pt x="78034" y="8323"/>
                    <a:pt x="78385" y="7994"/>
                    <a:pt x="78720" y="7949"/>
                  </a:cubicBezTo>
                  <a:cubicBezTo>
                    <a:pt x="78739" y="7946"/>
                    <a:pt x="78758" y="7945"/>
                    <a:pt x="78777" y="7945"/>
                  </a:cubicBezTo>
                  <a:cubicBezTo>
                    <a:pt x="79163" y="7945"/>
                    <a:pt x="79543" y="8444"/>
                    <a:pt x="79143" y="8444"/>
                  </a:cubicBezTo>
                  <a:cubicBezTo>
                    <a:pt x="78723" y="8444"/>
                    <a:pt x="77972" y="8555"/>
                    <a:pt x="78117" y="9066"/>
                  </a:cubicBezTo>
                  <a:cubicBezTo>
                    <a:pt x="78262" y="9578"/>
                    <a:pt x="76981" y="9597"/>
                    <a:pt x="77018" y="9909"/>
                  </a:cubicBezTo>
                  <a:cubicBezTo>
                    <a:pt x="77053" y="10218"/>
                    <a:pt x="76981" y="10843"/>
                    <a:pt x="76633" y="11061"/>
                  </a:cubicBezTo>
                  <a:cubicBezTo>
                    <a:pt x="76447" y="11180"/>
                    <a:pt x="76551" y="11271"/>
                    <a:pt x="76715" y="11271"/>
                  </a:cubicBezTo>
                  <a:cubicBezTo>
                    <a:pt x="76857" y="11271"/>
                    <a:pt x="77044" y="11203"/>
                    <a:pt x="77129" y="11027"/>
                  </a:cubicBezTo>
                  <a:cubicBezTo>
                    <a:pt x="77179" y="10921"/>
                    <a:pt x="77305" y="10880"/>
                    <a:pt x="77458" y="10880"/>
                  </a:cubicBezTo>
                  <a:cubicBezTo>
                    <a:pt x="77865" y="10880"/>
                    <a:pt x="78467" y="11168"/>
                    <a:pt x="78373" y="11301"/>
                  </a:cubicBezTo>
                  <a:cubicBezTo>
                    <a:pt x="78345" y="11342"/>
                    <a:pt x="78287" y="11355"/>
                    <a:pt x="78214" y="11355"/>
                  </a:cubicBezTo>
                  <a:cubicBezTo>
                    <a:pt x="78073" y="11355"/>
                    <a:pt x="77876" y="11306"/>
                    <a:pt x="77729" y="11306"/>
                  </a:cubicBezTo>
                  <a:cubicBezTo>
                    <a:pt x="77601" y="11306"/>
                    <a:pt x="77510" y="11344"/>
                    <a:pt x="77530" y="11484"/>
                  </a:cubicBezTo>
                  <a:cubicBezTo>
                    <a:pt x="77564" y="11714"/>
                    <a:pt x="77844" y="11793"/>
                    <a:pt x="78111" y="11793"/>
                  </a:cubicBezTo>
                  <a:cubicBezTo>
                    <a:pt x="78292" y="11793"/>
                    <a:pt x="78468" y="11756"/>
                    <a:pt x="78556" y="11705"/>
                  </a:cubicBezTo>
                  <a:cubicBezTo>
                    <a:pt x="78574" y="11695"/>
                    <a:pt x="78595" y="11690"/>
                    <a:pt x="78617" y="11690"/>
                  </a:cubicBezTo>
                  <a:cubicBezTo>
                    <a:pt x="78861" y="11690"/>
                    <a:pt x="79294" y="12295"/>
                    <a:pt x="78941" y="12362"/>
                  </a:cubicBezTo>
                  <a:cubicBezTo>
                    <a:pt x="78905" y="12369"/>
                    <a:pt x="78865" y="12372"/>
                    <a:pt x="78821" y="12372"/>
                  </a:cubicBezTo>
                  <a:cubicBezTo>
                    <a:pt x="78535" y="12372"/>
                    <a:pt x="78097" y="12240"/>
                    <a:pt x="77725" y="12240"/>
                  </a:cubicBezTo>
                  <a:cubicBezTo>
                    <a:pt x="77546" y="12240"/>
                    <a:pt x="77382" y="12270"/>
                    <a:pt x="77258" y="12362"/>
                  </a:cubicBezTo>
                  <a:cubicBezTo>
                    <a:pt x="77122" y="12463"/>
                    <a:pt x="77004" y="12493"/>
                    <a:pt x="76902" y="12493"/>
                  </a:cubicBezTo>
                  <a:cubicBezTo>
                    <a:pt x="76751" y="12493"/>
                    <a:pt x="76633" y="12428"/>
                    <a:pt x="76533" y="12428"/>
                  </a:cubicBezTo>
                  <a:cubicBezTo>
                    <a:pt x="76491" y="12428"/>
                    <a:pt x="76452" y="12439"/>
                    <a:pt x="76416" y="12472"/>
                  </a:cubicBezTo>
                  <a:cubicBezTo>
                    <a:pt x="76232" y="12640"/>
                    <a:pt x="76873" y="12785"/>
                    <a:pt x="76873" y="12949"/>
                  </a:cubicBezTo>
                  <a:cubicBezTo>
                    <a:pt x="76873" y="13113"/>
                    <a:pt x="77640" y="13224"/>
                    <a:pt x="77972" y="13224"/>
                  </a:cubicBezTo>
                  <a:cubicBezTo>
                    <a:pt x="78300" y="13224"/>
                    <a:pt x="78720" y="14120"/>
                    <a:pt x="78265" y="14360"/>
                  </a:cubicBezTo>
                  <a:cubicBezTo>
                    <a:pt x="78143" y="14423"/>
                    <a:pt x="78025" y="14442"/>
                    <a:pt x="77912" y="14442"/>
                  </a:cubicBezTo>
                  <a:cubicBezTo>
                    <a:pt x="77747" y="14442"/>
                    <a:pt x="77595" y="14401"/>
                    <a:pt x="77464" y="14401"/>
                  </a:cubicBezTo>
                  <a:cubicBezTo>
                    <a:pt x="77353" y="14401"/>
                    <a:pt x="77257" y="14431"/>
                    <a:pt x="77183" y="14543"/>
                  </a:cubicBezTo>
                  <a:cubicBezTo>
                    <a:pt x="76987" y="14838"/>
                    <a:pt x="77810" y="15254"/>
                    <a:pt x="78191" y="15254"/>
                  </a:cubicBezTo>
                  <a:cubicBezTo>
                    <a:pt x="78234" y="15254"/>
                    <a:pt x="78271" y="15249"/>
                    <a:pt x="78300" y="15238"/>
                  </a:cubicBezTo>
                  <a:cubicBezTo>
                    <a:pt x="78327" y="15227"/>
                    <a:pt x="78351" y="15223"/>
                    <a:pt x="78371" y="15223"/>
                  </a:cubicBezTo>
                  <a:cubicBezTo>
                    <a:pt x="78571" y="15223"/>
                    <a:pt x="78472" y="15658"/>
                    <a:pt x="78154" y="15658"/>
                  </a:cubicBezTo>
                  <a:cubicBezTo>
                    <a:pt x="78148" y="15658"/>
                    <a:pt x="78142" y="15658"/>
                    <a:pt x="78136" y="15657"/>
                  </a:cubicBezTo>
                  <a:cubicBezTo>
                    <a:pt x="77968" y="15650"/>
                    <a:pt x="77621" y="15627"/>
                    <a:pt x="77315" y="15627"/>
                  </a:cubicBezTo>
                  <a:cubicBezTo>
                    <a:pt x="76956" y="15627"/>
                    <a:pt x="76654" y="15659"/>
                    <a:pt x="76763" y="15787"/>
                  </a:cubicBezTo>
                  <a:cubicBezTo>
                    <a:pt x="76965" y="16027"/>
                    <a:pt x="77934" y="16282"/>
                    <a:pt x="77587" y="16557"/>
                  </a:cubicBezTo>
                  <a:cubicBezTo>
                    <a:pt x="77239" y="16832"/>
                    <a:pt x="76946" y="16683"/>
                    <a:pt x="76542" y="16813"/>
                  </a:cubicBezTo>
                  <a:cubicBezTo>
                    <a:pt x="76509" y="16823"/>
                    <a:pt x="76473" y="16828"/>
                    <a:pt x="76436" y="16828"/>
                  </a:cubicBezTo>
                  <a:cubicBezTo>
                    <a:pt x="76068" y="16828"/>
                    <a:pt x="75503" y="16379"/>
                    <a:pt x="75254" y="16379"/>
                  </a:cubicBezTo>
                  <a:cubicBezTo>
                    <a:pt x="75219" y="16379"/>
                    <a:pt x="75190" y="16388"/>
                    <a:pt x="75169" y="16409"/>
                  </a:cubicBezTo>
                  <a:cubicBezTo>
                    <a:pt x="74989" y="16592"/>
                    <a:pt x="75554" y="16851"/>
                    <a:pt x="74932" y="16923"/>
                  </a:cubicBezTo>
                  <a:cubicBezTo>
                    <a:pt x="74424" y="16983"/>
                    <a:pt x="74627" y="17390"/>
                    <a:pt x="74971" y="17390"/>
                  </a:cubicBezTo>
                  <a:cubicBezTo>
                    <a:pt x="75046" y="17390"/>
                    <a:pt x="75127" y="17370"/>
                    <a:pt x="75210" y="17324"/>
                  </a:cubicBezTo>
                  <a:cubicBezTo>
                    <a:pt x="75430" y="17201"/>
                    <a:pt x="75782" y="17142"/>
                    <a:pt x="76088" y="17142"/>
                  </a:cubicBezTo>
                  <a:cubicBezTo>
                    <a:pt x="76418" y="17142"/>
                    <a:pt x="76693" y="17211"/>
                    <a:pt x="76693" y="17343"/>
                  </a:cubicBezTo>
                  <a:cubicBezTo>
                    <a:pt x="76693" y="17562"/>
                    <a:pt x="76612" y="18025"/>
                    <a:pt x="76288" y="18025"/>
                  </a:cubicBezTo>
                  <a:cubicBezTo>
                    <a:pt x="76235" y="18025"/>
                    <a:pt x="76174" y="18013"/>
                    <a:pt x="76106" y="17984"/>
                  </a:cubicBezTo>
                  <a:cubicBezTo>
                    <a:pt x="75802" y="17855"/>
                    <a:pt x="75476" y="17727"/>
                    <a:pt x="75304" y="17727"/>
                  </a:cubicBezTo>
                  <a:cubicBezTo>
                    <a:pt x="75206" y="17727"/>
                    <a:pt x="75158" y="17768"/>
                    <a:pt x="75191" y="17873"/>
                  </a:cubicBezTo>
                  <a:cubicBezTo>
                    <a:pt x="75282" y="18167"/>
                    <a:pt x="77003" y="19029"/>
                    <a:pt x="76804" y="19303"/>
                  </a:cubicBezTo>
                  <a:cubicBezTo>
                    <a:pt x="76602" y="19578"/>
                    <a:pt x="77078" y="19979"/>
                    <a:pt x="76583" y="20127"/>
                  </a:cubicBezTo>
                  <a:cubicBezTo>
                    <a:pt x="76470" y="20161"/>
                    <a:pt x="76353" y="20177"/>
                    <a:pt x="76236" y="20177"/>
                  </a:cubicBezTo>
                  <a:cubicBezTo>
                    <a:pt x="75843" y="20177"/>
                    <a:pt x="75455" y="19994"/>
                    <a:pt x="75229" y="19670"/>
                  </a:cubicBezTo>
                  <a:cubicBezTo>
                    <a:pt x="75036" y="19392"/>
                    <a:pt x="74679" y="19195"/>
                    <a:pt x="74481" y="19195"/>
                  </a:cubicBezTo>
                  <a:cubicBezTo>
                    <a:pt x="74376" y="19195"/>
                    <a:pt x="74316" y="19250"/>
                    <a:pt x="74348" y="19376"/>
                  </a:cubicBezTo>
                  <a:cubicBezTo>
                    <a:pt x="74439" y="19742"/>
                    <a:pt x="74585" y="19906"/>
                    <a:pt x="74241" y="19963"/>
                  </a:cubicBezTo>
                  <a:cubicBezTo>
                    <a:pt x="73952" y="20008"/>
                    <a:pt x="73724" y="20421"/>
                    <a:pt x="73899" y="20421"/>
                  </a:cubicBezTo>
                  <a:cubicBezTo>
                    <a:pt x="73934" y="20421"/>
                    <a:pt x="73986" y="20405"/>
                    <a:pt x="74057" y="20364"/>
                  </a:cubicBezTo>
                  <a:cubicBezTo>
                    <a:pt x="74169" y="20301"/>
                    <a:pt x="74293" y="20277"/>
                    <a:pt x="74421" y="20277"/>
                  </a:cubicBezTo>
                  <a:cubicBezTo>
                    <a:pt x="74774" y="20277"/>
                    <a:pt x="75162" y="20461"/>
                    <a:pt x="75431" y="20528"/>
                  </a:cubicBezTo>
                  <a:cubicBezTo>
                    <a:pt x="75585" y="20567"/>
                    <a:pt x="75762" y="20586"/>
                    <a:pt x="75932" y="20586"/>
                  </a:cubicBezTo>
                  <a:cubicBezTo>
                    <a:pt x="76167" y="20586"/>
                    <a:pt x="76390" y="20550"/>
                    <a:pt x="76529" y="20475"/>
                  </a:cubicBezTo>
                  <a:cubicBezTo>
                    <a:pt x="76580" y="20447"/>
                    <a:pt x="76616" y="20434"/>
                    <a:pt x="76637" y="20434"/>
                  </a:cubicBezTo>
                  <a:cubicBezTo>
                    <a:pt x="76713" y="20434"/>
                    <a:pt x="76592" y="20599"/>
                    <a:pt x="76292" y="20787"/>
                  </a:cubicBezTo>
                  <a:cubicBezTo>
                    <a:pt x="75907" y="21024"/>
                    <a:pt x="74973" y="21336"/>
                    <a:pt x="74534" y="21703"/>
                  </a:cubicBezTo>
                  <a:cubicBezTo>
                    <a:pt x="74095" y="22069"/>
                    <a:pt x="72804" y="22280"/>
                    <a:pt x="72312" y="22299"/>
                  </a:cubicBezTo>
                  <a:cubicBezTo>
                    <a:pt x="71816" y="22318"/>
                    <a:pt x="71908" y="22501"/>
                    <a:pt x="71396" y="22501"/>
                  </a:cubicBezTo>
                  <a:cubicBezTo>
                    <a:pt x="71001" y="22501"/>
                    <a:pt x="71126" y="22717"/>
                    <a:pt x="70997" y="22717"/>
                  </a:cubicBezTo>
                  <a:cubicBezTo>
                    <a:pt x="70958" y="22717"/>
                    <a:pt x="70896" y="22698"/>
                    <a:pt x="70790" y="22646"/>
                  </a:cubicBezTo>
                  <a:cubicBezTo>
                    <a:pt x="70634" y="22572"/>
                    <a:pt x="70506" y="22538"/>
                    <a:pt x="70409" y="22538"/>
                  </a:cubicBezTo>
                  <a:cubicBezTo>
                    <a:pt x="70220" y="22538"/>
                    <a:pt x="70146" y="22667"/>
                    <a:pt x="70206" y="22883"/>
                  </a:cubicBezTo>
                  <a:cubicBezTo>
                    <a:pt x="70295" y="23211"/>
                    <a:pt x="69581" y="23161"/>
                    <a:pt x="69436" y="23653"/>
                  </a:cubicBezTo>
                  <a:cubicBezTo>
                    <a:pt x="69291" y="24146"/>
                    <a:pt x="68685" y="24660"/>
                    <a:pt x="68063" y="24844"/>
                  </a:cubicBezTo>
                  <a:cubicBezTo>
                    <a:pt x="67438" y="25027"/>
                    <a:pt x="67094" y="24897"/>
                    <a:pt x="66911" y="25080"/>
                  </a:cubicBezTo>
                  <a:cubicBezTo>
                    <a:pt x="66868" y="25123"/>
                    <a:pt x="66830" y="25141"/>
                    <a:pt x="66801" y="25141"/>
                  </a:cubicBezTo>
                  <a:cubicBezTo>
                    <a:pt x="66703" y="25141"/>
                    <a:pt x="66682" y="24947"/>
                    <a:pt x="66781" y="24749"/>
                  </a:cubicBezTo>
                  <a:cubicBezTo>
                    <a:pt x="66844" y="24621"/>
                    <a:pt x="66748" y="24552"/>
                    <a:pt x="66645" y="24552"/>
                  </a:cubicBezTo>
                  <a:cubicBezTo>
                    <a:pt x="66542" y="24552"/>
                    <a:pt x="66432" y="24621"/>
                    <a:pt x="66469" y="24768"/>
                  </a:cubicBezTo>
                  <a:cubicBezTo>
                    <a:pt x="66541" y="25061"/>
                    <a:pt x="66342" y="25263"/>
                    <a:pt x="65957" y="25298"/>
                  </a:cubicBezTo>
                  <a:cubicBezTo>
                    <a:pt x="65572" y="25336"/>
                    <a:pt x="65206" y="25446"/>
                    <a:pt x="65370" y="25664"/>
                  </a:cubicBezTo>
                  <a:cubicBezTo>
                    <a:pt x="65480" y="25812"/>
                    <a:pt x="65419" y="25926"/>
                    <a:pt x="65279" y="25926"/>
                  </a:cubicBezTo>
                  <a:cubicBezTo>
                    <a:pt x="65209" y="25926"/>
                    <a:pt x="65120" y="25898"/>
                    <a:pt x="65023" y="25832"/>
                  </a:cubicBezTo>
                  <a:cubicBezTo>
                    <a:pt x="64956" y="25786"/>
                    <a:pt x="64900" y="25767"/>
                    <a:pt x="64857" y="25767"/>
                  </a:cubicBezTo>
                  <a:cubicBezTo>
                    <a:pt x="64708" y="25767"/>
                    <a:pt x="64704" y="25983"/>
                    <a:pt x="64931" y="26068"/>
                  </a:cubicBezTo>
                  <a:cubicBezTo>
                    <a:pt x="65225" y="26176"/>
                    <a:pt x="65279" y="26488"/>
                    <a:pt x="65061" y="26526"/>
                  </a:cubicBezTo>
                  <a:cubicBezTo>
                    <a:pt x="64840" y="26561"/>
                    <a:pt x="64710" y="26671"/>
                    <a:pt x="64824" y="26816"/>
                  </a:cubicBezTo>
                  <a:cubicBezTo>
                    <a:pt x="64935" y="26965"/>
                    <a:pt x="64950" y="27221"/>
                    <a:pt x="64805" y="27258"/>
                  </a:cubicBezTo>
                  <a:cubicBezTo>
                    <a:pt x="64657" y="27293"/>
                    <a:pt x="64748" y="27678"/>
                    <a:pt x="64549" y="27732"/>
                  </a:cubicBezTo>
                  <a:cubicBezTo>
                    <a:pt x="64359" y="27785"/>
                    <a:pt x="64476" y="28160"/>
                    <a:pt x="64142" y="28160"/>
                  </a:cubicBezTo>
                  <a:cubicBezTo>
                    <a:pt x="64121" y="28160"/>
                    <a:pt x="64098" y="28158"/>
                    <a:pt x="64073" y="28155"/>
                  </a:cubicBezTo>
                  <a:cubicBezTo>
                    <a:pt x="64036" y="28150"/>
                    <a:pt x="64002" y="28148"/>
                    <a:pt x="63971" y="28148"/>
                  </a:cubicBezTo>
                  <a:cubicBezTo>
                    <a:pt x="63642" y="28148"/>
                    <a:pt x="63593" y="28398"/>
                    <a:pt x="63760" y="28464"/>
                  </a:cubicBezTo>
                  <a:cubicBezTo>
                    <a:pt x="63943" y="28540"/>
                    <a:pt x="63997" y="29380"/>
                    <a:pt x="63817" y="29437"/>
                  </a:cubicBezTo>
                  <a:cubicBezTo>
                    <a:pt x="63634" y="29490"/>
                    <a:pt x="63707" y="30295"/>
                    <a:pt x="63505" y="30406"/>
                  </a:cubicBezTo>
                  <a:cubicBezTo>
                    <a:pt x="63312" y="30511"/>
                    <a:pt x="63271" y="30885"/>
                    <a:pt x="63075" y="30885"/>
                  </a:cubicBezTo>
                  <a:cubicBezTo>
                    <a:pt x="63066" y="30885"/>
                    <a:pt x="63057" y="30884"/>
                    <a:pt x="63047" y="30882"/>
                  </a:cubicBezTo>
                  <a:cubicBezTo>
                    <a:pt x="62826" y="30844"/>
                    <a:pt x="62040" y="30661"/>
                    <a:pt x="61967" y="30462"/>
                  </a:cubicBezTo>
                  <a:cubicBezTo>
                    <a:pt x="61902" y="30282"/>
                    <a:pt x="61572" y="30144"/>
                    <a:pt x="61320" y="30144"/>
                  </a:cubicBezTo>
                  <a:cubicBezTo>
                    <a:pt x="61291" y="30144"/>
                    <a:pt x="61262" y="30146"/>
                    <a:pt x="61235" y="30150"/>
                  </a:cubicBezTo>
                  <a:cubicBezTo>
                    <a:pt x="61221" y="30152"/>
                    <a:pt x="61208" y="30153"/>
                    <a:pt x="61196" y="30153"/>
                  </a:cubicBezTo>
                  <a:cubicBezTo>
                    <a:pt x="61004" y="30153"/>
                    <a:pt x="60953" y="29949"/>
                    <a:pt x="60744" y="29949"/>
                  </a:cubicBezTo>
                  <a:cubicBezTo>
                    <a:pt x="60710" y="29949"/>
                    <a:pt x="60672" y="29954"/>
                    <a:pt x="60629" y="29967"/>
                  </a:cubicBezTo>
                  <a:cubicBezTo>
                    <a:pt x="60588" y="29979"/>
                    <a:pt x="60548" y="29984"/>
                    <a:pt x="60509" y="29984"/>
                  </a:cubicBezTo>
                  <a:cubicBezTo>
                    <a:pt x="60235" y="29984"/>
                    <a:pt x="60014" y="29716"/>
                    <a:pt x="59934" y="29509"/>
                  </a:cubicBezTo>
                  <a:cubicBezTo>
                    <a:pt x="59843" y="29272"/>
                    <a:pt x="59366" y="28960"/>
                    <a:pt x="59240" y="28777"/>
                  </a:cubicBezTo>
                  <a:cubicBezTo>
                    <a:pt x="59110" y="28594"/>
                    <a:pt x="58836" y="28357"/>
                    <a:pt x="58946" y="28025"/>
                  </a:cubicBezTo>
                  <a:cubicBezTo>
                    <a:pt x="59057" y="27697"/>
                    <a:pt x="58489" y="27735"/>
                    <a:pt x="58470" y="27495"/>
                  </a:cubicBezTo>
                  <a:cubicBezTo>
                    <a:pt x="58451" y="27258"/>
                    <a:pt x="58122" y="27277"/>
                    <a:pt x="58157" y="26873"/>
                  </a:cubicBezTo>
                  <a:cubicBezTo>
                    <a:pt x="58173" y="26700"/>
                    <a:pt x="58125" y="26672"/>
                    <a:pt x="58057" y="26672"/>
                  </a:cubicBezTo>
                  <a:cubicBezTo>
                    <a:pt x="58025" y="26672"/>
                    <a:pt x="57988" y="26678"/>
                    <a:pt x="57952" y="26678"/>
                  </a:cubicBezTo>
                  <a:cubicBezTo>
                    <a:pt x="57887" y="26678"/>
                    <a:pt x="57824" y="26658"/>
                    <a:pt x="57791" y="26545"/>
                  </a:cubicBezTo>
                  <a:cubicBezTo>
                    <a:pt x="57702" y="26232"/>
                    <a:pt x="57920" y="25611"/>
                    <a:pt x="57684" y="25481"/>
                  </a:cubicBezTo>
                  <a:cubicBezTo>
                    <a:pt x="57444" y="25355"/>
                    <a:pt x="56784" y="24866"/>
                    <a:pt x="56822" y="24588"/>
                  </a:cubicBezTo>
                  <a:cubicBezTo>
                    <a:pt x="56856" y="24313"/>
                    <a:pt x="57535" y="24203"/>
                    <a:pt x="57298" y="24039"/>
                  </a:cubicBezTo>
                  <a:cubicBezTo>
                    <a:pt x="57059" y="23874"/>
                    <a:pt x="56639" y="23893"/>
                    <a:pt x="56692" y="23508"/>
                  </a:cubicBezTo>
                  <a:cubicBezTo>
                    <a:pt x="56749" y="23123"/>
                    <a:pt x="57207" y="22905"/>
                    <a:pt x="57207" y="22593"/>
                  </a:cubicBezTo>
                  <a:cubicBezTo>
                    <a:pt x="57207" y="22280"/>
                    <a:pt x="57406" y="22189"/>
                    <a:pt x="57699" y="22151"/>
                  </a:cubicBezTo>
                  <a:cubicBezTo>
                    <a:pt x="57722" y="22148"/>
                    <a:pt x="57745" y="22147"/>
                    <a:pt x="57769" y="22147"/>
                  </a:cubicBezTo>
                  <a:cubicBezTo>
                    <a:pt x="57952" y="22147"/>
                    <a:pt x="58176" y="22216"/>
                    <a:pt x="58325" y="22216"/>
                  </a:cubicBezTo>
                  <a:cubicBezTo>
                    <a:pt x="58413" y="22216"/>
                    <a:pt x="58476" y="22192"/>
                    <a:pt x="58489" y="22116"/>
                  </a:cubicBezTo>
                  <a:cubicBezTo>
                    <a:pt x="58523" y="21895"/>
                    <a:pt x="58432" y="21437"/>
                    <a:pt x="58615" y="21254"/>
                  </a:cubicBezTo>
                  <a:cubicBezTo>
                    <a:pt x="58782" y="21087"/>
                    <a:pt x="58445" y="20600"/>
                    <a:pt x="58148" y="20600"/>
                  </a:cubicBezTo>
                  <a:cubicBezTo>
                    <a:pt x="58120" y="20600"/>
                    <a:pt x="58092" y="20604"/>
                    <a:pt x="58066" y="20614"/>
                  </a:cubicBezTo>
                  <a:cubicBezTo>
                    <a:pt x="58045" y="20621"/>
                    <a:pt x="58019" y="20624"/>
                    <a:pt x="57990" y="20624"/>
                  </a:cubicBezTo>
                  <a:cubicBezTo>
                    <a:pt x="57579" y="20624"/>
                    <a:pt x="56402" y="19947"/>
                    <a:pt x="56402" y="19846"/>
                  </a:cubicBezTo>
                  <a:cubicBezTo>
                    <a:pt x="56402" y="19795"/>
                    <a:pt x="56669" y="19751"/>
                    <a:pt x="56997" y="19751"/>
                  </a:cubicBezTo>
                  <a:cubicBezTo>
                    <a:pt x="57371" y="19751"/>
                    <a:pt x="57824" y="19808"/>
                    <a:pt x="58050" y="19973"/>
                  </a:cubicBezTo>
                  <a:cubicBezTo>
                    <a:pt x="58198" y="20083"/>
                    <a:pt x="58330" y="20131"/>
                    <a:pt x="58419" y="20131"/>
                  </a:cubicBezTo>
                  <a:cubicBezTo>
                    <a:pt x="58583" y="20131"/>
                    <a:pt x="58602" y="19967"/>
                    <a:pt x="58305" y="19717"/>
                  </a:cubicBezTo>
                  <a:cubicBezTo>
                    <a:pt x="57848" y="19332"/>
                    <a:pt x="57352" y="19389"/>
                    <a:pt x="57115" y="19149"/>
                  </a:cubicBezTo>
                  <a:cubicBezTo>
                    <a:pt x="56875" y="18912"/>
                    <a:pt x="57333" y="18527"/>
                    <a:pt x="56894" y="18527"/>
                  </a:cubicBezTo>
                  <a:cubicBezTo>
                    <a:pt x="56493" y="18527"/>
                    <a:pt x="56535" y="18942"/>
                    <a:pt x="56095" y="18942"/>
                  </a:cubicBezTo>
                  <a:cubicBezTo>
                    <a:pt x="56054" y="18942"/>
                    <a:pt x="56010" y="18939"/>
                    <a:pt x="55960" y="18931"/>
                  </a:cubicBezTo>
                  <a:cubicBezTo>
                    <a:pt x="55376" y="18839"/>
                    <a:pt x="55868" y="18344"/>
                    <a:pt x="55670" y="18088"/>
                  </a:cubicBezTo>
                  <a:cubicBezTo>
                    <a:pt x="55468" y="17832"/>
                    <a:pt x="56307" y="17611"/>
                    <a:pt x="55979" y="17318"/>
                  </a:cubicBezTo>
                  <a:cubicBezTo>
                    <a:pt x="55651" y="17027"/>
                    <a:pt x="55578" y="16825"/>
                    <a:pt x="55670" y="16677"/>
                  </a:cubicBezTo>
                  <a:cubicBezTo>
                    <a:pt x="55761" y="16532"/>
                    <a:pt x="55209" y="16311"/>
                    <a:pt x="55228" y="16002"/>
                  </a:cubicBezTo>
                  <a:cubicBezTo>
                    <a:pt x="55247" y="15689"/>
                    <a:pt x="55155" y="15212"/>
                    <a:pt x="54659" y="14995"/>
                  </a:cubicBezTo>
                  <a:cubicBezTo>
                    <a:pt x="54167" y="14777"/>
                    <a:pt x="53747" y="14518"/>
                    <a:pt x="53801" y="14171"/>
                  </a:cubicBezTo>
                  <a:cubicBezTo>
                    <a:pt x="53854" y="13823"/>
                    <a:pt x="53252" y="13767"/>
                    <a:pt x="52813" y="13530"/>
                  </a:cubicBezTo>
                  <a:cubicBezTo>
                    <a:pt x="52371" y="13290"/>
                    <a:pt x="51092" y="13183"/>
                    <a:pt x="50815" y="12999"/>
                  </a:cubicBezTo>
                  <a:cubicBezTo>
                    <a:pt x="50764" y="12966"/>
                    <a:pt x="50719" y="12953"/>
                    <a:pt x="50677" y="12953"/>
                  </a:cubicBezTo>
                  <a:cubicBezTo>
                    <a:pt x="50510" y="12953"/>
                    <a:pt x="50384" y="13158"/>
                    <a:pt x="50165" y="13158"/>
                  </a:cubicBezTo>
                  <a:cubicBezTo>
                    <a:pt x="50134" y="13158"/>
                    <a:pt x="50101" y="13154"/>
                    <a:pt x="50066" y="13145"/>
                  </a:cubicBezTo>
                  <a:cubicBezTo>
                    <a:pt x="50030" y="13135"/>
                    <a:pt x="49994" y="13131"/>
                    <a:pt x="49958" y="13131"/>
                  </a:cubicBezTo>
                  <a:cubicBezTo>
                    <a:pt x="49709" y="13131"/>
                    <a:pt x="49472" y="13330"/>
                    <a:pt x="49328" y="13330"/>
                  </a:cubicBezTo>
                  <a:cubicBezTo>
                    <a:pt x="49294" y="13330"/>
                    <a:pt x="49265" y="13318"/>
                    <a:pt x="49242" y="13290"/>
                  </a:cubicBezTo>
                  <a:cubicBezTo>
                    <a:pt x="49180" y="13211"/>
                    <a:pt x="48976" y="13161"/>
                    <a:pt x="48808" y="13161"/>
                  </a:cubicBezTo>
                  <a:cubicBezTo>
                    <a:pt x="48626" y="13161"/>
                    <a:pt x="48488" y="13220"/>
                    <a:pt x="48621" y="13363"/>
                  </a:cubicBezTo>
                  <a:cubicBezTo>
                    <a:pt x="48719" y="13468"/>
                    <a:pt x="48663" y="13512"/>
                    <a:pt x="48530" y="13512"/>
                  </a:cubicBezTo>
                  <a:cubicBezTo>
                    <a:pt x="48317" y="13512"/>
                    <a:pt x="47907" y="13401"/>
                    <a:pt x="47614" y="13255"/>
                  </a:cubicBezTo>
                  <a:cubicBezTo>
                    <a:pt x="47137" y="13015"/>
                    <a:pt x="46862" y="13053"/>
                    <a:pt x="46881" y="12851"/>
                  </a:cubicBezTo>
                  <a:cubicBezTo>
                    <a:pt x="46897" y="12649"/>
                    <a:pt x="47339" y="12447"/>
                    <a:pt x="46862" y="12356"/>
                  </a:cubicBezTo>
                  <a:cubicBezTo>
                    <a:pt x="46386" y="12264"/>
                    <a:pt x="45798" y="12321"/>
                    <a:pt x="45745" y="12065"/>
                  </a:cubicBezTo>
                  <a:cubicBezTo>
                    <a:pt x="45691" y="11809"/>
                    <a:pt x="46881" y="12008"/>
                    <a:pt x="47266" y="11772"/>
                  </a:cubicBezTo>
                  <a:cubicBezTo>
                    <a:pt x="47352" y="11718"/>
                    <a:pt x="47483" y="11700"/>
                    <a:pt x="47635" y="11700"/>
                  </a:cubicBezTo>
                  <a:cubicBezTo>
                    <a:pt x="47962" y="11700"/>
                    <a:pt x="48385" y="11785"/>
                    <a:pt x="48657" y="11785"/>
                  </a:cubicBezTo>
                  <a:cubicBezTo>
                    <a:pt x="48818" y="11785"/>
                    <a:pt x="48925" y="11755"/>
                    <a:pt x="48930" y="11661"/>
                  </a:cubicBezTo>
                  <a:cubicBezTo>
                    <a:pt x="48944" y="11418"/>
                    <a:pt x="48717" y="11214"/>
                    <a:pt x="48366" y="11214"/>
                  </a:cubicBezTo>
                  <a:cubicBezTo>
                    <a:pt x="48244" y="11214"/>
                    <a:pt x="48108" y="11239"/>
                    <a:pt x="47961" y="11295"/>
                  </a:cubicBezTo>
                  <a:cubicBezTo>
                    <a:pt x="47715" y="11390"/>
                    <a:pt x="47422" y="11441"/>
                    <a:pt x="47144" y="11441"/>
                  </a:cubicBezTo>
                  <a:cubicBezTo>
                    <a:pt x="46779" y="11441"/>
                    <a:pt x="46442" y="11354"/>
                    <a:pt x="46275" y="11165"/>
                  </a:cubicBezTo>
                  <a:cubicBezTo>
                    <a:pt x="45985" y="10837"/>
                    <a:pt x="45581" y="10944"/>
                    <a:pt x="45249" y="10875"/>
                  </a:cubicBezTo>
                  <a:cubicBezTo>
                    <a:pt x="44994" y="10818"/>
                    <a:pt x="44886" y="10616"/>
                    <a:pt x="44886" y="10417"/>
                  </a:cubicBezTo>
                  <a:cubicBezTo>
                    <a:pt x="44886" y="9884"/>
                    <a:pt x="47210" y="9830"/>
                    <a:pt x="47247" y="9502"/>
                  </a:cubicBezTo>
                  <a:cubicBezTo>
                    <a:pt x="47282" y="9170"/>
                    <a:pt x="48785" y="9429"/>
                    <a:pt x="49189" y="9155"/>
                  </a:cubicBezTo>
                  <a:cubicBezTo>
                    <a:pt x="49590" y="8880"/>
                    <a:pt x="50028" y="8201"/>
                    <a:pt x="49700" y="8018"/>
                  </a:cubicBezTo>
                  <a:cubicBezTo>
                    <a:pt x="49587" y="7955"/>
                    <a:pt x="49390" y="7944"/>
                    <a:pt x="49173" y="7944"/>
                  </a:cubicBezTo>
                  <a:cubicBezTo>
                    <a:pt x="49055" y="7944"/>
                    <a:pt x="48933" y="7947"/>
                    <a:pt x="48815" y="7947"/>
                  </a:cubicBezTo>
                  <a:cubicBezTo>
                    <a:pt x="48517" y="7947"/>
                    <a:pt x="48250" y="7927"/>
                    <a:pt x="48182" y="7781"/>
                  </a:cubicBezTo>
                  <a:cubicBezTo>
                    <a:pt x="48033" y="7472"/>
                    <a:pt x="50486" y="6298"/>
                    <a:pt x="50982" y="6260"/>
                  </a:cubicBezTo>
                  <a:cubicBezTo>
                    <a:pt x="51001" y="6259"/>
                    <a:pt x="51020" y="6258"/>
                    <a:pt x="51039" y="6258"/>
                  </a:cubicBezTo>
                  <a:cubicBezTo>
                    <a:pt x="51417" y="6258"/>
                    <a:pt x="51805" y="6505"/>
                    <a:pt x="52030" y="6505"/>
                  </a:cubicBezTo>
                  <a:cubicBezTo>
                    <a:pt x="52090" y="6505"/>
                    <a:pt x="52139" y="6488"/>
                    <a:pt x="52172" y="6443"/>
                  </a:cubicBezTo>
                  <a:cubicBezTo>
                    <a:pt x="52336" y="6225"/>
                    <a:pt x="52245" y="5695"/>
                    <a:pt x="51989" y="5512"/>
                  </a:cubicBezTo>
                  <a:cubicBezTo>
                    <a:pt x="51811" y="5382"/>
                    <a:pt x="52369" y="5209"/>
                    <a:pt x="52855" y="5209"/>
                  </a:cubicBezTo>
                  <a:cubicBezTo>
                    <a:pt x="53066" y="5209"/>
                    <a:pt x="53264" y="5242"/>
                    <a:pt x="53381" y="5325"/>
                  </a:cubicBezTo>
                  <a:cubicBezTo>
                    <a:pt x="53527" y="5430"/>
                    <a:pt x="53684" y="5474"/>
                    <a:pt x="53799" y="5474"/>
                  </a:cubicBezTo>
                  <a:cubicBezTo>
                    <a:pt x="53985" y="5474"/>
                    <a:pt x="54057" y="5358"/>
                    <a:pt x="53785" y="5199"/>
                  </a:cubicBezTo>
                  <a:cubicBezTo>
                    <a:pt x="53363" y="4955"/>
                    <a:pt x="53964" y="4794"/>
                    <a:pt x="54464" y="4794"/>
                  </a:cubicBezTo>
                  <a:cubicBezTo>
                    <a:pt x="54487" y="4794"/>
                    <a:pt x="54510" y="4794"/>
                    <a:pt x="54533" y="4795"/>
                  </a:cubicBezTo>
                  <a:cubicBezTo>
                    <a:pt x="54544" y="4796"/>
                    <a:pt x="54554" y="4796"/>
                    <a:pt x="54565" y="4796"/>
                  </a:cubicBezTo>
                  <a:cubicBezTo>
                    <a:pt x="55014" y="4796"/>
                    <a:pt x="55782" y="4473"/>
                    <a:pt x="56228" y="4473"/>
                  </a:cubicBezTo>
                  <a:cubicBezTo>
                    <a:pt x="56301" y="4473"/>
                    <a:pt x="56365" y="4482"/>
                    <a:pt x="56418" y="4502"/>
                  </a:cubicBezTo>
                  <a:cubicBezTo>
                    <a:pt x="56806" y="4650"/>
                    <a:pt x="56948" y="5455"/>
                    <a:pt x="56749" y="5764"/>
                  </a:cubicBezTo>
                  <a:cubicBezTo>
                    <a:pt x="56689" y="5857"/>
                    <a:pt x="56710" y="5898"/>
                    <a:pt x="56768" y="5898"/>
                  </a:cubicBezTo>
                  <a:cubicBezTo>
                    <a:pt x="56907" y="5898"/>
                    <a:pt x="57261" y="5667"/>
                    <a:pt x="57261" y="5344"/>
                  </a:cubicBezTo>
                  <a:cubicBezTo>
                    <a:pt x="57261" y="4887"/>
                    <a:pt x="56951" y="4555"/>
                    <a:pt x="57317" y="4555"/>
                  </a:cubicBezTo>
                  <a:cubicBezTo>
                    <a:pt x="57661" y="4555"/>
                    <a:pt x="58248" y="5185"/>
                    <a:pt x="58422" y="5185"/>
                  </a:cubicBezTo>
                  <a:cubicBezTo>
                    <a:pt x="58434" y="5185"/>
                    <a:pt x="58443" y="5183"/>
                    <a:pt x="58451" y="5177"/>
                  </a:cubicBezTo>
                  <a:cubicBezTo>
                    <a:pt x="58469" y="5164"/>
                    <a:pt x="58500" y="5159"/>
                    <a:pt x="58539" y="5159"/>
                  </a:cubicBezTo>
                  <a:cubicBezTo>
                    <a:pt x="58692" y="5159"/>
                    <a:pt x="58971" y="5237"/>
                    <a:pt x="59149" y="5237"/>
                  </a:cubicBezTo>
                  <a:cubicBezTo>
                    <a:pt x="59246" y="5237"/>
                    <a:pt x="59312" y="5214"/>
                    <a:pt x="59312" y="5142"/>
                  </a:cubicBezTo>
                  <a:cubicBezTo>
                    <a:pt x="59312" y="4902"/>
                    <a:pt x="58236" y="4498"/>
                    <a:pt x="58561" y="4281"/>
                  </a:cubicBezTo>
                  <a:cubicBezTo>
                    <a:pt x="58628" y="4237"/>
                    <a:pt x="58742" y="4217"/>
                    <a:pt x="58881" y="4217"/>
                  </a:cubicBezTo>
                  <a:cubicBezTo>
                    <a:pt x="59320" y="4217"/>
                    <a:pt x="60005" y="4412"/>
                    <a:pt x="60228" y="4647"/>
                  </a:cubicBezTo>
                  <a:cubicBezTo>
                    <a:pt x="60521" y="4959"/>
                    <a:pt x="61124" y="4849"/>
                    <a:pt x="61601" y="5161"/>
                  </a:cubicBezTo>
                  <a:cubicBezTo>
                    <a:pt x="61899" y="5354"/>
                    <a:pt x="62303" y="5527"/>
                    <a:pt x="62462" y="5527"/>
                  </a:cubicBezTo>
                  <a:cubicBezTo>
                    <a:pt x="62558" y="5527"/>
                    <a:pt x="62565" y="5464"/>
                    <a:pt x="62406" y="5307"/>
                  </a:cubicBezTo>
                  <a:cubicBezTo>
                    <a:pt x="61986" y="4887"/>
                    <a:pt x="61105" y="4647"/>
                    <a:pt x="60831" y="4318"/>
                  </a:cubicBezTo>
                  <a:cubicBezTo>
                    <a:pt x="60556" y="3990"/>
                    <a:pt x="61895" y="4170"/>
                    <a:pt x="61933" y="3990"/>
                  </a:cubicBezTo>
                  <a:cubicBezTo>
                    <a:pt x="61967" y="3807"/>
                    <a:pt x="60888" y="3495"/>
                    <a:pt x="61307" y="3422"/>
                  </a:cubicBezTo>
                  <a:cubicBezTo>
                    <a:pt x="61730" y="3346"/>
                    <a:pt x="63176" y="3422"/>
                    <a:pt x="63359" y="3185"/>
                  </a:cubicBezTo>
                  <a:cubicBezTo>
                    <a:pt x="63399" y="3134"/>
                    <a:pt x="63487" y="3116"/>
                    <a:pt x="63604" y="3116"/>
                  </a:cubicBezTo>
                  <a:cubicBezTo>
                    <a:pt x="63916" y="3116"/>
                    <a:pt x="64433" y="3250"/>
                    <a:pt x="64770" y="3250"/>
                  </a:cubicBezTo>
                  <a:cubicBezTo>
                    <a:pt x="64891" y="3250"/>
                    <a:pt x="64989" y="3232"/>
                    <a:pt x="65045" y="3185"/>
                  </a:cubicBezTo>
                  <a:cubicBezTo>
                    <a:pt x="65125" y="3117"/>
                    <a:pt x="65265" y="3087"/>
                    <a:pt x="65414" y="3087"/>
                  </a:cubicBezTo>
                  <a:cubicBezTo>
                    <a:pt x="65707" y="3087"/>
                    <a:pt x="66034" y="3205"/>
                    <a:pt x="65998" y="3387"/>
                  </a:cubicBezTo>
                  <a:cubicBezTo>
                    <a:pt x="65978" y="3485"/>
                    <a:pt x="66070" y="3529"/>
                    <a:pt x="66181" y="3529"/>
                  </a:cubicBezTo>
                  <a:cubicBezTo>
                    <a:pt x="66383" y="3529"/>
                    <a:pt x="66651" y="3384"/>
                    <a:pt x="66437" y="3151"/>
                  </a:cubicBezTo>
                  <a:cubicBezTo>
                    <a:pt x="66268" y="2963"/>
                    <a:pt x="66661" y="2855"/>
                    <a:pt x="66968" y="2855"/>
                  </a:cubicBezTo>
                  <a:cubicBezTo>
                    <a:pt x="66993" y="2855"/>
                    <a:pt x="67017" y="2856"/>
                    <a:pt x="67040" y="2857"/>
                  </a:cubicBezTo>
                  <a:cubicBezTo>
                    <a:pt x="67058" y="2858"/>
                    <a:pt x="67076" y="2858"/>
                    <a:pt x="67094" y="2858"/>
                  </a:cubicBezTo>
                  <a:cubicBezTo>
                    <a:pt x="67378" y="2858"/>
                    <a:pt x="67591" y="2744"/>
                    <a:pt x="67918" y="2709"/>
                  </a:cubicBezTo>
                  <a:cubicBezTo>
                    <a:pt x="68268" y="2674"/>
                    <a:pt x="69767" y="2690"/>
                    <a:pt x="70500" y="2636"/>
                  </a:cubicBezTo>
                  <a:cubicBezTo>
                    <a:pt x="70640" y="2626"/>
                    <a:pt x="70785" y="2621"/>
                    <a:pt x="70930" y="2621"/>
                  </a:cubicBezTo>
                  <a:close/>
                  <a:moveTo>
                    <a:pt x="104168" y="31695"/>
                  </a:moveTo>
                  <a:cubicBezTo>
                    <a:pt x="104266" y="31695"/>
                    <a:pt x="104345" y="31718"/>
                    <a:pt x="104315" y="31773"/>
                  </a:cubicBezTo>
                  <a:cubicBezTo>
                    <a:pt x="104275" y="31849"/>
                    <a:pt x="104189" y="31884"/>
                    <a:pt x="104104" y="31884"/>
                  </a:cubicBezTo>
                  <a:cubicBezTo>
                    <a:pt x="104035" y="31884"/>
                    <a:pt x="103965" y="31861"/>
                    <a:pt x="103920" y="31820"/>
                  </a:cubicBezTo>
                  <a:cubicBezTo>
                    <a:pt x="103839" y="31746"/>
                    <a:pt x="104023" y="31695"/>
                    <a:pt x="104168" y="31695"/>
                  </a:cubicBezTo>
                  <a:close/>
                  <a:moveTo>
                    <a:pt x="104265" y="32006"/>
                  </a:moveTo>
                  <a:cubicBezTo>
                    <a:pt x="104437" y="32006"/>
                    <a:pt x="104506" y="32084"/>
                    <a:pt x="104432" y="32158"/>
                  </a:cubicBezTo>
                  <a:cubicBezTo>
                    <a:pt x="104334" y="32259"/>
                    <a:pt x="103955" y="32571"/>
                    <a:pt x="103791" y="32581"/>
                  </a:cubicBezTo>
                  <a:cubicBezTo>
                    <a:pt x="103790" y="32581"/>
                    <a:pt x="103789" y="32581"/>
                    <a:pt x="103788" y="32581"/>
                  </a:cubicBezTo>
                  <a:cubicBezTo>
                    <a:pt x="103662" y="32581"/>
                    <a:pt x="103714" y="32132"/>
                    <a:pt x="104040" y="32041"/>
                  </a:cubicBezTo>
                  <a:lnTo>
                    <a:pt x="104037" y="32041"/>
                  </a:lnTo>
                  <a:cubicBezTo>
                    <a:pt x="104125" y="32016"/>
                    <a:pt x="104202" y="32006"/>
                    <a:pt x="104265" y="32006"/>
                  </a:cubicBezTo>
                  <a:close/>
                  <a:moveTo>
                    <a:pt x="86308" y="32254"/>
                  </a:moveTo>
                  <a:cubicBezTo>
                    <a:pt x="86322" y="32254"/>
                    <a:pt x="86334" y="32258"/>
                    <a:pt x="86343" y="32268"/>
                  </a:cubicBezTo>
                  <a:cubicBezTo>
                    <a:pt x="86463" y="32388"/>
                    <a:pt x="86179" y="32808"/>
                    <a:pt x="85933" y="32817"/>
                  </a:cubicBezTo>
                  <a:cubicBezTo>
                    <a:pt x="85932" y="32817"/>
                    <a:pt x="85931" y="32817"/>
                    <a:pt x="85931" y="32817"/>
                  </a:cubicBezTo>
                  <a:cubicBezTo>
                    <a:pt x="85769" y="32817"/>
                    <a:pt x="86154" y="32254"/>
                    <a:pt x="86308" y="32254"/>
                  </a:cubicBezTo>
                  <a:close/>
                  <a:moveTo>
                    <a:pt x="101855" y="32764"/>
                  </a:moveTo>
                  <a:cubicBezTo>
                    <a:pt x="102173" y="32764"/>
                    <a:pt x="101566" y="33575"/>
                    <a:pt x="101444" y="33575"/>
                  </a:cubicBezTo>
                  <a:cubicBezTo>
                    <a:pt x="101438" y="33575"/>
                    <a:pt x="101433" y="33573"/>
                    <a:pt x="101429" y="33569"/>
                  </a:cubicBezTo>
                  <a:cubicBezTo>
                    <a:pt x="101341" y="33455"/>
                    <a:pt x="101505" y="32773"/>
                    <a:pt x="101852" y="32764"/>
                  </a:cubicBezTo>
                  <a:lnTo>
                    <a:pt x="101849" y="32764"/>
                  </a:lnTo>
                  <a:cubicBezTo>
                    <a:pt x="101851" y="32764"/>
                    <a:pt x="101853" y="32764"/>
                    <a:pt x="101855" y="32764"/>
                  </a:cubicBezTo>
                  <a:close/>
                  <a:moveTo>
                    <a:pt x="97780" y="34385"/>
                  </a:moveTo>
                  <a:cubicBezTo>
                    <a:pt x="97825" y="34385"/>
                    <a:pt x="97892" y="34595"/>
                    <a:pt x="97955" y="34595"/>
                  </a:cubicBezTo>
                  <a:cubicBezTo>
                    <a:pt x="97957" y="34595"/>
                    <a:pt x="97958" y="34595"/>
                    <a:pt x="97960" y="34595"/>
                  </a:cubicBezTo>
                  <a:cubicBezTo>
                    <a:pt x="98033" y="34578"/>
                    <a:pt x="98084" y="34439"/>
                    <a:pt x="98147" y="34439"/>
                  </a:cubicBezTo>
                  <a:cubicBezTo>
                    <a:pt x="98155" y="34439"/>
                    <a:pt x="98163" y="34441"/>
                    <a:pt x="98172" y="34446"/>
                  </a:cubicBezTo>
                  <a:cubicBezTo>
                    <a:pt x="98257" y="34500"/>
                    <a:pt x="97995" y="35005"/>
                    <a:pt x="98023" y="35115"/>
                  </a:cubicBezTo>
                  <a:cubicBezTo>
                    <a:pt x="98051" y="35221"/>
                    <a:pt x="97825" y="35629"/>
                    <a:pt x="97604" y="35629"/>
                  </a:cubicBezTo>
                  <a:cubicBezTo>
                    <a:pt x="97594" y="35629"/>
                    <a:pt x="97585" y="35628"/>
                    <a:pt x="97575" y="35627"/>
                  </a:cubicBezTo>
                  <a:cubicBezTo>
                    <a:pt x="97361" y="35594"/>
                    <a:pt x="97259" y="35349"/>
                    <a:pt x="97385" y="35349"/>
                  </a:cubicBezTo>
                  <a:cubicBezTo>
                    <a:pt x="97392" y="35349"/>
                    <a:pt x="97401" y="35350"/>
                    <a:pt x="97411" y="35352"/>
                  </a:cubicBezTo>
                  <a:cubicBezTo>
                    <a:pt x="97431" y="35357"/>
                    <a:pt x="97451" y="35359"/>
                    <a:pt x="97470" y="35359"/>
                  </a:cubicBezTo>
                  <a:cubicBezTo>
                    <a:pt x="97605" y="35359"/>
                    <a:pt x="97698" y="35260"/>
                    <a:pt x="97585" y="35188"/>
                  </a:cubicBezTo>
                  <a:cubicBezTo>
                    <a:pt x="97458" y="35103"/>
                    <a:pt x="97165" y="34879"/>
                    <a:pt x="97348" y="34620"/>
                  </a:cubicBezTo>
                  <a:cubicBezTo>
                    <a:pt x="97414" y="34528"/>
                    <a:pt x="97480" y="34506"/>
                    <a:pt x="97539" y="34506"/>
                  </a:cubicBezTo>
                  <a:cubicBezTo>
                    <a:pt x="97593" y="34506"/>
                    <a:pt x="97642" y="34525"/>
                    <a:pt x="97679" y="34525"/>
                  </a:cubicBezTo>
                  <a:cubicBezTo>
                    <a:pt x="97713" y="34525"/>
                    <a:pt x="97738" y="34508"/>
                    <a:pt x="97749" y="34446"/>
                  </a:cubicBezTo>
                  <a:cubicBezTo>
                    <a:pt x="97757" y="34402"/>
                    <a:pt x="97768" y="34385"/>
                    <a:pt x="97780" y="34385"/>
                  </a:cubicBezTo>
                  <a:close/>
                  <a:moveTo>
                    <a:pt x="86247" y="35069"/>
                  </a:moveTo>
                  <a:cubicBezTo>
                    <a:pt x="86310" y="35069"/>
                    <a:pt x="86370" y="35090"/>
                    <a:pt x="86426" y="35144"/>
                  </a:cubicBezTo>
                  <a:cubicBezTo>
                    <a:pt x="86684" y="35390"/>
                    <a:pt x="86959" y="35655"/>
                    <a:pt x="86773" y="35838"/>
                  </a:cubicBezTo>
                  <a:cubicBezTo>
                    <a:pt x="86624" y="35990"/>
                    <a:pt x="86334" y="36012"/>
                    <a:pt x="86296" y="36138"/>
                  </a:cubicBezTo>
                  <a:cubicBezTo>
                    <a:pt x="86287" y="36170"/>
                    <a:pt x="86290" y="36205"/>
                    <a:pt x="86309" y="36233"/>
                  </a:cubicBezTo>
                  <a:cubicBezTo>
                    <a:pt x="86416" y="36454"/>
                    <a:pt x="86593" y="37524"/>
                    <a:pt x="86309" y="37669"/>
                  </a:cubicBezTo>
                  <a:cubicBezTo>
                    <a:pt x="86241" y="37704"/>
                    <a:pt x="86181" y="37715"/>
                    <a:pt x="86123" y="37715"/>
                  </a:cubicBezTo>
                  <a:cubicBezTo>
                    <a:pt x="86031" y="37715"/>
                    <a:pt x="85946" y="37687"/>
                    <a:pt x="85855" y="37687"/>
                  </a:cubicBezTo>
                  <a:cubicBezTo>
                    <a:pt x="85765" y="37687"/>
                    <a:pt x="85667" y="37715"/>
                    <a:pt x="85548" y="37827"/>
                  </a:cubicBezTo>
                  <a:cubicBezTo>
                    <a:pt x="85239" y="38118"/>
                    <a:pt x="84705" y="38266"/>
                    <a:pt x="84478" y="38266"/>
                  </a:cubicBezTo>
                  <a:cubicBezTo>
                    <a:pt x="84156" y="38266"/>
                    <a:pt x="83793" y="37934"/>
                    <a:pt x="83862" y="37770"/>
                  </a:cubicBezTo>
                  <a:cubicBezTo>
                    <a:pt x="83938" y="37606"/>
                    <a:pt x="84276" y="37612"/>
                    <a:pt x="84276" y="37369"/>
                  </a:cubicBezTo>
                  <a:cubicBezTo>
                    <a:pt x="84276" y="37123"/>
                    <a:pt x="84715" y="37066"/>
                    <a:pt x="84440" y="36845"/>
                  </a:cubicBezTo>
                  <a:cubicBezTo>
                    <a:pt x="84165" y="36628"/>
                    <a:pt x="83992" y="36637"/>
                    <a:pt x="84156" y="36407"/>
                  </a:cubicBezTo>
                  <a:cubicBezTo>
                    <a:pt x="84320" y="36176"/>
                    <a:pt x="83862" y="36050"/>
                    <a:pt x="84083" y="35939"/>
                  </a:cubicBezTo>
                  <a:cubicBezTo>
                    <a:pt x="84125" y="35918"/>
                    <a:pt x="84168" y="35910"/>
                    <a:pt x="84210" y="35910"/>
                  </a:cubicBezTo>
                  <a:cubicBezTo>
                    <a:pt x="84335" y="35910"/>
                    <a:pt x="84463" y="35979"/>
                    <a:pt x="84586" y="35979"/>
                  </a:cubicBezTo>
                  <a:cubicBezTo>
                    <a:pt x="84639" y="35979"/>
                    <a:pt x="84692" y="35966"/>
                    <a:pt x="84743" y="35930"/>
                  </a:cubicBezTo>
                  <a:cubicBezTo>
                    <a:pt x="84951" y="35785"/>
                    <a:pt x="85254" y="35819"/>
                    <a:pt x="85245" y="35674"/>
                  </a:cubicBezTo>
                  <a:cubicBezTo>
                    <a:pt x="85235" y="35526"/>
                    <a:pt x="84945" y="35611"/>
                    <a:pt x="84951" y="35381"/>
                  </a:cubicBezTo>
                  <a:cubicBezTo>
                    <a:pt x="84957" y="35244"/>
                    <a:pt x="85089" y="35190"/>
                    <a:pt x="85249" y="35190"/>
                  </a:cubicBezTo>
                  <a:cubicBezTo>
                    <a:pt x="85355" y="35190"/>
                    <a:pt x="85474" y="35214"/>
                    <a:pt x="85576" y="35254"/>
                  </a:cubicBezTo>
                  <a:cubicBezTo>
                    <a:pt x="85598" y="35261"/>
                    <a:pt x="85627" y="35267"/>
                    <a:pt x="85652" y="35267"/>
                  </a:cubicBezTo>
                  <a:cubicBezTo>
                    <a:pt x="85653" y="35267"/>
                    <a:pt x="85654" y="35267"/>
                    <a:pt x="85655" y="35267"/>
                  </a:cubicBezTo>
                  <a:cubicBezTo>
                    <a:pt x="85839" y="35267"/>
                    <a:pt x="86054" y="35069"/>
                    <a:pt x="86247" y="35069"/>
                  </a:cubicBezTo>
                  <a:close/>
                  <a:moveTo>
                    <a:pt x="88260" y="31828"/>
                  </a:moveTo>
                  <a:cubicBezTo>
                    <a:pt x="88278" y="31828"/>
                    <a:pt x="88299" y="31837"/>
                    <a:pt x="88323" y="31858"/>
                  </a:cubicBezTo>
                  <a:cubicBezTo>
                    <a:pt x="88462" y="31975"/>
                    <a:pt x="88215" y="32095"/>
                    <a:pt x="88231" y="32224"/>
                  </a:cubicBezTo>
                  <a:cubicBezTo>
                    <a:pt x="88250" y="32353"/>
                    <a:pt x="87922" y="32672"/>
                    <a:pt x="87764" y="32735"/>
                  </a:cubicBezTo>
                  <a:cubicBezTo>
                    <a:pt x="87635" y="32791"/>
                    <a:pt x="87742" y="32959"/>
                    <a:pt x="87887" y="32959"/>
                  </a:cubicBezTo>
                  <a:cubicBezTo>
                    <a:pt x="87916" y="32959"/>
                    <a:pt x="87946" y="32952"/>
                    <a:pt x="87975" y="32937"/>
                  </a:cubicBezTo>
                  <a:cubicBezTo>
                    <a:pt x="88059" y="32896"/>
                    <a:pt x="88303" y="32871"/>
                    <a:pt x="88545" y="32871"/>
                  </a:cubicBezTo>
                  <a:cubicBezTo>
                    <a:pt x="88835" y="32871"/>
                    <a:pt x="89121" y="32907"/>
                    <a:pt x="89121" y="32991"/>
                  </a:cubicBezTo>
                  <a:cubicBezTo>
                    <a:pt x="89121" y="33149"/>
                    <a:pt x="88863" y="33925"/>
                    <a:pt x="88645" y="34074"/>
                  </a:cubicBezTo>
                  <a:cubicBezTo>
                    <a:pt x="88428" y="34216"/>
                    <a:pt x="88293" y="34475"/>
                    <a:pt x="88417" y="34475"/>
                  </a:cubicBezTo>
                  <a:cubicBezTo>
                    <a:pt x="88419" y="34475"/>
                    <a:pt x="88421" y="34475"/>
                    <a:pt x="88424" y="34475"/>
                  </a:cubicBezTo>
                  <a:cubicBezTo>
                    <a:pt x="88493" y="34470"/>
                    <a:pt x="88597" y="34441"/>
                    <a:pt x="88703" y="34441"/>
                  </a:cubicBezTo>
                  <a:cubicBezTo>
                    <a:pt x="88804" y="34441"/>
                    <a:pt x="88907" y="34467"/>
                    <a:pt x="88982" y="34566"/>
                  </a:cubicBezTo>
                  <a:cubicBezTo>
                    <a:pt x="89140" y="34768"/>
                    <a:pt x="89339" y="34639"/>
                    <a:pt x="89396" y="34879"/>
                  </a:cubicBezTo>
                  <a:cubicBezTo>
                    <a:pt x="89453" y="35115"/>
                    <a:pt x="89497" y="35554"/>
                    <a:pt x="89806" y="35627"/>
                  </a:cubicBezTo>
                  <a:cubicBezTo>
                    <a:pt x="90119" y="35699"/>
                    <a:pt x="90302" y="36287"/>
                    <a:pt x="90274" y="36378"/>
                  </a:cubicBezTo>
                  <a:cubicBezTo>
                    <a:pt x="90248" y="36467"/>
                    <a:pt x="90375" y="36697"/>
                    <a:pt x="90476" y="36716"/>
                  </a:cubicBezTo>
                  <a:cubicBezTo>
                    <a:pt x="90577" y="36735"/>
                    <a:pt x="90384" y="36890"/>
                    <a:pt x="90485" y="37054"/>
                  </a:cubicBezTo>
                  <a:cubicBezTo>
                    <a:pt x="90540" y="37145"/>
                    <a:pt x="90605" y="37191"/>
                    <a:pt x="90663" y="37191"/>
                  </a:cubicBezTo>
                  <a:cubicBezTo>
                    <a:pt x="90712" y="37191"/>
                    <a:pt x="90756" y="37158"/>
                    <a:pt x="90785" y="37092"/>
                  </a:cubicBezTo>
                  <a:cubicBezTo>
                    <a:pt x="90801" y="37057"/>
                    <a:pt x="90846" y="37042"/>
                    <a:pt x="90907" y="37042"/>
                  </a:cubicBezTo>
                  <a:cubicBezTo>
                    <a:pt x="91102" y="37042"/>
                    <a:pt x="91450" y="37203"/>
                    <a:pt x="91435" y="37410"/>
                  </a:cubicBezTo>
                  <a:cubicBezTo>
                    <a:pt x="91419" y="37685"/>
                    <a:pt x="91116" y="37824"/>
                    <a:pt x="90924" y="38007"/>
                  </a:cubicBezTo>
                  <a:cubicBezTo>
                    <a:pt x="90743" y="38179"/>
                    <a:pt x="90701" y="38376"/>
                    <a:pt x="90848" y="38376"/>
                  </a:cubicBezTo>
                  <a:cubicBezTo>
                    <a:pt x="90858" y="38376"/>
                    <a:pt x="90868" y="38375"/>
                    <a:pt x="90880" y="38373"/>
                  </a:cubicBezTo>
                  <a:cubicBezTo>
                    <a:pt x="90922" y="38367"/>
                    <a:pt x="90966" y="38363"/>
                    <a:pt x="91007" y="38363"/>
                  </a:cubicBezTo>
                  <a:cubicBezTo>
                    <a:pt x="91144" y="38363"/>
                    <a:pt x="91249" y="38402"/>
                    <a:pt x="91145" y="38500"/>
                  </a:cubicBezTo>
                  <a:cubicBezTo>
                    <a:pt x="91009" y="38626"/>
                    <a:pt x="90511" y="38857"/>
                    <a:pt x="90299" y="38857"/>
                  </a:cubicBezTo>
                  <a:cubicBezTo>
                    <a:pt x="90294" y="38857"/>
                    <a:pt x="90288" y="38857"/>
                    <a:pt x="90283" y="38856"/>
                  </a:cubicBezTo>
                  <a:cubicBezTo>
                    <a:pt x="90268" y="38855"/>
                    <a:pt x="90252" y="38855"/>
                    <a:pt x="90235" y="38855"/>
                  </a:cubicBezTo>
                  <a:cubicBezTo>
                    <a:pt x="90023" y="38855"/>
                    <a:pt x="89673" y="38924"/>
                    <a:pt x="89589" y="38986"/>
                  </a:cubicBezTo>
                  <a:cubicBezTo>
                    <a:pt x="89579" y="38992"/>
                    <a:pt x="89567" y="38995"/>
                    <a:pt x="89554" y="38995"/>
                  </a:cubicBezTo>
                  <a:cubicBezTo>
                    <a:pt x="89456" y="38995"/>
                    <a:pt x="89268" y="38847"/>
                    <a:pt x="89152" y="38847"/>
                  </a:cubicBezTo>
                  <a:cubicBezTo>
                    <a:pt x="89129" y="38847"/>
                    <a:pt x="89109" y="38852"/>
                    <a:pt x="89093" y="38866"/>
                  </a:cubicBezTo>
                  <a:cubicBezTo>
                    <a:pt x="88986" y="38960"/>
                    <a:pt x="88849" y="39013"/>
                    <a:pt x="88707" y="39013"/>
                  </a:cubicBezTo>
                  <a:cubicBezTo>
                    <a:pt x="88674" y="39013"/>
                    <a:pt x="88640" y="39011"/>
                    <a:pt x="88607" y="39005"/>
                  </a:cubicBezTo>
                  <a:cubicBezTo>
                    <a:pt x="88579" y="39000"/>
                    <a:pt x="88552" y="38998"/>
                    <a:pt x="88527" y="38998"/>
                  </a:cubicBezTo>
                  <a:cubicBezTo>
                    <a:pt x="88380" y="38998"/>
                    <a:pt x="88286" y="39072"/>
                    <a:pt x="88195" y="39072"/>
                  </a:cubicBezTo>
                  <a:cubicBezTo>
                    <a:pt x="88183" y="39072"/>
                    <a:pt x="88171" y="39071"/>
                    <a:pt x="88159" y="39068"/>
                  </a:cubicBezTo>
                  <a:cubicBezTo>
                    <a:pt x="88154" y="39067"/>
                    <a:pt x="88149" y="39066"/>
                    <a:pt x="88144" y="39066"/>
                  </a:cubicBezTo>
                  <a:cubicBezTo>
                    <a:pt x="88044" y="39066"/>
                    <a:pt x="88027" y="39343"/>
                    <a:pt x="87896" y="39343"/>
                  </a:cubicBezTo>
                  <a:cubicBezTo>
                    <a:pt x="87892" y="39343"/>
                    <a:pt x="87888" y="39343"/>
                    <a:pt x="87884" y="39342"/>
                  </a:cubicBezTo>
                  <a:cubicBezTo>
                    <a:pt x="87769" y="39330"/>
                    <a:pt x="87716" y="39217"/>
                    <a:pt x="87575" y="39217"/>
                  </a:cubicBezTo>
                  <a:cubicBezTo>
                    <a:pt x="87534" y="39217"/>
                    <a:pt x="87486" y="39227"/>
                    <a:pt x="87426" y="39251"/>
                  </a:cubicBezTo>
                  <a:cubicBezTo>
                    <a:pt x="87204" y="39344"/>
                    <a:pt x="87090" y="39532"/>
                    <a:pt x="87011" y="39532"/>
                  </a:cubicBezTo>
                  <a:cubicBezTo>
                    <a:pt x="86996" y="39532"/>
                    <a:pt x="86982" y="39525"/>
                    <a:pt x="86969" y="39510"/>
                  </a:cubicBezTo>
                  <a:cubicBezTo>
                    <a:pt x="86826" y="39336"/>
                    <a:pt x="87571" y="38638"/>
                    <a:pt x="87755" y="38537"/>
                  </a:cubicBezTo>
                  <a:cubicBezTo>
                    <a:pt x="87803" y="38510"/>
                    <a:pt x="87861" y="38503"/>
                    <a:pt x="87923" y="38503"/>
                  </a:cubicBezTo>
                  <a:cubicBezTo>
                    <a:pt x="88008" y="38503"/>
                    <a:pt x="88102" y="38518"/>
                    <a:pt x="88193" y="38518"/>
                  </a:cubicBezTo>
                  <a:cubicBezTo>
                    <a:pt x="88283" y="38518"/>
                    <a:pt x="88369" y="38503"/>
                    <a:pt x="88443" y="38446"/>
                  </a:cubicBezTo>
                  <a:cubicBezTo>
                    <a:pt x="88588" y="38334"/>
                    <a:pt x="88632" y="38251"/>
                    <a:pt x="88546" y="38251"/>
                  </a:cubicBezTo>
                  <a:cubicBezTo>
                    <a:pt x="88513" y="38251"/>
                    <a:pt x="88460" y="38263"/>
                    <a:pt x="88386" y="38291"/>
                  </a:cubicBezTo>
                  <a:cubicBezTo>
                    <a:pt x="88330" y="38312"/>
                    <a:pt x="88280" y="38321"/>
                    <a:pt x="88232" y="38321"/>
                  </a:cubicBezTo>
                  <a:cubicBezTo>
                    <a:pt x="88056" y="38321"/>
                    <a:pt x="87926" y="38203"/>
                    <a:pt x="87739" y="38203"/>
                  </a:cubicBezTo>
                  <a:cubicBezTo>
                    <a:pt x="87556" y="38203"/>
                    <a:pt x="87535" y="38083"/>
                    <a:pt x="87458" y="38083"/>
                  </a:cubicBezTo>
                  <a:cubicBezTo>
                    <a:pt x="87435" y="38083"/>
                    <a:pt x="87408" y="38093"/>
                    <a:pt x="87369" y="38121"/>
                  </a:cubicBezTo>
                  <a:cubicBezTo>
                    <a:pt x="87341" y="38141"/>
                    <a:pt x="87306" y="38149"/>
                    <a:pt x="87268" y="38149"/>
                  </a:cubicBezTo>
                  <a:cubicBezTo>
                    <a:pt x="87085" y="38149"/>
                    <a:pt x="86844" y="37946"/>
                    <a:pt x="87133" y="37862"/>
                  </a:cubicBezTo>
                  <a:cubicBezTo>
                    <a:pt x="87483" y="37764"/>
                    <a:pt x="87739" y="37587"/>
                    <a:pt x="87729" y="37442"/>
                  </a:cubicBezTo>
                  <a:cubicBezTo>
                    <a:pt x="87720" y="37297"/>
                    <a:pt x="87382" y="37325"/>
                    <a:pt x="87363" y="37205"/>
                  </a:cubicBezTo>
                  <a:cubicBezTo>
                    <a:pt x="87344" y="37088"/>
                    <a:pt x="87609" y="36950"/>
                    <a:pt x="87546" y="36820"/>
                  </a:cubicBezTo>
                  <a:cubicBezTo>
                    <a:pt x="87504" y="36733"/>
                    <a:pt x="87597" y="36676"/>
                    <a:pt x="87669" y="36676"/>
                  </a:cubicBezTo>
                  <a:cubicBezTo>
                    <a:pt x="87703" y="36676"/>
                    <a:pt x="87733" y="36689"/>
                    <a:pt x="87739" y="36719"/>
                  </a:cubicBezTo>
                  <a:cubicBezTo>
                    <a:pt x="87748" y="36765"/>
                    <a:pt x="87888" y="36793"/>
                    <a:pt x="88035" y="36793"/>
                  </a:cubicBezTo>
                  <a:cubicBezTo>
                    <a:pt x="88187" y="36793"/>
                    <a:pt x="88346" y="36763"/>
                    <a:pt x="88370" y="36694"/>
                  </a:cubicBezTo>
                  <a:cubicBezTo>
                    <a:pt x="88414" y="36555"/>
                    <a:pt x="88342" y="36280"/>
                    <a:pt x="88424" y="36135"/>
                  </a:cubicBezTo>
                  <a:cubicBezTo>
                    <a:pt x="88506" y="35987"/>
                    <a:pt x="88443" y="35968"/>
                    <a:pt x="88260" y="35905"/>
                  </a:cubicBezTo>
                  <a:cubicBezTo>
                    <a:pt x="88077" y="35842"/>
                    <a:pt x="88013" y="35687"/>
                    <a:pt x="88159" y="35523"/>
                  </a:cubicBezTo>
                  <a:cubicBezTo>
                    <a:pt x="88264" y="35403"/>
                    <a:pt x="88243" y="35249"/>
                    <a:pt x="88146" y="35249"/>
                  </a:cubicBezTo>
                  <a:cubicBezTo>
                    <a:pt x="88107" y="35249"/>
                    <a:pt x="88055" y="35274"/>
                    <a:pt x="87994" y="35336"/>
                  </a:cubicBezTo>
                  <a:cubicBezTo>
                    <a:pt x="87876" y="35460"/>
                    <a:pt x="87620" y="35514"/>
                    <a:pt x="87413" y="35514"/>
                  </a:cubicBezTo>
                  <a:cubicBezTo>
                    <a:pt x="87249" y="35514"/>
                    <a:pt x="87116" y="35480"/>
                    <a:pt x="87107" y="35419"/>
                  </a:cubicBezTo>
                  <a:cubicBezTo>
                    <a:pt x="87085" y="35283"/>
                    <a:pt x="87426" y="34989"/>
                    <a:pt x="87325" y="34797"/>
                  </a:cubicBezTo>
                  <a:cubicBezTo>
                    <a:pt x="87227" y="34604"/>
                    <a:pt x="87398" y="34386"/>
                    <a:pt x="87281" y="34367"/>
                  </a:cubicBezTo>
                  <a:cubicBezTo>
                    <a:pt x="87279" y="34367"/>
                    <a:pt x="87276" y="34367"/>
                    <a:pt x="87274" y="34367"/>
                  </a:cubicBezTo>
                  <a:cubicBezTo>
                    <a:pt x="87165" y="34367"/>
                    <a:pt x="87246" y="34798"/>
                    <a:pt x="86924" y="34853"/>
                  </a:cubicBezTo>
                  <a:cubicBezTo>
                    <a:pt x="86908" y="34856"/>
                    <a:pt x="86892" y="34858"/>
                    <a:pt x="86878" y="34858"/>
                  </a:cubicBezTo>
                  <a:cubicBezTo>
                    <a:pt x="86635" y="34858"/>
                    <a:pt x="86776" y="34471"/>
                    <a:pt x="86692" y="34471"/>
                  </a:cubicBezTo>
                  <a:cubicBezTo>
                    <a:pt x="86686" y="34471"/>
                    <a:pt x="86678" y="34473"/>
                    <a:pt x="86669" y="34478"/>
                  </a:cubicBezTo>
                  <a:cubicBezTo>
                    <a:pt x="86564" y="34533"/>
                    <a:pt x="86367" y="34692"/>
                    <a:pt x="86277" y="34692"/>
                  </a:cubicBezTo>
                  <a:cubicBezTo>
                    <a:pt x="86248" y="34692"/>
                    <a:pt x="86230" y="34675"/>
                    <a:pt x="86230" y="34633"/>
                  </a:cubicBezTo>
                  <a:cubicBezTo>
                    <a:pt x="86230" y="34459"/>
                    <a:pt x="86760" y="34430"/>
                    <a:pt x="86741" y="34247"/>
                  </a:cubicBezTo>
                  <a:cubicBezTo>
                    <a:pt x="86722" y="34064"/>
                    <a:pt x="86366" y="34175"/>
                    <a:pt x="86413" y="33919"/>
                  </a:cubicBezTo>
                  <a:cubicBezTo>
                    <a:pt x="86457" y="33660"/>
                    <a:pt x="86880" y="33490"/>
                    <a:pt x="86640" y="33461"/>
                  </a:cubicBezTo>
                  <a:cubicBezTo>
                    <a:pt x="86403" y="33433"/>
                    <a:pt x="86009" y="33240"/>
                    <a:pt x="86192" y="33095"/>
                  </a:cubicBezTo>
                  <a:cubicBezTo>
                    <a:pt x="86239" y="33057"/>
                    <a:pt x="86281" y="33042"/>
                    <a:pt x="86318" y="33042"/>
                  </a:cubicBezTo>
                  <a:cubicBezTo>
                    <a:pt x="86426" y="33042"/>
                    <a:pt x="86499" y="33168"/>
                    <a:pt x="86564" y="33231"/>
                  </a:cubicBezTo>
                  <a:cubicBezTo>
                    <a:pt x="86586" y="33250"/>
                    <a:pt x="86609" y="33259"/>
                    <a:pt x="86631" y="33259"/>
                  </a:cubicBezTo>
                  <a:cubicBezTo>
                    <a:pt x="86702" y="33259"/>
                    <a:pt x="86760" y="33168"/>
                    <a:pt x="86719" y="33057"/>
                  </a:cubicBezTo>
                  <a:cubicBezTo>
                    <a:pt x="86665" y="32909"/>
                    <a:pt x="87003" y="32808"/>
                    <a:pt x="86997" y="32634"/>
                  </a:cubicBezTo>
                  <a:cubicBezTo>
                    <a:pt x="86988" y="32471"/>
                    <a:pt x="87082" y="32109"/>
                    <a:pt x="87328" y="32109"/>
                  </a:cubicBezTo>
                  <a:cubicBezTo>
                    <a:pt x="87344" y="32109"/>
                    <a:pt x="87361" y="32110"/>
                    <a:pt x="87379" y="32113"/>
                  </a:cubicBezTo>
                  <a:cubicBezTo>
                    <a:pt x="87530" y="32142"/>
                    <a:pt x="87676" y="32163"/>
                    <a:pt x="87797" y="32163"/>
                  </a:cubicBezTo>
                  <a:cubicBezTo>
                    <a:pt x="87904" y="32163"/>
                    <a:pt x="87992" y="32147"/>
                    <a:pt x="88048" y="32104"/>
                  </a:cubicBezTo>
                  <a:cubicBezTo>
                    <a:pt x="88147" y="32028"/>
                    <a:pt x="88175" y="31828"/>
                    <a:pt x="88260" y="31828"/>
                  </a:cubicBezTo>
                  <a:close/>
                  <a:moveTo>
                    <a:pt x="50172" y="39642"/>
                  </a:moveTo>
                  <a:cubicBezTo>
                    <a:pt x="50193" y="39642"/>
                    <a:pt x="50217" y="39643"/>
                    <a:pt x="50243" y="39645"/>
                  </a:cubicBezTo>
                  <a:cubicBezTo>
                    <a:pt x="50682" y="39677"/>
                    <a:pt x="51822" y="40021"/>
                    <a:pt x="51777" y="40261"/>
                  </a:cubicBezTo>
                  <a:cubicBezTo>
                    <a:pt x="51769" y="40317"/>
                    <a:pt x="51705" y="40339"/>
                    <a:pt x="51610" y="40339"/>
                  </a:cubicBezTo>
                  <a:cubicBezTo>
                    <a:pt x="51592" y="40339"/>
                    <a:pt x="51573" y="40338"/>
                    <a:pt x="51553" y="40337"/>
                  </a:cubicBezTo>
                  <a:cubicBezTo>
                    <a:pt x="51102" y="40296"/>
                    <a:pt x="50117" y="39857"/>
                    <a:pt x="50073" y="39683"/>
                  </a:cubicBezTo>
                  <a:cubicBezTo>
                    <a:pt x="50065" y="39654"/>
                    <a:pt x="50104" y="39642"/>
                    <a:pt x="50172" y="39642"/>
                  </a:cubicBezTo>
                  <a:close/>
                  <a:moveTo>
                    <a:pt x="55366" y="38283"/>
                  </a:moveTo>
                  <a:cubicBezTo>
                    <a:pt x="55381" y="38283"/>
                    <a:pt x="55396" y="38284"/>
                    <a:pt x="55411" y="38285"/>
                  </a:cubicBezTo>
                  <a:cubicBezTo>
                    <a:pt x="55578" y="38297"/>
                    <a:pt x="55670" y="38414"/>
                    <a:pt x="55486" y="38522"/>
                  </a:cubicBezTo>
                  <a:cubicBezTo>
                    <a:pt x="55228" y="38667"/>
                    <a:pt x="55319" y="38923"/>
                    <a:pt x="55045" y="39216"/>
                  </a:cubicBezTo>
                  <a:cubicBezTo>
                    <a:pt x="54833" y="39443"/>
                    <a:pt x="54884" y="39715"/>
                    <a:pt x="54944" y="39721"/>
                  </a:cubicBezTo>
                  <a:cubicBezTo>
                    <a:pt x="54959" y="39721"/>
                    <a:pt x="54978" y="39702"/>
                    <a:pt x="54988" y="39655"/>
                  </a:cubicBezTo>
                  <a:cubicBezTo>
                    <a:pt x="55014" y="39553"/>
                    <a:pt x="55146" y="39515"/>
                    <a:pt x="55268" y="39515"/>
                  </a:cubicBezTo>
                  <a:cubicBezTo>
                    <a:pt x="55278" y="39515"/>
                    <a:pt x="55287" y="39516"/>
                    <a:pt x="55297" y="39516"/>
                  </a:cubicBezTo>
                  <a:cubicBezTo>
                    <a:pt x="55426" y="39525"/>
                    <a:pt x="55531" y="39573"/>
                    <a:pt x="55468" y="39639"/>
                  </a:cubicBezTo>
                  <a:cubicBezTo>
                    <a:pt x="55338" y="39765"/>
                    <a:pt x="55685" y="39822"/>
                    <a:pt x="55742" y="40002"/>
                  </a:cubicBezTo>
                  <a:cubicBezTo>
                    <a:pt x="55777" y="40113"/>
                    <a:pt x="55963" y="40201"/>
                    <a:pt x="56108" y="40214"/>
                  </a:cubicBezTo>
                  <a:cubicBezTo>
                    <a:pt x="56121" y="40215"/>
                    <a:pt x="56133" y="40215"/>
                    <a:pt x="56144" y="40215"/>
                  </a:cubicBezTo>
                  <a:cubicBezTo>
                    <a:pt x="56228" y="40215"/>
                    <a:pt x="56291" y="40185"/>
                    <a:pt x="56291" y="40113"/>
                  </a:cubicBezTo>
                  <a:cubicBezTo>
                    <a:pt x="56291" y="40054"/>
                    <a:pt x="56350" y="40031"/>
                    <a:pt x="56427" y="40031"/>
                  </a:cubicBezTo>
                  <a:cubicBezTo>
                    <a:pt x="56441" y="40031"/>
                    <a:pt x="56456" y="40032"/>
                    <a:pt x="56471" y="40034"/>
                  </a:cubicBezTo>
                  <a:cubicBezTo>
                    <a:pt x="56664" y="40049"/>
                    <a:pt x="56920" y="40169"/>
                    <a:pt x="56787" y="40242"/>
                  </a:cubicBezTo>
                  <a:cubicBezTo>
                    <a:pt x="56607" y="40343"/>
                    <a:pt x="56544" y="40845"/>
                    <a:pt x="56695" y="40861"/>
                  </a:cubicBezTo>
                  <a:cubicBezTo>
                    <a:pt x="56714" y="40861"/>
                    <a:pt x="56733" y="40854"/>
                    <a:pt x="56749" y="40848"/>
                  </a:cubicBezTo>
                  <a:cubicBezTo>
                    <a:pt x="56815" y="40815"/>
                    <a:pt x="56886" y="40796"/>
                    <a:pt x="56958" y="40796"/>
                  </a:cubicBezTo>
                  <a:cubicBezTo>
                    <a:pt x="56968" y="40796"/>
                    <a:pt x="56979" y="40797"/>
                    <a:pt x="56989" y="40798"/>
                  </a:cubicBezTo>
                  <a:cubicBezTo>
                    <a:pt x="57106" y="40807"/>
                    <a:pt x="57156" y="40880"/>
                    <a:pt x="57008" y="40993"/>
                  </a:cubicBezTo>
                  <a:cubicBezTo>
                    <a:pt x="56822" y="41135"/>
                    <a:pt x="56882" y="41378"/>
                    <a:pt x="56970" y="41385"/>
                  </a:cubicBezTo>
                  <a:cubicBezTo>
                    <a:pt x="56992" y="41385"/>
                    <a:pt x="57021" y="41366"/>
                    <a:pt x="57043" y="41325"/>
                  </a:cubicBezTo>
                  <a:cubicBezTo>
                    <a:pt x="57054" y="41293"/>
                    <a:pt x="57082" y="41274"/>
                    <a:pt x="57114" y="41274"/>
                  </a:cubicBezTo>
                  <a:cubicBezTo>
                    <a:pt x="57117" y="41274"/>
                    <a:pt x="57119" y="41274"/>
                    <a:pt x="57122" y="41274"/>
                  </a:cubicBezTo>
                  <a:cubicBezTo>
                    <a:pt x="57257" y="41284"/>
                    <a:pt x="57453" y="41634"/>
                    <a:pt x="57317" y="41871"/>
                  </a:cubicBezTo>
                  <a:cubicBezTo>
                    <a:pt x="57255" y="41982"/>
                    <a:pt x="57115" y="42026"/>
                    <a:pt x="56971" y="42026"/>
                  </a:cubicBezTo>
                  <a:cubicBezTo>
                    <a:pt x="56948" y="42026"/>
                    <a:pt x="56924" y="42025"/>
                    <a:pt x="56901" y="42022"/>
                  </a:cubicBezTo>
                  <a:cubicBezTo>
                    <a:pt x="56686" y="42003"/>
                    <a:pt x="56484" y="41902"/>
                    <a:pt x="56544" y="41798"/>
                  </a:cubicBezTo>
                  <a:cubicBezTo>
                    <a:pt x="56620" y="41672"/>
                    <a:pt x="56516" y="41580"/>
                    <a:pt x="56370" y="41571"/>
                  </a:cubicBezTo>
                  <a:cubicBezTo>
                    <a:pt x="56364" y="41571"/>
                    <a:pt x="56358" y="41571"/>
                    <a:pt x="56352" y="41571"/>
                  </a:cubicBezTo>
                  <a:cubicBezTo>
                    <a:pt x="56286" y="41571"/>
                    <a:pt x="56223" y="41586"/>
                    <a:pt x="56162" y="41615"/>
                  </a:cubicBezTo>
                  <a:cubicBezTo>
                    <a:pt x="55996" y="41698"/>
                    <a:pt x="55786" y="41900"/>
                    <a:pt x="55688" y="41900"/>
                  </a:cubicBezTo>
                  <a:cubicBezTo>
                    <a:pt x="55685" y="41900"/>
                    <a:pt x="55682" y="41900"/>
                    <a:pt x="55679" y="41899"/>
                  </a:cubicBezTo>
                  <a:cubicBezTo>
                    <a:pt x="55651" y="41899"/>
                    <a:pt x="55635" y="41880"/>
                    <a:pt x="55629" y="41833"/>
                  </a:cubicBezTo>
                  <a:cubicBezTo>
                    <a:pt x="55613" y="41653"/>
                    <a:pt x="55985" y="41410"/>
                    <a:pt x="55840" y="41391"/>
                  </a:cubicBezTo>
                  <a:cubicBezTo>
                    <a:pt x="55818" y="41391"/>
                    <a:pt x="55799" y="41391"/>
                    <a:pt x="55780" y="41394"/>
                  </a:cubicBezTo>
                  <a:cubicBezTo>
                    <a:pt x="55771" y="41396"/>
                    <a:pt x="55761" y="41397"/>
                    <a:pt x="55752" y="41397"/>
                  </a:cubicBezTo>
                  <a:cubicBezTo>
                    <a:pt x="55742" y="41397"/>
                    <a:pt x="55733" y="41396"/>
                    <a:pt x="55723" y="41394"/>
                  </a:cubicBezTo>
                  <a:cubicBezTo>
                    <a:pt x="55540" y="41388"/>
                    <a:pt x="55486" y="41195"/>
                    <a:pt x="55357" y="41189"/>
                  </a:cubicBezTo>
                  <a:cubicBezTo>
                    <a:pt x="55303" y="41189"/>
                    <a:pt x="55253" y="41211"/>
                    <a:pt x="55212" y="41246"/>
                  </a:cubicBezTo>
                  <a:cubicBezTo>
                    <a:pt x="55032" y="41378"/>
                    <a:pt x="54851" y="41416"/>
                    <a:pt x="54656" y="41416"/>
                  </a:cubicBezTo>
                  <a:cubicBezTo>
                    <a:pt x="54609" y="41416"/>
                    <a:pt x="54560" y="41414"/>
                    <a:pt x="54511" y="41410"/>
                  </a:cubicBezTo>
                  <a:cubicBezTo>
                    <a:pt x="54451" y="41407"/>
                    <a:pt x="54391" y="41401"/>
                    <a:pt x="54328" y="41394"/>
                  </a:cubicBezTo>
                  <a:cubicBezTo>
                    <a:pt x="54296" y="41390"/>
                    <a:pt x="54263" y="41389"/>
                    <a:pt x="54231" y="41389"/>
                  </a:cubicBezTo>
                  <a:cubicBezTo>
                    <a:pt x="54018" y="41389"/>
                    <a:pt x="53790" y="41458"/>
                    <a:pt x="53597" y="41458"/>
                  </a:cubicBezTo>
                  <a:cubicBezTo>
                    <a:pt x="53573" y="41458"/>
                    <a:pt x="53549" y="41457"/>
                    <a:pt x="53526" y="41454"/>
                  </a:cubicBezTo>
                  <a:cubicBezTo>
                    <a:pt x="53476" y="41451"/>
                    <a:pt x="53425" y="41435"/>
                    <a:pt x="53378" y="41410"/>
                  </a:cubicBezTo>
                  <a:cubicBezTo>
                    <a:pt x="53027" y="41224"/>
                    <a:pt x="53763" y="40807"/>
                    <a:pt x="53561" y="40662"/>
                  </a:cubicBezTo>
                  <a:cubicBezTo>
                    <a:pt x="53362" y="40519"/>
                    <a:pt x="53629" y="40296"/>
                    <a:pt x="53876" y="40296"/>
                  </a:cubicBezTo>
                  <a:cubicBezTo>
                    <a:pt x="53879" y="40296"/>
                    <a:pt x="53883" y="40296"/>
                    <a:pt x="53886" y="40296"/>
                  </a:cubicBezTo>
                  <a:lnTo>
                    <a:pt x="53908" y="40296"/>
                  </a:lnTo>
                  <a:cubicBezTo>
                    <a:pt x="53915" y="40296"/>
                    <a:pt x="53922" y="40296"/>
                    <a:pt x="53929" y="40296"/>
                  </a:cubicBezTo>
                  <a:cubicBezTo>
                    <a:pt x="54165" y="40296"/>
                    <a:pt x="54183" y="39976"/>
                    <a:pt x="54183" y="39709"/>
                  </a:cubicBezTo>
                  <a:cubicBezTo>
                    <a:pt x="54183" y="39434"/>
                    <a:pt x="54915" y="38427"/>
                    <a:pt x="55190" y="38316"/>
                  </a:cubicBezTo>
                  <a:cubicBezTo>
                    <a:pt x="55246" y="38294"/>
                    <a:pt x="55305" y="38283"/>
                    <a:pt x="55366" y="38283"/>
                  </a:cubicBezTo>
                  <a:close/>
                  <a:moveTo>
                    <a:pt x="96169" y="45005"/>
                  </a:moveTo>
                  <a:cubicBezTo>
                    <a:pt x="96172" y="45005"/>
                    <a:pt x="96174" y="45005"/>
                    <a:pt x="96177" y="45006"/>
                  </a:cubicBezTo>
                  <a:cubicBezTo>
                    <a:pt x="96278" y="45015"/>
                    <a:pt x="96316" y="46123"/>
                    <a:pt x="96050" y="46158"/>
                  </a:cubicBezTo>
                  <a:cubicBezTo>
                    <a:pt x="96045" y="46158"/>
                    <a:pt x="96039" y="46159"/>
                    <a:pt x="96034" y="46159"/>
                  </a:cubicBezTo>
                  <a:cubicBezTo>
                    <a:pt x="95784" y="46159"/>
                    <a:pt x="95541" y="45485"/>
                    <a:pt x="95792" y="45331"/>
                  </a:cubicBezTo>
                  <a:lnTo>
                    <a:pt x="95792" y="45331"/>
                  </a:lnTo>
                  <a:lnTo>
                    <a:pt x="95795" y="45334"/>
                  </a:lnTo>
                  <a:cubicBezTo>
                    <a:pt x="96044" y="45180"/>
                    <a:pt x="96074" y="45005"/>
                    <a:pt x="96169" y="45005"/>
                  </a:cubicBezTo>
                  <a:close/>
                  <a:moveTo>
                    <a:pt x="92249" y="47340"/>
                  </a:moveTo>
                  <a:cubicBezTo>
                    <a:pt x="92319" y="47340"/>
                    <a:pt x="92374" y="47372"/>
                    <a:pt x="92385" y="47455"/>
                  </a:cubicBezTo>
                  <a:lnTo>
                    <a:pt x="92389" y="47458"/>
                  </a:lnTo>
                  <a:cubicBezTo>
                    <a:pt x="92416" y="47652"/>
                    <a:pt x="92306" y="47746"/>
                    <a:pt x="92153" y="47746"/>
                  </a:cubicBezTo>
                  <a:cubicBezTo>
                    <a:pt x="92060" y="47746"/>
                    <a:pt x="91950" y="47711"/>
                    <a:pt x="91846" y="47641"/>
                  </a:cubicBezTo>
                  <a:cubicBezTo>
                    <a:pt x="91746" y="47574"/>
                    <a:pt x="92057" y="47340"/>
                    <a:pt x="92249" y="47340"/>
                  </a:cubicBezTo>
                  <a:close/>
                  <a:moveTo>
                    <a:pt x="96053" y="46445"/>
                  </a:moveTo>
                  <a:cubicBezTo>
                    <a:pt x="96057" y="46445"/>
                    <a:pt x="96062" y="46445"/>
                    <a:pt x="96066" y="46445"/>
                  </a:cubicBezTo>
                  <a:cubicBezTo>
                    <a:pt x="96259" y="46445"/>
                    <a:pt x="96454" y="46565"/>
                    <a:pt x="96398" y="46754"/>
                  </a:cubicBezTo>
                  <a:cubicBezTo>
                    <a:pt x="96316" y="47029"/>
                    <a:pt x="96417" y="47604"/>
                    <a:pt x="96297" y="47761"/>
                  </a:cubicBezTo>
                  <a:cubicBezTo>
                    <a:pt x="96177" y="47916"/>
                    <a:pt x="96076" y="47815"/>
                    <a:pt x="95867" y="48027"/>
                  </a:cubicBezTo>
                  <a:cubicBezTo>
                    <a:pt x="95839" y="48058"/>
                    <a:pt x="95798" y="48077"/>
                    <a:pt x="95757" y="48080"/>
                  </a:cubicBezTo>
                  <a:cubicBezTo>
                    <a:pt x="95612" y="48074"/>
                    <a:pt x="95539" y="47720"/>
                    <a:pt x="95608" y="47430"/>
                  </a:cubicBezTo>
                  <a:cubicBezTo>
                    <a:pt x="95687" y="47070"/>
                    <a:pt x="95277" y="46805"/>
                    <a:pt x="95378" y="46631"/>
                  </a:cubicBezTo>
                  <a:lnTo>
                    <a:pt x="95378" y="46631"/>
                  </a:lnTo>
                  <a:lnTo>
                    <a:pt x="95378" y="46634"/>
                  </a:lnTo>
                  <a:cubicBezTo>
                    <a:pt x="95396" y="46599"/>
                    <a:pt x="95432" y="46580"/>
                    <a:pt x="95470" y="46580"/>
                  </a:cubicBezTo>
                  <a:cubicBezTo>
                    <a:pt x="95473" y="46580"/>
                    <a:pt x="95476" y="46580"/>
                    <a:pt x="95479" y="46581"/>
                  </a:cubicBezTo>
                  <a:cubicBezTo>
                    <a:pt x="95526" y="46581"/>
                    <a:pt x="95583" y="46600"/>
                    <a:pt x="95649" y="46600"/>
                  </a:cubicBezTo>
                  <a:cubicBezTo>
                    <a:pt x="95716" y="46597"/>
                    <a:pt x="95779" y="46568"/>
                    <a:pt x="95826" y="46524"/>
                  </a:cubicBezTo>
                  <a:cubicBezTo>
                    <a:pt x="95892" y="46473"/>
                    <a:pt x="95970" y="46445"/>
                    <a:pt x="96053" y="46445"/>
                  </a:cubicBezTo>
                  <a:close/>
                  <a:moveTo>
                    <a:pt x="99675" y="48566"/>
                  </a:moveTo>
                  <a:cubicBezTo>
                    <a:pt x="99827" y="48566"/>
                    <a:pt x="99885" y="48608"/>
                    <a:pt x="99870" y="48639"/>
                  </a:cubicBezTo>
                  <a:cubicBezTo>
                    <a:pt x="99842" y="48686"/>
                    <a:pt x="99567" y="48970"/>
                    <a:pt x="99611" y="49217"/>
                  </a:cubicBezTo>
                  <a:cubicBezTo>
                    <a:pt x="99657" y="49457"/>
                    <a:pt x="99640" y="49637"/>
                    <a:pt x="99461" y="49637"/>
                  </a:cubicBezTo>
                  <a:cubicBezTo>
                    <a:pt x="99456" y="49637"/>
                    <a:pt x="99452" y="49637"/>
                    <a:pt x="99447" y="49636"/>
                  </a:cubicBezTo>
                  <a:lnTo>
                    <a:pt x="99444" y="49636"/>
                  </a:lnTo>
                  <a:cubicBezTo>
                    <a:pt x="99254" y="49627"/>
                    <a:pt x="99198" y="49318"/>
                    <a:pt x="98740" y="49198"/>
                  </a:cubicBezTo>
                  <a:cubicBezTo>
                    <a:pt x="98282" y="49078"/>
                    <a:pt x="98137" y="48951"/>
                    <a:pt x="98099" y="48850"/>
                  </a:cubicBezTo>
                  <a:cubicBezTo>
                    <a:pt x="98052" y="48728"/>
                    <a:pt x="98275" y="48569"/>
                    <a:pt x="98478" y="48569"/>
                  </a:cubicBezTo>
                  <a:cubicBezTo>
                    <a:pt x="98480" y="48569"/>
                    <a:pt x="98482" y="48569"/>
                    <a:pt x="98484" y="48569"/>
                  </a:cubicBezTo>
                  <a:lnTo>
                    <a:pt x="98484" y="48573"/>
                  </a:lnTo>
                  <a:cubicBezTo>
                    <a:pt x="98532" y="48573"/>
                    <a:pt x="98579" y="48582"/>
                    <a:pt x="98623" y="48604"/>
                  </a:cubicBezTo>
                  <a:cubicBezTo>
                    <a:pt x="98708" y="48648"/>
                    <a:pt x="98803" y="48674"/>
                    <a:pt x="98898" y="48674"/>
                  </a:cubicBezTo>
                  <a:cubicBezTo>
                    <a:pt x="98904" y="48674"/>
                    <a:pt x="98910" y="48674"/>
                    <a:pt x="98917" y="48674"/>
                  </a:cubicBezTo>
                  <a:cubicBezTo>
                    <a:pt x="99035" y="48674"/>
                    <a:pt x="99170" y="48646"/>
                    <a:pt x="99371" y="48604"/>
                  </a:cubicBezTo>
                  <a:cubicBezTo>
                    <a:pt x="99466" y="48579"/>
                    <a:pt x="99564" y="48569"/>
                    <a:pt x="99659" y="48566"/>
                  </a:cubicBezTo>
                  <a:cubicBezTo>
                    <a:pt x="99664" y="48566"/>
                    <a:pt x="99670" y="48566"/>
                    <a:pt x="99675" y="48566"/>
                  </a:cubicBezTo>
                  <a:close/>
                  <a:moveTo>
                    <a:pt x="104834" y="50382"/>
                  </a:moveTo>
                  <a:cubicBezTo>
                    <a:pt x="104881" y="50382"/>
                    <a:pt x="104927" y="50396"/>
                    <a:pt x="104965" y="50432"/>
                  </a:cubicBezTo>
                  <a:lnTo>
                    <a:pt x="104965" y="50435"/>
                  </a:lnTo>
                  <a:cubicBezTo>
                    <a:pt x="105040" y="50506"/>
                    <a:pt x="105206" y="50520"/>
                    <a:pt x="105383" y="50520"/>
                  </a:cubicBezTo>
                  <a:cubicBezTo>
                    <a:pt x="105501" y="50520"/>
                    <a:pt x="105625" y="50514"/>
                    <a:pt x="105728" y="50514"/>
                  </a:cubicBezTo>
                  <a:cubicBezTo>
                    <a:pt x="105826" y="50514"/>
                    <a:pt x="105906" y="50520"/>
                    <a:pt x="105947" y="50542"/>
                  </a:cubicBezTo>
                  <a:cubicBezTo>
                    <a:pt x="105982" y="50563"/>
                    <a:pt x="106022" y="50570"/>
                    <a:pt x="106062" y="50570"/>
                  </a:cubicBezTo>
                  <a:cubicBezTo>
                    <a:pt x="106146" y="50570"/>
                    <a:pt x="106233" y="50540"/>
                    <a:pt x="106284" y="50540"/>
                  </a:cubicBezTo>
                  <a:cubicBezTo>
                    <a:pt x="106310" y="50540"/>
                    <a:pt x="106326" y="50547"/>
                    <a:pt x="106329" y="50571"/>
                  </a:cubicBezTo>
                  <a:cubicBezTo>
                    <a:pt x="106338" y="50660"/>
                    <a:pt x="105880" y="50827"/>
                    <a:pt x="105524" y="50827"/>
                  </a:cubicBezTo>
                  <a:cubicBezTo>
                    <a:pt x="105514" y="50827"/>
                    <a:pt x="105505" y="50827"/>
                    <a:pt x="105495" y="50827"/>
                  </a:cubicBezTo>
                  <a:cubicBezTo>
                    <a:pt x="105139" y="50817"/>
                    <a:pt x="104810" y="50628"/>
                    <a:pt x="104589" y="50590"/>
                  </a:cubicBezTo>
                  <a:cubicBezTo>
                    <a:pt x="104468" y="50567"/>
                    <a:pt x="104661" y="50382"/>
                    <a:pt x="104834" y="50382"/>
                  </a:cubicBezTo>
                  <a:close/>
                  <a:moveTo>
                    <a:pt x="111382" y="50243"/>
                  </a:moveTo>
                  <a:cubicBezTo>
                    <a:pt x="111450" y="50243"/>
                    <a:pt x="111454" y="50343"/>
                    <a:pt x="111301" y="50404"/>
                  </a:cubicBezTo>
                  <a:cubicBezTo>
                    <a:pt x="111089" y="50486"/>
                    <a:pt x="110950" y="50697"/>
                    <a:pt x="110969" y="50798"/>
                  </a:cubicBezTo>
                  <a:cubicBezTo>
                    <a:pt x="110983" y="50877"/>
                    <a:pt x="110684" y="51056"/>
                    <a:pt x="110394" y="51056"/>
                  </a:cubicBezTo>
                  <a:cubicBezTo>
                    <a:pt x="110300" y="51056"/>
                    <a:pt x="110207" y="51038"/>
                    <a:pt x="110126" y="50991"/>
                  </a:cubicBezTo>
                  <a:cubicBezTo>
                    <a:pt x="109871" y="50839"/>
                    <a:pt x="110000" y="50568"/>
                    <a:pt x="110410" y="50552"/>
                  </a:cubicBezTo>
                  <a:cubicBezTo>
                    <a:pt x="110824" y="50533"/>
                    <a:pt x="111152" y="50407"/>
                    <a:pt x="111291" y="50287"/>
                  </a:cubicBezTo>
                  <a:cubicBezTo>
                    <a:pt x="111327" y="50255"/>
                    <a:pt x="111358" y="50243"/>
                    <a:pt x="111382" y="50243"/>
                  </a:cubicBezTo>
                  <a:close/>
                  <a:moveTo>
                    <a:pt x="41461" y="57580"/>
                  </a:moveTo>
                  <a:cubicBezTo>
                    <a:pt x="41495" y="57580"/>
                    <a:pt x="41535" y="57612"/>
                    <a:pt x="41578" y="57686"/>
                  </a:cubicBezTo>
                  <a:cubicBezTo>
                    <a:pt x="41704" y="57904"/>
                    <a:pt x="41622" y="58046"/>
                    <a:pt x="41641" y="58150"/>
                  </a:cubicBezTo>
                  <a:cubicBezTo>
                    <a:pt x="41663" y="58257"/>
                    <a:pt x="41878" y="58387"/>
                    <a:pt x="41812" y="58532"/>
                  </a:cubicBezTo>
                  <a:cubicBezTo>
                    <a:pt x="41805" y="58546"/>
                    <a:pt x="41794" y="58552"/>
                    <a:pt x="41780" y="58552"/>
                  </a:cubicBezTo>
                  <a:cubicBezTo>
                    <a:pt x="41710" y="58552"/>
                    <a:pt x="41567" y="58401"/>
                    <a:pt x="41562" y="58283"/>
                  </a:cubicBezTo>
                  <a:cubicBezTo>
                    <a:pt x="41559" y="58141"/>
                    <a:pt x="41351" y="58115"/>
                    <a:pt x="41351" y="57866"/>
                  </a:cubicBezTo>
                  <a:cubicBezTo>
                    <a:pt x="41351" y="57701"/>
                    <a:pt x="41395" y="57580"/>
                    <a:pt x="41461" y="57580"/>
                  </a:cubicBezTo>
                  <a:close/>
                  <a:moveTo>
                    <a:pt x="39214" y="58966"/>
                  </a:moveTo>
                  <a:cubicBezTo>
                    <a:pt x="39369" y="58966"/>
                    <a:pt x="39530" y="58982"/>
                    <a:pt x="39693" y="59018"/>
                  </a:cubicBezTo>
                  <a:cubicBezTo>
                    <a:pt x="40928" y="59293"/>
                    <a:pt x="42276" y="60227"/>
                    <a:pt x="42686" y="60227"/>
                  </a:cubicBezTo>
                  <a:cubicBezTo>
                    <a:pt x="43099" y="60227"/>
                    <a:pt x="43949" y="60777"/>
                    <a:pt x="43838" y="60912"/>
                  </a:cubicBezTo>
                  <a:cubicBezTo>
                    <a:pt x="43776" y="60993"/>
                    <a:pt x="43208" y="61036"/>
                    <a:pt x="42685" y="61036"/>
                  </a:cubicBezTo>
                  <a:cubicBezTo>
                    <a:pt x="42311" y="61036"/>
                    <a:pt x="41960" y="61014"/>
                    <a:pt x="41834" y="60969"/>
                  </a:cubicBezTo>
                  <a:cubicBezTo>
                    <a:pt x="41534" y="60859"/>
                    <a:pt x="42137" y="60612"/>
                    <a:pt x="41534" y="60473"/>
                  </a:cubicBezTo>
                  <a:cubicBezTo>
                    <a:pt x="40928" y="60335"/>
                    <a:pt x="40846" y="59814"/>
                    <a:pt x="40214" y="59788"/>
                  </a:cubicBezTo>
                  <a:cubicBezTo>
                    <a:pt x="39583" y="59760"/>
                    <a:pt x="39198" y="59678"/>
                    <a:pt x="39169" y="59539"/>
                  </a:cubicBezTo>
                  <a:cubicBezTo>
                    <a:pt x="39150" y="59436"/>
                    <a:pt x="38986" y="59219"/>
                    <a:pt x="38775" y="59219"/>
                  </a:cubicBezTo>
                  <a:cubicBezTo>
                    <a:pt x="38709" y="59219"/>
                    <a:pt x="38639" y="59240"/>
                    <a:pt x="38566" y="59293"/>
                  </a:cubicBezTo>
                  <a:cubicBezTo>
                    <a:pt x="38316" y="59473"/>
                    <a:pt x="37861" y="59843"/>
                    <a:pt x="37618" y="59843"/>
                  </a:cubicBezTo>
                  <a:cubicBezTo>
                    <a:pt x="37566" y="59843"/>
                    <a:pt x="37525" y="59826"/>
                    <a:pt x="37496" y="59788"/>
                  </a:cubicBezTo>
                  <a:cubicBezTo>
                    <a:pt x="37392" y="59654"/>
                    <a:pt x="38192" y="58966"/>
                    <a:pt x="39214" y="58966"/>
                  </a:cubicBezTo>
                  <a:close/>
                  <a:moveTo>
                    <a:pt x="48731" y="61928"/>
                  </a:moveTo>
                  <a:cubicBezTo>
                    <a:pt x="49048" y="61928"/>
                    <a:pt x="49419" y="62027"/>
                    <a:pt x="49359" y="62175"/>
                  </a:cubicBezTo>
                  <a:lnTo>
                    <a:pt x="49359" y="62178"/>
                  </a:lnTo>
                  <a:cubicBezTo>
                    <a:pt x="49324" y="62270"/>
                    <a:pt x="49059" y="62388"/>
                    <a:pt x="48798" y="62388"/>
                  </a:cubicBezTo>
                  <a:cubicBezTo>
                    <a:pt x="48620" y="62388"/>
                    <a:pt x="48444" y="62333"/>
                    <a:pt x="48343" y="62178"/>
                  </a:cubicBezTo>
                  <a:cubicBezTo>
                    <a:pt x="48229" y="62000"/>
                    <a:pt x="48460" y="61928"/>
                    <a:pt x="48731" y="61928"/>
                  </a:cubicBezTo>
                  <a:close/>
                  <a:moveTo>
                    <a:pt x="44695" y="60953"/>
                  </a:moveTo>
                  <a:cubicBezTo>
                    <a:pt x="44919" y="60953"/>
                    <a:pt x="45238" y="61100"/>
                    <a:pt x="45508" y="61171"/>
                  </a:cubicBezTo>
                  <a:cubicBezTo>
                    <a:pt x="45590" y="61191"/>
                    <a:pt x="45668" y="61205"/>
                    <a:pt x="45736" y="61205"/>
                  </a:cubicBezTo>
                  <a:cubicBezTo>
                    <a:pt x="45776" y="61205"/>
                    <a:pt x="45813" y="61200"/>
                    <a:pt x="45846" y="61190"/>
                  </a:cubicBezTo>
                  <a:cubicBezTo>
                    <a:pt x="45883" y="61178"/>
                    <a:pt x="45932" y="61172"/>
                    <a:pt x="45991" y="61172"/>
                  </a:cubicBezTo>
                  <a:cubicBezTo>
                    <a:pt x="46455" y="61172"/>
                    <a:pt x="47494" y="61533"/>
                    <a:pt x="47494" y="61875"/>
                  </a:cubicBezTo>
                  <a:cubicBezTo>
                    <a:pt x="47494" y="62048"/>
                    <a:pt x="47332" y="62082"/>
                    <a:pt x="47110" y="62082"/>
                  </a:cubicBezTo>
                  <a:cubicBezTo>
                    <a:pt x="46965" y="62082"/>
                    <a:pt x="46795" y="62068"/>
                    <a:pt x="46626" y="62068"/>
                  </a:cubicBezTo>
                  <a:cubicBezTo>
                    <a:pt x="46477" y="62068"/>
                    <a:pt x="46330" y="62079"/>
                    <a:pt x="46203" y="62121"/>
                  </a:cubicBezTo>
                  <a:cubicBezTo>
                    <a:pt x="45798" y="62255"/>
                    <a:pt x="45688" y="62427"/>
                    <a:pt x="45541" y="62427"/>
                  </a:cubicBezTo>
                  <a:cubicBezTo>
                    <a:pt x="45508" y="62427"/>
                    <a:pt x="45473" y="62419"/>
                    <a:pt x="45432" y="62399"/>
                  </a:cubicBezTo>
                  <a:lnTo>
                    <a:pt x="45385" y="62374"/>
                  </a:lnTo>
                  <a:cubicBezTo>
                    <a:pt x="45235" y="62298"/>
                    <a:pt x="45059" y="62209"/>
                    <a:pt x="44832" y="62209"/>
                  </a:cubicBezTo>
                  <a:cubicBezTo>
                    <a:pt x="44739" y="62209"/>
                    <a:pt x="44638" y="62224"/>
                    <a:pt x="44526" y="62260"/>
                  </a:cubicBezTo>
                  <a:cubicBezTo>
                    <a:pt x="44426" y="62294"/>
                    <a:pt x="44324" y="62308"/>
                    <a:pt x="44228" y="62308"/>
                  </a:cubicBezTo>
                  <a:cubicBezTo>
                    <a:pt x="43930" y="62308"/>
                    <a:pt x="43688" y="62173"/>
                    <a:pt x="43731" y="62068"/>
                  </a:cubicBezTo>
                  <a:cubicBezTo>
                    <a:pt x="43770" y="61968"/>
                    <a:pt x="43952" y="61947"/>
                    <a:pt x="44163" y="61947"/>
                  </a:cubicBezTo>
                  <a:cubicBezTo>
                    <a:pt x="44310" y="61947"/>
                    <a:pt x="44471" y="61957"/>
                    <a:pt x="44609" y="61957"/>
                  </a:cubicBezTo>
                  <a:cubicBezTo>
                    <a:pt x="44797" y="61957"/>
                    <a:pt x="44940" y="61938"/>
                    <a:pt x="44940" y="61850"/>
                  </a:cubicBezTo>
                  <a:cubicBezTo>
                    <a:pt x="44940" y="61600"/>
                    <a:pt x="44252" y="61190"/>
                    <a:pt x="44526" y="60997"/>
                  </a:cubicBezTo>
                  <a:cubicBezTo>
                    <a:pt x="44572" y="60966"/>
                    <a:pt x="44629" y="60953"/>
                    <a:pt x="44695" y="60953"/>
                  </a:cubicBezTo>
                  <a:close/>
                  <a:moveTo>
                    <a:pt x="41535" y="62017"/>
                  </a:moveTo>
                  <a:cubicBezTo>
                    <a:pt x="41928" y="62017"/>
                    <a:pt x="42624" y="62170"/>
                    <a:pt x="42550" y="62342"/>
                  </a:cubicBezTo>
                  <a:cubicBezTo>
                    <a:pt x="42519" y="62412"/>
                    <a:pt x="42413" y="62440"/>
                    <a:pt x="42275" y="62440"/>
                  </a:cubicBezTo>
                  <a:cubicBezTo>
                    <a:pt x="41924" y="62440"/>
                    <a:pt x="41365" y="62259"/>
                    <a:pt x="41288" y="62121"/>
                  </a:cubicBezTo>
                  <a:cubicBezTo>
                    <a:pt x="41245" y="62048"/>
                    <a:pt x="41359" y="62017"/>
                    <a:pt x="41535" y="62017"/>
                  </a:cubicBezTo>
                  <a:close/>
                  <a:moveTo>
                    <a:pt x="52001" y="66935"/>
                  </a:moveTo>
                  <a:cubicBezTo>
                    <a:pt x="52058" y="66935"/>
                    <a:pt x="52110" y="66947"/>
                    <a:pt x="52143" y="66976"/>
                  </a:cubicBezTo>
                  <a:cubicBezTo>
                    <a:pt x="52286" y="67096"/>
                    <a:pt x="52304" y="67283"/>
                    <a:pt x="52175" y="67336"/>
                  </a:cubicBezTo>
                  <a:cubicBezTo>
                    <a:pt x="52086" y="67374"/>
                    <a:pt x="51924" y="67422"/>
                    <a:pt x="51811" y="67422"/>
                  </a:cubicBezTo>
                  <a:cubicBezTo>
                    <a:pt x="51764" y="67422"/>
                    <a:pt x="51726" y="67413"/>
                    <a:pt x="51705" y="67393"/>
                  </a:cubicBezTo>
                  <a:cubicBezTo>
                    <a:pt x="51623" y="67314"/>
                    <a:pt x="51828" y="67166"/>
                    <a:pt x="51689" y="67103"/>
                  </a:cubicBezTo>
                  <a:cubicBezTo>
                    <a:pt x="51583" y="67055"/>
                    <a:pt x="51819" y="66935"/>
                    <a:pt x="52001" y="66935"/>
                  </a:cubicBezTo>
                  <a:close/>
                  <a:moveTo>
                    <a:pt x="89421" y="0"/>
                  </a:moveTo>
                  <a:cubicBezTo>
                    <a:pt x="74837" y="0"/>
                    <a:pt x="61604" y="1443"/>
                    <a:pt x="49814" y="3709"/>
                  </a:cubicBezTo>
                  <a:lnTo>
                    <a:pt x="49820" y="3709"/>
                  </a:lnTo>
                  <a:cubicBezTo>
                    <a:pt x="49915" y="3719"/>
                    <a:pt x="49975" y="3747"/>
                    <a:pt x="49981" y="3791"/>
                  </a:cubicBezTo>
                  <a:cubicBezTo>
                    <a:pt x="49987" y="3829"/>
                    <a:pt x="50025" y="3842"/>
                    <a:pt x="50082" y="3848"/>
                  </a:cubicBezTo>
                  <a:cubicBezTo>
                    <a:pt x="50097" y="3849"/>
                    <a:pt x="50114" y="3850"/>
                    <a:pt x="50131" y="3850"/>
                  </a:cubicBezTo>
                  <a:cubicBezTo>
                    <a:pt x="50226" y="3850"/>
                    <a:pt x="50351" y="3834"/>
                    <a:pt x="50460" y="3834"/>
                  </a:cubicBezTo>
                  <a:cubicBezTo>
                    <a:pt x="50480" y="3834"/>
                    <a:pt x="50499" y="3834"/>
                    <a:pt x="50518" y="3836"/>
                  </a:cubicBezTo>
                  <a:cubicBezTo>
                    <a:pt x="50625" y="3845"/>
                    <a:pt x="50704" y="3880"/>
                    <a:pt x="50695" y="3984"/>
                  </a:cubicBezTo>
                  <a:cubicBezTo>
                    <a:pt x="50672" y="4211"/>
                    <a:pt x="50963" y="4360"/>
                    <a:pt x="51304" y="4385"/>
                  </a:cubicBezTo>
                  <a:cubicBezTo>
                    <a:pt x="51340" y="4388"/>
                    <a:pt x="51376" y="4389"/>
                    <a:pt x="51412" y="4389"/>
                  </a:cubicBezTo>
                  <a:cubicBezTo>
                    <a:pt x="51493" y="4389"/>
                    <a:pt x="51574" y="4382"/>
                    <a:pt x="51654" y="4369"/>
                  </a:cubicBezTo>
                  <a:cubicBezTo>
                    <a:pt x="51730" y="4355"/>
                    <a:pt x="51809" y="4348"/>
                    <a:pt x="51888" y="4348"/>
                  </a:cubicBezTo>
                  <a:cubicBezTo>
                    <a:pt x="51914" y="4348"/>
                    <a:pt x="51941" y="4348"/>
                    <a:pt x="51967" y="4350"/>
                  </a:cubicBezTo>
                  <a:cubicBezTo>
                    <a:pt x="52267" y="4372"/>
                    <a:pt x="52355" y="4552"/>
                    <a:pt x="51493" y="4972"/>
                  </a:cubicBezTo>
                  <a:cubicBezTo>
                    <a:pt x="50607" y="5406"/>
                    <a:pt x="50146" y="5549"/>
                    <a:pt x="49829" y="5549"/>
                  </a:cubicBezTo>
                  <a:cubicBezTo>
                    <a:pt x="49805" y="5549"/>
                    <a:pt x="49782" y="5548"/>
                    <a:pt x="49760" y="5546"/>
                  </a:cubicBezTo>
                  <a:cubicBezTo>
                    <a:pt x="49703" y="5543"/>
                    <a:pt x="49650" y="5537"/>
                    <a:pt x="49596" y="5521"/>
                  </a:cubicBezTo>
                  <a:cubicBezTo>
                    <a:pt x="49571" y="5518"/>
                    <a:pt x="49546" y="5512"/>
                    <a:pt x="49520" y="5512"/>
                  </a:cubicBezTo>
                  <a:cubicBezTo>
                    <a:pt x="49495" y="5510"/>
                    <a:pt x="49467" y="5509"/>
                    <a:pt x="49437" y="5509"/>
                  </a:cubicBezTo>
                  <a:cubicBezTo>
                    <a:pt x="48958" y="5509"/>
                    <a:pt x="47900" y="5755"/>
                    <a:pt x="48141" y="5853"/>
                  </a:cubicBezTo>
                  <a:cubicBezTo>
                    <a:pt x="48175" y="5862"/>
                    <a:pt x="48213" y="5872"/>
                    <a:pt x="48248" y="5872"/>
                  </a:cubicBezTo>
                  <a:cubicBezTo>
                    <a:pt x="48272" y="5873"/>
                    <a:pt x="48298" y="5874"/>
                    <a:pt x="48327" y="5874"/>
                  </a:cubicBezTo>
                  <a:cubicBezTo>
                    <a:pt x="48627" y="5874"/>
                    <a:pt x="49159" y="5800"/>
                    <a:pt x="49538" y="5800"/>
                  </a:cubicBezTo>
                  <a:cubicBezTo>
                    <a:pt x="49595" y="5800"/>
                    <a:pt x="49648" y="5802"/>
                    <a:pt x="49697" y="5805"/>
                  </a:cubicBezTo>
                  <a:cubicBezTo>
                    <a:pt x="49880" y="5818"/>
                    <a:pt x="49997" y="5862"/>
                    <a:pt x="49981" y="5963"/>
                  </a:cubicBezTo>
                  <a:cubicBezTo>
                    <a:pt x="49924" y="6317"/>
                    <a:pt x="49047" y="6209"/>
                    <a:pt x="47920" y="6841"/>
                  </a:cubicBezTo>
                  <a:cubicBezTo>
                    <a:pt x="46796" y="7472"/>
                    <a:pt x="46225" y="7857"/>
                    <a:pt x="45972" y="7857"/>
                  </a:cubicBezTo>
                  <a:cubicBezTo>
                    <a:pt x="45615" y="7857"/>
                    <a:pt x="45972" y="8296"/>
                    <a:pt x="45448" y="8406"/>
                  </a:cubicBezTo>
                  <a:cubicBezTo>
                    <a:pt x="45376" y="8421"/>
                    <a:pt x="45303" y="8427"/>
                    <a:pt x="45230" y="8427"/>
                  </a:cubicBezTo>
                  <a:cubicBezTo>
                    <a:pt x="45192" y="8427"/>
                    <a:pt x="45153" y="8426"/>
                    <a:pt x="45113" y="8422"/>
                  </a:cubicBezTo>
                  <a:cubicBezTo>
                    <a:pt x="44833" y="8394"/>
                    <a:pt x="44583" y="8290"/>
                    <a:pt x="44406" y="8280"/>
                  </a:cubicBezTo>
                  <a:cubicBezTo>
                    <a:pt x="44396" y="8278"/>
                    <a:pt x="44385" y="8277"/>
                    <a:pt x="44374" y="8277"/>
                  </a:cubicBezTo>
                  <a:cubicBezTo>
                    <a:pt x="44327" y="8277"/>
                    <a:pt x="44280" y="8294"/>
                    <a:pt x="44239" y="8324"/>
                  </a:cubicBezTo>
                  <a:cubicBezTo>
                    <a:pt x="44060" y="8479"/>
                    <a:pt x="44466" y="8904"/>
                    <a:pt x="43636" y="8904"/>
                  </a:cubicBezTo>
                  <a:cubicBezTo>
                    <a:pt x="43586" y="8904"/>
                    <a:pt x="43531" y="8902"/>
                    <a:pt x="43472" y="8899"/>
                  </a:cubicBezTo>
                  <a:cubicBezTo>
                    <a:pt x="43409" y="8896"/>
                    <a:pt x="43347" y="8894"/>
                    <a:pt x="43286" y="8894"/>
                  </a:cubicBezTo>
                  <a:cubicBezTo>
                    <a:pt x="42358" y="8894"/>
                    <a:pt x="41605" y="9232"/>
                    <a:pt x="42023" y="9256"/>
                  </a:cubicBezTo>
                  <a:lnTo>
                    <a:pt x="42067" y="9256"/>
                  </a:lnTo>
                  <a:cubicBezTo>
                    <a:pt x="42246" y="9256"/>
                    <a:pt x="42484" y="9244"/>
                    <a:pt x="42723" y="9244"/>
                  </a:cubicBezTo>
                  <a:cubicBezTo>
                    <a:pt x="42808" y="9244"/>
                    <a:pt x="42893" y="9245"/>
                    <a:pt x="42976" y="9249"/>
                  </a:cubicBezTo>
                  <a:cubicBezTo>
                    <a:pt x="43384" y="9268"/>
                    <a:pt x="43734" y="9350"/>
                    <a:pt x="43718" y="9612"/>
                  </a:cubicBezTo>
                  <a:cubicBezTo>
                    <a:pt x="43690" y="10080"/>
                    <a:pt x="42976" y="10875"/>
                    <a:pt x="42484" y="10875"/>
                  </a:cubicBezTo>
                  <a:cubicBezTo>
                    <a:pt x="42209" y="10875"/>
                    <a:pt x="41883" y="10833"/>
                    <a:pt x="41648" y="10833"/>
                  </a:cubicBezTo>
                  <a:cubicBezTo>
                    <a:pt x="41459" y="10833"/>
                    <a:pt x="41329" y="10860"/>
                    <a:pt x="41329" y="10957"/>
                  </a:cubicBezTo>
                  <a:cubicBezTo>
                    <a:pt x="41329" y="11178"/>
                    <a:pt x="41742" y="11424"/>
                    <a:pt x="41218" y="11563"/>
                  </a:cubicBezTo>
                  <a:cubicBezTo>
                    <a:pt x="40905" y="11644"/>
                    <a:pt x="40553" y="11697"/>
                    <a:pt x="40220" y="11697"/>
                  </a:cubicBezTo>
                  <a:cubicBezTo>
                    <a:pt x="40137" y="11697"/>
                    <a:pt x="40054" y="11693"/>
                    <a:pt x="39974" y="11686"/>
                  </a:cubicBezTo>
                  <a:cubicBezTo>
                    <a:pt x="39848" y="11674"/>
                    <a:pt x="39722" y="11652"/>
                    <a:pt x="39596" y="11617"/>
                  </a:cubicBezTo>
                  <a:cubicBezTo>
                    <a:pt x="39570" y="11607"/>
                    <a:pt x="39542" y="11604"/>
                    <a:pt x="39510" y="11601"/>
                  </a:cubicBezTo>
                  <a:cubicBezTo>
                    <a:pt x="39492" y="11599"/>
                    <a:pt x="39475" y="11598"/>
                    <a:pt x="39457" y="11598"/>
                  </a:cubicBezTo>
                  <a:cubicBezTo>
                    <a:pt x="39129" y="11598"/>
                    <a:pt x="38941" y="11950"/>
                    <a:pt x="39334" y="11983"/>
                  </a:cubicBezTo>
                  <a:cubicBezTo>
                    <a:pt x="39360" y="11985"/>
                    <a:pt x="39386" y="11986"/>
                    <a:pt x="39412" y="11986"/>
                  </a:cubicBezTo>
                  <a:cubicBezTo>
                    <a:pt x="39465" y="11986"/>
                    <a:pt x="39518" y="11982"/>
                    <a:pt x="39570" y="11974"/>
                  </a:cubicBezTo>
                  <a:cubicBezTo>
                    <a:pt x="39750" y="11945"/>
                    <a:pt x="39934" y="11931"/>
                    <a:pt x="40117" y="11931"/>
                  </a:cubicBezTo>
                  <a:cubicBezTo>
                    <a:pt x="40178" y="11931"/>
                    <a:pt x="40239" y="11933"/>
                    <a:pt x="40299" y="11936"/>
                  </a:cubicBezTo>
                  <a:cubicBezTo>
                    <a:pt x="40625" y="11958"/>
                    <a:pt x="40820" y="12052"/>
                    <a:pt x="40861" y="12223"/>
                  </a:cubicBezTo>
                  <a:cubicBezTo>
                    <a:pt x="40868" y="12251"/>
                    <a:pt x="40890" y="12273"/>
                    <a:pt x="40918" y="12277"/>
                  </a:cubicBezTo>
                  <a:cubicBezTo>
                    <a:pt x="40923" y="12277"/>
                    <a:pt x="40928" y="12278"/>
                    <a:pt x="40933" y="12278"/>
                  </a:cubicBezTo>
                  <a:cubicBezTo>
                    <a:pt x="41042" y="12278"/>
                    <a:pt x="41254" y="12128"/>
                    <a:pt x="41423" y="12128"/>
                  </a:cubicBezTo>
                  <a:cubicBezTo>
                    <a:pt x="41430" y="12128"/>
                    <a:pt x="41436" y="12128"/>
                    <a:pt x="41442" y="12128"/>
                  </a:cubicBezTo>
                  <a:cubicBezTo>
                    <a:pt x="41508" y="12128"/>
                    <a:pt x="41568" y="12166"/>
                    <a:pt x="41603" y="12223"/>
                  </a:cubicBezTo>
                  <a:cubicBezTo>
                    <a:pt x="41796" y="12526"/>
                    <a:pt x="41714" y="12772"/>
                    <a:pt x="41329" y="12772"/>
                  </a:cubicBezTo>
                  <a:cubicBezTo>
                    <a:pt x="40940" y="12772"/>
                    <a:pt x="40943" y="12772"/>
                    <a:pt x="40640" y="12993"/>
                  </a:cubicBezTo>
                  <a:cubicBezTo>
                    <a:pt x="40463" y="13120"/>
                    <a:pt x="40240" y="13203"/>
                    <a:pt x="40036" y="13203"/>
                  </a:cubicBezTo>
                  <a:cubicBezTo>
                    <a:pt x="40022" y="13203"/>
                    <a:pt x="40007" y="13202"/>
                    <a:pt x="39993" y="13202"/>
                  </a:cubicBezTo>
                  <a:cubicBezTo>
                    <a:pt x="39867" y="13202"/>
                    <a:pt x="39747" y="13154"/>
                    <a:pt x="39649" y="13075"/>
                  </a:cubicBezTo>
                  <a:cubicBezTo>
                    <a:pt x="39441" y="12889"/>
                    <a:pt x="39311" y="12801"/>
                    <a:pt x="38945" y="12779"/>
                  </a:cubicBezTo>
                  <a:cubicBezTo>
                    <a:pt x="38879" y="12775"/>
                    <a:pt x="38803" y="12772"/>
                    <a:pt x="38718" y="12772"/>
                  </a:cubicBezTo>
                  <a:cubicBezTo>
                    <a:pt x="38460" y="12772"/>
                    <a:pt x="38202" y="12748"/>
                    <a:pt x="37984" y="12748"/>
                  </a:cubicBezTo>
                  <a:cubicBezTo>
                    <a:pt x="37738" y="12748"/>
                    <a:pt x="37542" y="12779"/>
                    <a:pt x="37455" y="12911"/>
                  </a:cubicBezTo>
                  <a:cubicBezTo>
                    <a:pt x="37383" y="13015"/>
                    <a:pt x="37216" y="13061"/>
                    <a:pt x="37029" y="13061"/>
                  </a:cubicBezTo>
                  <a:cubicBezTo>
                    <a:pt x="37012" y="13061"/>
                    <a:pt x="36994" y="13060"/>
                    <a:pt x="36975" y="13059"/>
                  </a:cubicBezTo>
                  <a:cubicBezTo>
                    <a:pt x="36739" y="13050"/>
                    <a:pt x="36486" y="12971"/>
                    <a:pt x="36354" y="12854"/>
                  </a:cubicBezTo>
                  <a:cubicBezTo>
                    <a:pt x="36300" y="12807"/>
                    <a:pt x="36193" y="12788"/>
                    <a:pt x="36051" y="12779"/>
                  </a:cubicBezTo>
                  <a:cubicBezTo>
                    <a:pt x="36019" y="12777"/>
                    <a:pt x="35986" y="12777"/>
                    <a:pt x="35951" y="12777"/>
                  </a:cubicBezTo>
                  <a:cubicBezTo>
                    <a:pt x="35708" y="12777"/>
                    <a:pt x="35395" y="12804"/>
                    <a:pt x="35103" y="12804"/>
                  </a:cubicBezTo>
                  <a:cubicBezTo>
                    <a:pt x="35013" y="12804"/>
                    <a:pt x="34925" y="12801"/>
                    <a:pt x="34841" y="12794"/>
                  </a:cubicBezTo>
                  <a:cubicBezTo>
                    <a:pt x="34621" y="12779"/>
                    <a:pt x="34431" y="12734"/>
                    <a:pt x="34324" y="12636"/>
                  </a:cubicBezTo>
                  <a:cubicBezTo>
                    <a:pt x="33977" y="12314"/>
                    <a:pt x="35091" y="12005"/>
                    <a:pt x="35586" y="12005"/>
                  </a:cubicBezTo>
                  <a:cubicBezTo>
                    <a:pt x="36079" y="12005"/>
                    <a:pt x="36051" y="11674"/>
                    <a:pt x="35612" y="11620"/>
                  </a:cubicBezTo>
                  <a:cubicBezTo>
                    <a:pt x="35173" y="11563"/>
                    <a:pt x="34980" y="11071"/>
                    <a:pt x="35694" y="11014"/>
                  </a:cubicBezTo>
                  <a:cubicBezTo>
                    <a:pt x="35744" y="11011"/>
                    <a:pt x="35796" y="11009"/>
                    <a:pt x="35847" y="11009"/>
                  </a:cubicBezTo>
                  <a:cubicBezTo>
                    <a:pt x="35898" y="11009"/>
                    <a:pt x="35949" y="11011"/>
                    <a:pt x="36000" y="11014"/>
                  </a:cubicBezTo>
                  <a:cubicBezTo>
                    <a:pt x="36492" y="11055"/>
                    <a:pt x="36698" y="11311"/>
                    <a:pt x="36767" y="11566"/>
                  </a:cubicBezTo>
                  <a:cubicBezTo>
                    <a:pt x="36811" y="11724"/>
                    <a:pt x="37042" y="11831"/>
                    <a:pt x="37247" y="11847"/>
                  </a:cubicBezTo>
                  <a:cubicBezTo>
                    <a:pt x="37263" y="11848"/>
                    <a:pt x="37279" y="11849"/>
                    <a:pt x="37295" y="11849"/>
                  </a:cubicBezTo>
                  <a:cubicBezTo>
                    <a:pt x="37455" y="11849"/>
                    <a:pt x="37591" y="11789"/>
                    <a:pt x="37591" y="11648"/>
                  </a:cubicBezTo>
                  <a:cubicBezTo>
                    <a:pt x="37591" y="11320"/>
                    <a:pt x="36575" y="11099"/>
                    <a:pt x="36874" y="10825"/>
                  </a:cubicBezTo>
                  <a:cubicBezTo>
                    <a:pt x="37092" y="10629"/>
                    <a:pt x="37379" y="10332"/>
                    <a:pt x="37301" y="10313"/>
                  </a:cubicBezTo>
                  <a:cubicBezTo>
                    <a:pt x="37298" y="10313"/>
                    <a:pt x="37296" y="10312"/>
                    <a:pt x="37293" y="10312"/>
                  </a:cubicBezTo>
                  <a:cubicBezTo>
                    <a:pt x="37256" y="10312"/>
                    <a:pt x="37171" y="10349"/>
                    <a:pt x="37016" y="10439"/>
                  </a:cubicBezTo>
                  <a:cubicBezTo>
                    <a:pt x="36709" y="10621"/>
                    <a:pt x="36325" y="10724"/>
                    <a:pt x="36023" y="10724"/>
                  </a:cubicBezTo>
                  <a:cubicBezTo>
                    <a:pt x="35990" y="10724"/>
                    <a:pt x="35958" y="10723"/>
                    <a:pt x="35927" y="10720"/>
                  </a:cubicBezTo>
                  <a:cubicBezTo>
                    <a:pt x="35684" y="10705"/>
                    <a:pt x="35517" y="10604"/>
                    <a:pt x="35530" y="10414"/>
                  </a:cubicBezTo>
                  <a:cubicBezTo>
                    <a:pt x="35553" y="10025"/>
                    <a:pt x="36306" y="9681"/>
                    <a:pt x="36897" y="9681"/>
                  </a:cubicBezTo>
                  <a:cubicBezTo>
                    <a:pt x="36935" y="9681"/>
                    <a:pt x="36971" y="9682"/>
                    <a:pt x="37007" y="9685"/>
                  </a:cubicBezTo>
                  <a:cubicBezTo>
                    <a:pt x="37048" y="9688"/>
                    <a:pt x="37086" y="9691"/>
                    <a:pt x="37124" y="9698"/>
                  </a:cubicBezTo>
                  <a:cubicBezTo>
                    <a:pt x="37578" y="9783"/>
                    <a:pt x="38295" y="10080"/>
                    <a:pt x="38623" y="10108"/>
                  </a:cubicBezTo>
                  <a:cubicBezTo>
                    <a:pt x="38639" y="10109"/>
                    <a:pt x="38655" y="10110"/>
                    <a:pt x="38669" y="10110"/>
                  </a:cubicBezTo>
                  <a:cubicBezTo>
                    <a:pt x="38752" y="10110"/>
                    <a:pt x="38800" y="10086"/>
                    <a:pt x="38800" y="10029"/>
                  </a:cubicBezTo>
                  <a:cubicBezTo>
                    <a:pt x="38800" y="9754"/>
                    <a:pt x="37976" y="9893"/>
                    <a:pt x="37591" y="9287"/>
                  </a:cubicBezTo>
                  <a:cubicBezTo>
                    <a:pt x="37244" y="8741"/>
                    <a:pt x="36897" y="8577"/>
                    <a:pt x="36546" y="8552"/>
                  </a:cubicBezTo>
                  <a:cubicBezTo>
                    <a:pt x="36511" y="8549"/>
                    <a:pt x="36477" y="8545"/>
                    <a:pt x="36439" y="8545"/>
                  </a:cubicBezTo>
                  <a:cubicBezTo>
                    <a:pt x="36054" y="8545"/>
                    <a:pt x="35890" y="7586"/>
                    <a:pt x="36410" y="7557"/>
                  </a:cubicBezTo>
                  <a:cubicBezTo>
                    <a:pt x="36521" y="7551"/>
                    <a:pt x="36631" y="7548"/>
                    <a:pt x="36742" y="7548"/>
                  </a:cubicBezTo>
                  <a:cubicBezTo>
                    <a:pt x="36852" y="7548"/>
                    <a:pt x="36963" y="7551"/>
                    <a:pt x="37073" y="7557"/>
                  </a:cubicBezTo>
                  <a:cubicBezTo>
                    <a:pt x="37547" y="7586"/>
                    <a:pt x="38074" y="7690"/>
                    <a:pt x="38361" y="7999"/>
                  </a:cubicBezTo>
                  <a:cubicBezTo>
                    <a:pt x="38630" y="8283"/>
                    <a:pt x="39131" y="8463"/>
                    <a:pt x="39378" y="8482"/>
                  </a:cubicBezTo>
                  <a:cubicBezTo>
                    <a:pt x="39392" y="8483"/>
                    <a:pt x="39405" y="8484"/>
                    <a:pt x="39418" y="8484"/>
                  </a:cubicBezTo>
                  <a:cubicBezTo>
                    <a:pt x="39543" y="8484"/>
                    <a:pt x="39570" y="8425"/>
                    <a:pt x="39403" y="8299"/>
                  </a:cubicBezTo>
                  <a:cubicBezTo>
                    <a:pt x="38936" y="7946"/>
                    <a:pt x="38169" y="7614"/>
                    <a:pt x="38636" y="7475"/>
                  </a:cubicBezTo>
                  <a:cubicBezTo>
                    <a:pt x="39103" y="7339"/>
                    <a:pt x="40145" y="7393"/>
                    <a:pt x="40669" y="7036"/>
                  </a:cubicBezTo>
                  <a:cubicBezTo>
                    <a:pt x="41057" y="6768"/>
                    <a:pt x="40880" y="6424"/>
                    <a:pt x="40754" y="6405"/>
                  </a:cubicBezTo>
                  <a:cubicBezTo>
                    <a:pt x="40752" y="6405"/>
                    <a:pt x="40750" y="6405"/>
                    <a:pt x="40748" y="6405"/>
                  </a:cubicBezTo>
                  <a:cubicBezTo>
                    <a:pt x="40709" y="6405"/>
                    <a:pt x="40675" y="6434"/>
                    <a:pt x="40669" y="6512"/>
                  </a:cubicBezTo>
                  <a:cubicBezTo>
                    <a:pt x="40645" y="6813"/>
                    <a:pt x="39309" y="7156"/>
                    <a:pt x="38815" y="7156"/>
                  </a:cubicBezTo>
                  <a:cubicBezTo>
                    <a:pt x="38790" y="7156"/>
                    <a:pt x="38767" y="7155"/>
                    <a:pt x="38746" y="7153"/>
                  </a:cubicBezTo>
                  <a:cubicBezTo>
                    <a:pt x="38727" y="7150"/>
                    <a:pt x="38708" y="7147"/>
                    <a:pt x="38690" y="7144"/>
                  </a:cubicBezTo>
                  <a:cubicBezTo>
                    <a:pt x="38535" y="7106"/>
                    <a:pt x="38399" y="7062"/>
                    <a:pt x="38289" y="7052"/>
                  </a:cubicBezTo>
                  <a:cubicBezTo>
                    <a:pt x="38277" y="7051"/>
                    <a:pt x="38266" y="7051"/>
                    <a:pt x="38255" y="7051"/>
                  </a:cubicBezTo>
                  <a:cubicBezTo>
                    <a:pt x="38149" y="7051"/>
                    <a:pt x="38073" y="7094"/>
                    <a:pt x="38033" y="7226"/>
                  </a:cubicBezTo>
                  <a:cubicBezTo>
                    <a:pt x="38006" y="7323"/>
                    <a:pt x="37779" y="7362"/>
                    <a:pt x="37498" y="7362"/>
                  </a:cubicBezTo>
                  <a:cubicBezTo>
                    <a:pt x="37388" y="7362"/>
                    <a:pt x="37270" y="7356"/>
                    <a:pt x="37152" y="7346"/>
                  </a:cubicBezTo>
                  <a:cubicBezTo>
                    <a:pt x="36704" y="7305"/>
                    <a:pt x="36259" y="7201"/>
                    <a:pt x="36275" y="7087"/>
                  </a:cubicBezTo>
                  <a:cubicBezTo>
                    <a:pt x="36284" y="7002"/>
                    <a:pt x="36313" y="6888"/>
                    <a:pt x="36319" y="6800"/>
                  </a:cubicBezTo>
                  <a:lnTo>
                    <a:pt x="36319" y="6800"/>
                  </a:lnTo>
                  <a:cubicBezTo>
                    <a:pt x="35703" y="6964"/>
                    <a:pt x="35091" y="7128"/>
                    <a:pt x="34485" y="7298"/>
                  </a:cubicBezTo>
                  <a:cubicBezTo>
                    <a:pt x="34513" y="7324"/>
                    <a:pt x="34535" y="7355"/>
                    <a:pt x="34545" y="7390"/>
                  </a:cubicBezTo>
                  <a:cubicBezTo>
                    <a:pt x="34602" y="7595"/>
                    <a:pt x="34889" y="7804"/>
                    <a:pt x="35040" y="7807"/>
                  </a:cubicBezTo>
                  <a:cubicBezTo>
                    <a:pt x="35107" y="7807"/>
                    <a:pt x="35145" y="7769"/>
                    <a:pt x="35119" y="7665"/>
                  </a:cubicBezTo>
                  <a:cubicBezTo>
                    <a:pt x="35088" y="7541"/>
                    <a:pt x="35179" y="7496"/>
                    <a:pt x="35291" y="7496"/>
                  </a:cubicBezTo>
                  <a:cubicBezTo>
                    <a:pt x="35302" y="7496"/>
                    <a:pt x="35313" y="7496"/>
                    <a:pt x="35324" y="7497"/>
                  </a:cubicBezTo>
                  <a:cubicBezTo>
                    <a:pt x="35508" y="7513"/>
                    <a:pt x="35722" y="7643"/>
                    <a:pt x="35561" y="7775"/>
                  </a:cubicBezTo>
                  <a:cubicBezTo>
                    <a:pt x="35283" y="7993"/>
                    <a:pt x="36054" y="8075"/>
                    <a:pt x="35836" y="8350"/>
                  </a:cubicBezTo>
                  <a:cubicBezTo>
                    <a:pt x="35659" y="8574"/>
                    <a:pt x="35842" y="8741"/>
                    <a:pt x="36180" y="8769"/>
                  </a:cubicBezTo>
                  <a:cubicBezTo>
                    <a:pt x="36210" y="8772"/>
                    <a:pt x="36241" y="8773"/>
                    <a:pt x="36271" y="8773"/>
                  </a:cubicBezTo>
                  <a:cubicBezTo>
                    <a:pt x="36327" y="8773"/>
                    <a:pt x="36384" y="8769"/>
                    <a:pt x="36439" y="8763"/>
                  </a:cubicBezTo>
                  <a:cubicBezTo>
                    <a:pt x="36490" y="8757"/>
                    <a:pt x="36542" y="8754"/>
                    <a:pt x="36595" y="8754"/>
                  </a:cubicBezTo>
                  <a:cubicBezTo>
                    <a:pt x="36624" y="8754"/>
                    <a:pt x="36653" y="8755"/>
                    <a:pt x="36682" y="8757"/>
                  </a:cubicBezTo>
                  <a:cubicBezTo>
                    <a:pt x="36979" y="8779"/>
                    <a:pt x="37067" y="8927"/>
                    <a:pt x="37045" y="9038"/>
                  </a:cubicBezTo>
                  <a:cubicBezTo>
                    <a:pt x="37004" y="9227"/>
                    <a:pt x="36414" y="9230"/>
                    <a:pt x="36000" y="9391"/>
                  </a:cubicBezTo>
                  <a:cubicBezTo>
                    <a:pt x="35645" y="9534"/>
                    <a:pt x="35616" y="9944"/>
                    <a:pt x="35455" y="9944"/>
                  </a:cubicBezTo>
                  <a:cubicBezTo>
                    <a:pt x="35452" y="9944"/>
                    <a:pt x="35450" y="9944"/>
                    <a:pt x="35448" y="9944"/>
                  </a:cubicBezTo>
                  <a:cubicBezTo>
                    <a:pt x="35419" y="9941"/>
                    <a:pt x="35391" y="9931"/>
                    <a:pt x="35365" y="9912"/>
                  </a:cubicBezTo>
                  <a:cubicBezTo>
                    <a:pt x="35353" y="9903"/>
                    <a:pt x="35340" y="9896"/>
                    <a:pt x="35324" y="9896"/>
                  </a:cubicBezTo>
                  <a:cubicBezTo>
                    <a:pt x="35322" y="9896"/>
                    <a:pt x="35319" y="9896"/>
                    <a:pt x="35316" y="9896"/>
                  </a:cubicBezTo>
                  <a:cubicBezTo>
                    <a:pt x="35128" y="9896"/>
                    <a:pt x="35075" y="10613"/>
                    <a:pt x="34801" y="10613"/>
                  </a:cubicBezTo>
                  <a:cubicBezTo>
                    <a:pt x="34800" y="10613"/>
                    <a:pt x="34798" y="10613"/>
                    <a:pt x="34797" y="10613"/>
                  </a:cubicBezTo>
                  <a:cubicBezTo>
                    <a:pt x="34775" y="10613"/>
                    <a:pt x="34756" y="10607"/>
                    <a:pt x="34734" y="10600"/>
                  </a:cubicBezTo>
                  <a:cubicBezTo>
                    <a:pt x="34589" y="10540"/>
                    <a:pt x="34431" y="10499"/>
                    <a:pt x="34273" y="10480"/>
                  </a:cubicBezTo>
                  <a:cubicBezTo>
                    <a:pt x="34247" y="10478"/>
                    <a:pt x="34222" y="10477"/>
                    <a:pt x="34198" y="10477"/>
                  </a:cubicBezTo>
                  <a:cubicBezTo>
                    <a:pt x="34048" y="10477"/>
                    <a:pt x="33924" y="10520"/>
                    <a:pt x="33857" y="10626"/>
                  </a:cubicBezTo>
                  <a:cubicBezTo>
                    <a:pt x="33832" y="10667"/>
                    <a:pt x="33765" y="10684"/>
                    <a:pt x="33674" y="10684"/>
                  </a:cubicBezTo>
                  <a:cubicBezTo>
                    <a:pt x="33647" y="10684"/>
                    <a:pt x="33617" y="10682"/>
                    <a:pt x="33585" y="10679"/>
                  </a:cubicBezTo>
                  <a:cubicBezTo>
                    <a:pt x="33134" y="10645"/>
                    <a:pt x="32316" y="10342"/>
                    <a:pt x="32401" y="10215"/>
                  </a:cubicBezTo>
                  <a:cubicBezTo>
                    <a:pt x="32512" y="10048"/>
                    <a:pt x="31713" y="9748"/>
                    <a:pt x="31521" y="9555"/>
                  </a:cubicBezTo>
                  <a:cubicBezTo>
                    <a:pt x="31328" y="9363"/>
                    <a:pt x="32730" y="9335"/>
                    <a:pt x="32619" y="9031"/>
                  </a:cubicBezTo>
                  <a:cubicBezTo>
                    <a:pt x="32597" y="8968"/>
                    <a:pt x="32518" y="8937"/>
                    <a:pt x="32404" y="8927"/>
                  </a:cubicBezTo>
                  <a:cubicBezTo>
                    <a:pt x="32377" y="8925"/>
                    <a:pt x="32347" y="8924"/>
                    <a:pt x="32315" y="8924"/>
                  </a:cubicBezTo>
                  <a:cubicBezTo>
                    <a:pt x="32000" y="8924"/>
                    <a:pt x="31509" y="9028"/>
                    <a:pt x="31145" y="9028"/>
                  </a:cubicBezTo>
                  <a:cubicBezTo>
                    <a:pt x="31097" y="9028"/>
                    <a:pt x="31052" y="9026"/>
                    <a:pt x="31009" y="9022"/>
                  </a:cubicBezTo>
                  <a:cubicBezTo>
                    <a:pt x="30940" y="9019"/>
                    <a:pt x="30873" y="9003"/>
                    <a:pt x="30807" y="8978"/>
                  </a:cubicBezTo>
                  <a:cubicBezTo>
                    <a:pt x="30473" y="8833"/>
                    <a:pt x="30533" y="8643"/>
                    <a:pt x="30403" y="8473"/>
                  </a:cubicBezTo>
                  <a:cubicBezTo>
                    <a:pt x="29279" y="8811"/>
                    <a:pt x="28174" y="9155"/>
                    <a:pt x="27092" y="9505"/>
                  </a:cubicBezTo>
                  <a:cubicBezTo>
                    <a:pt x="27171" y="9606"/>
                    <a:pt x="27259" y="9704"/>
                    <a:pt x="27376" y="9716"/>
                  </a:cubicBezTo>
                  <a:cubicBezTo>
                    <a:pt x="27381" y="9718"/>
                    <a:pt x="27385" y="9719"/>
                    <a:pt x="27390" y="9719"/>
                  </a:cubicBezTo>
                  <a:cubicBezTo>
                    <a:pt x="27394" y="9719"/>
                    <a:pt x="27398" y="9718"/>
                    <a:pt x="27401" y="9716"/>
                  </a:cubicBezTo>
                  <a:lnTo>
                    <a:pt x="27464" y="9716"/>
                  </a:lnTo>
                  <a:cubicBezTo>
                    <a:pt x="27777" y="9739"/>
                    <a:pt x="28275" y="9900"/>
                    <a:pt x="28146" y="10155"/>
                  </a:cubicBezTo>
                  <a:cubicBezTo>
                    <a:pt x="28007" y="10433"/>
                    <a:pt x="28695" y="10484"/>
                    <a:pt x="28392" y="10843"/>
                  </a:cubicBezTo>
                  <a:cubicBezTo>
                    <a:pt x="28271" y="10988"/>
                    <a:pt x="28134" y="11050"/>
                    <a:pt x="27981" y="11050"/>
                  </a:cubicBezTo>
                  <a:cubicBezTo>
                    <a:pt x="27967" y="11050"/>
                    <a:pt x="27952" y="11050"/>
                    <a:pt x="27938" y="11049"/>
                  </a:cubicBezTo>
                  <a:cubicBezTo>
                    <a:pt x="27723" y="11036"/>
                    <a:pt x="27486" y="10907"/>
                    <a:pt x="27237" y="10705"/>
                  </a:cubicBezTo>
                  <a:cubicBezTo>
                    <a:pt x="26969" y="10480"/>
                    <a:pt x="26637" y="10345"/>
                    <a:pt x="26287" y="10319"/>
                  </a:cubicBezTo>
                  <a:cubicBezTo>
                    <a:pt x="26250" y="10317"/>
                    <a:pt x="26214" y="10317"/>
                    <a:pt x="26177" y="10317"/>
                  </a:cubicBezTo>
                  <a:cubicBezTo>
                    <a:pt x="25978" y="10317"/>
                    <a:pt x="25782" y="10345"/>
                    <a:pt x="25592" y="10402"/>
                  </a:cubicBezTo>
                  <a:cubicBezTo>
                    <a:pt x="25471" y="10440"/>
                    <a:pt x="25344" y="10462"/>
                    <a:pt x="25217" y="10462"/>
                  </a:cubicBezTo>
                  <a:cubicBezTo>
                    <a:pt x="25208" y="10462"/>
                    <a:pt x="25200" y="10462"/>
                    <a:pt x="25191" y="10461"/>
                  </a:cubicBezTo>
                  <a:cubicBezTo>
                    <a:pt x="24955" y="10449"/>
                    <a:pt x="24860" y="10332"/>
                    <a:pt x="24819" y="10247"/>
                  </a:cubicBezTo>
                  <a:cubicBezTo>
                    <a:pt x="23705" y="10622"/>
                    <a:pt x="22609" y="11001"/>
                    <a:pt x="21533" y="11386"/>
                  </a:cubicBezTo>
                  <a:cubicBezTo>
                    <a:pt x="21438" y="11549"/>
                    <a:pt x="21082" y="11807"/>
                    <a:pt x="20674" y="11807"/>
                  </a:cubicBezTo>
                  <a:cubicBezTo>
                    <a:pt x="20647" y="11807"/>
                    <a:pt x="20619" y="11805"/>
                    <a:pt x="20592" y="11803"/>
                  </a:cubicBezTo>
                  <a:cubicBezTo>
                    <a:pt x="20532" y="11797"/>
                    <a:pt x="20478" y="11790"/>
                    <a:pt x="20425" y="11784"/>
                  </a:cubicBezTo>
                  <a:cubicBezTo>
                    <a:pt x="19367" y="12169"/>
                    <a:pt x="18332" y="12558"/>
                    <a:pt x="17315" y="12949"/>
                  </a:cubicBezTo>
                  <a:cubicBezTo>
                    <a:pt x="17248" y="13037"/>
                    <a:pt x="17140" y="13117"/>
                    <a:pt x="17031" y="13117"/>
                  </a:cubicBezTo>
                  <a:cubicBezTo>
                    <a:pt x="17027" y="13117"/>
                    <a:pt x="17023" y="13117"/>
                    <a:pt x="17019" y="13116"/>
                  </a:cubicBezTo>
                  <a:cubicBezTo>
                    <a:pt x="16990" y="13116"/>
                    <a:pt x="16962" y="13110"/>
                    <a:pt x="16937" y="13097"/>
                  </a:cubicBezTo>
                  <a:cubicBezTo>
                    <a:pt x="16431" y="13293"/>
                    <a:pt x="15930" y="13489"/>
                    <a:pt x="15437" y="13684"/>
                  </a:cubicBezTo>
                  <a:cubicBezTo>
                    <a:pt x="15409" y="13707"/>
                    <a:pt x="15374" y="13722"/>
                    <a:pt x="15336" y="13726"/>
                  </a:cubicBezTo>
                  <a:cubicBezTo>
                    <a:pt x="10402" y="15689"/>
                    <a:pt x="6002" y="17700"/>
                    <a:pt x="2144" y="19629"/>
                  </a:cubicBezTo>
                  <a:cubicBezTo>
                    <a:pt x="1415" y="19995"/>
                    <a:pt x="701" y="20358"/>
                    <a:pt x="1" y="20724"/>
                  </a:cubicBezTo>
                  <a:cubicBezTo>
                    <a:pt x="234" y="20711"/>
                    <a:pt x="465" y="20680"/>
                    <a:pt x="695" y="20632"/>
                  </a:cubicBezTo>
                  <a:cubicBezTo>
                    <a:pt x="730" y="20625"/>
                    <a:pt x="767" y="20621"/>
                    <a:pt x="808" y="20621"/>
                  </a:cubicBezTo>
                  <a:cubicBezTo>
                    <a:pt x="1138" y="20621"/>
                    <a:pt x="1647" y="20854"/>
                    <a:pt x="1999" y="20989"/>
                  </a:cubicBezTo>
                  <a:cubicBezTo>
                    <a:pt x="2090" y="21021"/>
                    <a:pt x="2188" y="21040"/>
                    <a:pt x="2283" y="21046"/>
                  </a:cubicBezTo>
                  <a:lnTo>
                    <a:pt x="2327" y="21052"/>
                  </a:lnTo>
                  <a:cubicBezTo>
                    <a:pt x="2627" y="21078"/>
                    <a:pt x="3000" y="21062"/>
                    <a:pt x="3224" y="21078"/>
                  </a:cubicBezTo>
                  <a:cubicBezTo>
                    <a:pt x="3347" y="21084"/>
                    <a:pt x="3429" y="21103"/>
                    <a:pt x="3429" y="21141"/>
                  </a:cubicBezTo>
                  <a:cubicBezTo>
                    <a:pt x="3429" y="21270"/>
                    <a:pt x="4272" y="21781"/>
                    <a:pt x="4774" y="21813"/>
                  </a:cubicBezTo>
                  <a:cubicBezTo>
                    <a:pt x="4789" y="21815"/>
                    <a:pt x="4805" y="21815"/>
                    <a:pt x="4821" y="21815"/>
                  </a:cubicBezTo>
                  <a:cubicBezTo>
                    <a:pt x="4837" y="21815"/>
                    <a:pt x="4853" y="21815"/>
                    <a:pt x="4868" y="21813"/>
                  </a:cubicBezTo>
                  <a:cubicBezTo>
                    <a:pt x="4890" y="21811"/>
                    <a:pt x="4913" y="21811"/>
                    <a:pt x="4935" y="21811"/>
                  </a:cubicBezTo>
                  <a:cubicBezTo>
                    <a:pt x="4957" y="21811"/>
                    <a:pt x="4979" y="21811"/>
                    <a:pt x="5001" y="21813"/>
                  </a:cubicBezTo>
                  <a:cubicBezTo>
                    <a:pt x="5354" y="21838"/>
                    <a:pt x="5620" y="22075"/>
                    <a:pt x="5749" y="22081"/>
                  </a:cubicBezTo>
                  <a:cubicBezTo>
                    <a:pt x="5768" y="22081"/>
                    <a:pt x="5787" y="22075"/>
                    <a:pt x="5803" y="22062"/>
                  </a:cubicBezTo>
                  <a:cubicBezTo>
                    <a:pt x="5910" y="21952"/>
                    <a:pt x="5774" y="21870"/>
                    <a:pt x="5553" y="21706"/>
                  </a:cubicBezTo>
                  <a:cubicBezTo>
                    <a:pt x="5336" y="21545"/>
                    <a:pt x="5664" y="21308"/>
                    <a:pt x="5995" y="21308"/>
                  </a:cubicBezTo>
                  <a:cubicBezTo>
                    <a:pt x="6324" y="21308"/>
                    <a:pt x="6406" y="21185"/>
                    <a:pt x="6406" y="21087"/>
                  </a:cubicBezTo>
                  <a:cubicBezTo>
                    <a:pt x="6406" y="21067"/>
                    <a:pt x="6430" y="21057"/>
                    <a:pt x="6465" y="21057"/>
                  </a:cubicBezTo>
                  <a:cubicBezTo>
                    <a:pt x="6474" y="21057"/>
                    <a:pt x="6484" y="21057"/>
                    <a:pt x="6494" y="21059"/>
                  </a:cubicBezTo>
                  <a:cubicBezTo>
                    <a:pt x="6620" y="21071"/>
                    <a:pt x="6838" y="21166"/>
                    <a:pt x="6737" y="21226"/>
                  </a:cubicBezTo>
                  <a:cubicBezTo>
                    <a:pt x="6639" y="21286"/>
                    <a:pt x="6699" y="21377"/>
                    <a:pt x="6772" y="21384"/>
                  </a:cubicBezTo>
                  <a:cubicBezTo>
                    <a:pt x="6813" y="21384"/>
                    <a:pt x="6854" y="21358"/>
                    <a:pt x="6873" y="21324"/>
                  </a:cubicBezTo>
                  <a:cubicBezTo>
                    <a:pt x="6900" y="21280"/>
                    <a:pt x="6951" y="21269"/>
                    <a:pt x="7012" y="21269"/>
                  </a:cubicBezTo>
                  <a:cubicBezTo>
                    <a:pt x="7021" y="21269"/>
                    <a:pt x="7030" y="21270"/>
                    <a:pt x="7040" y="21270"/>
                  </a:cubicBezTo>
                  <a:lnTo>
                    <a:pt x="7062" y="21270"/>
                  </a:lnTo>
                  <a:cubicBezTo>
                    <a:pt x="7119" y="21276"/>
                    <a:pt x="7179" y="21289"/>
                    <a:pt x="7230" y="21292"/>
                  </a:cubicBezTo>
                  <a:cubicBezTo>
                    <a:pt x="7240" y="21293"/>
                    <a:pt x="7251" y="21294"/>
                    <a:pt x="7260" y="21294"/>
                  </a:cubicBezTo>
                  <a:cubicBezTo>
                    <a:pt x="7320" y="21294"/>
                    <a:pt x="7350" y="21274"/>
                    <a:pt x="7312" y="21197"/>
                  </a:cubicBezTo>
                  <a:cubicBezTo>
                    <a:pt x="7201" y="20977"/>
                    <a:pt x="7627" y="21033"/>
                    <a:pt x="8000" y="20869"/>
                  </a:cubicBezTo>
                  <a:cubicBezTo>
                    <a:pt x="8340" y="20715"/>
                    <a:pt x="8695" y="20493"/>
                    <a:pt x="8917" y="20493"/>
                  </a:cubicBezTo>
                  <a:cubicBezTo>
                    <a:pt x="8922" y="20493"/>
                    <a:pt x="8927" y="20493"/>
                    <a:pt x="8931" y="20494"/>
                  </a:cubicBezTo>
                  <a:cubicBezTo>
                    <a:pt x="8947" y="20494"/>
                    <a:pt x="8963" y="20494"/>
                    <a:pt x="8975" y="20497"/>
                  </a:cubicBezTo>
                  <a:cubicBezTo>
                    <a:pt x="8988" y="20500"/>
                    <a:pt x="9004" y="20503"/>
                    <a:pt x="9016" y="20503"/>
                  </a:cubicBezTo>
                  <a:cubicBezTo>
                    <a:pt x="9039" y="20505"/>
                    <a:pt x="9061" y="20506"/>
                    <a:pt x="9085" y="20506"/>
                  </a:cubicBezTo>
                  <a:cubicBezTo>
                    <a:pt x="9193" y="20506"/>
                    <a:pt x="9307" y="20487"/>
                    <a:pt x="9390" y="20487"/>
                  </a:cubicBezTo>
                  <a:cubicBezTo>
                    <a:pt x="9395" y="20487"/>
                    <a:pt x="9400" y="20487"/>
                    <a:pt x="9405" y="20487"/>
                  </a:cubicBezTo>
                  <a:cubicBezTo>
                    <a:pt x="9474" y="20490"/>
                    <a:pt x="9515" y="20509"/>
                    <a:pt x="9512" y="20566"/>
                  </a:cubicBezTo>
                  <a:cubicBezTo>
                    <a:pt x="9499" y="20718"/>
                    <a:pt x="8865" y="20980"/>
                    <a:pt x="8536" y="21033"/>
                  </a:cubicBezTo>
                  <a:cubicBezTo>
                    <a:pt x="8208" y="21090"/>
                    <a:pt x="7574" y="21598"/>
                    <a:pt x="7343" y="21722"/>
                  </a:cubicBezTo>
                  <a:cubicBezTo>
                    <a:pt x="7135" y="21832"/>
                    <a:pt x="6930" y="22050"/>
                    <a:pt x="7189" y="22066"/>
                  </a:cubicBezTo>
                  <a:cubicBezTo>
                    <a:pt x="7201" y="22066"/>
                    <a:pt x="7213" y="22066"/>
                    <a:pt x="7225" y="22066"/>
                  </a:cubicBezTo>
                  <a:cubicBezTo>
                    <a:pt x="7465" y="22066"/>
                    <a:pt x="7638" y="21947"/>
                    <a:pt x="7599" y="21788"/>
                  </a:cubicBezTo>
                  <a:cubicBezTo>
                    <a:pt x="7565" y="21644"/>
                    <a:pt x="8309" y="21243"/>
                    <a:pt x="8512" y="21243"/>
                  </a:cubicBezTo>
                  <a:cubicBezTo>
                    <a:pt x="8518" y="21243"/>
                    <a:pt x="8525" y="21244"/>
                    <a:pt x="8530" y="21245"/>
                  </a:cubicBezTo>
                  <a:cubicBezTo>
                    <a:pt x="8549" y="21245"/>
                    <a:pt x="8562" y="21254"/>
                    <a:pt x="8565" y="21267"/>
                  </a:cubicBezTo>
                  <a:cubicBezTo>
                    <a:pt x="8578" y="21327"/>
                    <a:pt x="8631" y="21368"/>
                    <a:pt x="8691" y="21368"/>
                  </a:cubicBezTo>
                  <a:cubicBezTo>
                    <a:pt x="8695" y="21368"/>
                    <a:pt x="8699" y="21368"/>
                    <a:pt x="8704" y="21368"/>
                  </a:cubicBezTo>
                  <a:cubicBezTo>
                    <a:pt x="8808" y="21368"/>
                    <a:pt x="8964" y="21293"/>
                    <a:pt x="9152" y="21074"/>
                  </a:cubicBezTo>
                  <a:cubicBezTo>
                    <a:pt x="9305" y="20895"/>
                    <a:pt x="9453" y="20830"/>
                    <a:pt x="9565" y="20830"/>
                  </a:cubicBezTo>
                  <a:cubicBezTo>
                    <a:pt x="9572" y="20830"/>
                    <a:pt x="9580" y="20831"/>
                    <a:pt x="9588" y="20831"/>
                  </a:cubicBezTo>
                  <a:cubicBezTo>
                    <a:pt x="9698" y="20838"/>
                    <a:pt x="9768" y="20910"/>
                    <a:pt x="9761" y="20977"/>
                  </a:cubicBezTo>
                  <a:cubicBezTo>
                    <a:pt x="9755" y="20995"/>
                    <a:pt x="9768" y="21011"/>
                    <a:pt x="9787" y="21011"/>
                  </a:cubicBezTo>
                  <a:cubicBezTo>
                    <a:pt x="9789" y="21012"/>
                    <a:pt x="9792" y="21012"/>
                    <a:pt x="9795" y="21012"/>
                  </a:cubicBezTo>
                  <a:cubicBezTo>
                    <a:pt x="9908" y="21012"/>
                    <a:pt x="10234" y="20782"/>
                    <a:pt x="10213" y="20579"/>
                  </a:cubicBezTo>
                  <a:cubicBezTo>
                    <a:pt x="10184" y="20333"/>
                    <a:pt x="10718" y="20591"/>
                    <a:pt x="10431" y="20222"/>
                  </a:cubicBezTo>
                  <a:cubicBezTo>
                    <a:pt x="10275" y="20021"/>
                    <a:pt x="10296" y="19934"/>
                    <a:pt x="10403" y="19934"/>
                  </a:cubicBezTo>
                  <a:cubicBezTo>
                    <a:pt x="10407" y="19934"/>
                    <a:pt x="10411" y="19935"/>
                    <a:pt x="10415" y="19935"/>
                  </a:cubicBezTo>
                  <a:cubicBezTo>
                    <a:pt x="10506" y="19941"/>
                    <a:pt x="10651" y="20004"/>
                    <a:pt x="10803" y="20115"/>
                  </a:cubicBezTo>
                  <a:cubicBezTo>
                    <a:pt x="11147" y="20361"/>
                    <a:pt x="11324" y="21321"/>
                    <a:pt x="11737" y="21349"/>
                  </a:cubicBezTo>
                  <a:cubicBezTo>
                    <a:pt x="11744" y="21349"/>
                    <a:pt x="11750" y="21350"/>
                    <a:pt x="11756" y="21350"/>
                  </a:cubicBezTo>
                  <a:cubicBezTo>
                    <a:pt x="12148" y="21350"/>
                    <a:pt x="12350" y="20471"/>
                    <a:pt x="12564" y="20471"/>
                  </a:cubicBezTo>
                  <a:cubicBezTo>
                    <a:pt x="12567" y="20471"/>
                    <a:pt x="12571" y="20471"/>
                    <a:pt x="12574" y="20471"/>
                  </a:cubicBezTo>
                  <a:cubicBezTo>
                    <a:pt x="12792" y="20500"/>
                    <a:pt x="12634" y="20876"/>
                    <a:pt x="12779" y="20951"/>
                  </a:cubicBezTo>
                  <a:cubicBezTo>
                    <a:pt x="12886" y="21008"/>
                    <a:pt x="12476" y="21327"/>
                    <a:pt x="12725" y="21349"/>
                  </a:cubicBezTo>
                  <a:lnTo>
                    <a:pt x="12751" y="21349"/>
                  </a:lnTo>
                  <a:cubicBezTo>
                    <a:pt x="12776" y="21349"/>
                    <a:pt x="12801" y="21349"/>
                    <a:pt x="12826" y="21349"/>
                  </a:cubicBezTo>
                  <a:cubicBezTo>
                    <a:pt x="13100" y="21349"/>
                    <a:pt x="13363" y="21339"/>
                    <a:pt x="13464" y="21087"/>
                  </a:cubicBezTo>
                  <a:cubicBezTo>
                    <a:pt x="13526" y="20934"/>
                    <a:pt x="13836" y="20840"/>
                    <a:pt x="14166" y="20840"/>
                  </a:cubicBezTo>
                  <a:cubicBezTo>
                    <a:pt x="14204" y="20840"/>
                    <a:pt x="14243" y="20841"/>
                    <a:pt x="14282" y="20844"/>
                  </a:cubicBezTo>
                  <a:cubicBezTo>
                    <a:pt x="14503" y="20860"/>
                    <a:pt x="14724" y="20920"/>
                    <a:pt x="14866" y="21033"/>
                  </a:cubicBezTo>
                  <a:cubicBezTo>
                    <a:pt x="15226" y="21317"/>
                    <a:pt x="15693" y="21418"/>
                    <a:pt x="16012" y="21441"/>
                  </a:cubicBezTo>
                  <a:lnTo>
                    <a:pt x="16072" y="21444"/>
                  </a:lnTo>
                  <a:lnTo>
                    <a:pt x="16103" y="21444"/>
                  </a:lnTo>
                  <a:cubicBezTo>
                    <a:pt x="16406" y="21469"/>
                    <a:pt x="16488" y="21639"/>
                    <a:pt x="16981" y="21731"/>
                  </a:cubicBezTo>
                  <a:cubicBezTo>
                    <a:pt x="17296" y="21791"/>
                    <a:pt x="17577" y="21867"/>
                    <a:pt x="17738" y="21879"/>
                  </a:cubicBezTo>
                  <a:cubicBezTo>
                    <a:pt x="17752" y="21880"/>
                    <a:pt x="17764" y="21881"/>
                    <a:pt x="17776" y="21881"/>
                  </a:cubicBezTo>
                  <a:cubicBezTo>
                    <a:pt x="17850" y="21881"/>
                    <a:pt x="17889" y="21862"/>
                    <a:pt x="17884" y="21813"/>
                  </a:cubicBezTo>
                  <a:cubicBezTo>
                    <a:pt x="17881" y="21770"/>
                    <a:pt x="17936" y="21753"/>
                    <a:pt x="18024" y="21753"/>
                  </a:cubicBezTo>
                  <a:cubicBezTo>
                    <a:pt x="18032" y="21753"/>
                    <a:pt x="18039" y="21753"/>
                    <a:pt x="18048" y="21753"/>
                  </a:cubicBezTo>
                  <a:cubicBezTo>
                    <a:pt x="18272" y="21766"/>
                    <a:pt x="18673" y="21892"/>
                    <a:pt x="18887" y="22062"/>
                  </a:cubicBezTo>
                  <a:cubicBezTo>
                    <a:pt x="19177" y="22287"/>
                    <a:pt x="19301" y="22536"/>
                    <a:pt x="19166" y="22536"/>
                  </a:cubicBezTo>
                  <a:cubicBezTo>
                    <a:pt x="19163" y="22536"/>
                    <a:pt x="19159" y="22536"/>
                    <a:pt x="19156" y="22536"/>
                  </a:cubicBezTo>
                  <a:cubicBezTo>
                    <a:pt x="19143" y="22533"/>
                    <a:pt x="19130" y="22533"/>
                    <a:pt x="19121" y="22530"/>
                  </a:cubicBezTo>
                  <a:cubicBezTo>
                    <a:pt x="19108" y="22523"/>
                    <a:pt x="19093" y="22523"/>
                    <a:pt x="19080" y="22523"/>
                  </a:cubicBezTo>
                  <a:cubicBezTo>
                    <a:pt x="19078" y="22523"/>
                    <a:pt x="19075" y="22523"/>
                    <a:pt x="19073" y="22523"/>
                  </a:cubicBezTo>
                  <a:cubicBezTo>
                    <a:pt x="18825" y="22523"/>
                    <a:pt x="18245" y="22831"/>
                    <a:pt x="18423" y="23009"/>
                  </a:cubicBezTo>
                  <a:cubicBezTo>
                    <a:pt x="18515" y="23098"/>
                    <a:pt x="18793" y="23152"/>
                    <a:pt x="19124" y="23174"/>
                  </a:cubicBezTo>
                  <a:cubicBezTo>
                    <a:pt x="19248" y="23182"/>
                    <a:pt x="19371" y="23186"/>
                    <a:pt x="19495" y="23186"/>
                  </a:cubicBezTo>
                  <a:cubicBezTo>
                    <a:pt x="19746" y="23186"/>
                    <a:pt x="19998" y="23169"/>
                    <a:pt x="20248" y="23133"/>
                  </a:cubicBezTo>
                  <a:cubicBezTo>
                    <a:pt x="20826" y="23038"/>
                    <a:pt x="21126" y="23079"/>
                    <a:pt x="21388" y="22940"/>
                  </a:cubicBezTo>
                  <a:cubicBezTo>
                    <a:pt x="21468" y="22899"/>
                    <a:pt x="21533" y="22881"/>
                    <a:pt x="21589" y="22881"/>
                  </a:cubicBezTo>
                  <a:cubicBezTo>
                    <a:pt x="21601" y="22881"/>
                    <a:pt x="21613" y="22881"/>
                    <a:pt x="21624" y="22883"/>
                  </a:cubicBezTo>
                  <a:cubicBezTo>
                    <a:pt x="21735" y="22899"/>
                    <a:pt x="21817" y="22981"/>
                    <a:pt x="21937" y="23079"/>
                  </a:cubicBezTo>
                  <a:cubicBezTo>
                    <a:pt x="21990" y="23117"/>
                    <a:pt x="22057" y="23139"/>
                    <a:pt x="22123" y="23139"/>
                  </a:cubicBezTo>
                  <a:cubicBezTo>
                    <a:pt x="22183" y="23139"/>
                    <a:pt x="22243" y="23133"/>
                    <a:pt x="22281" y="23133"/>
                  </a:cubicBezTo>
                  <a:cubicBezTo>
                    <a:pt x="22331" y="23133"/>
                    <a:pt x="22360" y="23148"/>
                    <a:pt x="22347" y="23215"/>
                  </a:cubicBezTo>
                  <a:cubicBezTo>
                    <a:pt x="22338" y="23294"/>
                    <a:pt x="22357" y="23306"/>
                    <a:pt x="22398" y="23309"/>
                  </a:cubicBezTo>
                  <a:lnTo>
                    <a:pt x="22442" y="23309"/>
                  </a:lnTo>
                  <a:cubicBezTo>
                    <a:pt x="22524" y="23309"/>
                    <a:pt x="22603" y="23338"/>
                    <a:pt x="22663" y="23391"/>
                  </a:cubicBezTo>
                  <a:cubicBezTo>
                    <a:pt x="22871" y="23556"/>
                    <a:pt x="22994" y="23818"/>
                    <a:pt x="22732" y="23900"/>
                  </a:cubicBezTo>
                  <a:cubicBezTo>
                    <a:pt x="22546" y="23960"/>
                    <a:pt x="22824" y="24146"/>
                    <a:pt x="22997" y="24155"/>
                  </a:cubicBezTo>
                  <a:cubicBezTo>
                    <a:pt x="23001" y="24156"/>
                    <a:pt x="23005" y="24156"/>
                    <a:pt x="23008" y="24156"/>
                  </a:cubicBezTo>
                  <a:cubicBezTo>
                    <a:pt x="23069" y="24156"/>
                    <a:pt x="23114" y="24129"/>
                    <a:pt x="23114" y="24064"/>
                  </a:cubicBezTo>
                  <a:cubicBezTo>
                    <a:pt x="23114" y="23818"/>
                    <a:pt x="23610" y="24105"/>
                    <a:pt x="23266" y="23597"/>
                  </a:cubicBezTo>
                  <a:cubicBezTo>
                    <a:pt x="22922" y="23092"/>
                    <a:pt x="22840" y="22801"/>
                    <a:pt x="23199" y="22747"/>
                  </a:cubicBezTo>
                  <a:cubicBezTo>
                    <a:pt x="23556" y="22691"/>
                    <a:pt x="24380" y="22375"/>
                    <a:pt x="24213" y="22211"/>
                  </a:cubicBezTo>
                  <a:cubicBezTo>
                    <a:pt x="24197" y="22192"/>
                    <a:pt x="24172" y="22179"/>
                    <a:pt x="24146" y="22176"/>
                  </a:cubicBezTo>
                  <a:cubicBezTo>
                    <a:pt x="24141" y="22175"/>
                    <a:pt x="24136" y="22175"/>
                    <a:pt x="24130" y="22175"/>
                  </a:cubicBezTo>
                  <a:cubicBezTo>
                    <a:pt x="23975" y="22175"/>
                    <a:pt x="23751" y="22449"/>
                    <a:pt x="23459" y="22449"/>
                  </a:cubicBezTo>
                  <a:cubicBezTo>
                    <a:pt x="23448" y="22449"/>
                    <a:pt x="23438" y="22448"/>
                    <a:pt x="23427" y="22448"/>
                  </a:cubicBezTo>
                  <a:lnTo>
                    <a:pt x="23389" y="22444"/>
                  </a:lnTo>
                  <a:cubicBezTo>
                    <a:pt x="23367" y="22441"/>
                    <a:pt x="23345" y="22438"/>
                    <a:pt x="23323" y="22438"/>
                  </a:cubicBezTo>
                  <a:cubicBezTo>
                    <a:pt x="23309" y="22437"/>
                    <a:pt x="23296" y="22437"/>
                    <a:pt x="23284" y="22437"/>
                  </a:cubicBezTo>
                  <a:cubicBezTo>
                    <a:pt x="23007" y="22437"/>
                    <a:pt x="23005" y="22634"/>
                    <a:pt x="22814" y="22634"/>
                  </a:cubicBezTo>
                  <a:cubicBezTo>
                    <a:pt x="22783" y="22634"/>
                    <a:pt x="22747" y="22637"/>
                    <a:pt x="22711" y="22637"/>
                  </a:cubicBezTo>
                  <a:cubicBezTo>
                    <a:pt x="22693" y="22637"/>
                    <a:pt x="22674" y="22636"/>
                    <a:pt x="22657" y="22634"/>
                  </a:cubicBezTo>
                  <a:cubicBezTo>
                    <a:pt x="22540" y="22627"/>
                    <a:pt x="22445" y="22583"/>
                    <a:pt x="22540" y="22375"/>
                  </a:cubicBezTo>
                  <a:cubicBezTo>
                    <a:pt x="22675" y="22072"/>
                    <a:pt x="23184" y="22141"/>
                    <a:pt x="23446" y="21974"/>
                  </a:cubicBezTo>
                  <a:cubicBezTo>
                    <a:pt x="23595" y="21882"/>
                    <a:pt x="23888" y="21824"/>
                    <a:pt x="24121" y="21824"/>
                  </a:cubicBezTo>
                  <a:cubicBezTo>
                    <a:pt x="24159" y="21824"/>
                    <a:pt x="24195" y="21826"/>
                    <a:pt x="24229" y="21829"/>
                  </a:cubicBezTo>
                  <a:cubicBezTo>
                    <a:pt x="24355" y="21838"/>
                    <a:pt x="24450" y="21873"/>
                    <a:pt x="24465" y="21933"/>
                  </a:cubicBezTo>
                  <a:cubicBezTo>
                    <a:pt x="24503" y="22107"/>
                    <a:pt x="24427" y="22397"/>
                    <a:pt x="24746" y="22425"/>
                  </a:cubicBezTo>
                  <a:lnTo>
                    <a:pt x="24778" y="22425"/>
                  </a:lnTo>
                  <a:cubicBezTo>
                    <a:pt x="24787" y="22425"/>
                    <a:pt x="24800" y="22425"/>
                    <a:pt x="24809" y="22429"/>
                  </a:cubicBezTo>
                  <a:cubicBezTo>
                    <a:pt x="25122" y="22454"/>
                    <a:pt x="25068" y="22684"/>
                    <a:pt x="25302" y="22700"/>
                  </a:cubicBezTo>
                  <a:lnTo>
                    <a:pt x="25327" y="22700"/>
                  </a:lnTo>
                  <a:cubicBezTo>
                    <a:pt x="25394" y="22700"/>
                    <a:pt x="25460" y="22698"/>
                    <a:pt x="25522" y="22698"/>
                  </a:cubicBezTo>
                  <a:cubicBezTo>
                    <a:pt x="25569" y="22698"/>
                    <a:pt x="25613" y="22699"/>
                    <a:pt x="25655" y="22703"/>
                  </a:cubicBezTo>
                  <a:cubicBezTo>
                    <a:pt x="25785" y="22716"/>
                    <a:pt x="25895" y="22751"/>
                    <a:pt x="25987" y="22852"/>
                  </a:cubicBezTo>
                  <a:cubicBezTo>
                    <a:pt x="26101" y="22975"/>
                    <a:pt x="26337" y="23079"/>
                    <a:pt x="26599" y="23104"/>
                  </a:cubicBezTo>
                  <a:cubicBezTo>
                    <a:pt x="26639" y="23108"/>
                    <a:pt x="26680" y="23110"/>
                    <a:pt x="26720" y="23110"/>
                  </a:cubicBezTo>
                  <a:cubicBezTo>
                    <a:pt x="26801" y="23110"/>
                    <a:pt x="26882" y="23102"/>
                    <a:pt x="26962" y="23085"/>
                  </a:cubicBezTo>
                  <a:cubicBezTo>
                    <a:pt x="27298" y="23013"/>
                    <a:pt x="27754" y="22929"/>
                    <a:pt x="28054" y="22929"/>
                  </a:cubicBezTo>
                  <a:cubicBezTo>
                    <a:pt x="28095" y="22929"/>
                    <a:pt x="28133" y="22930"/>
                    <a:pt x="28168" y="22934"/>
                  </a:cubicBezTo>
                  <a:lnTo>
                    <a:pt x="28171" y="22934"/>
                  </a:lnTo>
                  <a:cubicBezTo>
                    <a:pt x="28351" y="22949"/>
                    <a:pt x="28534" y="23016"/>
                    <a:pt x="28645" y="23022"/>
                  </a:cubicBezTo>
                  <a:cubicBezTo>
                    <a:pt x="28650" y="23022"/>
                    <a:pt x="28655" y="23022"/>
                    <a:pt x="28660" y="23022"/>
                  </a:cubicBezTo>
                  <a:cubicBezTo>
                    <a:pt x="28717" y="23022"/>
                    <a:pt x="28749" y="23004"/>
                    <a:pt x="28746" y="22946"/>
                  </a:cubicBezTo>
                  <a:cubicBezTo>
                    <a:pt x="28733" y="22782"/>
                    <a:pt x="28923" y="22713"/>
                    <a:pt x="28784" y="22549"/>
                  </a:cubicBezTo>
                  <a:cubicBezTo>
                    <a:pt x="28686" y="22430"/>
                    <a:pt x="28759" y="22346"/>
                    <a:pt x="28881" y="22346"/>
                  </a:cubicBezTo>
                  <a:cubicBezTo>
                    <a:pt x="28885" y="22346"/>
                    <a:pt x="28890" y="22346"/>
                    <a:pt x="28894" y="22347"/>
                  </a:cubicBezTo>
                  <a:cubicBezTo>
                    <a:pt x="28945" y="22350"/>
                    <a:pt x="28992" y="22362"/>
                    <a:pt x="29033" y="22388"/>
                  </a:cubicBezTo>
                  <a:cubicBezTo>
                    <a:pt x="29052" y="22397"/>
                    <a:pt x="29074" y="22403"/>
                    <a:pt x="29093" y="22407"/>
                  </a:cubicBezTo>
                  <a:cubicBezTo>
                    <a:pt x="29097" y="22407"/>
                    <a:pt x="29100" y="22407"/>
                    <a:pt x="29103" y="22407"/>
                  </a:cubicBezTo>
                  <a:cubicBezTo>
                    <a:pt x="29204" y="22407"/>
                    <a:pt x="29170" y="22220"/>
                    <a:pt x="29320" y="22220"/>
                  </a:cubicBezTo>
                  <a:cubicBezTo>
                    <a:pt x="29497" y="22220"/>
                    <a:pt x="29223" y="21879"/>
                    <a:pt x="28853" y="21867"/>
                  </a:cubicBezTo>
                  <a:cubicBezTo>
                    <a:pt x="28484" y="21854"/>
                    <a:pt x="28152" y="21728"/>
                    <a:pt x="28304" y="21551"/>
                  </a:cubicBezTo>
                  <a:cubicBezTo>
                    <a:pt x="28455" y="21371"/>
                    <a:pt x="28841" y="21662"/>
                    <a:pt x="28935" y="21125"/>
                  </a:cubicBezTo>
                  <a:cubicBezTo>
                    <a:pt x="28983" y="20853"/>
                    <a:pt x="29112" y="20755"/>
                    <a:pt x="29253" y="20755"/>
                  </a:cubicBezTo>
                  <a:cubicBezTo>
                    <a:pt x="29260" y="20755"/>
                    <a:pt x="29266" y="20755"/>
                    <a:pt x="29273" y="20756"/>
                  </a:cubicBezTo>
                  <a:cubicBezTo>
                    <a:pt x="29406" y="20762"/>
                    <a:pt x="29551" y="20850"/>
                    <a:pt x="29652" y="20961"/>
                  </a:cubicBezTo>
                  <a:cubicBezTo>
                    <a:pt x="29775" y="21090"/>
                    <a:pt x="29889" y="21144"/>
                    <a:pt x="30015" y="21153"/>
                  </a:cubicBezTo>
                  <a:cubicBezTo>
                    <a:pt x="30024" y="21154"/>
                    <a:pt x="30034" y="21154"/>
                    <a:pt x="30043" y="21154"/>
                  </a:cubicBezTo>
                  <a:cubicBezTo>
                    <a:pt x="30143" y="21154"/>
                    <a:pt x="30241" y="21138"/>
                    <a:pt x="30337" y="21112"/>
                  </a:cubicBezTo>
                  <a:cubicBezTo>
                    <a:pt x="30368" y="21103"/>
                    <a:pt x="30401" y="21099"/>
                    <a:pt x="30435" y="21099"/>
                  </a:cubicBezTo>
                  <a:cubicBezTo>
                    <a:pt x="30445" y="21099"/>
                    <a:pt x="30456" y="21099"/>
                    <a:pt x="30466" y="21100"/>
                  </a:cubicBezTo>
                  <a:cubicBezTo>
                    <a:pt x="30687" y="21115"/>
                    <a:pt x="30861" y="21299"/>
                    <a:pt x="30709" y="21330"/>
                  </a:cubicBezTo>
                  <a:cubicBezTo>
                    <a:pt x="30677" y="21336"/>
                    <a:pt x="30643" y="21340"/>
                    <a:pt x="30608" y="21340"/>
                  </a:cubicBezTo>
                  <a:cubicBezTo>
                    <a:pt x="30590" y="21340"/>
                    <a:pt x="30570" y="21339"/>
                    <a:pt x="30551" y="21336"/>
                  </a:cubicBezTo>
                  <a:cubicBezTo>
                    <a:pt x="30510" y="21333"/>
                    <a:pt x="30466" y="21327"/>
                    <a:pt x="30425" y="21324"/>
                  </a:cubicBezTo>
                  <a:cubicBezTo>
                    <a:pt x="30402" y="21322"/>
                    <a:pt x="30379" y="21321"/>
                    <a:pt x="30357" y="21321"/>
                  </a:cubicBezTo>
                  <a:cubicBezTo>
                    <a:pt x="30268" y="21321"/>
                    <a:pt x="30201" y="21342"/>
                    <a:pt x="30201" y="21428"/>
                  </a:cubicBezTo>
                  <a:cubicBezTo>
                    <a:pt x="30201" y="21510"/>
                    <a:pt x="30258" y="21542"/>
                    <a:pt x="30337" y="21545"/>
                  </a:cubicBezTo>
                  <a:cubicBezTo>
                    <a:pt x="30341" y="21545"/>
                    <a:pt x="30344" y="21545"/>
                    <a:pt x="30348" y="21545"/>
                  </a:cubicBezTo>
                  <a:cubicBezTo>
                    <a:pt x="30451" y="21545"/>
                    <a:pt x="30587" y="21505"/>
                    <a:pt x="30694" y="21466"/>
                  </a:cubicBezTo>
                  <a:cubicBezTo>
                    <a:pt x="30707" y="21461"/>
                    <a:pt x="30721" y="21458"/>
                    <a:pt x="30736" y="21458"/>
                  </a:cubicBezTo>
                  <a:cubicBezTo>
                    <a:pt x="30742" y="21458"/>
                    <a:pt x="30748" y="21459"/>
                    <a:pt x="30754" y="21460"/>
                  </a:cubicBezTo>
                  <a:cubicBezTo>
                    <a:pt x="30952" y="21469"/>
                    <a:pt x="31249" y="21813"/>
                    <a:pt x="31038" y="22002"/>
                  </a:cubicBezTo>
                  <a:cubicBezTo>
                    <a:pt x="30962" y="22073"/>
                    <a:pt x="30862" y="22111"/>
                    <a:pt x="30759" y="22111"/>
                  </a:cubicBezTo>
                  <a:cubicBezTo>
                    <a:pt x="30738" y="22111"/>
                    <a:pt x="30718" y="22110"/>
                    <a:pt x="30697" y="22107"/>
                  </a:cubicBezTo>
                  <a:cubicBezTo>
                    <a:pt x="30596" y="22097"/>
                    <a:pt x="30492" y="22069"/>
                    <a:pt x="30375" y="22059"/>
                  </a:cubicBezTo>
                  <a:lnTo>
                    <a:pt x="30324" y="22059"/>
                  </a:lnTo>
                  <a:cubicBezTo>
                    <a:pt x="30069" y="22059"/>
                    <a:pt x="30325" y="22310"/>
                    <a:pt x="30059" y="22310"/>
                  </a:cubicBezTo>
                  <a:cubicBezTo>
                    <a:pt x="30049" y="22310"/>
                    <a:pt x="30037" y="22310"/>
                    <a:pt x="30024" y="22309"/>
                  </a:cubicBezTo>
                  <a:cubicBezTo>
                    <a:pt x="30015" y="22309"/>
                    <a:pt x="30005" y="22309"/>
                    <a:pt x="29993" y="22306"/>
                  </a:cubicBezTo>
                  <a:cubicBezTo>
                    <a:pt x="29832" y="22287"/>
                    <a:pt x="29699" y="22261"/>
                    <a:pt x="29614" y="22255"/>
                  </a:cubicBezTo>
                  <a:cubicBezTo>
                    <a:pt x="29599" y="22254"/>
                    <a:pt x="29586" y="22253"/>
                    <a:pt x="29574" y="22253"/>
                  </a:cubicBezTo>
                  <a:cubicBezTo>
                    <a:pt x="29499" y="22253"/>
                    <a:pt x="29481" y="22282"/>
                    <a:pt x="29541" y="22372"/>
                  </a:cubicBezTo>
                  <a:cubicBezTo>
                    <a:pt x="29627" y="22504"/>
                    <a:pt x="29848" y="22564"/>
                    <a:pt x="30037" y="22583"/>
                  </a:cubicBezTo>
                  <a:cubicBezTo>
                    <a:pt x="30063" y="22586"/>
                    <a:pt x="30088" y="22587"/>
                    <a:pt x="30114" y="22587"/>
                  </a:cubicBezTo>
                  <a:cubicBezTo>
                    <a:pt x="30161" y="22587"/>
                    <a:pt x="30208" y="22583"/>
                    <a:pt x="30255" y="22577"/>
                  </a:cubicBezTo>
                  <a:lnTo>
                    <a:pt x="30283" y="22577"/>
                  </a:lnTo>
                  <a:cubicBezTo>
                    <a:pt x="30419" y="22586"/>
                    <a:pt x="30315" y="22842"/>
                    <a:pt x="30173" y="23060"/>
                  </a:cubicBezTo>
                  <a:cubicBezTo>
                    <a:pt x="30021" y="23294"/>
                    <a:pt x="30201" y="23486"/>
                    <a:pt x="30504" y="23568"/>
                  </a:cubicBezTo>
                  <a:cubicBezTo>
                    <a:pt x="30551" y="23584"/>
                    <a:pt x="30602" y="23593"/>
                    <a:pt x="30656" y="23597"/>
                  </a:cubicBezTo>
                  <a:cubicBezTo>
                    <a:pt x="30672" y="23598"/>
                    <a:pt x="30687" y="23599"/>
                    <a:pt x="30702" y="23599"/>
                  </a:cubicBezTo>
                  <a:cubicBezTo>
                    <a:pt x="30856" y="23599"/>
                    <a:pt x="30910" y="23508"/>
                    <a:pt x="30829" y="23335"/>
                  </a:cubicBezTo>
                  <a:cubicBezTo>
                    <a:pt x="30725" y="23117"/>
                    <a:pt x="30585" y="22727"/>
                    <a:pt x="30788" y="22727"/>
                  </a:cubicBezTo>
                  <a:cubicBezTo>
                    <a:pt x="30794" y="22727"/>
                    <a:pt x="30800" y="22728"/>
                    <a:pt x="30807" y="22729"/>
                  </a:cubicBezTo>
                  <a:cubicBezTo>
                    <a:pt x="30817" y="22729"/>
                    <a:pt x="30823" y="22729"/>
                    <a:pt x="30832" y="22732"/>
                  </a:cubicBezTo>
                  <a:cubicBezTo>
                    <a:pt x="30877" y="22741"/>
                    <a:pt x="30924" y="22747"/>
                    <a:pt x="30968" y="22751"/>
                  </a:cubicBezTo>
                  <a:cubicBezTo>
                    <a:pt x="30983" y="22752"/>
                    <a:pt x="30997" y="22752"/>
                    <a:pt x="31011" y="22752"/>
                  </a:cubicBezTo>
                  <a:cubicBezTo>
                    <a:pt x="31176" y="22752"/>
                    <a:pt x="31301" y="22681"/>
                    <a:pt x="31435" y="22485"/>
                  </a:cubicBezTo>
                  <a:cubicBezTo>
                    <a:pt x="31612" y="22223"/>
                    <a:pt x="31846" y="22375"/>
                    <a:pt x="31858" y="22113"/>
                  </a:cubicBezTo>
                  <a:cubicBezTo>
                    <a:pt x="31871" y="21927"/>
                    <a:pt x="31808" y="21674"/>
                    <a:pt x="31713" y="21658"/>
                  </a:cubicBezTo>
                  <a:cubicBezTo>
                    <a:pt x="31711" y="21658"/>
                    <a:pt x="31710" y="21658"/>
                    <a:pt x="31708" y="21658"/>
                  </a:cubicBezTo>
                  <a:cubicBezTo>
                    <a:pt x="31672" y="21658"/>
                    <a:pt x="31632" y="21690"/>
                    <a:pt x="31587" y="21769"/>
                  </a:cubicBezTo>
                  <a:cubicBezTo>
                    <a:pt x="31478" y="21969"/>
                    <a:pt x="31386" y="22079"/>
                    <a:pt x="31334" y="22079"/>
                  </a:cubicBezTo>
                  <a:cubicBezTo>
                    <a:pt x="31332" y="22079"/>
                    <a:pt x="31330" y="22079"/>
                    <a:pt x="31328" y="22078"/>
                  </a:cubicBezTo>
                  <a:cubicBezTo>
                    <a:pt x="31303" y="22075"/>
                    <a:pt x="31287" y="22047"/>
                    <a:pt x="31284" y="21990"/>
                  </a:cubicBezTo>
                  <a:cubicBezTo>
                    <a:pt x="31268" y="21810"/>
                    <a:pt x="31600" y="21728"/>
                    <a:pt x="31476" y="21494"/>
                  </a:cubicBezTo>
                  <a:cubicBezTo>
                    <a:pt x="31350" y="21261"/>
                    <a:pt x="31805" y="21384"/>
                    <a:pt x="31489" y="21179"/>
                  </a:cubicBezTo>
                  <a:cubicBezTo>
                    <a:pt x="31173" y="20973"/>
                    <a:pt x="30570" y="21002"/>
                    <a:pt x="30239" y="20740"/>
                  </a:cubicBezTo>
                  <a:cubicBezTo>
                    <a:pt x="29911" y="20481"/>
                    <a:pt x="30062" y="20219"/>
                    <a:pt x="30201" y="20039"/>
                  </a:cubicBezTo>
                  <a:cubicBezTo>
                    <a:pt x="30340" y="19862"/>
                    <a:pt x="30267" y="19887"/>
                    <a:pt x="30091" y="19739"/>
                  </a:cubicBezTo>
                  <a:cubicBezTo>
                    <a:pt x="29911" y="19588"/>
                    <a:pt x="30050" y="19120"/>
                    <a:pt x="30214" y="19067"/>
                  </a:cubicBezTo>
                  <a:cubicBezTo>
                    <a:pt x="30230" y="19062"/>
                    <a:pt x="30246" y="19059"/>
                    <a:pt x="30262" y="19059"/>
                  </a:cubicBezTo>
                  <a:cubicBezTo>
                    <a:pt x="30268" y="19059"/>
                    <a:pt x="30274" y="19060"/>
                    <a:pt x="30280" y="19060"/>
                  </a:cubicBezTo>
                  <a:cubicBezTo>
                    <a:pt x="30394" y="19073"/>
                    <a:pt x="30536" y="19174"/>
                    <a:pt x="30630" y="19187"/>
                  </a:cubicBezTo>
                  <a:cubicBezTo>
                    <a:pt x="30635" y="19187"/>
                    <a:pt x="30639" y="19188"/>
                    <a:pt x="30643" y="19188"/>
                  </a:cubicBezTo>
                  <a:cubicBezTo>
                    <a:pt x="30682" y="19188"/>
                    <a:pt x="30716" y="19160"/>
                    <a:pt x="30722" y="19120"/>
                  </a:cubicBezTo>
                  <a:cubicBezTo>
                    <a:pt x="30776" y="18931"/>
                    <a:pt x="30435" y="18820"/>
                    <a:pt x="30529" y="18751"/>
                  </a:cubicBezTo>
                  <a:cubicBezTo>
                    <a:pt x="30624" y="18682"/>
                    <a:pt x="30915" y="18694"/>
                    <a:pt x="30915" y="18397"/>
                  </a:cubicBezTo>
                  <a:cubicBezTo>
                    <a:pt x="30915" y="18098"/>
                    <a:pt x="30943" y="17861"/>
                    <a:pt x="30804" y="17681"/>
                  </a:cubicBezTo>
                  <a:cubicBezTo>
                    <a:pt x="30668" y="17504"/>
                    <a:pt x="30529" y="17476"/>
                    <a:pt x="30570" y="16996"/>
                  </a:cubicBezTo>
                  <a:cubicBezTo>
                    <a:pt x="30615" y="16516"/>
                    <a:pt x="30460" y="16336"/>
                    <a:pt x="30570" y="16282"/>
                  </a:cubicBezTo>
                  <a:cubicBezTo>
                    <a:pt x="30582" y="16275"/>
                    <a:pt x="30594" y="16272"/>
                    <a:pt x="30607" y="16272"/>
                  </a:cubicBezTo>
                  <a:cubicBezTo>
                    <a:pt x="30612" y="16272"/>
                    <a:pt x="30616" y="16272"/>
                    <a:pt x="30621" y="16273"/>
                  </a:cubicBezTo>
                  <a:cubicBezTo>
                    <a:pt x="30706" y="16276"/>
                    <a:pt x="30829" y="16361"/>
                    <a:pt x="30905" y="16368"/>
                  </a:cubicBezTo>
                  <a:cubicBezTo>
                    <a:pt x="30907" y="16368"/>
                    <a:pt x="30910" y="16368"/>
                    <a:pt x="30912" y="16368"/>
                  </a:cubicBezTo>
                  <a:cubicBezTo>
                    <a:pt x="30940" y="16368"/>
                    <a:pt x="30962" y="16350"/>
                    <a:pt x="30968" y="16324"/>
                  </a:cubicBezTo>
                  <a:cubicBezTo>
                    <a:pt x="31009" y="16185"/>
                    <a:pt x="30694" y="16074"/>
                    <a:pt x="30804" y="15951"/>
                  </a:cubicBezTo>
                  <a:cubicBezTo>
                    <a:pt x="30903" y="15841"/>
                    <a:pt x="31524" y="15741"/>
                    <a:pt x="31951" y="15741"/>
                  </a:cubicBezTo>
                  <a:cubicBezTo>
                    <a:pt x="32002" y="15741"/>
                    <a:pt x="32051" y="15743"/>
                    <a:pt x="32095" y="15746"/>
                  </a:cubicBezTo>
                  <a:lnTo>
                    <a:pt x="32098" y="15746"/>
                  </a:lnTo>
                  <a:cubicBezTo>
                    <a:pt x="32446" y="15768"/>
                    <a:pt x="32578" y="15938"/>
                    <a:pt x="32906" y="15967"/>
                  </a:cubicBezTo>
                  <a:cubicBezTo>
                    <a:pt x="32941" y="15970"/>
                    <a:pt x="32975" y="15972"/>
                    <a:pt x="33009" y="15972"/>
                  </a:cubicBezTo>
                  <a:cubicBezTo>
                    <a:pt x="33043" y="15972"/>
                    <a:pt x="33077" y="15970"/>
                    <a:pt x="33112" y="15967"/>
                  </a:cubicBezTo>
                  <a:cubicBezTo>
                    <a:pt x="33211" y="15958"/>
                    <a:pt x="33312" y="15952"/>
                    <a:pt x="33414" y="15952"/>
                  </a:cubicBezTo>
                  <a:cubicBezTo>
                    <a:pt x="33451" y="15952"/>
                    <a:pt x="33488" y="15952"/>
                    <a:pt x="33525" y="15954"/>
                  </a:cubicBezTo>
                  <a:cubicBezTo>
                    <a:pt x="33775" y="15967"/>
                    <a:pt x="33901" y="16043"/>
                    <a:pt x="33762" y="16241"/>
                  </a:cubicBezTo>
                  <a:cubicBezTo>
                    <a:pt x="33554" y="16529"/>
                    <a:pt x="33033" y="17340"/>
                    <a:pt x="32869" y="17463"/>
                  </a:cubicBezTo>
                  <a:cubicBezTo>
                    <a:pt x="32826" y="17495"/>
                    <a:pt x="32764" y="17506"/>
                    <a:pt x="32692" y="17506"/>
                  </a:cubicBezTo>
                  <a:cubicBezTo>
                    <a:pt x="32673" y="17506"/>
                    <a:pt x="32652" y="17505"/>
                    <a:pt x="32632" y="17504"/>
                  </a:cubicBezTo>
                  <a:cubicBezTo>
                    <a:pt x="32408" y="17485"/>
                    <a:pt x="32108" y="17394"/>
                    <a:pt x="31909" y="17384"/>
                  </a:cubicBezTo>
                  <a:cubicBezTo>
                    <a:pt x="31896" y="17383"/>
                    <a:pt x="31883" y="17383"/>
                    <a:pt x="31872" y="17383"/>
                  </a:cubicBezTo>
                  <a:cubicBezTo>
                    <a:pt x="31629" y="17383"/>
                    <a:pt x="31711" y="17535"/>
                    <a:pt x="31868" y="17589"/>
                  </a:cubicBezTo>
                  <a:cubicBezTo>
                    <a:pt x="32035" y="17643"/>
                    <a:pt x="32007" y="17725"/>
                    <a:pt x="31773" y="17987"/>
                  </a:cubicBezTo>
                  <a:cubicBezTo>
                    <a:pt x="31558" y="18229"/>
                    <a:pt x="31460" y="18317"/>
                    <a:pt x="31350" y="18317"/>
                  </a:cubicBezTo>
                  <a:cubicBezTo>
                    <a:pt x="31341" y="18317"/>
                    <a:pt x="31331" y="18317"/>
                    <a:pt x="31322" y="18315"/>
                  </a:cubicBezTo>
                  <a:cubicBezTo>
                    <a:pt x="31319" y="18315"/>
                    <a:pt x="31317" y="18315"/>
                    <a:pt x="31314" y="18315"/>
                  </a:cubicBezTo>
                  <a:cubicBezTo>
                    <a:pt x="31207" y="18315"/>
                    <a:pt x="31250" y="18590"/>
                    <a:pt x="31429" y="18593"/>
                  </a:cubicBezTo>
                  <a:cubicBezTo>
                    <a:pt x="31445" y="18593"/>
                    <a:pt x="31457" y="18593"/>
                    <a:pt x="31470" y="18590"/>
                  </a:cubicBezTo>
                  <a:cubicBezTo>
                    <a:pt x="31478" y="18588"/>
                    <a:pt x="31486" y="18588"/>
                    <a:pt x="31493" y="18588"/>
                  </a:cubicBezTo>
                  <a:cubicBezTo>
                    <a:pt x="31501" y="18588"/>
                    <a:pt x="31508" y="18588"/>
                    <a:pt x="31514" y="18590"/>
                  </a:cubicBezTo>
                  <a:cubicBezTo>
                    <a:pt x="31751" y="18606"/>
                    <a:pt x="32202" y="19013"/>
                    <a:pt x="32269" y="19142"/>
                  </a:cubicBezTo>
                  <a:cubicBezTo>
                    <a:pt x="32338" y="19278"/>
                    <a:pt x="32105" y="19622"/>
                    <a:pt x="32240" y="19692"/>
                  </a:cubicBezTo>
                  <a:cubicBezTo>
                    <a:pt x="32379" y="19761"/>
                    <a:pt x="32790" y="19815"/>
                    <a:pt x="32790" y="20020"/>
                  </a:cubicBezTo>
                  <a:cubicBezTo>
                    <a:pt x="32790" y="20228"/>
                    <a:pt x="33314" y="20228"/>
                    <a:pt x="33175" y="20418"/>
                  </a:cubicBezTo>
                  <a:cubicBezTo>
                    <a:pt x="33138" y="20474"/>
                    <a:pt x="33080" y="20505"/>
                    <a:pt x="33017" y="20505"/>
                  </a:cubicBezTo>
                  <a:cubicBezTo>
                    <a:pt x="33009" y="20505"/>
                    <a:pt x="33000" y="20504"/>
                    <a:pt x="32992" y="20503"/>
                  </a:cubicBezTo>
                  <a:cubicBezTo>
                    <a:pt x="32951" y="20500"/>
                    <a:pt x="32916" y="20490"/>
                    <a:pt x="32887" y="20487"/>
                  </a:cubicBezTo>
                  <a:cubicBezTo>
                    <a:pt x="32882" y="20487"/>
                    <a:pt x="32878" y="20487"/>
                    <a:pt x="32873" y="20487"/>
                  </a:cubicBezTo>
                  <a:cubicBezTo>
                    <a:pt x="32843" y="20487"/>
                    <a:pt x="32821" y="20497"/>
                    <a:pt x="32818" y="20544"/>
                  </a:cubicBezTo>
                  <a:cubicBezTo>
                    <a:pt x="32805" y="20692"/>
                    <a:pt x="32654" y="20967"/>
                    <a:pt x="32790" y="21078"/>
                  </a:cubicBezTo>
                  <a:cubicBezTo>
                    <a:pt x="32809" y="21093"/>
                    <a:pt x="32834" y="21103"/>
                    <a:pt x="32856" y="21103"/>
                  </a:cubicBezTo>
                  <a:cubicBezTo>
                    <a:pt x="32857" y="21103"/>
                    <a:pt x="32858" y="21103"/>
                    <a:pt x="32859" y="21103"/>
                  </a:cubicBezTo>
                  <a:cubicBezTo>
                    <a:pt x="32977" y="21103"/>
                    <a:pt x="33118" y="20947"/>
                    <a:pt x="33220" y="20947"/>
                  </a:cubicBezTo>
                  <a:cubicBezTo>
                    <a:pt x="33224" y="20947"/>
                    <a:pt x="33228" y="20948"/>
                    <a:pt x="33232" y="20948"/>
                  </a:cubicBezTo>
                  <a:cubicBezTo>
                    <a:pt x="33241" y="20948"/>
                    <a:pt x="33250" y="20951"/>
                    <a:pt x="33257" y="20954"/>
                  </a:cubicBezTo>
                  <a:cubicBezTo>
                    <a:pt x="33374" y="21005"/>
                    <a:pt x="33658" y="21179"/>
                    <a:pt x="33841" y="21201"/>
                  </a:cubicBezTo>
                  <a:lnTo>
                    <a:pt x="33872" y="21201"/>
                  </a:lnTo>
                  <a:cubicBezTo>
                    <a:pt x="34052" y="21201"/>
                    <a:pt x="33929" y="21422"/>
                    <a:pt x="33721" y="21450"/>
                  </a:cubicBezTo>
                  <a:cubicBezTo>
                    <a:pt x="33516" y="21475"/>
                    <a:pt x="33503" y="21639"/>
                    <a:pt x="33639" y="21709"/>
                  </a:cubicBezTo>
                  <a:cubicBezTo>
                    <a:pt x="33778" y="21778"/>
                    <a:pt x="33686" y="22432"/>
                    <a:pt x="33831" y="22451"/>
                  </a:cubicBezTo>
                  <a:lnTo>
                    <a:pt x="33844" y="22451"/>
                  </a:lnTo>
                  <a:cubicBezTo>
                    <a:pt x="34008" y="22422"/>
                    <a:pt x="33926" y="22040"/>
                    <a:pt x="34119" y="21958"/>
                  </a:cubicBezTo>
                  <a:cubicBezTo>
                    <a:pt x="34314" y="21873"/>
                    <a:pt x="34229" y="21643"/>
                    <a:pt x="34352" y="21516"/>
                  </a:cubicBezTo>
                  <a:cubicBezTo>
                    <a:pt x="34404" y="21467"/>
                    <a:pt x="34475" y="21437"/>
                    <a:pt x="34549" y="21437"/>
                  </a:cubicBezTo>
                  <a:cubicBezTo>
                    <a:pt x="34556" y="21437"/>
                    <a:pt x="34563" y="21437"/>
                    <a:pt x="34570" y="21437"/>
                  </a:cubicBezTo>
                  <a:cubicBezTo>
                    <a:pt x="34680" y="21444"/>
                    <a:pt x="34807" y="21510"/>
                    <a:pt x="34933" y="21655"/>
                  </a:cubicBezTo>
                  <a:cubicBezTo>
                    <a:pt x="35151" y="21917"/>
                    <a:pt x="35331" y="21835"/>
                    <a:pt x="35343" y="22081"/>
                  </a:cubicBezTo>
                  <a:cubicBezTo>
                    <a:pt x="35359" y="22328"/>
                    <a:pt x="35508" y="22467"/>
                    <a:pt x="35359" y="22495"/>
                  </a:cubicBezTo>
                  <a:cubicBezTo>
                    <a:pt x="35208" y="22520"/>
                    <a:pt x="35110" y="22586"/>
                    <a:pt x="35097" y="22770"/>
                  </a:cubicBezTo>
                  <a:cubicBezTo>
                    <a:pt x="35085" y="22975"/>
                    <a:pt x="35318" y="23249"/>
                    <a:pt x="35508" y="23417"/>
                  </a:cubicBezTo>
                  <a:cubicBezTo>
                    <a:pt x="35653" y="23537"/>
                    <a:pt x="35697" y="23767"/>
                    <a:pt x="35766" y="23773"/>
                  </a:cubicBezTo>
                  <a:cubicBezTo>
                    <a:pt x="35788" y="23773"/>
                    <a:pt x="35817" y="23751"/>
                    <a:pt x="35848" y="23688"/>
                  </a:cubicBezTo>
                  <a:cubicBezTo>
                    <a:pt x="35987" y="23442"/>
                    <a:pt x="36331" y="23593"/>
                    <a:pt x="36290" y="23388"/>
                  </a:cubicBezTo>
                  <a:cubicBezTo>
                    <a:pt x="36249" y="23180"/>
                    <a:pt x="36221" y="23044"/>
                    <a:pt x="36057" y="23003"/>
                  </a:cubicBezTo>
                  <a:cubicBezTo>
                    <a:pt x="35890" y="22962"/>
                    <a:pt x="35918" y="22536"/>
                    <a:pt x="36139" y="22523"/>
                  </a:cubicBezTo>
                  <a:lnTo>
                    <a:pt x="36158" y="22523"/>
                  </a:lnTo>
                  <a:cubicBezTo>
                    <a:pt x="36325" y="22536"/>
                    <a:pt x="36224" y="22908"/>
                    <a:pt x="36344" y="22924"/>
                  </a:cubicBezTo>
                  <a:cubicBezTo>
                    <a:pt x="36369" y="22924"/>
                    <a:pt x="36391" y="22918"/>
                    <a:pt x="36414" y="22905"/>
                  </a:cubicBezTo>
                  <a:cubicBezTo>
                    <a:pt x="36647" y="22782"/>
                    <a:pt x="36672" y="22646"/>
                    <a:pt x="36713" y="22290"/>
                  </a:cubicBezTo>
                  <a:cubicBezTo>
                    <a:pt x="36743" y="22041"/>
                    <a:pt x="36858" y="21999"/>
                    <a:pt x="36971" y="21999"/>
                  </a:cubicBezTo>
                  <a:cubicBezTo>
                    <a:pt x="36980" y="21999"/>
                    <a:pt x="36989" y="21999"/>
                    <a:pt x="36998" y="21999"/>
                  </a:cubicBezTo>
                  <a:cubicBezTo>
                    <a:pt x="37039" y="22002"/>
                    <a:pt x="37076" y="22009"/>
                    <a:pt x="37114" y="22015"/>
                  </a:cubicBezTo>
                  <a:cubicBezTo>
                    <a:pt x="37117" y="22015"/>
                    <a:pt x="37120" y="22015"/>
                    <a:pt x="37123" y="22015"/>
                  </a:cubicBezTo>
                  <a:cubicBezTo>
                    <a:pt x="37242" y="22015"/>
                    <a:pt x="37049" y="21805"/>
                    <a:pt x="37222" y="21737"/>
                  </a:cubicBezTo>
                  <a:cubicBezTo>
                    <a:pt x="37402" y="21668"/>
                    <a:pt x="37237" y="21450"/>
                    <a:pt x="37032" y="21434"/>
                  </a:cubicBezTo>
                  <a:cubicBezTo>
                    <a:pt x="36824" y="21422"/>
                    <a:pt x="36840" y="20860"/>
                    <a:pt x="36975" y="20844"/>
                  </a:cubicBezTo>
                  <a:cubicBezTo>
                    <a:pt x="37079" y="20835"/>
                    <a:pt x="37183" y="20831"/>
                    <a:pt x="37287" y="20831"/>
                  </a:cubicBezTo>
                  <a:cubicBezTo>
                    <a:pt x="37367" y="20831"/>
                    <a:pt x="37448" y="20833"/>
                    <a:pt x="37528" y="20838"/>
                  </a:cubicBezTo>
                  <a:cubicBezTo>
                    <a:pt x="37689" y="20850"/>
                    <a:pt x="37847" y="20876"/>
                    <a:pt x="37954" y="20926"/>
                  </a:cubicBezTo>
                  <a:cubicBezTo>
                    <a:pt x="38033" y="20958"/>
                    <a:pt x="38115" y="20977"/>
                    <a:pt x="38200" y="20983"/>
                  </a:cubicBezTo>
                  <a:cubicBezTo>
                    <a:pt x="38285" y="20989"/>
                    <a:pt x="38371" y="20989"/>
                    <a:pt x="38446" y="20995"/>
                  </a:cubicBezTo>
                  <a:cubicBezTo>
                    <a:pt x="38563" y="21002"/>
                    <a:pt x="38648" y="21027"/>
                    <a:pt x="38655" y="21119"/>
                  </a:cubicBezTo>
                  <a:cubicBezTo>
                    <a:pt x="38667" y="21311"/>
                    <a:pt x="38847" y="21431"/>
                    <a:pt x="39075" y="21447"/>
                  </a:cubicBezTo>
                  <a:lnTo>
                    <a:pt x="39166" y="21447"/>
                  </a:lnTo>
                  <a:cubicBezTo>
                    <a:pt x="39393" y="21463"/>
                    <a:pt x="39561" y="21589"/>
                    <a:pt x="39327" y="21718"/>
                  </a:cubicBezTo>
                  <a:cubicBezTo>
                    <a:pt x="39081" y="21857"/>
                    <a:pt x="39614" y="21898"/>
                    <a:pt x="39491" y="22091"/>
                  </a:cubicBezTo>
                  <a:cubicBezTo>
                    <a:pt x="39394" y="22243"/>
                    <a:pt x="39234" y="22327"/>
                    <a:pt x="39035" y="22327"/>
                  </a:cubicBezTo>
                  <a:cubicBezTo>
                    <a:pt x="39015" y="22327"/>
                    <a:pt x="38994" y="22326"/>
                    <a:pt x="38974" y="22324"/>
                  </a:cubicBezTo>
                  <a:cubicBezTo>
                    <a:pt x="38939" y="22321"/>
                    <a:pt x="38904" y="22315"/>
                    <a:pt x="38873" y="22309"/>
                  </a:cubicBezTo>
                  <a:cubicBezTo>
                    <a:pt x="38857" y="22306"/>
                    <a:pt x="38841" y="22302"/>
                    <a:pt x="38825" y="22302"/>
                  </a:cubicBezTo>
                  <a:cubicBezTo>
                    <a:pt x="38813" y="22301"/>
                    <a:pt x="38802" y="22301"/>
                    <a:pt x="38792" y="22301"/>
                  </a:cubicBezTo>
                  <a:cubicBezTo>
                    <a:pt x="38613" y="22301"/>
                    <a:pt x="38666" y="22472"/>
                    <a:pt x="38860" y="22571"/>
                  </a:cubicBezTo>
                  <a:cubicBezTo>
                    <a:pt x="39081" y="22681"/>
                    <a:pt x="38847" y="22845"/>
                    <a:pt x="39065" y="23009"/>
                  </a:cubicBezTo>
                  <a:cubicBezTo>
                    <a:pt x="39286" y="23174"/>
                    <a:pt x="39548" y="23423"/>
                    <a:pt x="39368" y="23682"/>
                  </a:cubicBezTo>
                  <a:cubicBezTo>
                    <a:pt x="39188" y="23944"/>
                    <a:pt x="39163" y="23751"/>
                    <a:pt x="39015" y="23915"/>
                  </a:cubicBezTo>
                  <a:cubicBezTo>
                    <a:pt x="38863" y="24080"/>
                    <a:pt x="38724" y="24247"/>
                    <a:pt x="38450" y="24342"/>
                  </a:cubicBezTo>
                  <a:cubicBezTo>
                    <a:pt x="38284" y="24400"/>
                    <a:pt x="38181" y="24500"/>
                    <a:pt x="38089" y="24500"/>
                  </a:cubicBezTo>
                  <a:cubicBezTo>
                    <a:pt x="38086" y="24500"/>
                    <a:pt x="38083" y="24500"/>
                    <a:pt x="38080" y="24499"/>
                  </a:cubicBezTo>
                  <a:cubicBezTo>
                    <a:pt x="38023" y="24496"/>
                    <a:pt x="37973" y="24449"/>
                    <a:pt x="37913" y="24329"/>
                  </a:cubicBezTo>
                  <a:cubicBezTo>
                    <a:pt x="37802" y="24108"/>
                    <a:pt x="37582" y="24149"/>
                    <a:pt x="37487" y="23960"/>
                  </a:cubicBezTo>
                  <a:cubicBezTo>
                    <a:pt x="37468" y="23919"/>
                    <a:pt x="37430" y="23890"/>
                    <a:pt x="37386" y="23887"/>
                  </a:cubicBezTo>
                  <a:cubicBezTo>
                    <a:pt x="37382" y="23887"/>
                    <a:pt x="37379" y="23887"/>
                    <a:pt x="37375" y="23887"/>
                  </a:cubicBezTo>
                  <a:cubicBezTo>
                    <a:pt x="37259" y="23887"/>
                    <a:pt x="37150" y="24035"/>
                    <a:pt x="37379" y="24124"/>
                  </a:cubicBezTo>
                  <a:cubicBezTo>
                    <a:pt x="37695" y="24247"/>
                    <a:pt x="37916" y="24563"/>
                    <a:pt x="37724" y="24563"/>
                  </a:cubicBezTo>
                  <a:cubicBezTo>
                    <a:pt x="37572" y="24563"/>
                    <a:pt x="37305" y="24661"/>
                    <a:pt x="37156" y="24661"/>
                  </a:cubicBezTo>
                  <a:cubicBezTo>
                    <a:pt x="37149" y="24661"/>
                    <a:pt x="37143" y="24661"/>
                    <a:pt x="37136" y="24660"/>
                  </a:cubicBezTo>
                  <a:cubicBezTo>
                    <a:pt x="37108" y="24660"/>
                    <a:pt x="37083" y="24651"/>
                    <a:pt x="37061" y="24629"/>
                  </a:cubicBezTo>
                  <a:cubicBezTo>
                    <a:pt x="36982" y="24540"/>
                    <a:pt x="36893" y="24367"/>
                    <a:pt x="36704" y="24345"/>
                  </a:cubicBezTo>
                  <a:cubicBezTo>
                    <a:pt x="36691" y="24345"/>
                    <a:pt x="36679" y="24342"/>
                    <a:pt x="36666" y="24342"/>
                  </a:cubicBezTo>
                  <a:cubicBezTo>
                    <a:pt x="36445" y="24342"/>
                    <a:pt x="36035" y="24424"/>
                    <a:pt x="36183" y="24547"/>
                  </a:cubicBezTo>
                  <a:cubicBezTo>
                    <a:pt x="36335" y="24673"/>
                    <a:pt x="36761" y="24739"/>
                    <a:pt x="36540" y="24903"/>
                  </a:cubicBezTo>
                  <a:cubicBezTo>
                    <a:pt x="36321" y="25066"/>
                    <a:pt x="35878" y="25576"/>
                    <a:pt x="35615" y="25576"/>
                  </a:cubicBezTo>
                  <a:cubicBezTo>
                    <a:pt x="35612" y="25576"/>
                    <a:pt x="35609" y="25576"/>
                    <a:pt x="35605" y="25576"/>
                  </a:cubicBezTo>
                  <a:cubicBezTo>
                    <a:pt x="35347" y="25563"/>
                    <a:pt x="34658" y="25001"/>
                    <a:pt x="34371" y="24973"/>
                  </a:cubicBezTo>
                  <a:cubicBezTo>
                    <a:pt x="34349" y="24971"/>
                    <a:pt x="34328" y="24970"/>
                    <a:pt x="34309" y="24970"/>
                  </a:cubicBezTo>
                  <a:cubicBezTo>
                    <a:pt x="34079" y="24970"/>
                    <a:pt x="34076" y="25124"/>
                    <a:pt x="34330" y="25314"/>
                  </a:cubicBezTo>
                  <a:cubicBezTo>
                    <a:pt x="34554" y="25484"/>
                    <a:pt x="34785" y="25642"/>
                    <a:pt x="35138" y="25671"/>
                  </a:cubicBezTo>
                  <a:cubicBezTo>
                    <a:pt x="35181" y="25674"/>
                    <a:pt x="35224" y="25675"/>
                    <a:pt x="35268" y="25675"/>
                  </a:cubicBezTo>
                  <a:cubicBezTo>
                    <a:pt x="35312" y="25675"/>
                    <a:pt x="35356" y="25674"/>
                    <a:pt x="35400" y="25671"/>
                  </a:cubicBezTo>
                  <a:cubicBezTo>
                    <a:pt x="35453" y="25667"/>
                    <a:pt x="35506" y="25664"/>
                    <a:pt x="35558" y="25664"/>
                  </a:cubicBezTo>
                  <a:cubicBezTo>
                    <a:pt x="35591" y="25664"/>
                    <a:pt x="35623" y="25665"/>
                    <a:pt x="35656" y="25667"/>
                  </a:cubicBezTo>
                  <a:cubicBezTo>
                    <a:pt x="35981" y="25693"/>
                    <a:pt x="36095" y="25825"/>
                    <a:pt x="35883" y="25974"/>
                  </a:cubicBezTo>
                  <a:cubicBezTo>
                    <a:pt x="35621" y="26150"/>
                    <a:pt x="35318" y="26798"/>
                    <a:pt x="35002" y="26880"/>
                  </a:cubicBezTo>
                  <a:cubicBezTo>
                    <a:pt x="34971" y="26889"/>
                    <a:pt x="34938" y="26893"/>
                    <a:pt x="34904" y="26893"/>
                  </a:cubicBezTo>
                  <a:cubicBezTo>
                    <a:pt x="34894" y="26893"/>
                    <a:pt x="34883" y="26893"/>
                    <a:pt x="34873" y="26892"/>
                  </a:cubicBezTo>
                  <a:cubicBezTo>
                    <a:pt x="34624" y="26880"/>
                    <a:pt x="34308" y="26706"/>
                    <a:pt x="34163" y="26693"/>
                  </a:cubicBezTo>
                  <a:cubicBezTo>
                    <a:pt x="34159" y="26693"/>
                    <a:pt x="34155" y="26693"/>
                    <a:pt x="34152" y="26693"/>
                  </a:cubicBezTo>
                  <a:cubicBezTo>
                    <a:pt x="34119" y="26693"/>
                    <a:pt x="34095" y="26705"/>
                    <a:pt x="34084" y="26728"/>
                  </a:cubicBezTo>
                  <a:cubicBezTo>
                    <a:pt x="34030" y="26880"/>
                    <a:pt x="34223" y="27252"/>
                    <a:pt x="33932" y="27265"/>
                  </a:cubicBezTo>
                  <a:cubicBezTo>
                    <a:pt x="33868" y="27271"/>
                    <a:pt x="33803" y="27273"/>
                    <a:pt x="33738" y="27273"/>
                  </a:cubicBezTo>
                  <a:cubicBezTo>
                    <a:pt x="33701" y="27273"/>
                    <a:pt x="33663" y="27272"/>
                    <a:pt x="33626" y="27271"/>
                  </a:cubicBezTo>
                  <a:cubicBezTo>
                    <a:pt x="33506" y="27262"/>
                    <a:pt x="33389" y="27230"/>
                    <a:pt x="33191" y="27154"/>
                  </a:cubicBezTo>
                  <a:cubicBezTo>
                    <a:pt x="32932" y="27056"/>
                    <a:pt x="32357" y="26895"/>
                    <a:pt x="32029" y="26867"/>
                  </a:cubicBezTo>
                  <a:cubicBezTo>
                    <a:pt x="31997" y="26864"/>
                    <a:pt x="31968" y="26862"/>
                    <a:pt x="31941" y="26862"/>
                  </a:cubicBezTo>
                  <a:cubicBezTo>
                    <a:pt x="31860" y="26862"/>
                    <a:pt x="31806" y="26877"/>
                    <a:pt x="31792" y="26908"/>
                  </a:cubicBezTo>
                  <a:cubicBezTo>
                    <a:pt x="31723" y="27060"/>
                    <a:pt x="32768" y="27072"/>
                    <a:pt x="32768" y="27334"/>
                  </a:cubicBezTo>
                  <a:cubicBezTo>
                    <a:pt x="32768" y="27593"/>
                    <a:pt x="33591" y="27363"/>
                    <a:pt x="33658" y="27678"/>
                  </a:cubicBezTo>
                  <a:cubicBezTo>
                    <a:pt x="33727" y="27994"/>
                    <a:pt x="33260" y="28101"/>
                    <a:pt x="32944" y="28101"/>
                  </a:cubicBezTo>
                  <a:cubicBezTo>
                    <a:pt x="32629" y="28101"/>
                    <a:pt x="32518" y="28142"/>
                    <a:pt x="32657" y="28281"/>
                  </a:cubicBezTo>
                  <a:cubicBezTo>
                    <a:pt x="32793" y="28420"/>
                    <a:pt x="32547" y="28310"/>
                    <a:pt x="32506" y="28474"/>
                  </a:cubicBezTo>
                  <a:cubicBezTo>
                    <a:pt x="32464" y="28638"/>
                    <a:pt x="32452" y="28720"/>
                    <a:pt x="32243" y="28748"/>
                  </a:cubicBezTo>
                  <a:cubicBezTo>
                    <a:pt x="32038" y="28780"/>
                    <a:pt x="32206" y="29175"/>
                    <a:pt x="31997" y="29231"/>
                  </a:cubicBezTo>
                  <a:cubicBezTo>
                    <a:pt x="31789" y="29285"/>
                    <a:pt x="31558" y="29380"/>
                    <a:pt x="31558" y="29585"/>
                  </a:cubicBezTo>
                  <a:cubicBezTo>
                    <a:pt x="31558" y="29790"/>
                    <a:pt x="31202" y="30286"/>
                    <a:pt x="31132" y="30614"/>
                  </a:cubicBezTo>
                  <a:cubicBezTo>
                    <a:pt x="31063" y="30945"/>
                    <a:pt x="31079" y="31728"/>
                    <a:pt x="31161" y="31782"/>
                  </a:cubicBezTo>
                  <a:cubicBezTo>
                    <a:pt x="31319" y="31877"/>
                    <a:pt x="31499" y="31934"/>
                    <a:pt x="31682" y="31952"/>
                  </a:cubicBezTo>
                  <a:cubicBezTo>
                    <a:pt x="31701" y="31954"/>
                    <a:pt x="31721" y="31954"/>
                    <a:pt x="31741" y="31954"/>
                  </a:cubicBezTo>
                  <a:cubicBezTo>
                    <a:pt x="31775" y="31954"/>
                    <a:pt x="31809" y="31952"/>
                    <a:pt x="31843" y="31946"/>
                  </a:cubicBezTo>
                  <a:cubicBezTo>
                    <a:pt x="31862" y="31943"/>
                    <a:pt x="31880" y="31943"/>
                    <a:pt x="31899" y="31943"/>
                  </a:cubicBezTo>
                  <a:cubicBezTo>
                    <a:pt x="32146" y="31943"/>
                    <a:pt x="32234" y="32224"/>
                    <a:pt x="32300" y="32483"/>
                  </a:cubicBezTo>
                  <a:cubicBezTo>
                    <a:pt x="32367" y="32757"/>
                    <a:pt x="32641" y="33168"/>
                    <a:pt x="32575" y="33266"/>
                  </a:cubicBezTo>
                  <a:cubicBezTo>
                    <a:pt x="32512" y="33357"/>
                    <a:pt x="32411" y="33553"/>
                    <a:pt x="32477" y="33569"/>
                  </a:cubicBezTo>
                  <a:lnTo>
                    <a:pt x="32490" y="33569"/>
                  </a:lnTo>
                  <a:cubicBezTo>
                    <a:pt x="32588" y="33553"/>
                    <a:pt x="33162" y="33307"/>
                    <a:pt x="33411" y="33291"/>
                  </a:cubicBezTo>
                  <a:lnTo>
                    <a:pt x="33437" y="33291"/>
                  </a:lnTo>
                  <a:cubicBezTo>
                    <a:pt x="33670" y="33300"/>
                    <a:pt x="34030" y="33603"/>
                    <a:pt x="34204" y="33622"/>
                  </a:cubicBezTo>
                  <a:lnTo>
                    <a:pt x="34235" y="33622"/>
                  </a:lnTo>
                  <a:cubicBezTo>
                    <a:pt x="34269" y="33618"/>
                    <a:pt x="34302" y="33616"/>
                    <a:pt x="34335" y="33616"/>
                  </a:cubicBezTo>
                  <a:cubicBezTo>
                    <a:pt x="34355" y="33616"/>
                    <a:pt x="34376" y="33617"/>
                    <a:pt x="34396" y="33619"/>
                  </a:cubicBezTo>
                  <a:cubicBezTo>
                    <a:pt x="34586" y="33632"/>
                    <a:pt x="34838" y="33695"/>
                    <a:pt x="34911" y="33787"/>
                  </a:cubicBezTo>
                  <a:cubicBezTo>
                    <a:pt x="35006" y="33910"/>
                    <a:pt x="35432" y="34007"/>
                    <a:pt x="35473" y="34131"/>
                  </a:cubicBezTo>
                  <a:cubicBezTo>
                    <a:pt x="35514" y="34254"/>
                    <a:pt x="35706" y="34475"/>
                    <a:pt x="36133" y="34582"/>
                  </a:cubicBezTo>
                  <a:cubicBezTo>
                    <a:pt x="36559" y="34692"/>
                    <a:pt x="36874" y="34898"/>
                    <a:pt x="36985" y="34996"/>
                  </a:cubicBezTo>
                  <a:cubicBezTo>
                    <a:pt x="37058" y="35062"/>
                    <a:pt x="37174" y="35109"/>
                    <a:pt x="37348" y="35122"/>
                  </a:cubicBezTo>
                  <a:cubicBezTo>
                    <a:pt x="37389" y="35125"/>
                    <a:pt x="37431" y="35126"/>
                    <a:pt x="37473" y="35126"/>
                  </a:cubicBezTo>
                  <a:cubicBezTo>
                    <a:pt x="37524" y="35126"/>
                    <a:pt x="37575" y="35124"/>
                    <a:pt x="37626" y="35119"/>
                  </a:cubicBezTo>
                  <a:cubicBezTo>
                    <a:pt x="37678" y="35114"/>
                    <a:pt x="37731" y="35112"/>
                    <a:pt x="37784" y="35112"/>
                  </a:cubicBezTo>
                  <a:cubicBezTo>
                    <a:pt x="37837" y="35112"/>
                    <a:pt x="37891" y="35114"/>
                    <a:pt x="37945" y="35119"/>
                  </a:cubicBezTo>
                  <a:cubicBezTo>
                    <a:pt x="38134" y="35131"/>
                    <a:pt x="38311" y="35160"/>
                    <a:pt x="38462" y="35169"/>
                  </a:cubicBezTo>
                  <a:cubicBezTo>
                    <a:pt x="38497" y="35172"/>
                    <a:pt x="38529" y="35172"/>
                    <a:pt x="38560" y="35172"/>
                  </a:cubicBezTo>
                  <a:cubicBezTo>
                    <a:pt x="38573" y="35172"/>
                    <a:pt x="38589" y="35172"/>
                    <a:pt x="38604" y="35175"/>
                  </a:cubicBezTo>
                  <a:cubicBezTo>
                    <a:pt x="38828" y="35201"/>
                    <a:pt x="38983" y="35415"/>
                    <a:pt x="38904" y="35557"/>
                  </a:cubicBezTo>
                  <a:cubicBezTo>
                    <a:pt x="38822" y="35709"/>
                    <a:pt x="38740" y="35889"/>
                    <a:pt x="38835" y="36053"/>
                  </a:cubicBezTo>
                  <a:cubicBezTo>
                    <a:pt x="38933" y="36217"/>
                    <a:pt x="38876" y="36779"/>
                    <a:pt x="38876" y="37000"/>
                  </a:cubicBezTo>
                  <a:cubicBezTo>
                    <a:pt x="38876" y="37218"/>
                    <a:pt x="39302" y="37354"/>
                    <a:pt x="39302" y="37549"/>
                  </a:cubicBezTo>
                  <a:cubicBezTo>
                    <a:pt x="39302" y="37742"/>
                    <a:pt x="39494" y="37783"/>
                    <a:pt x="39741" y="37972"/>
                  </a:cubicBezTo>
                  <a:cubicBezTo>
                    <a:pt x="39971" y="38152"/>
                    <a:pt x="39880" y="38383"/>
                    <a:pt x="39943" y="38398"/>
                  </a:cubicBezTo>
                  <a:lnTo>
                    <a:pt x="39968" y="38398"/>
                  </a:lnTo>
                  <a:cubicBezTo>
                    <a:pt x="40056" y="38405"/>
                    <a:pt x="40334" y="38619"/>
                    <a:pt x="40442" y="38629"/>
                  </a:cubicBezTo>
                  <a:cubicBezTo>
                    <a:pt x="40444" y="38630"/>
                    <a:pt x="40447" y="38630"/>
                    <a:pt x="40450" y="38630"/>
                  </a:cubicBezTo>
                  <a:cubicBezTo>
                    <a:pt x="40471" y="38630"/>
                    <a:pt x="40485" y="38610"/>
                    <a:pt x="40483" y="38588"/>
                  </a:cubicBezTo>
                  <a:cubicBezTo>
                    <a:pt x="40483" y="38459"/>
                    <a:pt x="40602" y="38180"/>
                    <a:pt x="40748" y="38180"/>
                  </a:cubicBezTo>
                  <a:cubicBezTo>
                    <a:pt x="40752" y="38180"/>
                    <a:pt x="40756" y="38180"/>
                    <a:pt x="40760" y="38181"/>
                  </a:cubicBezTo>
                  <a:cubicBezTo>
                    <a:pt x="40782" y="38181"/>
                    <a:pt x="40808" y="38190"/>
                    <a:pt x="40827" y="38206"/>
                  </a:cubicBezTo>
                  <a:cubicBezTo>
                    <a:pt x="40928" y="38275"/>
                    <a:pt x="41007" y="38348"/>
                    <a:pt x="41054" y="38357"/>
                  </a:cubicBezTo>
                  <a:cubicBezTo>
                    <a:pt x="41057" y="38358"/>
                    <a:pt x="41059" y="38358"/>
                    <a:pt x="41062" y="38358"/>
                  </a:cubicBezTo>
                  <a:cubicBezTo>
                    <a:pt x="41091" y="38358"/>
                    <a:pt x="41104" y="38324"/>
                    <a:pt x="41098" y="38231"/>
                  </a:cubicBezTo>
                  <a:cubicBezTo>
                    <a:pt x="41085" y="37998"/>
                    <a:pt x="40798" y="38095"/>
                    <a:pt x="41003" y="37916"/>
                  </a:cubicBezTo>
                  <a:cubicBezTo>
                    <a:pt x="41209" y="37739"/>
                    <a:pt x="41319" y="37641"/>
                    <a:pt x="41139" y="37395"/>
                  </a:cubicBezTo>
                  <a:cubicBezTo>
                    <a:pt x="40962" y="37148"/>
                    <a:pt x="41085" y="36927"/>
                    <a:pt x="40962" y="36653"/>
                  </a:cubicBezTo>
                  <a:cubicBezTo>
                    <a:pt x="40839" y="36378"/>
                    <a:pt x="41032" y="36299"/>
                    <a:pt x="40798" y="36034"/>
                  </a:cubicBezTo>
                  <a:cubicBezTo>
                    <a:pt x="40565" y="35772"/>
                    <a:pt x="40467" y="35444"/>
                    <a:pt x="40631" y="35431"/>
                  </a:cubicBezTo>
                  <a:cubicBezTo>
                    <a:pt x="40798" y="35419"/>
                    <a:pt x="41155" y="35469"/>
                    <a:pt x="41499" y="35115"/>
                  </a:cubicBezTo>
                  <a:cubicBezTo>
                    <a:pt x="41840" y="34759"/>
                    <a:pt x="42307" y="34661"/>
                    <a:pt x="42377" y="34251"/>
                  </a:cubicBezTo>
                  <a:cubicBezTo>
                    <a:pt x="42446" y="33837"/>
                    <a:pt x="42459" y="33263"/>
                    <a:pt x="42238" y="32890"/>
                  </a:cubicBezTo>
                  <a:cubicBezTo>
                    <a:pt x="42020" y="32521"/>
                    <a:pt x="41455" y="32287"/>
                    <a:pt x="41306" y="32148"/>
                  </a:cubicBezTo>
                  <a:cubicBezTo>
                    <a:pt x="41155" y="32012"/>
                    <a:pt x="41319" y="31779"/>
                    <a:pt x="41512" y="31558"/>
                  </a:cubicBezTo>
                  <a:cubicBezTo>
                    <a:pt x="41704" y="31337"/>
                    <a:pt x="41550" y="31173"/>
                    <a:pt x="41688" y="31132"/>
                  </a:cubicBezTo>
                  <a:cubicBezTo>
                    <a:pt x="41827" y="31091"/>
                    <a:pt x="41979" y="31160"/>
                    <a:pt x="41938" y="30829"/>
                  </a:cubicBezTo>
                  <a:cubicBezTo>
                    <a:pt x="41897" y="30500"/>
                    <a:pt x="41758" y="30513"/>
                    <a:pt x="41688" y="30267"/>
                  </a:cubicBezTo>
                  <a:cubicBezTo>
                    <a:pt x="41622" y="30021"/>
                    <a:pt x="41499" y="30046"/>
                    <a:pt x="41499" y="29923"/>
                  </a:cubicBezTo>
                  <a:cubicBezTo>
                    <a:pt x="41499" y="29800"/>
                    <a:pt x="41676" y="29812"/>
                    <a:pt x="41688" y="29635"/>
                  </a:cubicBezTo>
                  <a:cubicBezTo>
                    <a:pt x="41704" y="29455"/>
                    <a:pt x="41909" y="29525"/>
                    <a:pt x="41840" y="29332"/>
                  </a:cubicBezTo>
                  <a:cubicBezTo>
                    <a:pt x="41774" y="29140"/>
                    <a:pt x="41486" y="29197"/>
                    <a:pt x="41442" y="28906"/>
                  </a:cubicBezTo>
                  <a:cubicBezTo>
                    <a:pt x="41398" y="28619"/>
                    <a:pt x="41676" y="28578"/>
                    <a:pt x="41704" y="28455"/>
                  </a:cubicBezTo>
                  <a:cubicBezTo>
                    <a:pt x="41717" y="28398"/>
                    <a:pt x="41822" y="28373"/>
                    <a:pt x="41965" y="28373"/>
                  </a:cubicBezTo>
                  <a:cubicBezTo>
                    <a:pt x="41995" y="28373"/>
                    <a:pt x="42028" y="28374"/>
                    <a:pt x="42061" y="28376"/>
                  </a:cubicBezTo>
                  <a:cubicBezTo>
                    <a:pt x="42219" y="28385"/>
                    <a:pt x="42377" y="28411"/>
                    <a:pt x="42531" y="28455"/>
                  </a:cubicBezTo>
                  <a:cubicBezTo>
                    <a:pt x="42787" y="28524"/>
                    <a:pt x="42866" y="28635"/>
                    <a:pt x="42942" y="28647"/>
                  </a:cubicBezTo>
                  <a:cubicBezTo>
                    <a:pt x="42970" y="28647"/>
                    <a:pt x="42998" y="28638"/>
                    <a:pt x="43021" y="28619"/>
                  </a:cubicBezTo>
                  <a:cubicBezTo>
                    <a:pt x="43041" y="28604"/>
                    <a:pt x="43064" y="28595"/>
                    <a:pt x="43089" y="28595"/>
                  </a:cubicBezTo>
                  <a:cubicBezTo>
                    <a:pt x="43096" y="28595"/>
                    <a:pt x="43102" y="28596"/>
                    <a:pt x="43109" y="28597"/>
                  </a:cubicBezTo>
                  <a:cubicBezTo>
                    <a:pt x="43235" y="28603"/>
                    <a:pt x="43415" y="28714"/>
                    <a:pt x="43529" y="28723"/>
                  </a:cubicBezTo>
                  <a:cubicBezTo>
                    <a:pt x="43548" y="28723"/>
                    <a:pt x="43567" y="28720"/>
                    <a:pt x="43582" y="28714"/>
                  </a:cubicBezTo>
                  <a:cubicBezTo>
                    <a:pt x="43700" y="28664"/>
                    <a:pt x="43944" y="28505"/>
                    <a:pt x="44153" y="28505"/>
                  </a:cubicBezTo>
                  <a:cubicBezTo>
                    <a:pt x="44169" y="28505"/>
                    <a:pt x="44185" y="28506"/>
                    <a:pt x="44201" y="28508"/>
                  </a:cubicBezTo>
                  <a:lnTo>
                    <a:pt x="44204" y="28508"/>
                  </a:lnTo>
                  <a:cubicBezTo>
                    <a:pt x="44425" y="28537"/>
                    <a:pt x="44479" y="28714"/>
                    <a:pt x="44643" y="28729"/>
                  </a:cubicBezTo>
                  <a:cubicBezTo>
                    <a:pt x="44807" y="28742"/>
                    <a:pt x="44905" y="28812"/>
                    <a:pt x="44905" y="28976"/>
                  </a:cubicBezTo>
                  <a:cubicBezTo>
                    <a:pt x="44905" y="29048"/>
                    <a:pt x="44946" y="29055"/>
                    <a:pt x="45000" y="29058"/>
                  </a:cubicBezTo>
                  <a:lnTo>
                    <a:pt x="45012" y="29058"/>
                  </a:lnTo>
                  <a:cubicBezTo>
                    <a:pt x="45079" y="29061"/>
                    <a:pt x="45164" y="29070"/>
                    <a:pt x="45208" y="29193"/>
                  </a:cubicBezTo>
                  <a:cubicBezTo>
                    <a:pt x="45290" y="29427"/>
                    <a:pt x="45467" y="29304"/>
                    <a:pt x="45495" y="29550"/>
                  </a:cubicBezTo>
                  <a:cubicBezTo>
                    <a:pt x="45514" y="29727"/>
                    <a:pt x="45795" y="29790"/>
                    <a:pt x="46019" y="29809"/>
                  </a:cubicBezTo>
                  <a:cubicBezTo>
                    <a:pt x="46061" y="29811"/>
                    <a:pt x="46102" y="29813"/>
                    <a:pt x="46143" y="29813"/>
                  </a:cubicBezTo>
                  <a:cubicBezTo>
                    <a:pt x="46173" y="29813"/>
                    <a:pt x="46203" y="29812"/>
                    <a:pt x="46234" y="29809"/>
                  </a:cubicBezTo>
                  <a:lnTo>
                    <a:pt x="46266" y="29809"/>
                  </a:lnTo>
                  <a:cubicBezTo>
                    <a:pt x="46386" y="29822"/>
                    <a:pt x="46414" y="29967"/>
                    <a:pt x="46502" y="29973"/>
                  </a:cubicBezTo>
                  <a:cubicBezTo>
                    <a:pt x="46528" y="29973"/>
                    <a:pt x="46556" y="29964"/>
                    <a:pt x="46578" y="29948"/>
                  </a:cubicBezTo>
                  <a:cubicBezTo>
                    <a:pt x="46644" y="29897"/>
                    <a:pt x="46723" y="29869"/>
                    <a:pt x="46805" y="29869"/>
                  </a:cubicBezTo>
                  <a:cubicBezTo>
                    <a:pt x="46807" y="29869"/>
                    <a:pt x="46809" y="29869"/>
                    <a:pt x="46811" y="29869"/>
                  </a:cubicBezTo>
                  <a:cubicBezTo>
                    <a:pt x="46868" y="29869"/>
                    <a:pt x="46916" y="29918"/>
                    <a:pt x="46910" y="29976"/>
                  </a:cubicBezTo>
                  <a:cubicBezTo>
                    <a:pt x="46910" y="30112"/>
                    <a:pt x="46676" y="30141"/>
                    <a:pt x="46704" y="30497"/>
                  </a:cubicBezTo>
                  <a:cubicBezTo>
                    <a:pt x="46730" y="30854"/>
                    <a:pt x="46922" y="31072"/>
                    <a:pt x="46771" y="31198"/>
                  </a:cubicBezTo>
                  <a:cubicBezTo>
                    <a:pt x="46622" y="31321"/>
                    <a:pt x="47086" y="31416"/>
                    <a:pt x="47020" y="31621"/>
                  </a:cubicBezTo>
                  <a:cubicBezTo>
                    <a:pt x="46966" y="31776"/>
                    <a:pt x="47049" y="31829"/>
                    <a:pt x="47187" y="31842"/>
                  </a:cubicBezTo>
                  <a:cubicBezTo>
                    <a:pt x="47214" y="31844"/>
                    <a:pt x="47241" y="31844"/>
                    <a:pt x="47268" y="31844"/>
                  </a:cubicBezTo>
                  <a:cubicBezTo>
                    <a:pt x="47294" y="31844"/>
                    <a:pt x="47320" y="31844"/>
                    <a:pt x="47345" y="31842"/>
                  </a:cubicBezTo>
                  <a:lnTo>
                    <a:pt x="47371" y="31842"/>
                  </a:lnTo>
                  <a:cubicBezTo>
                    <a:pt x="47554" y="31851"/>
                    <a:pt x="47560" y="32151"/>
                    <a:pt x="47655" y="32161"/>
                  </a:cubicBezTo>
                  <a:cubicBezTo>
                    <a:pt x="47674" y="32161"/>
                    <a:pt x="47689" y="32154"/>
                    <a:pt x="47702" y="32145"/>
                  </a:cubicBezTo>
                  <a:cubicBezTo>
                    <a:pt x="47718" y="32132"/>
                    <a:pt x="47736" y="32125"/>
                    <a:pt x="47754" y="32125"/>
                  </a:cubicBezTo>
                  <a:cubicBezTo>
                    <a:pt x="47758" y="32125"/>
                    <a:pt x="47761" y="32126"/>
                    <a:pt x="47765" y="32126"/>
                  </a:cubicBezTo>
                  <a:cubicBezTo>
                    <a:pt x="47860" y="32139"/>
                    <a:pt x="47882" y="32407"/>
                    <a:pt x="48033" y="32420"/>
                  </a:cubicBezTo>
                  <a:cubicBezTo>
                    <a:pt x="48039" y="32420"/>
                    <a:pt x="48046" y="32420"/>
                    <a:pt x="48052" y="32420"/>
                  </a:cubicBezTo>
                  <a:cubicBezTo>
                    <a:pt x="48242" y="32420"/>
                    <a:pt x="48652" y="32246"/>
                    <a:pt x="48652" y="32063"/>
                  </a:cubicBezTo>
                  <a:cubicBezTo>
                    <a:pt x="48649" y="31963"/>
                    <a:pt x="48731" y="31887"/>
                    <a:pt x="48826" y="31887"/>
                  </a:cubicBezTo>
                  <a:cubicBezTo>
                    <a:pt x="48837" y="31887"/>
                    <a:pt x="48847" y="31887"/>
                    <a:pt x="48857" y="31889"/>
                  </a:cubicBezTo>
                  <a:cubicBezTo>
                    <a:pt x="48927" y="31899"/>
                    <a:pt x="48990" y="31943"/>
                    <a:pt x="49025" y="32009"/>
                  </a:cubicBezTo>
                  <a:cubicBezTo>
                    <a:pt x="49044" y="32041"/>
                    <a:pt x="49056" y="32057"/>
                    <a:pt x="49066" y="32057"/>
                  </a:cubicBezTo>
                  <a:cubicBezTo>
                    <a:pt x="49104" y="32053"/>
                    <a:pt x="49075" y="31776"/>
                    <a:pt x="49242" y="31776"/>
                  </a:cubicBezTo>
                  <a:cubicBezTo>
                    <a:pt x="49448" y="31776"/>
                    <a:pt x="49242" y="31567"/>
                    <a:pt x="49366" y="31432"/>
                  </a:cubicBezTo>
                  <a:cubicBezTo>
                    <a:pt x="49489" y="31293"/>
                    <a:pt x="49615" y="31286"/>
                    <a:pt x="49448" y="31059"/>
                  </a:cubicBezTo>
                  <a:cubicBezTo>
                    <a:pt x="49366" y="30949"/>
                    <a:pt x="49653" y="30964"/>
                    <a:pt x="49735" y="30633"/>
                  </a:cubicBezTo>
                  <a:cubicBezTo>
                    <a:pt x="49789" y="30425"/>
                    <a:pt x="49852" y="30305"/>
                    <a:pt x="49912" y="30305"/>
                  </a:cubicBezTo>
                  <a:cubicBezTo>
                    <a:pt x="49913" y="30305"/>
                    <a:pt x="49914" y="30304"/>
                    <a:pt x="49916" y="30304"/>
                  </a:cubicBezTo>
                  <a:cubicBezTo>
                    <a:pt x="49949" y="30304"/>
                    <a:pt x="49982" y="30343"/>
                    <a:pt x="50013" y="30428"/>
                  </a:cubicBezTo>
                  <a:cubicBezTo>
                    <a:pt x="50095" y="30661"/>
                    <a:pt x="50316" y="30800"/>
                    <a:pt x="50328" y="30993"/>
                  </a:cubicBezTo>
                  <a:cubicBezTo>
                    <a:pt x="50341" y="31185"/>
                    <a:pt x="50764" y="31526"/>
                    <a:pt x="50764" y="31690"/>
                  </a:cubicBezTo>
                  <a:cubicBezTo>
                    <a:pt x="50764" y="31855"/>
                    <a:pt x="51010" y="32035"/>
                    <a:pt x="50998" y="32158"/>
                  </a:cubicBezTo>
                  <a:cubicBezTo>
                    <a:pt x="50982" y="32281"/>
                    <a:pt x="51219" y="32375"/>
                    <a:pt x="51231" y="32511"/>
                  </a:cubicBezTo>
                  <a:cubicBezTo>
                    <a:pt x="51244" y="32647"/>
                    <a:pt x="51657" y="32827"/>
                    <a:pt x="51629" y="32966"/>
                  </a:cubicBezTo>
                  <a:cubicBezTo>
                    <a:pt x="51601" y="33105"/>
                    <a:pt x="51601" y="33281"/>
                    <a:pt x="51711" y="33294"/>
                  </a:cubicBezTo>
                  <a:cubicBezTo>
                    <a:pt x="51822" y="33310"/>
                    <a:pt x="52042" y="33433"/>
                    <a:pt x="51957" y="33572"/>
                  </a:cubicBezTo>
                  <a:cubicBezTo>
                    <a:pt x="51890" y="33684"/>
                    <a:pt x="51732" y="33885"/>
                    <a:pt x="51574" y="33885"/>
                  </a:cubicBezTo>
                  <a:cubicBezTo>
                    <a:pt x="51568" y="33885"/>
                    <a:pt x="51562" y="33885"/>
                    <a:pt x="51556" y="33884"/>
                  </a:cubicBezTo>
                  <a:cubicBezTo>
                    <a:pt x="51522" y="33878"/>
                    <a:pt x="51490" y="33865"/>
                    <a:pt x="51462" y="33846"/>
                  </a:cubicBezTo>
                  <a:cubicBezTo>
                    <a:pt x="51427" y="33818"/>
                    <a:pt x="51383" y="33802"/>
                    <a:pt x="51339" y="33799"/>
                  </a:cubicBezTo>
                  <a:cubicBezTo>
                    <a:pt x="51334" y="33799"/>
                    <a:pt x="51329" y="33799"/>
                    <a:pt x="51325" y="33799"/>
                  </a:cubicBezTo>
                  <a:cubicBezTo>
                    <a:pt x="51192" y="33799"/>
                    <a:pt x="51127" y="33928"/>
                    <a:pt x="51395" y="34011"/>
                  </a:cubicBezTo>
                  <a:cubicBezTo>
                    <a:pt x="51752" y="34121"/>
                    <a:pt x="52342" y="34547"/>
                    <a:pt x="52440" y="34806"/>
                  </a:cubicBezTo>
                  <a:cubicBezTo>
                    <a:pt x="52510" y="35002"/>
                    <a:pt x="52598" y="35150"/>
                    <a:pt x="52731" y="35157"/>
                  </a:cubicBezTo>
                  <a:cubicBezTo>
                    <a:pt x="52781" y="35157"/>
                    <a:pt x="52832" y="35141"/>
                    <a:pt x="52876" y="35109"/>
                  </a:cubicBezTo>
                  <a:cubicBezTo>
                    <a:pt x="52904" y="35087"/>
                    <a:pt x="52942" y="35078"/>
                    <a:pt x="52977" y="35078"/>
                  </a:cubicBezTo>
                  <a:cubicBezTo>
                    <a:pt x="53065" y="35081"/>
                    <a:pt x="53087" y="35204"/>
                    <a:pt x="53160" y="35210"/>
                  </a:cubicBezTo>
                  <a:cubicBezTo>
                    <a:pt x="53192" y="35210"/>
                    <a:pt x="53223" y="35198"/>
                    <a:pt x="53248" y="35179"/>
                  </a:cubicBezTo>
                  <a:cubicBezTo>
                    <a:pt x="53268" y="35164"/>
                    <a:pt x="53292" y="35155"/>
                    <a:pt x="53319" y="35155"/>
                  </a:cubicBezTo>
                  <a:cubicBezTo>
                    <a:pt x="53326" y="35155"/>
                    <a:pt x="53333" y="35155"/>
                    <a:pt x="53340" y="35157"/>
                  </a:cubicBezTo>
                  <a:cubicBezTo>
                    <a:pt x="53488" y="35172"/>
                    <a:pt x="53652" y="35441"/>
                    <a:pt x="53867" y="35460"/>
                  </a:cubicBezTo>
                  <a:cubicBezTo>
                    <a:pt x="53892" y="35460"/>
                    <a:pt x="53921" y="35460"/>
                    <a:pt x="53949" y="35453"/>
                  </a:cubicBezTo>
                  <a:cubicBezTo>
                    <a:pt x="53988" y="35444"/>
                    <a:pt x="54030" y="35440"/>
                    <a:pt x="54072" y="35440"/>
                  </a:cubicBezTo>
                  <a:cubicBezTo>
                    <a:pt x="54085" y="35440"/>
                    <a:pt x="54097" y="35440"/>
                    <a:pt x="54110" y="35441"/>
                  </a:cubicBezTo>
                  <a:cubicBezTo>
                    <a:pt x="54331" y="35460"/>
                    <a:pt x="54483" y="35617"/>
                    <a:pt x="54404" y="35741"/>
                  </a:cubicBezTo>
                  <a:cubicBezTo>
                    <a:pt x="54306" y="35892"/>
                    <a:pt x="54031" y="35797"/>
                    <a:pt x="53716" y="36003"/>
                  </a:cubicBezTo>
                  <a:cubicBezTo>
                    <a:pt x="53400" y="36208"/>
                    <a:pt x="53277" y="36040"/>
                    <a:pt x="53154" y="36208"/>
                  </a:cubicBezTo>
                  <a:cubicBezTo>
                    <a:pt x="53031" y="36375"/>
                    <a:pt x="52933" y="36249"/>
                    <a:pt x="52797" y="36359"/>
                  </a:cubicBezTo>
                  <a:cubicBezTo>
                    <a:pt x="52693" y="36441"/>
                    <a:pt x="52668" y="36691"/>
                    <a:pt x="52781" y="36700"/>
                  </a:cubicBezTo>
                  <a:cubicBezTo>
                    <a:pt x="52822" y="36700"/>
                    <a:pt x="52873" y="36675"/>
                    <a:pt x="52945" y="36605"/>
                  </a:cubicBezTo>
                  <a:cubicBezTo>
                    <a:pt x="53065" y="36491"/>
                    <a:pt x="53130" y="36475"/>
                    <a:pt x="53190" y="36475"/>
                  </a:cubicBezTo>
                  <a:cubicBezTo>
                    <a:pt x="53214" y="36475"/>
                    <a:pt x="53236" y="36477"/>
                    <a:pt x="53261" y="36477"/>
                  </a:cubicBezTo>
                  <a:cubicBezTo>
                    <a:pt x="53323" y="36477"/>
                    <a:pt x="53399" y="36461"/>
                    <a:pt x="53536" y="36347"/>
                  </a:cubicBezTo>
                  <a:cubicBezTo>
                    <a:pt x="53766" y="36154"/>
                    <a:pt x="54033" y="36051"/>
                    <a:pt x="54249" y="36051"/>
                  </a:cubicBezTo>
                  <a:cubicBezTo>
                    <a:pt x="54268" y="36051"/>
                    <a:pt x="54285" y="36052"/>
                    <a:pt x="54303" y="36053"/>
                  </a:cubicBezTo>
                  <a:cubicBezTo>
                    <a:pt x="54372" y="36056"/>
                    <a:pt x="54438" y="36075"/>
                    <a:pt x="54502" y="36113"/>
                  </a:cubicBezTo>
                  <a:cubicBezTo>
                    <a:pt x="54719" y="36249"/>
                    <a:pt x="54281" y="36577"/>
                    <a:pt x="54539" y="36605"/>
                  </a:cubicBezTo>
                  <a:cubicBezTo>
                    <a:pt x="54547" y="36606"/>
                    <a:pt x="54554" y="36607"/>
                    <a:pt x="54561" y="36607"/>
                  </a:cubicBezTo>
                  <a:cubicBezTo>
                    <a:pt x="54738" y="36607"/>
                    <a:pt x="54858" y="36396"/>
                    <a:pt x="55002" y="36396"/>
                  </a:cubicBezTo>
                  <a:cubicBezTo>
                    <a:pt x="55008" y="36396"/>
                    <a:pt x="55013" y="36396"/>
                    <a:pt x="55019" y="36397"/>
                  </a:cubicBezTo>
                  <a:cubicBezTo>
                    <a:pt x="55076" y="36400"/>
                    <a:pt x="55133" y="36435"/>
                    <a:pt x="55199" y="36523"/>
                  </a:cubicBezTo>
                  <a:cubicBezTo>
                    <a:pt x="55461" y="36867"/>
                    <a:pt x="55610" y="36757"/>
                    <a:pt x="55528" y="37006"/>
                  </a:cubicBezTo>
                  <a:cubicBezTo>
                    <a:pt x="55445" y="37253"/>
                    <a:pt x="55351" y="37360"/>
                    <a:pt x="55158" y="37376"/>
                  </a:cubicBezTo>
                  <a:cubicBezTo>
                    <a:pt x="54966" y="37391"/>
                    <a:pt x="55146" y="37515"/>
                    <a:pt x="55335" y="37556"/>
                  </a:cubicBezTo>
                  <a:cubicBezTo>
                    <a:pt x="55528" y="37597"/>
                    <a:pt x="55613" y="37663"/>
                    <a:pt x="55392" y="37814"/>
                  </a:cubicBezTo>
                  <a:cubicBezTo>
                    <a:pt x="55178" y="37961"/>
                    <a:pt x="54980" y="38337"/>
                    <a:pt x="54571" y="38337"/>
                  </a:cubicBezTo>
                  <a:cubicBezTo>
                    <a:pt x="54557" y="38337"/>
                    <a:pt x="54542" y="38336"/>
                    <a:pt x="54527" y="38335"/>
                  </a:cubicBezTo>
                  <a:cubicBezTo>
                    <a:pt x="54425" y="38329"/>
                    <a:pt x="54334" y="38325"/>
                    <a:pt x="54252" y="38325"/>
                  </a:cubicBezTo>
                  <a:cubicBezTo>
                    <a:pt x="53982" y="38325"/>
                    <a:pt x="53813" y="38374"/>
                    <a:pt x="53675" y="38585"/>
                  </a:cubicBezTo>
                  <a:cubicBezTo>
                    <a:pt x="53498" y="38854"/>
                    <a:pt x="52901" y="39270"/>
                    <a:pt x="52581" y="39270"/>
                  </a:cubicBezTo>
                  <a:cubicBezTo>
                    <a:pt x="52575" y="39270"/>
                    <a:pt x="52569" y="39270"/>
                    <a:pt x="52563" y="39270"/>
                  </a:cubicBezTo>
                  <a:cubicBezTo>
                    <a:pt x="52466" y="39266"/>
                    <a:pt x="52084" y="39259"/>
                    <a:pt x="51596" y="39259"/>
                  </a:cubicBezTo>
                  <a:cubicBezTo>
                    <a:pt x="50505" y="39259"/>
                    <a:pt x="48880" y="39292"/>
                    <a:pt x="48690" y="39462"/>
                  </a:cubicBezTo>
                  <a:cubicBezTo>
                    <a:pt x="48415" y="39709"/>
                    <a:pt x="48280" y="39835"/>
                    <a:pt x="48239" y="40012"/>
                  </a:cubicBezTo>
                  <a:cubicBezTo>
                    <a:pt x="48222" y="40084"/>
                    <a:pt x="48161" y="40093"/>
                    <a:pt x="48075" y="40093"/>
                  </a:cubicBezTo>
                  <a:cubicBezTo>
                    <a:pt x="48044" y="40093"/>
                    <a:pt x="48009" y="40092"/>
                    <a:pt x="47971" y="40092"/>
                  </a:cubicBezTo>
                  <a:cubicBezTo>
                    <a:pt x="47857" y="40092"/>
                    <a:pt x="47721" y="40104"/>
                    <a:pt x="47591" y="40204"/>
                  </a:cubicBezTo>
                  <a:cubicBezTo>
                    <a:pt x="47316" y="40415"/>
                    <a:pt x="46919" y="41019"/>
                    <a:pt x="46752" y="41019"/>
                  </a:cubicBezTo>
                  <a:cubicBezTo>
                    <a:pt x="46749" y="41019"/>
                    <a:pt x="46746" y="41019"/>
                    <a:pt x="46742" y="41019"/>
                  </a:cubicBezTo>
                  <a:cubicBezTo>
                    <a:pt x="46736" y="41019"/>
                    <a:pt x="46730" y="41015"/>
                    <a:pt x="46723" y="41015"/>
                  </a:cubicBezTo>
                  <a:cubicBezTo>
                    <a:pt x="46711" y="41006"/>
                    <a:pt x="46695" y="41003"/>
                    <a:pt x="46682" y="41000"/>
                  </a:cubicBezTo>
                  <a:cubicBezTo>
                    <a:pt x="46681" y="41000"/>
                    <a:pt x="46679" y="40999"/>
                    <a:pt x="46678" y="40999"/>
                  </a:cubicBezTo>
                  <a:cubicBezTo>
                    <a:pt x="46610" y="40999"/>
                    <a:pt x="46696" y="41151"/>
                    <a:pt x="46603" y="41303"/>
                  </a:cubicBezTo>
                  <a:cubicBezTo>
                    <a:pt x="46496" y="41476"/>
                    <a:pt x="45824" y="41918"/>
                    <a:pt x="46016" y="41947"/>
                  </a:cubicBezTo>
                  <a:lnTo>
                    <a:pt x="46038" y="41947"/>
                  </a:lnTo>
                  <a:cubicBezTo>
                    <a:pt x="46297" y="41947"/>
                    <a:pt x="46903" y="41069"/>
                    <a:pt x="47383" y="40794"/>
                  </a:cubicBezTo>
                  <a:cubicBezTo>
                    <a:pt x="47737" y="40592"/>
                    <a:pt x="48856" y="40152"/>
                    <a:pt x="49544" y="40152"/>
                  </a:cubicBezTo>
                  <a:cubicBezTo>
                    <a:pt x="49586" y="40152"/>
                    <a:pt x="49627" y="40153"/>
                    <a:pt x="49665" y="40157"/>
                  </a:cubicBezTo>
                  <a:cubicBezTo>
                    <a:pt x="49852" y="40176"/>
                    <a:pt x="49997" y="40233"/>
                    <a:pt x="50063" y="40356"/>
                  </a:cubicBezTo>
                  <a:cubicBezTo>
                    <a:pt x="50366" y="40905"/>
                    <a:pt x="49773" y="41025"/>
                    <a:pt x="49457" y="41151"/>
                  </a:cubicBezTo>
                  <a:cubicBezTo>
                    <a:pt x="49220" y="41243"/>
                    <a:pt x="49239" y="41457"/>
                    <a:pt x="49359" y="41470"/>
                  </a:cubicBezTo>
                  <a:cubicBezTo>
                    <a:pt x="49362" y="41470"/>
                    <a:pt x="49364" y="41470"/>
                    <a:pt x="49367" y="41470"/>
                  </a:cubicBezTo>
                  <a:cubicBezTo>
                    <a:pt x="49407" y="41470"/>
                    <a:pt x="49457" y="41448"/>
                    <a:pt x="49511" y="41397"/>
                  </a:cubicBezTo>
                  <a:cubicBezTo>
                    <a:pt x="49592" y="41322"/>
                    <a:pt x="49678" y="41289"/>
                    <a:pt x="49748" y="41289"/>
                  </a:cubicBezTo>
                  <a:cubicBezTo>
                    <a:pt x="49754" y="41289"/>
                    <a:pt x="49761" y="41290"/>
                    <a:pt x="49766" y="41290"/>
                  </a:cubicBezTo>
                  <a:cubicBezTo>
                    <a:pt x="49886" y="41303"/>
                    <a:pt x="49943" y="41423"/>
                    <a:pt x="49789" y="41606"/>
                  </a:cubicBezTo>
                  <a:cubicBezTo>
                    <a:pt x="49539" y="41893"/>
                    <a:pt x="49842" y="41978"/>
                    <a:pt x="49871" y="42237"/>
                  </a:cubicBezTo>
                  <a:cubicBezTo>
                    <a:pt x="49899" y="42499"/>
                    <a:pt x="50515" y="42594"/>
                    <a:pt x="50543" y="42786"/>
                  </a:cubicBezTo>
                  <a:cubicBezTo>
                    <a:pt x="50559" y="42906"/>
                    <a:pt x="50900" y="42995"/>
                    <a:pt x="51203" y="43017"/>
                  </a:cubicBezTo>
                  <a:cubicBezTo>
                    <a:pt x="51252" y="43020"/>
                    <a:pt x="51301" y="43022"/>
                    <a:pt x="51347" y="43022"/>
                  </a:cubicBezTo>
                  <a:cubicBezTo>
                    <a:pt x="51473" y="43022"/>
                    <a:pt x="51581" y="43009"/>
                    <a:pt x="51638" y="42979"/>
                  </a:cubicBezTo>
                  <a:cubicBezTo>
                    <a:pt x="51856" y="42868"/>
                    <a:pt x="51900" y="43039"/>
                    <a:pt x="51900" y="42717"/>
                  </a:cubicBezTo>
                  <a:cubicBezTo>
                    <a:pt x="51900" y="42606"/>
                    <a:pt x="52200" y="42537"/>
                    <a:pt x="52216" y="42363"/>
                  </a:cubicBezTo>
                  <a:cubicBezTo>
                    <a:pt x="52225" y="42224"/>
                    <a:pt x="52487" y="42063"/>
                    <a:pt x="52595" y="42063"/>
                  </a:cubicBezTo>
                  <a:cubicBezTo>
                    <a:pt x="52597" y="42063"/>
                    <a:pt x="52599" y="42063"/>
                    <a:pt x="52601" y="42063"/>
                  </a:cubicBezTo>
                  <a:cubicBezTo>
                    <a:pt x="52633" y="42063"/>
                    <a:pt x="52649" y="42082"/>
                    <a:pt x="52642" y="42114"/>
                  </a:cubicBezTo>
                  <a:cubicBezTo>
                    <a:pt x="52617" y="42256"/>
                    <a:pt x="52484" y="42531"/>
                    <a:pt x="52623" y="42543"/>
                  </a:cubicBezTo>
                  <a:lnTo>
                    <a:pt x="52652" y="42543"/>
                  </a:lnTo>
                  <a:cubicBezTo>
                    <a:pt x="52668" y="42540"/>
                    <a:pt x="52683" y="42539"/>
                    <a:pt x="52699" y="42539"/>
                  </a:cubicBezTo>
                  <a:cubicBezTo>
                    <a:pt x="52715" y="42539"/>
                    <a:pt x="52731" y="42540"/>
                    <a:pt x="52746" y="42543"/>
                  </a:cubicBezTo>
                  <a:cubicBezTo>
                    <a:pt x="52917" y="42556"/>
                    <a:pt x="53075" y="42663"/>
                    <a:pt x="52888" y="42793"/>
                  </a:cubicBezTo>
                  <a:cubicBezTo>
                    <a:pt x="52668" y="42941"/>
                    <a:pt x="52065" y="42941"/>
                    <a:pt x="52065" y="43093"/>
                  </a:cubicBezTo>
                  <a:cubicBezTo>
                    <a:pt x="52065" y="43244"/>
                    <a:pt x="52286" y="43301"/>
                    <a:pt x="51941" y="43408"/>
                  </a:cubicBezTo>
                  <a:cubicBezTo>
                    <a:pt x="51605" y="43516"/>
                    <a:pt x="50848" y="43794"/>
                    <a:pt x="50532" y="43794"/>
                  </a:cubicBezTo>
                  <a:cubicBezTo>
                    <a:pt x="50525" y="43794"/>
                    <a:pt x="50518" y="43794"/>
                    <a:pt x="50511" y="43793"/>
                  </a:cubicBezTo>
                  <a:cubicBezTo>
                    <a:pt x="50504" y="43793"/>
                    <a:pt x="50498" y="43793"/>
                    <a:pt x="50491" y="43793"/>
                  </a:cubicBezTo>
                  <a:cubicBezTo>
                    <a:pt x="50212" y="43793"/>
                    <a:pt x="50217" y="44046"/>
                    <a:pt x="49921" y="44302"/>
                  </a:cubicBezTo>
                  <a:cubicBezTo>
                    <a:pt x="49733" y="44464"/>
                    <a:pt x="49550" y="44557"/>
                    <a:pt x="49386" y="44557"/>
                  </a:cubicBezTo>
                  <a:cubicBezTo>
                    <a:pt x="49368" y="44557"/>
                    <a:pt x="49351" y="44556"/>
                    <a:pt x="49334" y="44554"/>
                  </a:cubicBezTo>
                  <a:cubicBezTo>
                    <a:pt x="49252" y="44545"/>
                    <a:pt x="49170" y="44510"/>
                    <a:pt x="49110" y="44450"/>
                  </a:cubicBezTo>
                  <a:cubicBezTo>
                    <a:pt x="48889" y="44261"/>
                    <a:pt x="48794" y="44150"/>
                    <a:pt x="49176" y="43765"/>
                  </a:cubicBezTo>
                  <a:cubicBezTo>
                    <a:pt x="49519" y="43422"/>
                    <a:pt x="49654" y="43352"/>
                    <a:pt x="49885" y="43352"/>
                  </a:cubicBezTo>
                  <a:cubicBezTo>
                    <a:pt x="49914" y="43352"/>
                    <a:pt x="49943" y="43353"/>
                    <a:pt x="49975" y="43355"/>
                  </a:cubicBezTo>
                  <a:cubicBezTo>
                    <a:pt x="49985" y="43355"/>
                    <a:pt x="49995" y="43355"/>
                    <a:pt x="50005" y="43355"/>
                  </a:cubicBezTo>
                  <a:cubicBezTo>
                    <a:pt x="50270" y="43355"/>
                    <a:pt x="50713" y="43243"/>
                    <a:pt x="50527" y="43228"/>
                  </a:cubicBezTo>
                  <a:lnTo>
                    <a:pt x="50300" y="43228"/>
                  </a:lnTo>
                  <a:cubicBezTo>
                    <a:pt x="49969" y="43203"/>
                    <a:pt x="49688" y="43070"/>
                    <a:pt x="49880" y="43010"/>
                  </a:cubicBezTo>
                  <a:cubicBezTo>
                    <a:pt x="50051" y="42957"/>
                    <a:pt x="49997" y="42704"/>
                    <a:pt x="49912" y="42692"/>
                  </a:cubicBezTo>
                  <a:cubicBezTo>
                    <a:pt x="49910" y="42691"/>
                    <a:pt x="49908" y="42691"/>
                    <a:pt x="49906" y="42691"/>
                  </a:cubicBezTo>
                  <a:cubicBezTo>
                    <a:pt x="49885" y="42691"/>
                    <a:pt x="49862" y="42708"/>
                    <a:pt x="49839" y="42748"/>
                  </a:cubicBezTo>
                  <a:cubicBezTo>
                    <a:pt x="49731" y="42949"/>
                    <a:pt x="49376" y="43270"/>
                    <a:pt x="49130" y="43270"/>
                  </a:cubicBezTo>
                  <a:cubicBezTo>
                    <a:pt x="49124" y="43270"/>
                    <a:pt x="49119" y="43270"/>
                    <a:pt x="49113" y="43269"/>
                  </a:cubicBezTo>
                  <a:cubicBezTo>
                    <a:pt x="49109" y="43269"/>
                    <a:pt x="49106" y="43269"/>
                    <a:pt x="49102" y="43269"/>
                  </a:cubicBezTo>
                  <a:cubicBezTo>
                    <a:pt x="48952" y="43269"/>
                    <a:pt x="48703" y="43390"/>
                    <a:pt x="48463" y="43541"/>
                  </a:cubicBezTo>
                  <a:cubicBezTo>
                    <a:pt x="48299" y="43642"/>
                    <a:pt x="48147" y="43759"/>
                    <a:pt x="48002" y="43885"/>
                  </a:cubicBezTo>
                  <a:cubicBezTo>
                    <a:pt x="47977" y="43907"/>
                    <a:pt x="47948" y="43926"/>
                    <a:pt x="47917" y="43942"/>
                  </a:cubicBezTo>
                  <a:cubicBezTo>
                    <a:pt x="47876" y="43962"/>
                    <a:pt x="47837" y="43970"/>
                    <a:pt x="47797" y="43970"/>
                  </a:cubicBezTo>
                  <a:cubicBezTo>
                    <a:pt x="47625" y="43970"/>
                    <a:pt x="47467" y="43811"/>
                    <a:pt x="47336" y="43811"/>
                  </a:cubicBezTo>
                  <a:cubicBezTo>
                    <a:pt x="47320" y="43811"/>
                    <a:pt x="47304" y="43813"/>
                    <a:pt x="47288" y="43819"/>
                  </a:cubicBezTo>
                  <a:cubicBezTo>
                    <a:pt x="47266" y="43828"/>
                    <a:pt x="47247" y="43841"/>
                    <a:pt x="47232" y="43856"/>
                  </a:cubicBezTo>
                  <a:cubicBezTo>
                    <a:pt x="47074" y="44014"/>
                    <a:pt x="47020" y="44216"/>
                    <a:pt x="46884" y="44286"/>
                  </a:cubicBezTo>
                  <a:cubicBezTo>
                    <a:pt x="46853" y="44302"/>
                    <a:pt x="46815" y="44311"/>
                    <a:pt x="46777" y="44311"/>
                  </a:cubicBezTo>
                  <a:cubicBezTo>
                    <a:pt x="46771" y="44310"/>
                    <a:pt x="46766" y="44310"/>
                    <a:pt x="46761" y="44310"/>
                  </a:cubicBezTo>
                  <a:cubicBezTo>
                    <a:pt x="46735" y="44310"/>
                    <a:pt x="46711" y="44316"/>
                    <a:pt x="46686" y="44324"/>
                  </a:cubicBezTo>
                  <a:cubicBezTo>
                    <a:pt x="46607" y="44362"/>
                    <a:pt x="46626" y="44450"/>
                    <a:pt x="46502" y="44504"/>
                  </a:cubicBezTo>
                  <a:cubicBezTo>
                    <a:pt x="46477" y="44516"/>
                    <a:pt x="46449" y="44523"/>
                    <a:pt x="46420" y="44529"/>
                  </a:cubicBezTo>
                  <a:cubicBezTo>
                    <a:pt x="46405" y="44532"/>
                    <a:pt x="46389" y="44538"/>
                    <a:pt x="46373" y="44545"/>
                  </a:cubicBezTo>
                  <a:cubicBezTo>
                    <a:pt x="46136" y="44646"/>
                    <a:pt x="45959" y="45088"/>
                    <a:pt x="46026" y="45201"/>
                  </a:cubicBezTo>
                  <a:cubicBezTo>
                    <a:pt x="46092" y="45324"/>
                    <a:pt x="45735" y="45463"/>
                    <a:pt x="45944" y="45517"/>
                  </a:cubicBezTo>
                  <a:cubicBezTo>
                    <a:pt x="46149" y="45574"/>
                    <a:pt x="46285" y="45889"/>
                    <a:pt x="46108" y="45997"/>
                  </a:cubicBezTo>
                  <a:cubicBezTo>
                    <a:pt x="46083" y="46013"/>
                    <a:pt x="46060" y="46025"/>
                    <a:pt x="46035" y="46038"/>
                  </a:cubicBezTo>
                  <a:cubicBezTo>
                    <a:pt x="45969" y="46069"/>
                    <a:pt x="45901" y="46087"/>
                    <a:pt x="45836" y="46087"/>
                  </a:cubicBezTo>
                  <a:cubicBezTo>
                    <a:pt x="45742" y="46087"/>
                    <a:pt x="45654" y="46050"/>
                    <a:pt x="45584" y="45959"/>
                  </a:cubicBezTo>
                  <a:cubicBezTo>
                    <a:pt x="45559" y="45924"/>
                    <a:pt x="45543" y="45915"/>
                    <a:pt x="45533" y="45915"/>
                  </a:cubicBezTo>
                  <a:cubicBezTo>
                    <a:pt x="45495" y="45930"/>
                    <a:pt x="45524" y="46129"/>
                    <a:pt x="45379" y="46196"/>
                  </a:cubicBezTo>
                  <a:cubicBezTo>
                    <a:pt x="45347" y="46211"/>
                    <a:pt x="45315" y="46218"/>
                    <a:pt x="45281" y="46221"/>
                  </a:cubicBezTo>
                  <a:cubicBezTo>
                    <a:pt x="45063" y="46230"/>
                    <a:pt x="44672" y="46303"/>
                    <a:pt x="44447" y="46398"/>
                  </a:cubicBezTo>
                  <a:cubicBezTo>
                    <a:pt x="44346" y="46442"/>
                    <a:pt x="44280" y="46486"/>
                    <a:pt x="44280" y="46533"/>
                  </a:cubicBezTo>
                  <a:cubicBezTo>
                    <a:pt x="44280" y="46560"/>
                    <a:pt x="44312" y="46569"/>
                    <a:pt x="44365" y="46569"/>
                  </a:cubicBezTo>
                  <a:cubicBezTo>
                    <a:pt x="44535" y="46569"/>
                    <a:pt x="44919" y="46465"/>
                    <a:pt x="45116" y="46465"/>
                  </a:cubicBezTo>
                  <a:cubicBezTo>
                    <a:pt x="45212" y="46465"/>
                    <a:pt x="45264" y="46489"/>
                    <a:pt x="45227" y="46562"/>
                  </a:cubicBezTo>
                  <a:cubicBezTo>
                    <a:pt x="45202" y="46590"/>
                    <a:pt x="45167" y="46615"/>
                    <a:pt x="45129" y="46628"/>
                  </a:cubicBezTo>
                  <a:cubicBezTo>
                    <a:pt x="44951" y="46710"/>
                    <a:pt x="44569" y="46812"/>
                    <a:pt x="44349" y="46812"/>
                  </a:cubicBezTo>
                  <a:cubicBezTo>
                    <a:pt x="44339" y="46812"/>
                    <a:pt x="44330" y="46812"/>
                    <a:pt x="44321" y="46811"/>
                  </a:cubicBezTo>
                  <a:cubicBezTo>
                    <a:pt x="44300" y="46809"/>
                    <a:pt x="44279" y="46808"/>
                    <a:pt x="44257" y="46808"/>
                  </a:cubicBezTo>
                  <a:cubicBezTo>
                    <a:pt x="44165" y="46808"/>
                    <a:pt x="44074" y="46825"/>
                    <a:pt x="43990" y="46859"/>
                  </a:cubicBezTo>
                  <a:cubicBezTo>
                    <a:pt x="43920" y="46893"/>
                    <a:pt x="43904" y="46941"/>
                    <a:pt x="43977" y="46988"/>
                  </a:cubicBezTo>
                  <a:cubicBezTo>
                    <a:pt x="44129" y="47083"/>
                    <a:pt x="43882" y="47509"/>
                    <a:pt x="43649" y="47755"/>
                  </a:cubicBezTo>
                  <a:cubicBezTo>
                    <a:pt x="43560" y="47850"/>
                    <a:pt x="43497" y="47903"/>
                    <a:pt x="43447" y="47925"/>
                  </a:cubicBezTo>
                  <a:cubicBezTo>
                    <a:pt x="43429" y="47932"/>
                    <a:pt x="43412" y="47936"/>
                    <a:pt x="43397" y="47936"/>
                  </a:cubicBezTo>
                  <a:cubicBezTo>
                    <a:pt x="43334" y="47936"/>
                    <a:pt x="43282" y="47882"/>
                    <a:pt x="43207" y="47787"/>
                  </a:cubicBezTo>
                  <a:cubicBezTo>
                    <a:pt x="43180" y="47751"/>
                    <a:pt x="43158" y="47735"/>
                    <a:pt x="43139" y="47735"/>
                  </a:cubicBezTo>
                  <a:cubicBezTo>
                    <a:pt x="43133" y="47735"/>
                    <a:pt x="43127" y="47736"/>
                    <a:pt x="43122" y="47739"/>
                  </a:cubicBezTo>
                  <a:cubicBezTo>
                    <a:pt x="43062" y="47774"/>
                    <a:pt x="43081" y="48014"/>
                    <a:pt x="43182" y="48045"/>
                  </a:cubicBezTo>
                  <a:cubicBezTo>
                    <a:pt x="43320" y="48083"/>
                    <a:pt x="43292" y="48443"/>
                    <a:pt x="43087" y="48857"/>
                  </a:cubicBezTo>
                  <a:cubicBezTo>
                    <a:pt x="42976" y="49075"/>
                    <a:pt x="42885" y="49201"/>
                    <a:pt x="42834" y="49223"/>
                  </a:cubicBezTo>
                  <a:cubicBezTo>
                    <a:pt x="42828" y="49226"/>
                    <a:pt x="42822" y="49227"/>
                    <a:pt x="42816" y="49227"/>
                  </a:cubicBezTo>
                  <a:cubicBezTo>
                    <a:pt x="42783" y="49227"/>
                    <a:pt x="42782" y="49165"/>
                    <a:pt x="42809" y="49033"/>
                  </a:cubicBezTo>
                  <a:cubicBezTo>
                    <a:pt x="42879" y="48718"/>
                    <a:pt x="42822" y="48500"/>
                    <a:pt x="42645" y="48292"/>
                  </a:cubicBezTo>
                  <a:cubicBezTo>
                    <a:pt x="42465" y="48086"/>
                    <a:pt x="42604" y="47840"/>
                    <a:pt x="42699" y="47689"/>
                  </a:cubicBezTo>
                  <a:cubicBezTo>
                    <a:pt x="42747" y="47613"/>
                    <a:pt x="42713" y="47575"/>
                    <a:pt x="42658" y="47575"/>
                  </a:cubicBezTo>
                  <a:cubicBezTo>
                    <a:pt x="42638" y="47575"/>
                    <a:pt x="42614" y="47581"/>
                    <a:pt x="42591" y="47591"/>
                  </a:cubicBezTo>
                  <a:cubicBezTo>
                    <a:pt x="42550" y="47610"/>
                    <a:pt x="42515" y="47645"/>
                    <a:pt x="42497" y="47689"/>
                  </a:cubicBezTo>
                  <a:cubicBezTo>
                    <a:pt x="42430" y="47834"/>
                    <a:pt x="42531" y="48437"/>
                    <a:pt x="42411" y="48494"/>
                  </a:cubicBezTo>
                  <a:cubicBezTo>
                    <a:pt x="42405" y="48497"/>
                    <a:pt x="42402" y="48497"/>
                    <a:pt x="42399" y="48500"/>
                  </a:cubicBezTo>
                  <a:cubicBezTo>
                    <a:pt x="42320" y="48513"/>
                    <a:pt x="42244" y="48535"/>
                    <a:pt x="42171" y="48566"/>
                  </a:cubicBezTo>
                  <a:cubicBezTo>
                    <a:pt x="42096" y="48601"/>
                    <a:pt x="42058" y="48652"/>
                    <a:pt x="42152" y="48718"/>
                  </a:cubicBezTo>
                  <a:cubicBezTo>
                    <a:pt x="42329" y="48841"/>
                    <a:pt x="42702" y="49087"/>
                    <a:pt x="42550" y="49239"/>
                  </a:cubicBezTo>
                  <a:cubicBezTo>
                    <a:pt x="42399" y="49390"/>
                    <a:pt x="42317" y="49516"/>
                    <a:pt x="42563" y="49542"/>
                  </a:cubicBezTo>
                  <a:cubicBezTo>
                    <a:pt x="42812" y="49567"/>
                    <a:pt x="42964" y="49898"/>
                    <a:pt x="42784" y="49968"/>
                  </a:cubicBezTo>
                  <a:cubicBezTo>
                    <a:pt x="42774" y="49971"/>
                    <a:pt x="42765" y="49977"/>
                    <a:pt x="42755" y="49981"/>
                  </a:cubicBezTo>
                  <a:cubicBezTo>
                    <a:pt x="42616" y="50050"/>
                    <a:pt x="42695" y="50160"/>
                    <a:pt x="42980" y="50173"/>
                  </a:cubicBezTo>
                  <a:cubicBezTo>
                    <a:pt x="43279" y="50186"/>
                    <a:pt x="42964" y="50448"/>
                    <a:pt x="42828" y="50542"/>
                  </a:cubicBezTo>
                  <a:cubicBezTo>
                    <a:pt x="42809" y="50555"/>
                    <a:pt x="42790" y="50568"/>
                    <a:pt x="42771" y="50574"/>
                  </a:cubicBezTo>
                  <a:cubicBezTo>
                    <a:pt x="42720" y="50598"/>
                    <a:pt x="42663" y="50610"/>
                    <a:pt x="42608" y="50610"/>
                  </a:cubicBezTo>
                  <a:cubicBezTo>
                    <a:pt x="42518" y="50610"/>
                    <a:pt x="42436" y="50578"/>
                    <a:pt x="42399" y="50517"/>
                  </a:cubicBezTo>
                  <a:cubicBezTo>
                    <a:pt x="42387" y="50494"/>
                    <a:pt x="42363" y="50481"/>
                    <a:pt x="42339" y="50481"/>
                  </a:cubicBezTo>
                  <a:cubicBezTo>
                    <a:pt x="42330" y="50481"/>
                    <a:pt x="42322" y="50482"/>
                    <a:pt x="42313" y="50486"/>
                  </a:cubicBezTo>
                  <a:cubicBezTo>
                    <a:pt x="42247" y="50511"/>
                    <a:pt x="42184" y="50624"/>
                    <a:pt x="42250" y="50735"/>
                  </a:cubicBezTo>
                  <a:cubicBezTo>
                    <a:pt x="42332" y="50874"/>
                    <a:pt x="42490" y="51035"/>
                    <a:pt x="42323" y="51114"/>
                  </a:cubicBezTo>
                  <a:cubicBezTo>
                    <a:pt x="42282" y="51130"/>
                    <a:pt x="42238" y="51142"/>
                    <a:pt x="42193" y="51149"/>
                  </a:cubicBezTo>
                  <a:cubicBezTo>
                    <a:pt x="42089" y="51164"/>
                    <a:pt x="41985" y="51196"/>
                    <a:pt x="41890" y="51240"/>
                  </a:cubicBezTo>
                  <a:cubicBezTo>
                    <a:pt x="41692" y="51335"/>
                    <a:pt x="41556" y="51477"/>
                    <a:pt x="41534" y="51600"/>
                  </a:cubicBezTo>
                  <a:cubicBezTo>
                    <a:pt x="41531" y="51654"/>
                    <a:pt x="41496" y="51701"/>
                    <a:pt x="41449" y="51723"/>
                  </a:cubicBezTo>
                  <a:cubicBezTo>
                    <a:pt x="41411" y="51739"/>
                    <a:pt x="41365" y="51743"/>
                    <a:pt x="41316" y="51743"/>
                  </a:cubicBezTo>
                  <a:cubicBezTo>
                    <a:pt x="41266" y="51743"/>
                    <a:pt x="41213" y="51739"/>
                    <a:pt x="41161" y="51739"/>
                  </a:cubicBezTo>
                  <a:cubicBezTo>
                    <a:pt x="41127" y="51742"/>
                    <a:pt x="41092" y="51748"/>
                    <a:pt x="41060" y="51764"/>
                  </a:cubicBezTo>
                  <a:cubicBezTo>
                    <a:pt x="40899" y="51840"/>
                    <a:pt x="40700" y="52054"/>
                    <a:pt x="40656" y="52231"/>
                  </a:cubicBezTo>
                  <a:cubicBezTo>
                    <a:pt x="40644" y="52291"/>
                    <a:pt x="40603" y="52339"/>
                    <a:pt x="40549" y="52364"/>
                  </a:cubicBezTo>
                  <a:cubicBezTo>
                    <a:pt x="40470" y="52402"/>
                    <a:pt x="40356" y="52408"/>
                    <a:pt x="40236" y="52462"/>
                  </a:cubicBezTo>
                  <a:cubicBezTo>
                    <a:pt x="40189" y="52484"/>
                    <a:pt x="40145" y="52512"/>
                    <a:pt x="40107" y="52547"/>
                  </a:cubicBezTo>
                  <a:cubicBezTo>
                    <a:pt x="39873" y="52755"/>
                    <a:pt x="39393" y="53428"/>
                    <a:pt x="39378" y="53838"/>
                  </a:cubicBezTo>
                  <a:cubicBezTo>
                    <a:pt x="39365" y="54252"/>
                    <a:pt x="39501" y="54760"/>
                    <a:pt x="39722" y="55047"/>
                  </a:cubicBezTo>
                  <a:cubicBezTo>
                    <a:pt x="39940" y="55337"/>
                    <a:pt x="39722" y="55391"/>
                    <a:pt x="39899" y="55641"/>
                  </a:cubicBezTo>
                  <a:cubicBezTo>
                    <a:pt x="40078" y="55887"/>
                    <a:pt x="40271" y="56670"/>
                    <a:pt x="40243" y="56891"/>
                  </a:cubicBezTo>
                  <a:cubicBezTo>
                    <a:pt x="40214" y="57108"/>
                    <a:pt x="39996" y="57383"/>
                    <a:pt x="39968" y="57617"/>
                  </a:cubicBezTo>
                  <a:cubicBezTo>
                    <a:pt x="39965" y="57661"/>
                    <a:pt x="39940" y="57699"/>
                    <a:pt x="39902" y="57718"/>
                  </a:cubicBezTo>
                  <a:cubicBezTo>
                    <a:pt x="39881" y="57727"/>
                    <a:pt x="39856" y="57731"/>
                    <a:pt x="39830" y="57731"/>
                  </a:cubicBezTo>
                  <a:cubicBezTo>
                    <a:pt x="39697" y="57731"/>
                    <a:pt x="39516" y="57624"/>
                    <a:pt x="39498" y="57535"/>
                  </a:cubicBezTo>
                  <a:cubicBezTo>
                    <a:pt x="39469" y="57399"/>
                    <a:pt x="39292" y="57055"/>
                    <a:pt x="39071" y="57001"/>
                  </a:cubicBezTo>
                  <a:cubicBezTo>
                    <a:pt x="38854" y="56944"/>
                    <a:pt x="39100" y="56547"/>
                    <a:pt x="38825" y="56354"/>
                  </a:cubicBezTo>
                  <a:cubicBezTo>
                    <a:pt x="38551" y="56165"/>
                    <a:pt x="38686" y="55915"/>
                    <a:pt x="38563" y="55735"/>
                  </a:cubicBezTo>
                  <a:cubicBezTo>
                    <a:pt x="38440" y="55558"/>
                    <a:pt x="38784" y="55268"/>
                    <a:pt x="38551" y="55038"/>
                  </a:cubicBezTo>
                  <a:cubicBezTo>
                    <a:pt x="38317" y="54804"/>
                    <a:pt x="38124" y="54542"/>
                    <a:pt x="37932" y="54349"/>
                  </a:cubicBezTo>
                  <a:cubicBezTo>
                    <a:pt x="37878" y="54296"/>
                    <a:pt x="37825" y="54274"/>
                    <a:pt x="37772" y="54274"/>
                  </a:cubicBezTo>
                  <a:cubicBezTo>
                    <a:pt x="37737" y="54274"/>
                    <a:pt x="37703" y="54283"/>
                    <a:pt x="37670" y="54299"/>
                  </a:cubicBezTo>
                  <a:cubicBezTo>
                    <a:pt x="37569" y="54343"/>
                    <a:pt x="37468" y="54447"/>
                    <a:pt x="37357" y="54542"/>
                  </a:cubicBezTo>
                  <a:cubicBezTo>
                    <a:pt x="37323" y="54570"/>
                    <a:pt x="37285" y="54596"/>
                    <a:pt x="37244" y="54615"/>
                  </a:cubicBezTo>
                  <a:cubicBezTo>
                    <a:pt x="37203" y="54634"/>
                    <a:pt x="37163" y="54642"/>
                    <a:pt x="37127" y="54642"/>
                  </a:cubicBezTo>
                  <a:cubicBezTo>
                    <a:pt x="37024" y="54642"/>
                    <a:pt x="36947" y="54573"/>
                    <a:pt x="36928" y="54473"/>
                  </a:cubicBezTo>
                  <a:cubicBezTo>
                    <a:pt x="36900" y="54308"/>
                    <a:pt x="36641" y="54062"/>
                    <a:pt x="36350" y="54062"/>
                  </a:cubicBezTo>
                  <a:cubicBezTo>
                    <a:pt x="36132" y="54062"/>
                    <a:pt x="35770" y="54211"/>
                    <a:pt x="35609" y="54211"/>
                  </a:cubicBezTo>
                  <a:cubicBezTo>
                    <a:pt x="35558" y="54211"/>
                    <a:pt x="35526" y="54196"/>
                    <a:pt x="35526" y="54157"/>
                  </a:cubicBezTo>
                  <a:cubicBezTo>
                    <a:pt x="35526" y="54041"/>
                    <a:pt x="35465" y="53912"/>
                    <a:pt x="35387" y="53912"/>
                  </a:cubicBezTo>
                  <a:cubicBezTo>
                    <a:pt x="35378" y="53912"/>
                    <a:pt x="35369" y="53913"/>
                    <a:pt x="35359" y="53917"/>
                  </a:cubicBezTo>
                  <a:cubicBezTo>
                    <a:pt x="35328" y="53933"/>
                    <a:pt x="35299" y="53958"/>
                    <a:pt x="35280" y="53993"/>
                  </a:cubicBezTo>
                  <a:cubicBezTo>
                    <a:pt x="35233" y="54065"/>
                    <a:pt x="35208" y="54097"/>
                    <a:pt x="35173" y="54110"/>
                  </a:cubicBezTo>
                  <a:cubicBezTo>
                    <a:pt x="35160" y="54116"/>
                    <a:pt x="35146" y="54118"/>
                    <a:pt x="35128" y="54118"/>
                  </a:cubicBezTo>
                  <a:cubicBezTo>
                    <a:pt x="35076" y="54118"/>
                    <a:pt x="34996" y="54095"/>
                    <a:pt x="34838" y="54091"/>
                  </a:cubicBezTo>
                  <a:cubicBezTo>
                    <a:pt x="34824" y="54090"/>
                    <a:pt x="34809" y="54090"/>
                    <a:pt x="34794" y="54090"/>
                  </a:cubicBezTo>
                  <a:cubicBezTo>
                    <a:pt x="34663" y="54090"/>
                    <a:pt x="34531" y="54115"/>
                    <a:pt x="34409" y="54163"/>
                  </a:cubicBezTo>
                  <a:cubicBezTo>
                    <a:pt x="34283" y="54220"/>
                    <a:pt x="34220" y="54296"/>
                    <a:pt x="34305" y="54362"/>
                  </a:cubicBezTo>
                  <a:cubicBezTo>
                    <a:pt x="34472" y="54485"/>
                    <a:pt x="34239" y="54555"/>
                    <a:pt x="34431" y="54706"/>
                  </a:cubicBezTo>
                  <a:cubicBezTo>
                    <a:pt x="34589" y="54829"/>
                    <a:pt x="34753" y="54978"/>
                    <a:pt x="34668" y="55015"/>
                  </a:cubicBezTo>
                  <a:cubicBezTo>
                    <a:pt x="34645" y="55022"/>
                    <a:pt x="34623" y="55025"/>
                    <a:pt x="34601" y="55025"/>
                  </a:cubicBezTo>
                  <a:cubicBezTo>
                    <a:pt x="34590" y="55025"/>
                    <a:pt x="34578" y="55024"/>
                    <a:pt x="34567" y="55022"/>
                  </a:cubicBezTo>
                  <a:cubicBezTo>
                    <a:pt x="34339" y="54997"/>
                    <a:pt x="34105" y="54607"/>
                    <a:pt x="34034" y="54607"/>
                  </a:cubicBezTo>
                  <a:cubicBezTo>
                    <a:pt x="34032" y="54607"/>
                    <a:pt x="34029" y="54607"/>
                    <a:pt x="34027" y="54608"/>
                  </a:cubicBezTo>
                  <a:cubicBezTo>
                    <a:pt x="34021" y="54615"/>
                    <a:pt x="34018" y="54624"/>
                    <a:pt x="34018" y="54637"/>
                  </a:cubicBezTo>
                  <a:cubicBezTo>
                    <a:pt x="34008" y="54741"/>
                    <a:pt x="34005" y="54804"/>
                    <a:pt x="33939" y="54836"/>
                  </a:cubicBezTo>
                  <a:cubicBezTo>
                    <a:pt x="33907" y="54851"/>
                    <a:pt x="33857" y="54858"/>
                    <a:pt x="33787" y="54858"/>
                  </a:cubicBezTo>
                  <a:cubicBezTo>
                    <a:pt x="33773" y="54858"/>
                    <a:pt x="33758" y="54858"/>
                    <a:pt x="33743" y="54858"/>
                  </a:cubicBezTo>
                  <a:cubicBezTo>
                    <a:pt x="33481" y="54842"/>
                    <a:pt x="33399" y="54896"/>
                    <a:pt x="33219" y="54706"/>
                  </a:cubicBezTo>
                  <a:cubicBezTo>
                    <a:pt x="33093" y="54569"/>
                    <a:pt x="32954" y="54434"/>
                    <a:pt x="32872" y="54434"/>
                  </a:cubicBezTo>
                  <a:cubicBezTo>
                    <a:pt x="32864" y="54434"/>
                    <a:pt x="32857" y="54435"/>
                    <a:pt x="32850" y="54438"/>
                  </a:cubicBezTo>
                  <a:cubicBezTo>
                    <a:pt x="32831" y="54447"/>
                    <a:pt x="32815" y="54473"/>
                    <a:pt x="32812" y="54514"/>
                  </a:cubicBezTo>
                  <a:cubicBezTo>
                    <a:pt x="32805" y="54558"/>
                    <a:pt x="32777" y="54596"/>
                    <a:pt x="32736" y="54615"/>
                  </a:cubicBezTo>
                  <a:cubicBezTo>
                    <a:pt x="32702" y="54633"/>
                    <a:pt x="32660" y="54641"/>
                    <a:pt x="32615" y="54641"/>
                  </a:cubicBezTo>
                  <a:cubicBezTo>
                    <a:pt x="32501" y="54641"/>
                    <a:pt x="32369" y="54589"/>
                    <a:pt x="32303" y="54501"/>
                  </a:cubicBezTo>
                  <a:cubicBezTo>
                    <a:pt x="32231" y="54405"/>
                    <a:pt x="32146" y="54354"/>
                    <a:pt x="32083" y="54354"/>
                  </a:cubicBezTo>
                  <a:cubicBezTo>
                    <a:pt x="32071" y="54354"/>
                    <a:pt x="32061" y="54355"/>
                    <a:pt x="32051" y="54359"/>
                  </a:cubicBezTo>
                  <a:cubicBezTo>
                    <a:pt x="32023" y="54372"/>
                    <a:pt x="32004" y="54397"/>
                    <a:pt x="32000" y="54428"/>
                  </a:cubicBezTo>
                  <a:cubicBezTo>
                    <a:pt x="31997" y="54460"/>
                    <a:pt x="31988" y="54479"/>
                    <a:pt x="31969" y="54485"/>
                  </a:cubicBezTo>
                  <a:cubicBezTo>
                    <a:pt x="31961" y="54489"/>
                    <a:pt x="31951" y="54491"/>
                    <a:pt x="31941" y="54491"/>
                  </a:cubicBezTo>
                  <a:cubicBezTo>
                    <a:pt x="31883" y="54491"/>
                    <a:pt x="31788" y="54440"/>
                    <a:pt x="31685" y="54403"/>
                  </a:cubicBezTo>
                  <a:cubicBezTo>
                    <a:pt x="31674" y="54400"/>
                    <a:pt x="31663" y="54398"/>
                    <a:pt x="31652" y="54398"/>
                  </a:cubicBezTo>
                  <a:cubicBezTo>
                    <a:pt x="31641" y="54398"/>
                    <a:pt x="31631" y="54400"/>
                    <a:pt x="31622" y="54403"/>
                  </a:cubicBezTo>
                  <a:cubicBezTo>
                    <a:pt x="31549" y="54441"/>
                    <a:pt x="31527" y="54596"/>
                    <a:pt x="31420" y="54640"/>
                  </a:cubicBezTo>
                  <a:cubicBezTo>
                    <a:pt x="31396" y="54650"/>
                    <a:pt x="31371" y="54655"/>
                    <a:pt x="31346" y="54655"/>
                  </a:cubicBezTo>
                  <a:cubicBezTo>
                    <a:pt x="31330" y="54655"/>
                    <a:pt x="31315" y="54653"/>
                    <a:pt x="31300" y="54649"/>
                  </a:cubicBezTo>
                  <a:cubicBezTo>
                    <a:pt x="31220" y="54632"/>
                    <a:pt x="31158" y="54623"/>
                    <a:pt x="31112" y="54623"/>
                  </a:cubicBezTo>
                  <a:cubicBezTo>
                    <a:pt x="31083" y="54623"/>
                    <a:pt x="31061" y="54626"/>
                    <a:pt x="31044" y="54634"/>
                  </a:cubicBezTo>
                  <a:cubicBezTo>
                    <a:pt x="30997" y="54652"/>
                    <a:pt x="30987" y="54697"/>
                    <a:pt x="31003" y="54772"/>
                  </a:cubicBezTo>
                  <a:cubicBezTo>
                    <a:pt x="31025" y="54889"/>
                    <a:pt x="30779" y="55151"/>
                    <a:pt x="30564" y="55246"/>
                  </a:cubicBezTo>
                  <a:cubicBezTo>
                    <a:pt x="30516" y="55269"/>
                    <a:pt x="30465" y="55281"/>
                    <a:pt x="30414" y="55281"/>
                  </a:cubicBezTo>
                  <a:cubicBezTo>
                    <a:pt x="30408" y="55281"/>
                    <a:pt x="30403" y="55281"/>
                    <a:pt x="30397" y="55281"/>
                  </a:cubicBezTo>
                  <a:cubicBezTo>
                    <a:pt x="30333" y="55272"/>
                    <a:pt x="30275" y="55267"/>
                    <a:pt x="30225" y="55267"/>
                  </a:cubicBezTo>
                  <a:cubicBezTo>
                    <a:pt x="30178" y="55267"/>
                    <a:pt x="30138" y="55272"/>
                    <a:pt x="30106" y="55284"/>
                  </a:cubicBezTo>
                  <a:cubicBezTo>
                    <a:pt x="30053" y="55306"/>
                    <a:pt x="30021" y="55360"/>
                    <a:pt x="30027" y="55416"/>
                  </a:cubicBezTo>
                  <a:cubicBezTo>
                    <a:pt x="30027" y="55581"/>
                    <a:pt x="29740" y="55691"/>
                    <a:pt x="29576" y="55802"/>
                  </a:cubicBezTo>
                  <a:cubicBezTo>
                    <a:pt x="29409" y="55912"/>
                    <a:pt x="29769" y="56130"/>
                    <a:pt x="29425" y="56392"/>
                  </a:cubicBezTo>
                  <a:cubicBezTo>
                    <a:pt x="29128" y="56619"/>
                    <a:pt x="29633" y="56701"/>
                    <a:pt x="29604" y="57190"/>
                  </a:cubicBezTo>
                  <a:lnTo>
                    <a:pt x="29604" y="57194"/>
                  </a:lnTo>
                  <a:cubicBezTo>
                    <a:pt x="29598" y="57282"/>
                    <a:pt x="29579" y="57367"/>
                    <a:pt x="29548" y="57452"/>
                  </a:cubicBezTo>
                  <a:cubicBezTo>
                    <a:pt x="29286" y="58179"/>
                    <a:pt x="29327" y="58810"/>
                    <a:pt x="29342" y="59182"/>
                  </a:cubicBezTo>
                  <a:cubicBezTo>
                    <a:pt x="29355" y="59552"/>
                    <a:pt x="29380" y="60129"/>
                    <a:pt x="29576" y="60391"/>
                  </a:cubicBezTo>
                  <a:cubicBezTo>
                    <a:pt x="29769" y="60653"/>
                    <a:pt x="30207" y="60912"/>
                    <a:pt x="30233" y="61200"/>
                  </a:cubicBezTo>
                  <a:cubicBezTo>
                    <a:pt x="30260" y="61481"/>
                    <a:pt x="30355" y="61831"/>
                    <a:pt x="30575" y="61831"/>
                  </a:cubicBezTo>
                  <a:cubicBezTo>
                    <a:pt x="30580" y="61831"/>
                    <a:pt x="30584" y="61831"/>
                    <a:pt x="30589" y="61831"/>
                  </a:cubicBezTo>
                  <a:cubicBezTo>
                    <a:pt x="30593" y="61831"/>
                    <a:pt x="30597" y="61831"/>
                    <a:pt x="30601" y="61831"/>
                  </a:cubicBezTo>
                  <a:cubicBezTo>
                    <a:pt x="30821" y="61831"/>
                    <a:pt x="31106" y="62161"/>
                    <a:pt x="31271" y="62161"/>
                  </a:cubicBezTo>
                  <a:cubicBezTo>
                    <a:pt x="31278" y="62161"/>
                    <a:pt x="31284" y="62160"/>
                    <a:pt x="31290" y="62159"/>
                  </a:cubicBezTo>
                  <a:cubicBezTo>
                    <a:pt x="31440" y="62136"/>
                    <a:pt x="32442" y="61835"/>
                    <a:pt x="32696" y="61835"/>
                  </a:cubicBezTo>
                  <a:cubicBezTo>
                    <a:pt x="32719" y="61835"/>
                    <a:pt x="32736" y="61838"/>
                    <a:pt x="32745" y="61843"/>
                  </a:cubicBezTo>
                  <a:cubicBezTo>
                    <a:pt x="32821" y="61891"/>
                    <a:pt x="33023" y="62003"/>
                    <a:pt x="33135" y="62003"/>
                  </a:cubicBezTo>
                  <a:cubicBezTo>
                    <a:pt x="33188" y="62003"/>
                    <a:pt x="33221" y="61979"/>
                    <a:pt x="33213" y="61913"/>
                  </a:cubicBezTo>
                  <a:cubicBezTo>
                    <a:pt x="33184" y="61708"/>
                    <a:pt x="33639" y="61695"/>
                    <a:pt x="33623" y="61351"/>
                  </a:cubicBezTo>
                  <a:cubicBezTo>
                    <a:pt x="33610" y="61007"/>
                    <a:pt x="33828" y="61187"/>
                    <a:pt x="33803" y="60786"/>
                  </a:cubicBezTo>
                  <a:cubicBezTo>
                    <a:pt x="33775" y="60388"/>
                    <a:pt x="34037" y="60155"/>
                    <a:pt x="34598" y="60073"/>
                  </a:cubicBezTo>
                  <a:cubicBezTo>
                    <a:pt x="34953" y="60021"/>
                    <a:pt x="35160" y="59964"/>
                    <a:pt x="35321" y="59964"/>
                  </a:cubicBezTo>
                  <a:cubicBezTo>
                    <a:pt x="35415" y="59964"/>
                    <a:pt x="35492" y="59983"/>
                    <a:pt x="35574" y="60035"/>
                  </a:cubicBezTo>
                  <a:cubicBezTo>
                    <a:pt x="35621" y="60065"/>
                    <a:pt x="35670" y="60075"/>
                    <a:pt x="35719" y="60075"/>
                  </a:cubicBezTo>
                  <a:cubicBezTo>
                    <a:pt x="35814" y="60075"/>
                    <a:pt x="35906" y="60038"/>
                    <a:pt x="35979" y="60038"/>
                  </a:cubicBezTo>
                  <a:cubicBezTo>
                    <a:pt x="36042" y="60038"/>
                    <a:pt x="36090" y="60066"/>
                    <a:pt x="36110" y="60170"/>
                  </a:cubicBezTo>
                  <a:cubicBezTo>
                    <a:pt x="36164" y="60461"/>
                    <a:pt x="35959" y="60473"/>
                    <a:pt x="35766" y="60679"/>
                  </a:cubicBezTo>
                  <a:cubicBezTo>
                    <a:pt x="35574" y="60887"/>
                    <a:pt x="35697" y="61010"/>
                    <a:pt x="35656" y="61379"/>
                  </a:cubicBezTo>
                  <a:cubicBezTo>
                    <a:pt x="35621" y="61682"/>
                    <a:pt x="35558" y="62055"/>
                    <a:pt x="35381" y="62219"/>
                  </a:cubicBezTo>
                  <a:cubicBezTo>
                    <a:pt x="35340" y="62257"/>
                    <a:pt x="35296" y="62285"/>
                    <a:pt x="35242" y="62298"/>
                  </a:cubicBezTo>
                  <a:cubicBezTo>
                    <a:pt x="34955" y="62368"/>
                    <a:pt x="35324" y="63138"/>
                    <a:pt x="35078" y="63330"/>
                  </a:cubicBezTo>
                  <a:cubicBezTo>
                    <a:pt x="34980" y="63409"/>
                    <a:pt x="34911" y="63520"/>
                    <a:pt x="34886" y="63643"/>
                  </a:cubicBezTo>
                  <a:cubicBezTo>
                    <a:pt x="34863" y="63750"/>
                    <a:pt x="34888" y="63837"/>
                    <a:pt x="34982" y="63837"/>
                  </a:cubicBezTo>
                  <a:cubicBezTo>
                    <a:pt x="35021" y="63837"/>
                    <a:pt x="35071" y="63822"/>
                    <a:pt x="35135" y="63788"/>
                  </a:cubicBezTo>
                  <a:lnTo>
                    <a:pt x="35148" y="63782"/>
                  </a:lnTo>
                  <a:cubicBezTo>
                    <a:pt x="35262" y="63716"/>
                    <a:pt x="35379" y="63696"/>
                    <a:pt x="35496" y="63696"/>
                  </a:cubicBezTo>
                  <a:cubicBezTo>
                    <a:pt x="35690" y="63696"/>
                    <a:pt x="35884" y="63752"/>
                    <a:pt x="36069" y="63752"/>
                  </a:cubicBezTo>
                  <a:cubicBezTo>
                    <a:pt x="36148" y="63752"/>
                    <a:pt x="36225" y="63741"/>
                    <a:pt x="36300" y="63712"/>
                  </a:cubicBezTo>
                  <a:cubicBezTo>
                    <a:pt x="36499" y="63636"/>
                    <a:pt x="36794" y="63559"/>
                    <a:pt x="37067" y="63559"/>
                  </a:cubicBezTo>
                  <a:cubicBezTo>
                    <a:pt x="37283" y="63559"/>
                    <a:pt x="37486" y="63607"/>
                    <a:pt x="37619" y="63741"/>
                  </a:cubicBezTo>
                  <a:cubicBezTo>
                    <a:pt x="37900" y="64025"/>
                    <a:pt x="38311" y="63927"/>
                    <a:pt x="38308" y="64227"/>
                  </a:cubicBezTo>
                  <a:cubicBezTo>
                    <a:pt x="38308" y="64249"/>
                    <a:pt x="38308" y="64268"/>
                    <a:pt x="38308" y="64290"/>
                  </a:cubicBezTo>
                  <a:cubicBezTo>
                    <a:pt x="38238" y="64675"/>
                    <a:pt x="38320" y="64770"/>
                    <a:pt x="38169" y="64934"/>
                  </a:cubicBezTo>
                  <a:cubicBezTo>
                    <a:pt x="38017" y="65101"/>
                    <a:pt x="38169" y="65733"/>
                    <a:pt x="38087" y="65991"/>
                  </a:cubicBezTo>
                  <a:cubicBezTo>
                    <a:pt x="38005" y="66253"/>
                    <a:pt x="37840" y="66610"/>
                    <a:pt x="37935" y="66790"/>
                  </a:cubicBezTo>
                  <a:cubicBezTo>
                    <a:pt x="37951" y="66818"/>
                    <a:pt x="37982" y="66863"/>
                    <a:pt x="38020" y="66923"/>
                  </a:cubicBezTo>
                  <a:cubicBezTo>
                    <a:pt x="38210" y="67188"/>
                    <a:pt x="38415" y="67444"/>
                    <a:pt x="38633" y="67687"/>
                  </a:cubicBezTo>
                  <a:cubicBezTo>
                    <a:pt x="38756" y="67816"/>
                    <a:pt x="38869" y="67926"/>
                    <a:pt x="38952" y="67971"/>
                  </a:cubicBezTo>
                  <a:cubicBezTo>
                    <a:pt x="39118" y="68061"/>
                    <a:pt x="39326" y="68157"/>
                    <a:pt x="39535" y="68157"/>
                  </a:cubicBezTo>
                  <a:cubicBezTo>
                    <a:pt x="39675" y="68157"/>
                    <a:pt x="39815" y="68114"/>
                    <a:pt x="39943" y="67999"/>
                  </a:cubicBezTo>
                  <a:cubicBezTo>
                    <a:pt x="40188" y="67773"/>
                    <a:pt x="40434" y="67631"/>
                    <a:pt x="40646" y="67631"/>
                  </a:cubicBezTo>
                  <a:cubicBezTo>
                    <a:pt x="40707" y="67631"/>
                    <a:pt x="40766" y="67643"/>
                    <a:pt x="40820" y="67668"/>
                  </a:cubicBezTo>
                  <a:cubicBezTo>
                    <a:pt x="41067" y="67778"/>
                    <a:pt x="41464" y="67750"/>
                    <a:pt x="41685" y="68081"/>
                  </a:cubicBezTo>
                  <a:cubicBezTo>
                    <a:pt x="41837" y="68308"/>
                    <a:pt x="41960" y="68514"/>
                    <a:pt x="42074" y="68564"/>
                  </a:cubicBezTo>
                  <a:cubicBezTo>
                    <a:pt x="42089" y="68574"/>
                    <a:pt x="42106" y="68578"/>
                    <a:pt x="42123" y="68578"/>
                  </a:cubicBezTo>
                  <a:cubicBezTo>
                    <a:pt x="42155" y="68578"/>
                    <a:pt x="42187" y="68562"/>
                    <a:pt x="42206" y="68533"/>
                  </a:cubicBezTo>
                  <a:cubicBezTo>
                    <a:pt x="42345" y="68368"/>
                    <a:pt x="42522" y="68012"/>
                    <a:pt x="42825" y="67819"/>
                  </a:cubicBezTo>
                  <a:cubicBezTo>
                    <a:pt x="43128" y="67627"/>
                    <a:pt x="43058" y="67434"/>
                    <a:pt x="43046" y="67226"/>
                  </a:cubicBezTo>
                  <a:cubicBezTo>
                    <a:pt x="43031" y="67031"/>
                    <a:pt x="43413" y="66689"/>
                    <a:pt x="43593" y="66689"/>
                  </a:cubicBezTo>
                  <a:cubicBezTo>
                    <a:pt x="43603" y="66689"/>
                    <a:pt x="43612" y="66690"/>
                    <a:pt x="43620" y="66692"/>
                  </a:cubicBezTo>
                  <a:cubicBezTo>
                    <a:pt x="43733" y="66720"/>
                    <a:pt x="43819" y="66811"/>
                    <a:pt x="43867" y="66811"/>
                  </a:cubicBezTo>
                  <a:cubicBezTo>
                    <a:pt x="43891" y="66811"/>
                    <a:pt x="43906" y="66790"/>
                    <a:pt x="43911" y="66730"/>
                  </a:cubicBezTo>
                  <a:cubicBezTo>
                    <a:pt x="43923" y="66566"/>
                    <a:pt x="44280" y="66648"/>
                    <a:pt x="44473" y="66553"/>
                  </a:cubicBezTo>
                  <a:cubicBezTo>
                    <a:pt x="44665" y="66455"/>
                    <a:pt x="44719" y="66276"/>
                    <a:pt x="45009" y="66238"/>
                  </a:cubicBezTo>
                  <a:cubicBezTo>
                    <a:pt x="45255" y="66203"/>
                    <a:pt x="45401" y="65875"/>
                    <a:pt x="45602" y="65875"/>
                  </a:cubicBezTo>
                  <a:cubicBezTo>
                    <a:pt x="45636" y="65875"/>
                    <a:pt x="45672" y="65884"/>
                    <a:pt x="45710" y="65906"/>
                  </a:cubicBezTo>
                  <a:cubicBezTo>
                    <a:pt x="45969" y="66058"/>
                    <a:pt x="45833" y="66238"/>
                    <a:pt x="45559" y="66291"/>
                  </a:cubicBezTo>
                  <a:cubicBezTo>
                    <a:pt x="45489" y="66301"/>
                    <a:pt x="45429" y="66348"/>
                    <a:pt x="45407" y="66411"/>
                  </a:cubicBezTo>
                  <a:cubicBezTo>
                    <a:pt x="45360" y="66541"/>
                    <a:pt x="45432" y="66736"/>
                    <a:pt x="45489" y="66841"/>
                  </a:cubicBezTo>
                  <a:cubicBezTo>
                    <a:pt x="45571" y="66992"/>
                    <a:pt x="45091" y="67390"/>
                    <a:pt x="45211" y="67652"/>
                  </a:cubicBezTo>
                  <a:cubicBezTo>
                    <a:pt x="45295" y="67830"/>
                    <a:pt x="45514" y="67982"/>
                    <a:pt x="45684" y="67982"/>
                  </a:cubicBezTo>
                  <a:cubicBezTo>
                    <a:pt x="45763" y="67982"/>
                    <a:pt x="45832" y="67949"/>
                    <a:pt x="45871" y="67870"/>
                  </a:cubicBezTo>
                  <a:cubicBezTo>
                    <a:pt x="45994" y="67623"/>
                    <a:pt x="45625" y="67213"/>
                    <a:pt x="45666" y="66964"/>
                  </a:cubicBezTo>
                  <a:cubicBezTo>
                    <a:pt x="45707" y="66714"/>
                    <a:pt x="46326" y="66566"/>
                    <a:pt x="46502" y="66484"/>
                  </a:cubicBezTo>
                  <a:cubicBezTo>
                    <a:pt x="46682" y="66402"/>
                    <a:pt x="46420" y="66083"/>
                    <a:pt x="46682" y="66083"/>
                  </a:cubicBezTo>
                  <a:cubicBezTo>
                    <a:pt x="46932" y="66083"/>
                    <a:pt x="46865" y="66429"/>
                    <a:pt x="47167" y="66429"/>
                  </a:cubicBezTo>
                  <a:cubicBezTo>
                    <a:pt x="47179" y="66429"/>
                    <a:pt x="47191" y="66428"/>
                    <a:pt x="47203" y="66427"/>
                  </a:cubicBezTo>
                  <a:cubicBezTo>
                    <a:pt x="47221" y="66426"/>
                    <a:pt x="47237" y="66425"/>
                    <a:pt x="47254" y="66425"/>
                  </a:cubicBezTo>
                  <a:cubicBezTo>
                    <a:pt x="47562" y="66425"/>
                    <a:pt x="47698" y="66646"/>
                    <a:pt x="47683" y="66907"/>
                  </a:cubicBezTo>
                  <a:cubicBezTo>
                    <a:pt x="47676" y="67068"/>
                    <a:pt x="47839" y="67136"/>
                    <a:pt x="48044" y="67136"/>
                  </a:cubicBezTo>
                  <a:cubicBezTo>
                    <a:pt x="48188" y="67136"/>
                    <a:pt x="48353" y="67103"/>
                    <a:pt x="48494" y="67046"/>
                  </a:cubicBezTo>
                  <a:cubicBezTo>
                    <a:pt x="48528" y="67032"/>
                    <a:pt x="48564" y="67026"/>
                    <a:pt x="48600" y="67026"/>
                  </a:cubicBezTo>
                  <a:cubicBezTo>
                    <a:pt x="48896" y="67026"/>
                    <a:pt x="49277" y="67417"/>
                    <a:pt x="49551" y="67417"/>
                  </a:cubicBezTo>
                  <a:cubicBezTo>
                    <a:pt x="49590" y="67417"/>
                    <a:pt x="49628" y="67409"/>
                    <a:pt x="49662" y="67390"/>
                  </a:cubicBezTo>
                  <a:cubicBezTo>
                    <a:pt x="49962" y="67223"/>
                    <a:pt x="50486" y="67017"/>
                    <a:pt x="50856" y="66964"/>
                  </a:cubicBezTo>
                  <a:cubicBezTo>
                    <a:pt x="50903" y="66956"/>
                    <a:pt x="50952" y="66953"/>
                    <a:pt x="51000" y="66953"/>
                  </a:cubicBezTo>
                  <a:cubicBezTo>
                    <a:pt x="51326" y="66953"/>
                    <a:pt x="51619" y="67101"/>
                    <a:pt x="51380" y="67115"/>
                  </a:cubicBezTo>
                  <a:cubicBezTo>
                    <a:pt x="51105" y="67128"/>
                    <a:pt x="51035" y="67402"/>
                    <a:pt x="51294" y="67456"/>
                  </a:cubicBezTo>
                  <a:cubicBezTo>
                    <a:pt x="51556" y="67513"/>
                    <a:pt x="52229" y="67554"/>
                    <a:pt x="52216" y="67800"/>
                  </a:cubicBezTo>
                  <a:cubicBezTo>
                    <a:pt x="52204" y="68041"/>
                    <a:pt x="51835" y="68309"/>
                    <a:pt x="52037" y="68309"/>
                  </a:cubicBezTo>
                  <a:cubicBezTo>
                    <a:pt x="52042" y="68309"/>
                    <a:pt x="52047" y="68309"/>
                    <a:pt x="52052" y="68308"/>
                  </a:cubicBezTo>
                  <a:cubicBezTo>
                    <a:pt x="52104" y="68306"/>
                    <a:pt x="52178" y="68303"/>
                    <a:pt x="52265" y="68303"/>
                  </a:cubicBezTo>
                  <a:cubicBezTo>
                    <a:pt x="52469" y="68303"/>
                    <a:pt x="52742" y="68320"/>
                    <a:pt x="52948" y="68400"/>
                  </a:cubicBezTo>
                  <a:cubicBezTo>
                    <a:pt x="53037" y="68428"/>
                    <a:pt x="53113" y="68476"/>
                    <a:pt x="53176" y="68542"/>
                  </a:cubicBezTo>
                  <a:cubicBezTo>
                    <a:pt x="53409" y="68804"/>
                    <a:pt x="53836" y="68829"/>
                    <a:pt x="53794" y="69063"/>
                  </a:cubicBezTo>
                  <a:cubicBezTo>
                    <a:pt x="53753" y="69297"/>
                    <a:pt x="53946" y="69435"/>
                    <a:pt x="54110" y="69435"/>
                  </a:cubicBezTo>
                  <a:cubicBezTo>
                    <a:pt x="54255" y="69435"/>
                    <a:pt x="54511" y="69931"/>
                    <a:pt x="54682" y="69947"/>
                  </a:cubicBezTo>
                  <a:cubicBezTo>
                    <a:pt x="54685" y="69947"/>
                    <a:pt x="54689" y="69948"/>
                    <a:pt x="54693" y="69948"/>
                  </a:cubicBezTo>
                  <a:cubicBezTo>
                    <a:pt x="54711" y="69948"/>
                    <a:pt x="54728" y="69941"/>
                    <a:pt x="54741" y="69931"/>
                  </a:cubicBezTo>
                  <a:cubicBezTo>
                    <a:pt x="54827" y="69860"/>
                    <a:pt x="54915" y="69818"/>
                    <a:pt x="54998" y="69818"/>
                  </a:cubicBezTo>
                  <a:cubicBezTo>
                    <a:pt x="55076" y="69818"/>
                    <a:pt x="55149" y="69856"/>
                    <a:pt x="55209" y="69944"/>
                  </a:cubicBezTo>
                  <a:cubicBezTo>
                    <a:pt x="55253" y="70007"/>
                    <a:pt x="55324" y="70028"/>
                    <a:pt x="55414" y="70028"/>
                  </a:cubicBezTo>
                  <a:cubicBezTo>
                    <a:pt x="55575" y="70028"/>
                    <a:pt x="55794" y="69957"/>
                    <a:pt x="56007" y="69931"/>
                  </a:cubicBezTo>
                  <a:cubicBezTo>
                    <a:pt x="56031" y="69928"/>
                    <a:pt x="56055" y="69926"/>
                    <a:pt x="56080" y="69926"/>
                  </a:cubicBezTo>
                  <a:cubicBezTo>
                    <a:pt x="56246" y="69926"/>
                    <a:pt x="56434" y="69996"/>
                    <a:pt x="56626" y="70070"/>
                  </a:cubicBezTo>
                  <a:cubicBezTo>
                    <a:pt x="56793" y="70143"/>
                    <a:pt x="56967" y="70202"/>
                    <a:pt x="57147" y="70244"/>
                  </a:cubicBezTo>
                  <a:cubicBezTo>
                    <a:pt x="57545" y="70329"/>
                    <a:pt x="57942" y="70960"/>
                    <a:pt x="58204" y="71071"/>
                  </a:cubicBezTo>
                  <a:cubicBezTo>
                    <a:pt x="58204" y="71071"/>
                    <a:pt x="58208" y="71074"/>
                    <a:pt x="58211" y="71074"/>
                  </a:cubicBezTo>
                  <a:cubicBezTo>
                    <a:pt x="58274" y="71105"/>
                    <a:pt x="58318" y="71181"/>
                    <a:pt x="58353" y="71279"/>
                  </a:cubicBezTo>
                  <a:lnTo>
                    <a:pt x="96407" y="72624"/>
                  </a:lnTo>
                  <a:cubicBezTo>
                    <a:pt x="96496" y="72535"/>
                    <a:pt x="96508" y="72400"/>
                    <a:pt x="96442" y="72295"/>
                  </a:cubicBezTo>
                  <a:lnTo>
                    <a:pt x="96432" y="72276"/>
                  </a:lnTo>
                  <a:cubicBezTo>
                    <a:pt x="96366" y="72131"/>
                    <a:pt x="96518" y="71841"/>
                    <a:pt x="96552" y="71727"/>
                  </a:cubicBezTo>
                  <a:cubicBezTo>
                    <a:pt x="96590" y="71610"/>
                    <a:pt x="96480" y="71175"/>
                    <a:pt x="96379" y="71121"/>
                  </a:cubicBezTo>
                  <a:cubicBezTo>
                    <a:pt x="96360" y="71111"/>
                    <a:pt x="96335" y="71108"/>
                    <a:pt x="96307" y="71108"/>
                  </a:cubicBezTo>
                  <a:cubicBezTo>
                    <a:pt x="96253" y="71108"/>
                    <a:pt x="96185" y="71120"/>
                    <a:pt x="96118" y="71120"/>
                  </a:cubicBezTo>
                  <a:cubicBezTo>
                    <a:pt x="96038" y="71120"/>
                    <a:pt x="95959" y="71102"/>
                    <a:pt x="95902" y="71023"/>
                  </a:cubicBezTo>
                  <a:cubicBezTo>
                    <a:pt x="95814" y="70894"/>
                    <a:pt x="95725" y="70730"/>
                    <a:pt x="95646" y="70676"/>
                  </a:cubicBezTo>
                  <a:cubicBezTo>
                    <a:pt x="95632" y="70666"/>
                    <a:pt x="95614" y="70660"/>
                    <a:pt x="95597" y="70660"/>
                  </a:cubicBezTo>
                  <a:cubicBezTo>
                    <a:pt x="95578" y="70660"/>
                    <a:pt x="95559" y="70667"/>
                    <a:pt x="95545" y="70682"/>
                  </a:cubicBezTo>
                  <a:cubicBezTo>
                    <a:pt x="95455" y="70767"/>
                    <a:pt x="95042" y="70774"/>
                    <a:pt x="94822" y="70774"/>
                  </a:cubicBezTo>
                  <a:cubicBezTo>
                    <a:pt x="94780" y="70774"/>
                    <a:pt x="94746" y="70774"/>
                    <a:pt x="94721" y="70774"/>
                  </a:cubicBezTo>
                  <a:cubicBezTo>
                    <a:pt x="94593" y="70774"/>
                    <a:pt x="94326" y="70926"/>
                    <a:pt x="94165" y="70926"/>
                  </a:cubicBezTo>
                  <a:cubicBezTo>
                    <a:pt x="94136" y="70926"/>
                    <a:pt x="94111" y="70921"/>
                    <a:pt x="94090" y="70910"/>
                  </a:cubicBezTo>
                  <a:cubicBezTo>
                    <a:pt x="93954" y="70837"/>
                    <a:pt x="93752" y="70534"/>
                    <a:pt x="93762" y="70382"/>
                  </a:cubicBezTo>
                  <a:cubicBezTo>
                    <a:pt x="93771" y="70228"/>
                    <a:pt x="93468" y="69811"/>
                    <a:pt x="93175" y="69751"/>
                  </a:cubicBezTo>
                  <a:cubicBezTo>
                    <a:pt x="92878" y="69688"/>
                    <a:pt x="92360" y="69656"/>
                    <a:pt x="92250" y="69511"/>
                  </a:cubicBezTo>
                  <a:cubicBezTo>
                    <a:pt x="92250" y="69508"/>
                    <a:pt x="92247" y="69508"/>
                    <a:pt x="92243" y="69505"/>
                  </a:cubicBezTo>
                  <a:cubicBezTo>
                    <a:pt x="92223" y="69480"/>
                    <a:pt x="92201" y="69470"/>
                    <a:pt x="92179" y="69470"/>
                  </a:cubicBezTo>
                  <a:cubicBezTo>
                    <a:pt x="92088" y="69470"/>
                    <a:pt x="91981" y="69641"/>
                    <a:pt x="91820" y="69641"/>
                  </a:cubicBezTo>
                  <a:cubicBezTo>
                    <a:pt x="91681" y="69641"/>
                    <a:pt x="91543" y="69650"/>
                    <a:pt x="91407" y="69675"/>
                  </a:cubicBezTo>
                  <a:cubicBezTo>
                    <a:pt x="91274" y="69701"/>
                    <a:pt x="91142" y="69745"/>
                    <a:pt x="91060" y="69811"/>
                  </a:cubicBezTo>
                  <a:cubicBezTo>
                    <a:pt x="91022" y="69843"/>
                    <a:pt x="90978" y="69871"/>
                    <a:pt x="90933" y="69896"/>
                  </a:cubicBezTo>
                  <a:cubicBezTo>
                    <a:pt x="90744" y="69994"/>
                    <a:pt x="90466" y="70073"/>
                    <a:pt x="90220" y="70196"/>
                  </a:cubicBezTo>
                  <a:cubicBezTo>
                    <a:pt x="89916" y="70348"/>
                    <a:pt x="89189" y="70684"/>
                    <a:pt x="89033" y="70684"/>
                  </a:cubicBezTo>
                  <a:cubicBezTo>
                    <a:pt x="89027" y="70684"/>
                    <a:pt x="89022" y="70683"/>
                    <a:pt x="89017" y="70682"/>
                  </a:cubicBezTo>
                  <a:cubicBezTo>
                    <a:pt x="88970" y="70670"/>
                    <a:pt x="88803" y="70588"/>
                    <a:pt x="88553" y="70515"/>
                  </a:cubicBezTo>
                  <a:cubicBezTo>
                    <a:pt x="88304" y="70443"/>
                    <a:pt x="88048" y="70406"/>
                    <a:pt x="87792" y="70406"/>
                  </a:cubicBezTo>
                  <a:cubicBezTo>
                    <a:pt x="87645" y="70406"/>
                    <a:pt x="87499" y="70418"/>
                    <a:pt x="87354" y="70442"/>
                  </a:cubicBezTo>
                  <a:cubicBezTo>
                    <a:pt x="86577" y="70577"/>
                    <a:pt x="85914" y="70843"/>
                    <a:pt x="85539" y="70843"/>
                  </a:cubicBezTo>
                  <a:cubicBezTo>
                    <a:pt x="85534" y="70843"/>
                    <a:pt x="85530" y="70843"/>
                    <a:pt x="85526" y="70843"/>
                  </a:cubicBezTo>
                  <a:cubicBezTo>
                    <a:pt x="85475" y="70843"/>
                    <a:pt x="85425" y="70834"/>
                    <a:pt x="85374" y="70818"/>
                  </a:cubicBezTo>
                  <a:cubicBezTo>
                    <a:pt x="85056" y="70701"/>
                    <a:pt x="84377" y="70253"/>
                    <a:pt x="83929" y="69912"/>
                  </a:cubicBezTo>
                  <a:cubicBezTo>
                    <a:pt x="83686" y="69726"/>
                    <a:pt x="83382" y="69536"/>
                    <a:pt x="83124" y="69372"/>
                  </a:cubicBezTo>
                  <a:cubicBezTo>
                    <a:pt x="82912" y="69237"/>
                    <a:pt x="82723" y="69120"/>
                    <a:pt x="82628" y="69044"/>
                  </a:cubicBezTo>
                  <a:cubicBezTo>
                    <a:pt x="82420" y="68867"/>
                    <a:pt x="82281" y="68766"/>
                    <a:pt x="82136" y="68264"/>
                  </a:cubicBezTo>
                  <a:cubicBezTo>
                    <a:pt x="82110" y="68185"/>
                    <a:pt x="82082" y="68110"/>
                    <a:pt x="82047" y="68037"/>
                  </a:cubicBezTo>
                  <a:cubicBezTo>
                    <a:pt x="81870" y="67671"/>
                    <a:pt x="81577" y="67444"/>
                    <a:pt x="81346" y="67276"/>
                  </a:cubicBezTo>
                  <a:cubicBezTo>
                    <a:pt x="81097" y="67093"/>
                    <a:pt x="81119" y="66904"/>
                    <a:pt x="80908" y="66733"/>
                  </a:cubicBezTo>
                  <a:cubicBezTo>
                    <a:pt x="80885" y="66714"/>
                    <a:pt x="80860" y="66695"/>
                    <a:pt x="80835" y="66680"/>
                  </a:cubicBezTo>
                  <a:cubicBezTo>
                    <a:pt x="80541" y="66497"/>
                    <a:pt x="80923" y="66313"/>
                    <a:pt x="80570" y="66212"/>
                  </a:cubicBezTo>
                  <a:cubicBezTo>
                    <a:pt x="80251" y="66124"/>
                    <a:pt x="80229" y="66023"/>
                    <a:pt x="80071" y="65830"/>
                  </a:cubicBezTo>
                  <a:cubicBezTo>
                    <a:pt x="80052" y="65805"/>
                    <a:pt x="80033" y="65780"/>
                    <a:pt x="80011" y="65758"/>
                  </a:cubicBezTo>
                  <a:cubicBezTo>
                    <a:pt x="79935" y="65669"/>
                    <a:pt x="79926" y="65568"/>
                    <a:pt x="79938" y="65467"/>
                  </a:cubicBezTo>
                  <a:cubicBezTo>
                    <a:pt x="79957" y="65332"/>
                    <a:pt x="80017" y="65196"/>
                    <a:pt x="80017" y="65095"/>
                  </a:cubicBezTo>
                  <a:cubicBezTo>
                    <a:pt x="80027" y="65051"/>
                    <a:pt x="80011" y="65007"/>
                    <a:pt x="79983" y="64975"/>
                  </a:cubicBezTo>
                  <a:cubicBezTo>
                    <a:pt x="79837" y="64836"/>
                    <a:pt x="79553" y="64400"/>
                    <a:pt x="79752" y="64094"/>
                  </a:cubicBezTo>
                  <a:cubicBezTo>
                    <a:pt x="79847" y="63958"/>
                    <a:pt x="79875" y="63779"/>
                    <a:pt x="79894" y="63602"/>
                  </a:cubicBezTo>
                  <a:cubicBezTo>
                    <a:pt x="79920" y="63390"/>
                    <a:pt x="79926" y="63182"/>
                    <a:pt x="79998" y="63062"/>
                  </a:cubicBezTo>
                  <a:cubicBezTo>
                    <a:pt x="80137" y="62841"/>
                    <a:pt x="80488" y="62238"/>
                    <a:pt x="80204" y="61843"/>
                  </a:cubicBezTo>
                  <a:cubicBezTo>
                    <a:pt x="79920" y="61449"/>
                    <a:pt x="80254" y="61067"/>
                    <a:pt x="80065" y="60846"/>
                  </a:cubicBezTo>
                  <a:cubicBezTo>
                    <a:pt x="79926" y="60688"/>
                    <a:pt x="79683" y="60546"/>
                    <a:pt x="79717" y="60148"/>
                  </a:cubicBezTo>
                  <a:cubicBezTo>
                    <a:pt x="79730" y="59997"/>
                    <a:pt x="79784" y="59807"/>
                    <a:pt x="79901" y="59564"/>
                  </a:cubicBezTo>
                  <a:cubicBezTo>
                    <a:pt x="80320" y="58687"/>
                    <a:pt x="80961" y="58046"/>
                    <a:pt x="80990" y="57632"/>
                  </a:cubicBezTo>
                  <a:cubicBezTo>
                    <a:pt x="81015" y="57222"/>
                    <a:pt x="81703" y="56790"/>
                    <a:pt x="81814" y="56496"/>
                  </a:cubicBezTo>
                  <a:cubicBezTo>
                    <a:pt x="81880" y="56319"/>
                    <a:pt x="81978" y="56098"/>
                    <a:pt x="82151" y="55931"/>
                  </a:cubicBezTo>
                  <a:cubicBezTo>
                    <a:pt x="82274" y="55814"/>
                    <a:pt x="82432" y="55738"/>
                    <a:pt x="82600" y="55713"/>
                  </a:cubicBezTo>
                  <a:cubicBezTo>
                    <a:pt x="83095" y="55628"/>
                    <a:pt x="83196" y="55281"/>
                    <a:pt x="83506" y="55098"/>
                  </a:cubicBezTo>
                  <a:cubicBezTo>
                    <a:pt x="83818" y="54918"/>
                    <a:pt x="84358" y="54283"/>
                    <a:pt x="84238" y="54081"/>
                  </a:cubicBezTo>
                  <a:cubicBezTo>
                    <a:pt x="84115" y="53882"/>
                    <a:pt x="84007" y="53320"/>
                    <a:pt x="84238" y="53134"/>
                  </a:cubicBezTo>
                  <a:cubicBezTo>
                    <a:pt x="84465" y="52948"/>
                    <a:pt x="84396" y="52708"/>
                    <a:pt x="84585" y="52550"/>
                  </a:cubicBezTo>
                  <a:cubicBezTo>
                    <a:pt x="84775" y="52392"/>
                    <a:pt x="84806" y="52020"/>
                    <a:pt x="85052" y="52020"/>
                  </a:cubicBezTo>
                  <a:cubicBezTo>
                    <a:pt x="85299" y="52020"/>
                    <a:pt x="85813" y="51837"/>
                    <a:pt x="85996" y="51572"/>
                  </a:cubicBezTo>
                  <a:cubicBezTo>
                    <a:pt x="86176" y="51306"/>
                    <a:pt x="86501" y="50391"/>
                    <a:pt x="86672" y="50309"/>
                  </a:cubicBezTo>
                  <a:cubicBezTo>
                    <a:pt x="86715" y="50288"/>
                    <a:pt x="86758" y="50277"/>
                    <a:pt x="86801" y="50277"/>
                  </a:cubicBezTo>
                  <a:cubicBezTo>
                    <a:pt x="86933" y="50277"/>
                    <a:pt x="87071" y="50375"/>
                    <a:pt x="87249" y="50574"/>
                  </a:cubicBezTo>
                  <a:cubicBezTo>
                    <a:pt x="87357" y="50694"/>
                    <a:pt x="87517" y="50726"/>
                    <a:pt x="87690" y="50726"/>
                  </a:cubicBezTo>
                  <a:cubicBezTo>
                    <a:pt x="87888" y="50726"/>
                    <a:pt x="88102" y="50684"/>
                    <a:pt x="88273" y="50684"/>
                  </a:cubicBezTo>
                  <a:cubicBezTo>
                    <a:pt x="88282" y="50684"/>
                    <a:pt x="88291" y="50684"/>
                    <a:pt x="88301" y="50684"/>
                  </a:cubicBezTo>
                  <a:cubicBezTo>
                    <a:pt x="88532" y="50691"/>
                    <a:pt x="88794" y="50852"/>
                    <a:pt x="89014" y="50852"/>
                  </a:cubicBezTo>
                  <a:cubicBezTo>
                    <a:pt x="89016" y="50852"/>
                    <a:pt x="89018" y="50852"/>
                    <a:pt x="89020" y="50852"/>
                  </a:cubicBezTo>
                  <a:cubicBezTo>
                    <a:pt x="89024" y="50852"/>
                    <a:pt x="89027" y="50852"/>
                    <a:pt x="89031" y="50852"/>
                  </a:cubicBezTo>
                  <a:cubicBezTo>
                    <a:pt x="89115" y="50852"/>
                    <a:pt x="89196" y="50814"/>
                    <a:pt x="89254" y="50748"/>
                  </a:cubicBezTo>
                  <a:cubicBezTo>
                    <a:pt x="89494" y="50482"/>
                    <a:pt x="89939" y="50243"/>
                    <a:pt x="90223" y="50243"/>
                  </a:cubicBezTo>
                  <a:cubicBezTo>
                    <a:pt x="90507" y="50243"/>
                    <a:pt x="90709" y="49750"/>
                    <a:pt x="91189" y="49731"/>
                  </a:cubicBezTo>
                  <a:cubicBezTo>
                    <a:pt x="91563" y="49719"/>
                    <a:pt x="92681" y="49547"/>
                    <a:pt x="93223" y="49547"/>
                  </a:cubicBezTo>
                  <a:cubicBezTo>
                    <a:pt x="93372" y="49547"/>
                    <a:pt x="93477" y="49560"/>
                    <a:pt x="93512" y="49592"/>
                  </a:cubicBezTo>
                  <a:cubicBezTo>
                    <a:pt x="93545" y="49623"/>
                    <a:pt x="93591" y="49635"/>
                    <a:pt x="93644" y="49635"/>
                  </a:cubicBezTo>
                  <a:cubicBezTo>
                    <a:pt x="93862" y="49635"/>
                    <a:pt x="94211" y="49429"/>
                    <a:pt x="94371" y="49422"/>
                  </a:cubicBezTo>
                  <a:cubicBezTo>
                    <a:pt x="94541" y="49414"/>
                    <a:pt x="94794" y="49348"/>
                    <a:pt x="94936" y="49348"/>
                  </a:cubicBezTo>
                  <a:cubicBezTo>
                    <a:pt x="94962" y="49348"/>
                    <a:pt x="94985" y="49350"/>
                    <a:pt x="95002" y="49355"/>
                  </a:cubicBezTo>
                  <a:cubicBezTo>
                    <a:pt x="95192" y="49422"/>
                    <a:pt x="95387" y="49460"/>
                    <a:pt x="95586" y="49469"/>
                  </a:cubicBezTo>
                  <a:cubicBezTo>
                    <a:pt x="95716" y="49469"/>
                    <a:pt x="95839" y="49450"/>
                    <a:pt x="95918" y="49374"/>
                  </a:cubicBezTo>
                  <a:cubicBezTo>
                    <a:pt x="96022" y="49280"/>
                    <a:pt x="96201" y="49236"/>
                    <a:pt x="96369" y="49236"/>
                  </a:cubicBezTo>
                  <a:cubicBezTo>
                    <a:pt x="96571" y="49236"/>
                    <a:pt x="96756" y="49301"/>
                    <a:pt x="96770" y="49422"/>
                  </a:cubicBezTo>
                  <a:cubicBezTo>
                    <a:pt x="96786" y="49544"/>
                    <a:pt x="96843" y="49589"/>
                    <a:pt x="96909" y="49589"/>
                  </a:cubicBezTo>
                  <a:cubicBezTo>
                    <a:pt x="96961" y="49589"/>
                    <a:pt x="97019" y="49560"/>
                    <a:pt x="97064" y="49520"/>
                  </a:cubicBezTo>
                  <a:cubicBezTo>
                    <a:pt x="97088" y="49497"/>
                    <a:pt x="97117" y="49487"/>
                    <a:pt x="97144" y="49487"/>
                  </a:cubicBezTo>
                  <a:cubicBezTo>
                    <a:pt x="97227" y="49487"/>
                    <a:pt x="97292" y="49588"/>
                    <a:pt x="97146" y="49741"/>
                  </a:cubicBezTo>
                  <a:cubicBezTo>
                    <a:pt x="96956" y="49946"/>
                    <a:pt x="96764" y="50063"/>
                    <a:pt x="97035" y="50280"/>
                  </a:cubicBezTo>
                  <a:cubicBezTo>
                    <a:pt x="97310" y="50498"/>
                    <a:pt x="97272" y="50902"/>
                    <a:pt x="97016" y="51114"/>
                  </a:cubicBezTo>
                  <a:cubicBezTo>
                    <a:pt x="96764" y="51328"/>
                    <a:pt x="96489" y="51316"/>
                    <a:pt x="96530" y="51543"/>
                  </a:cubicBezTo>
                  <a:cubicBezTo>
                    <a:pt x="96562" y="51706"/>
                    <a:pt x="96751" y="51801"/>
                    <a:pt x="96889" y="51801"/>
                  </a:cubicBezTo>
                  <a:cubicBezTo>
                    <a:pt x="96944" y="51801"/>
                    <a:pt x="96990" y="51786"/>
                    <a:pt x="97016" y="51755"/>
                  </a:cubicBezTo>
                  <a:cubicBezTo>
                    <a:pt x="97035" y="51733"/>
                    <a:pt x="97057" y="51724"/>
                    <a:pt x="97079" y="51724"/>
                  </a:cubicBezTo>
                  <a:cubicBezTo>
                    <a:pt x="97169" y="51724"/>
                    <a:pt x="97272" y="51872"/>
                    <a:pt x="97272" y="51966"/>
                  </a:cubicBezTo>
                  <a:cubicBezTo>
                    <a:pt x="97272" y="52020"/>
                    <a:pt x="97364" y="52130"/>
                    <a:pt x="97515" y="52231"/>
                  </a:cubicBezTo>
                  <a:cubicBezTo>
                    <a:pt x="97677" y="52335"/>
                    <a:pt x="97867" y="52390"/>
                    <a:pt x="98060" y="52390"/>
                  </a:cubicBezTo>
                  <a:cubicBezTo>
                    <a:pt x="98115" y="52390"/>
                    <a:pt x="98170" y="52386"/>
                    <a:pt x="98225" y="52376"/>
                  </a:cubicBezTo>
                  <a:cubicBezTo>
                    <a:pt x="98308" y="52363"/>
                    <a:pt x="98384" y="52357"/>
                    <a:pt x="98454" y="52357"/>
                  </a:cubicBezTo>
                  <a:cubicBezTo>
                    <a:pt x="98857" y="52357"/>
                    <a:pt x="99086" y="52550"/>
                    <a:pt x="99352" y="52607"/>
                  </a:cubicBezTo>
                  <a:cubicBezTo>
                    <a:pt x="99662" y="52670"/>
                    <a:pt x="99782" y="52765"/>
                    <a:pt x="99753" y="52964"/>
                  </a:cubicBezTo>
                  <a:cubicBezTo>
                    <a:pt x="99728" y="53162"/>
                    <a:pt x="99990" y="53402"/>
                    <a:pt x="100369" y="53402"/>
                  </a:cubicBezTo>
                  <a:cubicBezTo>
                    <a:pt x="100744" y="53402"/>
                    <a:pt x="101199" y="53529"/>
                    <a:pt x="101512" y="53813"/>
                  </a:cubicBezTo>
                  <a:cubicBezTo>
                    <a:pt x="101663" y="53951"/>
                    <a:pt x="101845" y="54016"/>
                    <a:pt x="102015" y="54016"/>
                  </a:cubicBezTo>
                  <a:cubicBezTo>
                    <a:pt x="102194" y="54016"/>
                    <a:pt x="102361" y="53943"/>
                    <a:pt x="102465" y="53806"/>
                  </a:cubicBezTo>
                  <a:cubicBezTo>
                    <a:pt x="102667" y="53541"/>
                    <a:pt x="102373" y="53254"/>
                    <a:pt x="102386" y="53001"/>
                  </a:cubicBezTo>
                  <a:cubicBezTo>
                    <a:pt x="102395" y="52755"/>
                    <a:pt x="103104" y="52292"/>
                    <a:pt x="103698" y="52292"/>
                  </a:cubicBezTo>
                  <a:cubicBezTo>
                    <a:pt x="103720" y="52292"/>
                    <a:pt x="103743" y="52293"/>
                    <a:pt x="103765" y="52294"/>
                  </a:cubicBezTo>
                  <a:cubicBezTo>
                    <a:pt x="104372" y="52332"/>
                    <a:pt x="104166" y="52698"/>
                    <a:pt x="104709" y="52781"/>
                  </a:cubicBezTo>
                  <a:cubicBezTo>
                    <a:pt x="105249" y="52863"/>
                    <a:pt x="105492" y="52872"/>
                    <a:pt x="105540" y="53001"/>
                  </a:cubicBezTo>
                  <a:cubicBezTo>
                    <a:pt x="105543" y="53008"/>
                    <a:pt x="105552" y="53014"/>
                    <a:pt x="105558" y="53024"/>
                  </a:cubicBezTo>
                  <a:cubicBezTo>
                    <a:pt x="105644" y="53134"/>
                    <a:pt x="106022" y="53204"/>
                    <a:pt x="106493" y="53248"/>
                  </a:cubicBezTo>
                  <a:cubicBezTo>
                    <a:pt x="106998" y="53292"/>
                    <a:pt x="107355" y="53459"/>
                    <a:pt x="107629" y="53567"/>
                  </a:cubicBezTo>
                  <a:cubicBezTo>
                    <a:pt x="107750" y="53614"/>
                    <a:pt x="107878" y="53642"/>
                    <a:pt x="107992" y="53642"/>
                  </a:cubicBezTo>
                  <a:cubicBezTo>
                    <a:pt x="108135" y="53642"/>
                    <a:pt x="108257" y="53600"/>
                    <a:pt x="108324" y="53503"/>
                  </a:cubicBezTo>
                  <a:cubicBezTo>
                    <a:pt x="108413" y="53371"/>
                    <a:pt x="108936" y="53243"/>
                    <a:pt x="109310" y="53243"/>
                  </a:cubicBezTo>
                  <a:cubicBezTo>
                    <a:pt x="109436" y="53243"/>
                    <a:pt x="109545" y="53258"/>
                    <a:pt x="109615" y="53292"/>
                  </a:cubicBezTo>
                  <a:cubicBezTo>
                    <a:pt x="109828" y="53397"/>
                    <a:pt x="110007" y="53482"/>
                    <a:pt x="110211" y="53482"/>
                  </a:cubicBezTo>
                  <a:cubicBezTo>
                    <a:pt x="110270" y="53482"/>
                    <a:pt x="110330" y="53475"/>
                    <a:pt x="110395" y="53459"/>
                  </a:cubicBezTo>
                  <a:cubicBezTo>
                    <a:pt x="110443" y="53447"/>
                    <a:pt x="110492" y="53443"/>
                    <a:pt x="110540" y="53443"/>
                  </a:cubicBezTo>
                  <a:cubicBezTo>
                    <a:pt x="110724" y="53443"/>
                    <a:pt x="110898" y="53512"/>
                    <a:pt x="110993" y="53512"/>
                  </a:cubicBezTo>
                  <a:cubicBezTo>
                    <a:pt x="111018" y="53512"/>
                    <a:pt x="111038" y="53507"/>
                    <a:pt x="111051" y="53494"/>
                  </a:cubicBezTo>
                  <a:cubicBezTo>
                    <a:pt x="111076" y="53462"/>
                    <a:pt x="111102" y="53431"/>
                    <a:pt x="111121" y="53396"/>
                  </a:cubicBezTo>
                  <a:cubicBezTo>
                    <a:pt x="111266" y="53169"/>
                    <a:pt x="111556" y="52623"/>
                    <a:pt x="111610" y="52294"/>
                  </a:cubicBezTo>
                  <a:cubicBezTo>
                    <a:pt x="111632" y="52193"/>
                    <a:pt x="111664" y="52096"/>
                    <a:pt x="111708" y="52004"/>
                  </a:cubicBezTo>
                  <a:cubicBezTo>
                    <a:pt x="111872" y="51650"/>
                    <a:pt x="112169" y="51262"/>
                    <a:pt x="112169" y="51079"/>
                  </a:cubicBezTo>
                  <a:cubicBezTo>
                    <a:pt x="112169" y="51051"/>
                    <a:pt x="112169" y="51022"/>
                    <a:pt x="112175" y="50994"/>
                  </a:cubicBezTo>
                  <a:cubicBezTo>
                    <a:pt x="112203" y="50801"/>
                    <a:pt x="112320" y="50659"/>
                    <a:pt x="112222" y="50536"/>
                  </a:cubicBezTo>
                  <a:cubicBezTo>
                    <a:pt x="112159" y="50457"/>
                    <a:pt x="112200" y="50337"/>
                    <a:pt x="112229" y="50224"/>
                  </a:cubicBezTo>
                  <a:cubicBezTo>
                    <a:pt x="112244" y="50145"/>
                    <a:pt x="112254" y="50075"/>
                    <a:pt x="112213" y="50015"/>
                  </a:cubicBezTo>
                  <a:cubicBezTo>
                    <a:pt x="112112" y="49867"/>
                    <a:pt x="112487" y="49586"/>
                    <a:pt x="112380" y="49520"/>
                  </a:cubicBezTo>
                  <a:cubicBezTo>
                    <a:pt x="112357" y="49506"/>
                    <a:pt x="112329" y="49500"/>
                    <a:pt x="112299" y="49500"/>
                  </a:cubicBezTo>
                  <a:cubicBezTo>
                    <a:pt x="112189" y="49500"/>
                    <a:pt x="112039" y="49577"/>
                    <a:pt x="111903" y="49649"/>
                  </a:cubicBezTo>
                  <a:cubicBezTo>
                    <a:pt x="111878" y="49662"/>
                    <a:pt x="111852" y="49668"/>
                    <a:pt x="111826" y="49668"/>
                  </a:cubicBezTo>
                  <a:cubicBezTo>
                    <a:pt x="111692" y="49668"/>
                    <a:pt x="111559" y="49520"/>
                    <a:pt x="111466" y="49520"/>
                  </a:cubicBezTo>
                  <a:cubicBezTo>
                    <a:pt x="111453" y="49520"/>
                    <a:pt x="111441" y="49522"/>
                    <a:pt x="111430" y="49529"/>
                  </a:cubicBezTo>
                  <a:cubicBezTo>
                    <a:pt x="111323" y="49589"/>
                    <a:pt x="111045" y="49895"/>
                    <a:pt x="110849" y="49895"/>
                  </a:cubicBezTo>
                  <a:cubicBezTo>
                    <a:pt x="110685" y="49895"/>
                    <a:pt x="110441" y="50018"/>
                    <a:pt x="110282" y="50018"/>
                  </a:cubicBezTo>
                  <a:cubicBezTo>
                    <a:pt x="110255" y="50018"/>
                    <a:pt x="110230" y="50014"/>
                    <a:pt x="110208" y="50006"/>
                  </a:cubicBezTo>
                  <a:cubicBezTo>
                    <a:pt x="110060" y="49952"/>
                    <a:pt x="109672" y="49539"/>
                    <a:pt x="109369" y="49510"/>
                  </a:cubicBezTo>
                  <a:cubicBezTo>
                    <a:pt x="109321" y="49506"/>
                    <a:pt x="109275" y="49503"/>
                    <a:pt x="109233" y="49503"/>
                  </a:cubicBezTo>
                  <a:cubicBezTo>
                    <a:pt x="109007" y="49503"/>
                    <a:pt x="108864" y="49570"/>
                    <a:pt x="108864" y="49741"/>
                  </a:cubicBezTo>
                  <a:cubicBezTo>
                    <a:pt x="108864" y="49876"/>
                    <a:pt x="108569" y="49977"/>
                    <a:pt x="108335" y="49977"/>
                  </a:cubicBezTo>
                  <a:cubicBezTo>
                    <a:pt x="108213" y="49977"/>
                    <a:pt x="108108" y="49949"/>
                    <a:pt x="108068" y="49886"/>
                  </a:cubicBezTo>
                  <a:cubicBezTo>
                    <a:pt x="107962" y="49719"/>
                    <a:pt x="107889" y="49487"/>
                    <a:pt x="107732" y="49487"/>
                  </a:cubicBezTo>
                  <a:cubicBezTo>
                    <a:pt x="107717" y="49487"/>
                    <a:pt x="107700" y="49490"/>
                    <a:pt x="107683" y="49494"/>
                  </a:cubicBezTo>
                  <a:cubicBezTo>
                    <a:pt x="107625" y="49512"/>
                    <a:pt x="107574" y="49520"/>
                    <a:pt x="107530" y="49520"/>
                  </a:cubicBezTo>
                  <a:cubicBezTo>
                    <a:pt x="107431" y="49520"/>
                    <a:pt x="107374" y="49477"/>
                    <a:pt x="107374" y="49403"/>
                  </a:cubicBezTo>
                  <a:cubicBezTo>
                    <a:pt x="107374" y="49296"/>
                    <a:pt x="106979" y="49245"/>
                    <a:pt x="106970" y="49153"/>
                  </a:cubicBezTo>
                  <a:cubicBezTo>
                    <a:pt x="106960" y="49062"/>
                    <a:pt x="106483" y="48860"/>
                    <a:pt x="106657" y="48831"/>
                  </a:cubicBezTo>
                  <a:cubicBezTo>
                    <a:pt x="106834" y="48806"/>
                    <a:pt x="106805" y="48604"/>
                    <a:pt x="106657" y="48494"/>
                  </a:cubicBezTo>
                  <a:cubicBezTo>
                    <a:pt x="106518" y="48390"/>
                    <a:pt x="106512" y="48184"/>
                    <a:pt x="106641" y="48068"/>
                  </a:cubicBezTo>
                  <a:cubicBezTo>
                    <a:pt x="106758" y="47954"/>
                    <a:pt x="106521" y="47698"/>
                    <a:pt x="106584" y="47607"/>
                  </a:cubicBezTo>
                  <a:cubicBezTo>
                    <a:pt x="106642" y="47523"/>
                    <a:pt x="106555" y="47434"/>
                    <a:pt x="106380" y="47434"/>
                  </a:cubicBezTo>
                  <a:cubicBezTo>
                    <a:pt x="106363" y="47434"/>
                    <a:pt x="106346" y="47435"/>
                    <a:pt x="106329" y="47436"/>
                  </a:cubicBezTo>
                  <a:cubicBezTo>
                    <a:pt x="106324" y="47437"/>
                    <a:pt x="106320" y="47437"/>
                    <a:pt x="106316" y="47437"/>
                  </a:cubicBezTo>
                  <a:cubicBezTo>
                    <a:pt x="106124" y="47437"/>
                    <a:pt x="106217" y="47083"/>
                    <a:pt x="106455" y="46975"/>
                  </a:cubicBezTo>
                  <a:cubicBezTo>
                    <a:pt x="106548" y="46933"/>
                    <a:pt x="106711" y="46926"/>
                    <a:pt x="106896" y="46926"/>
                  </a:cubicBezTo>
                  <a:cubicBezTo>
                    <a:pt x="106992" y="46926"/>
                    <a:pt x="107094" y="46928"/>
                    <a:pt x="107195" y="46928"/>
                  </a:cubicBezTo>
                  <a:cubicBezTo>
                    <a:pt x="107408" y="46928"/>
                    <a:pt x="107616" y="46919"/>
                    <a:pt x="107756" y="46865"/>
                  </a:cubicBezTo>
                  <a:cubicBezTo>
                    <a:pt x="108090" y="46735"/>
                    <a:pt x="107977" y="46454"/>
                    <a:pt x="108068" y="46391"/>
                  </a:cubicBezTo>
                  <a:cubicBezTo>
                    <a:pt x="108080" y="46383"/>
                    <a:pt x="108107" y="46380"/>
                    <a:pt x="108147" y="46380"/>
                  </a:cubicBezTo>
                  <a:cubicBezTo>
                    <a:pt x="108298" y="46380"/>
                    <a:pt x="108627" y="46429"/>
                    <a:pt x="108922" y="46429"/>
                  </a:cubicBezTo>
                  <a:cubicBezTo>
                    <a:pt x="109131" y="46429"/>
                    <a:pt x="109323" y="46404"/>
                    <a:pt x="109422" y="46319"/>
                  </a:cubicBezTo>
                  <a:cubicBezTo>
                    <a:pt x="109671" y="46107"/>
                    <a:pt x="110285" y="45724"/>
                    <a:pt x="111028" y="45724"/>
                  </a:cubicBezTo>
                  <a:cubicBezTo>
                    <a:pt x="111116" y="45724"/>
                    <a:pt x="111206" y="45729"/>
                    <a:pt x="111297" y="45741"/>
                  </a:cubicBezTo>
                  <a:cubicBezTo>
                    <a:pt x="112162" y="45852"/>
                    <a:pt x="111948" y="45987"/>
                    <a:pt x="112222" y="45987"/>
                  </a:cubicBezTo>
                  <a:cubicBezTo>
                    <a:pt x="112487" y="45987"/>
                    <a:pt x="112497" y="46234"/>
                    <a:pt x="112744" y="46234"/>
                  </a:cubicBezTo>
                  <a:cubicBezTo>
                    <a:pt x="112753" y="46234"/>
                    <a:pt x="112762" y="46234"/>
                    <a:pt x="112772" y="46233"/>
                  </a:cubicBezTo>
                  <a:cubicBezTo>
                    <a:pt x="112781" y="46233"/>
                    <a:pt x="112791" y="46232"/>
                    <a:pt x="112800" y="46232"/>
                  </a:cubicBezTo>
                  <a:cubicBezTo>
                    <a:pt x="113054" y="46232"/>
                    <a:pt x="113160" y="46473"/>
                    <a:pt x="113504" y="46473"/>
                  </a:cubicBezTo>
                  <a:cubicBezTo>
                    <a:pt x="113760" y="46473"/>
                    <a:pt x="114078" y="46413"/>
                    <a:pt x="114329" y="46413"/>
                  </a:cubicBezTo>
                  <a:cubicBezTo>
                    <a:pt x="114427" y="46413"/>
                    <a:pt x="114514" y="46422"/>
                    <a:pt x="114584" y="46448"/>
                  </a:cubicBezTo>
                  <a:cubicBezTo>
                    <a:pt x="114613" y="46459"/>
                    <a:pt x="114653" y="46464"/>
                    <a:pt x="114700" y="46464"/>
                  </a:cubicBezTo>
                  <a:cubicBezTo>
                    <a:pt x="114970" y="46464"/>
                    <a:pt x="115480" y="46294"/>
                    <a:pt x="115733" y="46063"/>
                  </a:cubicBezTo>
                  <a:cubicBezTo>
                    <a:pt x="115799" y="46006"/>
                    <a:pt x="115849" y="45934"/>
                    <a:pt x="115875" y="45848"/>
                  </a:cubicBezTo>
                  <a:cubicBezTo>
                    <a:pt x="115969" y="45476"/>
                    <a:pt x="115723" y="45649"/>
                    <a:pt x="115638" y="45211"/>
                  </a:cubicBezTo>
                  <a:cubicBezTo>
                    <a:pt x="115568" y="44832"/>
                    <a:pt x="115044" y="44889"/>
                    <a:pt x="114685" y="44677"/>
                  </a:cubicBezTo>
                  <a:lnTo>
                    <a:pt x="114681" y="44677"/>
                  </a:lnTo>
                  <a:cubicBezTo>
                    <a:pt x="114621" y="44642"/>
                    <a:pt x="114568" y="44598"/>
                    <a:pt x="114520" y="44551"/>
                  </a:cubicBezTo>
                  <a:cubicBezTo>
                    <a:pt x="114400" y="44422"/>
                    <a:pt x="114277" y="44298"/>
                    <a:pt x="114145" y="44182"/>
                  </a:cubicBezTo>
                  <a:cubicBezTo>
                    <a:pt x="114000" y="44052"/>
                    <a:pt x="113842" y="43939"/>
                    <a:pt x="113671" y="43841"/>
                  </a:cubicBezTo>
                  <a:lnTo>
                    <a:pt x="113668" y="43838"/>
                  </a:lnTo>
                  <a:lnTo>
                    <a:pt x="113655" y="43834"/>
                  </a:lnTo>
                  <a:cubicBezTo>
                    <a:pt x="113564" y="43784"/>
                    <a:pt x="113469" y="43743"/>
                    <a:pt x="113368" y="43718"/>
                  </a:cubicBezTo>
                  <a:cubicBezTo>
                    <a:pt x="112974" y="43617"/>
                    <a:pt x="112983" y="43342"/>
                    <a:pt x="112882" y="43323"/>
                  </a:cubicBezTo>
                  <a:cubicBezTo>
                    <a:pt x="112781" y="43301"/>
                    <a:pt x="112838" y="43175"/>
                    <a:pt x="113046" y="43175"/>
                  </a:cubicBezTo>
                  <a:cubicBezTo>
                    <a:pt x="113258" y="43175"/>
                    <a:pt x="113422" y="43130"/>
                    <a:pt x="113387" y="42909"/>
                  </a:cubicBezTo>
                  <a:cubicBezTo>
                    <a:pt x="113368" y="42805"/>
                    <a:pt x="113447" y="42745"/>
                    <a:pt x="113536" y="42698"/>
                  </a:cubicBezTo>
                  <a:cubicBezTo>
                    <a:pt x="113637" y="42644"/>
                    <a:pt x="113747" y="42610"/>
                    <a:pt x="113750" y="42553"/>
                  </a:cubicBezTo>
                  <a:cubicBezTo>
                    <a:pt x="113753" y="42540"/>
                    <a:pt x="113750" y="42527"/>
                    <a:pt x="113744" y="42518"/>
                  </a:cubicBezTo>
                  <a:cubicBezTo>
                    <a:pt x="113700" y="42420"/>
                    <a:pt x="113469" y="42284"/>
                    <a:pt x="113488" y="42224"/>
                  </a:cubicBezTo>
                  <a:cubicBezTo>
                    <a:pt x="113491" y="42215"/>
                    <a:pt x="113501" y="42209"/>
                    <a:pt x="113513" y="42202"/>
                  </a:cubicBezTo>
                  <a:cubicBezTo>
                    <a:pt x="113725" y="42123"/>
                    <a:pt x="113933" y="42029"/>
                    <a:pt x="114129" y="41915"/>
                  </a:cubicBezTo>
                  <a:cubicBezTo>
                    <a:pt x="114233" y="41852"/>
                    <a:pt x="114303" y="41795"/>
                    <a:pt x="114284" y="41757"/>
                  </a:cubicBezTo>
                  <a:cubicBezTo>
                    <a:pt x="114277" y="41748"/>
                    <a:pt x="114268" y="41741"/>
                    <a:pt x="114258" y="41738"/>
                  </a:cubicBezTo>
                  <a:cubicBezTo>
                    <a:pt x="114219" y="41725"/>
                    <a:pt x="114179" y="41719"/>
                    <a:pt x="114138" y="41719"/>
                  </a:cubicBezTo>
                  <a:cubicBezTo>
                    <a:pt x="114130" y="41719"/>
                    <a:pt x="114122" y="41719"/>
                    <a:pt x="114113" y="41719"/>
                  </a:cubicBezTo>
                  <a:lnTo>
                    <a:pt x="114107" y="41719"/>
                  </a:lnTo>
                  <a:cubicBezTo>
                    <a:pt x="113952" y="41723"/>
                    <a:pt x="113801" y="41741"/>
                    <a:pt x="113652" y="41773"/>
                  </a:cubicBezTo>
                  <a:cubicBezTo>
                    <a:pt x="113479" y="41805"/>
                    <a:pt x="113311" y="41852"/>
                    <a:pt x="113147" y="41915"/>
                  </a:cubicBezTo>
                  <a:cubicBezTo>
                    <a:pt x="112873" y="42045"/>
                    <a:pt x="112645" y="42127"/>
                    <a:pt x="112361" y="42155"/>
                  </a:cubicBezTo>
                  <a:cubicBezTo>
                    <a:pt x="112080" y="42183"/>
                    <a:pt x="111585" y="42556"/>
                    <a:pt x="111585" y="42647"/>
                  </a:cubicBezTo>
                  <a:cubicBezTo>
                    <a:pt x="111585" y="42736"/>
                    <a:pt x="111608" y="43154"/>
                    <a:pt x="112035" y="43154"/>
                  </a:cubicBezTo>
                  <a:cubicBezTo>
                    <a:pt x="112052" y="43154"/>
                    <a:pt x="112069" y="43154"/>
                    <a:pt x="112087" y="43153"/>
                  </a:cubicBezTo>
                  <a:cubicBezTo>
                    <a:pt x="112155" y="43148"/>
                    <a:pt x="112217" y="43145"/>
                    <a:pt x="112274" y="43145"/>
                  </a:cubicBezTo>
                  <a:cubicBezTo>
                    <a:pt x="112615" y="43145"/>
                    <a:pt x="112763" y="43227"/>
                    <a:pt x="112712" y="43317"/>
                  </a:cubicBezTo>
                  <a:cubicBezTo>
                    <a:pt x="112692" y="43348"/>
                    <a:pt x="112628" y="43355"/>
                    <a:pt x="112541" y="43355"/>
                  </a:cubicBezTo>
                  <a:cubicBezTo>
                    <a:pt x="112469" y="43355"/>
                    <a:pt x="112381" y="43350"/>
                    <a:pt x="112290" y="43350"/>
                  </a:cubicBezTo>
                  <a:cubicBezTo>
                    <a:pt x="112143" y="43350"/>
                    <a:pt x="111989" y="43364"/>
                    <a:pt x="111885" y="43433"/>
                  </a:cubicBezTo>
                  <a:cubicBezTo>
                    <a:pt x="111638" y="43598"/>
                    <a:pt x="111484" y="43553"/>
                    <a:pt x="111291" y="43689"/>
                  </a:cubicBezTo>
                  <a:cubicBezTo>
                    <a:pt x="111158" y="43785"/>
                    <a:pt x="111001" y="43850"/>
                    <a:pt x="110895" y="43850"/>
                  </a:cubicBezTo>
                  <a:cubicBezTo>
                    <a:pt x="110848" y="43850"/>
                    <a:pt x="110810" y="43837"/>
                    <a:pt x="110789" y="43809"/>
                  </a:cubicBezTo>
                  <a:cubicBezTo>
                    <a:pt x="110720" y="43718"/>
                    <a:pt x="110915" y="43433"/>
                    <a:pt x="110761" y="43329"/>
                  </a:cubicBezTo>
                  <a:cubicBezTo>
                    <a:pt x="110609" y="43228"/>
                    <a:pt x="110155" y="43140"/>
                    <a:pt x="110136" y="43048"/>
                  </a:cubicBezTo>
                  <a:cubicBezTo>
                    <a:pt x="110117" y="42954"/>
                    <a:pt x="110998" y="42774"/>
                    <a:pt x="110963" y="42587"/>
                  </a:cubicBezTo>
                  <a:cubicBezTo>
                    <a:pt x="110946" y="42508"/>
                    <a:pt x="110798" y="42494"/>
                    <a:pt x="110616" y="42494"/>
                  </a:cubicBezTo>
                  <a:cubicBezTo>
                    <a:pt x="110526" y="42494"/>
                    <a:pt x="110427" y="42498"/>
                    <a:pt x="110332" y="42498"/>
                  </a:cubicBezTo>
                  <a:cubicBezTo>
                    <a:pt x="110180" y="42498"/>
                    <a:pt x="110038" y="42489"/>
                    <a:pt x="109956" y="42445"/>
                  </a:cubicBezTo>
                  <a:cubicBezTo>
                    <a:pt x="109716" y="42319"/>
                    <a:pt x="110237" y="42095"/>
                    <a:pt x="109889" y="42041"/>
                  </a:cubicBezTo>
                  <a:cubicBezTo>
                    <a:pt x="109821" y="42030"/>
                    <a:pt x="109763" y="42025"/>
                    <a:pt x="109711" y="42025"/>
                  </a:cubicBezTo>
                  <a:cubicBezTo>
                    <a:pt x="109497" y="42025"/>
                    <a:pt x="109395" y="42104"/>
                    <a:pt x="109204" y="42142"/>
                  </a:cubicBezTo>
                  <a:cubicBezTo>
                    <a:pt x="108965" y="42190"/>
                    <a:pt x="108939" y="42565"/>
                    <a:pt x="108674" y="42764"/>
                  </a:cubicBezTo>
                  <a:cubicBezTo>
                    <a:pt x="108418" y="42957"/>
                    <a:pt x="108358" y="42944"/>
                    <a:pt x="108377" y="43228"/>
                  </a:cubicBezTo>
                  <a:cubicBezTo>
                    <a:pt x="108377" y="43238"/>
                    <a:pt x="108377" y="43247"/>
                    <a:pt x="108381" y="43257"/>
                  </a:cubicBezTo>
                  <a:cubicBezTo>
                    <a:pt x="108409" y="43579"/>
                    <a:pt x="108251" y="43579"/>
                    <a:pt x="108062" y="43594"/>
                  </a:cubicBezTo>
                  <a:cubicBezTo>
                    <a:pt x="107869" y="43613"/>
                    <a:pt x="107759" y="43907"/>
                    <a:pt x="107749" y="44100"/>
                  </a:cubicBezTo>
                  <a:cubicBezTo>
                    <a:pt x="107743" y="44216"/>
                    <a:pt x="107771" y="44336"/>
                    <a:pt x="107749" y="44425"/>
                  </a:cubicBezTo>
                  <a:cubicBezTo>
                    <a:pt x="107733" y="44488"/>
                    <a:pt x="107686" y="44541"/>
                    <a:pt x="107620" y="44557"/>
                  </a:cubicBezTo>
                  <a:cubicBezTo>
                    <a:pt x="107421" y="44620"/>
                    <a:pt x="107254" y="45062"/>
                    <a:pt x="107124" y="45091"/>
                  </a:cubicBezTo>
                  <a:cubicBezTo>
                    <a:pt x="106995" y="45116"/>
                    <a:pt x="107153" y="45536"/>
                    <a:pt x="107254" y="45555"/>
                  </a:cubicBezTo>
                  <a:cubicBezTo>
                    <a:pt x="107298" y="45564"/>
                    <a:pt x="107317" y="45624"/>
                    <a:pt x="107339" y="45703"/>
                  </a:cubicBezTo>
                  <a:cubicBezTo>
                    <a:pt x="107370" y="45810"/>
                    <a:pt x="107402" y="45949"/>
                    <a:pt x="107490" y="46022"/>
                  </a:cubicBezTo>
                  <a:cubicBezTo>
                    <a:pt x="107648" y="46151"/>
                    <a:pt x="108078" y="46287"/>
                    <a:pt x="107958" y="46398"/>
                  </a:cubicBezTo>
                  <a:cubicBezTo>
                    <a:pt x="107909" y="46442"/>
                    <a:pt x="107800" y="46451"/>
                    <a:pt x="107673" y="46451"/>
                  </a:cubicBezTo>
                  <a:cubicBezTo>
                    <a:pt x="107593" y="46451"/>
                    <a:pt x="107505" y="46447"/>
                    <a:pt x="107421" y="46447"/>
                  </a:cubicBezTo>
                  <a:cubicBezTo>
                    <a:pt x="107308" y="46447"/>
                    <a:pt x="107200" y="46454"/>
                    <a:pt x="107124" y="46483"/>
                  </a:cubicBezTo>
                  <a:cubicBezTo>
                    <a:pt x="106903" y="46565"/>
                    <a:pt x="106809" y="46840"/>
                    <a:pt x="106550" y="46840"/>
                  </a:cubicBezTo>
                  <a:cubicBezTo>
                    <a:pt x="106427" y="46840"/>
                    <a:pt x="106307" y="46748"/>
                    <a:pt x="106187" y="46660"/>
                  </a:cubicBezTo>
                  <a:cubicBezTo>
                    <a:pt x="106057" y="46562"/>
                    <a:pt x="105921" y="46464"/>
                    <a:pt x="105773" y="46464"/>
                  </a:cubicBezTo>
                  <a:cubicBezTo>
                    <a:pt x="105496" y="46464"/>
                    <a:pt x="105409" y="46695"/>
                    <a:pt x="105322" y="46695"/>
                  </a:cubicBezTo>
                  <a:cubicBezTo>
                    <a:pt x="105315" y="46695"/>
                    <a:pt x="105309" y="46694"/>
                    <a:pt x="105303" y="46691"/>
                  </a:cubicBezTo>
                  <a:cubicBezTo>
                    <a:pt x="105231" y="46662"/>
                    <a:pt x="105215" y="46539"/>
                    <a:pt x="105075" y="46539"/>
                  </a:cubicBezTo>
                  <a:cubicBezTo>
                    <a:pt x="105037" y="46539"/>
                    <a:pt x="104989" y="46548"/>
                    <a:pt x="104927" y="46571"/>
                  </a:cubicBezTo>
                  <a:cubicBezTo>
                    <a:pt x="104646" y="46679"/>
                    <a:pt x="104965" y="46975"/>
                    <a:pt x="104807" y="47038"/>
                  </a:cubicBezTo>
                  <a:cubicBezTo>
                    <a:pt x="104737" y="47068"/>
                    <a:pt x="104649" y="47089"/>
                    <a:pt x="104566" y="47089"/>
                  </a:cubicBezTo>
                  <a:cubicBezTo>
                    <a:pt x="104462" y="47089"/>
                    <a:pt x="104365" y="47057"/>
                    <a:pt x="104315" y="46966"/>
                  </a:cubicBezTo>
                  <a:cubicBezTo>
                    <a:pt x="104284" y="46910"/>
                    <a:pt x="104220" y="46885"/>
                    <a:pt x="104155" y="46885"/>
                  </a:cubicBezTo>
                  <a:cubicBezTo>
                    <a:pt x="104023" y="46885"/>
                    <a:pt x="103884" y="46986"/>
                    <a:pt x="103996" y="47139"/>
                  </a:cubicBezTo>
                  <a:cubicBezTo>
                    <a:pt x="104163" y="47370"/>
                    <a:pt x="104498" y="47641"/>
                    <a:pt x="104498" y="47834"/>
                  </a:cubicBezTo>
                  <a:cubicBezTo>
                    <a:pt x="104498" y="48023"/>
                    <a:pt x="104078" y="47935"/>
                    <a:pt x="104296" y="48162"/>
                  </a:cubicBezTo>
                  <a:cubicBezTo>
                    <a:pt x="104354" y="48223"/>
                    <a:pt x="104394" y="48244"/>
                    <a:pt x="104427" y="48244"/>
                  </a:cubicBezTo>
                  <a:cubicBezTo>
                    <a:pt x="104504" y="48244"/>
                    <a:pt x="104545" y="48130"/>
                    <a:pt x="104698" y="48130"/>
                  </a:cubicBezTo>
                  <a:cubicBezTo>
                    <a:pt x="104730" y="48130"/>
                    <a:pt x="104765" y="48135"/>
                    <a:pt x="104807" y="48146"/>
                  </a:cubicBezTo>
                  <a:cubicBezTo>
                    <a:pt x="105145" y="48238"/>
                    <a:pt x="105120" y="48633"/>
                    <a:pt x="105012" y="48648"/>
                  </a:cubicBezTo>
                  <a:cubicBezTo>
                    <a:pt x="104932" y="48662"/>
                    <a:pt x="104851" y="48757"/>
                    <a:pt x="104726" y="48757"/>
                  </a:cubicBezTo>
                  <a:cubicBezTo>
                    <a:pt x="104678" y="48757"/>
                    <a:pt x="104624" y="48743"/>
                    <a:pt x="104561" y="48705"/>
                  </a:cubicBezTo>
                  <a:cubicBezTo>
                    <a:pt x="104514" y="48677"/>
                    <a:pt x="104469" y="48666"/>
                    <a:pt x="104428" y="48666"/>
                  </a:cubicBezTo>
                  <a:cubicBezTo>
                    <a:pt x="104277" y="48666"/>
                    <a:pt x="104192" y="48822"/>
                    <a:pt x="104333" y="48822"/>
                  </a:cubicBezTo>
                  <a:cubicBezTo>
                    <a:pt x="104336" y="48822"/>
                    <a:pt x="104340" y="48822"/>
                    <a:pt x="104343" y="48822"/>
                  </a:cubicBezTo>
                  <a:cubicBezTo>
                    <a:pt x="104349" y="48822"/>
                    <a:pt x="104354" y="48822"/>
                    <a:pt x="104359" y="48822"/>
                  </a:cubicBezTo>
                  <a:cubicBezTo>
                    <a:pt x="104548" y="48822"/>
                    <a:pt x="104753" y="48927"/>
                    <a:pt x="104627" y="49068"/>
                  </a:cubicBezTo>
                  <a:cubicBezTo>
                    <a:pt x="104591" y="49110"/>
                    <a:pt x="104544" y="49124"/>
                    <a:pt x="104494" y="49124"/>
                  </a:cubicBezTo>
                  <a:cubicBezTo>
                    <a:pt x="104398" y="49124"/>
                    <a:pt x="104292" y="49071"/>
                    <a:pt x="104233" y="49071"/>
                  </a:cubicBezTo>
                  <a:cubicBezTo>
                    <a:pt x="104216" y="49071"/>
                    <a:pt x="104202" y="49075"/>
                    <a:pt x="104195" y="49087"/>
                  </a:cubicBezTo>
                  <a:cubicBezTo>
                    <a:pt x="104147" y="49163"/>
                    <a:pt x="104435" y="49646"/>
                    <a:pt x="104305" y="49709"/>
                  </a:cubicBezTo>
                  <a:cubicBezTo>
                    <a:pt x="104294" y="49715"/>
                    <a:pt x="104282" y="49717"/>
                    <a:pt x="104269" y="49717"/>
                  </a:cubicBezTo>
                  <a:cubicBezTo>
                    <a:pt x="104137" y="49717"/>
                    <a:pt x="103927" y="49437"/>
                    <a:pt x="103739" y="49437"/>
                  </a:cubicBezTo>
                  <a:cubicBezTo>
                    <a:pt x="103736" y="49437"/>
                    <a:pt x="103734" y="49437"/>
                    <a:pt x="103731" y="49438"/>
                  </a:cubicBezTo>
                  <a:cubicBezTo>
                    <a:pt x="103728" y="49438"/>
                    <a:pt x="103726" y="49438"/>
                    <a:pt x="103723" y="49438"/>
                  </a:cubicBezTo>
                  <a:cubicBezTo>
                    <a:pt x="103518" y="49438"/>
                    <a:pt x="103356" y="49186"/>
                    <a:pt x="103409" y="49005"/>
                  </a:cubicBezTo>
                  <a:cubicBezTo>
                    <a:pt x="103466" y="48822"/>
                    <a:pt x="103043" y="48658"/>
                    <a:pt x="103279" y="48484"/>
                  </a:cubicBezTo>
                  <a:cubicBezTo>
                    <a:pt x="103350" y="48432"/>
                    <a:pt x="103437" y="48416"/>
                    <a:pt x="103524" y="48416"/>
                  </a:cubicBezTo>
                  <a:cubicBezTo>
                    <a:pt x="103670" y="48416"/>
                    <a:pt x="103816" y="48461"/>
                    <a:pt x="103890" y="48461"/>
                  </a:cubicBezTo>
                  <a:cubicBezTo>
                    <a:pt x="103921" y="48461"/>
                    <a:pt x="103939" y="48453"/>
                    <a:pt x="103939" y="48431"/>
                  </a:cubicBezTo>
                  <a:cubicBezTo>
                    <a:pt x="103939" y="48345"/>
                    <a:pt x="103694" y="48172"/>
                    <a:pt x="103516" y="48172"/>
                  </a:cubicBezTo>
                  <a:cubicBezTo>
                    <a:pt x="103463" y="48172"/>
                    <a:pt x="103416" y="48188"/>
                    <a:pt x="103383" y="48225"/>
                  </a:cubicBezTo>
                  <a:cubicBezTo>
                    <a:pt x="103331" y="48284"/>
                    <a:pt x="103256" y="48312"/>
                    <a:pt x="103182" y="48312"/>
                  </a:cubicBezTo>
                  <a:cubicBezTo>
                    <a:pt x="103050" y="48312"/>
                    <a:pt x="102923" y="48226"/>
                    <a:pt x="102942" y="48080"/>
                  </a:cubicBezTo>
                  <a:cubicBezTo>
                    <a:pt x="102970" y="47853"/>
                    <a:pt x="102812" y="47613"/>
                    <a:pt x="102613" y="47547"/>
                  </a:cubicBezTo>
                  <a:cubicBezTo>
                    <a:pt x="102604" y="47547"/>
                    <a:pt x="102594" y="47540"/>
                    <a:pt x="102585" y="47537"/>
                  </a:cubicBezTo>
                  <a:cubicBezTo>
                    <a:pt x="102408" y="47452"/>
                    <a:pt x="102358" y="47158"/>
                    <a:pt x="102171" y="47010"/>
                  </a:cubicBezTo>
                  <a:cubicBezTo>
                    <a:pt x="101982" y="46852"/>
                    <a:pt x="102017" y="46268"/>
                    <a:pt x="102190" y="46095"/>
                  </a:cubicBezTo>
                  <a:cubicBezTo>
                    <a:pt x="102358" y="45927"/>
                    <a:pt x="102263" y="45836"/>
                    <a:pt x="102023" y="45709"/>
                  </a:cubicBezTo>
                  <a:cubicBezTo>
                    <a:pt x="102010" y="45703"/>
                    <a:pt x="102001" y="45697"/>
                    <a:pt x="101991" y="45691"/>
                  </a:cubicBezTo>
                  <a:cubicBezTo>
                    <a:pt x="101871" y="45631"/>
                    <a:pt x="101714" y="45498"/>
                    <a:pt x="101553" y="45365"/>
                  </a:cubicBezTo>
                  <a:cubicBezTo>
                    <a:pt x="101452" y="45280"/>
                    <a:pt x="101347" y="45201"/>
                    <a:pt x="101237" y="45132"/>
                  </a:cubicBezTo>
                  <a:cubicBezTo>
                    <a:pt x="101139" y="45072"/>
                    <a:pt x="101047" y="45028"/>
                    <a:pt x="100975" y="45021"/>
                  </a:cubicBezTo>
                  <a:cubicBezTo>
                    <a:pt x="100700" y="45006"/>
                    <a:pt x="100464" y="44876"/>
                    <a:pt x="100445" y="44740"/>
                  </a:cubicBezTo>
                  <a:cubicBezTo>
                    <a:pt x="100429" y="44605"/>
                    <a:pt x="100097" y="44636"/>
                    <a:pt x="99949" y="44475"/>
                  </a:cubicBezTo>
                  <a:cubicBezTo>
                    <a:pt x="99801" y="44311"/>
                    <a:pt x="99409" y="43825"/>
                    <a:pt x="99403" y="43604"/>
                  </a:cubicBezTo>
                  <a:cubicBezTo>
                    <a:pt x="99395" y="43417"/>
                    <a:pt x="99182" y="43401"/>
                    <a:pt x="99015" y="43401"/>
                  </a:cubicBezTo>
                  <a:cubicBezTo>
                    <a:pt x="98982" y="43401"/>
                    <a:pt x="98951" y="43402"/>
                    <a:pt x="98923" y="43402"/>
                  </a:cubicBezTo>
                  <a:cubicBezTo>
                    <a:pt x="98825" y="43402"/>
                    <a:pt x="98831" y="43263"/>
                    <a:pt x="98813" y="43137"/>
                  </a:cubicBezTo>
                  <a:cubicBezTo>
                    <a:pt x="98800" y="43058"/>
                    <a:pt x="98775" y="42985"/>
                    <a:pt x="98705" y="42954"/>
                  </a:cubicBezTo>
                  <a:cubicBezTo>
                    <a:pt x="98681" y="42944"/>
                    <a:pt x="98648" y="42939"/>
                    <a:pt x="98610" y="42939"/>
                  </a:cubicBezTo>
                  <a:cubicBezTo>
                    <a:pt x="98525" y="42939"/>
                    <a:pt x="98413" y="42963"/>
                    <a:pt x="98311" y="43004"/>
                  </a:cubicBezTo>
                  <a:cubicBezTo>
                    <a:pt x="98121" y="43080"/>
                    <a:pt x="97967" y="43209"/>
                    <a:pt x="98036" y="43358"/>
                  </a:cubicBezTo>
                  <a:cubicBezTo>
                    <a:pt x="98165" y="43623"/>
                    <a:pt x="97878" y="43658"/>
                    <a:pt x="98027" y="43980"/>
                  </a:cubicBezTo>
                  <a:cubicBezTo>
                    <a:pt x="98175" y="44298"/>
                    <a:pt x="98759" y="44327"/>
                    <a:pt x="98895" y="44867"/>
                  </a:cubicBezTo>
                  <a:cubicBezTo>
                    <a:pt x="99025" y="45393"/>
                    <a:pt x="99461" y="45855"/>
                    <a:pt x="99832" y="45855"/>
                  </a:cubicBezTo>
                  <a:cubicBezTo>
                    <a:pt x="99840" y="45855"/>
                    <a:pt x="99847" y="45855"/>
                    <a:pt x="99854" y="45855"/>
                  </a:cubicBezTo>
                  <a:cubicBezTo>
                    <a:pt x="99868" y="45854"/>
                    <a:pt x="99882" y="45854"/>
                    <a:pt x="99894" y="45854"/>
                  </a:cubicBezTo>
                  <a:cubicBezTo>
                    <a:pt x="100219" y="45854"/>
                    <a:pt x="100084" y="46081"/>
                    <a:pt x="100312" y="46221"/>
                  </a:cubicBezTo>
                  <a:cubicBezTo>
                    <a:pt x="100549" y="46366"/>
                    <a:pt x="101556" y="46783"/>
                    <a:pt x="101540" y="47092"/>
                  </a:cubicBezTo>
                  <a:cubicBezTo>
                    <a:pt x="101531" y="47226"/>
                    <a:pt x="101502" y="47276"/>
                    <a:pt x="101446" y="47276"/>
                  </a:cubicBezTo>
                  <a:cubicBezTo>
                    <a:pt x="101443" y="47276"/>
                    <a:pt x="101439" y="47276"/>
                    <a:pt x="101436" y="47275"/>
                  </a:cubicBezTo>
                  <a:cubicBezTo>
                    <a:pt x="101363" y="47266"/>
                    <a:pt x="101246" y="47174"/>
                    <a:pt x="101070" y="47064"/>
                  </a:cubicBezTo>
                  <a:cubicBezTo>
                    <a:pt x="100991" y="47013"/>
                    <a:pt x="100899" y="46985"/>
                    <a:pt x="100808" y="46985"/>
                  </a:cubicBezTo>
                  <a:cubicBezTo>
                    <a:pt x="100593" y="46988"/>
                    <a:pt x="100432" y="47152"/>
                    <a:pt x="100479" y="47329"/>
                  </a:cubicBezTo>
                  <a:cubicBezTo>
                    <a:pt x="100539" y="47575"/>
                    <a:pt x="100909" y="47622"/>
                    <a:pt x="100763" y="47815"/>
                  </a:cubicBezTo>
                  <a:cubicBezTo>
                    <a:pt x="100618" y="48011"/>
                    <a:pt x="100432" y="47998"/>
                    <a:pt x="100407" y="48178"/>
                  </a:cubicBezTo>
                  <a:cubicBezTo>
                    <a:pt x="100381" y="48361"/>
                    <a:pt x="100186" y="48693"/>
                    <a:pt x="100097" y="48693"/>
                  </a:cubicBezTo>
                  <a:lnTo>
                    <a:pt x="100094" y="48693"/>
                  </a:lnTo>
                  <a:cubicBezTo>
                    <a:pt x="99999" y="48693"/>
                    <a:pt x="99927" y="48380"/>
                    <a:pt x="100066" y="48197"/>
                  </a:cubicBezTo>
                  <a:cubicBezTo>
                    <a:pt x="100201" y="48014"/>
                    <a:pt x="100167" y="47686"/>
                    <a:pt x="100037" y="47531"/>
                  </a:cubicBezTo>
                  <a:cubicBezTo>
                    <a:pt x="99921" y="47389"/>
                    <a:pt x="100022" y="47225"/>
                    <a:pt x="99886" y="47174"/>
                  </a:cubicBezTo>
                  <a:cubicBezTo>
                    <a:pt x="99870" y="47168"/>
                    <a:pt x="99854" y="47165"/>
                    <a:pt x="99838" y="47165"/>
                  </a:cubicBezTo>
                  <a:cubicBezTo>
                    <a:pt x="99801" y="47158"/>
                    <a:pt x="99769" y="47146"/>
                    <a:pt x="99737" y="47127"/>
                  </a:cubicBezTo>
                  <a:cubicBezTo>
                    <a:pt x="99614" y="47051"/>
                    <a:pt x="99576" y="46877"/>
                    <a:pt x="99397" y="46795"/>
                  </a:cubicBezTo>
                  <a:cubicBezTo>
                    <a:pt x="99179" y="46694"/>
                    <a:pt x="98996" y="46603"/>
                    <a:pt x="98857" y="46442"/>
                  </a:cubicBezTo>
                  <a:cubicBezTo>
                    <a:pt x="98721" y="46278"/>
                    <a:pt x="98491" y="46303"/>
                    <a:pt x="98260" y="46186"/>
                  </a:cubicBezTo>
                  <a:cubicBezTo>
                    <a:pt x="98033" y="46066"/>
                    <a:pt x="97859" y="45747"/>
                    <a:pt x="97420" y="45460"/>
                  </a:cubicBezTo>
                  <a:cubicBezTo>
                    <a:pt x="96978" y="45176"/>
                    <a:pt x="96862" y="44867"/>
                    <a:pt x="96833" y="44712"/>
                  </a:cubicBezTo>
                  <a:cubicBezTo>
                    <a:pt x="96805" y="44557"/>
                    <a:pt x="96770" y="44538"/>
                    <a:pt x="96641" y="44346"/>
                  </a:cubicBezTo>
                  <a:cubicBezTo>
                    <a:pt x="96533" y="44180"/>
                    <a:pt x="96205" y="43962"/>
                    <a:pt x="95912" y="43962"/>
                  </a:cubicBezTo>
                  <a:cubicBezTo>
                    <a:pt x="95886" y="43962"/>
                    <a:pt x="95861" y="43963"/>
                    <a:pt x="95836" y="43967"/>
                  </a:cubicBezTo>
                  <a:cubicBezTo>
                    <a:pt x="95817" y="43970"/>
                    <a:pt x="95795" y="43973"/>
                    <a:pt x="95776" y="43980"/>
                  </a:cubicBezTo>
                  <a:cubicBezTo>
                    <a:pt x="95454" y="44071"/>
                    <a:pt x="95539" y="44245"/>
                    <a:pt x="95343" y="44346"/>
                  </a:cubicBezTo>
                  <a:cubicBezTo>
                    <a:pt x="95249" y="44393"/>
                    <a:pt x="95154" y="44399"/>
                    <a:pt x="95047" y="44431"/>
                  </a:cubicBezTo>
                  <a:cubicBezTo>
                    <a:pt x="94936" y="44463"/>
                    <a:pt x="94810" y="44519"/>
                    <a:pt x="94658" y="44684"/>
                  </a:cubicBezTo>
                  <a:cubicBezTo>
                    <a:pt x="94458" y="44896"/>
                    <a:pt x="94287" y="44980"/>
                    <a:pt x="94142" y="44980"/>
                  </a:cubicBezTo>
                  <a:cubicBezTo>
                    <a:pt x="94068" y="44980"/>
                    <a:pt x="94002" y="44958"/>
                    <a:pt x="93942" y="44920"/>
                  </a:cubicBezTo>
                  <a:cubicBezTo>
                    <a:pt x="93786" y="44822"/>
                    <a:pt x="93245" y="44667"/>
                    <a:pt x="92916" y="44667"/>
                  </a:cubicBezTo>
                  <a:cubicBezTo>
                    <a:pt x="92877" y="44667"/>
                    <a:pt x="92841" y="44669"/>
                    <a:pt x="92808" y="44674"/>
                  </a:cubicBezTo>
                  <a:cubicBezTo>
                    <a:pt x="92509" y="44721"/>
                    <a:pt x="92187" y="44930"/>
                    <a:pt x="92297" y="45286"/>
                  </a:cubicBezTo>
                  <a:cubicBezTo>
                    <a:pt x="92313" y="45340"/>
                    <a:pt x="92325" y="45394"/>
                    <a:pt x="92335" y="45447"/>
                  </a:cubicBezTo>
                  <a:cubicBezTo>
                    <a:pt x="92379" y="45709"/>
                    <a:pt x="92300" y="45874"/>
                    <a:pt x="92079" y="45965"/>
                  </a:cubicBezTo>
                  <a:cubicBezTo>
                    <a:pt x="91814" y="46076"/>
                    <a:pt x="91710" y="46284"/>
                    <a:pt x="91401" y="46322"/>
                  </a:cubicBezTo>
                  <a:cubicBezTo>
                    <a:pt x="91088" y="46360"/>
                    <a:pt x="90832" y="46429"/>
                    <a:pt x="90832" y="46625"/>
                  </a:cubicBezTo>
                  <a:cubicBezTo>
                    <a:pt x="90832" y="46836"/>
                    <a:pt x="90567" y="46852"/>
                    <a:pt x="90321" y="47228"/>
                  </a:cubicBezTo>
                  <a:cubicBezTo>
                    <a:pt x="90075" y="47604"/>
                    <a:pt x="90340" y="48027"/>
                    <a:pt x="90311" y="48137"/>
                  </a:cubicBezTo>
                  <a:cubicBezTo>
                    <a:pt x="90283" y="48244"/>
                    <a:pt x="89873" y="48465"/>
                    <a:pt x="89854" y="48610"/>
                  </a:cubicBezTo>
                  <a:cubicBezTo>
                    <a:pt x="89835" y="48753"/>
                    <a:pt x="89873" y="49011"/>
                    <a:pt x="89626" y="49049"/>
                  </a:cubicBezTo>
                  <a:cubicBezTo>
                    <a:pt x="89380" y="49087"/>
                    <a:pt x="89194" y="49223"/>
                    <a:pt x="89140" y="49381"/>
                  </a:cubicBezTo>
                  <a:cubicBezTo>
                    <a:pt x="89093" y="49526"/>
                    <a:pt x="88930" y="49599"/>
                    <a:pt x="88729" y="49599"/>
                  </a:cubicBezTo>
                  <a:cubicBezTo>
                    <a:pt x="88717" y="49599"/>
                    <a:pt x="88705" y="49599"/>
                    <a:pt x="88692" y="49599"/>
                  </a:cubicBezTo>
                  <a:cubicBezTo>
                    <a:pt x="88661" y="49597"/>
                    <a:pt x="88630" y="49597"/>
                    <a:pt x="88599" y="49597"/>
                  </a:cubicBezTo>
                  <a:cubicBezTo>
                    <a:pt x="88407" y="49597"/>
                    <a:pt x="88202" y="49619"/>
                    <a:pt x="87903" y="49627"/>
                  </a:cubicBezTo>
                  <a:cubicBezTo>
                    <a:pt x="87552" y="49636"/>
                    <a:pt x="87483" y="49845"/>
                    <a:pt x="87335" y="49845"/>
                  </a:cubicBezTo>
                  <a:cubicBezTo>
                    <a:pt x="87246" y="49845"/>
                    <a:pt x="87162" y="49826"/>
                    <a:pt x="87094" y="49826"/>
                  </a:cubicBezTo>
                  <a:cubicBezTo>
                    <a:pt x="87048" y="49826"/>
                    <a:pt x="87009" y="49834"/>
                    <a:pt x="86981" y="49864"/>
                  </a:cubicBezTo>
                  <a:cubicBezTo>
                    <a:pt x="86909" y="49933"/>
                    <a:pt x="86981" y="50047"/>
                    <a:pt x="86836" y="50066"/>
                  </a:cubicBezTo>
                  <a:cubicBezTo>
                    <a:pt x="86824" y="50067"/>
                    <a:pt x="86813" y="50068"/>
                    <a:pt x="86802" y="50068"/>
                  </a:cubicBezTo>
                  <a:cubicBezTo>
                    <a:pt x="86479" y="50068"/>
                    <a:pt x="86332" y="49468"/>
                    <a:pt x="86085" y="49352"/>
                  </a:cubicBezTo>
                  <a:cubicBezTo>
                    <a:pt x="86020" y="49325"/>
                    <a:pt x="85952" y="49311"/>
                    <a:pt x="85883" y="49311"/>
                  </a:cubicBezTo>
                  <a:cubicBezTo>
                    <a:pt x="85841" y="49311"/>
                    <a:pt x="85798" y="49316"/>
                    <a:pt x="85756" y="49327"/>
                  </a:cubicBezTo>
                  <a:cubicBezTo>
                    <a:pt x="85586" y="49359"/>
                    <a:pt x="85415" y="49425"/>
                    <a:pt x="85261" y="49425"/>
                  </a:cubicBezTo>
                  <a:cubicBezTo>
                    <a:pt x="85168" y="49425"/>
                    <a:pt x="85081" y="49431"/>
                    <a:pt x="85007" y="49431"/>
                  </a:cubicBezTo>
                  <a:cubicBezTo>
                    <a:pt x="84876" y="49431"/>
                    <a:pt x="84787" y="49412"/>
                    <a:pt x="84787" y="49305"/>
                  </a:cubicBezTo>
                  <a:cubicBezTo>
                    <a:pt x="84787" y="49138"/>
                    <a:pt x="84951" y="48446"/>
                    <a:pt x="84702" y="48251"/>
                  </a:cubicBezTo>
                  <a:cubicBezTo>
                    <a:pt x="84456" y="48058"/>
                    <a:pt x="84225" y="47989"/>
                    <a:pt x="84465" y="47714"/>
                  </a:cubicBezTo>
                  <a:cubicBezTo>
                    <a:pt x="84708" y="47439"/>
                    <a:pt x="84970" y="46423"/>
                    <a:pt x="84850" y="46227"/>
                  </a:cubicBezTo>
                  <a:cubicBezTo>
                    <a:pt x="84800" y="46148"/>
                    <a:pt x="84819" y="45984"/>
                    <a:pt x="84835" y="45810"/>
                  </a:cubicBezTo>
                  <a:cubicBezTo>
                    <a:pt x="84853" y="45580"/>
                    <a:pt x="84872" y="45324"/>
                    <a:pt x="84721" y="45204"/>
                  </a:cubicBezTo>
                  <a:cubicBezTo>
                    <a:pt x="84459" y="44993"/>
                    <a:pt x="84494" y="44766"/>
                    <a:pt x="84860" y="44756"/>
                  </a:cubicBezTo>
                  <a:cubicBezTo>
                    <a:pt x="85226" y="44747"/>
                    <a:pt x="85116" y="44437"/>
                    <a:pt x="85374" y="44437"/>
                  </a:cubicBezTo>
                  <a:cubicBezTo>
                    <a:pt x="85610" y="44437"/>
                    <a:pt x="85653" y="44631"/>
                    <a:pt x="86023" y="44631"/>
                  </a:cubicBezTo>
                  <a:cubicBezTo>
                    <a:pt x="86054" y="44631"/>
                    <a:pt x="86087" y="44630"/>
                    <a:pt x="86122" y="44627"/>
                  </a:cubicBezTo>
                  <a:cubicBezTo>
                    <a:pt x="86197" y="44621"/>
                    <a:pt x="86290" y="44618"/>
                    <a:pt x="86396" y="44618"/>
                  </a:cubicBezTo>
                  <a:cubicBezTo>
                    <a:pt x="86825" y="44618"/>
                    <a:pt x="87457" y="44658"/>
                    <a:pt x="87869" y="44658"/>
                  </a:cubicBezTo>
                  <a:cubicBezTo>
                    <a:pt x="87990" y="44658"/>
                    <a:pt x="88093" y="44655"/>
                    <a:pt x="88165" y="44646"/>
                  </a:cubicBezTo>
                  <a:cubicBezTo>
                    <a:pt x="88200" y="44641"/>
                    <a:pt x="88238" y="44639"/>
                    <a:pt x="88276" y="44639"/>
                  </a:cubicBezTo>
                  <a:cubicBezTo>
                    <a:pt x="88586" y="44639"/>
                    <a:pt x="88981" y="44767"/>
                    <a:pt x="89178" y="44767"/>
                  </a:cubicBezTo>
                  <a:cubicBezTo>
                    <a:pt x="89200" y="44767"/>
                    <a:pt x="89219" y="44766"/>
                    <a:pt x="89235" y="44762"/>
                  </a:cubicBezTo>
                  <a:cubicBezTo>
                    <a:pt x="89248" y="44762"/>
                    <a:pt x="89263" y="44762"/>
                    <a:pt x="89270" y="44759"/>
                  </a:cubicBezTo>
                  <a:cubicBezTo>
                    <a:pt x="89418" y="44684"/>
                    <a:pt x="89611" y="43885"/>
                    <a:pt x="89563" y="43639"/>
                  </a:cubicBezTo>
                  <a:cubicBezTo>
                    <a:pt x="89519" y="43392"/>
                    <a:pt x="89750" y="43102"/>
                    <a:pt x="89655" y="42897"/>
                  </a:cubicBezTo>
                  <a:cubicBezTo>
                    <a:pt x="89563" y="42695"/>
                    <a:pt x="89794" y="42496"/>
                    <a:pt x="89494" y="42414"/>
                  </a:cubicBezTo>
                  <a:cubicBezTo>
                    <a:pt x="89191" y="42332"/>
                    <a:pt x="89014" y="42111"/>
                    <a:pt x="89008" y="41884"/>
                  </a:cubicBezTo>
                  <a:cubicBezTo>
                    <a:pt x="88998" y="41656"/>
                    <a:pt x="88960" y="41726"/>
                    <a:pt x="88806" y="41609"/>
                  </a:cubicBezTo>
                  <a:cubicBezTo>
                    <a:pt x="88651" y="41489"/>
                    <a:pt x="88575" y="41628"/>
                    <a:pt x="88263" y="41464"/>
                  </a:cubicBezTo>
                  <a:cubicBezTo>
                    <a:pt x="87953" y="41300"/>
                    <a:pt x="87534" y="41315"/>
                    <a:pt x="87442" y="41199"/>
                  </a:cubicBezTo>
                  <a:cubicBezTo>
                    <a:pt x="87350" y="41082"/>
                    <a:pt x="87489" y="40949"/>
                    <a:pt x="87369" y="40813"/>
                  </a:cubicBezTo>
                  <a:cubicBezTo>
                    <a:pt x="87257" y="40686"/>
                    <a:pt x="87411" y="40517"/>
                    <a:pt x="87693" y="40517"/>
                  </a:cubicBezTo>
                  <a:cubicBezTo>
                    <a:pt x="87712" y="40517"/>
                    <a:pt x="87731" y="40518"/>
                    <a:pt x="87751" y="40520"/>
                  </a:cubicBezTo>
                  <a:cubicBezTo>
                    <a:pt x="87777" y="40522"/>
                    <a:pt x="87802" y="40523"/>
                    <a:pt x="87825" y="40523"/>
                  </a:cubicBezTo>
                  <a:cubicBezTo>
                    <a:pt x="88035" y="40523"/>
                    <a:pt x="88131" y="40438"/>
                    <a:pt x="88256" y="40438"/>
                  </a:cubicBezTo>
                  <a:cubicBezTo>
                    <a:pt x="88287" y="40438"/>
                    <a:pt x="88320" y="40443"/>
                    <a:pt x="88357" y="40457"/>
                  </a:cubicBezTo>
                  <a:cubicBezTo>
                    <a:pt x="88517" y="40515"/>
                    <a:pt x="88554" y="40674"/>
                    <a:pt x="88649" y="40674"/>
                  </a:cubicBezTo>
                  <a:cubicBezTo>
                    <a:pt x="88672" y="40674"/>
                    <a:pt x="88700" y="40664"/>
                    <a:pt x="88733" y="40640"/>
                  </a:cubicBezTo>
                  <a:cubicBezTo>
                    <a:pt x="88768" y="40614"/>
                    <a:pt x="88806" y="40605"/>
                    <a:pt x="88847" y="40605"/>
                  </a:cubicBezTo>
                  <a:cubicBezTo>
                    <a:pt x="88966" y="40605"/>
                    <a:pt x="89102" y="40687"/>
                    <a:pt x="89200" y="40687"/>
                  </a:cubicBezTo>
                  <a:cubicBezTo>
                    <a:pt x="89226" y="40687"/>
                    <a:pt x="89250" y="40681"/>
                    <a:pt x="89270" y="40665"/>
                  </a:cubicBezTo>
                  <a:cubicBezTo>
                    <a:pt x="89387" y="40577"/>
                    <a:pt x="89402" y="40245"/>
                    <a:pt x="89191" y="40008"/>
                  </a:cubicBezTo>
                  <a:cubicBezTo>
                    <a:pt x="89043" y="39838"/>
                    <a:pt x="89248" y="39688"/>
                    <a:pt x="89406" y="39688"/>
                  </a:cubicBezTo>
                  <a:cubicBezTo>
                    <a:pt x="89470" y="39688"/>
                    <a:pt x="89527" y="39713"/>
                    <a:pt x="89548" y="39772"/>
                  </a:cubicBezTo>
                  <a:cubicBezTo>
                    <a:pt x="89604" y="39926"/>
                    <a:pt x="89950" y="40073"/>
                    <a:pt x="90174" y="40073"/>
                  </a:cubicBezTo>
                  <a:cubicBezTo>
                    <a:pt x="90239" y="40073"/>
                    <a:pt x="90293" y="40061"/>
                    <a:pt x="90327" y="40034"/>
                  </a:cubicBezTo>
                  <a:cubicBezTo>
                    <a:pt x="90479" y="39914"/>
                    <a:pt x="90356" y="39623"/>
                    <a:pt x="90731" y="39595"/>
                  </a:cubicBezTo>
                  <a:cubicBezTo>
                    <a:pt x="91107" y="39566"/>
                    <a:pt x="91407" y="39529"/>
                    <a:pt x="91369" y="39166"/>
                  </a:cubicBezTo>
                  <a:cubicBezTo>
                    <a:pt x="91335" y="38812"/>
                    <a:pt x="91517" y="38635"/>
                    <a:pt x="91731" y="38635"/>
                  </a:cubicBezTo>
                  <a:cubicBezTo>
                    <a:pt x="91737" y="38635"/>
                    <a:pt x="91742" y="38635"/>
                    <a:pt x="91748" y="38635"/>
                  </a:cubicBezTo>
                  <a:cubicBezTo>
                    <a:pt x="91792" y="38635"/>
                    <a:pt x="91839" y="38632"/>
                    <a:pt x="91887" y="38623"/>
                  </a:cubicBezTo>
                  <a:cubicBezTo>
                    <a:pt x="92032" y="38585"/>
                    <a:pt x="92171" y="38525"/>
                    <a:pt x="92297" y="38443"/>
                  </a:cubicBezTo>
                  <a:cubicBezTo>
                    <a:pt x="92332" y="38424"/>
                    <a:pt x="92367" y="38405"/>
                    <a:pt x="92398" y="38386"/>
                  </a:cubicBezTo>
                  <a:cubicBezTo>
                    <a:pt x="92597" y="38269"/>
                    <a:pt x="92909" y="38048"/>
                    <a:pt x="92891" y="37811"/>
                  </a:cubicBezTo>
                  <a:cubicBezTo>
                    <a:pt x="92868" y="37575"/>
                    <a:pt x="93194" y="37499"/>
                    <a:pt x="93175" y="37306"/>
                  </a:cubicBezTo>
                  <a:cubicBezTo>
                    <a:pt x="93162" y="37178"/>
                    <a:pt x="93280" y="37090"/>
                    <a:pt x="93369" y="37090"/>
                  </a:cubicBezTo>
                  <a:cubicBezTo>
                    <a:pt x="93413" y="37090"/>
                    <a:pt x="93449" y="37112"/>
                    <a:pt x="93459" y="37161"/>
                  </a:cubicBezTo>
                  <a:cubicBezTo>
                    <a:pt x="93471" y="37224"/>
                    <a:pt x="93544" y="37250"/>
                    <a:pt x="93617" y="37250"/>
                  </a:cubicBezTo>
                  <a:cubicBezTo>
                    <a:pt x="93714" y="37250"/>
                    <a:pt x="93810" y="37204"/>
                    <a:pt x="93752" y="37142"/>
                  </a:cubicBezTo>
                  <a:cubicBezTo>
                    <a:pt x="93651" y="37035"/>
                    <a:pt x="93733" y="36766"/>
                    <a:pt x="94008" y="36713"/>
                  </a:cubicBezTo>
                  <a:cubicBezTo>
                    <a:pt x="94174" y="36678"/>
                    <a:pt x="94317" y="36649"/>
                    <a:pt x="94434" y="36649"/>
                  </a:cubicBezTo>
                  <a:cubicBezTo>
                    <a:pt x="94511" y="36649"/>
                    <a:pt x="94576" y="36661"/>
                    <a:pt x="94630" y="36694"/>
                  </a:cubicBezTo>
                  <a:cubicBezTo>
                    <a:pt x="94654" y="36709"/>
                    <a:pt x="94675" y="36715"/>
                    <a:pt x="94694" y="36715"/>
                  </a:cubicBezTo>
                  <a:cubicBezTo>
                    <a:pt x="94739" y="36715"/>
                    <a:pt x="94770" y="36678"/>
                    <a:pt x="94788" y="36631"/>
                  </a:cubicBezTo>
                  <a:cubicBezTo>
                    <a:pt x="94800" y="36590"/>
                    <a:pt x="94807" y="36545"/>
                    <a:pt x="94807" y="36501"/>
                  </a:cubicBezTo>
                  <a:cubicBezTo>
                    <a:pt x="94800" y="36439"/>
                    <a:pt x="94965" y="36402"/>
                    <a:pt x="95106" y="36402"/>
                  </a:cubicBezTo>
                  <a:cubicBezTo>
                    <a:pt x="95173" y="36402"/>
                    <a:pt x="95235" y="36410"/>
                    <a:pt x="95271" y="36429"/>
                  </a:cubicBezTo>
                  <a:cubicBezTo>
                    <a:pt x="95348" y="36466"/>
                    <a:pt x="95535" y="36552"/>
                    <a:pt x="95644" y="36552"/>
                  </a:cubicBezTo>
                  <a:cubicBezTo>
                    <a:pt x="95692" y="36552"/>
                    <a:pt x="95726" y="36536"/>
                    <a:pt x="95728" y="36492"/>
                  </a:cubicBezTo>
                  <a:cubicBezTo>
                    <a:pt x="95738" y="36350"/>
                    <a:pt x="96114" y="36476"/>
                    <a:pt x="95994" y="36242"/>
                  </a:cubicBezTo>
                  <a:cubicBezTo>
                    <a:pt x="95874" y="36012"/>
                    <a:pt x="95747" y="35870"/>
                    <a:pt x="95833" y="35715"/>
                  </a:cubicBezTo>
                  <a:cubicBezTo>
                    <a:pt x="95874" y="35630"/>
                    <a:pt x="95795" y="35526"/>
                    <a:pt x="95722" y="35422"/>
                  </a:cubicBezTo>
                  <a:cubicBezTo>
                    <a:pt x="95659" y="35327"/>
                    <a:pt x="95599" y="35229"/>
                    <a:pt x="95627" y="35144"/>
                  </a:cubicBezTo>
                  <a:cubicBezTo>
                    <a:pt x="95694" y="34961"/>
                    <a:pt x="95429" y="34825"/>
                    <a:pt x="95391" y="34604"/>
                  </a:cubicBezTo>
                  <a:cubicBezTo>
                    <a:pt x="95356" y="34380"/>
                    <a:pt x="95290" y="34055"/>
                    <a:pt x="95391" y="33897"/>
                  </a:cubicBezTo>
                  <a:cubicBezTo>
                    <a:pt x="95489" y="33747"/>
                    <a:pt x="95509" y="33451"/>
                    <a:pt x="95687" y="33451"/>
                  </a:cubicBezTo>
                  <a:cubicBezTo>
                    <a:pt x="95692" y="33451"/>
                    <a:pt x="95697" y="33451"/>
                    <a:pt x="95703" y="33452"/>
                  </a:cubicBezTo>
                  <a:cubicBezTo>
                    <a:pt x="95863" y="33468"/>
                    <a:pt x="95921" y="33659"/>
                    <a:pt x="96004" y="33659"/>
                  </a:cubicBezTo>
                  <a:cubicBezTo>
                    <a:pt x="96021" y="33659"/>
                    <a:pt x="96039" y="33651"/>
                    <a:pt x="96060" y="33632"/>
                  </a:cubicBezTo>
                  <a:cubicBezTo>
                    <a:pt x="96180" y="33521"/>
                    <a:pt x="95959" y="33414"/>
                    <a:pt x="96031" y="33360"/>
                  </a:cubicBezTo>
                  <a:cubicBezTo>
                    <a:pt x="96104" y="33304"/>
                    <a:pt x="96369" y="33414"/>
                    <a:pt x="96398" y="33168"/>
                  </a:cubicBezTo>
                  <a:cubicBezTo>
                    <a:pt x="96419" y="32983"/>
                    <a:pt x="96609" y="32885"/>
                    <a:pt x="96743" y="32885"/>
                  </a:cubicBezTo>
                  <a:cubicBezTo>
                    <a:pt x="96787" y="32885"/>
                    <a:pt x="96825" y="32896"/>
                    <a:pt x="96849" y="32918"/>
                  </a:cubicBezTo>
                  <a:cubicBezTo>
                    <a:pt x="96941" y="33007"/>
                    <a:pt x="96890" y="33360"/>
                    <a:pt x="96783" y="33452"/>
                  </a:cubicBezTo>
                  <a:cubicBezTo>
                    <a:pt x="96675" y="33543"/>
                    <a:pt x="96710" y="33837"/>
                    <a:pt x="96802" y="33878"/>
                  </a:cubicBezTo>
                  <a:cubicBezTo>
                    <a:pt x="96893" y="33922"/>
                    <a:pt x="97139" y="34055"/>
                    <a:pt x="97095" y="34175"/>
                  </a:cubicBezTo>
                  <a:cubicBezTo>
                    <a:pt x="97048" y="34295"/>
                    <a:pt x="96745" y="34238"/>
                    <a:pt x="96701" y="34383"/>
                  </a:cubicBezTo>
                  <a:cubicBezTo>
                    <a:pt x="96653" y="34532"/>
                    <a:pt x="96464" y="34677"/>
                    <a:pt x="96524" y="34768"/>
                  </a:cubicBezTo>
                  <a:cubicBezTo>
                    <a:pt x="96560" y="34825"/>
                    <a:pt x="96592" y="34860"/>
                    <a:pt x="96649" y="34860"/>
                  </a:cubicBezTo>
                  <a:cubicBezTo>
                    <a:pt x="96689" y="34860"/>
                    <a:pt x="96739" y="34843"/>
                    <a:pt x="96811" y="34806"/>
                  </a:cubicBezTo>
                  <a:cubicBezTo>
                    <a:pt x="96829" y="34797"/>
                    <a:pt x="96846" y="34792"/>
                    <a:pt x="96862" y="34792"/>
                  </a:cubicBezTo>
                  <a:cubicBezTo>
                    <a:pt x="96997" y="34792"/>
                    <a:pt x="97046" y="35115"/>
                    <a:pt x="97029" y="35191"/>
                  </a:cubicBezTo>
                  <a:cubicBezTo>
                    <a:pt x="97015" y="35258"/>
                    <a:pt x="96939" y="35288"/>
                    <a:pt x="96851" y="35288"/>
                  </a:cubicBezTo>
                  <a:cubicBezTo>
                    <a:pt x="96760" y="35288"/>
                    <a:pt x="96656" y="35257"/>
                    <a:pt x="96590" y="35201"/>
                  </a:cubicBezTo>
                  <a:cubicBezTo>
                    <a:pt x="96507" y="35132"/>
                    <a:pt x="96406" y="35072"/>
                    <a:pt x="96339" y="35072"/>
                  </a:cubicBezTo>
                  <a:cubicBezTo>
                    <a:pt x="96302" y="35072"/>
                    <a:pt x="96275" y="35091"/>
                    <a:pt x="96268" y="35138"/>
                  </a:cubicBezTo>
                  <a:cubicBezTo>
                    <a:pt x="96256" y="35232"/>
                    <a:pt x="96439" y="35336"/>
                    <a:pt x="96518" y="35469"/>
                  </a:cubicBezTo>
                  <a:cubicBezTo>
                    <a:pt x="96546" y="35510"/>
                    <a:pt x="96559" y="35561"/>
                    <a:pt x="96552" y="35611"/>
                  </a:cubicBezTo>
                  <a:cubicBezTo>
                    <a:pt x="96531" y="35766"/>
                    <a:pt x="96683" y="35859"/>
                    <a:pt x="96853" y="35859"/>
                  </a:cubicBezTo>
                  <a:cubicBezTo>
                    <a:pt x="96905" y="35859"/>
                    <a:pt x="96959" y="35851"/>
                    <a:pt x="97010" y="35832"/>
                  </a:cubicBezTo>
                  <a:cubicBezTo>
                    <a:pt x="97103" y="35799"/>
                    <a:pt x="97183" y="35776"/>
                    <a:pt x="97233" y="35776"/>
                  </a:cubicBezTo>
                  <a:cubicBezTo>
                    <a:pt x="97302" y="35776"/>
                    <a:pt x="97315" y="35819"/>
                    <a:pt x="97231" y="35939"/>
                  </a:cubicBezTo>
                  <a:cubicBezTo>
                    <a:pt x="97121" y="36097"/>
                    <a:pt x="97244" y="36233"/>
                    <a:pt x="97395" y="36233"/>
                  </a:cubicBezTo>
                  <a:cubicBezTo>
                    <a:pt x="97447" y="36233"/>
                    <a:pt x="97503" y="36217"/>
                    <a:pt x="97553" y="36179"/>
                  </a:cubicBezTo>
                  <a:cubicBezTo>
                    <a:pt x="97726" y="36049"/>
                    <a:pt x="97971" y="35767"/>
                    <a:pt x="98177" y="35767"/>
                  </a:cubicBezTo>
                  <a:cubicBezTo>
                    <a:pt x="98200" y="35767"/>
                    <a:pt x="98222" y="35771"/>
                    <a:pt x="98244" y="35778"/>
                  </a:cubicBezTo>
                  <a:cubicBezTo>
                    <a:pt x="98266" y="35786"/>
                    <a:pt x="98288" y="35789"/>
                    <a:pt x="98310" y="35789"/>
                  </a:cubicBezTo>
                  <a:cubicBezTo>
                    <a:pt x="98478" y="35789"/>
                    <a:pt x="98647" y="35605"/>
                    <a:pt x="98746" y="35605"/>
                  </a:cubicBezTo>
                  <a:cubicBezTo>
                    <a:pt x="98766" y="35605"/>
                    <a:pt x="98783" y="35613"/>
                    <a:pt x="98797" y="35630"/>
                  </a:cubicBezTo>
                  <a:cubicBezTo>
                    <a:pt x="98891" y="35747"/>
                    <a:pt x="98506" y="35984"/>
                    <a:pt x="98743" y="35984"/>
                  </a:cubicBezTo>
                  <a:cubicBezTo>
                    <a:pt x="98980" y="35984"/>
                    <a:pt x="99081" y="36040"/>
                    <a:pt x="99109" y="36186"/>
                  </a:cubicBezTo>
                  <a:cubicBezTo>
                    <a:pt x="99112" y="36217"/>
                    <a:pt x="99131" y="36249"/>
                    <a:pt x="99163" y="36265"/>
                  </a:cubicBezTo>
                  <a:cubicBezTo>
                    <a:pt x="99173" y="36269"/>
                    <a:pt x="99185" y="36272"/>
                    <a:pt x="99197" y="36272"/>
                  </a:cubicBezTo>
                  <a:cubicBezTo>
                    <a:pt x="99255" y="36272"/>
                    <a:pt x="99326" y="36217"/>
                    <a:pt x="99337" y="36126"/>
                  </a:cubicBezTo>
                  <a:cubicBezTo>
                    <a:pt x="99355" y="35968"/>
                    <a:pt x="100015" y="36078"/>
                    <a:pt x="100299" y="35794"/>
                  </a:cubicBezTo>
                  <a:cubicBezTo>
                    <a:pt x="100528" y="35565"/>
                    <a:pt x="101275" y="35376"/>
                    <a:pt x="101550" y="35376"/>
                  </a:cubicBezTo>
                  <a:cubicBezTo>
                    <a:pt x="101605" y="35376"/>
                    <a:pt x="101641" y="35383"/>
                    <a:pt x="101650" y="35400"/>
                  </a:cubicBezTo>
                  <a:cubicBezTo>
                    <a:pt x="101654" y="35403"/>
                    <a:pt x="101654" y="35406"/>
                    <a:pt x="101654" y="35412"/>
                  </a:cubicBezTo>
                  <a:cubicBezTo>
                    <a:pt x="101660" y="35479"/>
                    <a:pt x="101669" y="35592"/>
                    <a:pt x="101720" y="35677"/>
                  </a:cubicBezTo>
                  <a:cubicBezTo>
                    <a:pt x="101766" y="35751"/>
                    <a:pt x="101850" y="35794"/>
                    <a:pt x="101938" y="35794"/>
                  </a:cubicBezTo>
                  <a:cubicBezTo>
                    <a:pt x="101941" y="35794"/>
                    <a:pt x="101944" y="35794"/>
                    <a:pt x="101947" y="35794"/>
                  </a:cubicBezTo>
                  <a:cubicBezTo>
                    <a:pt x="101950" y="35794"/>
                    <a:pt x="101953" y="35794"/>
                    <a:pt x="101956" y="35794"/>
                  </a:cubicBezTo>
                  <a:cubicBezTo>
                    <a:pt x="102086" y="35794"/>
                    <a:pt x="102211" y="35728"/>
                    <a:pt x="102285" y="35617"/>
                  </a:cubicBezTo>
                  <a:cubicBezTo>
                    <a:pt x="102313" y="35576"/>
                    <a:pt x="102326" y="35523"/>
                    <a:pt x="102320" y="35472"/>
                  </a:cubicBezTo>
                  <a:cubicBezTo>
                    <a:pt x="102317" y="35434"/>
                    <a:pt x="102354" y="35400"/>
                    <a:pt x="102411" y="35378"/>
                  </a:cubicBezTo>
                  <a:cubicBezTo>
                    <a:pt x="102462" y="35354"/>
                    <a:pt x="102527" y="35340"/>
                    <a:pt x="102586" y="35340"/>
                  </a:cubicBezTo>
                  <a:cubicBezTo>
                    <a:pt x="102670" y="35340"/>
                    <a:pt x="102743" y="35369"/>
                    <a:pt x="102743" y="35444"/>
                  </a:cubicBezTo>
                  <a:cubicBezTo>
                    <a:pt x="102743" y="35535"/>
                    <a:pt x="102846" y="35579"/>
                    <a:pt x="102934" y="35579"/>
                  </a:cubicBezTo>
                  <a:cubicBezTo>
                    <a:pt x="102979" y="35579"/>
                    <a:pt x="103021" y="35567"/>
                    <a:pt x="103043" y="35545"/>
                  </a:cubicBezTo>
                  <a:cubicBezTo>
                    <a:pt x="103065" y="35523"/>
                    <a:pt x="103068" y="35488"/>
                    <a:pt x="103036" y="35444"/>
                  </a:cubicBezTo>
                  <a:cubicBezTo>
                    <a:pt x="102995" y="35390"/>
                    <a:pt x="103008" y="35352"/>
                    <a:pt x="103039" y="35321"/>
                  </a:cubicBezTo>
                  <a:cubicBezTo>
                    <a:pt x="103090" y="35270"/>
                    <a:pt x="103191" y="35235"/>
                    <a:pt x="103232" y="35188"/>
                  </a:cubicBezTo>
                  <a:cubicBezTo>
                    <a:pt x="103251" y="35166"/>
                    <a:pt x="103251" y="35131"/>
                    <a:pt x="103235" y="35109"/>
                  </a:cubicBezTo>
                  <a:cubicBezTo>
                    <a:pt x="103213" y="35068"/>
                    <a:pt x="103178" y="35037"/>
                    <a:pt x="103140" y="35014"/>
                  </a:cubicBezTo>
                  <a:lnTo>
                    <a:pt x="103144" y="35014"/>
                  </a:lnTo>
                  <a:cubicBezTo>
                    <a:pt x="103068" y="34970"/>
                    <a:pt x="103011" y="34955"/>
                    <a:pt x="103112" y="34844"/>
                  </a:cubicBezTo>
                  <a:cubicBezTo>
                    <a:pt x="103251" y="34686"/>
                    <a:pt x="103298" y="34424"/>
                    <a:pt x="103172" y="34168"/>
                  </a:cubicBezTo>
                  <a:cubicBezTo>
                    <a:pt x="103166" y="34159"/>
                    <a:pt x="103163" y="34150"/>
                    <a:pt x="103156" y="34140"/>
                  </a:cubicBezTo>
                  <a:cubicBezTo>
                    <a:pt x="103011" y="33875"/>
                    <a:pt x="103103" y="33670"/>
                    <a:pt x="103248" y="33550"/>
                  </a:cubicBezTo>
                  <a:cubicBezTo>
                    <a:pt x="103393" y="33430"/>
                    <a:pt x="103286" y="33187"/>
                    <a:pt x="103494" y="33057"/>
                  </a:cubicBezTo>
                  <a:cubicBezTo>
                    <a:pt x="103668" y="32951"/>
                    <a:pt x="103898" y="32752"/>
                    <a:pt x="104025" y="32752"/>
                  </a:cubicBezTo>
                  <a:cubicBezTo>
                    <a:pt x="104052" y="32752"/>
                    <a:pt x="104074" y="32761"/>
                    <a:pt x="104091" y="32783"/>
                  </a:cubicBezTo>
                  <a:cubicBezTo>
                    <a:pt x="104185" y="32906"/>
                    <a:pt x="104463" y="33423"/>
                    <a:pt x="104640" y="33423"/>
                  </a:cubicBezTo>
                  <a:cubicBezTo>
                    <a:pt x="104689" y="33423"/>
                    <a:pt x="104750" y="33428"/>
                    <a:pt x="104811" y="33428"/>
                  </a:cubicBezTo>
                  <a:cubicBezTo>
                    <a:pt x="104970" y="33428"/>
                    <a:pt x="105137" y="33398"/>
                    <a:pt x="105142" y="33187"/>
                  </a:cubicBezTo>
                  <a:cubicBezTo>
                    <a:pt x="105148" y="32896"/>
                    <a:pt x="105031" y="32764"/>
                    <a:pt x="105202" y="32574"/>
                  </a:cubicBezTo>
                  <a:cubicBezTo>
                    <a:pt x="105205" y="32571"/>
                    <a:pt x="105205" y="32568"/>
                    <a:pt x="105208" y="32562"/>
                  </a:cubicBezTo>
                  <a:cubicBezTo>
                    <a:pt x="105366" y="32399"/>
                    <a:pt x="105285" y="32308"/>
                    <a:pt x="105151" y="32308"/>
                  </a:cubicBezTo>
                  <a:cubicBezTo>
                    <a:pt x="105129" y="32308"/>
                    <a:pt x="105106" y="32311"/>
                    <a:pt x="105082" y="32315"/>
                  </a:cubicBezTo>
                  <a:cubicBezTo>
                    <a:pt x="105052" y="32322"/>
                    <a:pt x="105025" y="32325"/>
                    <a:pt x="105000" y="32325"/>
                  </a:cubicBezTo>
                  <a:cubicBezTo>
                    <a:pt x="104882" y="32325"/>
                    <a:pt x="104817" y="32251"/>
                    <a:pt x="104712" y="32107"/>
                  </a:cubicBezTo>
                  <a:cubicBezTo>
                    <a:pt x="104586" y="31934"/>
                    <a:pt x="104760" y="31861"/>
                    <a:pt x="104583" y="31713"/>
                  </a:cubicBezTo>
                  <a:cubicBezTo>
                    <a:pt x="104409" y="31564"/>
                    <a:pt x="104804" y="31520"/>
                    <a:pt x="104962" y="31356"/>
                  </a:cubicBezTo>
                  <a:cubicBezTo>
                    <a:pt x="105117" y="31189"/>
                    <a:pt x="105786" y="31192"/>
                    <a:pt x="106114" y="31129"/>
                  </a:cubicBezTo>
                  <a:cubicBezTo>
                    <a:pt x="106153" y="31121"/>
                    <a:pt x="106195" y="31117"/>
                    <a:pt x="106239" y="31117"/>
                  </a:cubicBezTo>
                  <a:cubicBezTo>
                    <a:pt x="106527" y="31117"/>
                    <a:pt x="106918" y="31258"/>
                    <a:pt x="107171" y="31258"/>
                  </a:cubicBezTo>
                  <a:cubicBezTo>
                    <a:pt x="107213" y="31258"/>
                    <a:pt x="107252" y="31255"/>
                    <a:pt x="107285" y="31245"/>
                  </a:cubicBezTo>
                  <a:cubicBezTo>
                    <a:pt x="107333" y="31236"/>
                    <a:pt x="107380" y="31214"/>
                    <a:pt x="107421" y="31185"/>
                  </a:cubicBezTo>
                  <a:cubicBezTo>
                    <a:pt x="107481" y="31132"/>
                    <a:pt x="107484" y="31069"/>
                    <a:pt x="107585" y="31009"/>
                  </a:cubicBezTo>
                  <a:cubicBezTo>
                    <a:pt x="107629" y="30980"/>
                    <a:pt x="107677" y="30958"/>
                    <a:pt x="107727" y="30945"/>
                  </a:cubicBezTo>
                  <a:cubicBezTo>
                    <a:pt x="107765" y="30930"/>
                    <a:pt x="107806" y="30917"/>
                    <a:pt x="107838" y="30904"/>
                  </a:cubicBezTo>
                  <a:cubicBezTo>
                    <a:pt x="107992" y="30841"/>
                    <a:pt x="108071" y="30778"/>
                    <a:pt x="108163" y="30753"/>
                  </a:cubicBezTo>
                  <a:cubicBezTo>
                    <a:pt x="108192" y="30744"/>
                    <a:pt x="108223" y="30739"/>
                    <a:pt x="108254" y="30739"/>
                  </a:cubicBezTo>
                  <a:cubicBezTo>
                    <a:pt x="108276" y="30739"/>
                    <a:pt x="108298" y="30741"/>
                    <a:pt x="108321" y="30747"/>
                  </a:cubicBezTo>
                  <a:cubicBezTo>
                    <a:pt x="108387" y="30758"/>
                    <a:pt x="108452" y="30764"/>
                    <a:pt x="108505" y="30764"/>
                  </a:cubicBezTo>
                  <a:cubicBezTo>
                    <a:pt x="108555" y="30764"/>
                    <a:pt x="108594" y="30759"/>
                    <a:pt x="108617" y="30747"/>
                  </a:cubicBezTo>
                  <a:cubicBezTo>
                    <a:pt x="108646" y="30731"/>
                    <a:pt x="108649" y="30702"/>
                    <a:pt x="108611" y="30661"/>
                  </a:cubicBezTo>
                  <a:cubicBezTo>
                    <a:pt x="108510" y="30551"/>
                    <a:pt x="108216" y="30661"/>
                    <a:pt x="108071" y="30545"/>
                  </a:cubicBezTo>
                  <a:cubicBezTo>
                    <a:pt x="107939" y="30434"/>
                    <a:pt x="107843" y="30130"/>
                    <a:pt x="107716" y="30130"/>
                  </a:cubicBezTo>
                  <a:cubicBezTo>
                    <a:pt x="107713" y="30130"/>
                    <a:pt x="107709" y="30130"/>
                    <a:pt x="107705" y="30131"/>
                  </a:cubicBezTo>
                  <a:cubicBezTo>
                    <a:pt x="107696" y="30134"/>
                    <a:pt x="107686" y="30137"/>
                    <a:pt x="107680" y="30141"/>
                  </a:cubicBezTo>
                  <a:cubicBezTo>
                    <a:pt x="107667" y="30147"/>
                    <a:pt x="107655" y="30153"/>
                    <a:pt x="107639" y="30159"/>
                  </a:cubicBezTo>
                  <a:cubicBezTo>
                    <a:pt x="107601" y="30175"/>
                    <a:pt x="107560" y="30191"/>
                    <a:pt x="107522" y="30204"/>
                  </a:cubicBezTo>
                  <a:cubicBezTo>
                    <a:pt x="107490" y="30213"/>
                    <a:pt x="107456" y="30223"/>
                    <a:pt x="107421" y="30232"/>
                  </a:cubicBezTo>
                  <a:cubicBezTo>
                    <a:pt x="107249" y="30273"/>
                    <a:pt x="107075" y="30295"/>
                    <a:pt x="106898" y="30295"/>
                  </a:cubicBezTo>
                  <a:cubicBezTo>
                    <a:pt x="106886" y="30295"/>
                    <a:pt x="106874" y="30295"/>
                    <a:pt x="106862" y="30295"/>
                  </a:cubicBezTo>
                  <a:cubicBezTo>
                    <a:pt x="106464" y="30295"/>
                    <a:pt x="105448" y="30715"/>
                    <a:pt x="104943" y="30734"/>
                  </a:cubicBezTo>
                  <a:cubicBezTo>
                    <a:pt x="104922" y="30735"/>
                    <a:pt x="104901" y="30735"/>
                    <a:pt x="104882" y="30735"/>
                  </a:cubicBezTo>
                  <a:cubicBezTo>
                    <a:pt x="104486" y="30735"/>
                    <a:pt x="104440" y="30578"/>
                    <a:pt x="104314" y="30578"/>
                  </a:cubicBezTo>
                  <a:cubicBezTo>
                    <a:pt x="104299" y="30578"/>
                    <a:pt x="104283" y="30580"/>
                    <a:pt x="104264" y="30586"/>
                  </a:cubicBezTo>
                  <a:cubicBezTo>
                    <a:pt x="104249" y="30590"/>
                    <a:pt x="104234" y="30593"/>
                    <a:pt x="104221" y="30593"/>
                  </a:cubicBezTo>
                  <a:cubicBezTo>
                    <a:pt x="104091" y="30593"/>
                    <a:pt x="104060" y="30386"/>
                    <a:pt x="103907" y="30386"/>
                  </a:cubicBezTo>
                  <a:cubicBezTo>
                    <a:pt x="103901" y="30386"/>
                    <a:pt x="103895" y="30386"/>
                    <a:pt x="103889" y="30387"/>
                  </a:cubicBezTo>
                  <a:cubicBezTo>
                    <a:pt x="103883" y="30387"/>
                    <a:pt x="103876" y="30388"/>
                    <a:pt x="103870" y="30388"/>
                  </a:cubicBezTo>
                  <a:cubicBezTo>
                    <a:pt x="103697" y="30388"/>
                    <a:pt x="103463" y="30156"/>
                    <a:pt x="103338" y="30156"/>
                  </a:cubicBezTo>
                  <a:cubicBezTo>
                    <a:pt x="103330" y="30156"/>
                    <a:pt x="103322" y="30157"/>
                    <a:pt x="103314" y="30159"/>
                  </a:cubicBezTo>
                  <a:cubicBezTo>
                    <a:pt x="103309" y="30161"/>
                    <a:pt x="103304" y="30162"/>
                    <a:pt x="103300" y="30162"/>
                  </a:cubicBezTo>
                  <a:cubicBezTo>
                    <a:pt x="103207" y="30162"/>
                    <a:pt x="103345" y="29808"/>
                    <a:pt x="103475" y="29519"/>
                  </a:cubicBezTo>
                  <a:cubicBezTo>
                    <a:pt x="103611" y="29216"/>
                    <a:pt x="103415" y="28938"/>
                    <a:pt x="103368" y="28821"/>
                  </a:cubicBezTo>
                  <a:cubicBezTo>
                    <a:pt x="103320" y="28704"/>
                    <a:pt x="103434" y="28559"/>
                    <a:pt x="103305" y="28392"/>
                  </a:cubicBezTo>
                  <a:cubicBezTo>
                    <a:pt x="103175" y="28224"/>
                    <a:pt x="103150" y="28114"/>
                    <a:pt x="103286" y="28035"/>
                  </a:cubicBezTo>
                  <a:cubicBezTo>
                    <a:pt x="103421" y="27953"/>
                    <a:pt x="103387" y="27640"/>
                    <a:pt x="103560" y="27640"/>
                  </a:cubicBezTo>
                  <a:cubicBezTo>
                    <a:pt x="103731" y="27640"/>
                    <a:pt x="103999" y="27621"/>
                    <a:pt x="103990" y="27429"/>
                  </a:cubicBezTo>
                  <a:cubicBezTo>
                    <a:pt x="103980" y="27239"/>
                    <a:pt x="104147" y="27135"/>
                    <a:pt x="104321" y="27091"/>
                  </a:cubicBezTo>
                  <a:cubicBezTo>
                    <a:pt x="104491" y="27044"/>
                    <a:pt x="104473" y="26826"/>
                    <a:pt x="104687" y="26807"/>
                  </a:cubicBezTo>
                  <a:cubicBezTo>
                    <a:pt x="104899" y="26788"/>
                    <a:pt x="105243" y="26460"/>
                    <a:pt x="105319" y="26185"/>
                  </a:cubicBezTo>
                  <a:cubicBezTo>
                    <a:pt x="105373" y="25978"/>
                    <a:pt x="105464" y="25880"/>
                    <a:pt x="105561" y="25880"/>
                  </a:cubicBezTo>
                  <a:cubicBezTo>
                    <a:pt x="105593" y="25880"/>
                    <a:pt x="105625" y="25890"/>
                    <a:pt x="105656" y="25910"/>
                  </a:cubicBezTo>
                  <a:cubicBezTo>
                    <a:pt x="105686" y="25929"/>
                    <a:pt x="105708" y="25938"/>
                    <a:pt x="105725" y="25938"/>
                  </a:cubicBezTo>
                  <a:cubicBezTo>
                    <a:pt x="105781" y="25938"/>
                    <a:pt x="105774" y="25838"/>
                    <a:pt x="105767" y="25690"/>
                  </a:cubicBezTo>
                  <a:cubicBezTo>
                    <a:pt x="105757" y="25494"/>
                    <a:pt x="105795" y="25323"/>
                    <a:pt x="105546" y="25216"/>
                  </a:cubicBezTo>
                  <a:cubicBezTo>
                    <a:pt x="105388" y="25147"/>
                    <a:pt x="105230" y="25052"/>
                    <a:pt x="105050" y="25011"/>
                  </a:cubicBezTo>
                  <a:cubicBezTo>
                    <a:pt x="104982" y="24993"/>
                    <a:pt x="104913" y="24984"/>
                    <a:pt x="104843" y="24984"/>
                  </a:cubicBezTo>
                  <a:cubicBezTo>
                    <a:pt x="104800" y="24984"/>
                    <a:pt x="104756" y="24988"/>
                    <a:pt x="104712" y="24995"/>
                  </a:cubicBezTo>
                  <a:cubicBezTo>
                    <a:pt x="104651" y="25005"/>
                    <a:pt x="104594" y="25009"/>
                    <a:pt x="104542" y="25009"/>
                  </a:cubicBezTo>
                  <a:cubicBezTo>
                    <a:pt x="104422" y="25009"/>
                    <a:pt x="104326" y="24990"/>
                    <a:pt x="104245" y="24990"/>
                  </a:cubicBezTo>
                  <a:cubicBezTo>
                    <a:pt x="104174" y="24990"/>
                    <a:pt x="104115" y="25004"/>
                    <a:pt x="104062" y="25058"/>
                  </a:cubicBezTo>
                  <a:cubicBezTo>
                    <a:pt x="103926" y="25203"/>
                    <a:pt x="103851" y="25304"/>
                    <a:pt x="103661" y="25380"/>
                  </a:cubicBezTo>
                  <a:cubicBezTo>
                    <a:pt x="103469" y="25453"/>
                    <a:pt x="103687" y="25680"/>
                    <a:pt x="103425" y="25885"/>
                  </a:cubicBezTo>
                  <a:cubicBezTo>
                    <a:pt x="103159" y="26087"/>
                    <a:pt x="103576" y="26286"/>
                    <a:pt x="103488" y="26479"/>
                  </a:cubicBezTo>
                  <a:cubicBezTo>
                    <a:pt x="103399" y="26671"/>
                    <a:pt x="102853" y="27037"/>
                    <a:pt x="102534" y="27192"/>
                  </a:cubicBezTo>
                  <a:cubicBezTo>
                    <a:pt x="102212" y="27350"/>
                    <a:pt x="102193" y="27429"/>
                    <a:pt x="101947" y="27533"/>
                  </a:cubicBezTo>
                  <a:cubicBezTo>
                    <a:pt x="101701" y="27634"/>
                    <a:pt x="101748" y="27959"/>
                    <a:pt x="101518" y="28016"/>
                  </a:cubicBezTo>
                  <a:cubicBezTo>
                    <a:pt x="101287" y="28070"/>
                    <a:pt x="101398" y="28237"/>
                    <a:pt x="101224" y="28300"/>
                  </a:cubicBezTo>
                  <a:cubicBezTo>
                    <a:pt x="101051" y="28360"/>
                    <a:pt x="101060" y="28581"/>
                    <a:pt x="101060" y="28777"/>
                  </a:cubicBezTo>
                  <a:cubicBezTo>
                    <a:pt x="101060" y="28969"/>
                    <a:pt x="100798" y="29181"/>
                    <a:pt x="100830" y="29380"/>
                  </a:cubicBezTo>
                  <a:cubicBezTo>
                    <a:pt x="100864" y="29582"/>
                    <a:pt x="100934" y="29973"/>
                    <a:pt x="100905" y="30074"/>
                  </a:cubicBezTo>
                  <a:cubicBezTo>
                    <a:pt x="100877" y="30178"/>
                    <a:pt x="101196" y="30103"/>
                    <a:pt x="101344" y="30194"/>
                  </a:cubicBezTo>
                  <a:cubicBezTo>
                    <a:pt x="101493" y="30286"/>
                    <a:pt x="101931" y="30706"/>
                    <a:pt x="101931" y="30844"/>
                  </a:cubicBezTo>
                  <a:cubicBezTo>
                    <a:pt x="101931" y="30980"/>
                    <a:pt x="101512" y="31211"/>
                    <a:pt x="101562" y="31346"/>
                  </a:cubicBezTo>
                  <a:cubicBezTo>
                    <a:pt x="101616" y="31482"/>
                    <a:pt x="101272" y="31814"/>
                    <a:pt x="101006" y="31870"/>
                  </a:cubicBezTo>
                  <a:cubicBezTo>
                    <a:pt x="100741" y="31924"/>
                    <a:pt x="100684" y="32117"/>
                    <a:pt x="100659" y="32243"/>
                  </a:cubicBezTo>
                  <a:cubicBezTo>
                    <a:pt x="100631" y="32369"/>
                    <a:pt x="100640" y="32928"/>
                    <a:pt x="100555" y="33124"/>
                  </a:cubicBezTo>
                  <a:cubicBezTo>
                    <a:pt x="100489" y="33279"/>
                    <a:pt x="100400" y="33616"/>
                    <a:pt x="100477" y="33616"/>
                  </a:cubicBezTo>
                  <a:cubicBezTo>
                    <a:pt x="100496" y="33616"/>
                    <a:pt x="100524" y="33596"/>
                    <a:pt x="100565" y="33550"/>
                  </a:cubicBezTo>
                  <a:cubicBezTo>
                    <a:pt x="100678" y="33421"/>
                    <a:pt x="100760" y="33349"/>
                    <a:pt x="100797" y="33349"/>
                  </a:cubicBezTo>
                  <a:cubicBezTo>
                    <a:pt x="100830" y="33349"/>
                    <a:pt x="100830" y="33403"/>
                    <a:pt x="100789" y="33518"/>
                  </a:cubicBezTo>
                  <a:cubicBezTo>
                    <a:pt x="100702" y="33753"/>
                    <a:pt x="100523" y="34106"/>
                    <a:pt x="100450" y="34106"/>
                  </a:cubicBezTo>
                  <a:cubicBezTo>
                    <a:pt x="100446" y="34106"/>
                    <a:pt x="100442" y="34105"/>
                    <a:pt x="100438" y="34102"/>
                  </a:cubicBezTo>
                  <a:cubicBezTo>
                    <a:pt x="100395" y="34068"/>
                    <a:pt x="100321" y="33924"/>
                    <a:pt x="100267" y="33924"/>
                  </a:cubicBezTo>
                  <a:cubicBezTo>
                    <a:pt x="100246" y="33924"/>
                    <a:pt x="100228" y="33947"/>
                    <a:pt x="100217" y="34011"/>
                  </a:cubicBezTo>
                  <a:cubicBezTo>
                    <a:pt x="100187" y="34184"/>
                    <a:pt x="100113" y="34320"/>
                    <a:pt x="99977" y="34320"/>
                  </a:cubicBezTo>
                  <a:cubicBezTo>
                    <a:pt x="99942" y="34320"/>
                    <a:pt x="99904" y="34311"/>
                    <a:pt x="99861" y="34292"/>
                  </a:cubicBezTo>
                  <a:cubicBezTo>
                    <a:pt x="99773" y="34254"/>
                    <a:pt x="99678" y="34237"/>
                    <a:pt x="99594" y="34237"/>
                  </a:cubicBezTo>
                  <a:cubicBezTo>
                    <a:pt x="99471" y="34237"/>
                    <a:pt x="99370" y="34274"/>
                    <a:pt x="99346" y="34339"/>
                  </a:cubicBezTo>
                  <a:cubicBezTo>
                    <a:pt x="99308" y="34449"/>
                    <a:pt x="99163" y="34367"/>
                    <a:pt x="99157" y="34544"/>
                  </a:cubicBezTo>
                  <a:cubicBezTo>
                    <a:pt x="99150" y="34718"/>
                    <a:pt x="99217" y="34898"/>
                    <a:pt x="98926" y="34907"/>
                  </a:cubicBezTo>
                  <a:cubicBezTo>
                    <a:pt x="98728" y="34911"/>
                    <a:pt x="98606" y="34973"/>
                    <a:pt x="98528" y="34973"/>
                  </a:cubicBezTo>
                  <a:cubicBezTo>
                    <a:pt x="98490" y="34973"/>
                    <a:pt x="98462" y="34959"/>
                    <a:pt x="98440" y="34917"/>
                  </a:cubicBezTo>
                  <a:cubicBezTo>
                    <a:pt x="98377" y="34787"/>
                    <a:pt x="98440" y="34525"/>
                    <a:pt x="98434" y="34396"/>
                  </a:cubicBezTo>
                  <a:cubicBezTo>
                    <a:pt x="98424" y="34266"/>
                    <a:pt x="98178" y="34320"/>
                    <a:pt x="98257" y="34112"/>
                  </a:cubicBezTo>
                  <a:cubicBezTo>
                    <a:pt x="98336" y="33903"/>
                    <a:pt x="98320" y="33809"/>
                    <a:pt x="98131" y="33644"/>
                  </a:cubicBezTo>
                  <a:cubicBezTo>
                    <a:pt x="97938" y="33477"/>
                    <a:pt x="97992" y="33313"/>
                    <a:pt x="97818" y="33086"/>
                  </a:cubicBezTo>
                  <a:cubicBezTo>
                    <a:pt x="97648" y="32858"/>
                    <a:pt x="97799" y="32609"/>
                    <a:pt x="97597" y="32445"/>
                  </a:cubicBezTo>
                  <a:cubicBezTo>
                    <a:pt x="97411" y="32293"/>
                    <a:pt x="97310" y="32063"/>
                    <a:pt x="97323" y="31823"/>
                  </a:cubicBezTo>
                  <a:lnTo>
                    <a:pt x="97323" y="31769"/>
                  </a:lnTo>
                  <a:cubicBezTo>
                    <a:pt x="97319" y="31589"/>
                    <a:pt x="97259" y="31520"/>
                    <a:pt x="97177" y="31488"/>
                  </a:cubicBezTo>
                  <a:cubicBezTo>
                    <a:pt x="97092" y="31456"/>
                    <a:pt x="97040" y="31145"/>
                    <a:pt x="96950" y="31145"/>
                  </a:cubicBezTo>
                  <a:cubicBezTo>
                    <a:pt x="96943" y="31145"/>
                    <a:pt x="96936" y="31147"/>
                    <a:pt x="96928" y="31151"/>
                  </a:cubicBezTo>
                  <a:cubicBezTo>
                    <a:pt x="96827" y="31207"/>
                    <a:pt x="96912" y="31488"/>
                    <a:pt x="96776" y="31596"/>
                  </a:cubicBezTo>
                  <a:cubicBezTo>
                    <a:pt x="96729" y="31634"/>
                    <a:pt x="96674" y="31643"/>
                    <a:pt x="96618" y="31643"/>
                  </a:cubicBezTo>
                  <a:cubicBezTo>
                    <a:pt x="96571" y="31643"/>
                    <a:pt x="96524" y="31637"/>
                    <a:pt x="96481" y="31637"/>
                  </a:cubicBezTo>
                  <a:cubicBezTo>
                    <a:pt x="96426" y="31637"/>
                    <a:pt x="96377" y="31647"/>
                    <a:pt x="96344" y="31690"/>
                  </a:cubicBezTo>
                  <a:cubicBezTo>
                    <a:pt x="96252" y="31810"/>
                    <a:pt x="95555" y="32486"/>
                    <a:pt x="95189" y="32543"/>
                  </a:cubicBezTo>
                  <a:cubicBezTo>
                    <a:pt x="95146" y="32549"/>
                    <a:pt x="95106" y="32552"/>
                    <a:pt x="95069" y="32552"/>
                  </a:cubicBezTo>
                  <a:cubicBezTo>
                    <a:pt x="94782" y="32552"/>
                    <a:pt x="94628" y="32389"/>
                    <a:pt x="94469" y="32347"/>
                  </a:cubicBezTo>
                  <a:cubicBezTo>
                    <a:pt x="94286" y="32303"/>
                    <a:pt x="93699" y="32000"/>
                    <a:pt x="93819" y="31836"/>
                  </a:cubicBezTo>
                  <a:cubicBezTo>
                    <a:pt x="93939" y="31672"/>
                    <a:pt x="94074" y="31855"/>
                    <a:pt x="94074" y="31640"/>
                  </a:cubicBezTo>
                  <a:cubicBezTo>
                    <a:pt x="94074" y="31428"/>
                    <a:pt x="94292" y="31552"/>
                    <a:pt x="94229" y="31394"/>
                  </a:cubicBezTo>
                  <a:cubicBezTo>
                    <a:pt x="94192" y="31308"/>
                    <a:pt x="94126" y="31259"/>
                    <a:pt x="94057" y="31259"/>
                  </a:cubicBezTo>
                  <a:cubicBezTo>
                    <a:pt x="94001" y="31259"/>
                    <a:pt x="93944" y="31290"/>
                    <a:pt x="93898" y="31359"/>
                  </a:cubicBezTo>
                  <a:cubicBezTo>
                    <a:pt x="93840" y="31445"/>
                    <a:pt x="93737" y="31492"/>
                    <a:pt x="93658" y="31492"/>
                  </a:cubicBezTo>
                  <a:cubicBezTo>
                    <a:pt x="93597" y="31492"/>
                    <a:pt x="93550" y="31464"/>
                    <a:pt x="93550" y="31403"/>
                  </a:cubicBezTo>
                  <a:cubicBezTo>
                    <a:pt x="93550" y="31264"/>
                    <a:pt x="93727" y="31185"/>
                    <a:pt x="93598" y="31037"/>
                  </a:cubicBezTo>
                  <a:cubicBezTo>
                    <a:pt x="93504" y="30930"/>
                    <a:pt x="93661" y="30777"/>
                    <a:pt x="93751" y="30777"/>
                  </a:cubicBezTo>
                  <a:cubicBezTo>
                    <a:pt x="93786" y="30777"/>
                    <a:pt x="93812" y="30800"/>
                    <a:pt x="93809" y="30857"/>
                  </a:cubicBezTo>
                  <a:cubicBezTo>
                    <a:pt x="93804" y="30970"/>
                    <a:pt x="93893" y="31027"/>
                    <a:pt x="93966" y="31027"/>
                  </a:cubicBezTo>
                  <a:cubicBezTo>
                    <a:pt x="94024" y="31027"/>
                    <a:pt x="94072" y="30991"/>
                    <a:pt x="94055" y="30917"/>
                  </a:cubicBezTo>
                  <a:cubicBezTo>
                    <a:pt x="94022" y="30757"/>
                    <a:pt x="94194" y="30661"/>
                    <a:pt x="94355" y="30661"/>
                  </a:cubicBezTo>
                  <a:cubicBezTo>
                    <a:pt x="94362" y="30661"/>
                    <a:pt x="94370" y="30661"/>
                    <a:pt x="94377" y="30661"/>
                  </a:cubicBezTo>
                  <a:cubicBezTo>
                    <a:pt x="94379" y="30661"/>
                    <a:pt x="94381" y="30662"/>
                    <a:pt x="94383" y="30662"/>
                  </a:cubicBezTo>
                  <a:cubicBezTo>
                    <a:pt x="94509" y="30662"/>
                    <a:pt x="94486" y="30422"/>
                    <a:pt x="94367" y="30422"/>
                  </a:cubicBezTo>
                  <a:cubicBezTo>
                    <a:pt x="94338" y="30422"/>
                    <a:pt x="94303" y="30436"/>
                    <a:pt x="94264" y="30472"/>
                  </a:cubicBezTo>
                  <a:cubicBezTo>
                    <a:pt x="94123" y="30597"/>
                    <a:pt x="93996" y="30703"/>
                    <a:pt x="93911" y="30703"/>
                  </a:cubicBezTo>
                  <a:cubicBezTo>
                    <a:pt x="93875" y="30703"/>
                    <a:pt x="93846" y="30683"/>
                    <a:pt x="93828" y="30636"/>
                  </a:cubicBezTo>
                  <a:cubicBezTo>
                    <a:pt x="93813" y="30596"/>
                    <a:pt x="93794" y="30583"/>
                    <a:pt x="93772" y="30583"/>
                  </a:cubicBezTo>
                  <a:cubicBezTo>
                    <a:pt x="93734" y="30583"/>
                    <a:pt x="93688" y="30620"/>
                    <a:pt x="93634" y="30620"/>
                  </a:cubicBezTo>
                  <a:cubicBezTo>
                    <a:pt x="93596" y="30620"/>
                    <a:pt x="93554" y="30601"/>
                    <a:pt x="93509" y="30535"/>
                  </a:cubicBezTo>
                  <a:cubicBezTo>
                    <a:pt x="93364" y="30327"/>
                    <a:pt x="93661" y="30295"/>
                    <a:pt x="93550" y="30159"/>
                  </a:cubicBezTo>
                  <a:cubicBezTo>
                    <a:pt x="93440" y="30024"/>
                    <a:pt x="93443" y="29913"/>
                    <a:pt x="93550" y="29869"/>
                  </a:cubicBezTo>
                  <a:cubicBezTo>
                    <a:pt x="93658" y="29822"/>
                    <a:pt x="93781" y="29673"/>
                    <a:pt x="93617" y="29635"/>
                  </a:cubicBezTo>
                  <a:cubicBezTo>
                    <a:pt x="93449" y="29601"/>
                    <a:pt x="93680" y="29484"/>
                    <a:pt x="93689" y="29408"/>
                  </a:cubicBezTo>
                  <a:cubicBezTo>
                    <a:pt x="93699" y="29336"/>
                    <a:pt x="93405" y="29250"/>
                    <a:pt x="93452" y="29099"/>
                  </a:cubicBezTo>
                  <a:cubicBezTo>
                    <a:pt x="93492" y="28969"/>
                    <a:pt x="93574" y="28805"/>
                    <a:pt x="93677" y="28805"/>
                  </a:cubicBezTo>
                  <a:cubicBezTo>
                    <a:pt x="93696" y="28805"/>
                    <a:pt x="93716" y="28811"/>
                    <a:pt x="93737" y="28824"/>
                  </a:cubicBezTo>
                  <a:cubicBezTo>
                    <a:pt x="93788" y="28857"/>
                    <a:pt x="93855" y="28874"/>
                    <a:pt x="93909" y="28874"/>
                  </a:cubicBezTo>
                  <a:cubicBezTo>
                    <a:pt x="93990" y="28874"/>
                    <a:pt x="94042" y="28836"/>
                    <a:pt x="93964" y="28758"/>
                  </a:cubicBezTo>
                  <a:cubicBezTo>
                    <a:pt x="93846" y="28640"/>
                    <a:pt x="94027" y="28472"/>
                    <a:pt x="94199" y="28472"/>
                  </a:cubicBezTo>
                  <a:cubicBezTo>
                    <a:pt x="94215" y="28472"/>
                    <a:pt x="94232" y="28474"/>
                    <a:pt x="94248" y="28477"/>
                  </a:cubicBezTo>
                  <a:cubicBezTo>
                    <a:pt x="94258" y="28479"/>
                    <a:pt x="94267" y="28480"/>
                    <a:pt x="94276" y="28480"/>
                  </a:cubicBezTo>
                  <a:cubicBezTo>
                    <a:pt x="94413" y="28480"/>
                    <a:pt x="94392" y="28249"/>
                    <a:pt x="94541" y="28249"/>
                  </a:cubicBezTo>
                  <a:cubicBezTo>
                    <a:pt x="94552" y="28249"/>
                    <a:pt x="94563" y="28250"/>
                    <a:pt x="94576" y="28253"/>
                  </a:cubicBezTo>
                  <a:cubicBezTo>
                    <a:pt x="94693" y="28278"/>
                    <a:pt x="94871" y="28308"/>
                    <a:pt x="94990" y="28308"/>
                  </a:cubicBezTo>
                  <a:cubicBezTo>
                    <a:pt x="95078" y="28308"/>
                    <a:pt x="95134" y="28292"/>
                    <a:pt x="95110" y="28246"/>
                  </a:cubicBezTo>
                  <a:cubicBezTo>
                    <a:pt x="95053" y="28139"/>
                    <a:pt x="94677" y="28136"/>
                    <a:pt x="94781" y="27997"/>
                  </a:cubicBezTo>
                  <a:cubicBezTo>
                    <a:pt x="94882" y="27858"/>
                    <a:pt x="95245" y="27943"/>
                    <a:pt x="95375" y="27779"/>
                  </a:cubicBezTo>
                  <a:cubicBezTo>
                    <a:pt x="95504" y="27615"/>
                    <a:pt x="95852" y="27760"/>
                    <a:pt x="95713" y="27568"/>
                  </a:cubicBezTo>
                  <a:cubicBezTo>
                    <a:pt x="95578" y="27378"/>
                    <a:pt x="95556" y="27220"/>
                    <a:pt x="95769" y="27220"/>
                  </a:cubicBezTo>
                  <a:cubicBezTo>
                    <a:pt x="95775" y="27220"/>
                    <a:pt x="95782" y="27220"/>
                    <a:pt x="95788" y="27221"/>
                  </a:cubicBezTo>
                  <a:cubicBezTo>
                    <a:pt x="95988" y="27231"/>
                    <a:pt x="95984" y="27507"/>
                    <a:pt x="96076" y="27507"/>
                  </a:cubicBezTo>
                  <a:cubicBezTo>
                    <a:pt x="96090" y="27507"/>
                    <a:pt x="96107" y="27500"/>
                    <a:pt x="96126" y="27486"/>
                  </a:cubicBezTo>
                  <a:cubicBezTo>
                    <a:pt x="96275" y="27378"/>
                    <a:pt x="96208" y="27028"/>
                    <a:pt x="96429" y="27019"/>
                  </a:cubicBezTo>
                  <a:cubicBezTo>
                    <a:pt x="96647" y="27009"/>
                    <a:pt x="96527" y="26753"/>
                    <a:pt x="96814" y="26624"/>
                  </a:cubicBezTo>
                  <a:cubicBezTo>
                    <a:pt x="97035" y="26524"/>
                    <a:pt x="97221" y="26359"/>
                    <a:pt x="97309" y="26359"/>
                  </a:cubicBezTo>
                  <a:cubicBezTo>
                    <a:pt x="97335" y="26359"/>
                    <a:pt x="97353" y="26373"/>
                    <a:pt x="97360" y="26406"/>
                  </a:cubicBezTo>
                  <a:cubicBezTo>
                    <a:pt x="97373" y="26458"/>
                    <a:pt x="97421" y="26480"/>
                    <a:pt x="97471" y="26480"/>
                  </a:cubicBezTo>
                  <a:cubicBezTo>
                    <a:pt x="97562" y="26480"/>
                    <a:pt x="97660" y="26408"/>
                    <a:pt x="97556" y="26324"/>
                  </a:cubicBezTo>
                  <a:cubicBezTo>
                    <a:pt x="97392" y="26195"/>
                    <a:pt x="97114" y="25974"/>
                    <a:pt x="97203" y="25939"/>
                  </a:cubicBezTo>
                  <a:cubicBezTo>
                    <a:pt x="97294" y="25901"/>
                    <a:pt x="97607" y="25939"/>
                    <a:pt x="97635" y="25803"/>
                  </a:cubicBezTo>
                  <a:cubicBezTo>
                    <a:pt x="97642" y="25768"/>
                    <a:pt x="97672" y="25757"/>
                    <a:pt x="97712" y="25757"/>
                  </a:cubicBezTo>
                  <a:cubicBezTo>
                    <a:pt x="97784" y="25757"/>
                    <a:pt x="97891" y="25795"/>
                    <a:pt x="97958" y="25795"/>
                  </a:cubicBezTo>
                  <a:cubicBezTo>
                    <a:pt x="97995" y="25795"/>
                    <a:pt x="98020" y="25783"/>
                    <a:pt x="98020" y="25746"/>
                  </a:cubicBezTo>
                  <a:cubicBezTo>
                    <a:pt x="98020" y="25607"/>
                    <a:pt x="97881" y="25443"/>
                    <a:pt x="98020" y="25323"/>
                  </a:cubicBezTo>
                  <a:cubicBezTo>
                    <a:pt x="98159" y="25203"/>
                    <a:pt x="98001" y="24821"/>
                    <a:pt x="98102" y="24758"/>
                  </a:cubicBezTo>
                  <a:cubicBezTo>
                    <a:pt x="98125" y="24744"/>
                    <a:pt x="98158" y="24739"/>
                    <a:pt x="98195" y="24739"/>
                  </a:cubicBezTo>
                  <a:cubicBezTo>
                    <a:pt x="98260" y="24739"/>
                    <a:pt x="98341" y="24753"/>
                    <a:pt x="98413" y="24753"/>
                  </a:cubicBezTo>
                  <a:cubicBezTo>
                    <a:pt x="98489" y="24753"/>
                    <a:pt x="98556" y="24738"/>
                    <a:pt x="98588" y="24676"/>
                  </a:cubicBezTo>
                  <a:cubicBezTo>
                    <a:pt x="98667" y="24518"/>
                    <a:pt x="98434" y="24465"/>
                    <a:pt x="98689" y="24218"/>
                  </a:cubicBezTo>
                  <a:cubicBezTo>
                    <a:pt x="98945" y="23972"/>
                    <a:pt x="99236" y="23631"/>
                    <a:pt x="99254" y="23439"/>
                  </a:cubicBezTo>
                  <a:cubicBezTo>
                    <a:pt x="99262" y="23365"/>
                    <a:pt x="99299" y="23353"/>
                    <a:pt x="99340" y="23353"/>
                  </a:cubicBezTo>
                  <a:cubicBezTo>
                    <a:pt x="99361" y="23353"/>
                    <a:pt x="99382" y="23356"/>
                    <a:pt x="99402" y="23356"/>
                  </a:cubicBezTo>
                  <a:cubicBezTo>
                    <a:pt x="99447" y="23356"/>
                    <a:pt x="99485" y="23342"/>
                    <a:pt x="99485" y="23249"/>
                  </a:cubicBezTo>
                  <a:cubicBezTo>
                    <a:pt x="99485" y="23032"/>
                    <a:pt x="99611" y="22807"/>
                    <a:pt x="99731" y="22798"/>
                  </a:cubicBezTo>
                  <a:cubicBezTo>
                    <a:pt x="99851" y="22792"/>
                    <a:pt x="99962" y="22662"/>
                    <a:pt x="100025" y="22542"/>
                  </a:cubicBezTo>
                  <a:cubicBezTo>
                    <a:pt x="100044" y="22507"/>
                    <a:pt x="100074" y="22493"/>
                    <a:pt x="100107" y="22493"/>
                  </a:cubicBezTo>
                  <a:cubicBezTo>
                    <a:pt x="100182" y="22493"/>
                    <a:pt x="100271" y="22574"/>
                    <a:pt x="100271" y="22662"/>
                  </a:cubicBezTo>
                  <a:cubicBezTo>
                    <a:pt x="100271" y="22706"/>
                    <a:pt x="100310" y="22725"/>
                    <a:pt x="100355" y="22725"/>
                  </a:cubicBezTo>
                  <a:cubicBezTo>
                    <a:pt x="100439" y="22725"/>
                    <a:pt x="100542" y="22659"/>
                    <a:pt x="100448" y="22564"/>
                  </a:cubicBezTo>
                  <a:cubicBezTo>
                    <a:pt x="100303" y="22419"/>
                    <a:pt x="100618" y="22334"/>
                    <a:pt x="100498" y="22233"/>
                  </a:cubicBezTo>
                  <a:cubicBezTo>
                    <a:pt x="100437" y="22183"/>
                    <a:pt x="100369" y="22148"/>
                    <a:pt x="100301" y="22148"/>
                  </a:cubicBezTo>
                  <a:cubicBezTo>
                    <a:pt x="100237" y="22148"/>
                    <a:pt x="100173" y="22180"/>
                    <a:pt x="100116" y="22261"/>
                  </a:cubicBezTo>
                  <a:cubicBezTo>
                    <a:pt x="100057" y="22346"/>
                    <a:pt x="99987" y="22376"/>
                    <a:pt x="99921" y="22376"/>
                  </a:cubicBezTo>
                  <a:cubicBezTo>
                    <a:pt x="99857" y="22376"/>
                    <a:pt x="99795" y="22348"/>
                    <a:pt x="99750" y="22315"/>
                  </a:cubicBezTo>
                  <a:cubicBezTo>
                    <a:pt x="99734" y="22303"/>
                    <a:pt x="99712" y="22297"/>
                    <a:pt x="99684" y="22297"/>
                  </a:cubicBezTo>
                  <a:cubicBezTo>
                    <a:pt x="99564" y="22297"/>
                    <a:pt x="99348" y="22407"/>
                    <a:pt x="99147" y="22536"/>
                  </a:cubicBezTo>
                  <a:cubicBezTo>
                    <a:pt x="98901" y="22694"/>
                    <a:pt x="98844" y="22590"/>
                    <a:pt x="98689" y="22763"/>
                  </a:cubicBezTo>
                  <a:cubicBezTo>
                    <a:pt x="98614" y="22847"/>
                    <a:pt x="98498" y="22888"/>
                    <a:pt x="98429" y="22888"/>
                  </a:cubicBezTo>
                  <a:cubicBezTo>
                    <a:pt x="98354" y="22888"/>
                    <a:pt x="98334" y="22839"/>
                    <a:pt x="98478" y="22744"/>
                  </a:cubicBezTo>
                  <a:cubicBezTo>
                    <a:pt x="98756" y="22564"/>
                    <a:pt x="99185" y="22498"/>
                    <a:pt x="99236" y="22324"/>
                  </a:cubicBezTo>
                  <a:cubicBezTo>
                    <a:pt x="99289" y="22148"/>
                    <a:pt x="99602" y="22094"/>
                    <a:pt x="99504" y="21993"/>
                  </a:cubicBezTo>
                  <a:cubicBezTo>
                    <a:pt x="99406" y="21892"/>
                    <a:pt x="99687" y="21905"/>
                    <a:pt x="99895" y="21693"/>
                  </a:cubicBezTo>
                  <a:cubicBezTo>
                    <a:pt x="100058" y="21525"/>
                    <a:pt x="100134" y="21357"/>
                    <a:pt x="100204" y="21357"/>
                  </a:cubicBezTo>
                  <a:cubicBezTo>
                    <a:pt x="100223" y="21357"/>
                    <a:pt x="100242" y="21370"/>
                    <a:pt x="100261" y="21400"/>
                  </a:cubicBezTo>
                  <a:cubicBezTo>
                    <a:pt x="100353" y="21535"/>
                    <a:pt x="99996" y="21823"/>
                    <a:pt x="100116" y="21911"/>
                  </a:cubicBezTo>
                  <a:cubicBezTo>
                    <a:pt x="100129" y="21921"/>
                    <a:pt x="100142" y="21925"/>
                    <a:pt x="100154" y="21925"/>
                  </a:cubicBezTo>
                  <a:cubicBezTo>
                    <a:pt x="100242" y="21925"/>
                    <a:pt x="100325" y="21717"/>
                    <a:pt x="100407" y="21717"/>
                  </a:cubicBezTo>
                  <a:cubicBezTo>
                    <a:pt x="100424" y="21717"/>
                    <a:pt x="100440" y="21726"/>
                    <a:pt x="100457" y="21747"/>
                  </a:cubicBezTo>
                  <a:cubicBezTo>
                    <a:pt x="100537" y="21847"/>
                    <a:pt x="100629" y="21986"/>
                    <a:pt x="100684" y="21986"/>
                  </a:cubicBezTo>
                  <a:cubicBezTo>
                    <a:pt x="100706" y="21986"/>
                    <a:pt x="100722" y="21964"/>
                    <a:pt x="100729" y="21911"/>
                  </a:cubicBezTo>
                  <a:cubicBezTo>
                    <a:pt x="100743" y="21817"/>
                    <a:pt x="100792" y="21778"/>
                    <a:pt x="100854" y="21778"/>
                  </a:cubicBezTo>
                  <a:cubicBezTo>
                    <a:pt x="100914" y="21778"/>
                    <a:pt x="100987" y="21815"/>
                    <a:pt x="101051" y="21876"/>
                  </a:cubicBezTo>
                  <a:cubicBezTo>
                    <a:pt x="101079" y="21902"/>
                    <a:pt x="101101" y="21913"/>
                    <a:pt x="101119" y="21913"/>
                  </a:cubicBezTo>
                  <a:cubicBezTo>
                    <a:pt x="101182" y="21913"/>
                    <a:pt x="101177" y="21773"/>
                    <a:pt x="101107" y="21709"/>
                  </a:cubicBezTo>
                  <a:cubicBezTo>
                    <a:pt x="101016" y="21627"/>
                    <a:pt x="101186" y="21545"/>
                    <a:pt x="101022" y="21491"/>
                  </a:cubicBezTo>
                  <a:cubicBezTo>
                    <a:pt x="101005" y="21485"/>
                    <a:pt x="100987" y="21482"/>
                    <a:pt x="100969" y="21482"/>
                  </a:cubicBezTo>
                  <a:cubicBezTo>
                    <a:pt x="100863" y="21482"/>
                    <a:pt x="100748" y="21574"/>
                    <a:pt x="100681" y="21574"/>
                  </a:cubicBezTo>
                  <a:cubicBezTo>
                    <a:pt x="100654" y="21574"/>
                    <a:pt x="100635" y="21559"/>
                    <a:pt x="100628" y="21516"/>
                  </a:cubicBezTo>
                  <a:cubicBezTo>
                    <a:pt x="100599" y="21355"/>
                    <a:pt x="100855" y="21242"/>
                    <a:pt x="100950" y="21096"/>
                  </a:cubicBezTo>
                  <a:cubicBezTo>
                    <a:pt x="101003" y="21011"/>
                    <a:pt x="101132" y="20963"/>
                    <a:pt x="101233" y="20963"/>
                  </a:cubicBezTo>
                  <a:cubicBezTo>
                    <a:pt x="101304" y="20963"/>
                    <a:pt x="101362" y="20987"/>
                    <a:pt x="101369" y="21040"/>
                  </a:cubicBezTo>
                  <a:cubicBezTo>
                    <a:pt x="101378" y="21099"/>
                    <a:pt x="101431" y="21129"/>
                    <a:pt x="101483" y="21129"/>
                  </a:cubicBezTo>
                  <a:cubicBezTo>
                    <a:pt x="101541" y="21129"/>
                    <a:pt x="101599" y="21090"/>
                    <a:pt x="101590" y="21011"/>
                  </a:cubicBezTo>
                  <a:cubicBezTo>
                    <a:pt x="101576" y="20900"/>
                    <a:pt x="101610" y="20859"/>
                    <a:pt x="101698" y="20859"/>
                  </a:cubicBezTo>
                  <a:cubicBezTo>
                    <a:pt x="101724" y="20859"/>
                    <a:pt x="101756" y="20863"/>
                    <a:pt x="101792" y="20869"/>
                  </a:cubicBezTo>
                  <a:cubicBezTo>
                    <a:pt x="101802" y="20871"/>
                    <a:pt x="101812" y="20872"/>
                    <a:pt x="101821" y="20872"/>
                  </a:cubicBezTo>
                  <a:cubicBezTo>
                    <a:pt x="101952" y="20872"/>
                    <a:pt x="101959" y="20703"/>
                    <a:pt x="101846" y="20585"/>
                  </a:cubicBezTo>
                  <a:cubicBezTo>
                    <a:pt x="101726" y="20459"/>
                    <a:pt x="101827" y="20446"/>
                    <a:pt x="102020" y="20408"/>
                  </a:cubicBezTo>
                  <a:cubicBezTo>
                    <a:pt x="102150" y="20383"/>
                    <a:pt x="102267" y="20305"/>
                    <a:pt x="102352" y="20305"/>
                  </a:cubicBezTo>
                  <a:cubicBezTo>
                    <a:pt x="102394" y="20305"/>
                    <a:pt x="102428" y="20323"/>
                    <a:pt x="102452" y="20374"/>
                  </a:cubicBezTo>
                  <a:cubicBezTo>
                    <a:pt x="102514" y="20503"/>
                    <a:pt x="102370" y="20751"/>
                    <a:pt x="102437" y="20751"/>
                  </a:cubicBezTo>
                  <a:cubicBezTo>
                    <a:pt x="102449" y="20751"/>
                    <a:pt x="102467" y="20744"/>
                    <a:pt x="102493" y="20727"/>
                  </a:cubicBezTo>
                  <a:cubicBezTo>
                    <a:pt x="102585" y="20670"/>
                    <a:pt x="102687" y="20634"/>
                    <a:pt x="102758" y="20634"/>
                  </a:cubicBezTo>
                  <a:cubicBezTo>
                    <a:pt x="102829" y="20634"/>
                    <a:pt x="102870" y="20669"/>
                    <a:pt x="102844" y="20756"/>
                  </a:cubicBezTo>
                  <a:cubicBezTo>
                    <a:pt x="102806" y="20869"/>
                    <a:pt x="102913" y="20978"/>
                    <a:pt x="102988" y="20978"/>
                  </a:cubicBezTo>
                  <a:cubicBezTo>
                    <a:pt x="103026" y="20978"/>
                    <a:pt x="103055" y="20951"/>
                    <a:pt x="103055" y="20885"/>
                  </a:cubicBezTo>
                  <a:cubicBezTo>
                    <a:pt x="103055" y="20683"/>
                    <a:pt x="103137" y="20538"/>
                    <a:pt x="102907" y="20481"/>
                  </a:cubicBezTo>
                  <a:cubicBezTo>
                    <a:pt x="102735" y="20439"/>
                    <a:pt x="102923" y="20306"/>
                    <a:pt x="103037" y="20306"/>
                  </a:cubicBezTo>
                  <a:cubicBezTo>
                    <a:pt x="103075" y="20306"/>
                    <a:pt x="103105" y="20322"/>
                    <a:pt x="103109" y="20361"/>
                  </a:cubicBezTo>
                  <a:cubicBezTo>
                    <a:pt x="103124" y="20488"/>
                    <a:pt x="103292" y="20584"/>
                    <a:pt x="103387" y="20584"/>
                  </a:cubicBezTo>
                  <a:cubicBezTo>
                    <a:pt x="103410" y="20584"/>
                    <a:pt x="103429" y="20579"/>
                    <a:pt x="103440" y="20566"/>
                  </a:cubicBezTo>
                  <a:cubicBezTo>
                    <a:pt x="103449" y="20556"/>
                    <a:pt x="103463" y="20551"/>
                    <a:pt x="103480" y="20551"/>
                  </a:cubicBezTo>
                  <a:cubicBezTo>
                    <a:pt x="103551" y="20551"/>
                    <a:pt x="103674" y="20624"/>
                    <a:pt x="103718" y="20624"/>
                  </a:cubicBezTo>
                  <a:cubicBezTo>
                    <a:pt x="103731" y="20624"/>
                    <a:pt x="103737" y="20619"/>
                    <a:pt x="103734" y="20604"/>
                  </a:cubicBezTo>
                  <a:cubicBezTo>
                    <a:pt x="103715" y="20522"/>
                    <a:pt x="103245" y="20355"/>
                    <a:pt x="103383" y="20288"/>
                  </a:cubicBezTo>
                  <a:cubicBezTo>
                    <a:pt x="103464" y="20250"/>
                    <a:pt x="103565" y="20216"/>
                    <a:pt x="103661" y="20216"/>
                  </a:cubicBezTo>
                  <a:cubicBezTo>
                    <a:pt x="103731" y="20216"/>
                    <a:pt x="103797" y="20234"/>
                    <a:pt x="103851" y="20282"/>
                  </a:cubicBezTo>
                  <a:cubicBezTo>
                    <a:pt x="103889" y="20316"/>
                    <a:pt x="103944" y="20330"/>
                    <a:pt x="103994" y="20330"/>
                  </a:cubicBezTo>
                  <a:cubicBezTo>
                    <a:pt x="104110" y="20330"/>
                    <a:pt x="104202" y="20254"/>
                    <a:pt x="104024" y="20153"/>
                  </a:cubicBezTo>
                  <a:cubicBezTo>
                    <a:pt x="103773" y="20007"/>
                    <a:pt x="103760" y="19739"/>
                    <a:pt x="103978" y="19739"/>
                  </a:cubicBezTo>
                  <a:cubicBezTo>
                    <a:pt x="103982" y="19739"/>
                    <a:pt x="103986" y="19739"/>
                    <a:pt x="103990" y="19739"/>
                  </a:cubicBezTo>
                  <a:cubicBezTo>
                    <a:pt x="104069" y="19742"/>
                    <a:pt x="104154" y="19748"/>
                    <a:pt x="104231" y="19748"/>
                  </a:cubicBezTo>
                  <a:cubicBezTo>
                    <a:pt x="104375" y="19748"/>
                    <a:pt x="104491" y="19728"/>
                    <a:pt x="104491" y="19638"/>
                  </a:cubicBezTo>
                  <a:cubicBezTo>
                    <a:pt x="104491" y="19558"/>
                    <a:pt x="104554" y="19517"/>
                    <a:pt x="104614" y="19517"/>
                  </a:cubicBezTo>
                  <a:cubicBezTo>
                    <a:pt x="104657" y="19517"/>
                    <a:pt x="104699" y="19539"/>
                    <a:pt x="104712" y="19584"/>
                  </a:cubicBezTo>
                  <a:cubicBezTo>
                    <a:pt x="104731" y="19648"/>
                    <a:pt x="104555" y="19906"/>
                    <a:pt x="104381" y="19906"/>
                  </a:cubicBezTo>
                  <a:cubicBezTo>
                    <a:pt x="104223" y="19906"/>
                    <a:pt x="104138" y="20148"/>
                    <a:pt x="104227" y="20148"/>
                  </a:cubicBezTo>
                  <a:cubicBezTo>
                    <a:pt x="104234" y="20148"/>
                    <a:pt x="104242" y="20146"/>
                    <a:pt x="104252" y="20143"/>
                  </a:cubicBezTo>
                  <a:cubicBezTo>
                    <a:pt x="104257" y="20141"/>
                    <a:pt x="104263" y="20140"/>
                    <a:pt x="104268" y="20140"/>
                  </a:cubicBezTo>
                  <a:cubicBezTo>
                    <a:pt x="104368" y="20140"/>
                    <a:pt x="104330" y="20547"/>
                    <a:pt x="104464" y="20547"/>
                  </a:cubicBezTo>
                  <a:cubicBezTo>
                    <a:pt x="104470" y="20547"/>
                    <a:pt x="104478" y="20546"/>
                    <a:pt x="104485" y="20544"/>
                  </a:cubicBezTo>
                  <a:cubicBezTo>
                    <a:pt x="104649" y="20500"/>
                    <a:pt x="104656" y="20254"/>
                    <a:pt x="104545" y="20191"/>
                  </a:cubicBezTo>
                  <a:cubicBezTo>
                    <a:pt x="104435" y="20127"/>
                    <a:pt x="104583" y="20134"/>
                    <a:pt x="104694" y="19954"/>
                  </a:cubicBezTo>
                  <a:cubicBezTo>
                    <a:pt x="104768" y="19830"/>
                    <a:pt x="104897" y="19729"/>
                    <a:pt x="105002" y="19729"/>
                  </a:cubicBezTo>
                  <a:cubicBezTo>
                    <a:pt x="105051" y="19729"/>
                    <a:pt x="105095" y="19751"/>
                    <a:pt x="105126" y="19805"/>
                  </a:cubicBezTo>
                  <a:cubicBezTo>
                    <a:pt x="105158" y="19864"/>
                    <a:pt x="105195" y="19887"/>
                    <a:pt x="105226" y="19887"/>
                  </a:cubicBezTo>
                  <a:cubicBezTo>
                    <a:pt x="105284" y="19887"/>
                    <a:pt x="105320" y="19804"/>
                    <a:pt x="105259" y="19714"/>
                  </a:cubicBezTo>
                  <a:cubicBezTo>
                    <a:pt x="105167" y="19575"/>
                    <a:pt x="105379" y="19550"/>
                    <a:pt x="105372" y="19477"/>
                  </a:cubicBezTo>
                  <a:cubicBezTo>
                    <a:pt x="105371" y="19465"/>
                    <a:pt x="105379" y="19460"/>
                    <a:pt x="105395" y="19460"/>
                  </a:cubicBezTo>
                  <a:cubicBezTo>
                    <a:pt x="105460" y="19460"/>
                    <a:pt x="105652" y="19548"/>
                    <a:pt x="105754" y="19548"/>
                  </a:cubicBezTo>
                  <a:cubicBezTo>
                    <a:pt x="105778" y="19548"/>
                    <a:pt x="105797" y="19543"/>
                    <a:pt x="105808" y="19531"/>
                  </a:cubicBezTo>
                  <a:cubicBezTo>
                    <a:pt x="105874" y="19465"/>
                    <a:pt x="105911" y="19249"/>
                    <a:pt x="106087" y="19249"/>
                  </a:cubicBezTo>
                  <a:cubicBezTo>
                    <a:pt x="106105" y="19249"/>
                    <a:pt x="106124" y="19251"/>
                    <a:pt x="106146" y="19256"/>
                  </a:cubicBezTo>
                  <a:cubicBezTo>
                    <a:pt x="106376" y="19310"/>
                    <a:pt x="106379" y="19493"/>
                    <a:pt x="106221" y="19493"/>
                  </a:cubicBezTo>
                  <a:cubicBezTo>
                    <a:pt x="106064" y="19493"/>
                    <a:pt x="106057" y="19840"/>
                    <a:pt x="105820" y="19970"/>
                  </a:cubicBezTo>
                  <a:cubicBezTo>
                    <a:pt x="105595" y="20093"/>
                    <a:pt x="105564" y="20363"/>
                    <a:pt x="105691" y="20363"/>
                  </a:cubicBezTo>
                  <a:cubicBezTo>
                    <a:pt x="105697" y="20363"/>
                    <a:pt x="105703" y="20362"/>
                    <a:pt x="105710" y="20361"/>
                  </a:cubicBezTo>
                  <a:cubicBezTo>
                    <a:pt x="105858" y="20333"/>
                    <a:pt x="106048" y="20067"/>
                    <a:pt x="106303" y="19777"/>
                  </a:cubicBezTo>
                  <a:cubicBezTo>
                    <a:pt x="106472" y="19583"/>
                    <a:pt x="106586" y="19474"/>
                    <a:pt x="106646" y="19474"/>
                  </a:cubicBezTo>
                  <a:cubicBezTo>
                    <a:pt x="106678" y="19474"/>
                    <a:pt x="106695" y="19503"/>
                    <a:pt x="106698" y="19565"/>
                  </a:cubicBezTo>
                  <a:cubicBezTo>
                    <a:pt x="106708" y="19752"/>
                    <a:pt x="106550" y="20086"/>
                    <a:pt x="106689" y="20086"/>
                  </a:cubicBezTo>
                  <a:cubicBezTo>
                    <a:pt x="106827" y="20086"/>
                    <a:pt x="107140" y="19692"/>
                    <a:pt x="107055" y="19603"/>
                  </a:cubicBezTo>
                  <a:cubicBezTo>
                    <a:pt x="106977" y="19519"/>
                    <a:pt x="107090" y="19254"/>
                    <a:pt x="107394" y="19254"/>
                  </a:cubicBezTo>
                  <a:cubicBezTo>
                    <a:pt x="107409" y="19254"/>
                    <a:pt x="107424" y="19255"/>
                    <a:pt x="107440" y="19256"/>
                  </a:cubicBezTo>
                  <a:cubicBezTo>
                    <a:pt x="107781" y="19285"/>
                    <a:pt x="107879" y="19556"/>
                    <a:pt x="107696" y="19603"/>
                  </a:cubicBezTo>
                  <a:cubicBezTo>
                    <a:pt x="107516" y="19651"/>
                    <a:pt x="107705" y="19812"/>
                    <a:pt x="107623" y="19951"/>
                  </a:cubicBezTo>
                  <a:cubicBezTo>
                    <a:pt x="107581" y="20021"/>
                    <a:pt x="107620" y="20072"/>
                    <a:pt x="107668" y="20072"/>
                  </a:cubicBezTo>
                  <a:cubicBezTo>
                    <a:pt x="107715" y="20072"/>
                    <a:pt x="107771" y="20023"/>
                    <a:pt x="107771" y="19897"/>
                  </a:cubicBezTo>
                  <a:cubicBezTo>
                    <a:pt x="107771" y="19693"/>
                    <a:pt x="108003" y="19533"/>
                    <a:pt x="108157" y="19533"/>
                  </a:cubicBezTo>
                  <a:cubicBezTo>
                    <a:pt x="108196" y="19533"/>
                    <a:pt x="108230" y="19543"/>
                    <a:pt x="108254" y="19565"/>
                  </a:cubicBezTo>
                  <a:cubicBezTo>
                    <a:pt x="108354" y="19659"/>
                    <a:pt x="108377" y="19730"/>
                    <a:pt x="108495" y="19730"/>
                  </a:cubicBezTo>
                  <a:cubicBezTo>
                    <a:pt x="108520" y="19730"/>
                    <a:pt x="108548" y="19727"/>
                    <a:pt x="108583" y="19720"/>
                  </a:cubicBezTo>
                  <a:cubicBezTo>
                    <a:pt x="108609" y="19716"/>
                    <a:pt x="108636" y="19713"/>
                    <a:pt x="108663" y="19713"/>
                  </a:cubicBezTo>
                  <a:cubicBezTo>
                    <a:pt x="108838" y="19713"/>
                    <a:pt x="109004" y="19804"/>
                    <a:pt x="109053" y="19878"/>
                  </a:cubicBezTo>
                  <a:cubicBezTo>
                    <a:pt x="109107" y="19963"/>
                    <a:pt x="109400" y="20052"/>
                    <a:pt x="109372" y="20191"/>
                  </a:cubicBezTo>
                  <a:cubicBezTo>
                    <a:pt x="109343" y="20329"/>
                    <a:pt x="109116" y="20200"/>
                    <a:pt x="108949" y="20351"/>
                  </a:cubicBezTo>
                  <a:cubicBezTo>
                    <a:pt x="108836" y="20458"/>
                    <a:pt x="108754" y="20520"/>
                    <a:pt x="108665" y="20520"/>
                  </a:cubicBezTo>
                  <a:cubicBezTo>
                    <a:pt x="108626" y="20520"/>
                    <a:pt x="108584" y="20507"/>
                    <a:pt x="108538" y="20481"/>
                  </a:cubicBezTo>
                  <a:cubicBezTo>
                    <a:pt x="108456" y="20435"/>
                    <a:pt x="108362" y="20412"/>
                    <a:pt x="108299" y="20412"/>
                  </a:cubicBezTo>
                  <a:cubicBezTo>
                    <a:pt x="108249" y="20412"/>
                    <a:pt x="108218" y="20426"/>
                    <a:pt x="108226" y="20456"/>
                  </a:cubicBezTo>
                  <a:cubicBezTo>
                    <a:pt x="108245" y="20519"/>
                    <a:pt x="108639" y="20629"/>
                    <a:pt x="108630" y="20765"/>
                  </a:cubicBezTo>
                  <a:cubicBezTo>
                    <a:pt x="108625" y="20840"/>
                    <a:pt x="108698" y="20883"/>
                    <a:pt x="108771" y="20883"/>
                  </a:cubicBezTo>
                  <a:cubicBezTo>
                    <a:pt x="108829" y="20883"/>
                    <a:pt x="108888" y="20855"/>
                    <a:pt x="108905" y="20793"/>
                  </a:cubicBezTo>
                  <a:cubicBezTo>
                    <a:pt x="108922" y="20729"/>
                    <a:pt x="109004" y="20701"/>
                    <a:pt x="109100" y="20701"/>
                  </a:cubicBezTo>
                  <a:cubicBezTo>
                    <a:pt x="109191" y="20701"/>
                    <a:pt x="109294" y="20727"/>
                    <a:pt x="109365" y="20771"/>
                  </a:cubicBezTo>
                  <a:cubicBezTo>
                    <a:pt x="109381" y="20781"/>
                    <a:pt x="109397" y="20790"/>
                    <a:pt x="109410" y="20803"/>
                  </a:cubicBezTo>
                  <a:cubicBezTo>
                    <a:pt x="109480" y="20867"/>
                    <a:pt x="109569" y="20909"/>
                    <a:pt x="109646" y="20909"/>
                  </a:cubicBezTo>
                  <a:cubicBezTo>
                    <a:pt x="109656" y="20909"/>
                    <a:pt x="109665" y="20909"/>
                    <a:pt x="109675" y="20907"/>
                  </a:cubicBezTo>
                  <a:cubicBezTo>
                    <a:pt x="109722" y="20901"/>
                    <a:pt x="109766" y="20869"/>
                    <a:pt x="109782" y="20822"/>
                  </a:cubicBezTo>
                  <a:cubicBezTo>
                    <a:pt x="109798" y="20778"/>
                    <a:pt x="109826" y="20740"/>
                    <a:pt x="109858" y="20708"/>
                  </a:cubicBezTo>
                  <a:cubicBezTo>
                    <a:pt x="109894" y="20676"/>
                    <a:pt x="109940" y="20656"/>
                    <a:pt x="109997" y="20656"/>
                  </a:cubicBezTo>
                  <a:cubicBezTo>
                    <a:pt x="110059" y="20656"/>
                    <a:pt x="110133" y="20679"/>
                    <a:pt x="110221" y="20737"/>
                  </a:cubicBezTo>
                  <a:cubicBezTo>
                    <a:pt x="110467" y="20904"/>
                    <a:pt x="110616" y="20765"/>
                    <a:pt x="110634" y="20904"/>
                  </a:cubicBezTo>
                  <a:cubicBezTo>
                    <a:pt x="110638" y="20929"/>
                    <a:pt x="110622" y="20954"/>
                    <a:pt x="110600" y="20964"/>
                  </a:cubicBezTo>
                  <a:cubicBezTo>
                    <a:pt x="110502" y="21018"/>
                    <a:pt x="110234" y="20983"/>
                    <a:pt x="110177" y="21049"/>
                  </a:cubicBezTo>
                  <a:cubicBezTo>
                    <a:pt x="110170" y="21055"/>
                    <a:pt x="110167" y="21059"/>
                    <a:pt x="110164" y="21065"/>
                  </a:cubicBezTo>
                  <a:cubicBezTo>
                    <a:pt x="110129" y="21141"/>
                    <a:pt x="110227" y="21264"/>
                    <a:pt x="110414" y="21264"/>
                  </a:cubicBezTo>
                  <a:cubicBezTo>
                    <a:pt x="110451" y="21264"/>
                    <a:pt x="110489" y="21261"/>
                    <a:pt x="110524" y="21251"/>
                  </a:cubicBezTo>
                  <a:cubicBezTo>
                    <a:pt x="110557" y="21243"/>
                    <a:pt x="110592" y="21239"/>
                    <a:pt x="110626" y="21239"/>
                  </a:cubicBezTo>
                  <a:cubicBezTo>
                    <a:pt x="110656" y="21239"/>
                    <a:pt x="110687" y="21242"/>
                    <a:pt x="110717" y="21248"/>
                  </a:cubicBezTo>
                  <a:cubicBezTo>
                    <a:pt x="110827" y="21267"/>
                    <a:pt x="110912" y="21317"/>
                    <a:pt x="110991" y="21321"/>
                  </a:cubicBezTo>
                  <a:cubicBezTo>
                    <a:pt x="111029" y="21321"/>
                    <a:pt x="111064" y="21308"/>
                    <a:pt x="111092" y="21289"/>
                  </a:cubicBezTo>
                  <a:cubicBezTo>
                    <a:pt x="111155" y="21239"/>
                    <a:pt x="111231" y="21210"/>
                    <a:pt x="111310" y="21201"/>
                  </a:cubicBezTo>
                  <a:cubicBezTo>
                    <a:pt x="111323" y="21198"/>
                    <a:pt x="111337" y="21197"/>
                    <a:pt x="111350" y="21197"/>
                  </a:cubicBezTo>
                  <a:cubicBezTo>
                    <a:pt x="111424" y="21197"/>
                    <a:pt x="111495" y="21234"/>
                    <a:pt x="111540" y="21295"/>
                  </a:cubicBezTo>
                  <a:cubicBezTo>
                    <a:pt x="111586" y="21365"/>
                    <a:pt x="111632" y="21390"/>
                    <a:pt x="111683" y="21390"/>
                  </a:cubicBezTo>
                  <a:cubicBezTo>
                    <a:pt x="111735" y="21390"/>
                    <a:pt x="111791" y="21365"/>
                    <a:pt x="111859" y="21333"/>
                  </a:cubicBezTo>
                  <a:cubicBezTo>
                    <a:pt x="111873" y="21326"/>
                    <a:pt x="111894" y="21323"/>
                    <a:pt x="111920" y="21323"/>
                  </a:cubicBezTo>
                  <a:cubicBezTo>
                    <a:pt x="112150" y="21323"/>
                    <a:pt x="112815" y="21573"/>
                    <a:pt x="113308" y="21901"/>
                  </a:cubicBezTo>
                  <a:lnTo>
                    <a:pt x="113384" y="21952"/>
                  </a:lnTo>
                  <a:cubicBezTo>
                    <a:pt x="113476" y="22015"/>
                    <a:pt x="113554" y="22069"/>
                    <a:pt x="113627" y="22113"/>
                  </a:cubicBezTo>
                  <a:cubicBezTo>
                    <a:pt x="113897" y="22292"/>
                    <a:pt x="114026" y="22358"/>
                    <a:pt x="114167" y="22358"/>
                  </a:cubicBezTo>
                  <a:cubicBezTo>
                    <a:pt x="114182" y="22358"/>
                    <a:pt x="114198" y="22358"/>
                    <a:pt x="114214" y="22356"/>
                  </a:cubicBezTo>
                  <a:cubicBezTo>
                    <a:pt x="114220" y="22356"/>
                    <a:pt x="114225" y="22355"/>
                    <a:pt x="114230" y="22355"/>
                  </a:cubicBezTo>
                  <a:cubicBezTo>
                    <a:pt x="114428" y="22355"/>
                    <a:pt x="114467" y="22640"/>
                    <a:pt x="114726" y="22640"/>
                  </a:cubicBezTo>
                  <a:cubicBezTo>
                    <a:pt x="114994" y="22640"/>
                    <a:pt x="115193" y="22845"/>
                    <a:pt x="115240" y="22953"/>
                  </a:cubicBezTo>
                  <a:cubicBezTo>
                    <a:pt x="115287" y="23060"/>
                    <a:pt x="115594" y="23082"/>
                    <a:pt x="115594" y="23227"/>
                  </a:cubicBezTo>
                  <a:cubicBezTo>
                    <a:pt x="115594" y="23363"/>
                    <a:pt x="115812" y="23720"/>
                    <a:pt x="115679" y="23922"/>
                  </a:cubicBezTo>
                  <a:cubicBezTo>
                    <a:pt x="115673" y="23934"/>
                    <a:pt x="115660" y="23947"/>
                    <a:pt x="115647" y="23960"/>
                  </a:cubicBezTo>
                  <a:cubicBezTo>
                    <a:pt x="115467" y="24140"/>
                    <a:pt x="114656" y="24758"/>
                    <a:pt x="113991" y="24758"/>
                  </a:cubicBezTo>
                  <a:cubicBezTo>
                    <a:pt x="113945" y="24758"/>
                    <a:pt x="113899" y="24755"/>
                    <a:pt x="113854" y="24749"/>
                  </a:cubicBezTo>
                  <a:cubicBezTo>
                    <a:pt x="113403" y="24683"/>
                    <a:pt x="113125" y="24635"/>
                    <a:pt x="112854" y="24588"/>
                  </a:cubicBezTo>
                  <a:lnTo>
                    <a:pt x="112405" y="24509"/>
                  </a:lnTo>
                  <a:cubicBezTo>
                    <a:pt x="112326" y="24496"/>
                    <a:pt x="112251" y="24477"/>
                    <a:pt x="112172" y="24452"/>
                  </a:cubicBezTo>
                  <a:cubicBezTo>
                    <a:pt x="111859" y="24357"/>
                    <a:pt x="111679" y="24215"/>
                    <a:pt x="111326" y="24171"/>
                  </a:cubicBezTo>
                  <a:cubicBezTo>
                    <a:pt x="110915" y="24117"/>
                    <a:pt x="110657" y="23982"/>
                    <a:pt x="110489" y="23824"/>
                  </a:cubicBezTo>
                  <a:lnTo>
                    <a:pt x="110467" y="23805"/>
                  </a:lnTo>
                  <a:lnTo>
                    <a:pt x="110445" y="23786"/>
                  </a:lnTo>
                  <a:cubicBezTo>
                    <a:pt x="110320" y="23668"/>
                    <a:pt x="110161" y="23607"/>
                    <a:pt x="110051" y="23607"/>
                  </a:cubicBezTo>
                  <a:cubicBezTo>
                    <a:pt x="110020" y="23607"/>
                    <a:pt x="109993" y="23612"/>
                    <a:pt x="109972" y="23622"/>
                  </a:cubicBezTo>
                  <a:cubicBezTo>
                    <a:pt x="109965" y="23625"/>
                    <a:pt x="109959" y="23628"/>
                    <a:pt x="109953" y="23638"/>
                  </a:cubicBezTo>
                  <a:cubicBezTo>
                    <a:pt x="109943" y="23669"/>
                    <a:pt x="110139" y="23698"/>
                    <a:pt x="110186" y="23799"/>
                  </a:cubicBezTo>
                  <a:cubicBezTo>
                    <a:pt x="110189" y="23805"/>
                    <a:pt x="110193" y="23814"/>
                    <a:pt x="110193" y="23824"/>
                  </a:cubicBezTo>
                  <a:cubicBezTo>
                    <a:pt x="110196" y="23830"/>
                    <a:pt x="110199" y="23840"/>
                    <a:pt x="110202" y="23846"/>
                  </a:cubicBezTo>
                  <a:cubicBezTo>
                    <a:pt x="110262" y="23991"/>
                    <a:pt x="110616" y="24285"/>
                    <a:pt x="110799" y="24326"/>
                  </a:cubicBezTo>
                  <a:cubicBezTo>
                    <a:pt x="110931" y="24357"/>
                    <a:pt x="110950" y="24477"/>
                    <a:pt x="111026" y="24550"/>
                  </a:cubicBezTo>
                  <a:cubicBezTo>
                    <a:pt x="111064" y="24582"/>
                    <a:pt x="111110" y="24601"/>
                    <a:pt x="111160" y="24601"/>
                  </a:cubicBezTo>
                  <a:cubicBezTo>
                    <a:pt x="111163" y="24601"/>
                    <a:pt x="111167" y="24601"/>
                    <a:pt x="111171" y="24600"/>
                  </a:cubicBezTo>
                  <a:cubicBezTo>
                    <a:pt x="111253" y="24604"/>
                    <a:pt x="111332" y="24626"/>
                    <a:pt x="111405" y="24664"/>
                  </a:cubicBezTo>
                  <a:cubicBezTo>
                    <a:pt x="111547" y="24736"/>
                    <a:pt x="111654" y="24856"/>
                    <a:pt x="111651" y="24948"/>
                  </a:cubicBezTo>
                  <a:cubicBezTo>
                    <a:pt x="111641" y="25077"/>
                    <a:pt x="111736" y="25222"/>
                    <a:pt x="111629" y="25323"/>
                  </a:cubicBezTo>
                  <a:cubicBezTo>
                    <a:pt x="111619" y="25330"/>
                    <a:pt x="111610" y="25336"/>
                    <a:pt x="111604" y="25342"/>
                  </a:cubicBezTo>
                  <a:cubicBezTo>
                    <a:pt x="111585" y="25355"/>
                    <a:pt x="111572" y="25368"/>
                    <a:pt x="111559" y="25383"/>
                  </a:cubicBezTo>
                  <a:cubicBezTo>
                    <a:pt x="111556" y="25390"/>
                    <a:pt x="111556" y="25393"/>
                    <a:pt x="111553" y="25399"/>
                  </a:cubicBezTo>
                  <a:cubicBezTo>
                    <a:pt x="111553" y="25402"/>
                    <a:pt x="111550" y="25405"/>
                    <a:pt x="111547" y="25409"/>
                  </a:cubicBezTo>
                  <a:cubicBezTo>
                    <a:pt x="111503" y="25516"/>
                    <a:pt x="111591" y="25661"/>
                    <a:pt x="111585" y="25746"/>
                  </a:cubicBezTo>
                  <a:cubicBezTo>
                    <a:pt x="111575" y="25847"/>
                    <a:pt x="111752" y="25974"/>
                    <a:pt x="111733" y="26195"/>
                  </a:cubicBezTo>
                  <a:cubicBezTo>
                    <a:pt x="111717" y="26387"/>
                    <a:pt x="111758" y="26551"/>
                    <a:pt x="111967" y="26558"/>
                  </a:cubicBezTo>
                  <a:cubicBezTo>
                    <a:pt x="111995" y="26558"/>
                    <a:pt x="112023" y="26554"/>
                    <a:pt x="112052" y="26551"/>
                  </a:cubicBezTo>
                  <a:cubicBezTo>
                    <a:pt x="112077" y="26547"/>
                    <a:pt x="112103" y="26544"/>
                    <a:pt x="112130" y="26544"/>
                  </a:cubicBezTo>
                  <a:cubicBezTo>
                    <a:pt x="112156" y="26544"/>
                    <a:pt x="112183" y="26547"/>
                    <a:pt x="112210" y="26551"/>
                  </a:cubicBezTo>
                  <a:cubicBezTo>
                    <a:pt x="112431" y="26586"/>
                    <a:pt x="112614" y="26750"/>
                    <a:pt x="112620" y="26873"/>
                  </a:cubicBezTo>
                  <a:cubicBezTo>
                    <a:pt x="112630" y="27015"/>
                    <a:pt x="113015" y="26899"/>
                    <a:pt x="113106" y="27015"/>
                  </a:cubicBezTo>
                  <a:cubicBezTo>
                    <a:pt x="113138" y="27057"/>
                    <a:pt x="113198" y="27074"/>
                    <a:pt x="113264" y="27074"/>
                  </a:cubicBezTo>
                  <a:cubicBezTo>
                    <a:pt x="113388" y="27074"/>
                    <a:pt x="113535" y="27015"/>
                    <a:pt x="113570" y="26943"/>
                  </a:cubicBezTo>
                  <a:cubicBezTo>
                    <a:pt x="113573" y="26936"/>
                    <a:pt x="113577" y="26930"/>
                    <a:pt x="113580" y="26921"/>
                  </a:cubicBezTo>
                  <a:cubicBezTo>
                    <a:pt x="113621" y="26826"/>
                    <a:pt x="113659" y="26659"/>
                    <a:pt x="113592" y="26595"/>
                  </a:cubicBezTo>
                  <a:cubicBezTo>
                    <a:pt x="113573" y="26579"/>
                    <a:pt x="113551" y="26570"/>
                    <a:pt x="113527" y="26570"/>
                  </a:cubicBezTo>
                  <a:cubicBezTo>
                    <a:pt x="113524" y="26570"/>
                    <a:pt x="113520" y="26570"/>
                    <a:pt x="113517" y="26570"/>
                  </a:cubicBezTo>
                  <a:cubicBezTo>
                    <a:pt x="113504" y="26571"/>
                    <a:pt x="113492" y="26571"/>
                    <a:pt x="113479" y="26571"/>
                  </a:cubicBezTo>
                  <a:cubicBezTo>
                    <a:pt x="113365" y="26571"/>
                    <a:pt x="113252" y="26558"/>
                    <a:pt x="113141" y="26529"/>
                  </a:cubicBezTo>
                  <a:cubicBezTo>
                    <a:pt x="113040" y="26498"/>
                    <a:pt x="112952" y="26447"/>
                    <a:pt x="112910" y="26359"/>
                  </a:cubicBezTo>
                  <a:cubicBezTo>
                    <a:pt x="112819" y="26157"/>
                    <a:pt x="112664" y="26122"/>
                    <a:pt x="112727" y="26002"/>
                  </a:cubicBezTo>
                  <a:cubicBezTo>
                    <a:pt x="112768" y="25923"/>
                    <a:pt x="112816" y="25847"/>
                    <a:pt x="112869" y="25778"/>
                  </a:cubicBezTo>
                  <a:cubicBezTo>
                    <a:pt x="112928" y="25707"/>
                    <a:pt x="113004" y="25652"/>
                    <a:pt x="113098" y="25652"/>
                  </a:cubicBezTo>
                  <a:cubicBezTo>
                    <a:pt x="113101" y="25652"/>
                    <a:pt x="113104" y="25652"/>
                    <a:pt x="113106" y="25652"/>
                  </a:cubicBezTo>
                  <a:cubicBezTo>
                    <a:pt x="113290" y="25661"/>
                    <a:pt x="113648" y="26076"/>
                    <a:pt x="113794" y="26076"/>
                  </a:cubicBezTo>
                  <a:cubicBezTo>
                    <a:pt x="113798" y="26076"/>
                    <a:pt x="113803" y="26076"/>
                    <a:pt x="113807" y="26075"/>
                  </a:cubicBezTo>
                  <a:cubicBezTo>
                    <a:pt x="113834" y="26069"/>
                    <a:pt x="113869" y="26066"/>
                    <a:pt x="113910" y="26066"/>
                  </a:cubicBezTo>
                  <a:cubicBezTo>
                    <a:pt x="114054" y="26066"/>
                    <a:pt x="114264" y="26101"/>
                    <a:pt x="114382" y="26169"/>
                  </a:cubicBezTo>
                  <a:cubicBezTo>
                    <a:pt x="114407" y="26182"/>
                    <a:pt x="114429" y="26201"/>
                    <a:pt x="114448" y="26220"/>
                  </a:cubicBezTo>
                  <a:cubicBezTo>
                    <a:pt x="114473" y="26245"/>
                    <a:pt x="114501" y="26264"/>
                    <a:pt x="114533" y="26277"/>
                  </a:cubicBezTo>
                  <a:cubicBezTo>
                    <a:pt x="114634" y="26316"/>
                    <a:pt x="114794" y="26338"/>
                    <a:pt x="114931" y="26338"/>
                  </a:cubicBezTo>
                  <a:cubicBezTo>
                    <a:pt x="115068" y="26338"/>
                    <a:pt x="115182" y="26316"/>
                    <a:pt x="115190" y="26267"/>
                  </a:cubicBezTo>
                  <a:cubicBezTo>
                    <a:pt x="115209" y="26147"/>
                    <a:pt x="115161" y="26002"/>
                    <a:pt x="114934" y="25781"/>
                  </a:cubicBezTo>
                  <a:cubicBezTo>
                    <a:pt x="114703" y="25563"/>
                    <a:pt x="114732" y="25352"/>
                    <a:pt x="114896" y="25241"/>
                  </a:cubicBezTo>
                  <a:cubicBezTo>
                    <a:pt x="115060" y="25131"/>
                    <a:pt x="115300" y="24853"/>
                    <a:pt x="115474" y="24815"/>
                  </a:cubicBezTo>
                  <a:cubicBezTo>
                    <a:pt x="115480" y="24815"/>
                    <a:pt x="115486" y="24812"/>
                    <a:pt x="115493" y="24812"/>
                  </a:cubicBezTo>
                  <a:cubicBezTo>
                    <a:pt x="115575" y="24802"/>
                    <a:pt x="115660" y="24784"/>
                    <a:pt x="115739" y="24758"/>
                  </a:cubicBezTo>
                  <a:cubicBezTo>
                    <a:pt x="115862" y="24720"/>
                    <a:pt x="115982" y="24664"/>
                    <a:pt x="116042" y="24572"/>
                  </a:cubicBezTo>
                  <a:cubicBezTo>
                    <a:pt x="116074" y="24522"/>
                    <a:pt x="116111" y="24471"/>
                    <a:pt x="116156" y="24430"/>
                  </a:cubicBezTo>
                  <a:cubicBezTo>
                    <a:pt x="116201" y="24389"/>
                    <a:pt x="116255" y="24364"/>
                    <a:pt x="116326" y="24364"/>
                  </a:cubicBezTo>
                  <a:cubicBezTo>
                    <a:pt x="116358" y="24364"/>
                    <a:pt x="116393" y="24369"/>
                    <a:pt x="116433" y="24379"/>
                  </a:cubicBezTo>
                  <a:cubicBezTo>
                    <a:pt x="116648" y="24436"/>
                    <a:pt x="117024" y="24354"/>
                    <a:pt x="117058" y="24499"/>
                  </a:cubicBezTo>
                  <a:cubicBezTo>
                    <a:pt x="117088" y="24612"/>
                    <a:pt x="117144" y="24704"/>
                    <a:pt x="117197" y="24704"/>
                  </a:cubicBezTo>
                  <a:cubicBezTo>
                    <a:pt x="117212" y="24704"/>
                    <a:pt x="117227" y="24696"/>
                    <a:pt x="117242" y="24679"/>
                  </a:cubicBezTo>
                  <a:cubicBezTo>
                    <a:pt x="117249" y="24671"/>
                    <a:pt x="117259" y="24667"/>
                    <a:pt x="117271" y="24667"/>
                  </a:cubicBezTo>
                  <a:cubicBezTo>
                    <a:pt x="117327" y="24667"/>
                    <a:pt x="117419" y="24754"/>
                    <a:pt x="117470" y="24754"/>
                  </a:cubicBezTo>
                  <a:cubicBezTo>
                    <a:pt x="117484" y="24754"/>
                    <a:pt x="117494" y="24747"/>
                    <a:pt x="117500" y="24730"/>
                  </a:cubicBezTo>
                  <a:lnTo>
                    <a:pt x="117500" y="24724"/>
                  </a:lnTo>
                  <a:lnTo>
                    <a:pt x="117500" y="24717"/>
                  </a:lnTo>
                  <a:cubicBezTo>
                    <a:pt x="117504" y="24708"/>
                    <a:pt x="117504" y="24701"/>
                    <a:pt x="117504" y="24692"/>
                  </a:cubicBezTo>
                  <a:cubicBezTo>
                    <a:pt x="117504" y="24518"/>
                    <a:pt x="117696" y="24455"/>
                    <a:pt x="117696" y="24215"/>
                  </a:cubicBezTo>
                  <a:cubicBezTo>
                    <a:pt x="117696" y="23979"/>
                    <a:pt x="117714" y="23666"/>
                    <a:pt x="117476" y="23666"/>
                  </a:cubicBezTo>
                  <a:cubicBezTo>
                    <a:pt x="117473" y="23666"/>
                    <a:pt x="117469" y="23666"/>
                    <a:pt x="117466" y="23666"/>
                  </a:cubicBezTo>
                  <a:cubicBezTo>
                    <a:pt x="117418" y="23668"/>
                    <a:pt x="117374" y="23670"/>
                    <a:pt x="117337" y="23670"/>
                  </a:cubicBezTo>
                  <a:cubicBezTo>
                    <a:pt x="117183" y="23670"/>
                    <a:pt x="117131" y="23638"/>
                    <a:pt x="117264" y="23445"/>
                  </a:cubicBezTo>
                  <a:cubicBezTo>
                    <a:pt x="117431" y="23208"/>
                    <a:pt x="117548" y="22896"/>
                    <a:pt x="117500" y="22760"/>
                  </a:cubicBezTo>
                  <a:cubicBezTo>
                    <a:pt x="117453" y="22621"/>
                    <a:pt x="117601" y="22403"/>
                    <a:pt x="117317" y="22331"/>
                  </a:cubicBezTo>
                  <a:cubicBezTo>
                    <a:pt x="117106" y="22274"/>
                    <a:pt x="117043" y="22116"/>
                    <a:pt x="117106" y="22078"/>
                  </a:cubicBezTo>
                  <a:cubicBezTo>
                    <a:pt x="117114" y="22073"/>
                    <a:pt x="117124" y="22070"/>
                    <a:pt x="117137" y="22070"/>
                  </a:cubicBezTo>
                  <a:cubicBezTo>
                    <a:pt x="117156" y="22070"/>
                    <a:pt x="117180" y="22076"/>
                    <a:pt x="117210" y="22091"/>
                  </a:cubicBezTo>
                  <a:cubicBezTo>
                    <a:pt x="117320" y="22141"/>
                    <a:pt x="117440" y="22176"/>
                    <a:pt x="117563" y="22195"/>
                  </a:cubicBezTo>
                  <a:cubicBezTo>
                    <a:pt x="117614" y="22202"/>
                    <a:pt x="117666" y="22206"/>
                    <a:pt x="117717" y="22206"/>
                  </a:cubicBezTo>
                  <a:cubicBezTo>
                    <a:pt x="117806" y="22206"/>
                    <a:pt x="117894" y="22195"/>
                    <a:pt x="117980" y="22173"/>
                  </a:cubicBezTo>
                  <a:cubicBezTo>
                    <a:pt x="118024" y="22160"/>
                    <a:pt x="118072" y="22154"/>
                    <a:pt x="118119" y="22151"/>
                  </a:cubicBezTo>
                  <a:cubicBezTo>
                    <a:pt x="118154" y="22147"/>
                    <a:pt x="118191" y="22146"/>
                    <a:pt x="118228" y="22146"/>
                  </a:cubicBezTo>
                  <a:cubicBezTo>
                    <a:pt x="118426" y="22146"/>
                    <a:pt x="118634" y="22196"/>
                    <a:pt x="118722" y="22299"/>
                  </a:cubicBezTo>
                  <a:cubicBezTo>
                    <a:pt x="118747" y="22324"/>
                    <a:pt x="118763" y="22356"/>
                    <a:pt x="118766" y="22394"/>
                  </a:cubicBezTo>
                  <a:cubicBezTo>
                    <a:pt x="118769" y="22416"/>
                    <a:pt x="118776" y="22438"/>
                    <a:pt x="118785" y="22457"/>
                  </a:cubicBezTo>
                  <a:cubicBezTo>
                    <a:pt x="118867" y="22656"/>
                    <a:pt x="119180" y="22867"/>
                    <a:pt x="119154" y="22965"/>
                  </a:cubicBezTo>
                  <a:cubicBezTo>
                    <a:pt x="119151" y="22975"/>
                    <a:pt x="119148" y="22981"/>
                    <a:pt x="119142" y="22987"/>
                  </a:cubicBezTo>
                  <a:cubicBezTo>
                    <a:pt x="119123" y="23008"/>
                    <a:pt x="119099" y="23015"/>
                    <a:pt x="119071" y="23015"/>
                  </a:cubicBezTo>
                  <a:cubicBezTo>
                    <a:pt x="118995" y="23015"/>
                    <a:pt x="118889" y="22964"/>
                    <a:pt x="118773" y="22964"/>
                  </a:cubicBezTo>
                  <a:cubicBezTo>
                    <a:pt x="118714" y="22964"/>
                    <a:pt x="118653" y="22977"/>
                    <a:pt x="118593" y="23016"/>
                  </a:cubicBezTo>
                  <a:cubicBezTo>
                    <a:pt x="118394" y="23145"/>
                    <a:pt x="118255" y="23088"/>
                    <a:pt x="118189" y="23148"/>
                  </a:cubicBezTo>
                  <a:cubicBezTo>
                    <a:pt x="118185" y="23148"/>
                    <a:pt x="118182" y="23152"/>
                    <a:pt x="118182" y="23155"/>
                  </a:cubicBezTo>
                  <a:cubicBezTo>
                    <a:pt x="118179" y="23158"/>
                    <a:pt x="118176" y="23158"/>
                    <a:pt x="118173" y="23161"/>
                  </a:cubicBezTo>
                  <a:cubicBezTo>
                    <a:pt x="118170" y="23167"/>
                    <a:pt x="118166" y="23170"/>
                    <a:pt x="118166" y="23177"/>
                  </a:cubicBezTo>
                  <a:lnTo>
                    <a:pt x="118163" y="23180"/>
                  </a:lnTo>
                  <a:cubicBezTo>
                    <a:pt x="118116" y="23271"/>
                    <a:pt x="118037" y="23458"/>
                    <a:pt x="118106" y="23537"/>
                  </a:cubicBezTo>
                  <a:cubicBezTo>
                    <a:pt x="118125" y="23556"/>
                    <a:pt x="118154" y="23568"/>
                    <a:pt x="118179" y="23571"/>
                  </a:cubicBezTo>
                  <a:cubicBezTo>
                    <a:pt x="118192" y="23575"/>
                    <a:pt x="118204" y="23578"/>
                    <a:pt x="118214" y="23584"/>
                  </a:cubicBezTo>
                  <a:cubicBezTo>
                    <a:pt x="118373" y="23653"/>
                    <a:pt x="118458" y="24039"/>
                    <a:pt x="118670" y="24039"/>
                  </a:cubicBezTo>
                  <a:cubicBezTo>
                    <a:pt x="118673" y="24039"/>
                    <a:pt x="118675" y="24039"/>
                    <a:pt x="118678" y="24039"/>
                  </a:cubicBezTo>
                  <a:cubicBezTo>
                    <a:pt x="118699" y="24038"/>
                    <a:pt x="118725" y="24037"/>
                    <a:pt x="118754" y="24037"/>
                  </a:cubicBezTo>
                  <a:cubicBezTo>
                    <a:pt x="118825" y="24037"/>
                    <a:pt x="118918" y="24039"/>
                    <a:pt x="119017" y="24039"/>
                  </a:cubicBezTo>
                  <a:cubicBezTo>
                    <a:pt x="119195" y="24039"/>
                    <a:pt x="119395" y="24034"/>
                    <a:pt x="119540" y="24004"/>
                  </a:cubicBezTo>
                  <a:cubicBezTo>
                    <a:pt x="119637" y="23985"/>
                    <a:pt x="119707" y="23953"/>
                    <a:pt x="119729" y="23903"/>
                  </a:cubicBezTo>
                  <a:cubicBezTo>
                    <a:pt x="119802" y="23720"/>
                    <a:pt x="119672" y="23344"/>
                    <a:pt x="119865" y="23253"/>
                  </a:cubicBezTo>
                  <a:cubicBezTo>
                    <a:pt x="119966" y="23205"/>
                    <a:pt x="120149" y="23183"/>
                    <a:pt x="120300" y="23158"/>
                  </a:cubicBezTo>
                  <a:lnTo>
                    <a:pt x="120304" y="23158"/>
                  </a:lnTo>
                  <a:cubicBezTo>
                    <a:pt x="120417" y="23136"/>
                    <a:pt x="120512" y="23110"/>
                    <a:pt x="120537" y="23066"/>
                  </a:cubicBezTo>
                  <a:cubicBezTo>
                    <a:pt x="120540" y="23057"/>
                    <a:pt x="120540" y="23050"/>
                    <a:pt x="120540" y="23044"/>
                  </a:cubicBezTo>
                  <a:cubicBezTo>
                    <a:pt x="120540" y="23032"/>
                    <a:pt x="120547" y="23019"/>
                    <a:pt x="120553" y="23009"/>
                  </a:cubicBezTo>
                  <a:lnTo>
                    <a:pt x="120553" y="23006"/>
                  </a:lnTo>
                  <a:lnTo>
                    <a:pt x="120559" y="23000"/>
                  </a:lnTo>
                  <a:lnTo>
                    <a:pt x="120562" y="22994"/>
                  </a:lnTo>
                  <a:lnTo>
                    <a:pt x="120569" y="22991"/>
                  </a:lnTo>
                  <a:lnTo>
                    <a:pt x="120572" y="22991"/>
                  </a:lnTo>
                  <a:cubicBezTo>
                    <a:pt x="120638" y="22934"/>
                    <a:pt x="120805" y="22896"/>
                    <a:pt x="120957" y="22817"/>
                  </a:cubicBezTo>
                  <a:cubicBezTo>
                    <a:pt x="121026" y="22782"/>
                    <a:pt x="121083" y="22735"/>
                    <a:pt x="121134" y="22678"/>
                  </a:cubicBezTo>
                  <a:cubicBezTo>
                    <a:pt x="121225" y="22577"/>
                    <a:pt x="121490" y="22473"/>
                    <a:pt x="121768" y="22391"/>
                  </a:cubicBezTo>
                  <a:cubicBezTo>
                    <a:pt x="122052" y="22307"/>
                    <a:pt x="122351" y="22251"/>
                    <a:pt x="122490" y="22251"/>
                  </a:cubicBezTo>
                  <a:cubicBezTo>
                    <a:pt x="122519" y="22251"/>
                    <a:pt x="122540" y="22253"/>
                    <a:pt x="122554" y="22258"/>
                  </a:cubicBezTo>
                  <a:cubicBezTo>
                    <a:pt x="122561" y="22261"/>
                    <a:pt x="122567" y="22264"/>
                    <a:pt x="122573" y="22268"/>
                  </a:cubicBezTo>
                  <a:cubicBezTo>
                    <a:pt x="122683" y="22318"/>
                    <a:pt x="122702" y="22439"/>
                    <a:pt x="122779" y="22439"/>
                  </a:cubicBezTo>
                  <a:cubicBezTo>
                    <a:pt x="122794" y="22439"/>
                    <a:pt x="122810" y="22435"/>
                    <a:pt x="122829" y="22425"/>
                  </a:cubicBezTo>
                  <a:cubicBezTo>
                    <a:pt x="122845" y="22419"/>
                    <a:pt x="122857" y="22410"/>
                    <a:pt x="122867" y="22397"/>
                  </a:cubicBezTo>
                  <a:cubicBezTo>
                    <a:pt x="122930" y="22318"/>
                    <a:pt x="122845" y="22167"/>
                    <a:pt x="122949" y="22078"/>
                  </a:cubicBezTo>
                  <a:cubicBezTo>
                    <a:pt x="122952" y="22075"/>
                    <a:pt x="122958" y="22072"/>
                    <a:pt x="122961" y="22069"/>
                  </a:cubicBezTo>
                  <a:cubicBezTo>
                    <a:pt x="123086" y="21978"/>
                    <a:pt x="123578" y="21809"/>
                    <a:pt x="123740" y="21809"/>
                  </a:cubicBezTo>
                  <a:cubicBezTo>
                    <a:pt x="123759" y="21809"/>
                    <a:pt x="123773" y="21811"/>
                    <a:pt x="123782" y="21816"/>
                  </a:cubicBezTo>
                  <a:cubicBezTo>
                    <a:pt x="123789" y="21819"/>
                    <a:pt x="123792" y="21826"/>
                    <a:pt x="123792" y="21832"/>
                  </a:cubicBezTo>
                  <a:cubicBezTo>
                    <a:pt x="123792" y="21845"/>
                    <a:pt x="123789" y="21857"/>
                    <a:pt x="123782" y="21870"/>
                  </a:cubicBezTo>
                  <a:cubicBezTo>
                    <a:pt x="123744" y="21971"/>
                    <a:pt x="123558" y="22141"/>
                    <a:pt x="123656" y="22255"/>
                  </a:cubicBezTo>
                  <a:cubicBezTo>
                    <a:pt x="123716" y="22324"/>
                    <a:pt x="123722" y="22375"/>
                    <a:pt x="123684" y="22407"/>
                  </a:cubicBezTo>
                  <a:cubicBezTo>
                    <a:pt x="123658" y="22425"/>
                    <a:pt x="123613" y="22437"/>
                    <a:pt x="123550" y="22437"/>
                  </a:cubicBezTo>
                  <a:cubicBezTo>
                    <a:pt x="123537" y="22437"/>
                    <a:pt x="123522" y="22436"/>
                    <a:pt x="123508" y="22435"/>
                  </a:cubicBezTo>
                  <a:cubicBezTo>
                    <a:pt x="123494" y="22434"/>
                    <a:pt x="123480" y="22433"/>
                    <a:pt x="123466" y="22433"/>
                  </a:cubicBezTo>
                  <a:cubicBezTo>
                    <a:pt x="123411" y="22433"/>
                    <a:pt x="123356" y="22443"/>
                    <a:pt x="123306" y="22463"/>
                  </a:cubicBezTo>
                  <a:cubicBezTo>
                    <a:pt x="123252" y="22492"/>
                    <a:pt x="123252" y="22539"/>
                    <a:pt x="123353" y="22599"/>
                  </a:cubicBezTo>
                  <a:cubicBezTo>
                    <a:pt x="123437" y="22650"/>
                    <a:pt x="123584" y="22661"/>
                    <a:pt x="123734" y="22661"/>
                  </a:cubicBezTo>
                  <a:cubicBezTo>
                    <a:pt x="123849" y="22661"/>
                    <a:pt x="123966" y="22654"/>
                    <a:pt x="124059" y="22654"/>
                  </a:cubicBezTo>
                  <a:cubicBezTo>
                    <a:pt x="124111" y="22654"/>
                    <a:pt x="124154" y="22656"/>
                    <a:pt x="124186" y="22662"/>
                  </a:cubicBezTo>
                  <a:cubicBezTo>
                    <a:pt x="124193" y="22664"/>
                    <a:pt x="124201" y="22665"/>
                    <a:pt x="124208" y="22665"/>
                  </a:cubicBezTo>
                  <a:cubicBezTo>
                    <a:pt x="124242" y="22665"/>
                    <a:pt x="124275" y="22647"/>
                    <a:pt x="124294" y="22618"/>
                  </a:cubicBezTo>
                  <a:cubicBezTo>
                    <a:pt x="124373" y="22523"/>
                    <a:pt x="124448" y="22321"/>
                    <a:pt x="124761" y="22242"/>
                  </a:cubicBezTo>
                  <a:cubicBezTo>
                    <a:pt x="124866" y="22217"/>
                    <a:pt x="124974" y="22207"/>
                    <a:pt x="125082" y="22207"/>
                  </a:cubicBezTo>
                  <a:cubicBezTo>
                    <a:pt x="125097" y="22207"/>
                    <a:pt x="125112" y="22207"/>
                    <a:pt x="125127" y="22208"/>
                  </a:cubicBezTo>
                  <a:cubicBezTo>
                    <a:pt x="125357" y="22214"/>
                    <a:pt x="125563" y="22261"/>
                    <a:pt x="125702" y="22261"/>
                  </a:cubicBezTo>
                  <a:cubicBezTo>
                    <a:pt x="125736" y="22261"/>
                    <a:pt x="125771" y="22255"/>
                    <a:pt x="125806" y="22242"/>
                  </a:cubicBezTo>
                  <a:cubicBezTo>
                    <a:pt x="125913" y="22198"/>
                    <a:pt x="126197" y="22002"/>
                    <a:pt x="126434" y="21873"/>
                  </a:cubicBezTo>
                  <a:cubicBezTo>
                    <a:pt x="126556" y="21808"/>
                    <a:pt x="126663" y="21762"/>
                    <a:pt x="126728" y="21762"/>
                  </a:cubicBezTo>
                  <a:cubicBezTo>
                    <a:pt x="126738" y="21762"/>
                    <a:pt x="126748" y="21763"/>
                    <a:pt x="126756" y="21766"/>
                  </a:cubicBezTo>
                  <a:cubicBezTo>
                    <a:pt x="126904" y="21819"/>
                    <a:pt x="127195" y="21936"/>
                    <a:pt x="127147" y="22031"/>
                  </a:cubicBezTo>
                  <a:cubicBezTo>
                    <a:pt x="127144" y="22037"/>
                    <a:pt x="127138" y="22047"/>
                    <a:pt x="127132" y="22050"/>
                  </a:cubicBezTo>
                  <a:cubicBezTo>
                    <a:pt x="127081" y="22100"/>
                    <a:pt x="127021" y="22170"/>
                    <a:pt x="127002" y="22239"/>
                  </a:cubicBezTo>
                  <a:cubicBezTo>
                    <a:pt x="126983" y="22306"/>
                    <a:pt x="127012" y="22372"/>
                    <a:pt x="127132" y="22416"/>
                  </a:cubicBezTo>
                  <a:cubicBezTo>
                    <a:pt x="127217" y="22448"/>
                    <a:pt x="127294" y="22463"/>
                    <a:pt x="127353" y="22463"/>
                  </a:cubicBezTo>
                  <a:cubicBezTo>
                    <a:pt x="127393" y="22463"/>
                    <a:pt x="127425" y="22457"/>
                    <a:pt x="127447" y="22444"/>
                  </a:cubicBezTo>
                  <a:cubicBezTo>
                    <a:pt x="127454" y="22441"/>
                    <a:pt x="127457" y="22438"/>
                    <a:pt x="127460" y="22435"/>
                  </a:cubicBezTo>
                  <a:lnTo>
                    <a:pt x="127466" y="22432"/>
                  </a:lnTo>
                  <a:cubicBezTo>
                    <a:pt x="127495" y="22400"/>
                    <a:pt x="127495" y="22356"/>
                    <a:pt x="127454" y="22290"/>
                  </a:cubicBezTo>
                  <a:cubicBezTo>
                    <a:pt x="127422" y="22239"/>
                    <a:pt x="127422" y="22201"/>
                    <a:pt x="127444" y="22170"/>
                  </a:cubicBezTo>
                  <a:lnTo>
                    <a:pt x="127450" y="22163"/>
                  </a:lnTo>
                  <a:cubicBezTo>
                    <a:pt x="127517" y="22094"/>
                    <a:pt x="127703" y="22078"/>
                    <a:pt x="127873" y="22078"/>
                  </a:cubicBezTo>
                  <a:cubicBezTo>
                    <a:pt x="127981" y="22078"/>
                    <a:pt x="128056" y="22037"/>
                    <a:pt x="128097" y="21980"/>
                  </a:cubicBezTo>
                  <a:cubicBezTo>
                    <a:pt x="128154" y="21905"/>
                    <a:pt x="128139" y="21800"/>
                    <a:pt x="128066" y="21740"/>
                  </a:cubicBezTo>
                  <a:cubicBezTo>
                    <a:pt x="127946" y="21627"/>
                    <a:pt x="127813" y="21469"/>
                    <a:pt x="127785" y="21302"/>
                  </a:cubicBezTo>
                  <a:cubicBezTo>
                    <a:pt x="127785" y="21302"/>
                    <a:pt x="127785" y="21299"/>
                    <a:pt x="127785" y="21299"/>
                  </a:cubicBezTo>
                  <a:lnTo>
                    <a:pt x="127785" y="21295"/>
                  </a:lnTo>
                  <a:cubicBezTo>
                    <a:pt x="127782" y="21273"/>
                    <a:pt x="127782" y="21251"/>
                    <a:pt x="127782" y="21229"/>
                  </a:cubicBezTo>
                  <a:cubicBezTo>
                    <a:pt x="127785" y="21197"/>
                    <a:pt x="127782" y="21169"/>
                    <a:pt x="127779" y="21141"/>
                  </a:cubicBezTo>
                  <a:cubicBezTo>
                    <a:pt x="127772" y="21100"/>
                    <a:pt x="127757" y="21059"/>
                    <a:pt x="127728" y="21030"/>
                  </a:cubicBezTo>
                  <a:lnTo>
                    <a:pt x="127728" y="21027"/>
                  </a:lnTo>
                  <a:lnTo>
                    <a:pt x="127722" y="21021"/>
                  </a:lnTo>
                  <a:cubicBezTo>
                    <a:pt x="127670" y="20969"/>
                    <a:pt x="127585" y="20943"/>
                    <a:pt x="127453" y="20943"/>
                  </a:cubicBezTo>
                  <a:cubicBezTo>
                    <a:pt x="127432" y="20943"/>
                    <a:pt x="127410" y="20944"/>
                    <a:pt x="127387" y="20945"/>
                  </a:cubicBezTo>
                  <a:cubicBezTo>
                    <a:pt x="127370" y="20946"/>
                    <a:pt x="127353" y="20947"/>
                    <a:pt x="127339" y="20947"/>
                  </a:cubicBezTo>
                  <a:cubicBezTo>
                    <a:pt x="127231" y="20947"/>
                    <a:pt x="127193" y="20918"/>
                    <a:pt x="127160" y="20885"/>
                  </a:cubicBezTo>
                  <a:cubicBezTo>
                    <a:pt x="127125" y="20847"/>
                    <a:pt x="127087" y="20784"/>
                    <a:pt x="126933" y="20759"/>
                  </a:cubicBezTo>
                  <a:cubicBezTo>
                    <a:pt x="126639" y="20715"/>
                    <a:pt x="126566" y="20348"/>
                    <a:pt x="126756" y="20247"/>
                  </a:cubicBezTo>
                  <a:cubicBezTo>
                    <a:pt x="126787" y="20232"/>
                    <a:pt x="126822" y="20222"/>
                    <a:pt x="126857" y="20222"/>
                  </a:cubicBezTo>
                  <a:cubicBezTo>
                    <a:pt x="126862" y="20222"/>
                    <a:pt x="126867" y="20222"/>
                    <a:pt x="126872" y="20222"/>
                  </a:cubicBezTo>
                  <a:cubicBezTo>
                    <a:pt x="127039" y="20222"/>
                    <a:pt x="127234" y="20374"/>
                    <a:pt x="127507" y="20494"/>
                  </a:cubicBezTo>
                  <a:cubicBezTo>
                    <a:pt x="127826" y="20629"/>
                    <a:pt x="127782" y="20835"/>
                    <a:pt x="127935" y="20835"/>
                  </a:cubicBezTo>
                  <a:cubicBezTo>
                    <a:pt x="127940" y="20835"/>
                    <a:pt x="127944" y="20835"/>
                    <a:pt x="127949" y="20834"/>
                  </a:cubicBezTo>
                  <a:lnTo>
                    <a:pt x="127968" y="20834"/>
                  </a:lnTo>
                  <a:cubicBezTo>
                    <a:pt x="127985" y="20832"/>
                    <a:pt x="128004" y="20831"/>
                    <a:pt x="128024" y="20831"/>
                  </a:cubicBezTo>
                  <a:cubicBezTo>
                    <a:pt x="128105" y="20831"/>
                    <a:pt x="128212" y="20849"/>
                    <a:pt x="128341" y="20869"/>
                  </a:cubicBezTo>
                  <a:cubicBezTo>
                    <a:pt x="128587" y="20913"/>
                    <a:pt x="128839" y="20935"/>
                    <a:pt x="129089" y="20935"/>
                  </a:cubicBezTo>
                  <a:lnTo>
                    <a:pt x="129243" y="20935"/>
                  </a:lnTo>
                  <a:cubicBezTo>
                    <a:pt x="129711" y="20945"/>
                    <a:pt x="129954" y="21046"/>
                    <a:pt x="130235" y="21235"/>
                  </a:cubicBezTo>
                  <a:cubicBezTo>
                    <a:pt x="130478" y="21400"/>
                    <a:pt x="130670" y="21425"/>
                    <a:pt x="130875" y="21497"/>
                  </a:cubicBezTo>
                  <a:cubicBezTo>
                    <a:pt x="130939" y="21519"/>
                    <a:pt x="131002" y="21545"/>
                    <a:pt x="131058" y="21576"/>
                  </a:cubicBezTo>
                  <a:cubicBezTo>
                    <a:pt x="131100" y="21598"/>
                    <a:pt x="131147" y="21621"/>
                    <a:pt x="131197" y="21643"/>
                  </a:cubicBezTo>
                  <a:cubicBezTo>
                    <a:pt x="131497" y="21772"/>
                    <a:pt x="131933" y="21914"/>
                    <a:pt x="132056" y="22006"/>
                  </a:cubicBezTo>
                  <a:cubicBezTo>
                    <a:pt x="132202" y="22114"/>
                    <a:pt x="132670" y="22600"/>
                    <a:pt x="132797" y="22600"/>
                  </a:cubicBezTo>
                  <a:cubicBezTo>
                    <a:pt x="132800" y="22600"/>
                    <a:pt x="132802" y="22599"/>
                    <a:pt x="132804" y="22599"/>
                  </a:cubicBezTo>
                  <a:cubicBezTo>
                    <a:pt x="132839" y="22590"/>
                    <a:pt x="132867" y="22574"/>
                    <a:pt x="132893" y="22549"/>
                  </a:cubicBezTo>
                  <a:cubicBezTo>
                    <a:pt x="133038" y="22419"/>
                    <a:pt x="133249" y="22085"/>
                    <a:pt x="133189" y="21990"/>
                  </a:cubicBezTo>
                  <a:cubicBezTo>
                    <a:pt x="133117" y="21870"/>
                    <a:pt x="132962" y="21990"/>
                    <a:pt x="132814" y="21797"/>
                  </a:cubicBezTo>
                  <a:cubicBezTo>
                    <a:pt x="132782" y="21753"/>
                    <a:pt x="132757" y="21706"/>
                    <a:pt x="132738" y="21655"/>
                  </a:cubicBezTo>
                  <a:cubicBezTo>
                    <a:pt x="132728" y="21630"/>
                    <a:pt x="132722" y="21602"/>
                    <a:pt x="132716" y="21576"/>
                  </a:cubicBezTo>
                  <a:cubicBezTo>
                    <a:pt x="132684" y="21466"/>
                    <a:pt x="132668" y="21365"/>
                    <a:pt x="132558" y="21299"/>
                  </a:cubicBezTo>
                  <a:lnTo>
                    <a:pt x="132548" y="21295"/>
                  </a:lnTo>
                  <a:cubicBezTo>
                    <a:pt x="132488" y="21261"/>
                    <a:pt x="132422" y="21235"/>
                    <a:pt x="132356" y="21216"/>
                  </a:cubicBezTo>
                  <a:cubicBezTo>
                    <a:pt x="132144" y="21150"/>
                    <a:pt x="131882" y="21096"/>
                    <a:pt x="131816" y="21018"/>
                  </a:cubicBezTo>
                  <a:cubicBezTo>
                    <a:pt x="131725" y="20910"/>
                    <a:pt x="131870" y="20699"/>
                    <a:pt x="132028" y="20598"/>
                  </a:cubicBezTo>
                  <a:cubicBezTo>
                    <a:pt x="132135" y="20528"/>
                    <a:pt x="132078" y="20440"/>
                    <a:pt x="132056" y="20374"/>
                  </a:cubicBezTo>
                  <a:cubicBezTo>
                    <a:pt x="132047" y="20355"/>
                    <a:pt x="132047" y="20336"/>
                    <a:pt x="132053" y="20317"/>
                  </a:cubicBezTo>
                  <a:cubicBezTo>
                    <a:pt x="132056" y="20310"/>
                    <a:pt x="132059" y="20307"/>
                    <a:pt x="132062" y="20304"/>
                  </a:cubicBezTo>
                  <a:cubicBezTo>
                    <a:pt x="132129" y="20250"/>
                    <a:pt x="132236" y="19865"/>
                    <a:pt x="132135" y="19812"/>
                  </a:cubicBezTo>
                  <a:cubicBezTo>
                    <a:pt x="132113" y="19799"/>
                    <a:pt x="132089" y="19795"/>
                    <a:pt x="132063" y="19795"/>
                  </a:cubicBezTo>
                  <a:cubicBezTo>
                    <a:pt x="132023" y="19795"/>
                    <a:pt x="131979" y="19804"/>
                    <a:pt x="131936" y="19804"/>
                  </a:cubicBezTo>
                  <a:cubicBezTo>
                    <a:pt x="131883" y="19804"/>
                    <a:pt x="131831" y="19790"/>
                    <a:pt x="131788" y="19726"/>
                  </a:cubicBezTo>
                  <a:cubicBezTo>
                    <a:pt x="131699" y="19597"/>
                    <a:pt x="131797" y="19348"/>
                    <a:pt x="131974" y="19228"/>
                  </a:cubicBezTo>
                  <a:cubicBezTo>
                    <a:pt x="131996" y="19212"/>
                    <a:pt x="132018" y="19199"/>
                    <a:pt x="132043" y="19187"/>
                  </a:cubicBezTo>
                  <a:cubicBezTo>
                    <a:pt x="132223" y="19114"/>
                    <a:pt x="132571" y="19013"/>
                    <a:pt x="132763" y="18764"/>
                  </a:cubicBezTo>
                  <a:cubicBezTo>
                    <a:pt x="132810" y="18701"/>
                    <a:pt x="132848" y="18631"/>
                    <a:pt x="132867" y="18555"/>
                  </a:cubicBezTo>
                  <a:cubicBezTo>
                    <a:pt x="132987" y="18145"/>
                    <a:pt x="133189" y="17861"/>
                    <a:pt x="133281" y="17678"/>
                  </a:cubicBezTo>
                  <a:cubicBezTo>
                    <a:pt x="133344" y="17548"/>
                    <a:pt x="133398" y="17409"/>
                    <a:pt x="133489" y="17353"/>
                  </a:cubicBezTo>
                  <a:cubicBezTo>
                    <a:pt x="133520" y="17334"/>
                    <a:pt x="133556" y="17324"/>
                    <a:pt x="133593" y="17324"/>
                  </a:cubicBezTo>
                  <a:cubicBezTo>
                    <a:pt x="133605" y="17324"/>
                    <a:pt x="133618" y="17325"/>
                    <a:pt x="133631" y="17327"/>
                  </a:cubicBezTo>
                  <a:cubicBezTo>
                    <a:pt x="133788" y="17359"/>
                    <a:pt x="134353" y="17388"/>
                    <a:pt x="134659" y="17388"/>
                  </a:cubicBezTo>
                  <a:cubicBezTo>
                    <a:pt x="134721" y="17388"/>
                    <a:pt x="134773" y="17387"/>
                    <a:pt x="134809" y="17384"/>
                  </a:cubicBezTo>
                  <a:cubicBezTo>
                    <a:pt x="134823" y="17383"/>
                    <a:pt x="134838" y="17382"/>
                    <a:pt x="134854" y="17382"/>
                  </a:cubicBezTo>
                  <a:cubicBezTo>
                    <a:pt x="135089" y="17382"/>
                    <a:pt x="135561" y="17504"/>
                    <a:pt x="135579" y="17640"/>
                  </a:cubicBezTo>
                  <a:cubicBezTo>
                    <a:pt x="135601" y="17782"/>
                    <a:pt x="135579" y="18473"/>
                    <a:pt x="135314" y="18691"/>
                  </a:cubicBezTo>
                  <a:cubicBezTo>
                    <a:pt x="135052" y="18909"/>
                    <a:pt x="134929" y="19076"/>
                    <a:pt x="135112" y="19158"/>
                  </a:cubicBezTo>
                  <a:cubicBezTo>
                    <a:pt x="135292" y="19243"/>
                    <a:pt x="135670" y="19562"/>
                    <a:pt x="135617" y="19865"/>
                  </a:cubicBezTo>
                  <a:cubicBezTo>
                    <a:pt x="135563" y="20168"/>
                    <a:pt x="135440" y="20348"/>
                    <a:pt x="135459" y="20516"/>
                  </a:cubicBezTo>
                  <a:cubicBezTo>
                    <a:pt x="135475" y="20683"/>
                    <a:pt x="135522" y="20964"/>
                    <a:pt x="135468" y="21100"/>
                  </a:cubicBezTo>
                  <a:cubicBezTo>
                    <a:pt x="135412" y="21235"/>
                    <a:pt x="135516" y="21561"/>
                    <a:pt x="135487" y="21731"/>
                  </a:cubicBezTo>
                  <a:cubicBezTo>
                    <a:pt x="135459" y="21905"/>
                    <a:pt x="135863" y="22182"/>
                    <a:pt x="135974" y="22264"/>
                  </a:cubicBezTo>
                  <a:cubicBezTo>
                    <a:pt x="136084" y="22347"/>
                    <a:pt x="136071" y="22454"/>
                    <a:pt x="135955" y="22492"/>
                  </a:cubicBezTo>
                  <a:cubicBezTo>
                    <a:pt x="135838" y="22530"/>
                    <a:pt x="135715" y="22804"/>
                    <a:pt x="135787" y="22905"/>
                  </a:cubicBezTo>
                  <a:cubicBezTo>
                    <a:pt x="135863" y="23006"/>
                    <a:pt x="135797" y="23199"/>
                    <a:pt x="135677" y="23199"/>
                  </a:cubicBezTo>
                  <a:cubicBezTo>
                    <a:pt x="135604" y="23199"/>
                    <a:pt x="135554" y="23271"/>
                    <a:pt x="135497" y="23331"/>
                  </a:cubicBezTo>
                  <a:cubicBezTo>
                    <a:pt x="135465" y="23366"/>
                    <a:pt x="135424" y="23391"/>
                    <a:pt x="135377" y="23398"/>
                  </a:cubicBezTo>
                  <a:cubicBezTo>
                    <a:pt x="135352" y="23398"/>
                    <a:pt x="135330" y="23407"/>
                    <a:pt x="135314" y="23426"/>
                  </a:cubicBezTo>
                  <a:cubicBezTo>
                    <a:pt x="135276" y="23467"/>
                    <a:pt x="135301" y="23552"/>
                    <a:pt x="135213" y="23600"/>
                  </a:cubicBezTo>
                  <a:cubicBezTo>
                    <a:pt x="135159" y="23628"/>
                    <a:pt x="135143" y="23679"/>
                    <a:pt x="135131" y="23739"/>
                  </a:cubicBezTo>
                  <a:lnTo>
                    <a:pt x="135131" y="23745"/>
                  </a:lnTo>
                  <a:cubicBezTo>
                    <a:pt x="135115" y="23808"/>
                    <a:pt x="135102" y="23878"/>
                    <a:pt x="135045" y="23915"/>
                  </a:cubicBezTo>
                  <a:cubicBezTo>
                    <a:pt x="135036" y="23922"/>
                    <a:pt x="135030" y="23925"/>
                    <a:pt x="135020" y="23928"/>
                  </a:cubicBezTo>
                  <a:lnTo>
                    <a:pt x="134979" y="23947"/>
                  </a:lnTo>
                  <a:cubicBezTo>
                    <a:pt x="134916" y="23969"/>
                    <a:pt x="134853" y="24001"/>
                    <a:pt x="134793" y="24039"/>
                  </a:cubicBezTo>
                  <a:cubicBezTo>
                    <a:pt x="134749" y="24070"/>
                    <a:pt x="134723" y="24108"/>
                    <a:pt x="134742" y="24149"/>
                  </a:cubicBezTo>
                  <a:cubicBezTo>
                    <a:pt x="134746" y="24152"/>
                    <a:pt x="134746" y="24155"/>
                    <a:pt x="134746" y="24159"/>
                  </a:cubicBezTo>
                  <a:cubicBezTo>
                    <a:pt x="134755" y="24168"/>
                    <a:pt x="134761" y="24181"/>
                    <a:pt x="134764" y="24190"/>
                  </a:cubicBezTo>
                  <a:cubicBezTo>
                    <a:pt x="134787" y="24228"/>
                    <a:pt x="134790" y="24263"/>
                    <a:pt x="134764" y="24285"/>
                  </a:cubicBezTo>
                  <a:cubicBezTo>
                    <a:pt x="134748" y="24299"/>
                    <a:pt x="134715" y="24307"/>
                    <a:pt x="134664" y="24307"/>
                  </a:cubicBezTo>
                  <a:cubicBezTo>
                    <a:pt x="134645" y="24307"/>
                    <a:pt x="134624" y="24306"/>
                    <a:pt x="134600" y="24304"/>
                  </a:cubicBezTo>
                  <a:cubicBezTo>
                    <a:pt x="134591" y="24302"/>
                    <a:pt x="134581" y="24301"/>
                    <a:pt x="134571" y="24301"/>
                  </a:cubicBezTo>
                  <a:cubicBezTo>
                    <a:pt x="134551" y="24301"/>
                    <a:pt x="134531" y="24305"/>
                    <a:pt x="134512" y="24313"/>
                  </a:cubicBezTo>
                  <a:cubicBezTo>
                    <a:pt x="134465" y="24335"/>
                    <a:pt x="134471" y="24386"/>
                    <a:pt x="134414" y="24408"/>
                  </a:cubicBezTo>
                  <a:cubicBezTo>
                    <a:pt x="134384" y="24420"/>
                    <a:pt x="134350" y="24426"/>
                    <a:pt x="134316" y="24426"/>
                  </a:cubicBezTo>
                  <a:cubicBezTo>
                    <a:pt x="134305" y="24426"/>
                    <a:pt x="134293" y="24425"/>
                    <a:pt x="134282" y="24424"/>
                  </a:cubicBezTo>
                  <a:cubicBezTo>
                    <a:pt x="134064" y="24408"/>
                    <a:pt x="134087" y="24250"/>
                    <a:pt x="134000" y="24250"/>
                  </a:cubicBezTo>
                  <a:cubicBezTo>
                    <a:pt x="133981" y="24250"/>
                    <a:pt x="133957" y="24257"/>
                    <a:pt x="133925" y="24275"/>
                  </a:cubicBezTo>
                  <a:cubicBezTo>
                    <a:pt x="133813" y="24336"/>
                    <a:pt x="133712" y="24381"/>
                    <a:pt x="133646" y="24381"/>
                  </a:cubicBezTo>
                  <a:cubicBezTo>
                    <a:pt x="133603" y="24381"/>
                    <a:pt x="133574" y="24361"/>
                    <a:pt x="133568" y="24313"/>
                  </a:cubicBezTo>
                  <a:cubicBezTo>
                    <a:pt x="133556" y="24234"/>
                    <a:pt x="133444" y="24152"/>
                    <a:pt x="133351" y="24152"/>
                  </a:cubicBezTo>
                  <a:cubicBezTo>
                    <a:pt x="133347" y="24152"/>
                    <a:pt x="133344" y="24152"/>
                    <a:pt x="133341" y="24152"/>
                  </a:cubicBezTo>
                  <a:cubicBezTo>
                    <a:pt x="133293" y="24155"/>
                    <a:pt x="133256" y="24187"/>
                    <a:pt x="133240" y="24231"/>
                  </a:cubicBezTo>
                  <a:cubicBezTo>
                    <a:pt x="133189" y="24351"/>
                    <a:pt x="133265" y="24490"/>
                    <a:pt x="133391" y="24512"/>
                  </a:cubicBezTo>
                  <a:cubicBezTo>
                    <a:pt x="133407" y="24515"/>
                    <a:pt x="133423" y="24516"/>
                    <a:pt x="133439" y="24516"/>
                  </a:cubicBezTo>
                  <a:cubicBezTo>
                    <a:pt x="133474" y="24516"/>
                    <a:pt x="133509" y="24509"/>
                    <a:pt x="133540" y="24496"/>
                  </a:cubicBezTo>
                  <a:cubicBezTo>
                    <a:pt x="133559" y="24490"/>
                    <a:pt x="133578" y="24484"/>
                    <a:pt x="133597" y="24480"/>
                  </a:cubicBezTo>
                  <a:cubicBezTo>
                    <a:pt x="133607" y="24479"/>
                    <a:pt x="133617" y="24478"/>
                    <a:pt x="133627" y="24478"/>
                  </a:cubicBezTo>
                  <a:cubicBezTo>
                    <a:pt x="133768" y="24478"/>
                    <a:pt x="133802" y="24642"/>
                    <a:pt x="134035" y="24651"/>
                  </a:cubicBezTo>
                  <a:cubicBezTo>
                    <a:pt x="134043" y="24651"/>
                    <a:pt x="134050" y="24651"/>
                    <a:pt x="134057" y="24651"/>
                  </a:cubicBezTo>
                  <a:cubicBezTo>
                    <a:pt x="134232" y="24651"/>
                    <a:pt x="134395" y="24581"/>
                    <a:pt x="134540" y="24566"/>
                  </a:cubicBezTo>
                  <a:lnTo>
                    <a:pt x="134553" y="24563"/>
                  </a:lnTo>
                  <a:lnTo>
                    <a:pt x="134556" y="24563"/>
                  </a:lnTo>
                  <a:cubicBezTo>
                    <a:pt x="134571" y="24561"/>
                    <a:pt x="134585" y="24559"/>
                    <a:pt x="134600" y="24559"/>
                  </a:cubicBezTo>
                  <a:cubicBezTo>
                    <a:pt x="134652" y="24559"/>
                    <a:pt x="134704" y="24573"/>
                    <a:pt x="134749" y="24597"/>
                  </a:cubicBezTo>
                  <a:cubicBezTo>
                    <a:pt x="134771" y="24610"/>
                    <a:pt x="134796" y="24623"/>
                    <a:pt x="134824" y="24638"/>
                  </a:cubicBezTo>
                  <a:cubicBezTo>
                    <a:pt x="134931" y="24687"/>
                    <a:pt x="135062" y="24731"/>
                    <a:pt x="135158" y="24731"/>
                  </a:cubicBezTo>
                  <a:cubicBezTo>
                    <a:pt x="135167" y="24731"/>
                    <a:pt x="135176" y="24731"/>
                    <a:pt x="135184" y="24730"/>
                  </a:cubicBezTo>
                  <a:cubicBezTo>
                    <a:pt x="135247" y="24727"/>
                    <a:pt x="135292" y="24698"/>
                    <a:pt x="135304" y="24638"/>
                  </a:cubicBezTo>
                  <a:cubicBezTo>
                    <a:pt x="135307" y="24626"/>
                    <a:pt x="135307" y="24613"/>
                    <a:pt x="135307" y="24600"/>
                  </a:cubicBezTo>
                  <a:cubicBezTo>
                    <a:pt x="135307" y="24582"/>
                    <a:pt x="135307" y="24566"/>
                    <a:pt x="135311" y="24547"/>
                  </a:cubicBezTo>
                  <a:cubicBezTo>
                    <a:pt x="135326" y="24452"/>
                    <a:pt x="135393" y="24379"/>
                    <a:pt x="135484" y="24316"/>
                  </a:cubicBezTo>
                  <a:cubicBezTo>
                    <a:pt x="135601" y="24244"/>
                    <a:pt x="135721" y="24177"/>
                    <a:pt x="135847" y="24117"/>
                  </a:cubicBezTo>
                  <a:lnTo>
                    <a:pt x="135876" y="24105"/>
                  </a:lnTo>
                  <a:lnTo>
                    <a:pt x="135898" y="24092"/>
                  </a:lnTo>
                  <a:cubicBezTo>
                    <a:pt x="136163" y="23950"/>
                    <a:pt x="136359" y="23871"/>
                    <a:pt x="136340" y="23691"/>
                  </a:cubicBezTo>
                  <a:cubicBezTo>
                    <a:pt x="136340" y="23666"/>
                    <a:pt x="136346" y="23644"/>
                    <a:pt x="136359" y="23622"/>
                  </a:cubicBezTo>
                  <a:cubicBezTo>
                    <a:pt x="136362" y="23622"/>
                    <a:pt x="136362" y="23619"/>
                    <a:pt x="136362" y="23616"/>
                  </a:cubicBezTo>
                  <a:lnTo>
                    <a:pt x="136365" y="23616"/>
                  </a:lnTo>
                  <a:cubicBezTo>
                    <a:pt x="136475" y="23426"/>
                    <a:pt x="136943" y="23158"/>
                    <a:pt x="136854" y="22959"/>
                  </a:cubicBezTo>
                  <a:cubicBezTo>
                    <a:pt x="136763" y="22751"/>
                    <a:pt x="136576" y="22337"/>
                    <a:pt x="136690" y="22145"/>
                  </a:cubicBezTo>
                  <a:cubicBezTo>
                    <a:pt x="136700" y="22129"/>
                    <a:pt x="136712" y="22113"/>
                    <a:pt x="136725" y="22097"/>
                  </a:cubicBezTo>
                  <a:cubicBezTo>
                    <a:pt x="136756" y="22075"/>
                    <a:pt x="136788" y="22053"/>
                    <a:pt x="136823" y="22037"/>
                  </a:cubicBezTo>
                  <a:cubicBezTo>
                    <a:pt x="137028" y="21939"/>
                    <a:pt x="137394" y="21892"/>
                    <a:pt x="137590" y="21860"/>
                  </a:cubicBezTo>
                  <a:cubicBezTo>
                    <a:pt x="137624" y="21854"/>
                    <a:pt x="137656" y="21848"/>
                    <a:pt x="137678" y="21845"/>
                  </a:cubicBezTo>
                  <a:cubicBezTo>
                    <a:pt x="137694" y="21841"/>
                    <a:pt x="137710" y="21839"/>
                    <a:pt x="137726" y="21839"/>
                  </a:cubicBezTo>
                  <a:cubicBezTo>
                    <a:pt x="137872" y="21839"/>
                    <a:pt x="137996" y="21989"/>
                    <a:pt x="138073" y="22097"/>
                  </a:cubicBezTo>
                  <a:cubicBezTo>
                    <a:pt x="138155" y="22217"/>
                    <a:pt x="138401" y="22318"/>
                    <a:pt x="138382" y="22492"/>
                  </a:cubicBezTo>
                  <a:cubicBezTo>
                    <a:pt x="138382" y="22511"/>
                    <a:pt x="138379" y="22526"/>
                    <a:pt x="138373" y="22542"/>
                  </a:cubicBezTo>
                  <a:cubicBezTo>
                    <a:pt x="138351" y="22609"/>
                    <a:pt x="138322" y="22675"/>
                    <a:pt x="138284" y="22735"/>
                  </a:cubicBezTo>
                  <a:cubicBezTo>
                    <a:pt x="138234" y="22830"/>
                    <a:pt x="138190" y="22912"/>
                    <a:pt x="138224" y="22940"/>
                  </a:cubicBezTo>
                  <a:cubicBezTo>
                    <a:pt x="138291" y="22994"/>
                    <a:pt x="138306" y="23262"/>
                    <a:pt x="138508" y="23331"/>
                  </a:cubicBezTo>
                  <a:cubicBezTo>
                    <a:pt x="138639" y="23381"/>
                    <a:pt x="138912" y="23426"/>
                    <a:pt x="139075" y="23426"/>
                  </a:cubicBezTo>
                  <a:cubicBezTo>
                    <a:pt x="139128" y="23426"/>
                    <a:pt x="139169" y="23421"/>
                    <a:pt x="139190" y="23410"/>
                  </a:cubicBezTo>
                  <a:cubicBezTo>
                    <a:pt x="139200" y="23404"/>
                    <a:pt x="139206" y="23398"/>
                    <a:pt x="139203" y="23388"/>
                  </a:cubicBezTo>
                  <a:cubicBezTo>
                    <a:pt x="139174" y="23306"/>
                    <a:pt x="138480" y="23186"/>
                    <a:pt x="138489" y="22912"/>
                  </a:cubicBezTo>
                  <a:cubicBezTo>
                    <a:pt x="138496" y="22637"/>
                    <a:pt x="138890" y="22637"/>
                    <a:pt x="138774" y="22454"/>
                  </a:cubicBezTo>
                  <a:cubicBezTo>
                    <a:pt x="138654" y="22271"/>
                    <a:pt x="138774" y="22088"/>
                    <a:pt x="138543" y="21977"/>
                  </a:cubicBezTo>
                  <a:cubicBezTo>
                    <a:pt x="138404" y="21911"/>
                    <a:pt x="138114" y="21750"/>
                    <a:pt x="137833" y="21652"/>
                  </a:cubicBezTo>
                  <a:cubicBezTo>
                    <a:pt x="137694" y="21602"/>
                    <a:pt x="137557" y="21568"/>
                    <a:pt x="137442" y="21568"/>
                  </a:cubicBezTo>
                  <a:cubicBezTo>
                    <a:pt x="137410" y="21568"/>
                    <a:pt x="137381" y="21571"/>
                    <a:pt x="137353" y="21576"/>
                  </a:cubicBezTo>
                  <a:cubicBezTo>
                    <a:pt x="137321" y="21579"/>
                    <a:pt x="137293" y="21586"/>
                    <a:pt x="137268" y="21592"/>
                  </a:cubicBezTo>
                  <a:cubicBezTo>
                    <a:pt x="137028" y="21651"/>
                    <a:pt x="136843" y="21747"/>
                    <a:pt x="136711" y="21747"/>
                  </a:cubicBezTo>
                  <a:cubicBezTo>
                    <a:pt x="136681" y="21747"/>
                    <a:pt x="136654" y="21742"/>
                    <a:pt x="136630" y="21731"/>
                  </a:cubicBezTo>
                  <a:cubicBezTo>
                    <a:pt x="136598" y="21717"/>
                    <a:pt x="136562" y="21713"/>
                    <a:pt x="136525" y="21713"/>
                  </a:cubicBezTo>
                  <a:cubicBezTo>
                    <a:pt x="136459" y="21713"/>
                    <a:pt x="136388" y="21726"/>
                    <a:pt x="136324" y="21726"/>
                  </a:cubicBezTo>
                  <a:cubicBezTo>
                    <a:pt x="136255" y="21726"/>
                    <a:pt x="136194" y="21711"/>
                    <a:pt x="136153" y="21649"/>
                  </a:cubicBezTo>
                  <a:cubicBezTo>
                    <a:pt x="136052" y="21491"/>
                    <a:pt x="136207" y="21346"/>
                    <a:pt x="136125" y="21027"/>
                  </a:cubicBezTo>
                  <a:cubicBezTo>
                    <a:pt x="136109" y="20945"/>
                    <a:pt x="136119" y="20863"/>
                    <a:pt x="136147" y="20790"/>
                  </a:cubicBezTo>
                  <a:cubicBezTo>
                    <a:pt x="136188" y="20673"/>
                    <a:pt x="136239" y="20563"/>
                    <a:pt x="136302" y="20456"/>
                  </a:cubicBezTo>
                  <a:cubicBezTo>
                    <a:pt x="136415" y="20254"/>
                    <a:pt x="136529" y="20071"/>
                    <a:pt x="136491" y="19982"/>
                  </a:cubicBezTo>
                  <a:cubicBezTo>
                    <a:pt x="136419" y="19809"/>
                    <a:pt x="135917" y="19240"/>
                    <a:pt x="135787" y="19133"/>
                  </a:cubicBezTo>
                  <a:cubicBezTo>
                    <a:pt x="135721" y="19076"/>
                    <a:pt x="135787" y="19016"/>
                    <a:pt x="135869" y="18953"/>
                  </a:cubicBezTo>
                  <a:cubicBezTo>
                    <a:pt x="135948" y="18887"/>
                    <a:pt x="136033" y="18824"/>
                    <a:pt x="136033" y="18748"/>
                  </a:cubicBezTo>
                  <a:cubicBezTo>
                    <a:pt x="136033" y="18707"/>
                    <a:pt x="136068" y="18678"/>
                    <a:pt x="136122" y="18656"/>
                  </a:cubicBezTo>
                  <a:cubicBezTo>
                    <a:pt x="136245" y="18596"/>
                    <a:pt x="136469" y="18558"/>
                    <a:pt x="136633" y="18473"/>
                  </a:cubicBezTo>
                  <a:lnTo>
                    <a:pt x="136640" y="18470"/>
                  </a:lnTo>
                  <a:lnTo>
                    <a:pt x="136643" y="18470"/>
                  </a:lnTo>
                  <a:cubicBezTo>
                    <a:pt x="136696" y="18442"/>
                    <a:pt x="136741" y="18407"/>
                    <a:pt x="136778" y="18363"/>
                  </a:cubicBezTo>
                  <a:cubicBezTo>
                    <a:pt x="136797" y="18341"/>
                    <a:pt x="136813" y="18315"/>
                    <a:pt x="136829" y="18290"/>
                  </a:cubicBezTo>
                  <a:cubicBezTo>
                    <a:pt x="136965" y="18066"/>
                    <a:pt x="136981" y="17779"/>
                    <a:pt x="136933" y="17716"/>
                  </a:cubicBezTo>
                  <a:cubicBezTo>
                    <a:pt x="136898" y="17668"/>
                    <a:pt x="136879" y="17558"/>
                    <a:pt x="136927" y="17495"/>
                  </a:cubicBezTo>
                  <a:cubicBezTo>
                    <a:pt x="136946" y="17469"/>
                    <a:pt x="136976" y="17453"/>
                    <a:pt x="137020" y="17453"/>
                  </a:cubicBezTo>
                  <a:cubicBezTo>
                    <a:pt x="137042" y="17453"/>
                    <a:pt x="137068" y="17457"/>
                    <a:pt x="137097" y="17466"/>
                  </a:cubicBezTo>
                  <a:cubicBezTo>
                    <a:pt x="137290" y="17526"/>
                    <a:pt x="137454" y="17823"/>
                    <a:pt x="137419" y="18072"/>
                  </a:cubicBezTo>
                  <a:cubicBezTo>
                    <a:pt x="137413" y="18129"/>
                    <a:pt x="137394" y="18186"/>
                    <a:pt x="137362" y="18236"/>
                  </a:cubicBezTo>
                  <a:cubicBezTo>
                    <a:pt x="137328" y="18293"/>
                    <a:pt x="137293" y="18350"/>
                    <a:pt x="137265" y="18404"/>
                  </a:cubicBezTo>
                  <a:cubicBezTo>
                    <a:pt x="137164" y="18593"/>
                    <a:pt x="137116" y="18764"/>
                    <a:pt x="137217" y="18849"/>
                  </a:cubicBezTo>
                  <a:cubicBezTo>
                    <a:pt x="137344" y="18959"/>
                    <a:pt x="137116" y="19105"/>
                    <a:pt x="137255" y="19253"/>
                  </a:cubicBezTo>
                  <a:cubicBezTo>
                    <a:pt x="137300" y="19301"/>
                    <a:pt x="137399" y="19314"/>
                    <a:pt x="137521" y="19314"/>
                  </a:cubicBezTo>
                  <a:cubicBezTo>
                    <a:pt x="137669" y="19314"/>
                    <a:pt x="137851" y="19295"/>
                    <a:pt x="138011" y="19295"/>
                  </a:cubicBezTo>
                  <a:cubicBezTo>
                    <a:pt x="138129" y="19295"/>
                    <a:pt x="138235" y="19305"/>
                    <a:pt x="138306" y="19341"/>
                  </a:cubicBezTo>
                  <a:cubicBezTo>
                    <a:pt x="138551" y="19465"/>
                    <a:pt x="138854" y="19708"/>
                    <a:pt x="139008" y="19708"/>
                  </a:cubicBezTo>
                  <a:cubicBezTo>
                    <a:pt x="139011" y="19708"/>
                    <a:pt x="139014" y="19708"/>
                    <a:pt x="139017" y="19708"/>
                  </a:cubicBezTo>
                  <a:cubicBezTo>
                    <a:pt x="139114" y="19704"/>
                    <a:pt x="139212" y="19670"/>
                    <a:pt x="139222" y="19622"/>
                  </a:cubicBezTo>
                  <a:cubicBezTo>
                    <a:pt x="139222" y="19619"/>
                    <a:pt x="139222" y="19616"/>
                    <a:pt x="139222" y="19613"/>
                  </a:cubicBezTo>
                  <a:cubicBezTo>
                    <a:pt x="139219" y="19584"/>
                    <a:pt x="139187" y="19556"/>
                    <a:pt x="139108" y="19528"/>
                  </a:cubicBezTo>
                  <a:cubicBezTo>
                    <a:pt x="139099" y="19521"/>
                    <a:pt x="139086" y="19518"/>
                    <a:pt x="139077" y="19512"/>
                  </a:cubicBezTo>
                  <a:cubicBezTo>
                    <a:pt x="138950" y="19452"/>
                    <a:pt x="138972" y="19367"/>
                    <a:pt x="138834" y="19294"/>
                  </a:cubicBezTo>
                  <a:cubicBezTo>
                    <a:pt x="138745" y="19253"/>
                    <a:pt x="138650" y="19225"/>
                    <a:pt x="138553" y="19215"/>
                  </a:cubicBezTo>
                  <a:cubicBezTo>
                    <a:pt x="138521" y="19209"/>
                    <a:pt x="138489" y="19206"/>
                    <a:pt x="138461" y="19196"/>
                  </a:cubicBezTo>
                  <a:cubicBezTo>
                    <a:pt x="138010" y="19092"/>
                    <a:pt x="137653" y="18716"/>
                    <a:pt x="137725" y="18577"/>
                  </a:cubicBezTo>
                  <a:cubicBezTo>
                    <a:pt x="137757" y="18527"/>
                    <a:pt x="137798" y="18483"/>
                    <a:pt x="137845" y="18451"/>
                  </a:cubicBezTo>
                  <a:cubicBezTo>
                    <a:pt x="137930" y="18388"/>
                    <a:pt x="138029" y="18356"/>
                    <a:pt x="138128" y="18356"/>
                  </a:cubicBezTo>
                  <a:cubicBezTo>
                    <a:pt x="138221" y="18356"/>
                    <a:pt x="138314" y="18384"/>
                    <a:pt x="138395" y="18439"/>
                  </a:cubicBezTo>
                  <a:cubicBezTo>
                    <a:pt x="138488" y="18496"/>
                    <a:pt x="138599" y="18527"/>
                    <a:pt x="138710" y="18527"/>
                  </a:cubicBezTo>
                  <a:cubicBezTo>
                    <a:pt x="138716" y="18527"/>
                    <a:pt x="138721" y="18527"/>
                    <a:pt x="138726" y="18527"/>
                  </a:cubicBezTo>
                  <a:lnTo>
                    <a:pt x="138755" y="18527"/>
                  </a:lnTo>
                  <a:cubicBezTo>
                    <a:pt x="138947" y="18514"/>
                    <a:pt x="139080" y="18423"/>
                    <a:pt x="138906" y="18347"/>
                  </a:cubicBezTo>
                  <a:cubicBezTo>
                    <a:pt x="138631" y="18230"/>
                    <a:pt x="138448" y="18255"/>
                    <a:pt x="138568" y="18148"/>
                  </a:cubicBezTo>
                  <a:cubicBezTo>
                    <a:pt x="138658" y="18066"/>
                    <a:pt x="138598" y="18055"/>
                    <a:pt x="138468" y="18055"/>
                  </a:cubicBezTo>
                  <a:cubicBezTo>
                    <a:pt x="138424" y="18055"/>
                    <a:pt x="138371" y="18057"/>
                    <a:pt x="138313" y="18057"/>
                  </a:cubicBezTo>
                  <a:cubicBezTo>
                    <a:pt x="138262" y="18057"/>
                    <a:pt x="138237" y="18041"/>
                    <a:pt x="138231" y="18016"/>
                  </a:cubicBezTo>
                  <a:cubicBezTo>
                    <a:pt x="138208" y="17937"/>
                    <a:pt x="138439" y="17747"/>
                    <a:pt x="138704" y="17741"/>
                  </a:cubicBezTo>
                  <a:cubicBezTo>
                    <a:pt x="138711" y="17741"/>
                    <a:pt x="138717" y="17741"/>
                    <a:pt x="138724" y="17741"/>
                  </a:cubicBezTo>
                  <a:cubicBezTo>
                    <a:pt x="139006" y="17741"/>
                    <a:pt x="138916" y="17940"/>
                    <a:pt x="139089" y="17968"/>
                  </a:cubicBezTo>
                  <a:cubicBezTo>
                    <a:pt x="139100" y="17970"/>
                    <a:pt x="139111" y="17971"/>
                    <a:pt x="139121" y="17971"/>
                  </a:cubicBezTo>
                  <a:cubicBezTo>
                    <a:pt x="139131" y="17971"/>
                    <a:pt x="139141" y="17970"/>
                    <a:pt x="139152" y="17968"/>
                  </a:cubicBezTo>
                  <a:cubicBezTo>
                    <a:pt x="139169" y="17968"/>
                    <a:pt x="139186" y="17968"/>
                    <a:pt x="139203" y="17968"/>
                  </a:cubicBezTo>
                  <a:cubicBezTo>
                    <a:pt x="139357" y="17968"/>
                    <a:pt x="139510" y="17981"/>
                    <a:pt x="139664" y="18009"/>
                  </a:cubicBezTo>
                  <a:cubicBezTo>
                    <a:pt x="139986" y="18060"/>
                    <a:pt x="140365" y="18167"/>
                    <a:pt x="140573" y="18331"/>
                  </a:cubicBezTo>
                  <a:cubicBezTo>
                    <a:pt x="140834" y="18537"/>
                    <a:pt x="141196" y="18750"/>
                    <a:pt x="141435" y="18750"/>
                  </a:cubicBezTo>
                  <a:cubicBezTo>
                    <a:pt x="141485" y="18750"/>
                    <a:pt x="141530" y="18740"/>
                    <a:pt x="141567" y="18719"/>
                  </a:cubicBezTo>
                  <a:cubicBezTo>
                    <a:pt x="141589" y="18707"/>
                    <a:pt x="141608" y="18691"/>
                    <a:pt x="141624" y="18672"/>
                  </a:cubicBezTo>
                  <a:cubicBezTo>
                    <a:pt x="141798" y="18451"/>
                    <a:pt x="141561" y="18094"/>
                    <a:pt x="141267" y="18066"/>
                  </a:cubicBezTo>
                  <a:cubicBezTo>
                    <a:pt x="140974" y="18041"/>
                    <a:pt x="140425" y="17757"/>
                    <a:pt x="140425" y="17618"/>
                  </a:cubicBezTo>
                  <a:cubicBezTo>
                    <a:pt x="140425" y="17482"/>
                    <a:pt x="140627" y="17390"/>
                    <a:pt x="140415" y="17179"/>
                  </a:cubicBezTo>
                  <a:cubicBezTo>
                    <a:pt x="140207" y="16967"/>
                    <a:pt x="140396" y="16649"/>
                    <a:pt x="140627" y="16567"/>
                  </a:cubicBezTo>
                  <a:cubicBezTo>
                    <a:pt x="140731" y="16535"/>
                    <a:pt x="140838" y="16516"/>
                    <a:pt x="140945" y="16510"/>
                  </a:cubicBezTo>
                  <a:cubicBezTo>
                    <a:pt x="141324" y="16466"/>
                    <a:pt x="141902" y="16440"/>
                    <a:pt x="142230" y="16431"/>
                  </a:cubicBezTo>
                  <a:cubicBezTo>
                    <a:pt x="142552" y="16417"/>
                    <a:pt x="142824" y="16343"/>
                    <a:pt x="142995" y="16343"/>
                  </a:cubicBezTo>
                  <a:cubicBezTo>
                    <a:pt x="143061" y="16343"/>
                    <a:pt x="143112" y="16354"/>
                    <a:pt x="143146" y="16383"/>
                  </a:cubicBezTo>
                  <a:cubicBezTo>
                    <a:pt x="143184" y="16419"/>
                    <a:pt x="143218" y="16434"/>
                    <a:pt x="143249" y="16434"/>
                  </a:cubicBezTo>
                  <a:cubicBezTo>
                    <a:pt x="143279" y="16434"/>
                    <a:pt x="143307" y="16419"/>
                    <a:pt x="143335" y="16396"/>
                  </a:cubicBezTo>
                  <a:cubicBezTo>
                    <a:pt x="143373" y="16361"/>
                    <a:pt x="143404" y="16324"/>
                    <a:pt x="143436" y="16282"/>
                  </a:cubicBezTo>
                  <a:cubicBezTo>
                    <a:pt x="143477" y="16235"/>
                    <a:pt x="143581" y="16213"/>
                    <a:pt x="143692" y="16210"/>
                  </a:cubicBezTo>
                  <a:cubicBezTo>
                    <a:pt x="143698" y="16210"/>
                    <a:pt x="143704" y="16210"/>
                    <a:pt x="143710" y="16210"/>
                  </a:cubicBezTo>
                  <a:cubicBezTo>
                    <a:pt x="143866" y="16210"/>
                    <a:pt x="144023" y="16247"/>
                    <a:pt x="144023" y="16311"/>
                  </a:cubicBezTo>
                  <a:cubicBezTo>
                    <a:pt x="144023" y="16353"/>
                    <a:pt x="144054" y="16373"/>
                    <a:pt x="144089" y="16373"/>
                  </a:cubicBezTo>
                  <a:cubicBezTo>
                    <a:pt x="144111" y="16373"/>
                    <a:pt x="144136" y="16365"/>
                    <a:pt x="144156" y="16349"/>
                  </a:cubicBezTo>
                  <a:cubicBezTo>
                    <a:pt x="144187" y="16327"/>
                    <a:pt x="144203" y="16292"/>
                    <a:pt x="144197" y="16254"/>
                  </a:cubicBezTo>
                  <a:cubicBezTo>
                    <a:pt x="144194" y="16219"/>
                    <a:pt x="144203" y="16185"/>
                    <a:pt x="144228" y="16163"/>
                  </a:cubicBezTo>
                  <a:cubicBezTo>
                    <a:pt x="144257" y="16134"/>
                    <a:pt x="144276" y="16103"/>
                    <a:pt x="144288" y="16065"/>
                  </a:cubicBezTo>
                  <a:cubicBezTo>
                    <a:pt x="144288" y="16062"/>
                    <a:pt x="144288" y="16055"/>
                    <a:pt x="144288" y="16052"/>
                  </a:cubicBezTo>
                  <a:cubicBezTo>
                    <a:pt x="144285" y="16030"/>
                    <a:pt x="144276" y="16011"/>
                    <a:pt x="144263" y="15995"/>
                  </a:cubicBezTo>
                  <a:cubicBezTo>
                    <a:pt x="144254" y="15983"/>
                    <a:pt x="144244" y="15973"/>
                    <a:pt x="144232" y="15964"/>
                  </a:cubicBezTo>
                  <a:cubicBezTo>
                    <a:pt x="144074" y="15828"/>
                    <a:pt x="144203" y="15762"/>
                    <a:pt x="144029" y="15746"/>
                  </a:cubicBezTo>
                  <a:cubicBezTo>
                    <a:pt x="143856" y="15727"/>
                    <a:pt x="143711" y="15680"/>
                    <a:pt x="143793" y="15579"/>
                  </a:cubicBezTo>
                  <a:cubicBezTo>
                    <a:pt x="143812" y="15560"/>
                    <a:pt x="143837" y="15550"/>
                    <a:pt x="143862" y="15550"/>
                  </a:cubicBezTo>
                  <a:cubicBezTo>
                    <a:pt x="143871" y="15549"/>
                    <a:pt x="143881" y="15549"/>
                    <a:pt x="143891" y="15549"/>
                  </a:cubicBezTo>
                  <a:cubicBezTo>
                    <a:pt x="143990" y="15549"/>
                    <a:pt x="144131" y="15592"/>
                    <a:pt x="144208" y="15592"/>
                  </a:cubicBezTo>
                  <a:cubicBezTo>
                    <a:pt x="144221" y="15592"/>
                    <a:pt x="144232" y="15591"/>
                    <a:pt x="144241" y="15588"/>
                  </a:cubicBezTo>
                  <a:cubicBezTo>
                    <a:pt x="144257" y="15582"/>
                    <a:pt x="144263" y="15566"/>
                    <a:pt x="144260" y="15553"/>
                  </a:cubicBezTo>
                  <a:cubicBezTo>
                    <a:pt x="144249" y="15429"/>
                    <a:pt x="144147" y="15338"/>
                    <a:pt x="144028" y="15338"/>
                  </a:cubicBezTo>
                  <a:cubicBezTo>
                    <a:pt x="144014" y="15338"/>
                    <a:pt x="144000" y="15339"/>
                    <a:pt x="143985" y="15342"/>
                  </a:cubicBezTo>
                  <a:cubicBezTo>
                    <a:pt x="143974" y="15343"/>
                    <a:pt x="143962" y="15344"/>
                    <a:pt x="143950" y="15344"/>
                  </a:cubicBezTo>
                  <a:cubicBezTo>
                    <a:pt x="143800" y="15344"/>
                    <a:pt x="143602" y="15256"/>
                    <a:pt x="143629" y="15174"/>
                  </a:cubicBezTo>
                  <a:cubicBezTo>
                    <a:pt x="143632" y="15165"/>
                    <a:pt x="143638" y="15156"/>
                    <a:pt x="143644" y="15149"/>
                  </a:cubicBezTo>
                  <a:cubicBezTo>
                    <a:pt x="143661" y="15132"/>
                    <a:pt x="143687" y="15126"/>
                    <a:pt x="143718" y="15126"/>
                  </a:cubicBezTo>
                  <a:cubicBezTo>
                    <a:pt x="143824" y="15126"/>
                    <a:pt x="143994" y="15203"/>
                    <a:pt x="144100" y="15203"/>
                  </a:cubicBezTo>
                  <a:cubicBezTo>
                    <a:pt x="144102" y="15203"/>
                    <a:pt x="144104" y="15203"/>
                    <a:pt x="144105" y="15203"/>
                  </a:cubicBezTo>
                  <a:lnTo>
                    <a:pt x="144134" y="15203"/>
                  </a:lnTo>
                  <a:cubicBezTo>
                    <a:pt x="144149" y="15200"/>
                    <a:pt x="144165" y="15193"/>
                    <a:pt x="144175" y="15181"/>
                  </a:cubicBezTo>
                  <a:cubicBezTo>
                    <a:pt x="144238" y="15111"/>
                    <a:pt x="144206" y="15001"/>
                    <a:pt x="144118" y="14972"/>
                  </a:cubicBezTo>
                  <a:cubicBezTo>
                    <a:pt x="144091" y="14963"/>
                    <a:pt x="144065" y="14959"/>
                    <a:pt x="144037" y="14959"/>
                  </a:cubicBezTo>
                  <a:cubicBezTo>
                    <a:pt x="144028" y="14959"/>
                    <a:pt x="144019" y="14959"/>
                    <a:pt x="144011" y="14960"/>
                  </a:cubicBezTo>
                  <a:cubicBezTo>
                    <a:pt x="144003" y="14961"/>
                    <a:pt x="143996" y="14961"/>
                    <a:pt x="143990" y="14961"/>
                  </a:cubicBezTo>
                  <a:cubicBezTo>
                    <a:pt x="143973" y="14961"/>
                    <a:pt x="143966" y="14957"/>
                    <a:pt x="143963" y="14950"/>
                  </a:cubicBezTo>
                  <a:cubicBezTo>
                    <a:pt x="143951" y="14922"/>
                    <a:pt x="144048" y="14849"/>
                    <a:pt x="144140" y="14815"/>
                  </a:cubicBezTo>
                  <a:cubicBezTo>
                    <a:pt x="144161" y="14806"/>
                    <a:pt x="144183" y="14801"/>
                    <a:pt x="144206" y="14801"/>
                  </a:cubicBezTo>
                  <a:cubicBezTo>
                    <a:pt x="144218" y="14801"/>
                    <a:pt x="144229" y="14802"/>
                    <a:pt x="144241" y="14805"/>
                  </a:cubicBezTo>
                  <a:cubicBezTo>
                    <a:pt x="144251" y="14808"/>
                    <a:pt x="144262" y="14809"/>
                    <a:pt x="144274" y="14809"/>
                  </a:cubicBezTo>
                  <a:cubicBezTo>
                    <a:pt x="144289" y="14809"/>
                    <a:pt x="144305" y="14806"/>
                    <a:pt x="144320" y="14799"/>
                  </a:cubicBezTo>
                  <a:cubicBezTo>
                    <a:pt x="144399" y="14767"/>
                    <a:pt x="144456" y="14673"/>
                    <a:pt x="144333" y="14657"/>
                  </a:cubicBezTo>
                  <a:cubicBezTo>
                    <a:pt x="144288" y="14654"/>
                    <a:pt x="144279" y="14638"/>
                    <a:pt x="144285" y="14619"/>
                  </a:cubicBezTo>
                  <a:cubicBezTo>
                    <a:pt x="144298" y="14581"/>
                    <a:pt x="144388" y="14530"/>
                    <a:pt x="144472" y="14530"/>
                  </a:cubicBezTo>
                  <a:cubicBezTo>
                    <a:pt x="144514" y="14530"/>
                    <a:pt x="144554" y="14542"/>
                    <a:pt x="144582" y="14575"/>
                  </a:cubicBezTo>
                  <a:cubicBezTo>
                    <a:pt x="144633" y="14629"/>
                    <a:pt x="144704" y="14658"/>
                    <a:pt x="144776" y="14658"/>
                  </a:cubicBezTo>
                  <a:cubicBezTo>
                    <a:pt x="144796" y="14658"/>
                    <a:pt x="144817" y="14655"/>
                    <a:pt x="144838" y="14650"/>
                  </a:cubicBezTo>
                  <a:cubicBezTo>
                    <a:pt x="144923" y="14635"/>
                    <a:pt x="144999" y="14587"/>
                    <a:pt x="145049" y="14518"/>
                  </a:cubicBezTo>
                  <a:lnTo>
                    <a:pt x="145055" y="14512"/>
                  </a:lnTo>
                  <a:cubicBezTo>
                    <a:pt x="145122" y="14414"/>
                    <a:pt x="145197" y="14370"/>
                    <a:pt x="145317" y="14338"/>
                  </a:cubicBezTo>
                  <a:cubicBezTo>
                    <a:pt x="145403" y="14316"/>
                    <a:pt x="145507" y="14300"/>
                    <a:pt x="145639" y="14275"/>
                  </a:cubicBezTo>
                  <a:cubicBezTo>
                    <a:pt x="145892" y="14224"/>
                    <a:pt x="145857" y="14095"/>
                    <a:pt x="146009" y="14035"/>
                  </a:cubicBezTo>
                  <a:cubicBezTo>
                    <a:pt x="146075" y="14010"/>
                    <a:pt x="146148" y="13997"/>
                    <a:pt x="146220" y="13997"/>
                  </a:cubicBezTo>
                  <a:cubicBezTo>
                    <a:pt x="146359" y="13994"/>
                    <a:pt x="146495" y="13994"/>
                    <a:pt x="146609" y="13988"/>
                  </a:cubicBezTo>
                  <a:cubicBezTo>
                    <a:pt x="146814" y="13978"/>
                    <a:pt x="146959" y="13959"/>
                    <a:pt x="146990" y="13902"/>
                  </a:cubicBezTo>
                  <a:cubicBezTo>
                    <a:pt x="146994" y="13896"/>
                    <a:pt x="146994" y="13893"/>
                    <a:pt x="146997" y="13890"/>
                  </a:cubicBezTo>
                  <a:cubicBezTo>
                    <a:pt x="147022" y="13789"/>
                    <a:pt x="148016" y="13798"/>
                    <a:pt x="148023" y="13732"/>
                  </a:cubicBezTo>
                  <a:cubicBezTo>
                    <a:pt x="148010" y="13672"/>
                    <a:pt x="147638" y="13628"/>
                    <a:pt x="147638" y="13508"/>
                  </a:cubicBezTo>
                  <a:cubicBezTo>
                    <a:pt x="147638" y="13495"/>
                    <a:pt x="147641" y="13486"/>
                    <a:pt x="147647" y="13476"/>
                  </a:cubicBezTo>
                  <a:cubicBezTo>
                    <a:pt x="147670" y="13428"/>
                    <a:pt x="147720" y="13414"/>
                    <a:pt x="147783" y="13414"/>
                  </a:cubicBezTo>
                  <a:cubicBezTo>
                    <a:pt x="147875" y="13414"/>
                    <a:pt x="147995" y="13444"/>
                    <a:pt x="148104" y="13444"/>
                  </a:cubicBezTo>
                  <a:cubicBezTo>
                    <a:pt x="148154" y="13444"/>
                    <a:pt x="148202" y="13438"/>
                    <a:pt x="148244" y="13419"/>
                  </a:cubicBezTo>
                  <a:cubicBezTo>
                    <a:pt x="148354" y="13372"/>
                    <a:pt x="148436" y="13331"/>
                    <a:pt x="148509" y="13293"/>
                  </a:cubicBezTo>
                  <a:lnTo>
                    <a:pt x="148610" y="13239"/>
                  </a:lnTo>
                  <a:lnTo>
                    <a:pt x="148645" y="13220"/>
                  </a:lnTo>
                  <a:cubicBezTo>
                    <a:pt x="148654" y="13215"/>
                    <a:pt x="148664" y="13213"/>
                    <a:pt x="148676" y="13213"/>
                  </a:cubicBezTo>
                  <a:cubicBezTo>
                    <a:pt x="148762" y="13213"/>
                    <a:pt x="148909" y="13337"/>
                    <a:pt x="148995" y="13337"/>
                  </a:cubicBezTo>
                  <a:cubicBezTo>
                    <a:pt x="149006" y="13337"/>
                    <a:pt x="149015" y="13335"/>
                    <a:pt x="149023" y="13331"/>
                  </a:cubicBezTo>
                  <a:cubicBezTo>
                    <a:pt x="149039" y="13318"/>
                    <a:pt x="149052" y="13303"/>
                    <a:pt x="149055" y="13284"/>
                  </a:cubicBezTo>
                  <a:cubicBezTo>
                    <a:pt x="149071" y="13243"/>
                    <a:pt x="149099" y="13208"/>
                    <a:pt x="149134" y="13186"/>
                  </a:cubicBezTo>
                  <a:cubicBezTo>
                    <a:pt x="149226" y="13123"/>
                    <a:pt x="149375" y="13084"/>
                    <a:pt x="149491" y="13084"/>
                  </a:cubicBezTo>
                  <a:cubicBezTo>
                    <a:pt x="149558" y="13084"/>
                    <a:pt x="149613" y="13097"/>
                    <a:pt x="149642" y="13126"/>
                  </a:cubicBezTo>
                  <a:cubicBezTo>
                    <a:pt x="149721" y="13205"/>
                    <a:pt x="149481" y="13350"/>
                    <a:pt x="149443" y="13429"/>
                  </a:cubicBezTo>
                  <a:cubicBezTo>
                    <a:pt x="149434" y="13448"/>
                    <a:pt x="149440" y="13464"/>
                    <a:pt x="149469" y="13473"/>
                  </a:cubicBezTo>
                  <a:cubicBezTo>
                    <a:pt x="149494" y="13482"/>
                    <a:pt x="149520" y="13485"/>
                    <a:pt x="149548" y="13485"/>
                  </a:cubicBezTo>
                  <a:cubicBezTo>
                    <a:pt x="149647" y="13485"/>
                    <a:pt x="149754" y="13440"/>
                    <a:pt x="149828" y="13440"/>
                  </a:cubicBezTo>
                  <a:cubicBezTo>
                    <a:pt x="149845" y="13440"/>
                    <a:pt x="149860" y="13442"/>
                    <a:pt x="149873" y="13448"/>
                  </a:cubicBezTo>
                  <a:cubicBezTo>
                    <a:pt x="149908" y="13462"/>
                    <a:pt x="149976" y="13478"/>
                    <a:pt x="150047" y="13478"/>
                  </a:cubicBezTo>
                  <a:cubicBezTo>
                    <a:pt x="150098" y="13478"/>
                    <a:pt x="150151" y="13470"/>
                    <a:pt x="150195" y="13448"/>
                  </a:cubicBezTo>
                  <a:cubicBezTo>
                    <a:pt x="150229" y="13429"/>
                    <a:pt x="150258" y="13400"/>
                    <a:pt x="150273" y="13363"/>
                  </a:cubicBezTo>
                  <a:cubicBezTo>
                    <a:pt x="150286" y="13334"/>
                    <a:pt x="150308" y="13306"/>
                    <a:pt x="150337" y="13287"/>
                  </a:cubicBezTo>
                  <a:cubicBezTo>
                    <a:pt x="150406" y="13233"/>
                    <a:pt x="150518" y="13204"/>
                    <a:pt x="150623" y="13204"/>
                  </a:cubicBezTo>
                  <a:cubicBezTo>
                    <a:pt x="150696" y="13204"/>
                    <a:pt x="150764" y="13217"/>
                    <a:pt x="150813" y="13246"/>
                  </a:cubicBezTo>
                  <a:cubicBezTo>
                    <a:pt x="150918" y="13303"/>
                    <a:pt x="151102" y="13366"/>
                    <a:pt x="151206" y="13366"/>
                  </a:cubicBezTo>
                  <a:cubicBezTo>
                    <a:pt x="151246" y="13366"/>
                    <a:pt x="151273" y="13357"/>
                    <a:pt x="151280" y="13334"/>
                  </a:cubicBezTo>
                  <a:cubicBezTo>
                    <a:pt x="151284" y="13328"/>
                    <a:pt x="151280" y="13318"/>
                    <a:pt x="151277" y="13312"/>
                  </a:cubicBezTo>
                  <a:cubicBezTo>
                    <a:pt x="151233" y="13239"/>
                    <a:pt x="150886" y="13167"/>
                    <a:pt x="150876" y="13025"/>
                  </a:cubicBezTo>
                  <a:cubicBezTo>
                    <a:pt x="150876" y="13003"/>
                    <a:pt x="150889" y="12984"/>
                    <a:pt x="150908" y="12971"/>
                  </a:cubicBezTo>
                  <a:lnTo>
                    <a:pt x="150924" y="12962"/>
                  </a:lnTo>
                  <a:cubicBezTo>
                    <a:pt x="151027" y="12901"/>
                    <a:pt x="151298" y="12879"/>
                    <a:pt x="151525" y="12879"/>
                  </a:cubicBezTo>
                  <a:cubicBezTo>
                    <a:pt x="151618" y="12879"/>
                    <a:pt x="151703" y="12883"/>
                    <a:pt x="151767" y="12889"/>
                  </a:cubicBezTo>
                  <a:lnTo>
                    <a:pt x="151782" y="12889"/>
                  </a:lnTo>
                  <a:cubicBezTo>
                    <a:pt x="151795" y="12889"/>
                    <a:pt x="151808" y="12892"/>
                    <a:pt x="151820" y="12895"/>
                  </a:cubicBezTo>
                  <a:cubicBezTo>
                    <a:pt x="151876" y="12905"/>
                    <a:pt x="151929" y="12910"/>
                    <a:pt x="151976" y="12910"/>
                  </a:cubicBezTo>
                  <a:cubicBezTo>
                    <a:pt x="152104" y="12910"/>
                    <a:pt x="152188" y="12873"/>
                    <a:pt x="152168" y="12785"/>
                  </a:cubicBezTo>
                  <a:cubicBezTo>
                    <a:pt x="152139" y="12665"/>
                    <a:pt x="152231" y="12558"/>
                    <a:pt x="152051" y="12520"/>
                  </a:cubicBezTo>
                  <a:cubicBezTo>
                    <a:pt x="151868" y="12482"/>
                    <a:pt x="152250" y="12081"/>
                    <a:pt x="152471" y="11980"/>
                  </a:cubicBezTo>
                  <a:cubicBezTo>
                    <a:pt x="152657" y="11895"/>
                    <a:pt x="152710" y="11645"/>
                    <a:pt x="152982" y="11522"/>
                  </a:cubicBezTo>
                  <a:cubicBezTo>
                    <a:pt x="153039" y="11497"/>
                    <a:pt x="153099" y="11478"/>
                    <a:pt x="153159" y="11465"/>
                  </a:cubicBezTo>
                  <a:cubicBezTo>
                    <a:pt x="153377" y="11424"/>
                    <a:pt x="153534" y="11377"/>
                    <a:pt x="153661" y="11345"/>
                  </a:cubicBezTo>
                  <a:cubicBezTo>
                    <a:pt x="153762" y="11311"/>
                    <a:pt x="153866" y="11295"/>
                    <a:pt x="153973" y="11292"/>
                  </a:cubicBezTo>
                  <a:cubicBezTo>
                    <a:pt x="154036" y="11298"/>
                    <a:pt x="154099" y="11307"/>
                    <a:pt x="154163" y="11323"/>
                  </a:cubicBezTo>
                  <a:cubicBezTo>
                    <a:pt x="154311" y="11358"/>
                    <a:pt x="154478" y="11412"/>
                    <a:pt x="154620" y="11456"/>
                  </a:cubicBezTo>
                  <a:cubicBezTo>
                    <a:pt x="154835" y="11522"/>
                    <a:pt x="155053" y="11456"/>
                    <a:pt x="155144" y="11585"/>
                  </a:cubicBezTo>
                  <a:cubicBezTo>
                    <a:pt x="155214" y="11680"/>
                    <a:pt x="155258" y="11746"/>
                    <a:pt x="155185" y="11787"/>
                  </a:cubicBezTo>
                  <a:cubicBezTo>
                    <a:pt x="155151" y="11806"/>
                    <a:pt x="155110" y="11819"/>
                    <a:pt x="155072" y="11825"/>
                  </a:cubicBezTo>
                  <a:cubicBezTo>
                    <a:pt x="154860" y="11860"/>
                    <a:pt x="154687" y="12024"/>
                    <a:pt x="154494" y="12043"/>
                  </a:cubicBezTo>
                  <a:cubicBezTo>
                    <a:pt x="154365" y="12056"/>
                    <a:pt x="154229" y="12090"/>
                    <a:pt x="154223" y="12106"/>
                  </a:cubicBezTo>
                  <a:cubicBezTo>
                    <a:pt x="154223" y="12113"/>
                    <a:pt x="154237" y="12117"/>
                    <a:pt x="154270" y="12117"/>
                  </a:cubicBezTo>
                  <a:cubicBezTo>
                    <a:pt x="154282" y="12117"/>
                    <a:pt x="154295" y="12116"/>
                    <a:pt x="154311" y="12116"/>
                  </a:cubicBezTo>
                  <a:cubicBezTo>
                    <a:pt x="154336" y="12114"/>
                    <a:pt x="154365" y="12114"/>
                    <a:pt x="154397" y="12114"/>
                  </a:cubicBezTo>
                  <a:cubicBezTo>
                    <a:pt x="154629" y="12114"/>
                    <a:pt x="154996" y="12146"/>
                    <a:pt x="155043" y="12226"/>
                  </a:cubicBezTo>
                  <a:cubicBezTo>
                    <a:pt x="155065" y="12260"/>
                    <a:pt x="155212" y="12268"/>
                    <a:pt x="155389" y="12268"/>
                  </a:cubicBezTo>
                  <a:cubicBezTo>
                    <a:pt x="155520" y="12268"/>
                    <a:pt x="155665" y="12264"/>
                    <a:pt x="155788" y="12264"/>
                  </a:cubicBezTo>
                  <a:cubicBezTo>
                    <a:pt x="155943" y="12264"/>
                    <a:pt x="156060" y="12270"/>
                    <a:pt x="156060" y="12299"/>
                  </a:cubicBezTo>
                  <a:cubicBezTo>
                    <a:pt x="156060" y="12349"/>
                    <a:pt x="155845" y="12545"/>
                    <a:pt x="155709" y="12693"/>
                  </a:cubicBezTo>
                  <a:cubicBezTo>
                    <a:pt x="155665" y="12734"/>
                    <a:pt x="155630" y="12785"/>
                    <a:pt x="155599" y="12835"/>
                  </a:cubicBezTo>
                  <a:cubicBezTo>
                    <a:pt x="155593" y="12857"/>
                    <a:pt x="155593" y="12870"/>
                    <a:pt x="155612" y="12873"/>
                  </a:cubicBezTo>
                  <a:cubicBezTo>
                    <a:pt x="155670" y="12888"/>
                    <a:pt x="155853" y="12910"/>
                    <a:pt x="156026" y="12910"/>
                  </a:cubicBezTo>
                  <a:cubicBezTo>
                    <a:pt x="156152" y="12910"/>
                    <a:pt x="156272" y="12898"/>
                    <a:pt x="156338" y="12864"/>
                  </a:cubicBezTo>
                  <a:lnTo>
                    <a:pt x="156344" y="12864"/>
                  </a:lnTo>
                  <a:lnTo>
                    <a:pt x="156353" y="12857"/>
                  </a:lnTo>
                  <a:lnTo>
                    <a:pt x="156360" y="12854"/>
                  </a:lnTo>
                  <a:cubicBezTo>
                    <a:pt x="156375" y="12842"/>
                    <a:pt x="156388" y="12823"/>
                    <a:pt x="156388" y="12801"/>
                  </a:cubicBezTo>
                  <a:cubicBezTo>
                    <a:pt x="156396" y="12662"/>
                    <a:pt x="156558" y="12562"/>
                    <a:pt x="156709" y="12562"/>
                  </a:cubicBezTo>
                  <a:cubicBezTo>
                    <a:pt x="156738" y="12562"/>
                    <a:pt x="156766" y="12566"/>
                    <a:pt x="156792" y="12573"/>
                  </a:cubicBezTo>
                  <a:cubicBezTo>
                    <a:pt x="156870" y="12596"/>
                    <a:pt x="157030" y="12609"/>
                    <a:pt x="157183" y="12609"/>
                  </a:cubicBezTo>
                  <a:cubicBezTo>
                    <a:pt x="157354" y="12609"/>
                    <a:pt x="157518" y="12593"/>
                    <a:pt x="157553" y="12554"/>
                  </a:cubicBezTo>
                  <a:cubicBezTo>
                    <a:pt x="157562" y="12545"/>
                    <a:pt x="157575" y="12539"/>
                    <a:pt x="157588" y="12539"/>
                  </a:cubicBezTo>
                  <a:cubicBezTo>
                    <a:pt x="157595" y="12538"/>
                    <a:pt x="157602" y="12538"/>
                    <a:pt x="157610" y="12538"/>
                  </a:cubicBezTo>
                  <a:cubicBezTo>
                    <a:pt x="157646" y="12538"/>
                    <a:pt x="157683" y="12544"/>
                    <a:pt x="157717" y="12558"/>
                  </a:cubicBezTo>
                  <a:cubicBezTo>
                    <a:pt x="157793" y="12578"/>
                    <a:pt x="157873" y="12608"/>
                    <a:pt x="157911" y="12608"/>
                  </a:cubicBezTo>
                  <a:cubicBezTo>
                    <a:pt x="157921" y="12608"/>
                    <a:pt x="157928" y="12606"/>
                    <a:pt x="157932" y="12602"/>
                  </a:cubicBezTo>
                  <a:cubicBezTo>
                    <a:pt x="157935" y="12599"/>
                    <a:pt x="157935" y="12595"/>
                    <a:pt x="157935" y="12592"/>
                  </a:cubicBezTo>
                  <a:cubicBezTo>
                    <a:pt x="157938" y="12586"/>
                    <a:pt x="157938" y="12583"/>
                    <a:pt x="157944" y="12580"/>
                  </a:cubicBezTo>
                  <a:cubicBezTo>
                    <a:pt x="157956" y="12572"/>
                    <a:pt x="157982" y="12568"/>
                    <a:pt x="158018" y="12568"/>
                  </a:cubicBezTo>
                  <a:cubicBezTo>
                    <a:pt x="158113" y="12568"/>
                    <a:pt x="158278" y="12593"/>
                    <a:pt x="158440" y="12636"/>
                  </a:cubicBezTo>
                  <a:cubicBezTo>
                    <a:pt x="158595" y="12674"/>
                    <a:pt x="158746" y="12734"/>
                    <a:pt x="158835" y="12801"/>
                  </a:cubicBezTo>
                  <a:cubicBezTo>
                    <a:pt x="158880" y="12835"/>
                    <a:pt x="158934" y="12856"/>
                    <a:pt x="158990" y="12856"/>
                  </a:cubicBezTo>
                  <a:cubicBezTo>
                    <a:pt x="159000" y="12856"/>
                    <a:pt x="159011" y="12856"/>
                    <a:pt x="159021" y="12854"/>
                  </a:cubicBezTo>
                  <a:lnTo>
                    <a:pt x="159040" y="12854"/>
                  </a:lnTo>
                  <a:lnTo>
                    <a:pt x="159049" y="12851"/>
                  </a:lnTo>
                  <a:lnTo>
                    <a:pt x="159062" y="12851"/>
                  </a:lnTo>
                  <a:cubicBezTo>
                    <a:pt x="159162" y="12825"/>
                    <a:pt x="159247" y="12761"/>
                    <a:pt x="159315" y="12761"/>
                  </a:cubicBezTo>
                  <a:cubicBezTo>
                    <a:pt x="159337" y="12761"/>
                    <a:pt x="159356" y="12768"/>
                    <a:pt x="159374" y="12785"/>
                  </a:cubicBezTo>
                  <a:cubicBezTo>
                    <a:pt x="159485" y="12898"/>
                    <a:pt x="159513" y="13116"/>
                    <a:pt x="159504" y="13290"/>
                  </a:cubicBezTo>
                  <a:cubicBezTo>
                    <a:pt x="159501" y="13334"/>
                    <a:pt x="159516" y="13350"/>
                    <a:pt x="159542" y="13353"/>
                  </a:cubicBezTo>
                  <a:lnTo>
                    <a:pt x="159551" y="13353"/>
                  </a:lnTo>
                  <a:cubicBezTo>
                    <a:pt x="159589" y="13347"/>
                    <a:pt x="159624" y="13340"/>
                    <a:pt x="159658" y="13328"/>
                  </a:cubicBezTo>
                  <a:cubicBezTo>
                    <a:pt x="159697" y="13317"/>
                    <a:pt x="159739" y="13307"/>
                    <a:pt x="159781" y="13307"/>
                  </a:cubicBezTo>
                  <a:cubicBezTo>
                    <a:pt x="159827" y="13307"/>
                    <a:pt x="159873" y="13321"/>
                    <a:pt x="159908" y="13363"/>
                  </a:cubicBezTo>
                  <a:cubicBezTo>
                    <a:pt x="160029" y="13511"/>
                    <a:pt x="159855" y="13670"/>
                    <a:pt x="159921" y="13670"/>
                  </a:cubicBezTo>
                  <a:cubicBezTo>
                    <a:pt x="159930" y="13670"/>
                    <a:pt x="159942" y="13668"/>
                    <a:pt x="159958" y="13662"/>
                  </a:cubicBezTo>
                  <a:cubicBezTo>
                    <a:pt x="159970" y="13660"/>
                    <a:pt x="159983" y="13659"/>
                    <a:pt x="159994" y="13659"/>
                  </a:cubicBezTo>
                  <a:cubicBezTo>
                    <a:pt x="160029" y="13659"/>
                    <a:pt x="160063" y="13669"/>
                    <a:pt x="160091" y="13688"/>
                  </a:cubicBezTo>
                  <a:cubicBezTo>
                    <a:pt x="160100" y="13691"/>
                    <a:pt x="160107" y="13697"/>
                    <a:pt x="160113" y="13703"/>
                  </a:cubicBezTo>
                  <a:lnTo>
                    <a:pt x="160119" y="13707"/>
                  </a:lnTo>
                  <a:cubicBezTo>
                    <a:pt x="160126" y="13713"/>
                    <a:pt x="160132" y="13716"/>
                    <a:pt x="160138" y="13722"/>
                  </a:cubicBezTo>
                  <a:lnTo>
                    <a:pt x="160141" y="13729"/>
                  </a:lnTo>
                  <a:cubicBezTo>
                    <a:pt x="160148" y="13735"/>
                    <a:pt x="160151" y="13741"/>
                    <a:pt x="160157" y="13748"/>
                  </a:cubicBezTo>
                  <a:lnTo>
                    <a:pt x="160160" y="13751"/>
                  </a:lnTo>
                  <a:cubicBezTo>
                    <a:pt x="160167" y="13760"/>
                    <a:pt x="160170" y="13767"/>
                    <a:pt x="160173" y="13773"/>
                  </a:cubicBezTo>
                  <a:cubicBezTo>
                    <a:pt x="160175" y="13774"/>
                    <a:pt x="160175" y="13775"/>
                    <a:pt x="160176" y="13776"/>
                  </a:cubicBezTo>
                  <a:lnTo>
                    <a:pt x="160176" y="13776"/>
                  </a:lnTo>
                  <a:cubicBezTo>
                    <a:pt x="160176" y="13776"/>
                    <a:pt x="160176" y="13776"/>
                    <a:pt x="160176" y="13776"/>
                  </a:cubicBezTo>
                  <a:cubicBezTo>
                    <a:pt x="160179" y="13779"/>
                    <a:pt x="160182" y="13792"/>
                    <a:pt x="160186" y="13798"/>
                  </a:cubicBezTo>
                  <a:cubicBezTo>
                    <a:pt x="160189" y="13804"/>
                    <a:pt x="160186" y="13801"/>
                    <a:pt x="160186" y="13804"/>
                  </a:cubicBezTo>
                  <a:cubicBezTo>
                    <a:pt x="160189" y="13811"/>
                    <a:pt x="160192" y="13817"/>
                    <a:pt x="160192" y="13827"/>
                  </a:cubicBezTo>
                  <a:cubicBezTo>
                    <a:pt x="160192" y="13827"/>
                    <a:pt x="160192" y="13830"/>
                    <a:pt x="160192" y="13830"/>
                  </a:cubicBezTo>
                  <a:cubicBezTo>
                    <a:pt x="160192" y="13836"/>
                    <a:pt x="160192" y="13845"/>
                    <a:pt x="160192" y="13852"/>
                  </a:cubicBezTo>
                  <a:lnTo>
                    <a:pt x="160192" y="13855"/>
                  </a:lnTo>
                  <a:cubicBezTo>
                    <a:pt x="160192" y="13864"/>
                    <a:pt x="160189" y="13871"/>
                    <a:pt x="160189" y="13880"/>
                  </a:cubicBezTo>
                  <a:cubicBezTo>
                    <a:pt x="160176" y="13912"/>
                    <a:pt x="160148" y="13937"/>
                    <a:pt x="160113" y="13950"/>
                  </a:cubicBezTo>
                  <a:cubicBezTo>
                    <a:pt x="160075" y="13962"/>
                    <a:pt x="160037" y="13972"/>
                    <a:pt x="159996" y="13978"/>
                  </a:cubicBezTo>
                  <a:cubicBezTo>
                    <a:pt x="159927" y="13988"/>
                    <a:pt x="159870" y="13988"/>
                    <a:pt x="159838" y="13994"/>
                  </a:cubicBezTo>
                  <a:cubicBezTo>
                    <a:pt x="159804" y="14003"/>
                    <a:pt x="159794" y="14016"/>
                    <a:pt x="159807" y="14057"/>
                  </a:cubicBezTo>
                  <a:cubicBezTo>
                    <a:pt x="159832" y="14167"/>
                    <a:pt x="160088" y="14149"/>
                    <a:pt x="160078" y="14268"/>
                  </a:cubicBezTo>
                  <a:cubicBezTo>
                    <a:pt x="160056" y="14433"/>
                    <a:pt x="159949" y="14575"/>
                    <a:pt x="159797" y="14644"/>
                  </a:cubicBezTo>
                  <a:cubicBezTo>
                    <a:pt x="159611" y="14723"/>
                    <a:pt x="159138" y="14938"/>
                    <a:pt x="159046" y="14938"/>
                  </a:cubicBezTo>
                  <a:cubicBezTo>
                    <a:pt x="158953" y="14938"/>
                    <a:pt x="158918" y="15266"/>
                    <a:pt x="158759" y="15266"/>
                  </a:cubicBezTo>
                  <a:cubicBezTo>
                    <a:pt x="158757" y="15266"/>
                    <a:pt x="158755" y="15266"/>
                    <a:pt x="158752" y="15266"/>
                  </a:cubicBezTo>
                  <a:cubicBezTo>
                    <a:pt x="158750" y="15266"/>
                    <a:pt x="158747" y="15266"/>
                    <a:pt x="158745" y="15266"/>
                  </a:cubicBezTo>
                  <a:cubicBezTo>
                    <a:pt x="158609" y="15266"/>
                    <a:pt x="158119" y="15417"/>
                    <a:pt x="157856" y="15563"/>
                  </a:cubicBezTo>
                  <a:cubicBezTo>
                    <a:pt x="157771" y="15610"/>
                    <a:pt x="157708" y="15657"/>
                    <a:pt x="157689" y="15695"/>
                  </a:cubicBezTo>
                  <a:cubicBezTo>
                    <a:pt x="157616" y="15859"/>
                    <a:pt x="157215" y="16017"/>
                    <a:pt x="157048" y="16090"/>
                  </a:cubicBezTo>
                  <a:cubicBezTo>
                    <a:pt x="157026" y="16103"/>
                    <a:pt x="157000" y="16115"/>
                    <a:pt x="156982" y="16134"/>
                  </a:cubicBezTo>
                  <a:cubicBezTo>
                    <a:pt x="156912" y="16200"/>
                    <a:pt x="156874" y="16292"/>
                    <a:pt x="156757" y="16355"/>
                  </a:cubicBezTo>
                  <a:cubicBezTo>
                    <a:pt x="156694" y="16390"/>
                    <a:pt x="156625" y="16412"/>
                    <a:pt x="156555" y="16421"/>
                  </a:cubicBezTo>
                  <a:cubicBezTo>
                    <a:pt x="156347" y="16453"/>
                    <a:pt x="156192" y="16459"/>
                    <a:pt x="156072" y="16500"/>
                  </a:cubicBezTo>
                  <a:cubicBezTo>
                    <a:pt x="155997" y="16519"/>
                    <a:pt x="155927" y="16567"/>
                    <a:pt x="155880" y="16633"/>
                  </a:cubicBezTo>
                  <a:cubicBezTo>
                    <a:pt x="155823" y="16709"/>
                    <a:pt x="155747" y="16734"/>
                    <a:pt x="155665" y="16756"/>
                  </a:cubicBezTo>
                  <a:cubicBezTo>
                    <a:pt x="155596" y="16772"/>
                    <a:pt x="155529" y="16791"/>
                    <a:pt x="155466" y="16819"/>
                  </a:cubicBezTo>
                  <a:cubicBezTo>
                    <a:pt x="155403" y="16848"/>
                    <a:pt x="155346" y="16889"/>
                    <a:pt x="155299" y="16936"/>
                  </a:cubicBezTo>
                  <a:cubicBezTo>
                    <a:pt x="155125" y="17110"/>
                    <a:pt x="154949" y="17434"/>
                    <a:pt x="155030" y="17434"/>
                  </a:cubicBezTo>
                  <a:cubicBezTo>
                    <a:pt x="155051" y="17434"/>
                    <a:pt x="155087" y="17413"/>
                    <a:pt x="155144" y="17365"/>
                  </a:cubicBezTo>
                  <a:cubicBezTo>
                    <a:pt x="155428" y="17125"/>
                    <a:pt x="155558" y="17132"/>
                    <a:pt x="156161" y="17053"/>
                  </a:cubicBezTo>
                  <a:cubicBezTo>
                    <a:pt x="156360" y="17027"/>
                    <a:pt x="156972" y="16885"/>
                    <a:pt x="157086" y="16762"/>
                  </a:cubicBezTo>
                  <a:cubicBezTo>
                    <a:pt x="157095" y="16753"/>
                    <a:pt x="157101" y="16740"/>
                    <a:pt x="157101" y="16724"/>
                  </a:cubicBezTo>
                  <a:cubicBezTo>
                    <a:pt x="157105" y="16718"/>
                    <a:pt x="157108" y="16709"/>
                    <a:pt x="157111" y="16702"/>
                  </a:cubicBezTo>
                  <a:cubicBezTo>
                    <a:pt x="157114" y="16699"/>
                    <a:pt x="157117" y="16696"/>
                    <a:pt x="157120" y="16696"/>
                  </a:cubicBezTo>
                  <a:lnTo>
                    <a:pt x="157124" y="16696"/>
                  </a:lnTo>
                  <a:cubicBezTo>
                    <a:pt x="157152" y="16677"/>
                    <a:pt x="157187" y="16664"/>
                    <a:pt x="157225" y="16661"/>
                  </a:cubicBezTo>
                  <a:lnTo>
                    <a:pt x="157237" y="16661"/>
                  </a:lnTo>
                  <a:cubicBezTo>
                    <a:pt x="157458" y="16617"/>
                    <a:pt x="157875" y="16620"/>
                    <a:pt x="157862" y="16510"/>
                  </a:cubicBezTo>
                  <a:cubicBezTo>
                    <a:pt x="157853" y="16437"/>
                    <a:pt x="157588" y="16519"/>
                    <a:pt x="157487" y="16409"/>
                  </a:cubicBezTo>
                  <a:cubicBezTo>
                    <a:pt x="157414" y="16330"/>
                    <a:pt x="157626" y="16106"/>
                    <a:pt x="157881" y="16024"/>
                  </a:cubicBezTo>
                  <a:cubicBezTo>
                    <a:pt x="157941" y="16002"/>
                    <a:pt x="158003" y="15992"/>
                    <a:pt x="158066" y="15992"/>
                  </a:cubicBezTo>
                  <a:cubicBezTo>
                    <a:pt x="158105" y="15992"/>
                    <a:pt x="158145" y="15996"/>
                    <a:pt x="158184" y="16005"/>
                  </a:cubicBezTo>
                  <a:cubicBezTo>
                    <a:pt x="158446" y="16068"/>
                    <a:pt x="158692" y="16194"/>
                    <a:pt x="158898" y="16371"/>
                  </a:cubicBezTo>
                  <a:cubicBezTo>
                    <a:pt x="158949" y="16415"/>
                    <a:pt x="159057" y="16436"/>
                    <a:pt x="159171" y="16436"/>
                  </a:cubicBezTo>
                  <a:cubicBezTo>
                    <a:pt x="159275" y="16436"/>
                    <a:pt x="159384" y="16418"/>
                    <a:pt x="159456" y="16387"/>
                  </a:cubicBezTo>
                  <a:cubicBezTo>
                    <a:pt x="159513" y="16361"/>
                    <a:pt x="159548" y="16324"/>
                    <a:pt x="159535" y="16279"/>
                  </a:cubicBezTo>
                  <a:cubicBezTo>
                    <a:pt x="159516" y="16223"/>
                    <a:pt x="159551" y="16191"/>
                    <a:pt x="159605" y="16181"/>
                  </a:cubicBezTo>
                  <a:cubicBezTo>
                    <a:pt x="159613" y="16180"/>
                    <a:pt x="159621" y="16180"/>
                    <a:pt x="159629" y="16180"/>
                  </a:cubicBezTo>
                  <a:cubicBezTo>
                    <a:pt x="159714" y="16180"/>
                    <a:pt x="159828" y="16237"/>
                    <a:pt x="159848" y="16352"/>
                  </a:cubicBezTo>
                  <a:cubicBezTo>
                    <a:pt x="159879" y="16532"/>
                    <a:pt x="159769" y="16882"/>
                    <a:pt x="159886" y="16949"/>
                  </a:cubicBezTo>
                  <a:cubicBezTo>
                    <a:pt x="159900" y="16956"/>
                    <a:pt x="159916" y="16959"/>
                    <a:pt x="159931" y="16959"/>
                  </a:cubicBezTo>
                  <a:cubicBezTo>
                    <a:pt x="159936" y="16959"/>
                    <a:pt x="159941" y="16959"/>
                    <a:pt x="159946" y="16958"/>
                  </a:cubicBezTo>
                  <a:cubicBezTo>
                    <a:pt x="160154" y="16939"/>
                    <a:pt x="159889" y="16693"/>
                    <a:pt x="160028" y="16630"/>
                  </a:cubicBezTo>
                  <a:cubicBezTo>
                    <a:pt x="160100" y="16595"/>
                    <a:pt x="160422" y="16551"/>
                    <a:pt x="160770" y="16510"/>
                  </a:cubicBezTo>
                  <a:cubicBezTo>
                    <a:pt x="161066" y="16478"/>
                    <a:pt x="161382" y="16447"/>
                    <a:pt x="161584" y="16425"/>
                  </a:cubicBezTo>
                  <a:cubicBezTo>
                    <a:pt x="161623" y="16420"/>
                    <a:pt x="161660" y="16418"/>
                    <a:pt x="161697" y="16418"/>
                  </a:cubicBezTo>
                  <a:cubicBezTo>
                    <a:pt x="161928" y="16418"/>
                    <a:pt x="162118" y="16496"/>
                    <a:pt x="162320" y="16551"/>
                  </a:cubicBezTo>
                  <a:cubicBezTo>
                    <a:pt x="162433" y="16583"/>
                    <a:pt x="162551" y="16600"/>
                    <a:pt x="162668" y="16600"/>
                  </a:cubicBezTo>
                  <a:cubicBezTo>
                    <a:pt x="162688" y="16600"/>
                    <a:pt x="162707" y="16599"/>
                    <a:pt x="162727" y="16598"/>
                  </a:cubicBezTo>
                  <a:cubicBezTo>
                    <a:pt x="162783" y="16595"/>
                    <a:pt x="162836" y="16593"/>
                    <a:pt x="162885" y="16593"/>
                  </a:cubicBezTo>
                  <a:cubicBezTo>
                    <a:pt x="163050" y="16593"/>
                    <a:pt x="163175" y="16611"/>
                    <a:pt x="163248" y="16633"/>
                  </a:cubicBezTo>
                  <a:cubicBezTo>
                    <a:pt x="163301" y="16649"/>
                    <a:pt x="163323" y="16668"/>
                    <a:pt x="163314" y="16687"/>
                  </a:cubicBezTo>
                  <a:cubicBezTo>
                    <a:pt x="163308" y="16696"/>
                    <a:pt x="163298" y="16705"/>
                    <a:pt x="163286" y="16709"/>
                  </a:cubicBezTo>
                  <a:cubicBezTo>
                    <a:pt x="163197" y="16750"/>
                    <a:pt x="163061" y="16781"/>
                    <a:pt x="163027" y="16879"/>
                  </a:cubicBezTo>
                  <a:cubicBezTo>
                    <a:pt x="163014" y="16917"/>
                    <a:pt x="163014" y="16961"/>
                    <a:pt x="163030" y="16999"/>
                  </a:cubicBezTo>
                  <a:cubicBezTo>
                    <a:pt x="163071" y="17127"/>
                    <a:pt x="163393" y="17196"/>
                    <a:pt x="163633" y="17196"/>
                  </a:cubicBezTo>
                  <a:cubicBezTo>
                    <a:pt x="163777" y="17196"/>
                    <a:pt x="163892" y="17171"/>
                    <a:pt x="163898" y="17119"/>
                  </a:cubicBezTo>
                  <a:cubicBezTo>
                    <a:pt x="163905" y="17057"/>
                    <a:pt x="163941" y="17027"/>
                    <a:pt x="163987" y="17027"/>
                  </a:cubicBezTo>
                  <a:cubicBezTo>
                    <a:pt x="164043" y="17027"/>
                    <a:pt x="164116" y="17074"/>
                    <a:pt x="164166" y="17166"/>
                  </a:cubicBezTo>
                  <a:cubicBezTo>
                    <a:pt x="164258" y="17331"/>
                    <a:pt x="164488" y="17192"/>
                    <a:pt x="164996" y="17318"/>
                  </a:cubicBezTo>
                  <a:cubicBezTo>
                    <a:pt x="165096" y="17343"/>
                    <a:pt x="165175" y="17353"/>
                    <a:pt x="165242" y="17353"/>
                  </a:cubicBezTo>
                  <a:cubicBezTo>
                    <a:pt x="165325" y="17353"/>
                    <a:pt x="165387" y="17337"/>
                    <a:pt x="165438" y="17318"/>
                  </a:cubicBezTo>
                  <a:cubicBezTo>
                    <a:pt x="165530" y="17282"/>
                    <a:pt x="165585" y="17233"/>
                    <a:pt x="165665" y="17233"/>
                  </a:cubicBezTo>
                  <a:cubicBezTo>
                    <a:pt x="165689" y="17233"/>
                    <a:pt x="165717" y="17237"/>
                    <a:pt x="165748" y="17248"/>
                  </a:cubicBezTo>
                  <a:lnTo>
                    <a:pt x="165776" y="17258"/>
                  </a:lnTo>
                  <a:cubicBezTo>
                    <a:pt x="165891" y="17300"/>
                    <a:pt x="165975" y="17339"/>
                    <a:pt x="166031" y="17339"/>
                  </a:cubicBezTo>
                  <a:cubicBezTo>
                    <a:pt x="166046" y="17339"/>
                    <a:pt x="166059" y="17336"/>
                    <a:pt x="166070" y="17331"/>
                  </a:cubicBezTo>
                  <a:cubicBezTo>
                    <a:pt x="166095" y="17315"/>
                    <a:pt x="166108" y="17280"/>
                    <a:pt x="166114" y="17220"/>
                  </a:cubicBezTo>
                  <a:cubicBezTo>
                    <a:pt x="166133" y="17027"/>
                    <a:pt x="166234" y="16993"/>
                    <a:pt x="166123" y="16753"/>
                  </a:cubicBezTo>
                  <a:cubicBezTo>
                    <a:pt x="166060" y="16620"/>
                    <a:pt x="166104" y="16507"/>
                    <a:pt x="166190" y="16450"/>
                  </a:cubicBezTo>
                  <a:cubicBezTo>
                    <a:pt x="166230" y="16421"/>
                    <a:pt x="166278" y="16407"/>
                    <a:pt x="166326" y="16407"/>
                  </a:cubicBezTo>
                  <a:cubicBezTo>
                    <a:pt x="166363" y="16407"/>
                    <a:pt x="166401" y="16416"/>
                    <a:pt x="166436" y="16434"/>
                  </a:cubicBezTo>
                  <a:cubicBezTo>
                    <a:pt x="166450" y="16443"/>
                    <a:pt x="166466" y="16447"/>
                    <a:pt x="166483" y="16447"/>
                  </a:cubicBezTo>
                  <a:cubicBezTo>
                    <a:pt x="166506" y="16447"/>
                    <a:pt x="166530" y="16438"/>
                    <a:pt x="166546" y="16421"/>
                  </a:cubicBezTo>
                  <a:cubicBezTo>
                    <a:pt x="166610" y="16361"/>
                    <a:pt x="166622" y="16207"/>
                    <a:pt x="166676" y="16150"/>
                  </a:cubicBezTo>
                  <a:cubicBezTo>
                    <a:pt x="166686" y="16137"/>
                    <a:pt x="166703" y="16130"/>
                    <a:pt x="166720" y="16130"/>
                  </a:cubicBezTo>
                  <a:cubicBezTo>
                    <a:pt x="166723" y="16130"/>
                    <a:pt x="166726" y="16130"/>
                    <a:pt x="166729" y="16131"/>
                  </a:cubicBezTo>
                  <a:cubicBezTo>
                    <a:pt x="166865" y="16150"/>
                    <a:pt x="166878" y="16434"/>
                    <a:pt x="167276" y="16544"/>
                  </a:cubicBezTo>
                  <a:cubicBezTo>
                    <a:pt x="167301" y="16551"/>
                    <a:pt x="167326" y="16557"/>
                    <a:pt x="167351" y="16563"/>
                  </a:cubicBezTo>
                  <a:cubicBezTo>
                    <a:pt x="167579" y="16617"/>
                    <a:pt x="167778" y="16627"/>
                    <a:pt x="167891" y="16655"/>
                  </a:cubicBezTo>
                  <a:cubicBezTo>
                    <a:pt x="167957" y="16668"/>
                    <a:pt x="167992" y="16690"/>
                    <a:pt x="167986" y="16724"/>
                  </a:cubicBezTo>
                  <a:cubicBezTo>
                    <a:pt x="167986" y="16728"/>
                    <a:pt x="167983" y="16731"/>
                    <a:pt x="167983" y="16737"/>
                  </a:cubicBezTo>
                  <a:cubicBezTo>
                    <a:pt x="167980" y="16743"/>
                    <a:pt x="167980" y="16750"/>
                    <a:pt x="167976" y="16756"/>
                  </a:cubicBezTo>
                  <a:cubicBezTo>
                    <a:pt x="167975" y="16811"/>
                    <a:pt x="168050" y="16846"/>
                    <a:pt x="168116" y="16846"/>
                  </a:cubicBezTo>
                  <a:cubicBezTo>
                    <a:pt x="168175" y="16846"/>
                    <a:pt x="168226" y="16818"/>
                    <a:pt x="168210" y="16753"/>
                  </a:cubicBezTo>
                  <a:cubicBezTo>
                    <a:pt x="168194" y="16684"/>
                    <a:pt x="168377" y="16656"/>
                    <a:pt x="168575" y="16656"/>
                  </a:cubicBezTo>
                  <a:cubicBezTo>
                    <a:pt x="168795" y="16656"/>
                    <a:pt x="169032" y="16690"/>
                    <a:pt x="169037" y="16743"/>
                  </a:cubicBezTo>
                  <a:cubicBezTo>
                    <a:pt x="169047" y="16848"/>
                    <a:pt x="169255" y="17009"/>
                    <a:pt x="169457" y="17037"/>
                  </a:cubicBezTo>
                  <a:cubicBezTo>
                    <a:pt x="169662" y="17065"/>
                    <a:pt x="169722" y="17220"/>
                    <a:pt x="169577" y="17258"/>
                  </a:cubicBezTo>
                  <a:cubicBezTo>
                    <a:pt x="169441" y="17293"/>
                    <a:pt x="169779" y="17608"/>
                    <a:pt x="169722" y="17678"/>
                  </a:cubicBezTo>
                  <a:cubicBezTo>
                    <a:pt x="169719" y="17681"/>
                    <a:pt x="169713" y="17687"/>
                    <a:pt x="169703" y="17687"/>
                  </a:cubicBezTo>
                  <a:cubicBezTo>
                    <a:pt x="169665" y="17700"/>
                    <a:pt x="169634" y="17725"/>
                    <a:pt x="169612" y="17760"/>
                  </a:cubicBezTo>
                  <a:cubicBezTo>
                    <a:pt x="169574" y="17813"/>
                    <a:pt x="169571" y="17880"/>
                    <a:pt x="169634" y="17915"/>
                  </a:cubicBezTo>
                  <a:cubicBezTo>
                    <a:pt x="169665" y="17927"/>
                    <a:pt x="169700" y="17933"/>
                    <a:pt x="169732" y="17937"/>
                  </a:cubicBezTo>
                  <a:cubicBezTo>
                    <a:pt x="169788" y="17937"/>
                    <a:pt x="169842" y="17962"/>
                    <a:pt x="169880" y="18006"/>
                  </a:cubicBezTo>
                  <a:cubicBezTo>
                    <a:pt x="169965" y="18107"/>
                    <a:pt x="169953" y="18287"/>
                    <a:pt x="169864" y="18347"/>
                  </a:cubicBezTo>
                  <a:cubicBezTo>
                    <a:pt x="169861" y="18350"/>
                    <a:pt x="169855" y="18353"/>
                    <a:pt x="169852" y="18356"/>
                  </a:cubicBezTo>
                  <a:cubicBezTo>
                    <a:pt x="169791" y="18391"/>
                    <a:pt x="169724" y="18407"/>
                    <a:pt x="169658" y="18407"/>
                  </a:cubicBezTo>
                  <a:cubicBezTo>
                    <a:pt x="169566" y="18407"/>
                    <a:pt x="169475" y="18375"/>
                    <a:pt x="169403" y="18312"/>
                  </a:cubicBezTo>
                  <a:cubicBezTo>
                    <a:pt x="169343" y="18259"/>
                    <a:pt x="169264" y="18233"/>
                    <a:pt x="169185" y="18233"/>
                  </a:cubicBezTo>
                  <a:cubicBezTo>
                    <a:pt x="169129" y="18240"/>
                    <a:pt x="169100" y="18265"/>
                    <a:pt x="169157" y="18303"/>
                  </a:cubicBezTo>
                  <a:cubicBezTo>
                    <a:pt x="169264" y="18372"/>
                    <a:pt x="169687" y="18738"/>
                    <a:pt x="169722" y="18934"/>
                  </a:cubicBezTo>
                  <a:cubicBezTo>
                    <a:pt x="169759" y="19124"/>
                    <a:pt x="170420" y="19765"/>
                    <a:pt x="170638" y="19765"/>
                  </a:cubicBezTo>
                  <a:cubicBezTo>
                    <a:pt x="170641" y="19765"/>
                    <a:pt x="170644" y="19765"/>
                    <a:pt x="170647" y="19764"/>
                  </a:cubicBezTo>
                  <a:cubicBezTo>
                    <a:pt x="170655" y="19764"/>
                    <a:pt x="170663" y="19763"/>
                    <a:pt x="170671" y="19763"/>
                  </a:cubicBezTo>
                  <a:cubicBezTo>
                    <a:pt x="170725" y="19763"/>
                    <a:pt x="170776" y="19782"/>
                    <a:pt x="170814" y="19818"/>
                  </a:cubicBezTo>
                  <a:cubicBezTo>
                    <a:pt x="170867" y="19859"/>
                    <a:pt x="170903" y="19907"/>
                    <a:pt x="170959" y="19907"/>
                  </a:cubicBezTo>
                  <a:cubicBezTo>
                    <a:pt x="170980" y="19907"/>
                    <a:pt x="171004" y="19901"/>
                    <a:pt x="171032" y="19884"/>
                  </a:cubicBezTo>
                  <a:cubicBezTo>
                    <a:pt x="171070" y="19862"/>
                    <a:pt x="171102" y="19831"/>
                    <a:pt x="171127" y="19793"/>
                  </a:cubicBezTo>
                  <a:cubicBezTo>
                    <a:pt x="171228" y="19654"/>
                    <a:pt x="171297" y="19430"/>
                    <a:pt x="171427" y="19408"/>
                  </a:cubicBezTo>
                  <a:cubicBezTo>
                    <a:pt x="171446" y="19404"/>
                    <a:pt x="171465" y="19395"/>
                    <a:pt x="171480" y="19382"/>
                  </a:cubicBezTo>
                  <a:lnTo>
                    <a:pt x="171484" y="19379"/>
                  </a:lnTo>
                  <a:cubicBezTo>
                    <a:pt x="171493" y="19373"/>
                    <a:pt x="171499" y="19363"/>
                    <a:pt x="171502" y="19357"/>
                  </a:cubicBezTo>
                  <a:cubicBezTo>
                    <a:pt x="171512" y="19348"/>
                    <a:pt x="171518" y="19338"/>
                    <a:pt x="171525" y="19329"/>
                  </a:cubicBezTo>
                  <a:lnTo>
                    <a:pt x="171525" y="19326"/>
                  </a:lnTo>
                  <a:cubicBezTo>
                    <a:pt x="171603" y="19193"/>
                    <a:pt x="171638" y="18928"/>
                    <a:pt x="171764" y="18770"/>
                  </a:cubicBezTo>
                  <a:cubicBezTo>
                    <a:pt x="171838" y="18674"/>
                    <a:pt x="171886" y="18633"/>
                    <a:pt x="171931" y="18633"/>
                  </a:cubicBezTo>
                  <a:cubicBezTo>
                    <a:pt x="171942" y="18633"/>
                    <a:pt x="171953" y="18635"/>
                    <a:pt x="171963" y="18641"/>
                  </a:cubicBezTo>
                  <a:cubicBezTo>
                    <a:pt x="172008" y="18659"/>
                    <a:pt x="172052" y="18713"/>
                    <a:pt x="172112" y="18795"/>
                  </a:cubicBezTo>
                  <a:cubicBezTo>
                    <a:pt x="172239" y="18967"/>
                    <a:pt x="172648" y="19155"/>
                    <a:pt x="172979" y="19155"/>
                  </a:cubicBezTo>
                  <a:cubicBezTo>
                    <a:pt x="173002" y="19155"/>
                    <a:pt x="173024" y="19154"/>
                    <a:pt x="173046" y="19152"/>
                  </a:cubicBezTo>
                  <a:cubicBezTo>
                    <a:pt x="173119" y="19146"/>
                    <a:pt x="173194" y="19130"/>
                    <a:pt x="173264" y="19105"/>
                  </a:cubicBezTo>
                  <a:cubicBezTo>
                    <a:pt x="173450" y="19035"/>
                    <a:pt x="173567" y="18918"/>
                    <a:pt x="173760" y="18912"/>
                  </a:cubicBezTo>
                  <a:cubicBezTo>
                    <a:pt x="173838" y="18912"/>
                    <a:pt x="173917" y="18925"/>
                    <a:pt x="173996" y="18944"/>
                  </a:cubicBezTo>
                  <a:cubicBezTo>
                    <a:pt x="174213" y="18993"/>
                    <a:pt x="174470" y="19083"/>
                    <a:pt x="174639" y="19083"/>
                  </a:cubicBezTo>
                  <a:cubicBezTo>
                    <a:pt x="174665" y="19083"/>
                    <a:pt x="174689" y="19081"/>
                    <a:pt x="174710" y="19076"/>
                  </a:cubicBezTo>
                  <a:cubicBezTo>
                    <a:pt x="174722" y="19074"/>
                    <a:pt x="174733" y="19073"/>
                    <a:pt x="174744" y="19073"/>
                  </a:cubicBezTo>
                  <a:cubicBezTo>
                    <a:pt x="174913" y="19073"/>
                    <a:pt x="174865" y="19372"/>
                    <a:pt x="175156" y="19372"/>
                  </a:cubicBezTo>
                  <a:cubicBezTo>
                    <a:pt x="175171" y="19372"/>
                    <a:pt x="175188" y="19372"/>
                    <a:pt x="175205" y="19370"/>
                  </a:cubicBezTo>
                  <a:cubicBezTo>
                    <a:pt x="175354" y="19354"/>
                    <a:pt x="175426" y="19316"/>
                    <a:pt x="175442" y="19275"/>
                  </a:cubicBezTo>
                  <a:cubicBezTo>
                    <a:pt x="175464" y="19215"/>
                    <a:pt x="175366" y="19146"/>
                    <a:pt x="175205" y="19124"/>
                  </a:cubicBezTo>
                  <a:cubicBezTo>
                    <a:pt x="175092" y="19108"/>
                    <a:pt x="175060" y="19079"/>
                    <a:pt x="175076" y="19051"/>
                  </a:cubicBezTo>
                  <a:cubicBezTo>
                    <a:pt x="175076" y="19051"/>
                    <a:pt x="175079" y="19048"/>
                    <a:pt x="175079" y="19048"/>
                  </a:cubicBezTo>
                  <a:cubicBezTo>
                    <a:pt x="175101" y="19023"/>
                    <a:pt x="175167" y="18997"/>
                    <a:pt x="175256" y="18988"/>
                  </a:cubicBezTo>
                  <a:cubicBezTo>
                    <a:pt x="175276" y="18986"/>
                    <a:pt x="175297" y="18985"/>
                    <a:pt x="175317" y="18985"/>
                  </a:cubicBezTo>
                  <a:cubicBezTo>
                    <a:pt x="175338" y="18985"/>
                    <a:pt x="175358" y="18986"/>
                    <a:pt x="175379" y="18988"/>
                  </a:cubicBezTo>
                  <a:cubicBezTo>
                    <a:pt x="175393" y="18989"/>
                    <a:pt x="175408" y="18989"/>
                    <a:pt x="175422" y="18989"/>
                  </a:cubicBezTo>
                  <a:cubicBezTo>
                    <a:pt x="175461" y="18989"/>
                    <a:pt x="175501" y="18986"/>
                    <a:pt x="175540" y="18981"/>
                  </a:cubicBezTo>
                  <a:cubicBezTo>
                    <a:pt x="175634" y="18968"/>
                    <a:pt x="175718" y="18945"/>
                    <a:pt x="175792" y="18945"/>
                  </a:cubicBezTo>
                  <a:cubicBezTo>
                    <a:pt x="175858" y="18945"/>
                    <a:pt x="175916" y="18963"/>
                    <a:pt x="175966" y="19023"/>
                  </a:cubicBezTo>
                  <a:cubicBezTo>
                    <a:pt x="176029" y="19098"/>
                    <a:pt x="176140" y="19128"/>
                    <a:pt x="176242" y="19128"/>
                  </a:cubicBezTo>
                  <a:cubicBezTo>
                    <a:pt x="176336" y="19128"/>
                    <a:pt x="176422" y="19103"/>
                    <a:pt x="176455" y="19064"/>
                  </a:cubicBezTo>
                  <a:lnTo>
                    <a:pt x="176459" y="19060"/>
                  </a:lnTo>
                  <a:cubicBezTo>
                    <a:pt x="176462" y="19057"/>
                    <a:pt x="176462" y="19054"/>
                    <a:pt x="176465" y="19051"/>
                  </a:cubicBezTo>
                  <a:cubicBezTo>
                    <a:pt x="176468" y="19041"/>
                    <a:pt x="176468" y="19032"/>
                    <a:pt x="176468" y="19026"/>
                  </a:cubicBezTo>
                  <a:cubicBezTo>
                    <a:pt x="176462" y="18922"/>
                    <a:pt x="176493" y="18729"/>
                    <a:pt x="176310" y="18622"/>
                  </a:cubicBezTo>
                  <a:cubicBezTo>
                    <a:pt x="176301" y="18615"/>
                    <a:pt x="176291" y="18609"/>
                    <a:pt x="176279" y="18606"/>
                  </a:cubicBezTo>
                  <a:cubicBezTo>
                    <a:pt x="176263" y="18600"/>
                    <a:pt x="176250" y="18590"/>
                    <a:pt x="176238" y="18577"/>
                  </a:cubicBezTo>
                  <a:cubicBezTo>
                    <a:pt x="176140" y="18480"/>
                    <a:pt x="176575" y="18341"/>
                    <a:pt x="176443" y="18274"/>
                  </a:cubicBezTo>
                  <a:lnTo>
                    <a:pt x="176427" y="18268"/>
                  </a:lnTo>
                  <a:cubicBezTo>
                    <a:pt x="176414" y="18264"/>
                    <a:pt x="176402" y="18262"/>
                    <a:pt x="176389" y="18262"/>
                  </a:cubicBezTo>
                  <a:cubicBezTo>
                    <a:pt x="176300" y="18262"/>
                    <a:pt x="176201" y="18350"/>
                    <a:pt x="176100" y="18350"/>
                  </a:cubicBezTo>
                  <a:cubicBezTo>
                    <a:pt x="176049" y="18350"/>
                    <a:pt x="175998" y="18329"/>
                    <a:pt x="175947" y="18265"/>
                  </a:cubicBezTo>
                  <a:cubicBezTo>
                    <a:pt x="175938" y="18252"/>
                    <a:pt x="175928" y="18240"/>
                    <a:pt x="175922" y="18227"/>
                  </a:cubicBezTo>
                  <a:cubicBezTo>
                    <a:pt x="175887" y="18151"/>
                    <a:pt x="175919" y="18079"/>
                    <a:pt x="175988" y="18019"/>
                  </a:cubicBezTo>
                  <a:cubicBezTo>
                    <a:pt x="176102" y="17933"/>
                    <a:pt x="176241" y="17883"/>
                    <a:pt x="176383" y="17877"/>
                  </a:cubicBezTo>
                  <a:cubicBezTo>
                    <a:pt x="176395" y="17876"/>
                    <a:pt x="176406" y="17875"/>
                    <a:pt x="176418" y="17875"/>
                  </a:cubicBezTo>
                  <a:cubicBezTo>
                    <a:pt x="176451" y="17875"/>
                    <a:pt x="176483" y="17878"/>
                    <a:pt x="176515" y="17883"/>
                  </a:cubicBezTo>
                  <a:cubicBezTo>
                    <a:pt x="176568" y="17891"/>
                    <a:pt x="176622" y="17895"/>
                    <a:pt x="176675" y="17895"/>
                  </a:cubicBezTo>
                  <a:cubicBezTo>
                    <a:pt x="176812" y="17895"/>
                    <a:pt x="176943" y="17870"/>
                    <a:pt x="177020" y="17829"/>
                  </a:cubicBezTo>
                  <a:lnTo>
                    <a:pt x="177030" y="17823"/>
                  </a:lnTo>
                  <a:lnTo>
                    <a:pt x="177036" y="17820"/>
                  </a:lnTo>
                  <a:lnTo>
                    <a:pt x="177043" y="17817"/>
                  </a:lnTo>
                  <a:lnTo>
                    <a:pt x="177049" y="17810"/>
                  </a:lnTo>
                  <a:lnTo>
                    <a:pt x="177058" y="17804"/>
                  </a:lnTo>
                  <a:lnTo>
                    <a:pt x="177061" y="17801"/>
                  </a:lnTo>
                  <a:cubicBezTo>
                    <a:pt x="177093" y="17772"/>
                    <a:pt x="177096" y="17722"/>
                    <a:pt x="177065" y="17690"/>
                  </a:cubicBezTo>
                  <a:cubicBezTo>
                    <a:pt x="177005" y="17618"/>
                    <a:pt x="176973" y="17542"/>
                    <a:pt x="176992" y="17488"/>
                  </a:cubicBezTo>
                  <a:cubicBezTo>
                    <a:pt x="177006" y="17438"/>
                    <a:pt x="177058" y="17405"/>
                    <a:pt x="177160" y="17405"/>
                  </a:cubicBezTo>
                  <a:cubicBezTo>
                    <a:pt x="177173" y="17405"/>
                    <a:pt x="177186" y="17405"/>
                    <a:pt x="177200" y="17406"/>
                  </a:cubicBezTo>
                  <a:cubicBezTo>
                    <a:pt x="177436" y="17422"/>
                    <a:pt x="177630" y="17605"/>
                    <a:pt x="178014" y="17605"/>
                  </a:cubicBezTo>
                  <a:cubicBezTo>
                    <a:pt x="178021" y="17605"/>
                    <a:pt x="178027" y="17605"/>
                    <a:pt x="178034" y="17605"/>
                  </a:cubicBezTo>
                  <a:cubicBezTo>
                    <a:pt x="178065" y="17605"/>
                    <a:pt x="178100" y="17602"/>
                    <a:pt x="178135" y="17599"/>
                  </a:cubicBezTo>
                  <a:cubicBezTo>
                    <a:pt x="178192" y="17595"/>
                    <a:pt x="178250" y="17593"/>
                    <a:pt x="178308" y="17593"/>
                  </a:cubicBezTo>
                  <a:cubicBezTo>
                    <a:pt x="178454" y="17593"/>
                    <a:pt x="178599" y="17605"/>
                    <a:pt x="178741" y="17627"/>
                  </a:cubicBezTo>
                  <a:cubicBezTo>
                    <a:pt x="179161" y="17681"/>
                    <a:pt x="179618" y="17785"/>
                    <a:pt x="179855" y="17826"/>
                  </a:cubicBezTo>
                  <a:lnTo>
                    <a:pt x="179972" y="17845"/>
                  </a:lnTo>
                  <a:lnTo>
                    <a:pt x="180092" y="17864"/>
                  </a:lnTo>
                  <a:cubicBezTo>
                    <a:pt x="180326" y="17905"/>
                    <a:pt x="180468" y="17930"/>
                    <a:pt x="180452" y="18006"/>
                  </a:cubicBezTo>
                  <a:cubicBezTo>
                    <a:pt x="180449" y="18019"/>
                    <a:pt x="180442" y="18031"/>
                    <a:pt x="180430" y="18038"/>
                  </a:cubicBezTo>
                  <a:cubicBezTo>
                    <a:pt x="180396" y="18061"/>
                    <a:pt x="180330" y="18071"/>
                    <a:pt x="180250" y="18071"/>
                  </a:cubicBezTo>
                  <a:cubicBezTo>
                    <a:pt x="180118" y="18071"/>
                    <a:pt x="179949" y="18045"/>
                    <a:pt x="179827" y="18009"/>
                  </a:cubicBezTo>
                  <a:cubicBezTo>
                    <a:pt x="179777" y="17994"/>
                    <a:pt x="179727" y="17987"/>
                    <a:pt x="179681" y="17987"/>
                  </a:cubicBezTo>
                  <a:cubicBezTo>
                    <a:pt x="179614" y="17987"/>
                    <a:pt x="179554" y="18002"/>
                    <a:pt x="179511" y="18028"/>
                  </a:cubicBezTo>
                  <a:cubicBezTo>
                    <a:pt x="179457" y="18053"/>
                    <a:pt x="179442" y="18126"/>
                    <a:pt x="179480" y="18173"/>
                  </a:cubicBezTo>
                  <a:cubicBezTo>
                    <a:pt x="179568" y="18303"/>
                    <a:pt x="180139" y="18224"/>
                    <a:pt x="180171" y="18369"/>
                  </a:cubicBezTo>
                  <a:cubicBezTo>
                    <a:pt x="180174" y="18375"/>
                    <a:pt x="180174" y="18382"/>
                    <a:pt x="180174" y="18385"/>
                  </a:cubicBezTo>
                  <a:cubicBezTo>
                    <a:pt x="180174" y="18530"/>
                    <a:pt x="179839" y="18527"/>
                    <a:pt x="179723" y="18634"/>
                  </a:cubicBezTo>
                  <a:cubicBezTo>
                    <a:pt x="179719" y="18637"/>
                    <a:pt x="179716" y="18641"/>
                    <a:pt x="179713" y="18644"/>
                  </a:cubicBezTo>
                  <a:cubicBezTo>
                    <a:pt x="179704" y="18656"/>
                    <a:pt x="179694" y="18669"/>
                    <a:pt x="179691" y="18685"/>
                  </a:cubicBezTo>
                  <a:cubicBezTo>
                    <a:pt x="179662" y="18787"/>
                    <a:pt x="179786" y="18915"/>
                    <a:pt x="179970" y="18915"/>
                  </a:cubicBezTo>
                  <a:cubicBezTo>
                    <a:pt x="180082" y="18915"/>
                    <a:pt x="180216" y="18867"/>
                    <a:pt x="180351" y="18738"/>
                  </a:cubicBezTo>
                  <a:cubicBezTo>
                    <a:pt x="180373" y="18719"/>
                    <a:pt x="180392" y="18701"/>
                    <a:pt x="180411" y="18678"/>
                  </a:cubicBezTo>
                  <a:cubicBezTo>
                    <a:pt x="180670" y="18394"/>
                    <a:pt x="180584" y="18214"/>
                    <a:pt x="180689" y="18148"/>
                  </a:cubicBezTo>
                  <a:cubicBezTo>
                    <a:pt x="180698" y="18142"/>
                    <a:pt x="180707" y="18139"/>
                    <a:pt x="180717" y="18135"/>
                  </a:cubicBezTo>
                  <a:cubicBezTo>
                    <a:pt x="180745" y="18125"/>
                    <a:pt x="180823" y="18120"/>
                    <a:pt x="180933" y="18120"/>
                  </a:cubicBezTo>
                  <a:cubicBezTo>
                    <a:pt x="181425" y="18120"/>
                    <a:pt x="182555" y="18226"/>
                    <a:pt x="182712" y="18464"/>
                  </a:cubicBezTo>
                  <a:cubicBezTo>
                    <a:pt x="182778" y="18565"/>
                    <a:pt x="182769" y="18625"/>
                    <a:pt x="182718" y="18659"/>
                  </a:cubicBezTo>
                  <a:cubicBezTo>
                    <a:pt x="182661" y="18699"/>
                    <a:pt x="182550" y="18707"/>
                    <a:pt x="182433" y="18707"/>
                  </a:cubicBezTo>
                  <a:cubicBezTo>
                    <a:pt x="182355" y="18707"/>
                    <a:pt x="182275" y="18704"/>
                    <a:pt x="182207" y="18704"/>
                  </a:cubicBezTo>
                  <a:cubicBezTo>
                    <a:pt x="182128" y="18704"/>
                    <a:pt x="182081" y="18729"/>
                    <a:pt x="182062" y="18761"/>
                  </a:cubicBezTo>
                  <a:cubicBezTo>
                    <a:pt x="182032" y="18821"/>
                    <a:pt x="182099" y="18910"/>
                    <a:pt x="182215" y="18910"/>
                  </a:cubicBezTo>
                  <a:cubicBezTo>
                    <a:pt x="182220" y="18910"/>
                    <a:pt x="182226" y="18909"/>
                    <a:pt x="182232" y="18909"/>
                  </a:cubicBezTo>
                  <a:cubicBezTo>
                    <a:pt x="182245" y="18909"/>
                    <a:pt x="182257" y="18909"/>
                    <a:pt x="182270" y="18906"/>
                  </a:cubicBezTo>
                  <a:cubicBezTo>
                    <a:pt x="182296" y="18901"/>
                    <a:pt x="182321" y="18898"/>
                    <a:pt x="182346" y="18898"/>
                  </a:cubicBezTo>
                  <a:cubicBezTo>
                    <a:pt x="182367" y="18898"/>
                    <a:pt x="182388" y="18900"/>
                    <a:pt x="182409" y="18903"/>
                  </a:cubicBezTo>
                  <a:cubicBezTo>
                    <a:pt x="182665" y="18925"/>
                    <a:pt x="183053" y="19076"/>
                    <a:pt x="183053" y="19161"/>
                  </a:cubicBezTo>
                  <a:cubicBezTo>
                    <a:pt x="183053" y="19235"/>
                    <a:pt x="183128" y="19320"/>
                    <a:pt x="183201" y="19320"/>
                  </a:cubicBezTo>
                  <a:cubicBezTo>
                    <a:pt x="183213" y="19320"/>
                    <a:pt x="183225" y="19318"/>
                    <a:pt x="183236" y="19313"/>
                  </a:cubicBezTo>
                  <a:cubicBezTo>
                    <a:pt x="183258" y="19300"/>
                    <a:pt x="183277" y="19285"/>
                    <a:pt x="183287" y="19262"/>
                  </a:cubicBezTo>
                  <a:cubicBezTo>
                    <a:pt x="183309" y="19234"/>
                    <a:pt x="183340" y="19218"/>
                    <a:pt x="183372" y="19218"/>
                  </a:cubicBezTo>
                  <a:cubicBezTo>
                    <a:pt x="183385" y="19216"/>
                    <a:pt x="183400" y="19216"/>
                    <a:pt x="183416" y="19216"/>
                  </a:cubicBezTo>
                  <a:cubicBezTo>
                    <a:pt x="183622" y="19216"/>
                    <a:pt x="183990" y="19364"/>
                    <a:pt x="184066" y="19490"/>
                  </a:cubicBezTo>
                  <a:cubicBezTo>
                    <a:pt x="184091" y="19534"/>
                    <a:pt x="184098" y="19588"/>
                    <a:pt x="184079" y="19635"/>
                  </a:cubicBezTo>
                  <a:cubicBezTo>
                    <a:pt x="184066" y="19666"/>
                    <a:pt x="184057" y="19701"/>
                    <a:pt x="184050" y="19736"/>
                  </a:cubicBezTo>
                  <a:cubicBezTo>
                    <a:pt x="184050" y="19771"/>
                    <a:pt x="184086" y="19793"/>
                    <a:pt x="184205" y="19793"/>
                  </a:cubicBezTo>
                  <a:cubicBezTo>
                    <a:pt x="184213" y="19793"/>
                    <a:pt x="184222" y="19793"/>
                    <a:pt x="184230" y="19793"/>
                  </a:cubicBezTo>
                  <a:cubicBezTo>
                    <a:pt x="184279" y="19791"/>
                    <a:pt x="184336" y="19791"/>
                    <a:pt x="184399" y="19791"/>
                  </a:cubicBezTo>
                  <a:cubicBezTo>
                    <a:pt x="184488" y="19791"/>
                    <a:pt x="184588" y="19792"/>
                    <a:pt x="184694" y="19792"/>
                  </a:cubicBezTo>
                  <a:cubicBezTo>
                    <a:pt x="185038" y="19792"/>
                    <a:pt x="185439" y="19783"/>
                    <a:pt x="185679" y="19711"/>
                  </a:cubicBezTo>
                  <a:cubicBezTo>
                    <a:pt x="185894" y="19657"/>
                    <a:pt x="186112" y="19622"/>
                    <a:pt x="186336" y="19603"/>
                  </a:cubicBezTo>
                  <a:lnTo>
                    <a:pt x="186339" y="19603"/>
                  </a:lnTo>
                  <a:lnTo>
                    <a:pt x="186415" y="19597"/>
                  </a:lnTo>
                  <a:lnTo>
                    <a:pt x="186421" y="19597"/>
                  </a:lnTo>
                  <a:cubicBezTo>
                    <a:pt x="186613" y="19581"/>
                    <a:pt x="186821" y="19571"/>
                    <a:pt x="187028" y="19571"/>
                  </a:cubicBezTo>
                  <a:cubicBezTo>
                    <a:pt x="187406" y="19571"/>
                    <a:pt x="187777" y="19605"/>
                    <a:pt x="188022" y="19701"/>
                  </a:cubicBezTo>
                  <a:cubicBezTo>
                    <a:pt x="188625" y="19941"/>
                    <a:pt x="189246" y="20424"/>
                    <a:pt x="189029" y="20582"/>
                  </a:cubicBezTo>
                  <a:cubicBezTo>
                    <a:pt x="188827" y="20721"/>
                    <a:pt x="189000" y="20834"/>
                    <a:pt x="188943" y="20942"/>
                  </a:cubicBezTo>
                  <a:cubicBezTo>
                    <a:pt x="188937" y="20954"/>
                    <a:pt x="188928" y="20964"/>
                    <a:pt x="188918" y="20977"/>
                  </a:cubicBezTo>
                  <a:cubicBezTo>
                    <a:pt x="188899" y="20989"/>
                    <a:pt x="188887" y="21008"/>
                    <a:pt x="188880" y="21030"/>
                  </a:cubicBezTo>
                  <a:cubicBezTo>
                    <a:pt x="188868" y="21096"/>
                    <a:pt x="189019" y="21103"/>
                    <a:pt x="189246" y="21103"/>
                  </a:cubicBezTo>
                  <a:cubicBezTo>
                    <a:pt x="189531" y="21103"/>
                    <a:pt x="189726" y="21175"/>
                    <a:pt x="189726" y="21280"/>
                  </a:cubicBezTo>
                  <a:cubicBezTo>
                    <a:pt x="189726" y="21371"/>
                    <a:pt x="189799" y="21845"/>
                    <a:pt x="189875" y="21873"/>
                  </a:cubicBezTo>
                  <a:cubicBezTo>
                    <a:pt x="189876" y="21875"/>
                    <a:pt x="189879" y="21875"/>
                    <a:pt x="189881" y="21875"/>
                  </a:cubicBezTo>
                  <a:cubicBezTo>
                    <a:pt x="189883" y="21875"/>
                    <a:pt x="189886" y="21875"/>
                    <a:pt x="189887" y="21873"/>
                  </a:cubicBezTo>
                  <a:cubicBezTo>
                    <a:pt x="189969" y="21835"/>
                    <a:pt x="189853" y="21406"/>
                    <a:pt x="190017" y="21295"/>
                  </a:cubicBezTo>
                  <a:cubicBezTo>
                    <a:pt x="190070" y="21261"/>
                    <a:pt x="190282" y="21223"/>
                    <a:pt x="190544" y="21194"/>
                  </a:cubicBezTo>
                  <a:cubicBezTo>
                    <a:pt x="190850" y="21163"/>
                    <a:pt x="191223" y="21141"/>
                    <a:pt x="191499" y="21141"/>
                  </a:cubicBezTo>
                  <a:cubicBezTo>
                    <a:pt x="191558" y="21141"/>
                    <a:pt x="191613" y="21142"/>
                    <a:pt x="191661" y="21144"/>
                  </a:cubicBezTo>
                  <a:cubicBezTo>
                    <a:pt x="187365" y="19149"/>
                    <a:pt x="182441" y="17072"/>
                    <a:pt x="176885" y="15029"/>
                  </a:cubicBezTo>
                  <a:cubicBezTo>
                    <a:pt x="176872" y="15036"/>
                    <a:pt x="176856" y="15045"/>
                    <a:pt x="176844" y="15051"/>
                  </a:cubicBezTo>
                  <a:cubicBezTo>
                    <a:pt x="176768" y="15100"/>
                    <a:pt x="176707" y="15118"/>
                    <a:pt x="176657" y="15118"/>
                  </a:cubicBezTo>
                  <a:cubicBezTo>
                    <a:pt x="176498" y="15118"/>
                    <a:pt x="176442" y="14934"/>
                    <a:pt x="176310" y="14934"/>
                  </a:cubicBezTo>
                  <a:cubicBezTo>
                    <a:pt x="176294" y="14934"/>
                    <a:pt x="176276" y="14937"/>
                    <a:pt x="176256" y="14944"/>
                  </a:cubicBezTo>
                  <a:cubicBezTo>
                    <a:pt x="176091" y="14999"/>
                    <a:pt x="175734" y="15138"/>
                    <a:pt x="175507" y="15138"/>
                  </a:cubicBezTo>
                  <a:cubicBezTo>
                    <a:pt x="175436" y="15138"/>
                    <a:pt x="175377" y="15124"/>
                    <a:pt x="175341" y="15089"/>
                  </a:cubicBezTo>
                  <a:cubicBezTo>
                    <a:pt x="175196" y="14944"/>
                    <a:pt x="175104" y="14811"/>
                    <a:pt x="174849" y="14685"/>
                  </a:cubicBezTo>
                  <a:cubicBezTo>
                    <a:pt x="174675" y="14600"/>
                    <a:pt x="174653" y="14436"/>
                    <a:pt x="174719" y="14246"/>
                  </a:cubicBezTo>
                  <a:cubicBezTo>
                    <a:pt x="167544" y="11696"/>
                    <a:pt x="159374" y="9227"/>
                    <a:pt x="150210" y="7077"/>
                  </a:cubicBezTo>
                  <a:lnTo>
                    <a:pt x="150210" y="7077"/>
                  </a:lnTo>
                  <a:cubicBezTo>
                    <a:pt x="150214" y="7100"/>
                    <a:pt x="150201" y="7119"/>
                    <a:pt x="150169" y="7137"/>
                  </a:cubicBezTo>
                  <a:cubicBezTo>
                    <a:pt x="150112" y="7163"/>
                    <a:pt x="150049" y="7178"/>
                    <a:pt x="149983" y="7178"/>
                  </a:cubicBezTo>
                  <a:cubicBezTo>
                    <a:pt x="149945" y="7182"/>
                    <a:pt x="149910" y="7191"/>
                    <a:pt x="149876" y="7207"/>
                  </a:cubicBezTo>
                  <a:cubicBezTo>
                    <a:pt x="149731" y="7302"/>
                    <a:pt x="150084" y="7570"/>
                    <a:pt x="149876" y="7671"/>
                  </a:cubicBezTo>
                  <a:cubicBezTo>
                    <a:pt x="149857" y="7680"/>
                    <a:pt x="149838" y="7687"/>
                    <a:pt x="149819" y="7693"/>
                  </a:cubicBezTo>
                  <a:cubicBezTo>
                    <a:pt x="149510" y="7772"/>
                    <a:pt x="148484" y="7923"/>
                    <a:pt x="148193" y="8103"/>
                  </a:cubicBezTo>
                  <a:cubicBezTo>
                    <a:pt x="148140" y="8135"/>
                    <a:pt x="148111" y="8170"/>
                    <a:pt x="148117" y="8204"/>
                  </a:cubicBezTo>
                  <a:cubicBezTo>
                    <a:pt x="148136" y="8321"/>
                    <a:pt x="148039" y="8463"/>
                    <a:pt x="147881" y="8558"/>
                  </a:cubicBezTo>
                  <a:cubicBezTo>
                    <a:pt x="147773" y="8627"/>
                    <a:pt x="147648" y="8661"/>
                    <a:pt x="147523" y="8661"/>
                  </a:cubicBezTo>
                  <a:cubicBezTo>
                    <a:pt x="147476" y="8661"/>
                    <a:pt x="147428" y="8656"/>
                    <a:pt x="147382" y="8646"/>
                  </a:cubicBezTo>
                  <a:cubicBezTo>
                    <a:pt x="146997" y="8555"/>
                    <a:pt x="147016" y="8353"/>
                    <a:pt x="146833" y="8280"/>
                  </a:cubicBezTo>
                  <a:cubicBezTo>
                    <a:pt x="146728" y="8236"/>
                    <a:pt x="146728" y="8189"/>
                    <a:pt x="146795" y="8151"/>
                  </a:cubicBezTo>
                  <a:cubicBezTo>
                    <a:pt x="146877" y="8097"/>
                    <a:pt x="147066" y="8059"/>
                    <a:pt x="147275" y="8059"/>
                  </a:cubicBezTo>
                  <a:cubicBezTo>
                    <a:pt x="147432" y="8059"/>
                    <a:pt x="147546" y="8040"/>
                    <a:pt x="147597" y="8009"/>
                  </a:cubicBezTo>
                  <a:cubicBezTo>
                    <a:pt x="147660" y="7971"/>
                    <a:pt x="147616" y="7905"/>
                    <a:pt x="147420" y="7822"/>
                  </a:cubicBezTo>
                  <a:cubicBezTo>
                    <a:pt x="147158" y="7712"/>
                    <a:pt x="147123" y="7519"/>
                    <a:pt x="147240" y="7437"/>
                  </a:cubicBezTo>
                  <a:cubicBezTo>
                    <a:pt x="147279" y="7411"/>
                    <a:pt x="147325" y="7398"/>
                    <a:pt x="147372" y="7398"/>
                  </a:cubicBezTo>
                  <a:cubicBezTo>
                    <a:pt x="147382" y="7398"/>
                    <a:pt x="147391" y="7398"/>
                    <a:pt x="147401" y="7399"/>
                  </a:cubicBezTo>
                  <a:cubicBezTo>
                    <a:pt x="147405" y="7400"/>
                    <a:pt x="147410" y="7400"/>
                    <a:pt x="147415" y="7400"/>
                  </a:cubicBezTo>
                  <a:cubicBezTo>
                    <a:pt x="147502" y="7400"/>
                    <a:pt x="147588" y="7372"/>
                    <a:pt x="147657" y="7321"/>
                  </a:cubicBezTo>
                  <a:cubicBezTo>
                    <a:pt x="147792" y="7226"/>
                    <a:pt x="147843" y="7062"/>
                    <a:pt x="147676" y="6976"/>
                  </a:cubicBezTo>
                  <a:cubicBezTo>
                    <a:pt x="147546" y="6913"/>
                    <a:pt x="147562" y="6841"/>
                    <a:pt x="147688" y="6768"/>
                  </a:cubicBezTo>
                  <a:cubicBezTo>
                    <a:pt x="147783" y="6711"/>
                    <a:pt x="147944" y="6654"/>
                    <a:pt x="148155" y="6604"/>
                  </a:cubicBezTo>
                  <a:cubicBezTo>
                    <a:pt x="134528" y="3529"/>
                    <a:pt x="118763" y="1174"/>
                    <a:pt x="100858" y="287"/>
                  </a:cubicBezTo>
                  <a:cubicBezTo>
                    <a:pt x="97038" y="98"/>
                    <a:pt x="93187" y="0"/>
                    <a:pt x="89421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2169532" y="4778906"/>
              <a:ext cx="186804" cy="76913"/>
            </a:xfrm>
            <a:custGeom>
              <a:rect b="b" l="l" r="r" t="t"/>
              <a:pathLst>
                <a:path extrusionOk="0" h="2015" w="4894">
                  <a:moveTo>
                    <a:pt x="2507" y="1"/>
                  </a:moveTo>
                  <a:cubicBezTo>
                    <a:pt x="2235" y="1"/>
                    <a:pt x="1999" y="515"/>
                    <a:pt x="1699" y="758"/>
                  </a:cubicBezTo>
                  <a:cubicBezTo>
                    <a:pt x="1651" y="796"/>
                    <a:pt x="1601" y="828"/>
                    <a:pt x="1547" y="850"/>
                  </a:cubicBezTo>
                  <a:cubicBezTo>
                    <a:pt x="1499" y="870"/>
                    <a:pt x="1448" y="882"/>
                    <a:pt x="1397" y="882"/>
                  </a:cubicBezTo>
                  <a:cubicBezTo>
                    <a:pt x="1392" y="882"/>
                    <a:pt x="1386" y="882"/>
                    <a:pt x="1380" y="881"/>
                  </a:cubicBezTo>
                  <a:cubicBezTo>
                    <a:pt x="1369" y="881"/>
                    <a:pt x="1358" y="880"/>
                    <a:pt x="1347" y="880"/>
                  </a:cubicBezTo>
                  <a:cubicBezTo>
                    <a:pt x="1190" y="880"/>
                    <a:pt x="984" y="942"/>
                    <a:pt x="783" y="1036"/>
                  </a:cubicBezTo>
                  <a:cubicBezTo>
                    <a:pt x="376" y="1222"/>
                    <a:pt x="0" y="1532"/>
                    <a:pt x="146" y="1677"/>
                  </a:cubicBezTo>
                  <a:cubicBezTo>
                    <a:pt x="203" y="1734"/>
                    <a:pt x="263" y="1751"/>
                    <a:pt x="327" y="1751"/>
                  </a:cubicBezTo>
                  <a:cubicBezTo>
                    <a:pt x="433" y="1751"/>
                    <a:pt x="548" y="1703"/>
                    <a:pt x="670" y="1703"/>
                  </a:cubicBezTo>
                  <a:cubicBezTo>
                    <a:pt x="757" y="1703"/>
                    <a:pt x="848" y="1728"/>
                    <a:pt x="941" y="1813"/>
                  </a:cubicBezTo>
                  <a:cubicBezTo>
                    <a:pt x="995" y="1862"/>
                    <a:pt x="1060" y="1883"/>
                    <a:pt x="1134" y="1883"/>
                  </a:cubicBezTo>
                  <a:cubicBezTo>
                    <a:pt x="1215" y="1883"/>
                    <a:pt x="1306" y="1857"/>
                    <a:pt x="1402" y="1816"/>
                  </a:cubicBezTo>
                  <a:cubicBezTo>
                    <a:pt x="1705" y="1686"/>
                    <a:pt x="2065" y="1393"/>
                    <a:pt x="2340" y="1238"/>
                  </a:cubicBezTo>
                  <a:cubicBezTo>
                    <a:pt x="2368" y="1222"/>
                    <a:pt x="2393" y="1210"/>
                    <a:pt x="2412" y="1197"/>
                  </a:cubicBezTo>
                  <a:cubicBezTo>
                    <a:pt x="2449" y="1180"/>
                    <a:pt x="2475" y="1173"/>
                    <a:pt x="2493" y="1173"/>
                  </a:cubicBezTo>
                  <a:cubicBezTo>
                    <a:pt x="2623" y="1173"/>
                    <a:pt x="2314" y="1563"/>
                    <a:pt x="2561" y="1563"/>
                  </a:cubicBezTo>
                  <a:cubicBezTo>
                    <a:pt x="2864" y="1563"/>
                    <a:pt x="2699" y="1784"/>
                    <a:pt x="3028" y="1948"/>
                  </a:cubicBezTo>
                  <a:cubicBezTo>
                    <a:pt x="3087" y="1978"/>
                    <a:pt x="3149" y="1991"/>
                    <a:pt x="3212" y="1991"/>
                  </a:cubicBezTo>
                  <a:cubicBezTo>
                    <a:pt x="3506" y="1991"/>
                    <a:pt x="3843" y="1731"/>
                    <a:pt x="4183" y="1731"/>
                  </a:cubicBezTo>
                  <a:cubicBezTo>
                    <a:pt x="4528" y="1731"/>
                    <a:pt x="4539" y="2014"/>
                    <a:pt x="4667" y="2014"/>
                  </a:cubicBezTo>
                  <a:cubicBezTo>
                    <a:pt x="4681" y="2014"/>
                    <a:pt x="4698" y="2011"/>
                    <a:pt x="4717" y="2002"/>
                  </a:cubicBezTo>
                  <a:cubicBezTo>
                    <a:pt x="4732" y="1996"/>
                    <a:pt x="4745" y="1986"/>
                    <a:pt x="4758" y="1977"/>
                  </a:cubicBezTo>
                  <a:cubicBezTo>
                    <a:pt x="4792" y="1955"/>
                    <a:pt x="4818" y="1920"/>
                    <a:pt x="4830" y="1882"/>
                  </a:cubicBezTo>
                  <a:cubicBezTo>
                    <a:pt x="4893" y="1683"/>
                    <a:pt x="4530" y="1390"/>
                    <a:pt x="4483" y="1017"/>
                  </a:cubicBezTo>
                  <a:cubicBezTo>
                    <a:pt x="4461" y="837"/>
                    <a:pt x="4357" y="806"/>
                    <a:pt x="4240" y="796"/>
                  </a:cubicBezTo>
                  <a:cubicBezTo>
                    <a:pt x="4183" y="793"/>
                    <a:pt x="4126" y="796"/>
                    <a:pt x="4069" y="790"/>
                  </a:cubicBezTo>
                  <a:cubicBezTo>
                    <a:pt x="3953" y="780"/>
                    <a:pt x="3845" y="739"/>
                    <a:pt x="3823" y="550"/>
                  </a:cubicBezTo>
                  <a:cubicBezTo>
                    <a:pt x="3779" y="171"/>
                    <a:pt x="3173" y="45"/>
                    <a:pt x="2756" y="10"/>
                  </a:cubicBezTo>
                  <a:cubicBezTo>
                    <a:pt x="2658" y="4"/>
                    <a:pt x="2573" y="1"/>
                    <a:pt x="2507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109459" y="4848415"/>
              <a:ext cx="134626" cy="50384"/>
            </a:xfrm>
            <a:custGeom>
              <a:rect b="b" l="l" r="r" t="t"/>
              <a:pathLst>
                <a:path extrusionOk="0" h="1320" w="3527">
                  <a:moveTo>
                    <a:pt x="3362" y="1"/>
                  </a:moveTo>
                  <a:cubicBezTo>
                    <a:pt x="3197" y="1"/>
                    <a:pt x="2677" y="113"/>
                    <a:pt x="2227" y="113"/>
                  </a:cubicBezTo>
                  <a:cubicBezTo>
                    <a:pt x="2087" y="113"/>
                    <a:pt x="1954" y="102"/>
                    <a:pt x="1840" y="74"/>
                  </a:cubicBezTo>
                  <a:cubicBezTo>
                    <a:pt x="1695" y="38"/>
                    <a:pt x="1525" y="21"/>
                    <a:pt x="1350" y="21"/>
                  </a:cubicBezTo>
                  <a:cubicBezTo>
                    <a:pt x="907" y="21"/>
                    <a:pt x="433" y="129"/>
                    <a:pt x="249" y="310"/>
                  </a:cubicBezTo>
                  <a:cubicBezTo>
                    <a:pt x="0" y="560"/>
                    <a:pt x="102" y="1319"/>
                    <a:pt x="309" y="1319"/>
                  </a:cubicBezTo>
                  <a:cubicBezTo>
                    <a:pt x="314" y="1319"/>
                    <a:pt x="320" y="1319"/>
                    <a:pt x="325" y="1317"/>
                  </a:cubicBezTo>
                  <a:cubicBezTo>
                    <a:pt x="524" y="1286"/>
                    <a:pt x="196" y="1027"/>
                    <a:pt x="654" y="535"/>
                  </a:cubicBezTo>
                  <a:cubicBezTo>
                    <a:pt x="879" y="292"/>
                    <a:pt x="1270" y="230"/>
                    <a:pt x="1669" y="230"/>
                  </a:cubicBezTo>
                  <a:cubicBezTo>
                    <a:pt x="2079" y="230"/>
                    <a:pt x="2497" y="295"/>
                    <a:pt x="2756" y="295"/>
                  </a:cubicBezTo>
                  <a:cubicBezTo>
                    <a:pt x="3267" y="295"/>
                    <a:pt x="3526" y="39"/>
                    <a:pt x="3400" y="4"/>
                  </a:cubicBezTo>
                  <a:cubicBezTo>
                    <a:pt x="3391" y="2"/>
                    <a:pt x="3378" y="1"/>
                    <a:pt x="3362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2377371" y="4957850"/>
              <a:ext cx="101990" cy="43666"/>
            </a:xfrm>
            <a:custGeom>
              <a:rect b="b" l="l" r="r" t="t"/>
              <a:pathLst>
                <a:path extrusionOk="0" h="1144" w="2672">
                  <a:moveTo>
                    <a:pt x="2602" y="0"/>
                  </a:moveTo>
                  <a:cubicBezTo>
                    <a:pt x="2548" y="0"/>
                    <a:pt x="2462" y="78"/>
                    <a:pt x="2283" y="206"/>
                  </a:cubicBezTo>
                  <a:cubicBezTo>
                    <a:pt x="2226" y="251"/>
                    <a:pt x="2157" y="276"/>
                    <a:pt x="2084" y="276"/>
                  </a:cubicBezTo>
                  <a:cubicBezTo>
                    <a:pt x="2076" y="276"/>
                    <a:pt x="2067" y="276"/>
                    <a:pt x="2059" y="275"/>
                  </a:cubicBezTo>
                  <a:cubicBezTo>
                    <a:pt x="1911" y="266"/>
                    <a:pt x="1769" y="142"/>
                    <a:pt x="1488" y="124"/>
                  </a:cubicBezTo>
                  <a:cubicBezTo>
                    <a:pt x="1477" y="123"/>
                    <a:pt x="1467" y="122"/>
                    <a:pt x="1456" y="122"/>
                  </a:cubicBezTo>
                  <a:cubicBezTo>
                    <a:pt x="1202" y="122"/>
                    <a:pt x="917" y="370"/>
                    <a:pt x="717" y="515"/>
                  </a:cubicBezTo>
                  <a:cubicBezTo>
                    <a:pt x="673" y="550"/>
                    <a:pt x="623" y="581"/>
                    <a:pt x="572" y="607"/>
                  </a:cubicBezTo>
                  <a:cubicBezTo>
                    <a:pt x="551" y="616"/>
                    <a:pt x="532" y="621"/>
                    <a:pt x="516" y="621"/>
                  </a:cubicBezTo>
                  <a:cubicBezTo>
                    <a:pt x="494" y="621"/>
                    <a:pt x="477" y="611"/>
                    <a:pt x="468" y="588"/>
                  </a:cubicBezTo>
                  <a:cubicBezTo>
                    <a:pt x="427" y="497"/>
                    <a:pt x="317" y="430"/>
                    <a:pt x="215" y="430"/>
                  </a:cubicBezTo>
                  <a:cubicBezTo>
                    <a:pt x="184" y="430"/>
                    <a:pt x="154" y="436"/>
                    <a:pt x="127" y="449"/>
                  </a:cubicBezTo>
                  <a:cubicBezTo>
                    <a:pt x="54" y="483"/>
                    <a:pt x="1" y="569"/>
                    <a:pt x="1" y="726"/>
                  </a:cubicBezTo>
                  <a:cubicBezTo>
                    <a:pt x="1" y="992"/>
                    <a:pt x="300" y="1144"/>
                    <a:pt x="652" y="1144"/>
                  </a:cubicBezTo>
                  <a:cubicBezTo>
                    <a:pt x="810" y="1144"/>
                    <a:pt x="980" y="1113"/>
                    <a:pt x="1137" y="1048"/>
                  </a:cubicBezTo>
                  <a:cubicBezTo>
                    <a:pt x="1169" y="1033"/>
                    <a:pt x="1204" y="1017"/>
                    <a:pt x="1235" y="1001"/>
                  </a:cubicBezTo>
                  <a:cubicBezTo>
                    <a:pt x="1705" y="752"/>
                    <a:pt x="2548" y="341"/>
                    <a:pt x="2656" y="130"/>
                  </a:cubicBezTo>
                  <a:cubicBezTo>
                    <a:pt x="2668" y="111"/>
                    <a:pt x="2671" y="89"/>
                    <a:pt x="2665" y="67"/>
                  </a:cubicBezTo>
                  <a:cubicBezTo>
                    <a:pt x="2649" y="26"/>
                    <a:pt x="2630" y="4"/>
                    <a:pt x="2608" y="0"/>
                  </a:cubicBezTo>
                  <a:cubicBezTo>
                    <a:pt x="2606" y="0"/>
                    <a:pt x="2604" y="0"/>
                    <a:pt x="2602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2043493" y="5416431"/>
              <a:ext cx="649" cy="191"/>
            </a:xfrm>
            <a:custGeom>
              <a:rect b="b" l="l" r="r" t="t"/>
              <a:pathLst>
                <a:path extrusionOk="0" h="5" w="17">
                  <a:moveTo>
                    <a:pt x="16" y="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2463636" y="4919030"/>
              <a:ext cx="89089" cy="29467"/>
            </a:xfrm>
            <a:custGeom>
              <a:rect b="b" l="l" r="r" t="t"/>
              <a:pathLst>
                <a:path extrusionOk="0" h="772" w="2334">
                  <a:moveTo>
                    <a:pt x="2091" y="1"/>
                  </a:moveTo>
                  <a:cubicBezTo>
                    <a:pt x="1945" y="1"/>
                    <a:pt x="1735" y="127"/>
                    <a:pt x="1468" y="127"/>
                  </a:cubicBezTo>
                  <a:cubicBezTo>
                    <a:pt x="1445" y="127"/>
                    <a:pt x="1423" y="126"/>
                    <a:pt x="1399" y="124"/>
                  </a:cubicBezTo>
                  <a:cubicBezTo>
                    <a:pt x="1387" y="124"/>
                    <a:pt x="1374" y="124"/>
                    <a:pt x="1362" y="121"/>
                  </a:cubicBezTo>
                  <a:lnTo>
                    <a:pt x="1321" y="118"/>
                  </a:lnTo>
                  <a:cubicBezTo>
                    <a:pt x="1296" y="116"/>
                    <a:pt x="1270" y="115"/>
                    <a:pt x="1242" y="115"/>
                  </a:cubicBezTo>
                  <a:cubicBezTo>
                    <a:pt x="774" y="115"/>
                    <a:pt x="0" y="366"/>
                    <a:pt x="99" y="617"/>
                  </a:cubicBezTo>
                  <a:cubicBezTo>
                    <a:pt x="143" y="724"/>
                    <a:pt x="190" y="762"/>
                    <a:pt x="269" y="771"/>
                  </a:cubicBezTo>
                  <a:cubicBezTo>
                    <a:pt x="361" y="771"/>
                    <a:pt x="452" y="762"/>
                    <a:pt x="541" y="746"/>
                  </a:cubicBezTo>
                  <a:cubicBezTo>
                    <a:pt x="705" y="721"/>
                    <a:pt x="869" y="705"/>
                    <a:pt x="1033" y="699"/>
                  </a:cubicBezTo>
                  <a:cubicBezTo>
                    <a:pt x="1396" y="683"/>
                    <a:pt x="1769" y="613"/>
                    <a:pt x="2012" y="500"/>
                  </a:cubicBezTo>
                  <a:cubicBezTo>
                    <a:pt x="2223" y="399"/>
                    <a:pt x="2334" y="263"/>
                    <a:pt x="2239" y="93"/>
                  </a:cubicBezTo>
                  <a:cubicBezTo>
                    <a:pt x="2233" y="83"/>
                    <a:pt x="2223" y="70"/>
                    <a:pt x="2217" y="61"/>
                  </a:cubicBezTo>
                  <a:cubicBezTo>
                    <a:pt x="2189" y="26"/>
                    <a:pt x="2144" y="4"/>
                    <a:pt x="2100" y="1"/>
                  </a:cubicBezTo>
                  <a:cubicBezTo>
                    <a:pt x="2097" y="1"/>
                    <a:pt x="2094" y="1"/>
                    <a:pt x="2091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2269310" y="4859293"/>
              <a:ext cx="202683" cy="131419"/>
            </a:xfrm>
            <a:custGeom>
              <a:rect b="b" l="l" r="r" t="t"/>
              <a:pathLst>
                <a:path extrusionOk="0" h="3443" w="5310">
                  <a:moveTo>
                    <a:pt x="2766" y="0"/>
                  </a:moveTo>
                  <a:cubicBezTo>
                    <a:pt x="2701" y="0"/>
                    <a:pt x="2637" y="8"/>
                    <a:pt x="2573" y="22"/>
                  </a:cubicBezTo>
                  <a:lnTo>
                    <a:pt x="2570" y="22"/>
                  </a:lnTo>
                  <a:lnTo>
                    <a:pt x="2554" y="29"/>
                  </a:lnTo>
                  <a:cubicBezTo>
                    <a:pt x="2519" y="41"/>
                    <a:pt x="2500" y="63"/>
                    <a:pt x="2500" y="92"/>
                  </a:cubicBezTo>
                  <a:cubicBezTo>
                    <a:pt x="2500" y="120"/>
                    <a:pt x="2475" y="145"/>
                    <a:pt x="2431" y="164"/>
                  </a:cubicBezTo>
                  <a:cubicBezTo>
                    <a:pt x="2238" y="243"/>
                    <a:pt x="1676" y="228"/>
                    <a:pt x="1206" y="341"/>
                  </a:cubicBezTo>
                  <a:cubicBezTo>
                    <a:pt x="1115" y="363"/>
                    <a:pt x="1023" y="395"/>
                    <a:pt x="938" y="439"/>
                  </a:cubicBezTo>
                  <a:cubicBezTo>
                    <a:pt x="455" y="666"/>
                    <a:pt x="44" y="1137"/>
                    <a:pt x="275" y="1137"/>
                  </a:cubicBezTo>
                  <a:cubicBezTo>
                    <a:pt x="553" y="1137"/>
                    <a:pt x="250" y="1658"/>
                    <a:pt x="139" y="2207"/>
                  </a:cubicBezTo>
                  <a:cubicBezTo>
                    <a:pt x="0" y="2889"/>
                    <a:pt x="137" y="3442"/>
                    <a:pt x="434" y="3442"/>
                  </a:cubicBezTo>
                  <a:cubicBezTo>
                    <a:pt x="475" y="3442"/>
                    <a:pt x="519" y="3432"/>
                    <a:pt x="565" y="3409"/>
                  </a:cubicBezTo>
                  <a:cubicBezTo>
                    <a:pt x="578" y="3403"/>
                    <a:pt x="591" y="3397"/>
                    <a:pt x="606" y="3387"/>
                  </a:cubicBezTo>
                  <a:cubicBezTo>
                    <a:pt x="1017" y="3141"/>
                    <a:pt x="1152" y="2920"/>
                    <a:pt x="1045" y="2481"/>
                  </a:cubicBezTo>
                  <a:cubicBezTo>
                    <a:pt x="935" y="2039"/>
                    <a:pt x="1070" y="1437"/>
                    <a:pt x="1209" y="1162"/>
                  </a:cubicBezTo>
                  <a:cubicBezTo>
                    <a:pt x="1244" y="1096"/>
                    <a:pt x="1301" y="1042"/>
                    <a:pt x="1373" y="1014"/>
                  </a:cubicBezTo>
                  <a:cubicBezTo>
                    <a:pt x="1452" y="976"/>
                    <a:pt x="1547" y="960"/>
                    <a:pt x="1629" y="925"/>
                  </a:cubicBezTo>
                  <a:cubicBezTo>
                    <a:pt x="1733" y="887"/>
                    <a:pt x="1812" y="802"/>
                    <a:pt x="1841" y="695"/>
                  </a:cubicBezTo>
                  <a:cubicBezTo>
                    <a:pt x="1869" y="600"/>
                    <a:pt x="1935" y="524"/>
                    <a:pt x="2024" y="480"/>
                  </a:cubicBezTo>
                  <a:cubicBezTo>
                    <a:pt x="2080" y="453"/>
                    <a:pt x="2144" y="439"/>
                    <a:pt x="2213" y="439"/>
                  </a:cubicBezTo>
                  <a:cubicBezTo>
                    <a:pt x="2410" y="439"/>
                    <a:pt x="2642" y="554"/>
                    <a:pt x="2803" y="805"/>
                  </a:cubicBezTo>
                  <a:cubicBezTo>
                    <a:pt x="3106" y="1272"/>
                    <a:pt x="2611" y="1572"/>
                    <a:pt x="2557" y="1929"/>
                  </a:cubicBezTo>
                  <a:cubicBezTo>
                    <a:pt x="2544" y="2016"/>
                    <a:pt x="2556" y="2048"/>
                    <a:pt x="2587" y="2048"/>
                  </a:cubicBezTo>
                  <a:cubicBezTo>
                    <a:pt x="2600" y="2048"/>
                    <a:pt x="2617" y="2042"/>
                    <a:pt x="2636" y="2033"/>
                  </a:cubicBezTo>
                  <a:cubicBezTo>
                    <a:pt x="2706" y="1998"/>
                    <a:pt x="2816" y="1910"/>
                    <a:pt x="2936" y="1856"/>
                  </a:cubicBezTo>
                  <a:cubicBezTo>
                    <a:pt x="2998" y="1827"/>
                    <a:pt x="3062" y="1807"/>
                    <a:pt x="3126" y="1807"/>
                  </a:cubicBezTo>
                  <a:cubicBezTo>
                    <a:pt x="3157" y="1807"/>
                    <a:pt x="3187" y="1811"/>
                    <a:pt x="3217" y="1822"/>
                  </a:cubicBezTo>
                  <a:cubicBezTo>
                    <a:pt x="3536" y="1926"/>
                    <a:pt x="3293" y="2541"/>
                    <a:pt x="3447" y="2611"/>
                  </a:cubicBezTo>
                  <a:cubicBezTo>
                    <a:pt x="3454" y="2614"/>
                    <a:pt x="3460" y="2617"/>
                    <a:pt x="3463" y="2617"/>
                  </a:cubicBezTo>
                  <a:cubicBezTo>
                    <a:pt x="3467" y="2618"/>
                    <a:pt x="3470" y="2618"/>
                    <a:pt x="3474" y="2618"/>
                  </a:cubicBezTo>
                  <a:cubicBezTo>
                    <a:pt x="3642" y="2618"/>
                    <a:pt x="3902" y="2056"/>
                    <a:pt x="3902" y="1658"/>
                  </a:cubicBezTo>
                  <a:cubicBezTo>
                    <a:pt x="3902" y="1247"/>
                    <a:pt x="4123" y="1380"/>
                    <a:pt x="4094" y="1108"/>
                  </a:cubicBezTo>
                  <a:cubicBezTo>
                    <a:pt x="4089" y="1052"/>
                    <a:pt x="4105" y="1026"/>
                    <a:pt x="4136" y="1026"/>
                  </a:cubicBezTo>
                  <a:cubicBezTo>
                    <a:pt x="4138" y="1026"/>
                    <a:pt x="4140" y="1026"/>
                    <a:pt x="4142" y="1026"/>
                  </a:cubicBezTo>
                  <a:cubicBezTo>
                    <a:pt x="4259" y="1026"/>
                    <a:pt x="4559" y="1276"/>
                    <a:pt x="4824" y="1301"/>
                  </a:cubicBezTo>
                  <a:cubicBezTo>
                    <a:pt x="4835" y="1302"/>
                    <a:pt x="4846" y="1303"/>
                    <a:pt x="4857" y="1303"/>
                  </a:cubicBezTo>
                  <a:cubicBezTo>
                    <a:pt x="4868" y="1303"/>
                    <a:pt x="4879" y="1302"/>
                    <a:pt x="4890" y="1301"/>
                  </a:cubicBezTo>
                  <a:cubicBezTo>
                    <a:pt x="5310" y="1269"/>
                    <a:pt x="4862" y="916"/>
                    <a:pt x="4672" y="452"/>
                  </a:cubicBezTo>
                  <a:cubicBezTo>
                    <a:pt x="4593" y="259"/>
                    <a:pt x="4451" y="199"/>
                    <a:pt x="4284" y="180"/>
                  </a:cubicBezTo>
                  <a:cubicBezTo>
                    <a:pt x="4250" y="177"/>
                    <a:pt x="4214" y="176"/>
                    <a:pt x="4178" y="176"/>
                  </a:cubicBezTo>
                  <a:cubicBezTo>
                    <a:pt x="4063" y="176"/>
                    <a:pt x="3941" y="188"/>
                    <a:pt x="3821" y="188"/>
                  </a:cubicBezTo>
                  <a:cubicBezTo>
                    <a:pt x="3783" y="188"/>
                    <a:pt x="3746" y="186"/>
                    <a:pt x="3709" y="183"/>
                  </a:cubicBezTo>
                  <a:cubicBezTo>
                    <a:pt x="3643" y="180"/>
                    <a:pt x="3580" y="168"/>
                    <a:pt x="3517" y="149"/>
                  </a:cubicBezTo>
                  <a:cubicBezTo>
                    <a:pt x="3308" y="76"/>
                    <a:pt x="3087" y="29"/>
                    <a:pt x="2867" y="7"/>
                  </a:cubicBezTo>
                  <a:cubicBezTo>
                    <a:pt x="2833" y="2"/>
                    <a:pt x="2799" y="0"/>
                    <a:pt x="2766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885276" y="3615888"/>
              <a:ext cx="21986" cy="7672"/>
            </a:xfrm>
            <a:custGeom>
              <a:rect b="b" l="l" r="r" t="t"/>
              <a:pathLst>
                <a:path extrusionOk="0" h="201" w="576">
                  <a:moveTo>
                    <a:pt x="569" y="1"/>
                  </a:moveTo>
                  <a:lnTo>
                    <a:pt x="1" y="190"/>
                  </a:lnTo>
                  <a:cubicBezTo>
                    <a:pt x="78" y="195"/>
                    <a:pt x="158" y="200"/>
                    <a:pt x="232" y="200"/>
                  </a:cubicBezTo>
                  <a:cubicBezTo>
                    <a:pt x="388" y="200"/>
                    <a:pt x="521" y="179"/>
                    <a:pt x="559" y="96"/>
                  </a:cubicBezTo>
                  <a:cubicBezTo>
                    <a:pt x="572" y="67"/>
                    <a:pt x="575" y="33"/>
                    <a:pt x="569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5464796" y="4839865"/>
              <a:ext cx="198789" cy="298757"/>
            </a:xfrm>
            <a:custGeom>
              <a:rect b="b" l="l" r="r" t="t"/>
              <a:pathLst>
                <a:path extrusionOk="0" h="7827" w="5208">
                  <a:moveTo>
                    <a:pt x="2789" y="0"/>
                  </a:moveTo>
                  <a:cubicBezTo>
                    <a:pt x="2407" y="0"/>
                    <a:pt x="1964" y="219"/>
                    <a:pt x="1702" y="446"/>
                  </a:cubicBezTo>
                  <a:cubicBezTo>
                    <a:pt x="1667" y="475"/>
                    <a:pt x="1633" y="503"/>
                    <a:pt x="1592" y="525"/>
                  </a:cubicBezTo>
                  <a:cubicBezTo>
                    <a:pt x="1592" y="528"/>
                    <a:pt x="1592" y="528"/>
                    <a:pt x="1588" y="528"/>
                  </a:cubicBezTo>
                  <a:cubicBezTo>
                    <a:pt x="1573" y="541"/>
                    <a:pt x="1557" y="550"/>
                    <a:pt x="1538" y="563"/>
                  </a:cubicBezTo>
                  <a:lnTo>
                    <a:pt x="1525" y="569"/>
                  </a:lnTo>
                  <a:lnTo>
                    <a:pt x="1522" y="572"/>
                  </a:lnTo>
                  <a:cubicBezTo>
                    <a:pt x="1191" y="771"/>
                    <a:pt x="723" y="907"/>
                    <a:pt x="496" y="1197"/>
                  </a:cubicBezTo>
                  <a:cubicBezTo>
                    <a:pt x="342" y="1393"/>
                    <a:pt x="139" y="1548"/>
                    <a:pt x="61" y="1706"/>
                  </a:cubicBezTo>
                  <a:cubicBezTo>
                    <a:pt x="1" y="1826"/>
                    <a:pt x="16" y="1952"/>
                    <a:pt x="184" y="2094"/>
                  </a:cubicBezTo>
                  <a:cubicBezTo>
                    <a:pt x="436" y="2312"/>
                    <a:pt x="468" y="2473"/>
                    <a:pt x="455" y="2643"/>
                  </a:cubicBezTo>
                  <a:cubicBezTo>
                    <a:pt x="446" y="2735"/>
                    <a:pt x="427" y="2829"/>
                    <a:pt x="420" y="2937"/>
                  </a:cubicBezTo>
                  <a:lnTo>
                    <a:pt x="420" y="2940"/>
                  </a:lnTo>
                  <a:cubicBezTo>
                    <a:pt x="417" y="3129"/>
                    <a:pt x="787" y="3593"/>
                    <a:pt x="1131" y="4016"/>
                  </a:cubicBezTo>
                  <a:cubicBezTo>
                    <a:pt x="1377" y="4316"/>
                    <a:pt x="1607" y="4594"/>
                    <a:pt x="1686" y="4730"/>
                  </a:cubicBezTo>
                  <a:cubicBezTo>
                    <a:pt x="1866" y="5061"/>
                    <a:pt x="1629" y="5664"/>
                    <a:pt x="1320" y="6049"/>
                  </a:cubicBezTo>
                  <a:cubicBezTo>
                    <a:pt x="1238" y="6153"/>
                    <a:pt x="1197" y="6283"/>
                    <a:pt x="1213" y="6415"/>
                  </a:cubicBezTo>
                  <a:cubicBezTo>
                    <a:pt x="1232" y="6769"/>
                    <a:pt x="1547" y="7148"/>
                    <a:pt x="1961" y="7148"/>
                  </a:cubicBezTo>
                  <a:cubicBezTo>
                    <a:pt x="2522" y="7148"/>
                    <a:pt x="2563" y="7827"/>
                    <a:pt x="3073" y="7827"/>
                  </a:cubicBezTo>
                  <a:cubicBezTo>
                    <a:pt x="3080" y="7827"/>
                    <a:pt x="3087" y="7827"/>
                    <a:pt x="3094" y="7827"/>
                  </a:cubicBezTo>
                  <a:cubicBezTo>
                    <a:pt x="3625" y="7808"/>
                    <a:pt x="4335" y="7675"/>
                    <a:pt x="4433" y="7530"/>
                  </a:cubicBezTo>
                  <a:cubicBezTo>
                    <a:pt x="4458" y="7492"/>
                    <a:pt x="4458" y="7366"/>
                    <a:pt x="4452" y="7208"/>
                  </a:cubicBezTo>
                  <a:cubicBezTo>
                    <a:pt x="4436" y="6933"/>
                    <a:pt x="4404" y="6564"/>
                    <a:pt x="4448" y="6378"/>
                  </a:cubicBezTo>
                  <a:cubicBezTo>
                    <a:pt x="4524" y="6084"/>
                    <a:pt x="4357" y="6068"/>
                    <a:pt x="4322" y="5882"/>
                  </a:cubicBezTo>
                  <a:cubicBezTo>
                    <a:pt x="4311" y="5822"/>
                    <a:pt x="4249" y="5806"/>
                    <a:pt x="4178" y="5806"/>
                  </a:cubicBezTo>
                  <a:cubicBezTo>
                    <a:pt x="4104" y="5806"/>
                    <a:pt x="4019" y="5823"/>
                    <a:pt x="3970" y="5823"/>
                  </a:cubicBezTo>
                  <a:cubicBezTo>
                    <a:pt x="3919" y="5823"/>
                    <a:pt x="3905" y="5806"/>
                    <a:pt x="3975" y="5737"/>
                  </a:cubicBezTo>
                  <a:cubicBezTo>
                    <a:pt x="4171" y="5546"/>
                    <a:pt x="4226" y="5350"/>
                    <a:pt x="3973" y="5350"/>
                  </a:cubicBezTo>
                  <a:cubicBezTo>
                    <a:pt x="3962" y="5350"/>
                    <a:pt x="3950" y="5351"/>
                    <a:pt x="3937" y="5352"/>
                  </a:cubicBezTo>
                  <a:cubicBezTo>
                    <a:pt x="3927" y="5352"/>
                    <a:pt x="3918" y="5353"/>
                    <a:pt x="3910" y="5353"/>
                  </a:cubicBezTo>
                  <a:cubicBezTo>
                    <a:pt x="3652" y="5353"/>
                    <a:pt x="3737" y="5088"/>
                    <a:pt x="3808" y="4840"/>
                  </a:cubicBezTo>
                  <a:cubicBezTo>
                    <a:pt x="3837" y="4742"/>
                    <a:pt x="3895" y="4709"/>
                    <a:pt x="3968" y="4709"/>
                  </a:cubicBezTo>
                  <a:cubicBezTo>
                    <a:pt x="4086" y="4709"/>
                    <a:pt x="4243" y="4795"/>
                    <a:pt x="4379" y="4840"/>
                  </a:cubicBezTo>
                  <a:cubicBezTo>
                    <a:pt x="4411" y="4851"/>
                    <a:pt x="4442" y="4856"/>
                    <a:pt x="4473" y="4856"/>
                  </a:cubicBezTo>
                  <a:cubicBezTo>
                    <a:pt x="4645" y="4856"/>
                    <a:pt x="4797" y="4710"/>
                    <a:pt x="4974" y="4710"/>
                  </a:cubicBezTo>
                  <a:cubicBezTo>
                    <a:pt x="4983" y="4710"/>
                    <a:pt x="4992" y="4710"/>
                    <a:pt x="5001" y="4711"/>
                  </a:cubicBezTo>
                  <a:cubicBezTo>
                    <a:pt x="5006" y="4711"/>
                    <a:pt x="5012" y="4712"/>
                    <a:pt x="5017" y="4712"/>
                  </a:cubicBezTo>
                  <a:cubicBezTo>
                    <a:pt x="5208" y="4712"/>
                    <a:pt x="4938" y="4363"/>
                    <a:pt x="4707" y="4345"/>
                  </a:cubicBezTo>
                  <a:cubicBezTo>
                    <a:pt x="4471" y="4326"/>
                    <a:pt x="4673" y="3814"/>
                    <a:pt x="4231" y="3780"/>
                  </a:cubicBezTo>
                  <a:cubicBezTo>
                    <a:pt x="4210" y="3778"/>
                    <a:pt x="4191" y="3777"/>
                    <a:pt x="4173" y="3777"/>
                  </a:cubicBezTo>
                  <a:cubicBezTo>
                    <a:pt x="4047" y="3777"/>
                    <a:pt x="3979" y="3824"/>
                    <a:pt x="3940" y="3890"/>
                  </a:cubicBezTo>
                  <a:cubicBezTo>
                    <a:pt x="3871" y="4016"/>
                    <a:pt x="3912" y="4215"/>
                    <a:pt x="3861" y="4310"/>
                  </a:cubicBezTo>
                  <a:cubicBezTo>
                    <a:pt x="3854" y="4324"/>
                    <a:pt x="3845" y="4331"/>
                    <a:pt x="3833" y="4331"/>
                  </a:cubicBezTo>
                  <a:cubicBezTo>
                    <a:pt x="3730" y="4331"/>
                    <a:pt x="3480" y="3772"/>
                    <a:pt x="3662" y="3555"/>
                  </a:cubicBezTo>
                  <a:cubicBezTo>
                    <a:pt x="3847" y="3339"/>
                    <a:pt x="3662" y="3244"/>
                    <a:pt x="3433" y="3244"/>
                  </a:cubicBezTo>
                  <a:cubicBezTo>
                    <a:pt x="3412" y="3244"/>
                    <a:pt x="3390" y="3245"/>
                    <a:pt x="3369" y="3246"/>
                  </a:cubicBezTo>
                  <a:cubicBezTo>
                    <a:pt x="3362" y="3247"/>
                    <a:pt x="3355" y="3247"/>
                    <a:pt x="3348" y="3247"/>
                  </a:cubicBezTo>
                  <a:cubicBezTo>
                    <a:pt x="3132" y="3247"/>
                    <a:pt x="3108" y="2984"/>
                    <a:pt x="2970" y="2984"/>
                  </a:cubicBezTo>
                  <a:cubicBezTo>
                    <a:pt x="2957" y="2984"/>
                    <a:pt x="2944" y="2986"/>
                    <a:pt x="2930" y="2990"/>
                  </a:cubicBezTo>
                  <a:cubicBezTo>
                    <a:pt x="2918" y="2994"/>
                    <a:pt x="2906" y="2996"/>
                    <a:pt x="2895" y="2996"/>
                  </a:cubicBezTo>
                  <a:cubicBezTo>
                    <a:pt x="2744" y="2996"/>
                    <a:pt x="2728" y="2667"/>
                    <a:pt x="2728" y="2517"/>
                  </a:cubicBezTo>
                  <a:cubicBezTo>
                    <a:pt x="2728" y="2353"/>
                    <a:pt x="2453" y="2113"/>
                    <a:pt x="2251" y="2113"/>
                  </a:cubicBezTo>
                  <a:cubicBezTo>
                    <a:pt x="2090" y="2113"/>
                    <a:pt x="2152" y="1854"/>
                    <a:pt x="2371" y="1854"/>
                  </a:cubicBezTo>
                  <a:cubicBezTo>
                    <a:pt x="2426" y="1854"/>
                    <a:pt x="2491" y="1870"/>
                    <a:pt x="2564" y="1911"/>
                  </a:cubicBezTo>
                  <a:cubicBezTo>
                    <a:pt x="2636" y="1950"/>
                    <a:pt x="2687" y="1967"/>
                    <a:pt x="2720" y="1967"/>
                  </a:cubicBezTo>
                  <a:cubicBezTo>
                    <a:pt x="2855" y="1967"/>
                    <a:pt x="2714" y="1695"/>
                    <a:pt x="2655" y="1560"/>
                  </a:cubicBezTo>
                  <a:cubicBezTo>
                    <a:pt x="2591" y="1414"/>
                    <a:pt x="3032" y="1283"/>
                    <a:pt x="3324" y="1283"/>
                  </a:cubicBezTo>
                  <a:cubicBezTo>
                    <a:pt x="3359" y="1283"/>
                    <a:pt x="3393" y="1285"/>
                    <a:pt x="3422" y="1289"/>
                  </a:cubicBezTo>
                  <a:cubicBezTo>
                    <a:pt x="3493" y="1298"/>
                    <a:pt x="3572" y="1303"/>
                    <a:pt x="3649" y="1303"/>
                  </a:cubicBezTo>
                  <a:cubicBezTo>
                    <a:pt x="3872" y="1303"/>
                    <a:pt x="4079" y="1258"/>
                    <a:pt x="4025" y="1125"/>
                  </a:cubicBezTo>
                  <a:cubicBezTo>
                    <a:pt x="3953" y="942"/>
                    <a:pt x="4136" y="465"/>
                    <a:pt x="3956" y="206"/>
                  </a:cubicBezTo>
                  <a:cubicBezTo>
                    <a:pt x="3867" y="81"/>
                    <a:pt x="3739" y="61"/>
                    <a:pt x="3583" y="61"/>
                  </a:cubicBezTo>
                  <a:cubicBezTo>
                    <a:pt x="3509" y="61"/>
                    <a:pt x="3429" y="65"/>
                    <a:pt x="3344" y="65"/>
                  </a:cubicBezTo>
                  <a:cubicBezTo>
                    <a:pt x="3238" y="65"/>
                    <a:pt x="3123" y="58"/>
                    <a:pt x="3003" y="26"/>
                  </a:cubicBezTo>
                  <a:cubicBezTo>
                    <a:pt x="2935" y="8"/>
                    <a:pt x="2863" y="0"/>
                    <a:pt x="2789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6795040" y="4565075"/>
              <a:ext cx="146458" cy="138672"/>
            </a:xfrm>
            <a:custGeom>
              <a:rect b="b" l="l" r="r" t="t"/>
              <a:pathLst>
                <a:path extrusionOk="0" h="3633" w="3837">
                  <a:moveTo>
                    <a:pt x="3638" y="0"/>
                  </a:moveTo>
                  <a:cubicBezTo>
                    <a:pt x="3635" y="0"/>
                    <a:pt x="3633" y="1"/>
                    <a:pt x="3631" y="3"/>
                  </a:cubicBezTo>
                  <a:lnTo>
                    <a:pt x="3628" y="3"/>
                  </a:lnTo>
                  <a:cubicBezTo>
                    <a:pt x="3628" y="3"/>
                    <a:pt x="3627" y="3"/>
                    <a:pt x="3627" y="3"/>
                  </a:cubicBezTo>
                  <a:cubicBezTo>
                    <a:pt x="3434" y="3"/>
                    <a:pt x="3170" y="764"/>
                    <a:pt x="2848" y="1265"/>
                  </a:cubicBezTo>
                  <a:cubicBezTo>
                    <a:pt x="2611" y="1641"/>
                    <a:pt x="2255" y="1897"/>
                    <a:pt x="1923" y="2133"/>
                  </a:cubicBezTo>
                  <a:cubicBezTo>
                    <a:pt x="1671" y="2313"/>
                    <a:pt x="1434" y="2484"/>
                    <a:pt x="1289" y="2686"/>
                  </a:cubicBezTo>
                  <a:cubicBezTo>
                    <a:pt x="1254" y="2730"/>
                    <a:pt x="1226" y="2781"/>
                    <a:pt x="1200" y="2831"/>
                  </a:cubicBezTo>
                  <a:cubicBezTo>
                    <a:pt x="1062" y="3147"/>
                    <a:pt x="664" y="3298"/>
                    <a:pt x="367" y="3396"/>
                  </a:cubicBezTo>
                  <a:cubicBezTo>
                    <a:pt x="260" y="3431"/>
                    <a:pt x="162" y="3459"/>
                    <a:pt x="99" y="3488"/>
                  </a:cubicBezTo>
                  <a:cubicBezTo>
                    <a:pt x="36" y="3516"/>
                    <a:pt x="1" y="3541"/>
                    <a:pt x="23" y="3573"/>
                  </a:cubicBezTo>
                  <a:cubicBezTo>
                    <a:pt x="42" y="3604"/>
                    <a:pt x="102" y="3623"/>
                    <a:pt x="187" y="3630"/>
                  </a:cubicBezTo>
                  <a:cubicBezTo>
                    <a:pt x="220" y="3631"/>
                    <a:pt x="253" y="3632"/>
                    <a:pt x="285" y="3632"/>
                  </a:cubicBezTo>
                  <a:cubicBezTo>
                    <a:pt x="391" y="3632"/>
                    <a:pt x="496" y="3624"/>
                    <a:pt x="597" y="3604"/>
                  </a:cubicBezTo>
                  <a:cubicBezTo>
                    <a:pt x="973" y="3541"/>
                    <a:pt x="1393" y="3384"/>
                    <a:pt x="1393" y="3163"/>
                  </a:cubicBezTo>
                  <a:cubicBezTo>
                    <a:pt x="1393" y="2812"/>
                    <a:pt x="2248" y="2692"/>
                    <a:pt x="2801" y="2323"/>
                  </a:cubicBezTo>
                  <a:cubicBezTo>
                    <a:pt x="2855" y="2288"/>
                    <a:pt x="2908" y="2247"/>
                    <a:pt x="2959" y="2203"/>
                  </a:cubicBezTo>
                  <a:cubicBezTo>
                    <a:pt x="3480" y="1733"/>
                    <a:pt x="3836" y="56"/>
                    <a:pt x="3647" y="3"/>
                  </a:cubicBezTo>
                  <a:cubicBezTo>
                    <a:pt x="3644" y="1"/>
                    <a:pt x="3641" y="0"/>
                    <a:pt x="3638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2764306" y="3386254"/>
              <a:ext cx="19772" cy="5573"/>
            </a:xfrm>
            <a:custGeom>
              <a:rect b="b" l="l" r="r" t="t"/>
              <a:pathLst>
                <a:path extrusionOk="0" h="146" w="518">
                  <a:moveTo>
                    <a:pt x="518" y="0"/>
                  </a:moveTo>
                  <a:lnTo>
                    <a:pt x="10" y="101"/>
                  </a:lnTo>
                  <a:cubicBezTo>
                    <a:pt x="0" y="123"/>
                    <a:pt x="6" y="142"/>
                    <a:pt x="38" y="145"/>
                  </a:cubicBezTo>
                  <a:cubicBezTo>
                    <a:pt x="41" y="146"/>
                    <a:pt x="44" y="146"/>
                    <a:pt x="47" y="146"/>
                  </a:cubicBezTo>
                  <a:cubicBezTo>
                    <a:pt x="92" y="146"/>
                    <a:pt x="181" y="126"/>
                    <a:pt x="325" y="70"/>
                  </a:cubicBezTo>
                  <a:cubicBezTo>
                    <a:pt x="388" y="44"/>
                    <a:pt x="455" y="22"/>
                    <a:pt x="518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-113601" y="4253069"/>
              <a:ext cx="2638692" cy="1682343"/>
            </a:xfrm>
            <a:custGeom>
              <a:rect b="b" l="l" r="r" t="t"/>
              <a:pathLst>
                <a:path extrusionOk="0" h="44075" w="69130">
                  <a:moveTo>
                    <a:pt x="13503" y="3975"/>
                  </a:moveTo>
                  <a:cubicBezTo>
                    <a:pt x="13583" y="3975"/>
                    <a:pt x="13645" y="4003"/>
                    <a:pt x="13654" y="4070"/>
                  </a:cubicBezTo>
                  <a:cubicBezTo>
                    <a:pt x="13660" y="4127"/>
                    <a:pt x="13683" y="4147"/>
                    <a:pt x="13717" y="4147"/>
                  </a:cubicBezTo>
                  <a:cubicBezTo>
                    <a:pt x="13786" y="4147"/>
                    <a:pt x="13901" y="4061"/>
                    <a:pt x="14001" y="4061"/>
                  </a:cubicBezTo>
                  <a:cubicBezTo>
                    <a:pt x="14033" y="4061"/>
                    <a:pt x="14065" y="4070"/>
                    <a:pt x="14092" y="4095"/>
                  </a:cubicBezTo>
                  <a:cubicBezTo>
                    <a:pt x="14234" y="4224"/>
                    <a:pt x="14184" y="4426"/>
                    <a:pt x="14007" y="4509"/>
                  </a:cubicBezTo>
                  <a:cubicBezTo>
                    <a:pt x="13995" y="4515"/>
                    <a:pt x="13979" y="4521"/>
                    <a:pt x="13966" y="4524"/>
                  </a:cubicBezTo>
                  <a:cubicBezTo>
                    <a:pt x="13918" y="4540"/>
                    <a:pt x="13858" y="4547"/>
                    <a:pt x="13791" y="4547"/>
                  </a:cubicBezTo>
                  <a:cubicBezTo>
                    <a:pt x="13524" y="4547"/>
                    <a:pt x="13157" y="4429"/>
                    <a:pt x="13101" y="4262"/>
                  </a:cubicBezTo>
                  <a:cubicBezTo>
                    <a:pt x="13073" y="4174"/>
                    <a:pt x="13167" y="4082"/>
                    <a:pt x="13291" y="4026"/>
                  </a:cubicBezTo>
                  <a:cubicBezTo>
                    <a:pt x="13359" y="3994"/>
                    <a:pt x="13437" y="3975"/>
                    <a:pt x="13503" y="3975"/>
                  </a:cubicBezTo>
                  <a:close/>
                  <a:moveTo>
                    <a:pt x="22322" y="5600"/>
                  </a:moveTo>
                  <a:cubicBezTo>
                    <a:pt x="22378" y="5600"/>
                    <a:pt x="22407" y="5633"/>
                    <a:pt x="22401" y="5692"/>
                  </a:cubicBezTo>
                  <a:cubicBezTo>
                    <a:pt x="22388" y="5841"/>
                    <a:pt x="22676" y="5907"/>
                    <a:pt x="22524" y="5989"/>
                  </a:cubicBezTo>
                  <a:lnTo>
                    <a:pt x="22524" y="5992"/>
                  </a:lnTo>
                  <a:cubicBezTo>
                    <a:pt x="22515" y="5999"/>
                    <a:pt x="22505" y="6002"/>
                    <a:pt x="22496" y="6008"/>
                  </a:cubicBezTo>
                  <a:cubicBezTo>
                    <a:pt x="22391" y="6052"/>
                    <a:pt x="22237" y="6071"/>
                    <a:pt x="22152" y="6112"/>
                  </a:cubicBezTo>
                  <a:cubicBezTo>
                    <a:pt x="22107" y="6134"/>
                    <a:pt x="22082" y="6160"/>
                    <a:pt x="22085" y="6197"/>
                  </a:cubicBezTo>
                  <a:cubicBezTo>
                    <a:pt x="22098" y="6324"/>
                    <a:pt x="22442" y="6377"/>
                    <a:pt x="22319" y="6570"/>
                  </a:cubicBezTo>
                  <a:cubicBezTo>
                    <a:pt x="22215" y="6731"/>
                    <a:pt x="21795" y="7031"/>
                    <a:pt x="21593" y="7122"/>
                  </a:cubicBezTo>
                  <a:cubicBezTo>
                    <a:pt x="21568" y="7135"/>
                    <a:pt x="21536" y="7144"/>
                    <a:pt x="21508" y="7148"/>
                  </a:cubicBezTo>
                  <a:cubicBezTo>
                    <a:pt x="21426" y="7148"/>
                    <a:pt x="21392" y="7088"/>
                    <a:pt x="21322" y="7088"/>
                  </a:cubicBezTo>
                  <a:cubicBezTo>
                    <a:pt x="21300" y="7088"/>
                    <a:pt x="21274" y="7094"/>
                    <a:pt x="21242" y="7110"/>
                  </a:cubicBezTo>
                  <a:cubicBezTo>
                    <a:pt x="21220" y="7119"/>
                    <a:pt x="21198" y="7132"/>
                    <a:pt x="21179" y="7148"/>
                  </a:cubicBezTo>
                  <a:cubicBezTo>
                    <a:pt x="21167" y="7157"/>
                    <a:pt x="21157" y="7163"/>
                    <a:pt x="21145" y="7167"/>
                  </a:cubicBezTo>
                  <a:cubicBezTo>
                    <a:pt x="21130" y="7172"/>
                    <a:pt x="21116" y="7175"/>
                    <a:pt x="21102" y="7175"/>
                  </a:cubicBezTo>
                  <a:cubicBezTo>
                    <a:pt x="20944" y="7175"/>
                    <a:pt x="20836" y="6833"/>
                    <a:pt x="20917" y="6668"/>
                  </a:cubicBezTo>
                  <a:cubicBezTo>
                    <a:pt x="20933" y="6636"/>
                    <a:pt x="20958" y="6608"/>
                    <a:pt x="20993" y="6595"/>
                  </a:cubicBezTo>
                  <a:cubicBezTo>
                    <a:pt x="21037" y="6573"/>
                    <a:pt x="21091" y="6569"/>
                    <a:pt x="21144" y="6569"/>
                  </a:cubicBezTo>
                  <a:cubicBezTo>
                    <a:pt x="21171" y="6569"/>
                    <a:pt x="21198" y="6570"/>
                    <a:pt x="21223" y="6570"/>
                  </a:cubicBezTo>
                  <a:cubicBezTo>
                    <a:pt x="21261" y="6570"/>
                    <a:pt x="21295" y="6568"/>
                    <a:pt x="21321" y="6557"/>
                  </a:cubicBezTo>
                  <a:cubicBezTo>
                    <a:pt x="21347" y="6548"/>
                    <a:pt x="21362" y="6529"/>
                    <a:pt x="21369" y="6504"/>
                  </a:cubicBezTo>
                  <a:cubicBezTo>
                    <a:pt x="21410" y="6352"/>
                    <a:pt x="21646" y="6188"/>
                    <a:pt x="21918" y="5872"/>
                  </a:cubicBezTo>
                  <a:cubicBezTo>
                    <a:pt x="22038" y="5733"/>
                    <a:pt x="22148" y="5654"/>
                    <a:pt x="22234" y="5620"/>
                  </a:cubicBezTo>
                  <a:cubicBezTo>
                    <a:pt x="22267" y="5606"/>
                    <a:pt x="22297" y="5600"/>
                    <a:pt x="22322" y="5600"/>
                  </a:cubicBezTo>
                  <a:close/>
                  <a:moveTo>
                    <a:pt x="15327" y="8901"/>
                  </a:moveTo>
                  <a:cubicBezTo>
                    <a:pt x="15367" y="8901"/>
                    <a:pt x="15403" y="8906"/>
                    <a:pt x="15434" y="8918"/>
                  </a:cubicBezTo>
                  <a:cubicBezTo>
                    <a:pt x="15601" y="8975"/>
                    <a:pt x="15560" y="9042"/>
                    <a:pt x="15453" y="9089"/>
                  </a:cubicBezTo>
                  <a:lnTo>
                    <a:pt x="15453" y="9092"/>
                  </a:lnTo>
                  <a:cubicBezTo>
                    <a:pt x="15342" y="9139"/>
                    <a:pt x="15226" y="9165"/>
                    <a:pt x="15109" y="9165"/>
                  </a:cubicBezTo>
                  <a:cubicBezTo>
                    <a:pt x="15058" y="9165"/>
                    <a:pt x="15011" y="9177"/>
                    <a:pt x="14964" y="9196"/>
                  </a:cubicBezTo>
                  <a:cubicBezTo>
                    <a:pt x="14891" y="9228"/>
                    <a:pt x="14834" y="9275"/>
                    <a:pt x="14768" y="9304"/>
                  </a:cubicBezTo>
                  <a:cubicBezTo>
                    <a:pt x="14730" y="9324"/>
                    <a:pt x="14686" y="9334"/>
                    <a:pt x="14643" y="9334"/>
                  </a:cubicBezTo>
                  <a:cubicBezTo>
                    <a:pt x="14632" y="9334"/>
                    <a:pt x="14621" y="9333"/>
                    <a:pt x="14610" y="9332"/>
                  </a:cubicBezTo>
                  <a:cubicBezTo>
                    <a:pt x="14455" y="9310"/>
                    <a:pt x="14642" y="9146"/>
                    <a:pt x="14885" y="9026"/>
                  </a:cubicBezTo>
                  <a:cubicBezTo>
                    <a:pt x="15031" y="8956"/>
                    <a:pt x="15198" y="8901"/>
                    <a:pt x="15327" y="8901"/>
                  </a:cubicBezTo>
                  <a:close/>
                  <a:moveTo>
                    <a:pt x="13384" y="9661"/>
                  </a:moveTo>
                  <a:cubicBezTo>
                    <a:pt x="13404" y="9661"/>
                    <a:pt x="13422" y="9668"/>
                    <a:pt x="13436" y="9686"/>
                  </a:cubicBezTo>
                  <a:cubicBezTo>
                    <a:pt x="13572" y="9850"/>
                    <a:pt x="13436" y="10014"/>
                    <a:pt x="13104" y="10153"/>
                  </a:cubicBezTo>
                  <a:cubicBezTo>
                    <a:pt x="13087" y="10160"/>
                    <a:pt x="13073" y="10163"/>
                    <a:pt x="13062" y="10163"/>
                  </a:cubicBezTo>
                  <a:cubicBezTo>
                    <a:pt x="12938" y="10163"/>
                    <a:pt x="13169" y="9757"/>
                    <a:pt x="13332" y="9676"/>
                  </a:cubicBezTo>
                  <a:cubicBezTo>
                    <a:pt x="13349" y="9666"/>
                    <a:pt x="13367" y="9661"/>
                    <a:pt x="13384" y="9661"/>
                  </a:cubicBezTo>
                  <a:close/>
                  <a:moveTo>
                    <a:pt x="34844" y="9562"/>
                  </a:moveTo>
                  <a:cubicBezTo>
                    <a:pt x="34853" y="9562"/>
                    <a:pt x="34861" y="9562"/>
                    <a:pt x="34870" y="9562"/>
                  </a:cubicBezTo>
                  <a:cubicBezTo>
                    <a:pt x="35100" y="9581"/>
                    <a:pt x="35183" y="9824"/>
                    <a:pt x="35183" y="10058"/>
                  </a:cubicBezTo>
                  <a:cubicBezTo>
                    <a:pt x="35179" y="10383"/>
                    <a:pt x="35643" y="10907"/>
                    <a:pt x="35476" y="11015"/>
                  </a:cubicBezTo>
                  <a:cubicBezTo>
                    <a:pt x="35462" y="11024"/>
                    <a:pt x="35445" y="11028"/>
                    <a:pt x="35430" y="11028"/>
                  </a:cubicBezTo>
                  <a:cubicBezTo>
                    <a:pt x="35425" y="11028"/>
                    <a:pt x="35421" y="11028"/>
                    <a:pt x="35416" y="11027"/>
                  </a:cubicBezTo>
                  <a:cubicBezTo>
                    <a:pt x="35081" y="11021"/>
                    <a:pt x="34068" y="9903"/>
                    <a:pt x="34532" y="9657"/>
                  </a:cubicBezTo>
                  <a:cubicBezTo>
                    <a:pt x="34655" y="9589"/>
                    <a:pt x="34759" y="9562"/>
                    <a:pt x="34844" y="9562"/>
                  </a:cubicBezTo>
                  <a:close/>
                  <a:moveTo>
                    <a:pt x="16760" y="1"/>
                  </a:moveTo>
                  <a:cubicBezTo>
                    <a:pt x="10472" y="3893"/>
                    <a:pt x="5869" y="7378"/>
                    <a:pt x="3019" y="9711"/>
                  </a:cubicBezTo>
                  <a:lnTo>
                    <a:pt x="1" y="41635"/>
                  </a:lnTo>
                  <a:lnTo>
                    <a:pt x="69004" y="44075"/>
                  </a:lnTo>
                  <a:cubicBezTo>
                    <a:pt x="68959" y="43845"/>
                    <a:pt x="68959" y="43598"/>
                    <a:pt x="69019" y="43564"/>
                  </a:cubicBezTo>
                  <a:cubicBezTo>
                    <a:pt x="69130" y="43494"/>
                    <a:pt x="69073" y="43330"/>
                    <a:pt x="69019" y="43219"/>
                  </a:cubicBezTo>
                  <a:cubicBezTo>
                    <a:pt x="68963" y="43109"/>
                    <a:pt x="69089" y="42942"/>
                    <a:pt x="68896" y="42740"/>
                  </a:cubicBezTo>
                  <a:cubicBezTo>
                    <a:pt x="68846" y="42686"/>
                    <a:pt x="68773" y="42620"/>
                    <a:pt x="68697" y="42544"/>
                  </a:cubicBezTo>
                  <a:cubicBezTo>
                    <a:pt x="68470" y="42329"/>
                    <a:pt x="68202" y="42055"/>
                    <a:pt x="68334" y="41900"/>
                  </a:cubicBezTo>
                  <a:cubicBezTo>
                    <a:pt x="68511" y="41695"/>
                    <a:pt x="68347" y="41556"/>
                    <a:pt x="68155" y="41474"/>
                  </a:cubicBezTo>
                  <a:cubicBezTo>
                    <a:pt x="68108" y="41454"/>
                    <a:pt x="68048" y="41445"/>
                    <a:pt x="67982" y="41445"/>
                  </a:cubicBezTo>
                  <a:cubicBezTo>
                    <a:pt x="67774" y="41445"/>
                    <a:pt x="67510" y="41539"/>
                    <a:pt x="67469" y="41695"/>
                  </a:cubicBezTo>
                  <a:cubicBezTo>
                    <a:pt x="67413" y="41900"/>
                    <a:pt x="67113" y="41846"/>
                    <a:pt x="67138" y="41998"/>
                  </a:cubicBezTo>
                  <a:cubicBezTo>
                    <a:pt x="67163" y="42149"/>
                    <a:pt x="67384" y="42203"/>
                    <a:pt x="67318" y="42339"/>
                  </a:cubicBezTo>
                  <a:cubicBezTo>
                    <a:pt x="67270" y="42434"/>
                    <a:pt x="67121" y="42560"/>
                    <a:pt x="66990" y="42560"/>
                  </a:cubicBezTo>
                  <a:cubicBezTo>
                    <a:pt x="66930" y="42560"/>
                    <a:pt x="66875" y="42534"/>
                    <a:pt x="66835" y="42465"/>
                  </a:cubicBezTo>
                  <a:cubicBezTo>
                    <a:pt x="66712" y="42244"/>
                    <a:pt x="66589" y="42408"/>
                    <a:pt x="66384" y="42162"/>
                  </a:cubicBezTo>
                  <a:cubicBezTo>
                    <a:pt x="66210" y="41954"/>
                    <a:pt x="65856" y="41837"/>
                    <a:pt x="65585" y="41802"/>
                  </a:cubicBezTo>
                  <a:cubicBezTo>
                    <a:pt x="65538" y="41796"/>
                    <a:pt x="65487" y="41793"/>
                    <a:pt x="65437" y="41789"/>
                  </a:cubicBezTo>
                  <a:cubicBezTo>
                    <a:pt x="65187" y="41789"/>
                    <a:pt x="65064" y="41695"/>
                    <a:pt x="65080" y="41474"/>
                  </a:cubicBezTo>
                  <a:cubicBezTo>
                    <a:pt x="65096" y="41256"/>
                    <a:pt x="64780" y="41092"/>
                    <a:pt x="64641" y="41092"/>
                  </a:cubicBezTo>
                  <a:cubicBezTo>
                    <a:pt x="64505" y="41092"/>
                    <a:pt x="64518" y="40858"/>
                    <a:pt x="64366" y="40858"/>
                  </a:cubicBezTo>
                  <a:cubicBezTo>
                    <a:pt x="64249" y="40858"/>
                    <a:pt x="64277" y="40969"/>
                    <a:pt x="64166" y="40969"/>
                  </a:cubicBezTo>
                  <a:cubicBezTo>
                    <a:pt x="64130" y="40969"/>
                    <a:pt x="64080" y="40958"/>
                    <a:pt x="64007" y="40928"/>
                  </a:cubicBezTo>
                  <a:cubicBezTo>
                    <a:pt x="63707" y="40805"/>
                    <a:pt x="63719" y="40473"/>
                    <a:pt x="63842" y="40391"/>
                  </a:cubicBezTo>
                  <a:cubicBezTo>
                    <a:pt x="63909" y="40347"/>
                    <a:pt x="63921" y="40249"/>
                    <a:pt x="63890" y="40148"/>
                  </a:cubicBezTo>
                  <a:cubicBezTo>
                    <a:pt x="63855" y="40037"/>
                    <a:pt x="63779" y="39949"/>
                    <a:pt x="63678" y="39895"/>
                  </a:cubicBezTo>
                  <a:cubicBezTo>
                    <a:pt x="63445" y="39772"/>
                    <a:pt x="63142" y="39293"/>
                    <a:pt x="62924" y="39169"/>
                  </a:cubicBezTo>
                  <a:cubicBezTo>
                    <a:pt x="62810" y="39106"/>
                    <a:pt x="62816" y="39021"/>
                    <a:pt x="62829" y="38936"/>
                  </a:cubicBezTo>
                  <a:cubicBezTo>
                    <a:pt x="62839" y="38847"/>
                    <a:pt x="62851" y="38768"/>
                    <a:pt x="62772" y="38702"/>
                  </a:cubicBezTo>
                  <a:cubicBezTo>
                    <a:pt x="62734" y="38669"/>
                    <a:pt x="62704" y="38656"/>
                    <a:pt x="62678" y="38656"/>
                  </a:cubicBezTo>
                  <a:cubicBezTo>
                    <a:pt x="62645" y="38656"/>
                    <a:pt x="62618" y="38677"/>
                    <a:pt x="62586" y="38702"/>
                  </a:cubicBezTo>
                  <a:cubicBezTo>
                    <a:pt x="62536" y="38753"/>
                    <a:pt x="62463" y="38784"/>
                    <a:pt x="62387" y="38784"/>
                  </a:cubicBezTo>
                  <a:cubicBezTo>
                    <a:pt x="62176" y="38784"/>
                    <a:pt x="61396" y="38538"/>
                    <a:pt x="61184" y="38374"/>
                  </a:cubicBezTo>
                  <a:lnTo>
                    <a:pt x="61166" y="38358"/>
                  </a:lnTo>
                  <a:cubicBezTo>
                    <a:pt x="61093" y="38292"/>
                    <a:pt x="60981" y="38281"/>
                    <a:pt x="60855" y="38281"/>
                  </a:cubicBezTo>
                  <a:cubicBezTo>
                    <a:pt x="60796" y="38281"/>
                    <a:pt x="60733" y="38284"/>
                    <a:pt x="60670" y="38284"/>
                  </a:cubicBezTo>
                  <a:cubicBezTo>
                    <a:pt x="60538" y="38284"/>
                    <a:pt x="60406" y="38273"/>
                    <a:pt x="60301" y="38207"/>
                  </a:cubicBezTo>
                  <a:cubicBezTo>
                    <a:pt x="60168" y="38125"/>
                    <a:pt x="59893" y="37869"/>
                    <a:pt x="59622" y="37626"/>
                  </a:cubicBezTo>
                  <a:cubicBezTo>
                    <a:pt x="59357" y="37389"/>
                    <a:pt x="59092" y="37162"/>
                    <a:pt x="58956" y="37108"/>
                  </a:cubicBezTo>
                  <a:cubicBezTo>
                    <a:pt x="58752" y="37027"/>
                    <a:pt x="58498" y="36873"/>
                    <a:pt x="58188" y="36873"/>
                  </a:cubicBezTo>
                  <a:cubicBezTo>
                    <a:pt x="58076" y="36873"/>
                    <a:pt x="57956" y="36893"/>
                    <a:pt x="57829" y="36944"/>
                  </a:cubicBezTo>
                  <a:cubicBezTo>
                    <a:pt x="57543" y="37059"/>
                    <a:pt x="57276" y="37138"/>
                    <a:pt x="57034" y="37138"/>
                  </a:cubicBezTo>
                  <a:cubicBezTo>
                    <a:pt x="56869" y="37138"/>
                    <a:pt x="56717" y="37102"/>
                    <a:pt x="56579" y="37013"/>
                  </a:cubicBezTo>
                  <a:cubicBezTo>
                    <a:pt x="56238" y="36792"/>
                    <a:pt x="55714" y="36559"/>
                    <a:pt x="55177" y="36407"/>
                  </a:cubicBezTo>
                  <a:cubicBezTo>
                    <a:pt x="54644" y="36256"/>
                    <a:pt x="54328" y="35927"/>
                    <a:pt x="53956" y="35792"/>
                  </a:cubicBezTo>
                  <a:cubicBezTo>
                    <a:pt x="53583" y="35653"/>
                    <a:pt x="53214" y="35694"/>
                    <a:pt x="52967" y="35489"/>
                  </a:cubicBezTo>
                  <a:cubicBezTo>
                    <a:pt x="52718" y="35283"/>
                    <a:pt x="52374" y="34911"/>
                    <a:pt x="52074" y="34883"/>
                  </a:cubicBezTo>
                  <a:cubicBezTo>
                    <a:pt x="51774" y="34857"/>
                    <a:pt x="51594" y="34239"/>
                    <a:pt x="51579" y="34115"/>
                  </a:cubicBezTo>
                  <a:cubicBezTo>
                    <a:pt x="51566" y="33992"/>
                    <a:pt x="51882" y="34062"/>
                    <a:pt x="51771" y="33895"/>
                  </a:cubicBezTo>
                  <a:cubicBezTo>
                    <a:pt x="51661" y="33730"/>
                    <a:pt x="51869" y="33636"/>
                    <a:pt x="51800" y="33443"/>
                  </a:cubicBezTo>
                  <a:cubicBezTo>
                    <a:pt x="51730" y="33251"/>
                    <a:pt x="51676" y="33030"/>
                    <a:pt x="51496" y="32771"/>
                  </a:cubicBezTo>
                  <a:cubicBezTo>
                    <a:pt x="51320" y="32509"/>
                    <a:pt x="50467" y="31574"/>
                    <a:pt x="50164" y="31287"/>
                  </a:cubicBezTo>
                  <a:cubicBezTo>
                    <a:pt x="49864" y="30997"/>
                    <a:pt x="50041" y="30971"/>
                    <a:pt x="49656" y="30820"/>
                  </a:cubicBezTo>
                  <a:cubicBezTo>
                    <a:pt x="49271" y="30668"/>
                    <a:pt x="49189" y="30517"/>
                    <a:pt x="49274" y="30340"/>
                  </a:cubicBezTo>
                  <a:cubicBezTo>
                    <a:pt x="49356" y="30160"/>
                    <a:pt x="49328" y="29996"/>
                    <a:pt x="49176" y="29968"/>
                  </a:cubicBezTo>
                  <a:cubicBezTo>
                    <a:pt x="49025" y="29942"/>
                    <a:pt x="48984" y="29680"/>
                    <a:pt x="48750" y="29639"/>
                  </a:cubicBezTo>
                  <a:cubicBezTo>
                    <a:pt x="48517" y="29598"/>
                    <a:pt x="48447" y="29349"/>
                    <a:pt x="48447" y="29226"/>
                  </a:cubicBezTo>
                  <a:cubicBezTo>
                    <a:pt x="48447" y="29103"/>
                    <a:pt x="48106" y="29090"/>
                    <a:pt x="47926" y="28872"/>
                  </a:cubicBezTo>
                  <a:cubicBezTo>
                    <a:pt x="47773" y="28683"/>
                    <a:pt x="47608" y="28502"/>
                    <a:pt x="47522" y="28502"/>
                  </a:cubicBezTo>
                  <a:cubicBezTo>
                    <a:pt x="47508" y="28502"/>
                    <a:pt x="47497" y="28506"/>
                    <a:pt x="47487" y="28515"/>
                  </a:cubicBezTo>
                  <a:cubicBezTo>
                    <a:pt x="47452" y="28553"/>
                    <a:pt x="47377" y="28621"/>
                    <a:pt x="47313" y="28621"/>
                  </a:cubicBezTo>
                  <a:cubicBezTo>
                    <a:pt x="47252" y="28621"/>
                    <a:pt x="47200" y="28559"/>
                    <a:pt x="47200" y="28351"/>
                  </a:cubicBezTo>
                  <a:cubicBezTo>
                    <a:pt x="47200" y="27925"/>
                    <a:pt x="47446" y="28282"/>
                    <a:pt x="47090" y="27651"/>
                  </a:cubicBezTo>
                  <a:cubicBezTo>
                    <a:pt x="46733" y="27019"/>
                    <a:pt x="47090" y="26937"/>
                    <a:pt x="46979" y="26868"/>
                  </a:cubicBezTo>
                  <a:cubicBezTo>
                    <a:pt x="46954" y="26853"/>
                    <a:pt x="46923" y="26848"/>
                    <a:pt x="46889" y="26848"/>
                  </a:cubicBezTo>
                  <a:cubicBezTo>
                    <a:pt x="46832" y="26848"/>
                    <a:pt x="46768" y="26861"/>
                    <a:pt x="46710" y="26861"/>
                  </a:cubicBezTo>
                  <a:cubicBezTo>
                    <a:pt x="46649" y="26861"/>
                    <a:pt x="46595" y="26846"/>
                    <a:pt x="46569" y="26786"/>
                  </a:cubicBezTo>
                  <a:cubicBezTo>
                    <a:pt x="46519" y="26679"/>
                    <a:pt x="46420" y="26626"/>
                    <a:pt x="46332" y="26626"/>
                  </a:cubicBezTo>
                  <a:cubicBezTo>
                    <a:pt x="46297" y="26626"/>
                    <a:pt x="46265" y="26634"/>
                    <a:pt x="46237" y="26650"/>
                  </a:cubicBezTo>
                  <a:cubicBezTo>
                    <a:pt x="46216" y="26662"/>
                    <a:pt x="46197" y="26667"/>
                    <a:pt x="46179" y="26667"/>
                  </a:cubicBezTo>
                  <a:cubicBezTo>
                    <a:pt x="46117" y="26667"/>
                    <a:pt x="46071" y="26603"/>
                    <a:pt x="46020" y="26539"/>
                  </a:cubicBezTo>
                  <a:cubicBezTo>
                    <a:pt x="45988" y="26502"/>
                    <a:pt x="45924" y="26475"/>
                    <a:pt x="45871" y="26475"/>
                  </a:cubicBezTo>
                  <a:cubicBezTo>
                    <a:pt x="45808" y="26475"/>
                    <a:pt x="45761" y="26512"/>
                    <a:pt x="45799" y="26609"/>
                  </a:cubicBezTo>
                  <a:cubicBezTo>
                    <a:pt x="45868" y="26786"/>
                    <a:pt x="46004" y="27306"/>
                    <a:pt x="46004" y="27527"/>
                  </a:cubicBezTo>
                  <a:cubicBezTo>
                    <a:pt x="46004" y="27748"/>
                    <a:pt x="46143" y="27913"/>
                    <a:pt x="46348" y="28007"/>
                  </a:cubicBezTo>
                  <a:cubicBezTo>
                    <a:pt x="46553" y="28105"/>
                    <a:pt x="46717" y="28089"/>
                    <a:pt x="46828" y="28216"/>
                  </a:cubicBezTo>
                  <a:cubicBezTo>
                    <a:pt x="46938" y="28339"/>
                    <a:pt x="46635" y="28462"/>
                    <a:pt x="46758" y="28544"/>
                  </a:cubicBezTo>
                  <a:cubicBezTo>
                    <a:pt x="46884" y="28626"/>
                    <a:pt x="47074" y="28888"/>
                    <a:pt x="47254" y="29216"/>
                  </a:cubicBezTo>
                  <a:cubicBezTo>
                    <a:pt x="47434" y="29548"/>
                    <a:pt x="47857" y="29848"/>
                    <a:pt x="47942" y="30151"/>
                  </a:cubicBezTo>
                  <a:cubicBezTo>
                    <a:pt x="48024" y="30454"/>
                    <a:pt x="48176" y="30864"/>
                    <a:pt x="48340" y="31028"/>
                  </a:cubicBezTo>
                  <a:cubicBezTo>
                    <a:pt x="48504" y="31192"/>
                    <a:pt x="48324" y="31552"/>
                    <a:pt x="48491" y="31577"/>
                  </a:cubicBezTo>
                  <a:cubicBezTo>
                    <a:pt x="48655" y="31606"/>
                    <a:pt x="49012" y="31565"/>
                    <a:pt x="49012" y="31798"/>
                  </a:cubicBezTo>
                  <a:cubicBezTo>
                    <a:pt x="49012" y="32032"/>
                    <a:pt x="49217" y="32086"/>
                    <a:pt x="49148" y="32291"/>
                  </a:cubicBezTo>
                  <a:cubicBezTo>
                    <a:pt x="49101" y="32437"/>
                    <a:pt x="48992" y="32548"/>
                    <a:pt x="48917" y="32548"/>
                  </a:cubicBezTo>
                  <a:cubicBezTo>
                    <a:pt x="48886" y="32548"/>
                    <a:pt x="48860" y="32528"/>
                    <a:pt x="48848" y="32483"/>
                  </a:cubicBezTo>
                  <a:cubicBezTo>
                    <a:pt x="48807" y="32332"/>
                    <a:pt x="48627" y="31975"/>
                    <a:pt x="48188" y="31688"/>
                  </a:cubicBezTo>
                  <a:cubicBezTo>
                    <a:pt x="47749" y="31401"/>
                    <a:pt x="47336" y="31167"/>
                    <a:pt x="47475" y="31057"/>
                  </a:cubicBezTo>
                  <a:cubicBezTo>
                    <a:pt x="47611" y="30946"/>
                    <a:pt x="47639" y="30589"/>
                    <a:pt x="47295" y="30286"/>
                  </a:cubicBezTo>
                  <a:cubicBezTo>
                    <a:pt x="46980" y="30012"/>
                    <a:pt x="46863" y="29872"/>
                    <a:pt x="46679" y="29872"/>
                  </a:cubicBezTo>
                  <a:cubicBezTo>
                    <a:pt x="46662" y="29872"/>
                    <a:pt x="46644" y="29874"/>
                    <a:pt x="46626" y="29876"/>
                  </a:cubicBezTo>
                  <a:cubicBezTo>
                    <a:pt x="46619" y="29877"/>
                    <a:pt x="46613" y="29877"/>
                    <a:pt x="46606" y="29877"/>
                  </a:cubicBezTo>
                  <a:cubicBezTo>
                    <a:pt x="46375" y="29877"/>
                    <a:pt x="45828" y="29415"/>
                    <a:pt x="45852" y="29295"/>
                  </a:cubicBezTo>
                  <a:cubicBezTo>
                    <a:pt x="45859" y="29264"/>
                    <a:pt x="45890" y="29254"/>
                    <a:pt x="45935" y="29254"/>
                  </a:cubicBezTo>
                  <a:cubicBezTo>
                    <a:pt x="46023" y="29254"/>
                    <a:pt x="46164" y="29295"/>
                    <a:pt x="46257" y="29295"/>
                  </a:cubicBezTo>
                  <a:cubicBezTo>
                    <a:pt x="46303" y="29295"/>
                    <a:pt x="46338" y="29285"/>
                    <a:pt x="46348" y="29254"/>
                  </a:cubicBezTo>
                  <a:cubicBezTo>
                    <a:pt x="46389" y="29134"/>
                    <a:pt x="46386" y="28651"/>
                    <a:pt x="46045" y="28430"/>
                  </a:cubicBezTo>
                  <a:cubicBezTo>
                    <a:pt x="45704" y="28212"/>
                    <a:pt x="45303" y="28032"/>
                    <a:pt x="45275" y="27815"/>
                  </a:cubicBezTo>
                  <a:cubicBezTo>
                    <a:pt x="45249" y="27594"/>
                    <a:pt x="45041" y="26962"/>
                    <a:pt x="44754" y="26606"/>
                  </a:cubicBezTo>
                  <a:cubicBezTo>
                    <a:pt x="44624" y="26448"/>
                    <a:pt x="44514" y="26274"/>
                    <a:pt x="44425" y="26088"/>
                  </a:cubicBezTo>
                  <a:cubicBezTo>
                    <a:pt x="44369" y="25965"/>
                    <a:pt x="44321" y="25832"/>
                    <a:pt x="44286" y="25700"/>
                  </a:cubicBezTo>
                  <a:cubicBezTo>
                    <a:pt x="44217" y="25438"/>
                    <a:pt x="43889" y="25053"/>
                    <a:pt x="43709" y="25011"/>
                  </a:cubicBezTo>
                  <a:cubicBezTo>
                    <a:pt x="43671" y="25003"/>
                    <a:pt x="43637" y="25000"/>
                    <a:pt x="43605" y="25000"/>
                  </a:cubicBezTo>
                  <a:cubicBezTo>
                    <a:pt x="43567" y="25000"/>
                    <a:pt x="43531" y="25004"/>
                    <a:pt x="43493" y="25004"/>
                  </a:cubicBezTo>
                  <a:cubicBezTo>
                    <a:pt x="43414" y="25004"/>
                    <a:pt x="43326" y="24989"/>
                    <a:pt x="43188" y="24901"/>
                  </a:cubicBezTo>
                  <a:cubicBezTo>
                    <a:pt x="42926" y="24737"/>
                    <a:pt x="42680" y="24585"/>
                    <a:pt x="42418" y="24585"/>
                  </a:cubicBezTo>
                  <a:cubicBezTo>
                    <a:pt x="42159" y="24585"/>
                    <a:pt x="42459" y="24326"/>
                    <a:pt x="42102" y="24011"/>
                  </a:cubicBezTo>
                  <a:cubicBezTo>
                    <a:pt x="41748" y="23695"/>
                    <a:pt x="41458" y="23446"/>
                    <a:pt x="41458" y="23310"/>
                  </a:cubicBezTo>
                  <a:cubicBezTo>
                    <a:pt x="41458" y="23171"/>
                    <a:pt x="41597" y="22925"/>
                    <a:pt x="41376" y="22830"/>
                  </a:cubicBezTo>
                  <a:cubicBezTo>
                    <a:pt x="41155" y="22732"/>
                    <a:pt x="41155" y="22691"/>
                    <a:pt x="41130" y="22445"/>
                  </a:cubicBezTo>
                  <a:cubicBezTo>
                    <a:pt x="41101" y="22196"/>
                    <a:pt x="40962" y="22347"/>
                    <a:pt x="40814" y="22101"/>
                  </a:cubicBezTo>
                  <a:cubicBezTo>
                    <a:pt x="40663" y="21855"/>
                    <a:pt x="40511" y="21662"/>
                    <a:pt x="40347" y="21564"/>
                  </a:cubicBezTo>
                  <a:cubicBezTo>
                    <a:pt x="40180" y="21470"/>
                    <a:pt x="40306" y="21015"/>
                    <a:pt x="40154" y="20756"/>
                  </a:cubicBezTo>
                  <a:cubicBezTo>
                    <a:pt x="40000" y="20494"/>
                    <a:pt x="39990" y="20289"/>
                    <a:pt x="40085" y="19945"/>
                  </a:cubicBezTo>
                  <a:cubicBezTo>
                    <a:pt x="40183" y="19601"/>
                    <a:pt x="40056" y="19219"/>
                    <a:pt x="39880" y="18944"/>
                  </a:cubicBezTo>
                  <a:cubicBezTo>
                    <a:pt x="39700" y="18670"/>
                    <a:pt x="40003" y="18243"/>
                    <a:pt x="40044" y="17981"/>
                  </a:cubicBezTo>
                  <a:cubicBezTo>
                    <a:pt x="40085" y="17719"/>
                    <a:pt x="40072" y="16870"/>
                    <a:pt x="40139" y="16457"/>
                  </a:cubicBezTo>
                  <a:cubicBezTo>
                    <a:pt x="40195" y="16119"/>
                    <a:pt x="40113" y="15939"/>
                    <a:pt x="40189" y="15901"/>
                  </a:cubicBezTo>
                  <a:cubicBezTo>
                    <a:pt x="40204" y="15893"/>
                    <a:pt x="40221" y="15889"/>
                    <a:pt x="40240" y="15889"/>
                  </a:cubicBezTo>
                  <a:cubicBezTo>
                    <a:pt x="40249" y="15889"/>
                    <a:pt x="40259" y="15890"/>
                    <a:pt x="40268" y="15892"/>
                  </a:cubicBezTo>
                  <a:cubicBezTo>
                    <a:pt x="40283" y="15896"/>
                    <a:pt x="40298" y="15897"/>
                    <a:pt x="40313" y="15897"/>
                  </a:cubicBezTo>
                  <a:cubicBezTo>
                    <a:pt x="40334" y="15897"/>
                    <a:pt x="40355" y="15894"/>
                    <a:pt x="40375" y="15889"/>
                  </a:cubicBezTo>
                  <a:cubicBezTo>
                    <a:pt x="40451" y="15860"/>
                    <a:pt x="40416" y="15769"/>
                    <a:pt x="40265" y="15690"/>
                  </a:cubicBezTo>
                  <a:cubicBezTo>
                    <a:pt x="40060" y="15579"/>
                    <a:pt x="40211" y="15399"/>
                    <a:pt x="39990" y="15112"/>
                  </a:cubicBezTo>
                  <a:cubicBezTo>
                    <a:pt x="39813" y="14869"/>
                    <a:pt x="39706" y="14585"/>
                    <a:pt x="39675" y="14288"/>
                  </a:cubicBezTo>
                  <a:cubicBezTo>
                    <a:pt x="39671" y="14269"/>
                    <a:pt x="39665" y="14253"/>
                    <a:pt x="39659" y="14238"/>
                  </a:cubicBezTo>
                  <a:cubicBezTo>
                    <a:pt x="39605" y="14099"/>
                    <a:pt x="39384" y="14001"/>
                    <a:pt x="39384" y="13890"/>
                  </a:cubicBezTo>
                  <a:cubicBezTo>
                    <a:pt x="39384" y="13837"/>
                    <a:pt x="39343" y="13827"/>
                    <a:pt x="39286" y="13821"/>
                  </a:cubicBezTo>
                  <a:lnTo>
                    <a:pt x="39236" y="13821"/>
                  </a:lnTo>
                  <a:cubicBezTo>
                    <a:pt x="39176" y="13815"/>
                    <a:pt x="39109" y="13805"/>
                    <a:pt x="39068" y="13751"/>
                  </a:cubicBezTo>
                  <a:cubicBezTo>
                    <a:pt x="38971" y="13628"/>
                    <a:pt x="38930" y="13407"/>
                    <a:pt x="38737" y="13407"/>
                  </a:cubicBezTo>
                  <a:cubicBezTo>
                    <a:pt x="38544" y="13407"/>
                    <a:pt x="38491" y="13149"/>
                    <a:pt x="38327" y="13133"/>
                  </a:cubicBezTo>
                  <a:cubicBezTo>
                    <a:pt x="38172" y="13120"/>
                    <a:pt x="38077" y="12817"/>
                    <a:pt x="37932" y="12801"/>
                  </a:cubicBezTo>
                  <a:lnTo>
                    <a:pt x="37904" y="12801"/>
                  </a:lnTo>
                  <a:cubicBezTo>
                    <a:pt x="37885" y="12805"/>
                    <a:pt x="37867" y="12807"/>
                    <a:pt x="37849" y="12807"/>
                  </a:cubicBezTo>
                  <a:cubicBezTo>
                    <a:pt x="37836" y="12807"/>
                    <a:pt x="37824" y="12806"/>
                    <a:pt x="37812" y="12804"/>
                  </a:cubicBezTo>
                  <a:cubicBezTo>
                    <a:pt x="37689" y="12798"/>
                    <a:pt x="37601" y="12722"/>
                    <a:pt x="37613" y="12609"/>
                  </a:cubicBezTo>
                  <a:cubicBezTo>
                    <a:pt x="37626" y="12470"/>
                    <a:pt x="37228" y="12445"/>
                    <a:pt x="37421" y="12321"/>
                  </a:cubicBezTo>
                  <a:cubicBezTo>
                    <a:pt x="37490" y="12270"/>
                    <a:pt x="37576" y="12242"/>
                    <a:pt x="37663" y="12242"/>
                  </a:cubicBezTo>
                  <a:cubicBezTo>
                    <a:pt x="37667" y="12242"/>
                    <a:pt x="37672" y="12242"/>
                    <a:pt x="37676" y="12243"/>
                  </a:cubicBezTo>
                  <a:cubicBezTo>
                    <a:pt x="37787" y="12246"/>
                    <a:pt x="37913" y="12299"/>
                    <a:pt x="38068" y="12416"/>
                  </a:cubicBezTo>
                  <a:cubicBezTo>
                    <a:pt x="38219" y="12527"/>
                    <a:pt x="38402" y="12590"/>
                    <a:pt x="38589" y="12599"/>
                  </a:cubicBezTo>
                  <a:cubicBezTo>
                    <a:pt x="38628" y="12601"/>
                    <a:pt x="38668" y="12601"/>
                    <a:pt x="38707" y="12601"/>
                  </a:cubicBezTo>
                  <a:cubicBezTo>
                    <a:pt x="38764" y="12601"/>
                    <a:pt x="38820" y="12600"/>
                    <a:pt x="38876" y="12596"/>
                  </a:cubicBezTo>
                  <a:cubicBezTo>
                    <a:pt x="38879" y="12595"/>
                    <a:pt x="38882" y="12594"/>
                    <a:pt x="38886" y="12594"/>
                  </a:cubicBezTo>
                  <a:cubicBezTo>
                    <a:pt x="38889" y="12594"/>
                    <a:pt x="38893" y="12595"/>
                    <a:pt x="38898" y="12596"/>
                  </a:cubicBezTo>
                  <a:cubicBezTo>
                    <a:pt x="39135" y="12618"/>
                    <a:pt x="39539" y="13231"/>
                    <a:pt x="39605" y="13404"/>
                  </a:cubicBezTo>
                  <a:cubicBezTo>
                    <a:pt x="39671" y="13578"/>
                    <a:pt x="40142" y="13543"/>
                    <a:pt x="40318" y="13736"/>
                  </a:cubicBezTo>
                  <a:cubicBezTo>
                    <a:pt x="40498" y="13925"/>
                    <a:pt x="40798" y="13802"/>
                    <a:pt x="40704" y="13982"/>
                  </a:cubicBezTo>
                  <a:cubicBezTo>
                    <a:pt x="40663" y="14061"/>
                    <a:pt x="40640" y="14149"/>
                    <a:pt x="40637" y="14238"/>
                  </a:cubicBezTo>
                  <a:cubicBezTo>
                    <a:pt x="40634" y="14354"/>
                    <a:pt x="40669" y="14462"/>
                    <a:pt x="40757" y="14462"/>
                  </a:cubicBezTo>
                  <a:cubicBezTo>
                    <a:pt x="40909" y="14462"/>
                    <a:pt x="40991" y="14762"/>
                    <a:pt x="40839" y="14847"/>
                  </a:cubicBezTo>
                  <a:cubicBezTo>
                    <a:pt x="40688" y="14929"/>
                    <a:pt x="40716" y="15163"/>
                    <a:pt x="40921" y="15163"/>
                  </a:cubicBezTo>
                  <a:cubicBezTo>
                    <a:pt x="40944" y="15163"/>
                    <a:pt x="40969" y="15156"/>
                    <a:pt x="40991" y="15147"/>
                  </a:cubicBezTo>
                  <a:cubicBezTo>
                    <a:pt x="41136" y="15071"/>
                    <a:pt x="41171" y="14758"/>
                    <a:pt x="41111" y="14531"/>
                  </a:cubicBezTo>
                  <a:cubicBezTo>
                    <a:pt x="41045" y="14269"/>
                    <a:pt x="41209" y="14105"/>
                    <a:pt x="41000" y="13884"/>
                  </a:cubicBezTo>
                  <a:cubicBezTo>
                    <a:pt x="40978" y="13859"/>
                    <a:pt x="40959" y="13834"/>
                    <a:pt x="40940" y="13805"/>
                  </a:cubicBezTo>
                  <a:cubicBezTo>
                    <a:pt x="40801" y="13590"/>
                    <a:pt x="40729" y="13240"/>
                    <a:pt x="40549" y="13215"/>
                  </a:cubicBezTo>
                  <a:cubicBezTo>
                    <a:pt x="40543" y="13214"/>
                    <a:pt x="40536" y="13214"/>
                    <a:pt x="40530" y="13214"/>
                  </a:cubicBezTo>
                  <a:cubicBezTo>
                    <a:pt x="40510" y="13214"/>
                    <a:pt x="40489" y="13217"/>
                    <a:pt x="40470" y="13224"/>
                  </a:cubicBezTo>
                  <a:cubicBezTo>
                    <a:pt x="40454" y="13231"/>
                    <a:pt x="40442" y="13231"/>
                    <a:pt x="40429" y="13231"/>
                  </a:cubicBezTo>
                  <a:cubicBezTo>
                    <a:pt x="40341" y="13215"/>
                    <a:pt x="40255" y="13060"/>
                    <a:pt x="40129" y="13047"/>
                  </a:cubicBezTo>
                  <a:lnTo>
                    <a:pt x="40101" y="13047"/>
                  </a:lnTo>
                  <a:cubicBezTo>
                    <a:pt x="40009" y="13054"/>
                    <a:pt x="39886" y="13092"/>
                    <a:pt x="39790" y="13092"/>
                  </a:cubicBezTo>
                  <a:cubicBezTo>
                    <a:pt x="39786" y="13092"/>
                    <a:pt x="39782" y="13092"/>
                    <a:pt x="39779" y="13092"/>
                  </a:cubicBezTo>
                  <a:cubicBezTo>
                    <a:pt x="39703" y="13092"/>
                    <a:pt x="39643" y="13063"/>
                    <a:pt x="39630" y="12978"/>
                  </a:cubicBezTo>
                  <a:cubicBezTo>
                    <a:pt x="39605" y="12812"/>
                    <a:pt x="39543" y="12587"/>
                    <a:pt x="39446" y="12587"/>
                  </a:cubicBezTo>
                  <a:cubicBezTo>
                    <a:pt x="39445" y="12587"/>
                    <a:pt x="39445" y="12587"/>
                    <a:pt x="39444" y="12587"/>
                  </a:cubicBezTo>
                  <a:cubicBezTo>
                    <a:pt x="39425" y="12590"/>
                    <a:pt x="39413" y="12596"/>
                    <a:pt x="39400" y="12609"/>
                  </a:cubicBezTo>
                  <a:cubicBezTo>
                    <a:pt x="39358" y="12632"/>
                    <a:pt x="39312" y="12645"/>
                    <a:pt x="39265" y="12645"/>
                  </a:cubicBezTo>
                  <a:cubicBezTo>
                    <a:pt x="39255" y="12645"/>
                    <a:pt x="39245" y="12645"/>
                    <a:pt x="39236" y="12643"/>
                  </a:cubicBezTo>
                  <a:cubicBezTo>
                    <a:pt x="39094" y="12631"/>
                    <a:pt x="38917" y="12546"/>
                    <a:pt x="38860" y="12441"/>
                  </a:cubicBezTo>
                  <a:cubicBezTo>
                    <a:pt x="38794" y="12321"/>
                    <a:pt x="38674" y="12189"/>
                    <a:pt x="38535" y="12173"/>
                  </a:cubicBezTo>
                  <a:cubicBezTo>
                    <a:pt x="38526" y="12172"/>
                    <a:pt x="38518" y="12172"/>
                    <a:pt x="38509" y="12172"/>
                  </a:cubicBezTo>
                  <a:cubicBezTo>
                    <a:pt x="38484" y="12172"/>
                    <a:pt x="38461" y="12175"/>
                    <a:pt x="38437" y="12183"/>
                  </a:cubicBezTo>
                  <a:cubicBezTo>
                    <a:pt x="38411" y="12190"/>
                    <a:pt x="38385" y="12193"/>
                    <a:pt x="38359" y="12193"/>
                  </a:cubicBezTo>
                  <a:cubicBezTo>
                    <a:pt x="38350" y="12193"/>
                    <a:pt x="38342" y="12193"/>
                    <a:pt x="38333" y="12192"/>
                  </a:cubicBezTo>
                  <a:cubicBezTo>
                    <a:pt x="38118" y="12183"/>
                    <a:pt x="37777" y="12041"/>
                    <a:pt x="37777" y="11936"/>
                  </a:cubicBezTo>
                  <a:cubicBezTo>
                    <a:pt x="37777" y="11810"/>
                    <a:pt x="37790" y="11621"/>
                    <a:pt x="37638" y="11605"/>
                  </a:cubicBezTo>
                  <a:cubicBezTo>
                    <a:pt x="37487" y="11589"/>
                    <a:pt x="37462" y="11236"/>
                    <a:pt x="37667" y="11236"/>
                  </a:cubicBezTo>
                  <a:cubicBezTo>
                    <a:pt x="37872" y="11236"/>
                    <a:pt x="37749" y="11027"/>
                    <a:pt x="37626" y="10958"/>
                  </a:cubicBezTo>
                  <a:cubicBezTo>
                    <a:pt x="37528" y="10901"/>
                    <a:pt x="37335" y="10629"/>
                    <a:pt x="37203" y="10611"/>
                  </a:cubicBezTo>
                  <a:cubicBezTo>
                    <a:pt x="37197" y="10609"/>
                    <a:pt x="37192" y="10609"/>
                    <a:pt x="37187" y="10609"/>
                  </a:cubicBezTo>
                  <a:cubicBezTo>
                    <a:pt x="37161" y="10609"/>
                    <a:pt x="37137" y="10621"/>
                    <a:pt x="37124" y="10642"/>
                  </a:cubicBezTo>
                  <a:cubicBezTo>
                    <a:pt x="37093" y="10681"/>
                    <a:pt x="37047" y="10703"/>
                    <a:pt x="37000" y="10703"/>
                  </a:cubicBezTo>
                  <a:cubicBezTo>
                    <a:pt x="36994" y="10703"/>
                    <a:pt x="36988" y="10703"/>
                    <a:pt x="36982" y="10702"/>
                  </a:cubicBezTo>
                  <a:cubicBezTo>
                    <a:pt x="36871" y="10696"/>
                    <a:pt x="36773" y="10579"/>
                    <a:pt x="36859" y="10437"/>
                  </a:cubicBezTo>
                  <a:cubicBezTo>
                    <a:pt x="36960" y="10270"/>
                    <a:pt x="36906" y="10058"/>
                    <a:pt x="36802" y="10049"/>
                  </a:cubicBezTo>
                  <a:cubicBezTo>
                    <a:pt x="36773" y="10049"/>
                    <a:pt x="36745" y="10058"/>
                    <a:pt x="36723" y="10080"/>
                  </a:cubicBezTo>
                  <a:cubicBezTo>
                    <a:pt x="36634" y="10154"/>
                    <a:pt x="36518" y="10198"/>
                    <a:pt x="36402" y="10198"/>
                  </a:cubicBezTo>
                  <a:cubicBezTo>
                    <a:pt x="36394" y="10198"/>
                    <a:pt x="36387" y="10197"/>
                    <a:pt x="36379" y="10197"/>
                  </a:cubicBezTo>
                  <a:cubicBezTo>
                    <a:pt x="36303" y="10194"/>
                    <a:pt x="36237" y="10162"/>
                    <a:pt x="36186" y="10109"/>
                  </a:cubicBezTo>
                  <a:cubicBezTo>
                    <a:pt x="36047" y="9957"/>
                    <a:pt x="36215" y="9765"/>
                    <a:pt x="36076" y="9641"/>
                  </a:cubicBezTo>
                  <a:cubicBezTo>
                    <a:pt x="35940" y="9518"/>
                    <a:pt x="36407" y="9518"/>
                    <a:pt x="36240" y="9379"/>
                  </a:cubicBezTo>
                  <a:cubicBezTo>
                    <a:pt x="36101" y="9263"/>
                    <a:pt x="35994" y="9187"/>
                    <a:pt x="35978" y="9064"/>
                  </a:cubicBezTo>
                  <a:cubicBezTo>
                    <a:pt x="35975" y="9042"/>
                    <a:pt x="35975" y="9016"/>
                    <a:pt x="35978" y="8994"/>
                  </a:cubicBezTo>
                  <a:cubicBezTo>
                    <a:pt x="35985" y="8954"/>
                    <a:pt x="35973" y="8940"/>
                    <a:pt x="35950" y="8940"/>
                  </a:cubicBezTo>
                  <a:cubicBezTo>
                    <a:pt x="35903" y="8940"/>
                    <a:pt x="35809" y="9002"/>
                    <a:pt x="35757" y="9002"/>
                  </a:cubicBezTo>
                  <a:cubicBezTo>
                    <a:pt x="35734" y="9002"/>
                    <a:pt x="35719" y="8990"/>
                    <a:pt x="35719" y="8956"/>
                  </a:cubicBezTo>
                  <a:cubicBezTo>
                    <a:pt x="35719" y="8805"/>
                    <a:pt x="35830" y="8543"/>
                    <a:pt x="35662" y="8514"/>
                  </a:cubicBezTo>
                  <a:cubicBezTo>
                    <a:pt x="35657" y="8514"/>
                    <a:pt x="35652" y="8513"/>
                    <a:pt x="35647" y="8513"/>
                  </a:cubicBezTo>
                  <a:cubicBezTo>
                    <a:pt x="35633" y="8513"/>
                    <a:pt x="35620" y="8516"/>
                    <a:pt x="35609" y="8521"/>
                  </a:cubicBezTo>
                  <a:cubicBezTo>
                    <a:pt x="35527" y="8555"/>
                    <a:pt x="35492" y="8688"/>
                    <a:pt x="35445" y="8707"/>
                  </a:cubicBezTo>
                  <a:cubicBezTo>
                    <a:pt x="35440" y="8709"/>
                    <a:pt x="35435" y="8710"/>
                    <a:pt x="35431" y="8710"/>
                  </a:cubicBezTo>
                  <a:cubicBezTo>
                    <a:pt x="35415" y="8710"/>
                    <a:pt x="35397" y="8698"/>
                    <a:pt x="35375" y="8669"/>
                  </a:cubicBezTo>
                  <a:cubicBezTo>
                    <a:pt x="35304" y="8563"/>
                    <a:pt x="35194" y="8497"/>
                    <a:pt x="35124" y="8497"/>
                  </a:cubicBezTo>
                  <a:cubicBezTo>
                    <a:pt x="35113" y="8497"/>
                    <a:pt x="35103" y="8498"/>
                    <a:pt x="35094" y="8502"/>
                  </a:cubicBezTo>
                  <a:cubicBezTo>
                    <a:pt x="35072" y="8511"/>
                    <a:pt x="35059" y="8533"/>
                    <a:pt x="35063" y="8559"/>
                  </a:cubicBezTo>
                  <a:cubicBezTo>
                    <a:pt x="35063" y="8660"/>
                    <a:pt x="35047" y="8884"/>
                    <a:pt x="34977" y="8912"/>
                  </a:cubicBezTo>
                  <a:cubicBezTo>
                    <a:pt x="34971" y="8915"/>
                    <a:pt x="34964" y="8917"/>
                    <a:pt x="34958" y="8917"/>
                  </a:cubicBezTo>
                  <a:cubicBezTo>
                    <a:pt x="34944" y="8917"/>
                    <a:pt x="34931" y="8911"/>
                    <a:pt x="34920" y="8903"/>
                  </a:cubicBezTo>
                  <a:cubicBezTo>
                    <a:pt x="34831" y="8830"/>
                    <a:pt x="34706" y="8736"/>
                    <a:pt x="34632" y="8736"/>
                  </a:cubicBezTo>
                  <a:cubicBezTo>
                    <a:pt x="34626" y="8736"/>
                    <a:pt x="34620" y="8737"/>
                    <a:pt x="34614" y="8739"/>
                  </a:cubicBezTo>
                  <a:cubicBezTo>
                    <a:pt x="34599" y="8745"/>
                    <a:pt x="34586" y="8761"/>
                    <a:pt x="34580" y="8776"/>
                  </a:cubicBezTo>
                  <a:cubicBezTo>
                    <a:pt x="34551" y="8852"/>
                    <a:pt x="34576" y="8994"/>
                    <a:pt x="34516" y="9026"/>
                  </a:cubicBezTo>
                  <a:cubicBezTo>
                    <a:pt x="34508" y="9029"/>
                    <a:pt x="34499" y="9031"/>
                    <a:pt x="34488" y="9031"/>
                  </a:cubicBezTo>
                  <a:cubicBezTo>
                    <a:pt x="34462" y="9031"/>
                    <a:pt x="34425" y="9019"/>
                    <a:pt x="34371" y="8985"/>
                  </a:cubicBezTo>
                  <a:cubicBezTo>
                    <a:pt x="34138" y="8833"/>
                    <a:pt x="34441" y="8574"/>
                    <a:pt x="34359" y="8382"/>
                  </a:cubicBezTo>
                  <a:cubicBezTo>
                    <a:pt x="34280" y="8199"/>
                    <a:pt x="34119" y="7946"/>
                    <a:pt x="34248" y="7908"/>
                  </a:cubicBezTo>
                  <a:cubicBezTo>
                    <a:pt x="34258" y="7905"/>
                    <a:pt x="34267" y="7902"/>
                    <a:pt x="34280" y="7902"/>
                  </a:cubicBezTo>
                  <a:cubicBezTo>
                    <a:pt x="34282" y="7902"/>
                    <a:pt x="34285" y="7902"/>
                    <a:pt x="34288" y="7902"/>
                  </a:cubicBezTo>
                  <a:cubicBezTo>
                    <a:pt x="34435" y="7902"/>
                    <a:pt x="34600" y="8199"/>
                    <a:pt x="34736" y="8199"/>
                  </a:cubicBezTo>
                  <a:cubicBezTo>
                    <a:pt x="34747" y="8199"/>
                    <a:pt x="34758" y="8197"/>
                    <a:pt x="34769" y="8192"/>
                  </a:cubicBezTo>
                  <a:cubicBezTo>
                    <a:pt x="34785" y="8186"/>
                    <a:pt x="34801" y="8177"/>
                    <a:pt x="34813" y="8164"/>
                  </a:cubicBezTo>
                  <a:cubicBezTo>
                    <a:pt x="34962" y="7997"/>
                    <a:pt x="35113" y="8013"/>
                    <a:pt x="35129" y="7848"/>
                  </a:cubicBezTo>
                  <a:cubicBezTo>
                    <a:pt x="35141" y="7686"/>
                    <a:pt x="34834" y="7229"/>
                    <a:pt x="34653" y="7229"/>
                  </a:cubicBezTo>
                  <a:cubicBezTo>
                    <a:pt x="34651" y="7229"/>
                    <a:pt x="34648" y="7229"/>
                    <a:pt x="34646" y="7230"/>
                  </a:cubicBezTo>
                  <a:cubicBezTo>
                    <a:pt x="34627" y="7230"/>
                    <a:pt x="34608" y="7236"/>
                    <a:pt x="34589" y="7245"/>
                  </a:cubicBezTo>
                  <a:cubicBezTo>
                    <a:pt x="34466" y="7318"/>
                    <a:pt x="34466" y="7561"/>
                    <a:pt x="34636" y="7571"/>
                  </a:cubicBezTo>
                  <a:cubicBezTo>
                    <a:pt x="34826" y="7586"/>
                    <a:pt x="35006" y="7820"/>
                    <a:pt x="34883" y="7874"/>
                  </a:cubicBezTo>
                  <a:cubicBezTo>
                    <a:pt x="34871" y="7879"/>
                    <a:pt x="34856" y="7882"/>
                    <a:pt x="34841" y="7882"/>
                  </a:cubicBezTo>
                  <a:cubicBezTo>
                    <a:pt x="34697" y="7882"/>
                    <a:pt x="34422" y="7660"/>
                    <a:pt x="34362" y="7463"/>
                  </a:cubicBezTo>
                  <a:cubicBezTo>
                    <a:pt x="34348" y="7423"/>
                    <a:pt x="34331" y="7408"/>
                    <a:pt x="34310" y="7408"/>
                  </a:cubicBezTo>
                  <a:cubicBezTo>
                    <a:pt x="34301" y="7408"/>
                    <a:pt x="34292" y="7411"/>
                    <a:pt x="34283" y="7416"/>
                  </a:cubicBezTo>
                  <a:cubicBezTo>
                    <a:pt x="34217" y="7444"/>
                    <a:pt x="34128" y="7558"/>
                    <a:pt x="34059" y="7593"/>
                  </a:cubicBezTo>
                  <a:cubicBezTo>
                    <a:pt x="34046" y="7600"/>
                    <a:pt x="34033" y="7604"/>
                    <a:pt x="34022" y="7604"/>
                  </a:cubicBezTo>
                  <a:cubicBezTo>
                    <a:pt x="33998" y="7604"/>
                    <a:pt x="33977" y="7587"/>
                    <a:pt x="33964" y="7545"/>
                  </a:cubicBezTo>
                  <a:cubicBezTo>
                    <a:pt x="33951" y="7499"/>
                    <a:pt x="33938" y="7480"/>
                    <a:pt x="33923" y="7480"/>
                  </a:cubicBezTo>
                  <a:cubicBezTo>
                    <a:pt x="33920" y="7480"/>
                    <a:pt x="33917" y="7481"/>
                    <a:pt x="33913" y="7482"/>
                  </a:cubicBezTo>
                  <a:cubicBezTo>
                    <a:pt x="33866" y="7511"/>
                    <a:pt x="33812" y="7732"/>
                    <a:pt x="33740" y="7760"/>
                  </a:cubicBezTo>
                  <a:cubicBezTo>
                    <a:pt x="33730" y="7763"/>
                    <a:pt x="33724" y="7763"/>
                    <a:pt x="33718" y="7763"/>
                  </a:cubicBezTo>
                  <a:cubicBezTo>
                    <a:pt x="33607" y="7751"/>
                    <a:pt x="33566" y="7201"/>
                    <a:pt x="33648" y="7119"/>
                  </a:cubicBezTo>
                  <a:cubicBezTo>
                    <a:pt x="33661" y="7107"/>
                    <a:pt x="33674" y="7100"/>
                    <a:pt x="33686" y="7094"/>
                  </a:cubicBezTo>
                  <a:cubicBezTo>
                    <a:pt x="33756" y="7066"/>
                    <a:pt x="33863" y="7069"/>
                    <a:pt x="33929" y="7040"/>
                  </a:cubicBezTo>
                  <a:cubicBezTo>
                    <a:pt x="33967" y="7031"/>
                    <a:pt x="33992" y="6993"/>
                    <a:pt x="33992" y="6955"/>
                  </a:cubicBezTo>
                  <a:cubicBezTo>
                    <a:pt x="33992" y="6803"/>
                    <a:pt x="34280" y="6816"/>
                    <a:pt x="34198" y="6529"/>
                  </a:cubicBezTo>
                  <a:cubicBezTo>
                    <a:pt x="34131" y="6296"/>
                    <a:pt x="33978" y="6056"/>
                    <a:pt x="33883" y="6056"/>
                  </a:cubicBezTo>
                  <a:cubicBezTo>
                    <a:pt x="33875" y="6056"/>
                    <a:pt x="33867" y="6058"/>
                    <a:pt x="33860" y="6062"/>
                  </a:cubicBezTo>
                  <a:cubicBezTo>
                    <a:pt x="33847" y="6071"/>
                    <a:pt x="33835" y="6084"/>
                    <a:pt x="33828" y="6100"/>
                  </a:cubicBezTo>
                  <a:cubicBezTo>
                    <a:pt x="33759" y="6264"/>
                    <a:pt x="34033" y="6579"/>
                    <a:pt x="33841" y="6693"/>
                  </a:cubicBezTo>
                  <a:cubicBezTo>
                    <a:pt x="33708" y="6769"/>
                    <a:pt x="33623" y="6882"/>
                    <a:pt x="33554" y="6917"/>
                  </a:cubicBezTo>
                  <a:cubicBezTo>
                    <a:pt x="33543" y="6923"/>
                    <a:pt x="33532" y="6926"/>
                    <a:pt x="33521" y="6926"/>
                  </a:cubicBezTo>
                  <a:cubicBezTo>
                    <a:pt x="33501" y="6926"/>
                    <a:pt x="33481" y="6916"/>
                    <a:pt x="33468" y="6898"/>
                  </a:cubicBezTo>
                  <a:cubicBezTo>
                    <a:pt x="33386" y="6803"/>
                    <a:pt x="33550" y="6513"/>
                    <a:pt x="33386" y="6459"/>
                  </a:cubicBezTo>
                  <a:cubicBezTo>
                    <a:pt x="33374" y="6455"/>
                    <a:pt x="33360" y="6452"/>
                    <a:pt x="33347" y="6452"/>
                  </a:cubicBezTo>
                  <a:cubicBezTo>
                    <a:pt x="33333" y="6452"/>
                    <a:pt x="33320" y="6455"/>
                    <a:pt x="33307" y="6459"/>
                  </a:cubicBezTo>
                  <a:cubicBezTo>
                    <a:pt x="33210" y="6504"/>
                    <a:pt x="33194" y="6715"/>
                    <a:pt x="33295" y="6870"/>
                  </a:cubicBezTo>
                  <a:cubicBezTo>
                    <a:pt x="33418" y="7062"/>
                    <a:pt x="33459" y="7489"/>
                    <a:pt x="33348" y="7542"/>
                  </a:cubicBezTo>
                  <a:cubicBezTo>
                    <a:pt x="33341" y="7546"/>
                    <a:pt x="33334" y="7548"/>
                    <a:pt x="33327" y="7548"/>
                  </a:cubicBezTo>
                  <a:cubicBezTo>
                    <a:pt x="33238" y="7548"/>
                    <a:pt x="33234" y="7235"/>
                    <a:pt x="33061" y="7185"/>
                  </a:cubicBezTo>
                  <a:cubicBezTo>
                    <a:pt x="32922" y="7144"/>
                    <a:pt x="33086" y="6800"/>
                    <a:pt x="32869" y="6759"/>
                  </a:cubicBezTo>
                  <a:cubicBezTo>
                    <a:pt x="32648" y="6718"/>
                    <a:pt x="32348" y="6346"/>
                    <a:pt x="32360" y="6153"/>
                  </a:cubicBezTo>
                  <a:cubicBezTo>
                    <a:pt x="32364" y="6087"/>
                    <a:pt x="32420" y="6036"/>
                    <a:pt x="32493" y="6008"/>
                  </a:cubicBezTo>
                  <a:cubicBezTo>
                    <a:pt x="32551" y="5981"/>
                    <a:pt x="32618" y="5967"/>
                    <a:pt x="32674" y="5967"/>
                  </a:cubicBezTo>
                  <a:cubicBezTo>
                    <a:pt x="32749" y="5967"/>
                    <a:pt x="32803" y="5992"/>
                    <a:pt x="32787" y="6043"/>
                  </a:cubicBezTo>
                  <a:cubicBezTo>
                    <a:pt x="32760" y="6135"/>
                    <a:pt x="32932" y="6255"/>
                    <a:pt x="33075" y="6255"/>
                  </a:cubicBezTo>
                  <a:cubicBezTo>
                    <a:pt x="33104" y="6255"/>
                    <a:pt x="33131" y="6250"/>
                    <a:pt x="33156" y="6238"/>
                  </a:cubicBezTo>
                  <a:cubicBezTo>
                    <a:pt x="33197" y="6220"/>
                    <a:pt x="33225" y="6182"/>
                    <a:pt x="33238" y="6141"/>
                  </a:cubicBezTo>
                  <a:cubicBezTo>
                    <a:pt x="33320" y="5894"/>
                    <a:pt x="33320" y="5522"/>
                    <a:pt x="33200" y="5329"/>
                  </a:cubicBezTo>
                  <a:cubicBezTo>
                    <a:pt x="33125" y="5209"/>
                    <a:pt x="32998" y="5060"/>
                    <a:pt x="32945" y="5060"/>
                  </a:cubicBezTo>
                  <a:cubicBezTo>
                    <a:pt x="32943" y="5060"/>
                    <a:pt x="32940" y="5060"/>
                    <a:pt x="32938" y="5061"/>
                  </a:cubicBezTo>
                  <a:cubicBezTo>
                    <a:pt x="32913" y="5074"/>
                    <a:pt x="32913" y="5134"/>
                    <a:pt x="32954" y="5276"/>
                  </a:cubicBezTo>
                  <a:cubicBezTo>
                    <a:pt x="33042" y="5572"/>
                    <a:pt x="33118" y="5841"/>
                    <a:pt x="33049" y="5872"/>
                  </a:cubicBezTo>
                  <a:cubicBezTo>
                    <a:pt x="33043" y="5875"/>
                    <a:pt x="33037" y="5877"/>
                    <a:pt x="33031" y="5877"/>
                  </a:cubicBezTo>
                  <a:cubicBezTo>
                    <a:pt x="33003" y="5877"/>
                    <a:pt x="32960" y="5851"/>
                    <a:pt x="32897" y="5793"/>
                  </a:cubicBezTo>
                  <a:cubicBezTo>
                    <a:pt x="32622" y="5547"/>
                    <a:pt x="32746" y="5781"/>
                    <a:pt x="32405" y="5534"/>
                  </a:cubicBezTo>
                  <a:cubicBezTo>
                    <a:pt x="32356" y="5498"/>
                    <a:pt x="32322" y="5484"/>
                    <a:pt x="32299" y="5484"/>
                  </a:cubicBezTo>
                  <a:cubicBezTo>
                    <a:pt x="32292" y="5484"/>
                    <a:pt x="32286" y="5485"/>
                    <a:pt x="32281" y="5487"/>
                  </a:cubicBezTo>
                  <a:cubicBezTo>
                    <a:pt x="32212" y="5528"/>
                    <a:pt x="32323" y="5819"/>
                    <a:pt x="32212" y="5869"/>
                  </a:cubicBezTo>
                  <a:cubicBezTo>
                    <a:pt x="32202" y="5874"/>
                    <a:pt x="32190" y="5877"/>
                    <a:pt x="32175" y="5877"/>
                  </a:cubicBezTo>
                  <a:cubicBezTo>
                    <a:pt x="32145" y="5877"/>
                    <a:pt x="32103" y="5864"/>
                    <a:pt x="32045" y="5834"/>
                  </a:cubicBezTo>
                  <a:cubicBezTo>
                    <a:pt x="31606" y="5617"/>
                    <a:pt x="31495" y="5424"/>
                    <a:pt x="31319" y="5244"/>
                  </a:cubicBezTo>
                  <a:cubicBezTo>
                    <a:pt x="31139" y="5064"/>
                    <a:pt x="30754" y="4957"/>
                    <a:pt x="30589" y="4887"/>
                  </a:cubicBezTo>
                  <a:cubicBezTo>
                    <a:pt x="30425" y="4821"/>
                    <a:pt x="30163" y="4805"/>
                    <a:pt x="30290" y="4670"/>
                  </a:cubicBezTo>
                  <a:cubicBezTo>
                    <a:pt x="30413" y="4531"/>
                    <a:pt x="30631" y="4464"/>
                    <a:pt x="30413" y="4284"/>
                  </a:cubicBezTo>
                  <a:cubicBezTo>
                    <a:pt x="30386" y="4260"/>
                    <a:pt x="30352" y="4246"/>
                    <a:pt x="30317" y="4246"/>
                  </a:cubicBezTo>
                  <a:cubicBezTo>
                    <a:pt x="30298" y="4246"/>
                    <a:pt x="30279" y="4250"/>
                    <a:pt x="30261" y="4259"/>
                  </a:cubicBezTo>
                  <a:cubicBezTo>
                    <a:pt x="30166" y="4303"/>
                    <a:pt x="30072" y="4436"/>
                    <a:pt x="29923" y="4502"/>
                  </a:cubicBezTo>
                  <a:cubicBezTo>
                    <a:pt x="29869" y="4527"/>
                    <a:pt x="29808" y="4540"/>
                    <a:pt x="29747" y="4540"/>
                  </a:cubicBezTo>
                  <a:cubicBezTo>
                    <a:pt x="29716" y="4540"/>
                    <a:pt x="29686" y="4537"/>
                    <a:pt x="29655" y="4531"/>
                  </a:cubicBezTo>
                  <a:cubicBezTo>
                    <a:pt x="29241" y="4450"/>
                    <a:pt x="29299" y="4161"/>
                    <a:pt x="29118" y="4161"/>
                  </a:cubicBezTo>
                  <a:cubicBezTo>
                    <a:pt x="29114" y="4161"/>
                    <a:pt x="29110" y="4161"/>
                    <a:pt x="29106" y="4161"/>
                  </a:cubicBezTo>
                  <a:cubicBezTo>
                    <a:pt x="28964" y="4171"/>
                    <a:pt x="28529" y="4226"/>
                    <a:pt x="28144" y="4226"/>
                  </a:cubicBezTo>
                  <a:cubicBezTo>
                    <a:pt x="28004" y="4226"/>
                    <a:pt x="27871" y="4219"/>
                    <a:pt x="27761" y="4199"/>
                  </a:cubicBezTo>
                  <a:cubicBezTo>
                    <a:pt x="27351" y="4130"/>
                    <a:pt x="27060" y="4092"/>
                    <a:pt x="27060" y="3981"/>
                  </a:cubicBezTo>
                  <a:cubicBezTo>
                    <a:pt x="27060" y="3903"/>
                    <a:pt x="27060" y="3802"/>
                    <a:pt x="27010" y="3802"/>
                  </a:cubicBezTo>
                  <a:cubicBezTo>
                    <a:pt x="27003" y="3802"/>
                    <a:pt x="26996" y="3804"/>
                    <a:pt x="26988" y="3808"/>
                  </a:cubicBezTo>
                  <a:cubicBezTo>
                    <a:pt x="26966" y="3820"/>
                    <a:pt x="26943" y="3836"/>
                    <a:pt x="26928" y="3855"/>
                  </a:cubicBezTo>
                  <a:cubicBezTo>
                    <a:pt x="26880" y="3909"/>
                    <a:pt x="26827" y="3950"/>
                    <a:pt x="26770" y="3985"/>
                  </a:cubicBezTo>
                  <a:cubicBezTo>
                    <a:pt x="26751" y="3993"/>
                    <a:pt x="26732" y="3997"/>
                    <a:pt x="26713" y="3997"/>
                  </a:cubicBezTo>
                  <a:cubicBezTo>
                    <a:pt x="26667" y="3997"/>
                    <a:pt x="26616" y="3972"/>
                    <a:pt x="26552" y="3912"/>
                  </a:cubicBezTo>
                  <a:cubicBezTo>
                    <a:pt x="26506" y="3862"/>
                    <a:pt x="26443" y="3836"/>
                    <a:pt x="26379" y="3836"/>
                  </a:cubicBezTo>
                  <a:cubicBezTo>
                    <a:pt x="26346" y="3836"/>
                    <a:pt x="26312" y="3843"/>
                    <a:pt x="26281" y="3858"/>
                  </a:cubicBezTo>
                  <a:cubicBezTo>
                    <a:pt x="26198" y="3896"/>
                    <a:pt x="26123" y="3947"/>
                    <a:pt x="26060" y="4007"/>
                  </a:cubicBezTo>
                  <a:cubicBezTo>
                    <a:pt x="26044" y="4019"/>
                    <a:pt x="26028" y="4032"/>
                    <a:pt x="26009" y="4038"/>
                  </a:cubicBezTo>
                  <a:cubicBezTo>
                    <a:pt x="25993" y="4045"/>
                    <a:pt x="25978" y="4048"/>
                    <a:pt x="25963" y="4048"/>
                  </a:cubicBezTo>
                  <a:cubicBezTo>
                    <a:pt x="25854" y="4048"/>
                    <a:pt x="25807" y="3866"/>
                    <a:pt x="25949" y="3801"/>
                  </a:cubicBezTo>
                  <a:cubicBezTo>
                    <a:pt x="25962" y="3795"/>
                    <a:pt x="25974" y="3792"/>
                    <a:pt x="25990" y="3789"/>
                  </a:cubicBezTo>
                  <a:cubicBezTo>
                    <a:pt x="26113" y="3760"/>
                    <a:pt x="26246" y="3754"/>
                    <a:pt x="26309" y="3726"/>
                  </a:cubicBezTo>
                  <a:cubicBezTo>
                    <a:pt x="26363" y="3704"/>
                    <a:pt x="26363" y="3666"/>
                    <a:pt x="26262" y="3584"/>
                  </a:cubicBezTo>
                  <a:cubicBezTo>
                    <a:pt x="26209" y="3541"/>
                    <a:pt x="26162" y="3527"/>
                    <a:pt x="26119" y="3527"/>
                  </a:cubicBezTo>
                  <a:cubicBezTo>
                    <a:pt x="26035" y="3527"/>
                    <a:pt x="25966" y="3579"/>
                    <a:pt x="25904" y="3579"/>
                  </a:cubicBezTo>
                  <a:cubicBezTo>
                    <a:pt x="25861" y="3579"/>
                    <a:pt x="25821" y="3554"/>
                    <a:pt x="25782" y="3473"/>
                  </a:cubicBezTo>
                  <a:cubicBezTo>
                    <a:pt x="25723" y="3352"/>
                    <a:pt x="25651" y="3328"/>
                    <a:pt x="25577" y="3328"/>
                  </a:cubicBezTo>
                  <a:cubicBezTo>
                    <a:pt x="25529" y="3328"/>
                    <a:pt x="25480" y="3338"/>
                    <a:pt x="25433" y="3338"/>
                  </a:cubicBezTo>
                  <a:cubicBezTo>
                    <a:pt x="25396" y="3338"/>
                    <a:pt x="25360" y="3332"/>
                    <a:pt x="25327" y="3309"/>
                  </a:cubicBezTo>
                  <a:cubicBezTo>
                    <a:pt x="25254" y="3256"/>
                    <a:pt x="25175" y="3207"/>
                    <a:pt x="25109" y="3207"/>
                  </a:cubicBezTo>
                  <a:cubicBezTo>
                    <a:pt x="25093" y="3207"/>
                    <a:pt x="25077" y="3210"/>
                    <a:pt x="25062" y="3217"/>
                  </a:cubicBezTo>
                  <a:cubicBezTo>
                    <a:pt x="25021" y="3246"/>
                    <a:pt x="24993" y="3287"/>
                    <a:pt x="24986" y="3337"/>
                  </a:cubicBezTo>
                  <a:cubicBezTo>
                    <a:pt x="24977" y="3382"/>
                    <a:pt x="24945" y="3419"/>
                    <a:pt x="24904" y="3442"/>
                  </a:cubicBezTo>
                  <a:cubicBezTo>
                    <a:pt x="24866" y="3461"/>
                    <a:pt x="24825" y="3464"/>
                    <a:pt x="24797" y="3479"/>
                  </a:cubicBezTo>
                  <a:cubicBezTo>
                    <a:pt x="24759" y="3498"/>
                    <a:pt x="24743" y="3536"/>
                    <a:pt x="24781" y="3640"/>
                  </a:cubicBezTo>
                  <a:cubicBezTo>
                    <a:pt x="24876" y="3902"/>
                    <a:pt x="25207" y="3944"/>
                    <a:pt x="25056" y="4013"/>
                  </a:cubicBezTo>
                  <a:cubicBezTo>
                    <a:pt x="24907" y="4079"/>
                    <a:pt x="25154" y="4275"/>
                    <a:pt x="25053" y="4322"/>
                  </a:cubicBezTo>
                  <a:lnTo>
                    <a:pt x="25040" y="4329"/>
                  </a:lnTo>
                  <a:cubicBezTo>
                    <a:pt x="25029" y="4332"/>
                    <a:pt x="25017" y="4334"/>
                    <a:pt x="25003" y="4334"/>
                  </a:cubicBezTo>
                  <a:cubicBezTo>
                    <a:pt x="24912" y="4334"/>
                    <a:pt x="24758" y="4270"/>
                    <a:pt x="24558" y="4270"/>
                  </a:cubicBezTo>
                  <a:cubicBezTo>
                    <a:pt x="24457" y="4270"/>
                    <a:pt x="24344" y="4286"/>
                    <a:pt x="24222" y="4335"/>
                  </a:cubicBezTo>
                  <a:cubicBezTo>
                    <a:pt x="24200" y="4344"/>
                    <a:pt x="24175" y="4357"/>
                    <a:pt x="24150" y="4370"/>
                  </a:cubicBezTo>
                  <a:cubicBezTo>
                    <a:pt x="23809" y="4540"/>
                    <a:pt x="23446" y="4853"/>
                    <a:pt x="23155" y="4982"/>
                  </a:cubicBezTo>
                  <a:cubicBezTo>
                    <a:pt x="23083" y="5020"/>
                    <a:pt x="23007" y="5039"/>
                    <a:pt x="22925" y="5042"/>
                  </a:cubicBezTo>
                  <a:cubicBezTo>
                    <a:pt x="22631" y="5042"/>
                    <a:pt x="22467" y="4922"/>
                    <a:pt x="22641" y="4849"/>
                  </a:cubicBezTo>
                  <a:cubicBezTo>
                    <a:pt x="22653" y="4843"/>
                    <a:pt x="22666" y="4840"/>
                    <a:pt x="22682" y="4834"/>
                  </a:cubicBezTo>
                  <a:cubicBezTo>
                    <a:pt x="22710" y="4827"/>
                    <a:pt x="22739" y="4818"/>
                    <a:pt x="22767" y="4805"/>
                  </a:cubicBezTo>
                  <a:cubicBezTo>
                    <a:pt x="22963" y="4726"/>
                    <a:pt x="23114" y="4584"/>
                    <a:pt x="22900" y="4562"/>
                  </a:cubicBezTo>
                  <a:cubicBezTo>
                    <a:pt x="22650" y="4534"/>
                    <a:pt x="22666" y="4370"/>
                    <a:pt x="22859" y="4108"/>
                  </a:cubicBezTo>
                  <a:cubicBezTo>
                    <a:pt x="23054" y="3849"/>
                    <a:pt x="22859" y="3779"/>
                    <a:pt x="23105" y="3546"/>
                  </a:cubicBezTo>
                  <a:cubicBezTo>
                    <a:pt x="23174" y="3473"/>
                    <a:pt x="23256" y="3413"/>
                    <a:pt x="23348" y="3372"/>
                  </a:cubicBezTo>
                  <a:cubicBezTo>
                    <a:pt x="23392" y="3353"/>
                    <a:pt x="23434" y="3344"/>
                    <a:pt x="23479" y="3344"/>
                  </a:cubicBezTo>
                  <a:cubicBezTo>
                    <a:pt x="23558" y="3344"/>
                    <a:pt x="23644" y="3371"/>
                    <a:pt x="23752" y="3419"/>
                  </a:cubicBezTo>
                  <a:cubicBezTo>
                    <a:pt x="23785" y="3438"/>
                    <a:pt x="23821" y="3448"/>
                    <a:pt x="23857" y="3448"/>
                  </a:cubicBezTo>
                  <a:cubicBezTo>
                    <a:pt x="23883" y="3448"/>
                    <a:pt x="23908" y="3443"/>
                    <a:pt x="23932" y="3432"/>
                  </a:cubicBezTo>
                  <a:cubicBezTo>
                    <a:pt x="24036" y="3378"/>
                    <a:pt x="24005" y="3199"/>
                    <a:pt x="23736" y="3189"/>
                  </a:cubicBezTo>
                  <a:cubicBezTo>
                    <a:pt x="23434" y="3178"/>
                    <a:pt x="23509" y="3008"/>
                    <a:pt x="23440" y="3008"/>
                  </a:cubicBezTo>
                  <a:cubicBezTo>
                    <a:pt x="23430" y="3008"/>
                    <a:pt x="23418" y="3011"/>
                    <a:pt x="23402" y="3019"/>
                  </a:cubicBezTo>
                  <a:cubicBezTo>
                    <a:pt x="23392" y="3025"/>
                    <a:pt x="23380" y="3031"/>
                    <a:pt x="23370" y="3038"/>
                  </a:cubicBezTo>
                  <a:cubicBezTo>
                    <a:pt x="23200" y="3132"/>
                    <a:pt x="23054" y="3334"/>
                    <a:pt x="22900" y="3391"/>
                  </a:cubicBezTo>
                  <a:cubicBezTo>
                    <a:pt x="22878" y="3401"/>
                    <a:pt x="22855" y="3407"/>
                    <a:pt x="22830" y="3407"/>
                  </a:cubicBezTo>
                  <a:cubicBezTo>
                    <a:pt x="22811" y="3410"/>
                    <a:pt x="22792" y="3413"/>
                    <a:pt x="22773" y="3419"/>
                  </a:cubicBezTo>
                  <a:cubicBezTo>
                    <a:pt x="22663" y="3464"/>
                    <a:pt x="22672" y="3609"/>
                    <a:pt x="22518" y="3776"/>
                  </a:cubicBezTo>
                  <a:cubicBezTo>
                    <a:pt x="22338" y="3969"/>
                    <a:pt x="22120" y="4010"/>
                    <a:pt x="22104" y="4231"/>
                  </a:cubicBezTo>
                  <a:cubicBezTo>
                    <a:pt x="22098" y="4382"/>
                    <a:pt x="21975" y="4505"/>
                    <a:pt x="21852" y="4565"/>
                  </a:cubicBezTo>
                  <a:cubicBezTo>
                    <a:pt x="21804" y="4591"/>
                    <a:pt x="21747" y="4603"/>
                    <a:pt x="21691" y="4603"/>
                  </a:cubicBezTo>
                  <a:cubicBezTo>
                    <a:pt x="21656" y="4603"/>
                    <a:pt x="21618" y="4610"/>
                    <a:pt x="21586" y="4629"/>
                  </a:cubicBezTo>
                  <a:cubicBezTo>
                    <a:pt x="21410" y="4714"/>
                    <a:pt x="21154" y="4963"/>
                    <a:pt x="21186" y="5042"/>
                  </a:cubicBezTo>
                  <a:cubicBezTo>
                    <a:pt x="21227" y="5137"/>
                    <a:pt x="21681" y="5137"/>
                    <a:pt x="21681" y="5288"/>
                  </a:cubicBezTo>
                  <a:cubicBezTo>
                    <a:pt x="21681" y="5411"/>
                    <a:pt x="21590" y="5525"/>
                    <a:pt x="21460" y="5579"/>
                  </a:cubicBezTo>
                  <a:cubicBezTo>
                    <a:pt x="21429" y="5591"/>
                    <a:pt x="21394" y="5601"/>
                    <a:pt x="21362" y="5604"/>
                  </a:cubicBezTo>
                  <a:cubicBezTo>
                    <a:pt x="21353" y="5607"/>
                    <a:pt x="21343" y="5607"/>
                    <a:pt x="21334" y="5613"/>
                  </a:cubicBezTo>
                  <a:cubicBezTo>
                    <a:pt x="21201" y="5677"/>
                    <a:pt x="21312" y="5992"/>
                    <a:pt x="21145" y="6055"/>
                  </a:cubicBezTo>
                  <a:cubicBezTo>
                    <a:pt x="21012" y="6109"/>
                    <a:pt x="20949" y="6074"/>
                    <a:pt x="20826" y="6134"/>
                  </a:cubicBezTo>
                  <a:cubicBezTo>
                    <a:pt x="20775" y="6163"/>
                    <a:pt x="20725" y="6197"/>
                    <a:pt x="20681" y="6235"/>
                  </a:cubicBezTo>
                  <a:cubicBezTo>
                    <a:pt x="20504" y="6380"/>
                    <a:pt x="20305" y="6541"/>
                    <a:pt x="20141" y="6617"/>
                  </a:cubicBezTo>
                  <a:cubicBezTo>
                    <a:pt x="20093" y="6639"/>
                    <a:pt x="20043" y="6655"/>
                    <a:pt x="19992" y="6661"/>
                  </a:cubicBezTo>
                  <a:cubicBezTo>
                    <a:pt x="19973" y="6661"/>
                    <a:pt x="19954" y="6668"/>
                    <a:pt x="19939" y="6677"/>
                  </a:cubicBezTo>
                  <a:cubicBezTo>
                    <a:pt x="19841" y="6737"/>
                    <a:pt x="19885" y="6927"/>
                    <a:pt x="19771" y="6980"/>
                  </a:cubicBezTo>
                  <a:cubicBezTo>
                    <a:pt x="19762" y="6987"/>
                    <a:pt x="19752" y="6990"/>
                    <a:pt x="19743" y="6993"/>
                  </a:cubicBezTo>
                  <a:cubicBezTo>
                    <a:pt x="19651" y="7021"/>
                    <a:pt x="19560" y="7059"/>
                    <a:pt x="19471" y="7100"/>
                  </a:cubicBezTo>
                  <a:cubicBezTo>
                    <a:pt x="19149" y="7245"/>
                    <a:pt x="18679" y="7498"/>
                    <a:pt x="18619" y="7637"/>
                  </a:cubicBezTo>
                  <a:cubicBezTo>
                    <a:pt x="18556" y="7785"/>
                    <a:pt x="18591" y="7886"/>
                    <a:pt x="18433" y="7956"/>
                  </a:cubicBezTo>
                  <a:cubicBezTo>
                    <a:pt x="18373" y="7981"/>
                    <a:pt x="18310" y="7997"/>
                    <a:pt x="18247" y="8006"/>
                  </a:cubicBezTo>
                  <a:cubicBezTo>
                    <a:pt x="18171" y="8022"/>
                    <a:pt x="18095" y="8044"/>
                    <a:pt x="18023" y="8072"/>
                  </a:cubicBezTo>
                  <a:cubicBezTo>
                    <a:pt x="17893" y="8129"/>
                    <a:pt x="17827" y="8192"/>
                    <a:pt x="17767" y="8218"/>
                  </a:cubicBezTo>
                  <a:cubicBezTo>
                    <a:pt x="17750" y="8225"/>
                    <a:pt x="17732" y="8228"/>
                    <a:pt x="17714" y="8228"/>
                  </a:cubicBezTo>
                  <a:cubicBezTo>
                    <a:pt x="17709" y="8228"/>
                    <a:pt x="17703" y="8228"/>
                    <a:pt x="17697" y="8227"/>
                  </a:cubicBezTo>
                  <a:cubicBezTo>
                    <a:pt x="17641" y="8222"/>
                    <a:pt x="17566" y="8210"/>
                    <a:pt x="17489" y="8210"/>
                  </a:cubicBezTo>
                  <a:cubicBezTo>
                    <a:pt x="17432" y="8210"/>
                    <a:pt x="17374" y="8216"/>
                    <a:pt x="17322" y="8237"/>
                  </a:cubicBezTo>
                  <a:cubicBezTo>
                    <a:pt x="17293" y="8246"/>
                    <a:pt x="17268" y="8262"/>
                    <a:pt x="17246" y="8281"/>
                  </a:cubicBezTo>
                  <a:cubicBezTo>
                    <a:pt x="17170" y="8350"/>
                    <a:pt x="17082" y="8407"/>
                    <a:pt x="16987" y="8451"/>
                  </a:cubicBezTo>
                  <a:cubicBezTo>
                    <a:pt x="16936" y="8474"/>
                    <a:pt x="16885" y="8489"/>
                    <a:pt x="16840" y="8489"/>
                  </a:cubicBezTo>
                  <a:cubicBezTo>
                    <a:pt x="16799" y="8489"/>
                    <a:pt x="16763" y="8477"/>
                    <a:pt x="16738" y="8448"/>
                  </a:cubicBezTo>
                  <a:cubicBezTo>
                    <a:pt x="16680" y="8385"/>
                    <a:pt x="16630" y="8346"/>
                    <a:pt x="16592" y="8346"/>
                  </a:cubicBezTo>
                  <a:cubicBezTo>
                    <a:pt x="16584" y="8346"/>
                    <a:pt x="16577" y="8347"/>
                    <a:pt x="16570" y="8350"/>
                  </a:cubicBezTo>
                  <a:cubicBezTo>
                    <a:pt x="16548" y="8363"/>
                    <a:pt x="16529" y="8398"/>
                    <a:pt x="16520" y="8461"/>
                  </a:cubicBezTo>
                  <a:cubicBezTo>
                    <a:pt x="16504" y="8552"/>
                    <a:pt x="16296" y="8694"/>
                    <a:pt x="16103" y="8786"/>
                  </a:cubicBezTo>
                  <a:cubicBezTo>
                    <a:pt x="15991" y="8837"/>
                    <a:pt x="15886" y="8873"/>
                    <a:pt x="15824" y="8873"/>
                  </a:cubicBezTo>
                  <a:cubicBezTo>
                    <a:pt x="15802" y="8873"/>
                    <a:pt x="15785" y="8868"/>
                    <a:pt x="15775" y="8859"/>
                  </a:cubicBezTo>
                  <a:cubicBezTo>
                    <a:pt x="15655" y="8739"/>
                    <a:pt x="16119" y="8505"/>
                    <a:pt x="16230" y="8189"/>
                  </a:cubicBezTo>
                  <a:cubicBezTo>
                    <a:pt x="16245" y="8142"/>
                    <a:pt x="16280" y="8104"/>
                    <a:pt x="16324" y="8082"/>
                  </a:cubicBezTo>
                  <a:cubicBezTo>
                    <a:pt x="16377" y="8056"/>
                    <a:pt x="16446" y="8046"/>
                    <a:pt x="16521" y="8046"/>
                  </a:cubicBezTo>
                  <a:cubicBezTo>
                    <a:pt x="16724" y="8046"/>
                    <a:pt x="16977" y="8115"/>
                    <a:pt x="17110" y="8115"/>
                  </a:cubicBezTo>
                  <a:cubicBezTo>
                    <a:pt x="17134" y="8115"/>
                    <a:pt x="17155" y="8113"/>
                    <a:pt x="17170" y="8107"/>
                  </a:cubicBezTo>
                  <a:cubicBezTo>
                    <a:pt x="17177" y="8104"/>
                    <a:pt x="17186" y="8098"/>
                    <a:pt x="17189" y="8091"/>
                  </a:cubicBezTo>
                  <a:cubicBezTo>
                    <a:pt x="17262" y="7997"/>
                    <a:pt x="17735" y="7470"/>
                    <a:pt x="18089" y="7312"/>
                  </a:cubicBezTo>
                  <a:cubicBezTo>
                    <a:pt x="18136" y="7290"/>
                    <a:pt x="18187" y="7274"/>
                    <a:pt x="18237" y="7268"/>
                  </a:cubicBezTo>
                  <a:cubicBezTo>
                    <a:pt x="18278" y="7261"/>
                    <a:pt x="18319" y="7249"/>
                    <a:pt x="18360" y="7230"/>
                  </a:cubicBezTo>
                  <a:cubicBezTo>
                    <a:pt x="18625" y="7100"/>
                    <a:pt x="18786" y="6687"/>
                    <a:pt x="18970" y="6614"/>
                  </a:cubicBezTo>
                  <a:cubicBezTo>
                    <a:pt x="18976" y="6611"/>
                    <a:pt x="18982" y="6608"/>
                    <a:pt x="18992" y="6608"/>
                  </a:cubicBezTo>
                  <a:cubicBezTo>
                    <a:pt x="18998" y="6605"/>
                    <a:pt x="19004" y="6605"/>
                    <a:pt x="19007" y="6601"/>
                  </a:cubicBezTo>
                  <a:cubicBezTo>
                    <a:pt x="19191" y="6516"/>
                    <a:pt x="18916" y="5986"/>
                    <a:pt x="19209" y="5620"/>
                  </a:cubicBezTo>
                  <a:cubicBezTo>
                    <a:pt x="19369" y="5420"/>
                    <a:pt x="19514" y="5256"/>
                    <a:pt x="19416" y="5256"/>
                  </a:cubicBezTo>
                  <a:cubicBezTo>
                    <a:pt x="19385" y="5256"/>
                    <a:pt x="19327" y="5274"/>
                    <a:pt x="19235" y="5314"/>
                  </a:cubicBezTo>
                  <a:cubicBezTo>
                    <a:pt x="19222" y="5320"/>
                    <a:pt x="19209" y="5326"/>
                    <a:pt x="19197" y="5329"/>
                  </a:cubicBezTo>
                  <a:lnTo>
                    <a:pt x="19194" y="5329"/>
                  </a:lnTo>
                  <a:cubicBezTo>
                    <a:pt x="19014" y="5411"/>
                    <a:pt x="18868" y="5449"/>
                    <a:pt x="18759" y="5449"/>
                  </a:cubicBezTo>
                  <a:cubicBezTo>
                    <a:pt x="18612" y="5449"/>
                    <a:pt x="18532" y="5381"/>
                    <a:pt x="18524" y="5263"/>
                  </a:cubicBezTo>
                  <a:cubicBezTo>
                    <a:pt x="18519" y="5210"/>
                    <a:pt x="18502" y="5190"/>
                    <a:pt x="18478" y="5190"/>
                  </a:cubicBezTo>
                  <a:cubicBezTo>
                    <a:pt x="18472" y="5190"/>
                    <a:pt x="18465" y="5191"/>
                    <a:pt x="18458" y="5194"/>
                  </a:cubicBezTo>
                  <a:cubicBezTo>
                    <a:pt x="18379" y="5228"/>
                    <a:pt x="18266" y="5408"/>
                    <a:pt x="18266" y="5579"/>
                  </a:cubicBezTo>
                  <a:cubicBezTo>
                    <a:pt x="18266" y="5670"/>
                    <a:pt x="18250" y="5721"/>
                    <a:pt x="18218" y="5730"/>
                  </a:cubicBezTo>
                  <a:cubicBezTo>
                    <a:pt x="18214" y="5732"/>
                    <a:pt x="18209" y="5733"/>
                    <a:pt x="18204" y="5733"/>
                  </a:cubicBezTo>
                  <a:cubicBezTo>
                    <a:pt x="18147" y="5733"/>
                    <a:pt x="18045" y="5638"/>
                    <a:pt x="17877" y="5452"/>
                  </a:cubicBezTo>
                  <a:cubicBezTo>
                    <a:pt x="17732" y="5292"/>
                    <a:pt x="17527" y="5229"/>
                    <a:pt x="17354" y="5229"/>
                  </a:cubicBezTo>
                  <a:cubicBezTo>
                    <a:pt x="17271" y="5229"/>
                    <a:pt x="17196" y="5244"/>
                    <a:pt x="17139" y="5269"/>
                  </a:cubicBezTo>
                  <a:cubicBezTo>
                    <a:pt x="17085" y="5288"/>
                    <a:pt x="17044" y="5332"/>
                    <a:pt x="17028" y="5383"/>
                  </a:cubicBezTo>
                  <a:cubicBezTo>
                    <a:pt x="17012" y="5433"/>
                    <a:pt x="16975" y="5471"/>
                    <a:pt x="16924" y="5490"/>
                  </a:cubicBezTo>
                  <a:lnTo>
                    <a:pt x="16908" y="5500"/>
                  </a:lnTo>
                  <a:lnTo>
                    <a:pt x="16902" y="5503"/>
                  </a:lnTo>
                  <a:cubicBezTo>
                    <a:pt x="16811" y="5543"/>
                    <a:pt x="16684" y="5565"/>
                    <a:pt x="16575" y="5565"/>
                  </a:cubicBezTo>
                  <a:cubicBezTo>
                    <a:pt x="16446" y="5565"/>
                    <a:pt x="16342" y="5535"/>
                    <a:pt x="16353" y="5468"/>
                  </a:cubicBezTo>
                  <a:cubicBezTo>
                    <a:pt x="16381" y="5304"/>
                    <a:pt x="16258" y="4960"/>
                    <a:pt x="16409" y="4849"/>
                  </a:cubicBezTo>
                  <a:cubicBezTo>
                    <a:pt x="16561" y="4739"/>
                    <a:pt x="16327" y="4300"/>
                    <a:pt x="16163" y="4149"/>
                  </a:cubicBezTo>
                  <a:cubicBezTo>
                    <a:pt x="16136" y="4125"/>
                    <a:pt x="16116" y="4116"/>
                    <a:pt x="16103" y="4116"/>
                  </a:cubicBezTo>
                  <a:cubicBezTo>
                    <a:pt x="16101" y="4116"/>
                    <a:pt x="16099" y="4117"/>
                    <a:pt x="16097" y="4117"/>
                  </a:cubicBezTo>
                  <a:cubicBezTo>
                    <a:pt x="16046" y="4136"/>
                    <a:pt x="16069" y="4325"/>
                    <a:pt x="15936" y="4389"/>
                  </a:cubicBezTo>
                  <a:cubicBezTo>
                    <a:pt x="15908" y="4401"/>
                    <a:pt x="15876" y="4411"/>
                    <a:pt x="15848" y="4411"/>
                  </a:cubicBezTo>
                  <a:cubicBezTo>
                    <a:pt x="15627" y="4420"/>
                    <a:pt x="15433" y="4580"/>
                    <a:pt x="15268" y="4580"/>
                  </a:cubicBezTo>
                  <a:cubicBezTo>
                    <a:pt x="15215" y="4580"/>
                    <a:pt x="15165" y="4564"/>
                    <a:pt x="15118" y="4521"/>
                  </a:cubicBezTo>
                  <a:cubicBezTo>
                    <a:pt x="14926" y="4341"/>
                    <a:pt x="14623" y="3849"/>
                    <a:pt x="14348" y="3792"/>
                  </a:cubicBezTo>
                  <a:cubicBezTo>
                    <a:pt x="14073" y="3735"/>
                    <a:pt x="14651" y="3394"/>
                    <a:pt x="14377" y="3202"/>
                  </a:cubicBezTo>
                  <a:cubicBezTo>
                    <a:pt x="14102" y="3006"/>
                    <a:pt x="14156" y="3309"/>
                    <a:pt x="13815" y="2829"/>
                  </a:cubicBezTo>
                  <a:cubicBezTo>
                    <a:pt x="13685" y="2649"/>
                    <a:pt x="13679" y="2596"/>
                    <a:pt x="13726" y="2573"/>
                  </a:cubicBezTo>
                  <a:cubicBezTo>
                    <a:pt x="13777" y="2555"/>
                    <a:pt x="13859" y="2561"/>
                    <a:pt x="13944" y="2520"/>
                  </a:cubicBezTo>
                  <a:cubicBezTo>
                    <a:pt x="14013" y="2485"/>
                    <a:pt x="14080" y="2419"/>
                    <a:pt x="14115" y="2280"/>
                  </a:cubicBezTo>
                  <a:cubicBezTo>
                    <a:pt x="14159" y="2109"/>
                    <a:pt x="14247" y="2027"/>
                    <a:pt x="14345" y="1983"/>
                  </a:cubicBezTo>
                  <a:cubicBezTo>
                    <a:pt x="14468" y="1930"/>
                    <a:pt x="14604" y="1939"/>
                    <a:pt x="14680" y="1911"/>
                  </a:cubicBezTo>
                  <a:cubicBezTo>
                    <a:pt x="14714" y="1898"/>
                    <a:pt x="14740" y="1863"/>
                    <a:pt x="14733" y="1828"/>
                  </a:cubicBezTo>
                  <a:cubicBezTo>
                    <a:pt x="14721" y="1649"/>
                    <a:pt x="14667" y="1298"/>
                    <a:pt x="14875" y="1216"/>
                  </a:cubicBezTo>
                  <a:cubicBezTo>
                    <a:pt x="14910" y="1200"/>
                    <a:pt x="14945" y="1194"/>
                    <a:pt x="14983" y="1194"/>
                  </a:cubicBezTo>
                  <a:cubicBezTo>
                    <a:pt x="15249" y="1194"/>
                    <a:pt x="15424" y="1470"/>
                    <a:pt x="15619" y="1470"/>
                  </a:cubicBezTo>
                  <a:cubicBezTo>
                    <a:pt x="15650" y="1470"/>
                    <a:pt x="15682" y="1463"/>
                    <a:pt x="15715" y="1447"/>
                  </a:cubicBezTo>
                  <a:cubicBezTo>
                    <a:pt x="15734" y="1437"/>
                    <a:pt x="15750" y="1428"/>
                    <a:pt x="15762" y="1415"/>
                  </a:cubicBezTo>
                  <a:cubicBezTo>
                    <a:pt x="15993" y="1235"/>
                    <a:pt x="15945" y="970"/>
                    <a:pt x="16043" y="916"/>
                  </a:cubicBezTo>
                  <a:cubicBezTo>
                    <a:pt x="16055" y="909"/>
                    <a:pt x="16069" y="906"/>
                    <a:pt x="16081" y="906"/>
                  </a:cubicBezTo>
                  <a:cubicBezTo>
                    <a:pt x="16086" y="906"/>
                    <a:pt x="16090" y="906"/>
                    <a:pt x="16094" y="907"/>
                  </a:cubicBezTo>
                  <a:cubicBezTo>
                    <a:pt x="16191" y="915"/>
                    <a:pt x="16332" y="971"/>
                    <a:pt x="16492" y="971"/>
                  </a:cubicBezTo>
                  <a:cubicBezTo>
                    <a:pt x="16570" y="971"/>
                    <a:pt x="16653" y="958"/>
                    <a:pt x="16738" y="919"/>
                  </a:cubicBezTo>
                  <a:cubicBezTo>
                    <a:pt x="16776" y="900"/>
                    <a:pt x="16814" y="878"/>
                    <a:pt x="16848" y="853"/>
                  </a:cubicBezTo>
                  <a:cubicBezTo>
                    <a:pt x="17151" y="632"/>
                    <a:pt x="16946" y="206"/>
                    <a:pt x="16779" y="29"/>
                  </a:cubicBezTo>
                  <a:cubicBezTo>
                    <a:pt x="16772" y="20"/>
                    <a:pt x="16763" y="10"/>
                    <a:pt x="16760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118513" y="4234670"/>
              <a:ext cx="4202899" cy="1930295"/>
            </a:xfrm>
            <a:custGeom>
              <a:rect b="b" l="l" r="r" t="t"/>
              <a:pathLst>
                <a:path extrusionOk="0" h="50571" w="110110">
                  <a:moveTo>
                    <a:pt x="68160" y="9970"/>
                  </a:moveTo>
                  <a:cubicBezTo>
                    <a:pt x="68281" y="9970"/>
                    <a:pt x="68189" y="10466"/>
                    <a:pt x="68523" y="10717"/>
                  </a:cubicBezTo>
                  <a:cubicBezTo>
                    <a:pt x="68889" y="10991"/>
                    <a:pt x="68394" y="11506"/>
                    <a:pt x="68596" y="12033"/>
                  </a:cubicBezTo>
                  <a:cubicBezTo>
                    <a:pt x="68798" y="12564"/>
                    <a:pt x="69145" y="14031"/>
                    <a:pt x="69256" y="14230"/>
                  </a:cubicBezTo>
                  <a:cubicBezTo>
                    <a:pt x="69316" y="14338"/>
                    <a:pt x="69331" y="14442"/>
                    <a:pt x="69293" y="14470"/>
                  </a:cubicBezTo>
                  <a:cubicBezTo>
                    <a:pt x="69284" y="14478"/>
                    <a:pt x="69273" y="14482"/>
                    <a:pt x="69259" y="14482"/>
                  </a:cubicBezTo>
                  <a:cubicBezTo>
                    <a:pt x="69216" y="14482"/>
                    <a:pt x="69153" y="14440"/>
                    <a:pt x="69054" y="14341"/>
                  </a:cubicBezTo>
                  <a:cubicBezTo>
                    <a:pt x="68921" y="14211"/>
                    <a:pt x="68747" y="14138"/>
                    <a:pt x="68602" y="14138"/>
                  </a:cubicBezTo>
                  <a:cubicBezTo>
                    <a:pt x="68539" y="14138"/>
                    <a:pt x="68481" y="14151"/>
                    <a:pt x="68435" y="14180"/>
                  </a:cubicBezTo>
                  <a:cubicBezTo>
                    <a:pt x="68365" y="14224"/>
                    <a:pt x="68321" y="14300"/>
                    <a:pt x="68321" y="14413"/>
                  </a:cubicBezTo>
                  <a:cubicBezTo>
                    <a:pt x="68321" y="14780"/>
                    <a:pt x="68047" y="15130"/>
                    <a:pt x="68138" y="15420"/>
                  </a:cubicBezTo>
                  <a:cubicBezTo>
                    <a:pt x="68226" y="15703"/>
                    <a:pt x="68364" y="16155"/>
                    <a:pt x="68540" y="16155"/>
                  </a:cubicBezTo>
                  <a:cubicBezTo>
                    <a:pt x="68547" y="16155"/>
                    <a:pt x="68554" y="16154"/>
                    <a:pt x="68561" y="16153"/>
                  </a:cubicBezTo>
                  <a:cubicBezTo>
                    <a:pt x="68566" y="16152"/>
                    <a:pt x="68570" y="16151"/>
                    <a:pt x="68575" y="16151"/>
                  </a:cubicBezTo>
                  <a:cubicBezTo>
                    <a:pt x="68726" y="16151"/>
                    <a:pt x="68836" y="16641"/>
                    <a:pt x="68728" y="16705"/>
                  </a:cubicBezTo>
                  <a:cubicBezTo>
                    <a:pt x="68719" y="16711"/>
                    <a:pt x="68709" y="16715"/>
                    <a:pt x="68698" y="16715"/>
                  </a:cubicBezTo>
                  <a:cubicBezTo>
                    <a:pt x="68688" y="16715"/>
                    <a:pt x="68678" y="16711"/>
                    <a:pt x="68668" y="16705"/>
                  </a:cubicBezTo>
                  <a:cubicBezTo>
                    <a:pt x="68479" y="16619"/>
                    <a:pt x="68467" y="16245"/>
                    <a:pt x="68196" y="16245"/>
                  </a:cubicBezTo>
                  <a:cubicBezTo>
                    <a:pt x="68178" y="16245"/>
                    <a:pt x="68159" y="16247"/>
                    <a:pt x="68138" y="16251"/>
                  </a:cubicBezTo>
                  <a:cubicBezTo>
                    <a:pt x="68110" y="16254"/>
                    <a:pt x="68081" y="16263"/>
                    <a:pt x="68059" y="16279"/>
                  </a:cubicBezTo>
                  <a:cubicBezTo>
                    <a:pt x="67889" y="16377"/>
                    <a:pt x="67908" y="16674"/>
                    <a:pt x="67838" y="16711"/>
                  </a:cubicBezTo>
                  <a:cubicBezTo>
                    <a:pt x="67834" y="16714"/>
                    <a:pt x="67828" y="16716"/>
                    <a:pt x="67823" y="16716"/>
                  </a:cubicBezTo>
                  <a:cubicBezTo>
                    <a:pt x="67802" y="16716"/>
                    <a:pt x="67774" y="16696"/>
                    <a:pt x="67737" y="16651"/>
                  </a:cubicBezTo>
                  <a:cubicBezTo>
                    <a:pt x="67608" y="16503"/>
                    <a:pt x="67993" y="15206"/>
                    <a:pt x="67848" y="14912"/>
                  </a:cubicBezTo>
                  <a:cubicBezTo>
                    <a:pt x="67699" y="14619"/>
                    <a:pt x="68047" y="12860"/>
                    <a:pt x="67901" y="12532"/>
                  </a:cubicBezTo>
                  <a:cubicBezTo>
                    <a:pt x="67756" y="12204"/>
                    <a:pt x="67589" y="11673"/>
                    <a:pt x="67699" y="11307"/>
                  </a:cubicBezTo>
                  <a:cubicBezTo>
                    <a:pt x="67794" y="10982"/>
                    <a:pt x="67595" y="10733"/>
                    <a:pt x="67740" y="10651"/>
                  </a:cubicBezTo>
                  <a:lnTo>
                    <a:pt x="67743" y="10651"/>
                  </a:lnTo>
                  <a:cubicBezTo>
                    <a:pt x="67769" y="10635"/>
                    <a:pt x="67797" y="10625"/>
                    <a:pt x="67829" y="10625"/>
                  </a:cubicBezTo>
                  <a:cubicBezTo>
                    <a:pt x="67854" y="10622"/>
                    <a:pt x="67876" y="10616"/>
                    <a:pt x="67898" y="10603"/>
                  </a:cubicBezTo>
                  <a:cubicBezTo>
                    <a:pt x="68088" y="10499"/>
                    <a:pt x="67955" y="10082"/>
                    <a:pt x="68119" y="9984"/>
                  </a:cubicBezTo>
                  <a:cubicBezTo>
                    <a:pt x="68135" y="9975"/>
                    <a:pt x="68148" y="9970"/>
                    <a:pt x="68160" y="9970"/>
                  </a:cubicBezTo>
                  <a:close/>
                  <a:moveTo>
                    <a:pt x="67731" y="17155"/>
                  </a:moveTo>
                  <a:cubicBezTo>
                    <a:pt x="67810" y="17155"/>
                    <a:pt x="67899" y="17198"/>
                    <a:pt x="67971" y="17308"/>
                  </a:cubicBezTo>
                  <a:cubicBezTo>
                    <a:pt x="68184" y="17625"/>
                    <a:pt x="68992" y="18299"/>
                    <a:pt x="69296" y="18299"/>
                  </a:cubicBezTo>
                  <a:cubicBezTo>
                    <a:pt x="69308" y="18299"/>
                    <a:pt x="69318" y="18298"/>
                    <a:pt x="69328" y="18296"/>
                  </a:cubicBezTo>
                  <a:cubicBezTo>
                    <a:pt x="69538" y="18255"/>
                    <a:pt x="69715" y="18094"/>
                    <a:pt x="69845" y="18094"/>
                  </a:cubicBezTo>
                  <a:cubicBezTo>
                    <a:pt x="69884" y="18094"/>
                    <a:pt x="69920" y="18109"/>
                    <a:pt x="69950" y="18148"/>
                  </a:cubicBezTo>
                  <a:cubicBezTo>
                    <a:pt x="69970" y="18173"/>
                    <a:pt x="69996" y="18184"/>
                    <a:pt x="70027" y="18184"/>
                  </a:cubicBezTo>
                  <a:cubicBezTo>
                    <a:pt x="70171" y="18184"/>
                    <a:pt x="70408" y="17956"/>
                    <a:pt x="70490" y="17956"/>
                  </a:cubicBezTo>
                  <a:cubicBezTo>
                    <a:pt x="70506" y="17956"/>
                    <a:pt x="70516" y="17964"/>
                    <a:pt x="70518" y="17984"/>
                  </a:cubicBezTo>
                  <a:cubicBezTo>
                    <a:pt x="70534" y="18132"/>
                    <a:pt x="69713" y="18662"/>
                    <a:pt x="69843" y="18754"/>
                  </a:cubicBezTo>
                  <a:cubicBezTo>
                    <a:pt x="69969" y="18845"/>
                    <a:pt x="69934" y="19047"/>
                    <a:pt x="69511" y="19047"/>
                  </a:cubicBezTo>
                  <a:cubicBezTo>
                    <a:pt x="69091" y="19047"/>
                    <a:pt x="68668" y="19174"/>
                    <a:pt x="68615" y="19467"/>
                  </a:cubicBezTo>
                  <a:cubicBezTo>
                    <a:pt x="68582" y="19646"/>
                    <a:pt x="68541" y="19750"/>
                    <a:pt x="68453" y="19750"/>
                  </a:cubicBezTo>
                  <a:cubicBezTo>
                    <a:pt x="68395" y="19750"/>
                    <a:pt x="68318" y="19707"/>
                    <a:pt x="68211" y="19613"/>
                  </a:cubicBezTo>
                  <a:cubicBezTo>
                    <a:pt x="68014" y="19443"/>
                    <a:pt x="67734" y="19348"/>
                    <a:pt x="67510" y="19348"/>
                  </a:cubicBezTo>
                  <a:cubicBezTo>
                    <a:pt x="67421" y="19348"/>
                    <a:pt x="67342" y="19363"/>
                    <a:pt x="67279" y="19395"/>
                  </a:cubicBezTo>
                  <a:cubicBezTo>
                    <a:pt x="67234" y="19417"/>
                    <a:pt x="67186" y="19425"/>
                    <a:pt x="67139" y="19425"/>
                  </a:cubicBezTo>
                  <a:cubicBezTo>
                    <a:pt x="67025" y="19425"/>
                    <a:pt x="66913" y="19378"/>
                    <a:pt x="66841" y="19378"/>
                  </a:cubicBezTo>
                  <a:cubicBezTo>
                    <a:pt x="66799" y="19378"/>
                    <a:pt x="66771" y="19395"/>
                    <a:pt x="66765" y="19448"/>
                  </a:cubicBezTo>
                  <a:cubicBezTo>
                    <a:pt x="66746" y="19631"/>
                    <a:pt x="67169" y="19726"/>
                    <a:pt x="67131" y="19906"/>
                  </a:cubicBezTo>
                  <a:cubicBezTo>
                    <a:pt x="67123" y="19947"/>
                    <a:pt x="67106" y="19960"/>
                    <a:pt x="67083" y="19960"/>
                  </a:cubicBezTo>
                  <a:cubicBezTo>
                    <a:pt x="67044" y="19960"/>
                    <a:pt x="66987" y="19921"/>
                    <a:pt x="66923" y="19921"/>
                  </a:cubicBezTo>
                  <a:cubicBezTo>
                    <a:pt x="66884" y="19921"/>
                    <a:pt x="66843" y="19935"/>
                    <a:pt x="66803" y="19982"/>
                  </a:cubicBezTo>
                  <a:cubicBezTo>
                    <a:pt x="66703" y="20092"/>
                    <a:pt x="66580" y="20185"/>
                    <a:pt x="66521" y="20185"/>
                  </a:cubicBezTo>
                  <a:cubicBezTo>
                    <a:pt x="66491" y="20185"/>
                    <a:pt x="66478" y="20162"/>
                    <a:pt x="66490" y="20108"/>
                  </a:cubicBezTo>
                  <a:cubicBezTo>
                    <a:pt x="66528" y="19944"/>
                    <a:pt x="66620" y="19707"/>
                    <a:pt x="66490" y="19631"/>
                  </a:cubicBezTo>
                  <a:cubicBezTo>
                    <a:pt x="66361" y="19559"/>
                    <a:pt x="66345" y="19376"/>
                    <a:pt x="66601" y="19265"/>
                  </a:cubicBezTo>
                  <a:cubicBezTo>
                    <a:pt x="66856" y="19158"/>
                    <a:pt x="66620" y="18937"/>
                    <a:pt x="66838" y="18899"/>
                  </a:cubicBezTo>
                  <a:cubicBezTo>
                    <a:pt x="67055" y="18864"/>
                    <a:pt x="67387" y="18899"/>
                    <a:pt x="67349" y="18681"/>
                  </a:cubicBezTo>
                  <a:cubicBezTo>
                    <a:pt x="67314" y="18460"/>
                    <a:pt x="67532" y="18460"/>
                    <a:pt x="67532" y="18132"/>
                  </a:cubicBezTo>
                  <a:cubicBezTo>
                    <a:pt x="67532" y="17804"/>
                    <a:pt x="67753" y="17728"/>
                    <a:pt x="67570" y="17491"/>
                  </a:cubicBezTo>
                  <a:cubicBezTo>
                    <a:pt x="67447" y="17331"/>
                    <a:pt x="67571" y="17155"/>
                    <a:pt x="67731" y="17155"/>
                  </a:cubicBezTo>
                  <a:close/>
                  <a:moveTo>
                    <a:pt x="67257" y="20321"/>
                  </a:moveTo>
                  <a:cubicBezTo>
                    <a:pt x="67321" y="20321"/>
                    <a:pt x="67364" y="20354"/>
                    <a:pt x="67368" y="20440"/>
                  </a:cubicBezTo>
                  <a:cubicBezTo>
                    <a:pt x="67387" y="20768"/>
                    <a:pt x="67901" y="21866"/>
                    <a:pt x="67661" y="22087"/>
                  </a:cubicBezTo>
                  <a:cubicBezTo>
                    <a:pt x="67425" y="22305"/>
                    <a:pt x="66948" y="22488"/>
                    <a:pt x="67096" y="22763"/>
                  </a:cubicBezTo>
                  <a:cubicBezTo>
                    <a:pt x="67242" y="23038"/>
                    <a:pt x="67096" y="23495"/>
                    <a:pt x="66948" y="23716"/>
                  </a:cubicBezTo>
                  <a:cubicBezTo>
                    <a:pt x="66803" y="23934"/>
                    <a:pt x="67005" y="24357"/>
                    <a:pt x="66784" y="24594"/>
                  </a:cubicBezTo>
                  <a:cubicBezTo>
                    <a:pt x="66655" y="24733"/>
                    <a:pt x="66484" y="24810"/>
                    <a:pt x="66360" y="24810"/>
                  </a:cubicBezTo>
                  <a:cubicBezTo>
                    <a:pt x="66270" y="24810"/>
                    <a:pt x="66205" y="24770"/>
                    <a:pt x="66197" y="24685"/>
                  </a:cubicBezTo>
                  <a:cubicBezTo>
                    <a:pt x="66194" y="24655"/>
                    <a:pt x="66188" y="24642"/>
                    <a:pt x="66180" y="24642"/>
                  </a:cubicBezTo>
                  <a:cubicBezTo>
                    <a:pt x="66137" y="24642"/>
                    <a:pt x="66018" y="25036"/>
                    <a:pt x="65831" y="25052"/>
                  </a:cubicBezTo>
                  <a:cubicBezTo>
                    <a:pt x="65825" y="25052"/>
                    <a:pt x="65819" y="25052"/>
                    <a:pt x="65813" y="25052"/>
                  </a:cubicBezTo>
                  <a:cubicBezTo>
                    <a:pt x="65672" y="25052"/>
                    <a:pt x="65601" y="24898"/>
                    <a:pt x="65511" y="24898"/>
                  </a:cubicBezTo>
                  <a:cubicBezTo>
                    <a:pt x="65471" y="24898"/>
                    <a:pt x="65428" y="24929"/>
                    <a:pt x="65373" y="25017"/>
                  </a:cubicBezTo>
                  <a:cubicBezTo>
                    <a:pt x="65279" y="25167"/>
                    <a:pt x="65111" y="25236"/>
                    <a:pt x="64949" y="25236"/>
                  </a:cubicBezTo>
                  <a:cubicBezTo>
                    <a:pt x="64800" y="25236"/>
                    <a:pt x="64657" y="25177"/>
                    <a:pt x="64587" y="25070"/>
                  </a:cubicBezTo>
                  <a:cubicBezTo>
                    <a:pt x="64534" y="24991"/>
                    <a:pt x="64469" y="24959"/>
                    <a:pt x="64417" y="24959"/>
                  </a:cubicBezTo>
                  <a:cubicBezTo>
                    <a:pt x="64326" y="24959"/>
                    <a:pt x="64275" y="25057"/>
                    <a:pt x="64404" y="25162"/>
                  </a:cubicBezTo>
                  <a:cubicBezTo>
                    <a:pt x="64606" y="25326"/>
                    <a:pt x="64423" y="25307"/>
                    <a:pt x="64183" y="25585"/>
                  </a:cubicBezTo>
                  <a:cubicBezTo>
                    <a:pt x="64055" y="25733"/>
                    <a:pt x="63864" y="25817"/>
                    <a:pt x="63708" y="25817"/>
                  </a:cubicBezTo>
                  <a:cubicBezTo>
                    <a:pt x="63575" y="25817"/>
                    <a:pt x="63468" y="25755"/>
                    <a:pt x="63450" y="25620"/>
                  </a:cubicBezTo>
                  <a:cubicBezTo>
                    <a:pt x="63417" y="25336"/>
                    <a:pt x="63723" y="25070"/>
                    <a:pt x="63246" y="25070"/>
                  </a:cubicBezTo>
                  <a:cubicBezTo>
                    <a:pt x="63230" y="25070"/>
                    <a:pt x="63213" y="25070"/>
                    <a:pt x="63195" y="25070"/>
                  </a:cubicBezTo>
                  <a:cubicBezTo>
                    <a:pt x="62645" y="25089"/>
                    <a:pt x="61749" y="25291"/>
                    <a:pt x="61638" y="25456"/>
                  </a:cubicBezTo>
                  <a:cubicBezTo>
                    <a:pt x="61528" y="25620"/>
                    <a:pt x="61181" y="25509"/>
                    <a:pt x="60960" y="25620"/>
                  </a:cubicBezTo>
                  <a:cubicBezTo>
                    <a:pt x="60949" y="25625"/>
                    <a:pt x="60939" y="25628"/>
                    <a:pt x="60928" y="25628"/>
                  </a:cubicBezTo>
                  <a:cubicBezTo>
                    <a:pt x="60805" y="25628"/>
                    <a:pt x="60675" y="25303"/>
                    <a:pt x="60960" y="25254"/>
                  </a:cubicBezTo>
                  <a:cubicBezTo>
                    <a:pt x="61272" y="25200"/>
                    <a:pt x="61676" y="24777"/>
                    <a:pt x="61913" y="24540"/>
                  </a:cubicBezTo>
                  <a:cubicBezTo>
                    <a:pt x="61978" y="24475"/>
                    <a:pt x="62044" y="24453"/>
                    <a:pt x="62115" y="24453"/>
                  </a:cubicBezTo>
                  <a:cubicBezTo>
                    <a:pt x="62249" y="24453"/>
                    <a:pt x="62400" y="24531"/>
                    <a:pt x="62586" y="24531"/>
                  </a:cubicBezTo>
                  <a:cubicBezTo>
                    <a:pt x="62661" y="24531"/>
                    <a:pt x="62741" y="24518"/>
                    <a:pt x="62828" y="24483"/>
                  </a:cubicBezTo>
                  <a:cubicBezTo>
                    <a:pt x="63095" y="24380"/>
                    <a:pt x="63331" y="24305"/>
                    <a:pt x="63465" y="24305"/>
                  </a:cubicBezTo>
                  <a:cubicBezTo>
                    <a:pt x="63544" y="24305"/>
                    <a:pt x="63587" y="24331"/>
                    <a:pt x="63580" y="24392"/>
                  </a:cubicBezTo>
                  <a:cubicBezTo>
                    <a:pt x="63573" y="24448"/>
                    <a:pt x="63632" y="24473"/>
                    <a:pt x="63707" y="24473"/>
                  </a:cubicBezTo>
                  <a:cubicBezTo>
                    <a:pt x="63848" y="24473"/>
                    <a:pt x="64046" y="24385"/>
                    <a:pt x="63962" y="24266"/>
                  </a:cubicBezTo>
                  <a:cubicBezTo>
                    <a:pt x="63835" y="24082"/>
                    <a:pt x="64366" y="24045"/>
                    <a:pt x="64347" y="23644"/>
                  </a:cubicBezTo>
                  <a:cubicBezTo>
                    <a:pt x="64332" y="23324"/>
                    <a:pt x="64674" y="23098"/>
                    <a:pt x="64780" y="23098"/>
                  </a:cubicBezTo>
                  <a:cubicBezTo>
                    <a:pt x="64809" y="23098"/>
                    <a:pt x="64820" y="23114"/>
                    <a:pt x="64805" y="23148"/>
                  </a:cubicBezTo>
                  <a:cubicBezTo>
                    <a:pt x="64752" y="23266"/>
                    <a:pt x="64823" y="23442"/>
                    <a:pt x="64984" y="23442"/>
                  </a:cubicBezTo>
                  <a:cubicBezTo>
                    <a:pt x="65046" y="23442"/>
                    <a:pt x="65122" y="23416"/>
                    <a:pt x="65209" y="23350"/>
                  </a:cubicBezTo>
                  <a:cubicBezTo>
                    <a:pt x="65518" y="23110"/>
                    <a:pt x="65720" y="23167"/>
                    <a:pt x="65777" y="22908"/>
                  </a:cubicBezTo>
                  <a:cubicBezTo>
                    <a:pt x="65831" y="22652"/>
                    <a:pt x="66178" y="22652"/>
                    <a:pt x="66159" y="22305"/>
                  </a:cubicBezTo>
                  <a:cubicBezTo>
                    <a:pt x="66143" y="21958"/>
                    <a:pt x="66673" y="21645"/>
                    <a:pt x="66471" y="21481"/>
                  </a:cubicBezTo>
                  <a:cubicBezTo>
                    <a:pt x="66269" y="21317"/>
                    <a:pt x="66399" y="20749"/>
                    <a:pt x="66582" y="20657"/>
                  </a:cubicBezTo>
                  <a:cubicBezTo>
                    <a:pt x="66717" y="20590"/>
                    <a:pt x="67075" y="20321"/>
                    <a:pt x="67257" y="20321"/>
                  </a:cubicBezTo>
                  <a:close/>
                  <a:moveTo>
                    <a:pt x="62861" y="25274"/>
                  </a:moveTo>
                  <a:cubicBezTo>
                    <a:pt x="63020" y="25274"/>
                    <a:pt x="63179" y="25342"/>
                    <a:pt x="63179" y="25490"/>
                  </a:cubicBezTo>
                  <a:cubicBezTo>
                    <a:pt x="63179" y="25735"/>
                    <a:pt x="62989" y="26055"/>
                    <a:pt x="62818" y="26055"/>
                  </a:cubicBezTo>
                  <a:cubicBezTo>
                    <a:pt x="62797" y="26055"/>
                    <a:pt x="62776" y="26050"/>
                    <a:pt x="62756" y="26040"/>
                  </a:cubicBezTo>
                  <a:cubicBezTo>
                    <a:pt x="62705" y="26014"/>
                    <a:pt x="62645" y="26001"/>
                    <a:pt x="62584" y="26001"/>
                  </a:cubicBezTo>
                  <a:cubicBezTo>
                    <a:pt x="62427" y="26001"/>
                    <a:pt x="62264" y="26085"/>
                    <a:pt x="62226" y="26242"/>
                  </a:cubicBezTo>
                  <a:cubicBezTo>
                    <a:pt x="62190" y="26388"/>
                    <a:pt x="62121" y="26438"/>
                    <a:pt x="62031" y="26438"/>
                  </a:cubicBezTo>
                  <a:cubicBezTo>
                    <a:pt x="61985" y="26438"/>
                    <a:pt x="61934" y="26425"/>
                    <a:pt x="61878" y="26406"/>
                  </a:cubicBezTo>
                  <a:cubicBezTo>
                    <a:pt x="61667" y="26336"/>
                    <a:pt x="61676" y="25639"/>
                    <a:pt x="61970" y="25582"/>
                  </a:cubicBezTo>
                  <a:cubicBezTo>
                    <a:pt x="62263" y="25528"/>
                    <a:pt x="62481" y="25620"/>
                    <a:pt x="62554" y="25418"/>
                  </a:cubicBezTo>
                  <a:cubicBezTo>
                    <a:pt x="62589" y="25324"/>
                    <a:pt x="62725" y="25274"/>
                    <a:pt x="62861" y="25274"/>
                  </a:cubicBezTo>
                  <a:close/>
                  <a:moveTo>
                    <a:pt x="60763" y="25736"/>
                  </a:moveTo>
                  <a:cubicBezTo>
                    <a:pt x="60824" y="25736"/>
                    <a:pt x="60864" y="25763"/>
                    <a:pt x="60871" y="25822"/>
                  </a:cubicBezTo>
                  <a:cubicBezTo>
                    <a:pt x="60890" y="25986"/>
                    <a:pt x="61294" y="25948"/>
                    <a:pt x="61294" y="26134"/>
                  </a:cubicBezTo>
                  <a:cubicBezTo>
                    <a:pt x="61294" y="26317"/>
                    <a:pt x="61695" y="26191"/>
                    <a:pt x="61421" y="26535"/>
                  </a:cubicBezTo>
                  <a:cubicBezTo>
                    <a:pt x="61143" y="26882"/>
                    <a:pt x="60906" y="27542"/>
                    <a:pt x="60723" y="27577"/>
                  </a:cubicBezTo>
                  <a:cubicBezTo>
                    <a:pt x="60713" y="27579"/>
                    <a:pt x="60704" y="27580"/>
                    <a:pt x="60694" y="27580"/>
                  </a:cubicBezTo>
                  <a:cubicBezTo>
                    <a:pt x="60492" y="27580"/>
                    <a:pt x="60329" y="27142"/>
                    <a:pt x="60486" y="26829"/>
                  </a:cubicBezTo>
                  <a:cubicBezTo>
                    <a:pt x="60627" y="26553"/>
                    <a:pt x="60520" y="26160"/>
                    <a:pt x="60438" y="26160"/>
                  </a:cubicBezTo>
                  <a:cubicBezTo>
                    <a:pt x="60422" y="26160"/>
                    <a:pt x="60407" y="26174"/>
                    <a:pt x="60395" y="26207"/>
                  </a:cubicBezTo>
                  <a:cubicBezTo>
                    <a:pt x="60344" y="26345"/>
                    <a:pt x="60249" y="26476"/>
                    <a:pt x="60159" y="26476"/>
                  </a:cubicBezTo>
                  <a:cubicBezTo>
                    <a:pt x="60120" y="26476"/>
                    <a:pt x="60081" y="26451"/>
                    <a:pt x="60047" y="26390"/>
                  </a:cubicBezTo>
                  <a:cubicBezTo>
                    <a:pt x="59937" y="26188"/>
                    <a:pt x="60028" y="26153"/>
                    <a:pt x="60303" y="25948"/>
                  </a:cubicBezTo>
                  <a:cubicBezTo>
                    <a:pt x="60479" y="25819"/>
                    <a:pt x="60654" y="25736"/>
                    <a:pt x="60763" y="25736"/>
                  </a:cubicBezTo>
                  <a:close/>
                  <a:moveTo>
                    <a:pt x="55039" y="31560"/>
                  </a:moveTo>
                  <a:cubicBezTo>
                    <a:pt x="55108" y="31560"/>
                    <a:pt x="55163" y="31580"/>
                    <a:pt x="55196" y="31624"/>
                  </a:cubicBezTo>
                  <a:cubicBezTo>
                    <a:pt x="55281" y="31737"/>
                    <a:pt x="55123" y="32211"/>
                    <a:pt x="54924" y="32659"/>
                  </a:cubicBezTo>
                  <a:cubicBezTo>
                    <a:pt x="54738" y="33082"/>
                    <a:pt x="54514" y="33489"/>
                    <a:pt x="54425" y="33549"/>
                  </a:cubicBezTo>
                  <a:cubicBezTo>
                    <a:pt x="54422" y="33552"/>
                    <a:pt x="54418" y="33553"/>
                    <a:pt x="54413" y="33553"/>
                  </a:cubicBezTo>
                  <a:cubicBezTo>
                    <a:pt x="54323" y="33553"/>
                    <a:pt x="53949" y="33223"/>
                    <a:pt x="54072" y="32599"/>
                  </a:cubicBezTo>
                  <a:cubicBezTo>
                    <a:pt x="54075" y="32565"/>
                    <a:pt x="54084" y="32527"/>
                    <a:pt x="54097" y="32486"/>
                  </a:cubicBezTo>
                  <a:cubicBezTo>
                    <a:pt x="54259" y="31899"/>
                    <a:pt x="54761" y="31560"/>
                    <a:pt x="55039" y="31560"/>
                  </a:cubicBezTo>
                  <a:close/>
                  <a:moveTo>
                    <a:pt x="48057" y="34954"/>
                  </a:moveTo>
                  <a:cubicBezTo>
                    <a:pt x="48198" y="34954"/>
                    <a:pt x="48312" y="34970"/>
                    <a:pt x="48330" y="35030"/>
                  </a:cubicBezTo>
                  <a:cubicBezTo>
                    <a:pt x="48355" y="35128"/>
                    <a:pt x="48248" y="35286"/>
                    <a:pt x="48147" y="35443"/>
                  </a:cubicBezTo>
                  <a:cubicBezTo>
                    <a:pt x="48109" y="35503"/>
                    <a:pt x="48071" y="35563"/>
                    <a:pt x="48039" y="35630"/>
                  </a:cubicBezTo>
                  <a:cubicBezTo>
                    <a:pt x="48036" y="35636"/>
                    <a:pt x="48036" y="35639"/>
                    <a:pt x="48033" y="35646"/>
                  </a:cubicBezTo>
                  <a:cubicBezTo>
                    <a:pt x="48033" y="35646"/>
                    <a:pt x="48030" y="35649"/>
                    <a:pt x="48030" y="35652"/>
                  </a:cubicBezTo>
                  <a:cubicBezTo>
                    <a:pt x="48014" y="35687"/>
                    <a:pt x="48004" y="35724"/>
                    <a:pt x="47998" y="35762"/>
                  </a:cubicBezTo>
                  <a:cubicBezTo>
                    <a:pt x="47998" y="35778"/>
                    <a:pt x="47992" y="35791"/>
                    <a:pt x="47986" y="35807"/>
                  </a:cubicBezTo>
                  <a:cubicBezTo>
                    <a:pt x="47926" y="35933"/>
                    <a:pt x="47655" y="36077"/>
                    <a:pt x="47397" y="36077"/>
                  </a:cubicBezTo>
                  <a:cubicBezTo>
                    <a:pt x="47218" y="36077"/>
                    <a:pt x="47046" y="36009"/>
                    <a:pt x="46953" y="35819"/>
                  </a:cubicBezTo>
                  <a:cubicBezTo>
                    <a:pt x="46874" y="35664"/>
                    <a:pt x="46884" y="35481"/>
                    <a:pt x="46979" y="35336"/>
                  </a:cubicBezTo>
                  <a:cubicBezTo>
                    <a:pt x="47117" y="35112"/>
                    <a:pt x="47414" y="34976"/>
                    <a:pt x="47559" y="34976"/>
                  </a:cubicBezTo>
                  <a:cubicBezTo>
                    <a:pt x="47689" y="34976"/>
                    <a:pt x="47892" y="34954"/>
                    <a:pt x="48057" y="34954"/>
                  </a:cubicBezTo>
                  <a:close/>
                  <a:moveTo>
                    <a:pt x="54231" y="39211"/>
                  </a:moveTo>
                  <a:cubicBezTo>
                    <a:pt x="54379" y="39211"/>
                    <a:pt x="55150" y="39789"/>
                    <a:pt x="54791" y="39901"/>
                  </a:cubicBezTo>
                  <a:cubicBezTo>
                    <a:pt x="54749" y="39914"/>
                    <a:pt x="54710" y="39921"/>
                    <a:pt x="54673" y="39921"/>
                  </a:cubicBezTo>
                  <a:cubicBezTo>
                    <a:pt x="54364" y="39921"/>
                    <a:pt x="54255" y="39470"/>
                    <a:pt x="54207" y="39241"/>
                  </a:cubicBezTo>
                  <a:cubicBezTo>
                    <a:pt x="54203" y="39220"/>
                    <a:pt x="54212" y="39211"/>
                    <a:pt x="54231" y="39211"/>
                  </a:cubicBezTo>
                  <a:close/>
                  <a:moveTo>
                    <a:pt x="54455" y="35958"/>
                  </a:moveTo>
                  <a:cubicBezTo>
                    <a:pt x="54680" y="35958"/>
                    <a:pt x="54976" y="36087"/>
                    <a:pt x="55119" y="36087"/>
                  </a:cubicBezTo>
                  <a:cubicBezTo>
                    <a:pt x="55143" y="36087"/>
                    <a:pt x="55162" y="36083"/>
                    <a:pt x="55177" y="36075"/>
                  </a:cubicBezTo>
                  <a:cubicBezTo>
                    <a:pt x="55208" y="36057"/>
                    <a:pt x="55233" y="36048"/>
                    <a:pt x="55252" y="36048"/>
                  </a:cubicBezTo>
                  <a:cubicBezTo>
                    <a:pt x="55309" y="36048"/>
                    <a:pt x="55313" y="36129"/>
                    <a:pt x="55287" y="36293"/>
                  </a:cubicBezTo>
                  <a:cubicBezTo>
                    <a:pt x="55249" y="36514"/>
                    <a:pt x="55581" y="37006"/>
                    <a:pt x="55322" y="37300"/>
                  </a:cubicBezTo>
                  <a:cubicBezTo>
                    <a:pt x="55066" y="37593"/>
                    <a:pt x="54681" y="37940"/>
                    <a:pt x="54902" y="38180"/>
                  </a:cubicBezTo>
                  <a:cubicBezTo>
                    <a:pt x="55090" y="38382"/>
                    <a:pt x="54957" y="38784"/>
                    <a:pt x="55108" y="38784"/>
                  </a:cubicBezTo>
                  <a:cubicBezTo>
                    <a:pt x="55134" y="38784"/>
                    <a:pt x="55169" y="38772"/>
                    <a:pt x="55214" y="38745"/>
                  </a:cubicBezTo>
                  <a:cubicBezTo>
                    <a:pt x="55310" y="38690"/>
                    <a:pt x="55427" y="38667"/>
                    <a:pt x="55543" y="38667"/>
                  </a:cubicBezTo>
                  <a:cubicBezTo>
                    <a:pt x="55803" y="38667"/>
                    <a:pt x="56060" y="38780"/>
                    <a:pt x="56073" y="38894"/>
                  </a:cubicBezTo>
                  <a:cubicBezTo>
                    <a:pt x="56092" y="39058"/>
                    <a:pt x="56496" y="39149"/>
                    <a:pt x="56496" y="39443"/>
                  </a:cubicBezTo>
                  <a:cubicBezTo>
                    <a:pt x="56496" y="39737"/>
                    <a:pt x="57045" y="39626"/>
                    <a:pt x="57191" y="39935"/>
                  </a:cubicBezTo>
                  <a:cubicBezTo>
                    <a:pt x="57336" y="40248"/>
                    <a:pt x="57595" y="40523"/>
                    <a:pt x="57355" y="40687"/>
                  </a:cubicBezTo>
                  <a:cubicBezTo>
                    <a:pt x="57118" y="40851"/>
                    <a:pt x="57045" y="40832"/>
                    <a:pt x="57080" y="41053"/>
                  </a:cubicBezTo>
                  <a:cubicBezTo>
                    <a:pt x="57103" y="41198"/>
                    <a:pt x="57029" y="41353"/>
                    <a:pt x="56962" y="41353"/>
                  </a:cubicBezTo>
                  <a:cubicBezTo>
                    <a:pt x="56928" y="41353"/>
                    <a:pt x="56896" y="41315"/>
                    <a:pt x="56878" y="41217"/>
                  </a:cubicBezTo>
                  <a:cubicBezTo>
                    <a:pt x="56821" y="40924"/>
                    <a:pt x="56401" y="40687"/>
                    <a:pt x="56566" y="40447"/>
                  </a:cubicBezTo>
                  <a:cubicBezTo>
                    <a:pt x="56689" y="40269"/>
                    <a:pt x="56575" y="40121"/>
                    <a:pt x="56440" y="40121"/>
                  </a:cubicBezTo>
                  <a:cubicBezTo>
                    <a:pt x="56396" y="40121"/>
                    <a:pt x="56350" y="40136"/>
                    <a:pt x="56310" y="40172"/>
                  </a:cubicBezTo>
                  <a:cubicBezTo>
                    <a:pt x="56291" y="40189"/>
                    <a:pt x="56273" y="40196"/>
                    <a:pt x="56256" y="40196"/>
                  </a:cubicBezTo>
                  <a:cubicBezTo>
                    <a:pt x="56127" y="40196"/>
                    <a:pt x="56063" y="39768"/>
                    <a:pt x="56127" y="39623"/>
                  </a:cubicBezTo>
                  <a:cubicBezTo>
                    <a:pt x="56195" y="39469"/>
                    <a:pt x="55780" y="39069"/>
                    <a:pt x="55442" y="39069"/>
                  </a:cubicBezTo>
                  <a:cubicBezTo>
                    <a:pt x="55421" y="39069"/>
                    <a:pt x="55399" y="39070"/>
                    <a:pt x="55379" y="39074"/>
                  </a:cubicBezTo>
                  <a:cubicBezTo>
                    <a:pt x="55353" y="39078"/>
                    <a:pt x="55330" y="39080"/>
                    <a:pt x="55309" y="39080"/>
                  </a:cubicBezTo>
                  <a:cubicBezTo>
                    <a:pt x="55091" y="39080"/>
                    <a:pt x="55114" y="38869"/>
                    <a:pt x="54940" y="38869"/>
                  </a:cubicBezTo>
                  <a:cubicBezTo>
                    <a:pt x="54906" y="38869"/>
                    <a:pt x="54864" y="38877"/>
                    <a:pt x="54810" y="38897"/>
                  </a:cubicBezTo>
                  <a:lnTo>
                    <a:pt x="54810" y="38894"/>
                  </a:lnTo>
                  <a:cubicBezTo>
                    <a:pt x="54687" y="38938"/>
                    <a:pt x="54562" y="38963"/>
                    <a:pt x="54456" y="38963"/>
                  </a:cubicBezTo>
                  <a:cubicBezTo>
                    <a:pt x="54261" y="38963"/>
                    <a:pt x="54129" y="38881"/>
                    <a:pt x="54189" y="38692"/>
                  </a:cubicBezTo>
                  <a:cubicBezTo>
                    <a:pt x="54280" y="38398"/>
                    <a:pt x="54170" y="38215"/>
                    <a:pt x="54024" y="38215"/>
                  </a:cubicBezTo>
                  <a:cubicBezTo>
                    <a:pt x="53876" y="38215"/>
                    <a:pt x="53803" y="37540"/>
                    <a:pt x="53857" y="37372"/>
                  </a:cubicBezTo>
                  <a:cubicBezTo>
                    <a:pt x="53864" y="37350"/>
                    <a:pt x="53875" y="37341"/>
                    <a:pt x="53888" y="37341"/>
                  </a:cubicBezTo>
                  <a:cubicBezTo>
                    <a:pt x="53938" y="37341"/>
                    <a:pt x="54023" y="37466"/>
                    <a:pt x="54103" y="37466"/>
                  </a:cubicBezTo>
                  <a:cubicBezTo>
                    <a:pt x="54119" y="37466"/>
                    <a:pt x="54135" y="37461"/>
                    <a:pt x="54151" y="37448"/>
                  </a:cubicBezTo>
                  <a:cubicBezTo>
                    <a:pt x="54261" y="37356"/>
                    <a:pt x="54040" y="36147"/>
                    <a:pt x="54280" y="35999"/>
                  </a:cubicBezTo>
                  <a:cubicBezTo>
                    <a:pt x="54328" y="35970"/>
                    <a:pt x="54389" y="35958"/>
                    <a:pt x="54455" y="35958"/>
                  </a:cubicBezTo>
                  <a:close/>
                  <a:moveTo>
                    <a:pt x="56675" y="41385"/>
                  </a:moveTo>
                  <a:cubicBezTo>
                    <a:pt x="56718" y="41385"/>
                    <a:pt x="56757" y="41401"/>
                    <a:pt x="56786" y="41438"/>
                  </a:cubicBezTo>
                  <a:cubicBezTo>
                    <a:pt x="56902" y="41580"/>
                    <a:pt x="56605" y="41790"/>
                    <a:pt x="56433" y="41790"/>
                  </a:cubicBezTo>
                  <a:cubicBezTo>
                    <a:pt x="56384" y="41790"/>
                    <a:pt x="56345" y="41772"/>
                    <a:pt x="56329" y="41732"/>
                  </a:cubicBezTo>
                  <a:cubicBezTo>
                    <a:pt x="56286" y="41621"/>
                    <a:pt x="56509" y="41385"/>
                    <a:pt x="56675" y="41385"/>
                  </a:cubicBezTo>
                  <a:close/>
                  <a:moveTo>
                    <a:pt x="55237" y="40171"/>
                  </a:moveTo>
                  <a:cubicBezTo>
                    <a:pt x="55535" y="40171"/>
                    <a:pt x="56178" y="40697"/>
                    <a:pt x="56130" y="40908"/>
                  </a:cubicBezTo>
                  <a:cubicBezTo>
                    <a:pt x="56113" y="40978"/>
                    <a:pt x="56123" y="40998"/>
                    <a:pt x="56147" y="40998"/>
                  </a:cubicBezTo>
                  <a:cubicBezTo>
                    <a:pt x="56180" y="40998"/>
                    <a:pt x="56237" y="40961"/>
                    <a:pt x="56288" y="40961"/>
                  </a:cubicBezTo>
                  <a:cubicBezTo>
                    <a:pt x="56319" y="40961"/>
                    <a:pt x="56348" y="40975"/>
                    <a:pt x="56367" y="41018"/>
                  </a:cubicBezTo>
                  <a:cubicBezTo>
                    <a:pt x="56437" y="41178"/>
                    <a:pt x="55990" y="42009"/>
                    <a:pt x="55730" y="42009"/>
                  </a:cubicBezTo>
                  <a:cubicBezTo>
                    <a:pt x="55722" y="42009"/>
                    <a:pt x="55714" y="42008"/>
                    <a:pt x="55707" y="42006"/>
                  </a:cubicBezTo>
                  <a:cubicBezTo>
                    <a:pt x="55451" y="41953"/>
                    <a:pt x="55451" y="41492"/>
                    <a:pt x="55615" y="41328"/>
                  </a:cubicBezTo>
                  <a:cubicBezTo>
                    <a:pt x="55755" y="41188"/>
                    <a:pt x="55629" y="40796"/>
                    <a:pt x="55577" y="40796"/>
                  </a:cubicBezTo>
                  <a:cubicBezTo>
                    <a:pt x="55568" y="40796"/>
                    <a:pt x="55561" y="40808"/>
                    <a:pt x="55559" y="40835"/>
                  </a:cubicBezTo>
                  <a:cubicBezTo>
                    <a:pt x="55540" y="41015"/>
                    <a:pt x="55322" y="40999"/>
                    <a:pt x="55230" y="41018"/>
                  </a:cubicBezTo>
                  <a:cubicBezTo>
                    <a:pt x="55225" y="41019"/>
                    <a:pt x="55219" y="41020"/>
                    <a:pt x="55214" y="41020"/>
                  </a:cubicBezTo>
                  <a:cubicBezTo>
                    <a:pt x="55011" y="41020"/>
                    <a:pt x="54928" y="40231"/>
                    <a:pt x="55196" y="40175"/>
                  </a:cubicBezTo>
                  <a:cubicBezTo>
                    <a:pt x="55208" y="40173"/>
                    <a:pt x="55222" y="40171"/>
                    <a:pt x="55237" y="40171"/>
                  </a:cubicBezTo>
                  <a:close/>
                  <a:moveTo>
                    <a:pt x="53513" y="40637"/>
                  </a:moveTo>
                  <a:cubicBezTo>
                    <a:pt x="53532" y="40637"/>
                    <a:pt x="53549" y="40652"/>
                    <a:pt x="53567" y="40687"/>
                  </a:cubicBezTo>
                  <a:cubicBezTo>
                    <a:pt x="53677" y="40908"/>
                    <a:pt x="53728" y="41110"/>
                    <a:pt x="53399" y="41347"/>
                  </a:cubicBezTo>
                  <a:cubicBezTo>
                    <a:pt x="53100" y="41562"/>
                    <a:pt x="52510" y="42417"/>
                    <a:pt x="52327" y="42417"/>
                  </a:cubicBezTo>
                  <a:cubicBezTo>
                    <a:pt x="52309" y="42417"/>
                    <a:pt x="52295" y="42409"/>
                    <a:pt x="52285" y="42391"/>
                  </a:cubicBezTo>
                  <a:cubicBezTo>
                    <a:pt x="52203" y="42243"/>
                    <a:pt x="52815" y="41694"/>
                    <a:pt x="53074" y="41365"/>
                  </a:cubicBezTo>
                  <a:cubicBezTo>
                    <a:pt x="53290" y="41086"/>
                    <a:pt x="53414" y="40637"/>
                    <a:pt x="53513" y="40637"/>
                  </a:cubicBezTo>
                  <a:close/>
                  <a:moveTo>
                    <a:pt x="29914" y="41567"/>
                  </a:moveTo>
                  <a:cubicBezTo>
                    <a:pt x="30064" y="41567"/>
                    <a:pt x="30936" y="42506"/>
                    <a:pt x="30917" y="43013"/>
                  </a:cubicBezTo>
                  <a:cubicBezTo>
                    <a:pt x="30901" y="43450"/>
                    <a:pt x="30483" y="43945"/>
                    <a:pt x="30139" y="43945"/>
                  </a:cubicBezTo>
                  <a:cubicBezTo>
                    <a:pt x="30077" y="43945"/>
                    <a:pt x="30018" y="43929"/>
                    <a:pt x="29964" y="43894"/>
                  </a:cubicBezTo>
                  <a:cubicBezTo>
                    <a:pt x="29654" y="43692"/>
                    <a:pt x="29689" y="43326"/>
                    <a:pt x="29654" y="42979"/>
                  </a:cubicBezTo>
                  <a:cubicBezTo>
                    <a:pt x="29617" y="42628"/>
                    <a:pt x="29598" y="42391"/>
                    <a:pt x="29689" y="42155"/>
                  </a:cubicBezTo>
                  <a:cubicBezTo>
                    <a:pt x="29781" y="41915"/>
                    <a:pt x="29743" y="41586"/>
                    <a:pt x="29910" y="41568"/>
                  </a:cubicBezTo>
                  <a:cubicBezTo>
                    <a:pt x="29911" y="41567"/>
                    <a:pt x="29912" y="41567"/>
                    <a:pt x="29914" y="41567"/>
                  </a:cubicBezTo>
                  <a:close/>
                  <a:moveTo>
                    <a:pt x="57573" y="41498"/>
                  </a:moveTo>
                  <a:cubicBezTo>
                    <a:pt x="57698" y="41498"/>
                    <a:pt x="57831" y="41579"/>
                    <a:pt x="57831" y="41785"/>
                  </a:cubicBezTo>
                  <a:cubicBezTo>
                    <a:pt x="57831" y="42224"/>
                    <a:pt x="58198" y="42903"/>
                    <a:pt x="57977" y="43162"/>
                  </a:cubicBezTo>
                  <a:lnTo>
                    <a:pt x="57977" y="43159"/>
                  </a:lnTo>
                  <a:cubicBezTo>
                    <a:pt x="57759" y="43414"/>
                    <a:pt x="57336" y="43231"/>
                    <a:pt x="57320" y="43436"/>
                  </a:cubicBezTo>
                  <a:cubicBezTo>
                    <a:pt x="57301" y="43638"/>
                    <a:pt x="57538" y="44222"/>
                    <a:pt x="57336" y="44222"/>
                  </a:cubicBezTo>
                  <a:cubicBezTo>
                    <a:pt x="57137" y="44222"/>
                    <a:pt x="57118" y="43967"/>
                    <a:pt x="56698" y="43894"/>
                  </a:cubicBezTo>
                  <a:cubicBezTo>
                    <a:pt x="56275" y="43818"/>
                    <a:pt x="56496" y="42887"/>
                    <a:pt x="56184" y="42830"/>
                  </a:cubicBezTo>
                  <a:cubicBezTo>
                    <a:pt x="56152" y="42825"/>
                    <a:pt x="56124" y="42822"/>
                    <a:pt x="56100" y="42822"/>
                  </a:cubicBezTo>
                  <a:cubicBezTo>
                    <a:pt x="55895" y="42822"/>
                    <a:pt x="55921" y="42995"/>
                    <a:pt x="55750" y="42995"/>
                  </a:cubicBezTo>
                  <a:cubicBezTo>
                    <a:pt x="55742" y="42995"/>
                    <a:pt x="55734" y="42995"/>
                    <a:pt x="55726" y="42994"/>
                  </a:cubicBezTo>
                  <a:cubicBezTo>
                    <a:pt x="55720" y="42994"/>
                    <a:pt x="55714" y="42994"/>
                    <a:pt x="55709" y="42994"/>
                  </a:cubicBezTo>
                  <a:cubicBezTo>
                    <a:pt x="55499" y="42994"/>
                    <a:pt x="55392" y="43273"/>
                    <a:pt x="55177" y="43288"/>
                  </a:cubicBezTo>
                  <a:cubicBezTo>
                    <a:pt x="55174" y="43288"/>
                    <a:pt x="55172" y="43288"/>
                    <a:pt x="55169" y="43288"/>
                  </a:cubicBezTo>
                  <a:cubicBezTo>
                    <a:pt x="54997" y="43288"/>
                    <a:pt x="55145" y="42719"/>
                    <a:pt x="55413" y="42647"/>
                  </a:cubicBezTo>
                  <a:cubicBezTo>
                    <a:pt x="55655" y="42583"/>
                    <a:pt x="55883" y="42205"/>
                    <a:pt x="56059" y="42205"/>
                  </a:cubicBezTo>
                  <a:cubicBezTo>
                    <a:pt x="56082" y="42205"/>
                    <a:pt x="56105" y="42212"/>
                    <a:pt x="56127" y="42227"/>
                  </a:cubicBezTo>
                  <a:cubicBezTo>
                    <a:pt x="56254" y="42315"/>
                    <a:pt x="56477" y="42448"/>
                    <a:pt x="56597" y="42448"/>
                  </a:cubicBezTo>
                  <a:cubicBezTo>
                    <a:pt x="56649" y="42448"/>
                    <a:pt x="56682" y="42421"/>
                    <a:pt x="56676" y="42354"/>
                  </a:cubicBezTo>
                  <a:cubicBezTo>
                    <a:pt x="56657" y="42136"/>
                    <a:pt x="57007" y="42354"/>
                    <a:pt x="57042" y="42079"/>
                  </a:cubicBezTo>
                  <a:cubicBezTo>
                    <a:pt x="57080" y="41801"/>
                    <a:pt x="57557" y="42022"/>
                    <a:pt x="57389" y="41747"/>
                  </a:cubicBezTo>
                  <a:cubicBezTo>
                    <a:pt x="57302" y="41602"/>
                    <a:pt x="57432" y="41498"/>
                    <a:pt x="57573" y="41498"/>
                  </a:cubicBezTo>
                  <a:close/>
                  <a:moveTo>
                    <a:pt x="39757" y="46707"/>
                  </a:moveTo>
                  <a:cubicBezTo>
                    <a:pt x="39900" y="46707"/>
                    <a:pt x="40274" y="47060"/>
                    <a:pt x="40091" y="47243"/>
                  </a:cubicBezTo>
                  <a:cubicBezTo>
                    <a:pt x="40054" y="47279"/>
                    <a:pt x="40018" y="47295"/>
                    <a:pt x="39983" y="47295"/>
                  </a:cubicBezTo>
                  <a:cubicBezTo>
                    <a:pt x="39809" y="47295"/>
                    <a:pt x="39674" y="46900"/>
                    <a:pt x="39705" y="46748"/>
                  </a:cubicBezTo>
                  <a:cubicBezTo>
                    <a:pt x="39711" y="46719"/>
                    <a:pt x="39730" y="46707"/>
                    <a:pt x="39757" y="46707"/>
                  </a:cubicBezTo>
                  <a:close/>
                  <a:moveTo>
                    <a:pt x="58787" y="46412"/>
                  </a:moveTo>
                  <a:cubicBezTo>
                    <a:pt x="58937" y="46412"/>
                    <a:pt x="59006" y="46710"/>
                    <a:pt x="59006" y="46801"/>
                  </a:cubicBezTo>
                  <a:cubicBezTo>
                    <a:pt x="59006" y="46836"/>
                    <a:pt x="59032" y="46844"/>
                    <a:pt x="59071" y="46844"/>
                  </a:cubicBezTo>
                  <a:cubicBezTo>
                    <a:pt x="59115" y="46844"/>
                    <a:pt x="59174" y="46833"/>
                    <a:pt x="59228" y="46833"/>
                  </a:cubicBezTo>
                  <a:cubicBezTo>
                    <a:pt x="59305" y="46833"/>
                    <a:pt x="59372" y="46856"/>
                    <a:pt x="59372" y="46966"/>
                  </a:cubicBezTo>
                  <a:cubicBezTo>
                    <a:pt x="59372" y="47203"/>
                    <a:pt x="59530" y="47430"/>
                    <a:pt x="59225" y="47430"/>
                  </a:cubicBezTo>
                  <a:cubicBezTo>
                    <a:pt x="59202" y="47430"/>
                    <a:pt x="59176" y="47429"/>
                    <a:pt x="59148" y="47426"/>
                  </a:cubicBezTo>
                  <a:lnTo>
                    <a:pt x="59151" y="47426"/>
                  </a:lnTo>
                  <a:cubicBezTo>
                    <a:pt x="59136" y="47425"/>
                    <a:pt x="59122" y="47424"/>
                    <a:pt x="59109" y="47424"/>
                  </a:cubicBezTo>
                  <a:cubicBezTo>
                    <a:pt x="58773" y="47424"/>
                    <a:pt x="59106" y="47885"/>
                    <a:pt x="58914" y="47919"/>
                  </a:cubicBezTo>
                  <a:cubicBezTo>
                    <a:pt x="58909" y="47920"/>
                    <a:pt x="58904" y="47920"/>
                    <a:pt x="58899" y="47920"/>
                  </a:cubicBezTo>
                  <a:cubicBezTo>
                    <a:pt x="58661" y="47920"/>
                    <a:pt x="58299" y="46960"/>
                    <a:pt x="58583" y="46565"/>
                  </a:cubicBezTo>
                  <a:cubicBezTo>
                    <a:pt x="58663" y="46454"/>
                    <a:pt x="58731" y="46412"/>
                    <a:pt x="58787" y="46412"/>
                  </a:cubicBezTo>
                  <a:close/>
                  <a:moveTo>
                    <a:pt x="89716" y="1"/>
                  </a:moveTo>
                  <a:cubicBezTo>
                    <a:pt x="89620" y="1"/>
                    <a:pt x="89525" y="20"/>
                    <a:pt x="89437" y="60"/>
                  </a:cubicBezTo>
                  <a:lnTo>
                    <a:pt x="89427" y="66"/>
                  </a:lnTo>
                  <a:lnTo>
                    <a:pt x="89421" y="69"/>
                  </a:lnTo>
                  <a:cubicBezTo>
                    <a:pt x="89354" y="110"/>
                    <a:pt x="89323" y="161"/>
                    <a:pt x="89342" y="214"/>
                  </a:cubicBezTo>
                  <a:cubicBezTo>
                    <a:pt x="89367" y="300"/>
                    <a:pt x="89455" y="353"/>
                    <a:pt x="89556" y="372"/>
                  </a:cubicBezTo>
                  <a:cubicBezTo>
                    <a:pt x="89588" y="379"/>
                    <a:pt x="89619" y="383"/>
                    <a:pt x="89651" y="383"/>
                  </a:cubicBezTo>
                  <a:cubicBezTo>
                    <a:pt x="89719" y="383"/>
                    <a:pt x="89788" y="367"/>
                    <a:pt x="89850" y="334"/>
                  </a:cubicBezTo>
                  <a:cubicBezTo>
                    <a:pt x="89853" y="331"/>
                    <a:pt x="89856" y="328"/>
                    <a:pt x="89863" y="328"/>
                  </a:cubicBezTo>
                  <a:cubicBezTo>
                    <a:pt x="89901" y="304"/>
                    <a:pt x="89932" y="293"/>
                    <a:pt x="89957" y="293"/>
                  </a:cubicBezTo>
                  <a:cubicBezTo>
                    <a:pt x="90044" y="293"/>
                    <a:pt x="90055" y="423"/>
                    <a:pt x="90055" y="536"/>
                  </a:cubicBezTo>
                  <a:cubicBezTo>
                    <a:pt x="90055" y="655"/>
                    <a:pt x="90219" y="795"/>
                    <a:pt x="90342" y="795"/>
                  </a:cubicBezTo>
                  <a:cubicBezTo>
                    <a:pt x="90343" y="795"/>
                    <a:pt x="90344" y="795"/>
                    <a:pt x="90346" y="795"/>
                  </a:cubicBezTo>
                  <a:cubicBezTo>
                    <a:pt x="90374" y="795"/>
                    <a:pt x="90399" y="786"/>
                    <a:pt x="90421" y="767"/>
                  </a:cubicBezTo>
                  <a:cubicBezTo>
                    <a:pt x="90430" y="758"/>
                    <a:pt x="90442" y="754"/>
                    <a:pt x="90456" y="754"/>
                  </a:cubicBezTo>
                  <a:cubicBezTo>
                    <a:pt x="90470" y="754"/>
                    <a:pt x="90487" y="759"/>
                    <a:pt x="90503" y="767"/>
                  </a:cubicBezTo>
                  <a:cubicBezTo>
                    <a:pt x="90611" y="824"/>
                    <a:pt x="90765" y="1035"/>
                    <a:pt x="90822" y="1206"/>
                  </a:cubicBezTo>
                  <a:cubicBezTo>
                    <a:pt x="90844" y="1259"/>
                    <a:pt x="90851" y="1313"/>
                    <a:pt x="90841" y="1370"/>
                  </a:cubicBezTo>
                  <a:cubicBezTo>
                    <a:pt x="90810" y="1477"/>
                    <a:pt x="90926" y="1584"/>
                    <a:pt x="91037" y="1689"/>
                  </a:cubicBezTo>
                  <a:cubicBezTo>
                    <a:pt x="91116" y="1768"/>
                    <a:pt x="91192" y="1843"/>
                    <a:pt x="91198" y="1919"/>
                  </a:cubicBezTo>
                  <a:cubicBezTo>
                    <a:pt x="91198" y="1925"/>
                    <a:pt x="91198" y="1932"/>
                    <a:pt x="91198" y="1938"/>
                  </a:cubicBezTo>
                  <a:lnTo>
                    <a:pt x="91198" y="1954"/>
                  </a:lnTo>
                  <a:cubicBezTo>
                    <a:pt x="91204" y="2124"/>
                    <a:pt x="91447" y="2209"/>
                    <a:pt x="91217" y="2440"/>
                  </a:cubicBezTo>
                  <a:cubicBezTo>
                    <a:pt x="91163" y="2500"/>
                    <a:pt x="91094" y="2544"/>
                    <a:pt x="91018" y="2569"/>
                  </a:cubicBezTo>
                  <a:cubicBezTo>
                    <a:pt x="90988" y="2578"/>
                    <a:pt x="90959" y="2582"/>
                    <a:pt x="90929" y="2582"/>
                  </a:cubicBezTo>
                  <a:cubicBezTo>
                    <a:pt x="90819" y="2582"/>
                    <a:pt x="90702" y="2531"/>
                    <a:pt x="90538" y="2497"/>
                  </a:cubicBezTo>
                  <a:cubicBezTo>
                    <a:pt x="90235" y="2430"/>
                    <a:pt x="90014" y="2478"/>
                    <a:pt x="89989" y="2358"/>
                  </a:cubicBezTo>
                  <a:cubicBezTo>
                    <a:pt x="89978" y="2312"/>
                    <a:pt x="89933" y="2292"/>
                    <a:pt x="89884" y="2292"/>
                  </a:cubicBezTo>
                  <a:cubicBezTo>
                    <a:pt x="89862" y="2292"/>
                    <a:pt x="89839" y="2296"/>
                    <a:pt x="89818" y="2304"/>
                  </a:cubicBezTo>
                  <a:cubicBezTo>
                    <a:pt x="89765" y="2320"/>
                    <a:pt x="89727" y="2361"/>
                    <a:pt x="89743" y="2415"/>
                  </a:cubicBezTo>
                  <a:cubicBezTo>
                    <a:pt x="89781" y="2531"/>
                    <a:pt x="89026" y="2917"/>
                    <a:pt x="88452" y="3046"/>
                  </a:cubicBezTo>
                  <a:cubicBezTo>
                    <a:pt x="88344" y="3068"/>
                    <a:pt x="88243" y="3093"/>
                    <a:pt x="88152" y="3125"/>
                  </a:cubicBezTo>
                  <a:lnTo>
                    <a:pt x="88136" y="3125"/>
                  </a:lnTo>
                  <a:cubicBezTo>
                    <a:pt x="87978" y="3169"/>
                    <a:pt x="87823" y="3229"/>
                    <a:pt x="87675" y="3302"/>
                  </a:cubicBezTo>
                  <a:cubicBezTo>
                    <a:pt x="87524" y="3377"/>
                    <a:pt x="87429" y="3450"/>
                    <a:pt x="87407" y="3507"/>
                  </a:cubicBezTo>
                  <a:cubicBezTo>
                    <a:pt x="87400" y="3529"/>
                    <a:pt x="87388" y="3548"/>
                    <a:pt x="87372" y="3561"/>
                  </a:cubicBezTo>
                  <a:cubicBezTo>
                    <a:pt x="87325" y="3602"/>
                    <a:pt x="87249" y="3598"/>
                    <a:pt x="87164" y="3646"/>
                  </a:cubicBezTo>
                  <a:cubicBezTo>
                    <a:pt x="87119" y="3674"/>
                    <a:pt x="87082" y="3706"/>
                    <a:pt x="87050" y="3747"/>
                  </a:cubicBezTo>
                  <a:cubicBezTo>
                    <a:pt x="87025" y="3785"/>
                    <a:pt x="86993" y="3816"/>
                    <a:pt x="86958" y="3845"/>
                  </a:cubicBezTo>
                  <a:cubicBezTo>
                    <a:pt x="86914" y="3876"/>
                    <a:pt x="86895" y="3854"/>
                    <a:pt x="86747" y="3949"/>
                  </a:cubicBezTo>
                  <a:cubicBezTo>
                    <a:pt x="86728" y="3961"/>
                    <a:pt x="86709" y="3977"/>
                    <a:pt x="86684" y="3993"/>
                  </a:cubicBezTo>
                  <a:cubicBezTo>
                    <a:pt x="86447" y="4163"/>
                    <a:pt x="86147" y="4350"/>
                    <a:pt x="85926" y="4444"/>
                  </a:cubicBezTo>
                  <a:cubicBezTo>
                    <a:pt x="85882" y="4467"/>
                    <a:pt x="85835" y="4482"/>
                    <a:pt x="85787" y="4498"/>
                  </a:cubicBezTo>
                  <a:cubicBezTo>
                    <a:pt x="85756" y="4504"/>
                    <a:pt x="85731" y="4520"/>
                    <a:pt x="85708" y="4539"/>
                  </a:cubicBezTo>
                  <a:cubicBezTo>
                    <a:pt x="85648" y="4602"/>
                    <a:pt x="85671" y="4703"/>
                    <a:pt x="85639" y="4779"/>
                  </a:cubicBezTo>
                  <a:cubicBezTo>
                    <a:pt x="85620" y="4823"/>
                    <a:pt x="85579" y="4855"/>
                    <a:pt x="85528" y="4864"/>
                  </a:cubicBezTo>
                  <a:cubicBezTo>
                    <a:pt x="85520" y="4866"/>
                    <a:pt x="85512" y="4868"/>
                    <a:pt x="85504" y="4868"/>
                  </a:cubicBezTo>
                  <a:cubicBezTo>
                    <a:pt x="85377" y="4868"/>
                    <a:pt x="85321" y="4592"/>
                    <a:pt x="85071" y="4470"/>
                  </a:cubicBezTo>
                  <a:cubicBezTo>
                    <a:pt x="84953" y="4412"/>
                    <a:pt x="84715" y="4375"/>
                    <a:pt x="84451" y="4375"/>
                  </a:cubicBezTo>
                  <a:cubicBezTo>
                    <a:pt x="84120" y="4375"/>
                    <a:pt x="83749" y="4434"/>
                    <a:pt x="83524" y="4586"/>
                  </a:cubicBezTo>
                  <a:cubicBezTo>
                    <a:pt x="83224" y="4795"/>
                    <a:pt x="83081" y="4990"/>
                    <a:pt x="83006" y="4990"/>
                  </a:cubicBezTo>
                  <a:cubicBezTo>
                    <a:pt x="82980" y="4990"/>
                    <a:pt x="82963" y="4969"/>
                    <a:pt x="82949" y="4918"/>
                  </a:cubicBezTo>
                  <a:cubicBezTo>
                    <a:pt x="82943" y="4905"/>
                    <a:pt x="82943" y="4890"/>
                    <a:pt x="82940" y="4877"/>
                  </a:cubicBezTo>
                  <a:cubicBezTo>
                    <a:pt x="82934" y="4839"/>
                    <a:pt x="82934" y="4801"/>
                    <a:pt x="82934" y="4763"/>
                  </a:cubicBezTo>
                  <a:cubicBezTo>
                    <a:pt x="82937" y="4593"/>
                    <a:pt x="82975" y="4410"/>
                    <a:pt x="82855" y="4381"/>
                  </a:cubicBezTo>
                  <a:cubicBezTo>
                    <a:pt x="82845" y="4378"/>
                    <a:pt x="82833" y="4378"/>
                    <a:pt x="82820" y="4378"/>
                  </a:cubicBezTo>
                  <a:cubicBezTo>
                    <a:pt x="82662" y="4378"/>
                    <a:pt x="82476" y="4637"/>
                    <a:pt x="82328" y="4823"/>
                  </a:cubicBezTo>
                  <a:cubicBezTo>
                    <a:pt x="82287" y="4877"/>
                    <a:pt x="82245" y="4927"/>
                    <a:pt x="82198" y="4972"/>
                  </a:cubicBezTo>
                  <a:cubicBezTo>
                    <a:pt x="82166" y="5000"/>
                    <a:pt x="82142" y="5011"/>
                    <a:pt x="82124" y="5011"/>
                  </a:cubicBezTo>
                  <a:cubicBezTo>
                    <a:pt x="82056" y="5011"/>
                    <a:pt x="82061" y="4859"/>
                    <a:pt x="81977" y="4859"/>
                  </a:cubicBezTo>
                  <a:cubicBezTo>
                    <a:pt x="81972" y="4859"/>
                    <a:pt x="81967" y="4860"/>
                    <a:pt x="81961" y="4861"/>
                  </a:cubicBezTo>
                  <a:cubicBezTo>
                    <a:pt x="81949" y="4864"/>
                    <a:pt x="81934" y="4865"/>
                    <a:pt x="81918" y="4865"/>
                  </a:cubicBezTo>
                  <a:cubicBezTo>
                    <a:pt x="81827" y="4865"/>
                    <a:pt x="81689" y="4829"/>
                    <a:pt x="81579" y="4829"/>
                  </a:cubicBezTo>
                  <a:cubicBezTo>
                    <a:pt x="81572" y="4829"/>
                    <a:pt x="81564" y="4829"/>
                    <a:pt x="81557" y="4830"/>
                  </a:cubicBezTo>
                  <a:cubicBezTo>
                    <a:pt x="81497" y="4830"/>
                    <a:pt x="81447" y="4845"/>
                    <a:pt x="81422" y="4890"/>
                  </a:cubicBezTo>
                  <a:cubicBezTo>
                    <a:pt x="81340" y="5028"/>
                    <a:pt x="81008" y="5401"/>
                    <a:pt x="80954" y="5669"/>
                  </a:cubicBezTo>
                  <a:cubicBezTo>
                    <a:pt x="80948" y="5698"/>
                    <a:pt x="80939" y="5726"/>
                    <a:pt x="80926" y="5754"/>
                  </a:cubicBezTo>
                  <a:cubicBezTo>
                    <a:pt x="80860" y="5893"/>
                    <a:pt x="80721" y="5925"/>
                    <a:pt x="80563" y="6070"/>
                  </a:cubicBezTo>
                  <a:cubicBezTo>
                    <a:pt x="80516" y="6114"/>
                    <a:pt x="80471" y="6162"/>
                    <a:pt x="80434" y="6215"/>
                  </a:cubicBezTo>
                  <a:cubicBezTo>
                    <a:pt x="80197" y="6533"/>
                    <a:pt x="80344" y="6856"/>
                    <a:pt x="80496" y="6856"/>
                  </a:cubicBezTo>
                  <a:cubicBezTo>
                    <a:pt x="80499" y="6856"/>
                    <a:pt x="80501" y="6856"/>
                    <a:pt x="80503" y="6856"/>
                  </a:cubicBezTo>
                  <a:cubicBezTo>
                    <a:pt x="80617" y="6849"/>
                    <a:pt x="80669" y="6810"/>
                    <a:pt x="80769" y="6810"/>
                  </a:cubicBezTo>
                  <a:cubicBezTo>
                    <a:pt x="80804" y="6810"/>
                    <a:pt x="80845" y="6815"/>
                    <a:pt x="80898" y="6828"/>
                  </a:cubicBezTo>
                  <a:cubicBezTo>
                    <a:pt x="81024" y="6862"/>
                    <a:pt x="81119" y="6894"/>
                    <a:pt x="81096" y="6970"/>
                  </a:cubicBezTo>
                  <a:cubicBezTo>
                    <a:pt x="81084" y="7014"/>
                    <a:pt x="81030" y="7074"/>
                    <a:pt x="80917" y="7159"/>
                  </a:cubicBezTo>
                  <a:cubicBezTo>
                    <a:pt x="80828" y="7229"/>
                    <a:pt x="80762" y="7320"/>
                    <a:pt x="80727" y="7424"/>
                  </a:cubicBezTo>
                  <a:cubicBezTo>
                    <a:pt x="80653" y="7636"/>
                    <a:pt x="80696" y="7854"/>
                    <a:pt x="80783" y="7854"/>
                  </a:cubicBezTo>
                  <a:cubicBezTo>
                    <a:pt x="80785" y="7854"/>
                    <a:pt x="80788" y="7854"/>
                    <a:pt x="80790" y="7854"/>
                  </a:cubicBezTo>
                  <a:cubicBezTo>
                    <a:pt x="80795" y="7853"/>
                    <a:pt x="80799" y="7853"/>
                    <a:pt x="80804" y="7853"/>
                  </a:cubicBezTo>
                  <a:cubicBezTo>
                    <a:pt x="80940" y="7853"/>
                    <a:pt x="81258" y="8106"/>
                    <a:pt x="81081" y="8267"/>
                  </a:cubicBezTo>
                  <a:cubicBezTo>
                    <a:pt x="81065" y="8280"/>
                    <a:pt x="81049" y="8292"/>
                    <a:pt x="81033" y="8302"/>
                  </a:cubicBezTo>
                  <a:cubicBezTo>
                    <a:pt x="80994" y="8326"/>
                    <a:pt x="80959" y="8334"/>
                    <a:pt x="80925" y="8334"/>
                  </a:cubicBezTo>
                  <a:cubicBezTo>
                    <a:pt x="80844" y="8334"/>
                    <a:pt x="80771" y="8286"/>
                    <a:pt x="80676" y="8286"/>
                  </a:cubicBezTo>
                  <a:cubicBezTo>
                    <a:pt x="80670" y="8286"/>
                    <a:pt x="80664" y="8286"/>
                    <a:pt x="80658" y="8286"/>
                  </a:cubicBezTo>
                  <a:cubicBezTo>
                    <a:pt x="80639" y="8286"/>
                    <a:pt x="80623" y="8289"/>
                    <a:pt x="80604" y="8296"/>
                  </a:cubicBezTo>
                  <a:cubicBezTo>
                    <a:pt x="80415" y="8349"/>
                    <a:pt x="80074" y="8927"/>
                    <a:pt x="80165" y="9044"/>
                  </a:cubicBezTo>
                  <a:cubicBezTo>
                    <a:pt x="80225" y="9123"/>
                    <a:pt x="80361" y="9262"/>
                    <a:pt x="80377" y="9416"/>
                  </a:cubicBezTo>
                  <a:cubicBezTo>
                    <a:pt x="80383" y="9489"/>
                    <a:pt x="80361" y="9561"/>
                    <a:pt x="80314" y="9615"/>
                  </a:cubicBezTo>
                  <a:cubicBezTo>
                    <a:pt x="80301" y="9631"/>
                    <a:pt x="80285" y="9644"/>
                    <a:pt x="80273" y="9656"/>
                  </a:cubicBezTo>
                  <a:cubicBezTo>
                    <a:pt x="80235" y="9694"/>
                    <a:pt x="80187" y="9722"/>
                    <a:pt x="80134" y="9738"/>
                  </a:cubicBezTo>
                  <a:cubicBezTo>
                    <a:pt x="80093" y="9752"/>
                    <a:pt x="80051" y="9756"/>
                    <a:pt x="80009" y="9756"/>
                  </a:cubicBezTo>
                  <a:cubicBezTo>
                    <a:pt x="79910" y="9756"/>
                    <a:pt x="79810" y="9730"/>
                    <a:pt x="79715" y="9730"/>
                  </a:cubicBezTo>
                  <a:cubicBezTo>
                    <a:pt x="79651" y="9730"/>
                    <a:pt x="79589" y="9742"/>
                    <a:pt x="79531" y="9782"/>
                  </a:cubicBezTo>
                  <a:cubicBezTo>
                    <a:pt x="79310" y="9940"/>
                    <a:pt x="78890" y="10177"/>
                    <a:pt x="78937" y="10351"/>
                  </a:cubicBezTo>
                  <a:cubicBezTo>
                    <a:pt x="78940" y="10363"/>
                    <a:pt x="78944" y="10379"/>
                    <a:pt x="78947" y="10392"/>
                  </a:cubicBezTo>
                  <a:cubicBezTo>
                    <a:pt x="78997" y="10553"/>
                    <a:pt x="79092" y="10786"/>
                    <a:pt x="79016" y="10856"/>
                  </a:cubicBezTo>
                  <a:cubicBezTo>
                    <a:pt x="79010" y="10862"/>
                    <a:pt x="79000" y="10868"/>
                    <a:pt x="78991" y="10872"/>
                  </a:cubicBezTo>
                  <a:cubicBezTo>
                    <a:pt x="78861" y="10919"/>
                    <a:pt x="78625" y="10846"/>
                    <a:pt x="78533" y="10963"/>
                  </a:cubicBezTo>
                  <a:cubicBezTo>
                    <a:pt x="78464" y="11055"/>
                    <a:pt x="78287" y="11105"/>
                    <a:pt x="78183" y="11175"/>
                  </a:cubicBezTo>
                  <a:cubicBezTo>
                    <a:pt x="78154" y="11190"/>
                    <a:pt x="78129" y="11216"/>
                    <a:pt x="78113" y="11247"/>
                  </a:cubicBezTo>
                  <a:cubicBezTo>
                    <a:pt x="78072" y="11345"/>
                    <a:pt x="78120" y="11695"/>
                    <a:pt x="78015" y="11837"/>
                  </a:cubicBezTo>
                  <a:cubicBezTo>
                    <a:pt x="78006" y="11853"/>
                    <a:pt x="77990" y="11869"/>
                    <a:pt x="77978" y="11879"/>
                  </a:cubicBezTo>
                  <a:cubicBezTo>
                    <a:pt x="77965" y="11885"/>
                    <a:pt x="77956" y="11891"/>
                    <a:pt x="77949" y="11897"/>
                  </a:cubicBezTo>
                  <a:cubicBezTo>
                    <a:pt x="77829" y="11989"/>
                    <a:pt x="77877" y="12055"/>
                    <a:pt x="77665" y="12235"/>
                  </a:cubicBezTo>
                  <a:cubicBezTo>
                    <a:pt x="77545" y="12336"/>
                    <a:pt x="77390" y="12510"/>
                    <a:pt x="77264" y="12639"/>
                  </a:cubicBezTo>
                  <a:cubicBezTo>
                    <a:pt x="77170" y="12733"/>
                    <a:pt x="77087" y="12804"/>
                    <a:pt x="77040" y="12804"/>
                  </a:cubicBezTo>
                  <a:cubicBezTo>
                    <a:pt x="77030" y="12804"/>
                    <a:pt x="77021" y="12801"/>
                    <a:pt x="77015" y="12794"/>
                  </a:cubicBezTo>
                  <a:cubicBezTo>
                    <a:pt x="76933" y="12712"/>
                    <a:pt x="76977" y="12481"/>
                    <a:pt x="76851" y="12346"/>
                  </a:cubicBezTo>
                  <a:cubicBezTo>
                    <a:pt x="76721" y="12210"/>
                    <a:pt x="76813" y="11557"/>
                    <a:pt x="76658" y="11291"/>
                  </a:cubicBezTo>
                  <a:cubicBezTo>
                    <a:pt x="76503" y="11029"/>
                    <a:pt x="76330" y="9524"/>
                    <a:pt x="76320" y="9003"/>
                  </a:cubicBezTo>
                  <a:cubicBezTo>
                    <a:pt x="76317" y="8842"/>
                    <a:pt x="76336" y="8678"/>
                    <a:pt x="76377" y="8520"/>
                  </a:cubicBezTo>
                  <a:cubicBezTo>
                    <a:pt x="76466" y="8169"/>
                    <a:pt x="76642" y="7847"/>
                    <a:pt x="76885" y="7585"/>
                  </a:cubicBezTo>
                  <a:cubicBezTo>
                    <a:pt x="77084" y="7371"/>
                    <a:pt x="77078" y="7166"/>
                    <a:pt x="77062" y="7020"/>
                  </a:cubicBezTo>
                  <a:cubicBezTo>
                    <a:pt x="77056" y="6941"/>
                    <a:pt x="77043" y="6885"/>
                    <a:pt x="77062" y="6856"/>
                  </a:cubicBezTo>
                  <a:cubicBezTo>
                    <a:pt x="77068" y="6844"/>
                    <a:pt x="77084" y="6834"/>
                    <a:pt x="77100" y="6834"/>
                  </a:cubicBezTo>
                  <a:cubicBezTo>
                    <a:pt x="77217" y="6818"/>
                    <a:pt x="77533" y="6821"/>
                    <a:pt x="77640" y="6761"/>
                  </a:cubicBezTo>
                  <a:cubicBezTo>
                    <a:pt x="77659" y="6755"/>
                    <a:pt x="77671" y="6736"/>
                    <a:pt x="77675" y="6714"/>
                  </a:cubicBezTo>
                  <a:cubicBezTo>
                    <a:pt x="77675" y="6607"/>
                    <a:pt x="78296" y="6607"/>
                    <a:pt x="78691" y="6020"/>
                  </a:cubicBezTo>
                  <a:cubicBezTo>
                    <a:pt x="78805" y="5852"/>
                    <a:pt x="78940" y="5704"/>
                    <a:pt x="79098" y="5575"/>
                  </a:cubicBezTo>
                  <a:cubicBezTo>
                    <a:pt x="79221" y="5474"/>
                    <a:pt x="79341" y="5391"/>
                    <a:pt x="79452" y="5316"/>
                  </a:cubicBezTo>
                  <a:cubicBezTo>
                    <a:pt x="79625" y="5193"/>
                    <a:pt x="79767" y="5092"/>
                    <a:pt x="79834" y="4968"/>
                  </a:cubicBezTo>
                  <a:cubicBezTo>
                    <a:pt x="79992" y="4675"/>
                    <a:pt x="80320" y="4646"/>
                    <a:pt x="80339" y="4410"/>
                  </a:cubicBezTo>
                  <a:cubicBezTo>
                    <a:pt x="80342" y="4350"/>
                    <a:pt x="80386" y="4299"/>
                    <a:pt x="80446" y="4261"/>
                  </a:cubicBezTo>
                  <a:cubicBezTo>
                    <a:pt x="80607" y="4157"/>
                    <a:pt x="80907" y="4107"/>
                    <a:pt x="81078" y="4072"/>
                  </a:cubicBezTo>
                  <a:cubicBezTo>
                    <a:pt x="81109" y="4066"/>
                    <a:pt x="81134" y="4059"/>
                    <a:pt x="81153" y="4053"/>
                  </a:cubicBezTo>
                  <a:cubicBezTo>
                    <a:pt x="81336" y="3996"/>
                    <a:pt x="81327" y="3895"/>
                    <a:pt x="81336" y="3769"/>
                  </a:cubicBezTo>
                  <a:cubicBezTo>
                    <a:pt x="81346" y="3639"/>
                    <a:pt x="81639" y="3611"/>
                    <a:pt x="81519" y="3491"/>
                  </a:cubicBezTo>
                  <a:cubicBezTo>
                    <a:pt x="81403" y="3374"/>
                    <a:pt x="81630" y="3273"/>
                    <a:pt x="81620" y="2961"/>
                  </a:cubicBezTo>
                  <a:cubicBezTo>
                    <a:pt x="81614" y="2727"/>
                    <a:pt x="81740" y="2544"/>
                    <a:pt x="81908" y="2497"/>
                  </a:cubicBezTo>
                  <a:cubicBezTo>
                    <a:pt x="81939" y="2487"/>
                    <a:pt x="81971" y="2482"/>
                    <a:pt x="82003" y="2482"/>
                  </a:cubicBezTo>
                  <a:cubicBezTo>
                    <a:pt x="82032" y="2482"/>
                    <a:pt x="82061" y="2486"/>
                    <a:pt x="82088" y="2494"/>
                  </a:cubicBezTo>
                  <a:cubicBezTo>
                    <a:pt x="82141" y="2506"/>
                    <a:pt x="82184" y="2512"/>
                    <a:pt x="82216" y="2512"/>
                  </a:cubicBezTo>
                  <a:cubicBezTo>
                    <a:pt x="82247" y="2512"/>
                    <a:pt x="82268" y="2506"/>
                    <a:pt x="82277" y="2497"/>
                  </a:cubicBezTo>
                  <a:cubicBezTo>
                    <a:pt x="82296" y="2468"/>
                    <a:pt x="82239" y="2408"/>
                    <a:pt x="82097" y="2348"/>
                  </a:cubicBezTo>
                  <a:cubicBezTo>
                    <a:pt x="82035" y="2321"/>
                    <a:pt x="81941" y="2307"/>
                    <a:pt x="81835" y="2307"/>
                  </a:cubicBezTo>
                  <a:cubicBezTo>
                    <a:pt x="81695" y="2307"/>
                    <a:pt x="81533" y="2331"/>
                    <a:pt x="81393" y="2380"/>
                  </a:cubicBezTo>
                  <a:cubicBezTo>
                    <a:pt x="81197" y="2446"/>
                    <a:pt x="81043" y="2560"/>
                    <a:pt x="81036" y="2724"/>
                  </a:cubicBezTo>
                  <a:cubicBezTo>
                    <a:pt x="81021" y="3062"/>
                    <a:pt x="81137" y="3302"/>
                    <a:pt x="80973" y="3327"/>
                  </a:cubicBezTo>
                  <a:cubicBezTo>
                    <a:pt x="80962" y="3329"/>
                    <a:pt x="80951" y="3329"/>
                    <a:pt x="80940" y="3329"/>
                  </a:cubicBezTo>
                  <a:cubicBezTo>
                    <a:pt x="80929" y="3329"/>
                    <a:pt x="80918" y="3329"/>
                    <a:pt x="80907" y="3327"/>
                  </a:cubicBezTo>
                  <a:cubicBezTo>
                    <a:pt x="80882" y="3324"/>
                    <a:pt x="80856" y="3323"/>
                    <a:pt x="80830" y="3323"/>
                  </a:cubicBezTo>
                  <a:cubicBezTo>
                    <a:pt x="80580" y="3323"/>
                    <a:pt x="80246" y="3448"/>
                    <a:pt x="79881" y="3813"/>
                  </a:cubicBezTo>
                  <a:cubicBezTo>
                    <a:pt x="79598" y="4094"/>
                    <a:pt x="79361" y="4178"/>
                    <a:pt x="79233" y="4178"/>
                  </a:cubicBezTo>
                  <a:cubicBezTo>
                    <a:pt x="79178" y="4178"/>
                    <a:pt x="79143" y="4163"/>
                    <a:pt x="79133" y="4141"/>
                  </a:cubicBezTo>
                  <a:cubicBezTo>
                    <a:pt x="79095" y="4069"/>
                    <a:pt x="79452" y="3958"/>
                    <a:pt x="79297" y="3886"/>
                  </a:cubicBezTo>
                  <a:cubicBezTo>
                    <a:pt x="79171" y="3826"/>
                    <a:pt x="78966" y="3879"/>
                    <a:pt x="78937" y="3759"/>
                  </a:cubicBezTo>
                  <a:cubicBezTo>
                    <a:pt x="78931" y="3737"/>
                    <a:pt x="78931" y="3712"/>
                    <a:pt x="78937" y="3687"/>
                  </a:cubicBezTo>
                  <a:cubicBezTo>
                    <a:pt x="78940" y="3674"/>
                    <a:pt x="78944" y="3662"/>
                    <a:pt x="78947" y="3649"/>
                  </a:cubicBezTo>
                  <a:cubicBezTo>
                    <a:pt x="79022" y="3403"/>
                    <a:pt x="79341" y="3198"/>
                    <a:pt x="79275" y="3097"/>
                  </a:cubicBezTo>
                  <a:cubicBezTo>
                    <a:pt x="79266" y="3087"/>
                    <a:pt x="79259" y="3078"/>
                    <a:pt x="79250" y="3074"/>
                  </a:cubicBezTo>
                  <a:cubicBezTo>
                    <a:pt x="79231" y="3062"/>
                    <a:pt x="79211" y="3057"/>
                    <a:pt x="79191" y="3057"/>
                  </a:cubicBezTo>
                  <a:cubicBezTo>
                    <a:pt x="79096" y="3057"/>
                    <a:pt x="78994" y="3174"/>
                    <a:pt x="78906" y="3226"/>
                  </a:cubicBezTo>
                  <a:cubicBezTo>
                    <a:pt x="78882" y="3243"/>
                    <a:pt x="78854" y="3250"/>
                    <a:pt x="78827" y="3250"/>
                  </a:cubicBezTo>
                  <a:cubicBezTo>
                    <a:pt x="78819" y="3250"/>
                    <a:pt x="78810" y="3250"/>
                    <a:pt x="78802" y="3248"/>
                  </a:cubicBezTo>
                  <a:cubicBezTo>
                    <a:pt x="78701" y="3212"/>
                    <a:pt x="78695" y="3020"/>
                    <a:pt x="78550" y="3020"/>
                  </a:cubicBezTo>
                  <a:cubicBezTo>
                    <a:pt x="78545" y="3020"/>
                    <a:pt x="78539" y="3020"/>
                    <a:pt x="78533" y="3021"/>
                  </a:cubicBezTo>
                  <a:cubicBezTo>
                    <a:pt x="78483" y="3027"/>
                    <a:pt x="78432" y="3046"/>
                    <a:pt x="78391" y="3074"/>
                  </a:cubicBezTo>
                  <a:cubicBezTo>
                    <a:pt x="78315" y="3112"/>
                    <a:pt x="78236" y="3138"/>
                    <a:pt x="78154" y="3153"/>
                  </a:cubicBezTo>
                  <a:cubicBezTo>
                    <a:pt x="78053" y="3173"/>
                    <a:pt x="77945" y="3180"/>
                    <a:pt x="77841" y="3180"/>
                  </a:cubicBezTo>
                  <a:cubicBezTo>
                    <a:pt x="77668" y="3180"/>
                    <a:pt x="77505" y="3162"/>
                    <a:pt x="77400" y="3162"/>
                  </a:cubicBezTo>
                  <a:cubicBezTo>
                    <a:pt x="77390" y="3162"/>
                    <a:pt x="77381" y="3162"/>
                    <a:pt x="77372" y="3163"/>
                  </a:cubicBezTo>
                  <a:cubicBezTo>
                    <a:pt x="77261" y="3169"/>
                    <a:pt x="77173" y="3295"/>
                    <a:pt x="77116" y="3434"/>
                  </a:cubicBezTo>
                  <a:cubicBezTo>
                    <a:pt x="77075" y="3529"/>
                    <a:pt x="77050" y="3630"/>
                    <a:pt x="77043" y="3731"/>
                  </a:cubicBezTo>
                  <a:cubicBezTo>
                    <a:pt x="77043" y="3870"/>
                    <a:pt x="76870" y="3778"/>
                    <a:pt x="76617" y="3971"/>
                  </a:cubicBezTo>
                  <a:cubicBezTo>
                    <a:pt x="76608" y="3977"/>
                    <a:pt x="76595" y="3987"/>
                    <a:pt x="76585" y="3996"/>
                  </a:cubicBezTo>
                  <a:cubicBezTo>
                    <a:pt x="76320" y="4223"/>
                    <a:pt x="75897" y="4426"/>
                    <a:pt x="75676" y="4801"/>
                  </a:cubicBezTo>
                  <a:cubicBezTo>
                    <a:pt x="75661" y="4830"/>
                    <a:pt x="75645" y="4858"/>
                    <a:pt x="75632" y="4880"/>
                  </a:cubicBezTo>
                  <a:cubicBezTo>
                    <a:pt x="75481" y="5158"/>
                    <a:pt x="75471" y="5290"/>
                    <a:pt x="75648" y="5316"/>
                  </a:cubicBezTo>
                  <a:cubicBezTo>
                    <a:pt x="75673" y="5319"/>
                    <a:pt x="75698" y="5319"/>
                    <a:pt x="75724" y="5319"/>
                  </a:cubicBezTo>
                  <a:cubicBezTo>
                    <a:pt x="75755" y="5319"/>
                    <a:pt x="75787" y="5322"/>
                    <a:pt x="75822" y="5328"/>
                  </a:cubicBezTo>
                  <a:cubicBezTo>
                    <a:pt x="75983" y="5360"/>
                    <a:pt x="76074" y="5458"/>
                    <a:pt x="76033" y="5496"/>
                  </a:cubicBezTo>
                  <a:cubicBezTo>
                    <a:pt x="76018" y="5508"/>
                    <a:pt x="76002" y="5513"/>
                    <a:pt x="75985" y="5513"/>
                  </a:cubicBezTo>
                  <a:cubicBezTo>
                    <a:pt x="75980" y="5513"/>
                    <a:pt x="75975" y="5512"/>
                    <a:pt x="75970" y="5511"/>
                  </a:cubicBezTo>
                  <a:cubicBezTo>
                    <a:pt x="75953" y="5511"/>
                    <a:pt x="75936" y="5510"/>
                    <a:pt x="75919" y="5510"/>
                  </a:cubicBezTo>
                  <a:cubicBezTo>
                    <a:pt x="75769" y="5510"/>
                    <a:pt x="75619" y="5536"/>
                    <a:pt x="75477" y="5584"/>
                  </a:cubicBezTo>
                  <a:cubicBezTo>
                    <a:pt x="75424" y="5603"/>
                    <a:pt x="75373" y="5631"/>
                    <a:pt x="75329" y="5666"/>
                  </a:cubicBezTo>
                  <a:cubicBezTo>
                    <a:pt x="75316" y="5679"/>
                    <a:pt x="75301" y="5688"/>
                    <a:pt x="75285" y="5698"/>
                  </a:cubicBezTo>
                  <a:cubicBezTo>
                    <a:pt x="75272" y="5703"/>
                    <a:pt x="75260" y="5705"/>
                    <a:pt x="75248" y="5705"/>
                  </a:cubicBezTo>
                  <a:cubicBezTo>
                    <a:pt x="75178" y="5705"/>
                    <a:pt x="75118" y="5631"/>
                    <a:pt x="75024" y="5631"/>
                  </a:cubicBezTo>
                  <a:cubicBezTo>
                    <a:pt x="75002" y="5631"/>
                    <a:pt x="74979" y="5635"/>
                    <a:pt x="74953" y="5644"/>
                  </a:cubicBezTo>
                  <a:cubicBezTo>
                    <a:pt x="74931" y="5653"/>
                    <a:pt x="74909" y="5663"/>
                    <a:pt x="74890" y="5679"/>
                  </a:cubicBezTo>
                  <a:cubicBezTo>
                    <a:pt x="74878" y="5685"/>
                    <a:pt x="74868" y="5688"/>
                    <a:pt x="74859" y="5698"/>
                  </a:cubicBezTo>
                  <a:cubicBezTo>
                    <a:pt x="74715" y="5778"/>
                    <a:pt x="74564" y="5799"/>
                    <a:pt x="74432" y="5799"/>
                  </a:cubicBezTo>
                  <a:cubicBezTo>
                    <a:pt x="74361" y="5799"/>
                    <a:pt x="74295" y="5793"/>
                    <a:pt x="74240" y="5786"/>
                  </a:cubicBezTo>
                  <a:cubicBezTo>
                    <a:pt x="74186" y="5786"/>
                    <a:pt x="74136" y="5796"/>
                    <a:pt x="74085" y="5814"/>
                  </a:cubicBezTo>
                  <a:cubicBezTo>
                    <a:pt x="74000" y="5852"/>
                    <a:pt x="73912" y="5884"/>
                    <a:pt x="73823" y="5906"/>
                  </a:cubicBezTo>
                  <a:cubicBezTo>
                    <a:pt x="73802" y="5911"/>
                    <a:pt x="73780" y="5913"/>
                    <a:pt x="73758" y="5913"/>
                  </a:cubicBezTo>
                  <a:cubicBezTo>
                    <a:pt x="73709" y="5913"/>
                    <a:pt x="73662" y="5901"/>
                    <a:pt x="73618" y="5878"/>
                  </a:cubicBezTo>
                  <a:cubicBezTo>
                    <a:pt x="73539" y="5833"/>
                    <a:pt x="73520" y="5789"/>
                    <a:pt x="73542" y="5754"/>
                  </a:cubicBezTo>
                  <a:cubicBezTo>
                    <a:pt x="73542" y="5751"/>
                    <a:pt x="73546" y="5748"/>
                    <a:pt x="73546" y="5745"/>
                  </a:cubicBezTo>
                  <a:cubicBezTo>
                    <a:pt x="73564" y="5723"/>
                    <a:pt x="73587" y="5707"/>
                    <a:pt x="73615" y="5698"/>
                  </a:cubicBezTo>
                  <a:lnTo>
                    <a:pt x="73621" y="5698"/>
                  </a:lnTo>
                  <a:cubicBezTo>
                    <a:pt x="73672" y="5677"/>
                    <a:pt x="73724" y="5667"/>
                    <a:pt x="73779" y="5667"/>
                  </a:cubicBezTo>
                  <a:cubicBezTo>
                    <a:pt x="73793" y="5667"/>
                    <a:pt x="73806" y="5668"/>
                    <a:pt x="73820" y="5669"/>
                  </a:cubicBezTo>
                  <a:cubicBezTo>
                    <a:pt x="73829" y="5670"/>
                    <a:pt x="73838" y="5671"/>
                    <a:pt x="73847" y="5671"/>
                  </a:cubicBezTo>
                  <a:cubicBezTo>
                    <a:pt x="74016" y="5671"/>
                    <a:pt x="74129" y="5504"/>
                    <a:pt x="73928" y="5480"/>
                  </a:cubicBezTo>
                  <a:cubicBezTo>
                    <a:pt x="73755" y="5455"/>
                    <a:pt x="73725" y="5222"/>
                    <a:pt x="73598" y="5222"/>
                  </a:cubicBezTo>
                  <a:cubicBezTo>
                    <a:pt x="73580" y="5222"/>
                    <a:pt x="73561" y="5227"/>
                    <a:pt x="73539" y="5237"/>
                  </a:cubicBezTo>
                  <a:cubicBezTo>
                    <a:pt x="73527" y="5243"/>
                    <a:pt x="73514" y="5249"/>
                    <a:pt x="73501" y="5259"/>
                  </a:cubicBezTo>
                  <a:cubicBezTo>
                    <a:pt x="73448" y="5297"/>
                    <a:pt x="73388" y="5319"/>
                    <a:pt x="73325" y="5322"/>
                  </a:cubicBezTo>
                  <a:cubicBezTo>
                    <a:pt x="73208" y="5322"/>
                    <a:pt x="73126" y="5237"/>
                    <a:pt x="73031" y="5167"/>
                  </a:cubicBezTo>
                  <a:cubicBezTo>
                    <a:pt x="72987" y="5136"/>
                    <a:pt x="72895" y="5107"/>
                    <a:pt x="72785" y="5095"/>
                  </a:cubicBezTo>
                  <a:cubicBezTo>
                    <a:pt x="72740" y="5090"/>
                    <a:pt x="72692" y="5087"/>
                    <a:pt x="72643" y="5087"/>
                  </a:cubicBezTo>
                  <a:cubicBezTo>
                    <a:pt x="72443" y="5087"/>
                    <a:pt x="72231" y="5134"/>
                    <a:pt x="72163" y="5268"/>
                  </a:cubicBezTo>
                  <a:cubicBezTo>
                    <a:pt x="72135" y="5331"/>
                    <a:pt x="72087" y="5385"/>
                    <a:pt x="72030" y="5426"/>
                  </a:cubicBezTo>
                  <a:cubicBezTo>
                    <a:pt x="71986" y="5454"/>
                    <a:pt x="71938" y="5464"/>
                    <a:pt x="71886" y="5464"/>
                  </a:cubicBezTo>
                  <a:cubicBezTo>
                    <a:pt x="71813" y="5464"/>
                    <a:pt x="71734" y="5443"/>
                    <a:pt x="71648" y="5417"/>
                  </a:cubicBezTo>
                  <a:cubicBezTo>
                    <a:pt x="71616" y="5406"/>
                    <a:pt x="71587" y="5402"/>
                    <a:pt x="71560" y="5402"/>
                  </a:cubicBezTo>
                  <a:cubicBezTo>
                    <a:pt x="71427" y="5402"/>
                    <a:pt x="71339" y="5503"/>
                    <a:pt x="71132" y="5503"/>
                  </a:cubicBezTo>
                  <a:cubicBezTo>
                    <a:pt x="71108" y="5503"/>
                    <a:pt x="71082" y="5502"/>
                    <a:pt x="71055" y="5499"/>
                  </a:cubicBezTo>
                  <a:cubicBezTo>
                    <a:pt x="70877" y="5479"/>
                    <a:pt x="70742" y="5455"/>
                    <a:pt x="70644" y="5455"/>
                  </a:cubicBezTo>
                  <a:cubicBezTo>
                    <a:pt x="70569" y="5455"/>
                    <a:pt x="70516" y="5469"/>
                    <a:pt x="70480" y="5508"/>
                  </a:cubicBezTo>
                  <a:lnTo>
                    <a:pt x="70461" y="5524"/>
                  </a:lnTo>
                  <a:lnTo>
                    <a:pt x="70449" y="5537"/>
                  </a:lnTo>
                  <a:cubicBezTo>
                    <a:pt x="70411" y="5573"/>
                    <a:pt x="70368" y="5598"/>
                    <a:pt x="70319" y="5598"/>
                  </a:cubicBezTo>
                  <a:cubicBezTo>
                    <a:pt x="70271" y="5598"/>
                    <a:pt x="70218" y="5574"/>
                    <a:pt x="70158" y="5515"/>
                  </a:cubicBezTo>
                  <a:cubicBezTo>
                    <a:pt x="70079" y="5436"/>
                    <a:pt x="69814" y="5366"/>
                    <a:pt x="69511" y="5335"/>
                  </a:cubicBezTo>
                  <a:cubicBezTo>
                    <a:pt x="69414" y="5323"/>
                    <a:pt x="69316" y="5317"/>
                    <a:pt x="69219" y="5317"/>
                  </a:cubicBezTo>
                  <a:cubicBezTo>
                    <a:pt x="69083" y="5317"/>
                    <a:pt x="68948" y="5328"/>
                    <a:pt x="68814" y="5350"/>
                  </a:cubicBezTo>
                  <a:cubicBezTo>
                    <a:pt x="68725" y="5369"/>
                    <a:pt x="68640" y="5391"/>
                    <a:pt x="68552" y="5420"/>
                  </a:cubicBezTo>
                  <a:cubicBezTo>
                    <a:pt x="68125" y="5562"/>
                    <a:pt x="67658" y="5833"/>
                    <a:pt x="67652" y="5953"/>
                  </a:cubicBezTo>
                  <a:cubicBezTo>
                    <a:pt x="67642" y="6102"/>
                    <a:pt x="67055" y="6338"/>
                    <a:pt x="66964" y="6531"/>
                  </a:cubicBezTo>
                  <a:cubicBezTo>
                    <a:pt x="66872" y="6724"/>
                    <a:pt x="66680" y="6907"/>
                    <a:pt x="66288" y="7226"/>
                  </a:cubicBezTo>
                  <a:cubicBezTo>
                    <a:pt x="65919" y="7529"/>
                    <a:pt x="65509" y="7715"/>
                    <a:pt x="65414" y="7866"/>
                  </a:cubicBezTo>
                  <a:cubicBezTo>
                    <a:pt x="65411" y="7873"/>
                    <a:pt x="65408" y="7876"/>
                    <a:pt x="65408" y="7879"/>
                  </a:cubicBezTo>
                  <a:cubicBezTo>
                    <a:pt x="65404" y="7885"/>
                    <a:pt x="65401" y="7888"/>
                    <a:pt x="65401" y="7895"/>
                  </a:cubicBezTo>
                  <a:cubicBezTo>
                    <a:pt x="65344" y="8053"/>
                    <a:pt x="65300" y="8204"/>
                    <a:pt x="65060" y="8343"/>
                  </a:cubicBezTo>
                  <a:cubicBezTo>
                    <a:pt x="64991" y="8384"/>
                    <a:pt x="64902" y="8438"/>
                    <a:pt x="64814" y="8491"/>
                  </a:cubicBezTo>
                  <a:cubicBezTo>
                    <a:pt x="64603" y="8621"/>
                    <a:pt x="64372" y="8766"/>
                    <a:pt x="64265" y="8807"/>
                  </a:cubicBezTo>
                  <a:cubicBezTo>
                    <a:pt x="64227" y="8823"/>
                    <a:pt x="64195" y="8848"/>
                    <a:pt x="64173" y="8880"/>
                  </a:cubicBezTo>
                  <a:cubicBezTo>
                    <a:pt x="64113" y="8959"/>
                    <a:pt x="64079" y="9075"/>
                    <a:pt x="63858" y="9192"/>
                  </a:cubicBezTo>
                  <a:cubicBezTo>
                    <a:pt x="63551" y="9353"/>
                    <a:pt x="63447" y="9612"/>
                    <a:pt x="63801" y="9650"/>
                  </a:cubicBezTo>
                  <a:lnTo>
                    <a:pt x="63826" y="9650"/>
                  </a:lnTo>
                  <a:cubicBezTo>
                    <a:pt x="63863" y="9653"/>
                    <a:pt x="63901" y="9654"/>
                    <a:pt x="63937" y="9654"/>
                  </a:cubicBezTo>
                  <a:cubicBezTo>
                    <a:pt x="64093" y="9654"/>
                    <a:pt x="64240" y="9631"/>
                    <a:pt x="64347" y="9618"/>
                  </a:cubicBezTo>
                  <a:cubicBezTo>
                    <a:pt x="64391" y="9613"/>
                    <a:pt x="64429" y="9610"/>
                    <a:pt x="64459" y="9610"/>
                  </a:cubicBezTo>
                  <a:cubicBezTo>
                    <a:pt x="64520" y="9610"/>
                    <a:pt x="64548" y="9624"/>
                    <a:pt x="64533" y="9669"/>
                  </a:cubicBezTo>
                  <a:cubicBezTo>
                    <a:pt x="64495" y="9789"/>
                    <a:pt x="64445" y="10209"/>
                    <a:pt x="64549" y="10288"/>
                  </a:cubicBezTo>
                  <a:cubicBezTo>
                    <a:pt x="64555" y="10294"/>
                    <a:pt x="64565" y="10297"/>
                    <a:pt x="64574" y="10300"/>
                  </a:cubicBezTo>
                  <a:lnTo>
                    <a:pt x="64603" y="10300"/>
                  </a:lnTo>
                  <a:cubicBezTo>
                    <a:pt x="64628" y="10294"/>
                    <a:pt x="64653" y="10281"/>
                    <a:pt x="64675" y="10262"/>
                  </a:cubicBezTo>
                  <a:cubicBezTo>
                    <a:pt x="64757" y="10193"/>
                    <a:pt x="64792" y="10048"/>
                    <a:pt x="64890" y="9940"/>
                  </a:cubicBezTo>
                  <a:cubicBezTo>
                    <a:pt x="64915" y="9909"/>
                    <a:pt x="64950" y="9880"/>
                    <a:pt x="64988" y="9858"/>
                  </a:cubicBezTo>
                  <a:cubicBezTo>
                    <a:pt x="65034" y="9833"/>
                    <a:pt x="65063" y="9821"/>
                    <a:pt x="65079" y="9821"/>
                  </a:cubicBezTo>
                  <a:cubicBezTo>
                    <a:pt x="65136" y="9821"/>
                    <a:pt x="65034" y="9964"/>
                    <a:pt x="65007" y="10104"/>
                  </a:cubicBezTo>
                  <a:cubicBezTo>
                    <a:pt x="64985" y="10202"/>
                    <a:pt x="65048" y="10253"/>
                    <a:pt x="65086" y="10303"/>
                  </a:cubicBezTo>
                  <a:lnTo>
                    <a:pt x="65089" y="10310"/>
                  </a:lnTo>
                  <a:cubicBezTo>
                    <a:pt x="65114" y="10348"/>
                    <a:pt x="65117" y="10395"/>
                    <a:pt x="65032" y="10471"/>
                  </a:cubicBezTo>
                  <a:cubicBezTo>
                    <a:pt x="65022" y="10480"/>
                    <a:pt x="65013" y="10490"/>
                    <a:pt x="65003" y="10502"/>
                  </a:cubicBezTo>
                  <a:cubicBezTo>
                    <a:pt x="64956" y="10562"/>
                    <a:pt x="64999" y="10592"/>
                    <a:pt x="65072" y="10592"/>
                  </a:cubicBezTo>
                  <a:cubicBezTo>
                    <a:pt x="65169" y="10592"/>
                    <a:pt x="65318" y="10541"/>
                    <a:pt x="65382" y="10442"/>
                  </a:cubicBezTo>
                  <a:lnTo>
                    <a:pt x="65408" y="10401"/>
                  </a:lnTo>
                  <a:cubicBezTo>
                    <a:pt x="65474" y="10300"/>
                    <a:pt x="65515" y="10237"/>
                    <a:pt x="65565" y="10212"/>
                  </a:cubicBezTo>
                  <a:cubicBezTo>
                    <a:pt x="65579" y="10204"/>
                    <a:pt x="65596" y="10200"/>
                    <a:pt x="65612" y="10200"/>
                  </a:cubicBezTo>
                  <a:cubicBezTo>
                    <a:pt x="65623" y="10200"/>
                    <a:pt x="65634" y="10202"/>
                    <a:pt x="65644" y="10205"/>
                  </a:cubicBezTo>
                  <a:cubicBezTo>
                    <a:pt x="65654" y="10208"/>
                    <a:pt x="65665" y="10210"/>
                    <a:pt x="65674" y="10210"/>
                  </a:cubicBezTo>
                  <a:cubicBezTo>
                    <a:pt x="65698" y="10210"/>
                    <a:pt x="65721" y="10201"/>
                    <a:pt x="65739" y="10183"/>
                  </a:cubicBezTo>
                  <a:cubicBezTo>
                    <a:pt x="65780" y="10149"/>
                    <a:pt x="65793" y="10076"/>
                    <a:pt x="65764" y="9994"/>
                  </a:cubicBezTo>
                  <a:cubicBezTo>
                    <a:pt x="65752" y="9975"/>
                    <a:pt x="65764" y="9947"/>
                    <a:pt x="65789" y="9943"/>
                  </a:cubicBezTo>
                  <a:cubicBezTo>
                    <a:pt x="65804" y="9939"/>
                    <a:pt x="65822" y="9937"/>
                    <a:pt x="65845" y="9937"/>
                  </a:cubicBezTo>
                  <a:cubicBezTo>
                    <a:pt x="65911" y="9937"/>
                    <a:pt x="66008" y="9955"/>
                    <a:pt x="66105" y="9969"/>
                  </a:cubicBezTo>
                  <a:cubicBezTo>
                    <a:pt x="66153" y="9976"/>
                    <a:pt x="66200" y="9979"/>
                    <a:pt x="66249" y="9979"/>
                  </a:cubicBezTo>
                  <a:cubicBezTo>
                    <a:pt x="66265" y="9979"/>
                    <a:pt x="66281" y="9979"/>
                    <a:pt x="66298" y="9978"/>
                  </a:cubicBezTo>
                  <a:cubicBezTo>
                    <a:pt x="66307" y="9977"/>
                    <a:pt x="66316" y="9977"/>
                    <a:pt x="66325" y="9977"/>
                  </a:cubicBezTo>
                  <a:cubicBezTo>
                    <a:pt x="66355" y="9977"/>
                    <a:pt x="66386" y="9981"/>
                    <a:pt x="66415" y="9991"/>
                  </a:cubicBezTo>
                  <a:cubicBezTo>
                    <a:pt x="66591" y="10035"/>
                    <a:pt x="66768" y="10202"/>
                    <a:pt x="66784" y="10344"/>
                  </a:cubicBezTo>
                  <a:cubicBezTo>
                    <a:pt x="66803" y="10518"/>
                    <a:pt x="67002" y="10581"/>
                    <a:pt x="67160" y="10657"/>
                  </a:cubicBezTo>
                  <a:cubicBezTo>
                    <a:pt x="67317" y="10729"/>
                    <a:pt x="67497" y="10894"/>
                    <a:pt x="67387" y="10957"/>
                  </a:cubicBezTo>
                  <a:cubicBezTo>
                    <a:pt x="67365" y="10969"/>
                    <a:pt x="67346" y="10982"/>
                    <a:pt x="67327" y="10998"/>
                  </a:cubicBezTo>
                  <a:cubicBezTo>
                    <a:pt x="67295" y="11017"/>
                    <a:pt x="67283" y="11051"/>
                    <a:pt x="67289" y="11086"/>
                  </a:cubicBezTo>
                  <a:cubicBezTo>
                    <a:pt x="67295" y="11105"/>
                    <a:pt x="67305" y="11121"/>
                    <a:pt x="67314" y="11140"/>
                  </a:cubicBezTo>
                  <a:cubicBezTo>
                    <a:pt x="67336" y="11178"/>
                    <a:pt x="67333" y="11266"/>
                    <a:pt x="67333" y="11358"/>
                  </a:cubicBezTo>
                  <a:cubicBezTo>
                    <a:pt x="67330" y="11411"/>
                    <a:pt x="67330" y="11465"/>
                    <a:pt x="67333" y="11522"/>
                  </a:cubicBezTo>
                  <a:cubicBezTo>
                    <a:pt x="67333" y="11550"/>
                    <a:pt x="67339" y="11579"/>
                    <a:pt x="67349" y="11607"/>
                  </a:cubicBezTo>
                  <a:cubicBezTo>
                    <a:pt x="67396" y="11727"/>
                    <a:pt x="67431" y="11863"/>
                    <a:pt x="67248" y="12021"/>
                  </a:cubicBezTo>
                  <a:cubicBezTo>
                    <a:pt x="67084" y="12156"/>
                    <a:pt x="67103" y="12302"/>
                    <a:pt x="67046" y="12415"/>
                  </a:cubicBezTo>
                  <a:cubicBezTo>
                    <a:pt x="67036" y="12431"/>
                    <a:pt x="67027" y="12444"/>
                    <a:pt x="67017" y="12459"/>
                  </a:cubicBezTo>
                  <a:cubicBezTo>
                    <a:pt x="66964" y="12529"/>
                    <a:pt x="66954" y="12624"/>
                    <a:pt x="66945" y="12706"/>
                  </a:cubicBezTo>
                  <a:cubicBezTo>
                    <a:pt x="66942" y="12753"/>
                    <a:pt x="66926" y="12800"/>
                    <a:pt x="66901" y="12841"/>
                  </a:cubicBezTo>
                  <a:cubicBezTo>
                    <a:pt x="66844" y="12908"/>
                    <a:pt x="66838" y="13836"/>
                    <a:pt x="66686" y="14328"/>
                  </a:cubicBezTo>
                  <a:cubicBezTo>
                    <a:pt x="66673" y="14379"/>
                    <a:pt x="66654" y="14426"/>
                    <a:pt x="66635" y="14473"/>
                  </a:cubicBezTo>
                  <a:cubicBezTo>
                    <a:pt x="66588" y="14571"/>
                    <a:pt x="66550" y="14647"/>
                    <a:pt x="66516" y="14710"/>
                  </a:cubicBezTo>
                  <a:cubicBezTo>
                    <a:pt x="66474" y="14786"/>
                    <a:pt x="66427" y="14862"/>
                    <a:pt x="66373" y="14931"/>
                  </a:cubicBezTo>
                  <a:cubicBezTo>
                    <a:pt x="66329" y="14988"/>
                    <a:pt x="66288" y="15045"/>
                    <a:pt x="66250" y="15105"/>
                  </a:cubicBezTo>
                  <a:cubicBezTo>
                    <a:pt x="66203" y="15174"/>
                    <a:pt x="66153" y="15244"/>
                    <a:pt x="66099" y="15307"/>
                  </a:cubicBezTo>
                  <a:cubicBezTo>
                    <a:pt x="65922" y="15525"/>
                    <a:pt x="65663" y="15812"/>
                    <a:pt x="65594" y="15985"/>
                  </a:cubicBezTo>
                  <a:cubicBezTo>
                    <a:pt x="65461" y="16292"/>
                    <a:pt x="65168" y="16667"/>
                    <a:pt x="64890" y="16977"/>
                  </a:cubicBezTo>
                  <a:cubicBezTo>
                    <a:pt x="64820" y="17056"/>
                    <a:pt x="64751" y="17131"/>
                    <a:pt x="64685" y="17201"/>
                  </a:cubicBezTo>
                  <a:cubicBezTo>
                    <a:pt x="64419" y="17482"/>
                    <a:pt x="63914" y="17974"/>
                    <a:pt x="63738" y="18208"/>
                  </a:cubicBezTo>
                  <a:cubicBezTo>
                    <a:pt x="63709" y="18239"/>
                    <a:pt x="63690" y="18277"/>
                    <a:pt x="63678" y="18318"/>
                  </a:cubicBezTo>
                  <a:cubicBezTo>
                    <a:pt x="63678" y="18340"/>
                    <a:pt x="63640" y="18385"/>
                    <a:pt x="63577" y="18438"/>
                  </a:cubicBezTo>
                  <a:cubicBezTo>
                    <a:pt x="63416" y="18574"/>
                    <a:pt x="63245" y="18697"/>
                    <a:pt x="63065" y="18811"/>
                  </a:cubicBezTo>
                  <a:lnTo>
                    <a:pt x="63056" y="18817"/>
                  </a:lnTo>
                  <a:cubicBezTo>
                    <a:pt x="62739" y="19022"/>
                    <a:pt x="62392" y="19212"/>
                    <a:pt x="62257" y="19212"/>
                  </a:cubicBezTo>
                  <a:cubicBezTo>
                    <a:pt x="62255" y="19212"/>
                    <a:pt x="62253" y="19212"/>
                    <a:pt x="62251" y="19212"/>
                  </a:cubicBezTo>
                  <a:cubicBezTo>
                    <a:pt x="61995" y="19202"/>
                    <a:pt x="61765" y="18808"/>
                    <a:pt x="61537" y="18808"/>
                  </a:cubicBezTo>
                  <a:cubicBezTo>
                    <a:pt x="61487" y="18814"/>
                    <a:pt x="61436" y="18830"/>
                    <a:pt x="61392" y="18855"/>
                  </a:cubicBezTo>
                  <a:cubicBezTo>
                    <a:pt x="61263" y="18921"/>
                    <a:pt x="61140" y="19000"/>
                    <a:pt x="61023" y="19088"/>
                  </a:cubicBezTo>
                  <a:lnTo>
                    <a:pt x="61020" y="19088"/>
                  </a:lnTo>
                  <a:cubicBezTo>
                    <a:pt x="60972" y="19126"/>
                    <a:pt x="60922" y="19161"/>
                    <a:pt x="60871" y="19202"/>
                  </a:cubicBezTo>
                  <a:cubicBezTo>
                    <a:pt x="60565" y="19439"/>
                    <a:pt x="60262" y="19720"/>
                    <a:pt x="60183" y="19868"/>
                  </a:cubicBezTo>
                  <a:cubicBezTo>
                    <a:pt x="60025" y="20152"/>
                    <a:pt x="60155" y="20509"/>
                    <a:pt x="59962" y="20616"/>
                  </a:cubicBezTo>
                  <a:cubicBezTo>
                    <a:pt x="59766" y="20727"/>
                    <a:pt x="59138" y="21213"/>
                    <a:pt x="58883" y="21276"/>
                  </a:cubicBezTo>
                  <a:cubicBezTo>
                    <a:pt x="58627" y="21342"/>
                    <a:pt x="58497" y="21699"/>
                    <a:pt x="58709" y="21825"/>
                  </a:cubicBezTo>
                  <a:cubicBezTo>
                    <a:pt x="58797" y="21876"/>
                    <a:pt x="59025" y="22087"/>
                    <a:pt x="59255" y="22343"/>
                  </a:cubicBezTo>
                  <a:cubicBezTo>
                    <a:pt x="59580" y="22693"/>
                    <a:pt x="59915" y="23135"/>
                    <a:pt x="59896" y="23378"/>
                  </a:cubicBezTo>
                  <a:cubicBezTo>
                    <a:pt x="59874" y="23801"/>
                    <a:pt x="59972" y="24139"/>
                    <a:pt x="60063" y="24278"/>
                  </a:cubicBezTo>
                  <a:cubicBezTo>
                    <a:pt x="60144" y="24401"/>
                    <a:pt x="60017" y="24551"/>
                    <a:pt x="59867" y="24551"/>
                  </a:cubicBezTo>
                  <a:cubicBezTo>
                    <a:pt x="59847" y="24551"/>
                    <a:pt x="59827" y="24549"/>
                    <a:pt x="59807" y="24543"/>
                  </a:cubicBezTo>
                  <a:cubicBezTo>
                    <a:pt x="59748" y="24528"/>
                    <a:pt x="59699" y="24513"/>
                    <a:pt x="59645" y="24513"/>
                  </a:cubicBezTo>
                  <a:cubicBezTo>
                    <a:pt x="59543" y="24513"/>
                    <a:pt x="59427" y="24570"/>
                    <a:pt x="59205" y="24799"/>
                  </a:cubicBezTo>
                  <a:cubicBezTo>
                    <a:pt x="58934" y="25074"/>
                    <a:pt x="58391" y="25213"/>
                    <a:pt x="58144" y="25213"/>
                  </a:cubicBezTo>
                  <a:cubicBezTo>
                    <a:pt x="58079" y="25213"/>
                    <a:pt x="58035" y="25203"/>
                    <a:pt x="58021" y="25184"/>
                  </a:cubicBezTo>
                  <a:cubicBezTo>
                    <a:pt x="57954" y="25093"/>
                    <a:pt x="58074" y="24919"/>
                    <a:pt x="57932" y="24771"/>
                  </a:cubicBezTo>
                  <a:cubicBezTo>
                    <a:pt x="57787" y="24622"/>
                    <a:pt x="58311" y="24307"/>
                    <a:pt x="58131" y="24022"/>
                  </a:cubicBezTo>
                  <a:cubicBezTo>
                    <a:pt x="57959" y="23756"/>
                    <a:pt x="57949" y="23450"/>
                    <a:pt x="58123" y="23450"/>
                  </a:cubicBezTo>
                  <a:cubicBezTo>
                    <a:pt x="58134" y="23450"/>
                    <a:pt x="58147" y="23452"/>
                    <a:pt x="58160" y="23454"/>
                  </a:cubicBezTo>
                  <a:cubicBezTo>
                    <a:pt x="58175" y="23458"/>
                    <a:pt x="58190" y="23459"/>
                    <a:pt x="58203" y="23459"/>
                  </a:cubicBezTo>
                  <a:cubicBezTo>
                    <a:pt x="58370" y="23459"/>
                    <a:pt x="58373" y="23207"/>
                    <a:pt x="58194" y="23189"/>
                  </a:cubicBezTo>
                  <a:cubicBezTo>
                    <a:pt x="58059" y="23176"/>
                    <a:pt x="58071" y="22978"/>
                    <a:pt x="58002" y="22861"/>
                  </a:cubicBezTo>
                  <a:cubicBezTo>
                    <a:pt x="57975" y="22810"/>
                    <a:pt x="57922" y="22778"/>
                    <a:pt x="57865" y="22778"/>
                  </a:cubicBezTo>
                  <a:cubicBezTo>
                    <a:pt x="57862" y="22778"/>
                    <a:pt x="57859" y="22779"/>
                    <a:pt x="57857" y="22779"/>
                  </a:cubicBezTo>
                  <a:cubicBezTo>
                    <a:pt x="57747" y="22779"/>
                    <a:pt x="57659" y="22769"/>
                    <a:pt x="57588" y="22769"/>
                  </a:cubicBezTo>
                  <a:cubicBezTo>
                    <a:pt x="57492" y="22769"/>
                    <a:pt x="57427" y="22787"/>
                    <a:pt x="57380" y="22870"/>
                  </a:cubicBezTo>
                  <a:cubicBezTo>
                    <a:pt x="57356" y="22913"/>
                    <a:pt x="57319" y="22932"/>
                    <a:pt x="57279" y="22932"/>
                  </a:cubicBezTo>
                  <a:cubicBezTo>
                    <a:pt x="57185" y="22932"/>
                    <a:pt x="57074" y="22830"/>
                    <a:pt x="57067" y="22712"/>
                  </a:cubicBezTo>
                  <a:cubicBezTo>
                    <a:pt x="57058" y="22545"/>
                    <a:pt x="56796" y="22539"/>
                    <a:pt x="56957" y="22337"/>
                  </a:cubicBezTo>
                  <a:cubicBezTo>
                    <a:pt x="57121" y="22135"/>
                    <a:pt x="57500" y="21889"/>
                    <a:pt x="57323" y="21671"/>
                  </a:cubicBezTo>
                  <a:cubicBezTo>
                    <a:pt x="57197" y="21507"/>
                    <a:pt x="56903" y="21346"/>
                    <a:pt x="56616" y="21320"/>
                  </a:cubicBezTo>
                  <a:lnTo>
                    <a:pt x="56616" y="21323"/>
                  </a:lnTo>
                  <a:cubicBezTo>
                    <a:pt x="56594" y="21321"/>
                    <a:pt x="56571" y="21320"/>
                    <a:pt x="56549" y="21320"/>
                  </a:cubicBezTo>
                  <a:cubicBezTo>
                    <a:pt x="56508" y="21320"/>
                    <a:pt x="56467" y="21324"/>
                    <a:pt x="56427" y="21330"/>
                  </a:cubicBezTo>
                  <a:cubicBezTo>
                    <a:pt x="56389" y="21333"/>
                    <a:pt x="56351" y="21346"/>
                    <a:pt x="56316" y="21361"/>
                  </a:cubicBezTo>
                  <a:cubicBezTo>
                    <a:pt x="56225" y="21396"/>
                    <a:pt x="56133" y="21440"/>
                    <a:pt x="56042" y="21488"/>
                  </a:cubicBezTo>
                  <a:cubicBezTo>
                    <a:pt x="55754" y="21633"/>
                    <a:pt x="55439" y="21832"/>
                    <a:pt x="55170" y="21999"/>
                  </a:cubicBezTo>
                  <a:cubicBezTo>
                    <a:pt x="55098" y="22046"/>
                    <a:pt x="55022" y="22087"/>
                    <a:pt x="54940" y="22119"/>
                  </a:cubicBezTo>
                  <a:cubicBezTo>
                    <a:pt x="54869" y="22145"/>
                    <a:pt x="54810" y="22156"/>
                    <a:pt x="54766" y="22156"/>
                  </a:cubicBezTo>
                  <a:cubicBezTo>
                    <a:pt x="54724" y="22156"/>
                    <a:pt x="54697" y="22145"/>
                    <a:pt x="54687" y="22125"/>
                  </a:cubicBezTo>
                  <a:cubicBezTo>
                    <a:pt x="54675" y="22106"/>
                    <a:pt x="54684" y="22078"/>
                    <a:pt x="54716" y="22037"/>
                  </a:cubicBezTo>
                  <a:cubicBezTo>
                    <a:pt x="54725" y="22027"/>
                    <a:pt x="54731" y="22018"/>
                    <a:pt x="54744" y="22008"/>
                  </a:cubicBezTo>
                  <a:cubicBezTo>
                    <a:pt x="54829" y="21930"/>
                    <a:pt x="54832" y="21870"/>
                    <a:pt x="54823" y="21806"/>
                  </a:cubicBezTo>
                  <a:cubicBezTo>
                    <a:pt x="54801" y="21740"/>
                    <a:pt x="54798" y="21674"/>
                    <a:pt x="54810" y="21604"/>
                  </a:cubicBezTo>
                  <a:cubicBezTo>
                    <a:pt x="54814" y="21582"/>
                    <a:pt x="54820" y="21557"/>
                    <a:pt x="54832" y="21535"/>
                  </a:cubicBezTo>
                  <a:cubicBezTo>
                    <a:pt x="54902" y="21377"/>
                    <a:pt x="55233" y="21137"/>
                    <a:pt x="55319" y="20929"/>
                  </a:cubicBezTo>
                  <a:cubicBezTo>
                    <a:pt x="55357" y="20844"/>
                    <a:pt x="55331" y="20743"/>
                    <a:pt x="55252" y="20692"/>
                  </a:cubicBezTo>
                  <a:cubicBezTo>
                    <a:pt x="55171" y="20628"/>
                    <a:pt x="55082" y="20599"/>
                    <a:pt x="54990" y="20599"/>
                  </a:cubicBezTo>
                  <a:cubicBezTo>
                    <a:pt x="54896" y="20599"/>
                    <a:pt x="54798" y="20629"/>
                    <a:pt x="54700" y="20679"/>
                  </a:cubicBezTo>
                  <a:lnTo>
                    <a:pt x="54697" y="20683"/>
                  </a:lnTo>
                  <a:cubicBezTo>
                    <a:pt x="54627" y="20721"/>
                    <a:pt x="54561" y="20762"/>
                    <a:pt x="54498" y="20812"/>
                  </a:cubicBezTo>
                  <a:lnTo>
                    <a:pt x="54495" y="20815"/>
                  </a:lnTo>
                  <a:cubicBezTo>
                    <a:pt x="54425" y="20869"/>
                    <a:pt x="54359" y="20932"/>
                    <a:pt x="54299" y="20998"/>
                  </a:cubicBezTo>
                  <a:cubicBezTo>
                    <a:pt x="54264" y="21033"/>
                    <a:pt x="54230" y="21068"/>
                    <a:pt x="54198" y="21106"/>
                  </a:cubicBezTo>
                  <a:cubicBezTo>
                    <a:pt x="54179" y="21128"/>
                    <a:pt x="54157" y="21150"/>
                    <a:pt x="54135" y="21172"/>
                  </a:cubicBezTo>
                  <a:cubicBezTo>
                    <a:pt x="53949" y="21349"/>
                    <a:pt x="53803" y="21317"/>
                    <a:pt x="53680" y="21355"/>
                  </a:cubicBezTo>
                  <a:cubicBezTo>
                    <a:pt x="53671" y="21361"/>
                    <a:pt x="53658" y="21361"/>
                    <a:pt x="53642" y="21368"/>
                  </a:cubicBezTo>
                  <a:cubicBezTo>
                    <a:pt x="53614" y="21383"/>
                    <a:pt x="53589" y="21402"/>
                    <a:pt x="53573" y="21428"/>
                  </a:cubicBezTo>
                  <a:cubicBezTo>
                    <a:pt x="53545" y="21456"/>
                    <a:pt x="53522" y="21491"/>
                    <a:pt x="53510" y="21529"/>
                  </a:cubicBezTo>
                  <a:cubicBezTo>
                    <a:pt x="53500" y="21554"/>
                    <a:pt x="53488" y="21579"/>
                    <a:pt x="53478" y="21608"/>
                  </a:cubicBezTo>
                  <a:cubicBezTo>
                    <a:pt x="53459" y="21674"/>
                    <a:pt x="53425" y="21737"/>
                    <a:pt x="53377" y="21787"/>
                  </a:cubicBezTo>
                  <a:cubicBezTo>
                    <a:pt x="53312" y="21858"/>
                    <a:pt x="53233" y="21880"/>
                    <a:pt x="53148" y="21880"/>
                  </a:cubicBezTo>
                  <a:cubicBezTo>
                    <a:pt x="53084" y="21880"/>
                    <a:pt x="53017" y="21867"/>
                    <a:pt x="52951" y="21854"/>
                  </a:cubicBezTo>
                  <a:cubicBezTo>
                    <a:pt x="52951" y="21854"/>
                    <a:pt x="52951" y="21855"/>
                    <a:pt x="52950" y="21855"/>
                  </a:cubicBezTo>
                  <a:cubicBezTo>
                    <a:pt x="52950" y="21855"/>
                    <a:pt x="52949" y="21855"/>
                    <a:pt x="52948" y="21854"/>
                  </a:cubicBezTo>
                  <a:cubicBezTo>
                    <a:pt x="52891" y="21840"/>
                    <a:pt x="52831" y="21832"/>
                    <a:pt x="52769" y="21832"/>
                  </a:cubicBezTo>
                  <a:cubicBezTo>
                    <a:pt x="52749" y="21832"/>
                    <a:pt x="52729" y="21833"/>
                    <a:pt x="52708" y="21835"/>
                  </a:cubicBezTo>
                  <a:cubicBezTo>
                    <a:pt x="52673" y="21844"/>
                    <a:pt x="52639" y="21863"/>
                    <a:pt x="52613" y="21889"/>
                  </a:cubicBezTo>
                  <a:cubicBezTo>
                    <a:pt x="52478" y="22018"/>
                    <a:pt x="52408" y="22349"/>
                    <a:pt x="52519" y="22514"/>
                  </a:cubicBezTo>
                  <a:cubicBezTo>
                    <a:pt x="52528" y="22526"/>
                    <a:pt x="52541" y="22539"/>
                    <a:pt x="52553" y="22551"/>
                  </a:cubicBezTo>
                  <a:cubicBezTo>
                    <a:pt x="52592" y="22584"/>
                    <a:pt x="52643" y="22603"/>
                    <a:pt x="52695" y="22603"/>
                  </a:cubicBezTo>
                  <a:cubicBezTo>
                    <a:pt x="52702" y="22603"/>
                    <a:pt x="52710" y="22603"/>
                    <a:pt x="52717" y="22602"/>
                  </a:cubicBezTo>
                  <a:cubicBezTo>
                    <a:pt x="52808" y="22598"/>
                    <a:pt x="52895" y="22594"/>
                    <a:pt x="52974" y="22594"/>
                  </a:cubicBezTo>
                  <a:cubicBezTo>
                    <a:pt x="53123" y="22594"/>
                    <a:pt x="53244" y="22606"/>
                    <a:pt x="53314" y="22643"/>
                  </a:cubicBezTo>
                  <a:lnTo>
                    <a:pt x="53317" y="22643"/>
                  </a:lnTo>
                  <a:cubicBezTo>
                    <a:pt x="53330" y="22646"/>
                    <a:pt x="53343" y="22659"/>
                    <a:pt x="53349" y="22671"/>
                  </a:cubicBezTo>
                  <a:cubicBezTo>
                    <a:pt x="53380" y="22703"/>
                    <a:pt x="53387" y="22753"/>
                    <a:pt x="53358" y="22823"/>
                  </a:cubicBezTo>
                  <a:cubicBezTo>
                    <a:pt x="53349" y="22845"/>
                    <a:pt x="53343" y="22867"/>
                    <a:pt x="53339" y="22889"/>
                  </a:cubicBezTo>
                  <a:cubicBezTo>
                    <a:pt x="53314" y="23028"/>
                    <a:pt x="53358" y="23170"/>
                    <a:pt x="53453" y="23274"/>
                  </a:cubicBezTo>
                  <a:cubicBezTo>
                    <a:pt x="53502" y="23321"/>
                    <a:pt x="53566" y="23345"/>
                    <a:pt x="53630" y="23345"/>
                  </a:cubicBezTo>
                  <a:cubicBezTo>
                    <a:pt x="53669" y="23345"/>
                    <a:pt x="53708" y="23336"/>
                    <a:pt x="53743" y="23318"/>
                  </a:cubicBezTo>
                  <a:cubicBezTo>
                    <a:pt x="53867" y="23259"/>
                    <a:pt x="54009" y="23110"/>
                    <a:pt x="54144" y="22981"/>
                  </a:cubicBezTo>
                  <a:cubicBezTo>
                    <a:pt x="54160" y="22965"/>
                    <a:pt x="54176" y="22946"/>
                    <a:pt x="54195" y="22933"/>
                  </a:cubicBezTo>
                  <a:lnTo>
                    <a:pt x="54239" y="22886"/>
                  </a:lnTo>
                  <a:cubicBezTo>
                    <a:pt x="54255" y="22870"/>
                    <a:pt x="54274" y="22858"/>
                    <a:pt x="54286" y="22842"/>
                  </a:cubicBezTo>
                  <a:cubicBezTo>
                    <a:pt x="54364" y="22775"/>
                    <a:pt x="54433" y="22729"/>
                    <a:pt x="54489" y="22729"/>
                  </a:cubicBezTo>
                  <a:cubicBezTo>
                    <a:pt x="54521" y="22729"/>
                    <a:pt x="54548" y="22743"/>
                    <a:pt x="54570" y="22776"/>
                  </a:cubicBezTo>
                  <a:cubicBezTo>
                    <a:pt x="54674" y="22941"/>
                    <a:pt x="54855" y="23036"/>
                    <a:pt x="55045" y="23036"/>
                  </a:cubicBezTo>
                  <a:cubicBezTo>
                    <a:pt x="55088" y="23036"/>
                    <a:pt x="55131" y="23032"/>
                    <a:pt x="55173" y="23022"/>
                  </a:cubicBezTo>
                  <a:cubicBezTo>
                    <a:pt x="55188" y="23018"/>
                    <a:pt x="55204" y="23016"/>
                    <a:pt x="55219" y="23016"/>
                  </a:cubicBezTo>
                  <a:cubicBezTo>
                    <a:pt x="55278" y="23016"/>
                    <a:pt x="55343" y="23042"/>
                    <a:pt x="55401" y="23082"/>
                  </a:cubicBezTo>
                  <a:cubicBezTo>
                    <a:pt x="55439" y="23110"/>
                    <a:pt x="55473" y="23139"/>
                    <a:pt x="55502" y="23176"/>
                  </a:cubicBezTo>
                  <a:cubicBezTo>
                    <a:pt x="55511" y="23186"/>
                    <a:pt x="55517" y="23199"/>
                    <a:pt x="55524" y="23208"/>
                  </a:cubicBezTo>
                  <a:cubicBezTo>
                    <a:pt x="55533" y="23221"/>
                    <a:pt x="55540" y="23233"/>
                    <a:pt x="55546" y="23246"/>
                  </a:cubicBezTo>
                  <a:cubicBezTo>
                    <a:pt x="55571" y="23287"/>
                    <a:pt x="55577" y="23337"/>
                    <a:pt x="55562" y="23382"/>
                  </a:cubicBezTo>
                  <a:cubicBezTo>
                    <a:pt x="55552" y="23397"/>
                    <a:pt x="55540" y="23410"/>
                    <a:pt x="55527" y="23420"/>
                  </a:cubicBezTo>
                  <a:cubicBezTo>
                    <a:pt x="55505" y="23432"/>
                    <a:pt x="55483" y="23445"/>
                    <a:pt x="55461" y="23451"/>
                  </a:cubicBezTo>
                  <a:cubicBezTo>
                    <a:pt x="55445" y="23461"/>
                    <a:pt x="55432" y="23464"/>
                    <a:pt x="55416" y="23467"/>
                  </a:cubicBezTo>
                  <a:cubicBezTo>
                    <a:pt x="55385" y="23473"/>
                    <a:pt x="55357" y="23483"/>
                    <a:pt x="55325" y="23489"/>
                  </a:cubicBezTo>
                  <a:cubicBezTo>
                    <a:pt x="55319" y="23492"/>
                    <a:pt x="55312" y="23495"/>
                    <a:pt x="55306" y="23495"/>
                  </a:cubicBezTo>
                  <a:cubicBezTo>
                    <a:pt x="55278" y="23498"/>
                    <a:pt x="55249" y="23505"/>
                    <a:pt x="55221" y="23511"/>
                  </a:cubicBezTo>
                  <a:cubicBezTo>
                    <a:pt x="55057" y="23543"/>
                    <a:pt x="54880" y="23568"/>
                    <a:pt x="54826" y="23628"/>
                  </a:cubicBezTo>
                  <a:cubicBezTo>
                    <a:pt x="54814" y="23644"/>
                    <a:pt x="54798" y="23653"/>
                    <a:pt x="54782" y="23659"/>
                  </a:cubicBezTo>
                  <a:cubicBezTo>
                    <a:pt x="54722" y="23691"/>
                    <a:pt x="54653" y="23678"/>
                    <a:pt x="54583" y="23700"/>
                  </a:cubicBezTo>
                  <a:cubicBezTo>
                    <a:pt x="54574" y="23700"/>
                    <a:pt x="54567" y="23704"/>
                    <a:pt x="54561" y="23710"/>
                  </a:cubicBezTo>
                  <a:cubicBezTo>
                    <a:pt x="54542" y="23713"/>
                    <a:pt x="54526" y="23723"/>
                    <a:pt x="54514" y="23732"/>
                  </a:cubicBezTo>
                  <a:cubicBezTo>
                    <a:pt x="54485" y="23757"/>
                    <a:pt x="54463" y="23789"/>
                    <a:pt x="54447" y="23824"/>
                  </a:cubicBezTo>
                  <a:cubicBezTo>
                    <a:pt x="54419" y="23896"/>
                    <a:pt x="54372" y="23959"/>
                    <a:pt x="54312" y="24010"/>
                  </a:cubicBezTo>
                  <a:cubicBezTo>
                    <a:pt x="54293" y="24029"/>
                    <a:pt x="54271" y="24041"/>
                    <a:pt x="54245" y="24051"/>
                  </a:cubicBezTo>
                  <a:cubicBezTo>
                    <a:pt x="54218" y="24061"/>
                    <a:pt x="54189" y="24066"/>
                    <a:pt x="54160" y="24066"/>
                  </a:cubicBezTo>
                  <a:cubicBezTo>
                    <a:pt x="54143" y="24066"/>
                    <a:pt x="54126" y="24064"/>
                    <a:pt x="54110" y="24060"/>
                  </a:cubicBezTo>
                  <a:cubicBezTo>
                    <a:pt x="54103" y="24058"/>
                    <a:pt x="54097" y="24056"/>
                    <a:pt x="54090" y="24056"/>
                  </a:cubicBezTo>
                  <a:cubicBezTo>
                    <a:pt x="54081" y="24056"/>
                    <a:pt x="54071" y="24059"/>
                    <a:pt x="54062" y="24067"/>
                  </a:cubicBezTo>
                  <a:cubicBezTo>
                    <a:pt x="54059" y="24067"/>
                    <a:pt x="54053" y="24073"/>
                    <a:pt x="54053" y="24076"/>
                  </a:cubicBezTo>
                  <a:cubicBezTo>
                    <a:pt x="54040" y="24101"/>
                    <a:pt x="54031" y="24127"/>
                    <a:pt x="54028" y="24155"/>
                  </a:cubicBezTo>
                  <a:lnTo>
                    <a:pt x="54018" y="24183"/>
                  </a:lnTo>
                  <a:cubicBezTo>
                    <a:pt x="54002" y="24234"/>
                    <a:pt x="53974" y="24278"/>
                    <a:pt x="53933" y="24316"/>
                  </a:cubicBezTo>
                  <a:cubicBezTo>
                    <a:pt x="53901" y="24348"/>
                    <a:pt x="53860" y="24373"/>
                    <a:pt x="53816" y="24389"/>
                  </a:cubicBezTo>
                  <a:cubicBezTo>
                    <a:pt x="53766" y="24411"/>
                    <a:pt x="53715" y="24439"/>
                    <a:pt x="53674" y="24474"/>
                  </a:cubicBezTo>
                  <a:cubicBezTo>
                    <a:pt x="53563" y="24565"/>
                    <a:pt x="53497" y="24698"/>
                    <a:pt x="53491" y="24840"/>
                  </a:cubicBezTo>
                  <a:cubicBezTo>
                    <a:pt x="53488" y="24884"/>
                    <a:pt x="53500" y="24928"/>
                    <a:pt x="53522" y="24963"/>
                  </a:cubicBezTo>
                  <a:cubicBezTo>
                    <a:pt x="53529" y="24973"/>
                    <a:pt x="53535" y="24982"/>
                    <a:pt x="53545" y="24988"/>
                  </a:cubicBezTo>
                  <a:cubicBezTo>
                    <a:pt x="53560" y="25007"/>
                    <a:pt x="53579" y="25023"/>
                    <a:pt x="53601" y="25033"/>
                  </a:cubicBezTo>
                  <a:cubicBezTo>
                    <a:pt x="53627" y="25045"/>
                    <a:pt x="53649" y="25058"/>
                    <a:pt x="53674" y="25070"/>
                  </a:cubicBezTo>
                  <a:cubicBezTo>
                    <a:pt x="53690" y="25077"/>
                    <a:pt x="53702" y="25083"/>
                    <a:pt x="53718" y="25089"/>
                  </a:cubicBezTo>
                  <a:cubicBezTo>
                    <a:pt x="53816" y="25134"/>
                    <a:pt x="53927" y="25178"/>
                    <a:pt x="53999" y="25247"/>
                  </a:cubicBezTo>
                  <a:cubicBezTo>
                    <a:pt x="54012" y="25257"/>
                    <a:pt x="54024" y="25266"/>
                    <a:pt x="54031" y="25279"/>
                  </a:cubicBezTo>
                  <a:cubicBezTo>
                    <a:pt x="54046" y="25301"/>
                    <a:pt x="54062" y="25323"/>
                    <a:pt x="54072" y="25348"/>
                  </a:cubicBezTo>
                  <a:cubicBezTo>
                    <a:pt x="54084" y="25399"/>
                    <a:pt x="54103" y="25443"/>
                    <a:pt x="54125" y="25487"/>
                  </a:cubicBezTo>
                  <a:cubicBezTo>
                    <a:pt x="54179" y="25613"/>
                    <a:pt x="54248" y="25762"/>
                    <a:pt x="54315" y="25882"/>
                  </a:cubicBezTo>
                  <a:cubicBezTo>
                    <a:pt x="54350" y="25954"/>
                    <a:pt x="54391" y="26021"/>
                    <a:pt x="54444" y="26081"/>
                  </a:cubicBezTo>
                  <a:cubicBezTo>
                    <a:pt x="54451" y="26087"/>
                    <a:pt x="54457" y="26093"/>
                    <a:pt x="54466" y="26100"/>
                  </a:cubicBezTo>
                  <a:lnTo>
                    <a:pt x="54466" y="26103"/>
                  </a:lnTo>
                  <a:cubicBezTo>
                    <a:pt x="54473" y="26106"/>
                    <a:pt x="54479" y="26112"/>
                    <a:pt x="54482" y="26119"/>
                  </a:cubicBezTo>
                  <a:cubicBezTo>
                    <a:pt x="54495" y="26131"/>
                    <a:pt x="54498" y="26144"/>
                    <a:pt x="54498" y="26160"/>
                  </a:cubicBezTo>
                  <a:cubicBezTo>
                    <a:pt x="54501" y="26185"/>
                    <a:pt x="54498" y="26213"/>
                    <a:pt x="54498" y="26248"/>
                  </a:cubicBezTo>
                  <a:cubicBezTo>
                    <a:pt x="54488" y="26324"/>
                    <a:pt x="54485" y="26403"/>
                    <a:pt x="54577" y="26472"/>
                  </a:cubicBezTo>
                  <a:cubicBezTo>
                    <a:pt x="54703" y="26573"/>
                    <a:pt x="54823" y="26677"/>
                    <a:pt x="54940" y="26788"/>
                  </a:cubicBezTo>
                  <a:cubicBezTo>
                    <a:pt x="54952" y="26800"/>
                    <a:pt x="54965" y="26816"/>
                    <a:pt x="54978" y="26829"/>
                  </a:cubicBezTo>
                  <a:cubicBezTo>
                    <a:pt x="55072" y="26927"/>
                    <a:pt x="55132" y="27015"/>
                    <a:pt x="55098" y="27056"/>
                  </a:cubicBezTo>
                  <a:lnTo>
                    <a:pt x="55098" y="27059"/>
                  </a:lnTo>
                  <a:cubicBezTo>
                    <a:pt x="55070" y="27087"/>
                    <a:pt x="55030" y="27099"/>
                    <a:pt x="54982" y="27099"/>
                  </a:cubicBezTo>
                  <a:cubicBezTo>
                    <a:pt x="54894" y="27099"/>
                    <a:pt x="54779" y="27059"/>
                    <a:pt x="54662" y="27006"/>
                  </a:cubicBezTo>
                  <a:cubicBezTo>
                    <a:pt x="54624" y="26987"/>
                    <a:pt x="54586" y="26968"/>
                    <a:pt x="54548" y="26949"/>
                  </a:cubicBezTo>
                  <a:lnTo>
                    <a:pt x="54545" y="26949"/>
                  </a:lnTo>
                  <a:cubicBezTo>
                    <a:pt x="54479" y="26919"/>
                    <a:pt x="54408" y="26905"/>
                    <a:pt x="54337" y="26905"/>
                  </a:cubicBezTo>
                  <a:cubicBezTo>
                    <a:pt x="54303" y="26905"/>
                    <a:pt x="54269" y="26908"/>
                    <a:pt x="54236" y="26914"/>
                  </a:cubicBezTo>
                  <a:cubicBezTo>
                    <a:pt x="54217" y="26917"/>
                    <a:pt x="54198" y="26923"/>
                    <a:pt x="54179" y="26930"/>
                  </a:cubicBezTo>
                  <a:cubicBezTo>
                    <a:pt x="54135" y="26949"/>
                    <a:pt x="54129" y="26968"/>
                    <a:pt x="54198" y="26968"/>
                  </a:cubicBezTo>
                  <a:cubicBezTo>
                    <a:pt x="54271" y="26968"/>
                    <a:pt x="54337" y="27021"/>
                    <a:pt x="54403" y="27094"/>
                  </a:cubicBezTo>
                  <a:cubicBezTo>
                    <a:pt x="54428" y="27119"/>
                    <a:pt x="54451" y="27141"/>
                    <a:pt x="54476" y="27167"/>
                  </a:cubicBezTo>
                  <a:cubicBezTo>
                    <a:pt x="54501" y="27192"/>
                    <a:pt x="54520" y="27220"/>
                    <a:pt x="54542" y="27245"/>
                  </a:cubicBezTo>
                  <a:cubicBezTo>
                    <a:pt x="54613" y="27310"/>
                    <a:pt x="54681" y="27369"/>
                    <a:pt x="54745" y="27369"/>
                  </a:cubicBezTo>
                  <a:cubicBezTo>
                    <a:pt x="54747" y="27369"/>
                    <a:pt x="54749" y="27369"/>
                    <a:pt x="54750" y="27369"/>
                  </a:cubicBezTo>
                  <a:cubicBezTo>
                    <a:pt x="54754" y="27368"/>
                    <a:pt x="54757" y="27368"/>
                    <a:pt x="54760" y="27368"/>
                  </a:cubicBezTo>
                  <a:cubicBezTo>
                    <a:pt x="54910" y="27368"/>
                    <a:pt x="55164" y="27576"/>
                    <a:pt x="55154" y="27668"/>
                  </a:cubicBezTo>
                  <a:cubicBezTo>
                    <a:pt x="55158" y="27678"/>
                    <a:pt x="55154" y="27684"/>
                    <a:pt x="55148" y="27691"/>
                  </a:cubicBezTo>
                  <a:cubicBezTo>
                    <a:pt x="55145" y="27700"/>
                    <a:pt x="55136" y="27710"/>
                    <a:pt x="55126" y="27710"/>
                  </a:cubicBezTo>
                  <a:cubicBezTo>
                    <a:pt x="55079" y="27728"/>
                    <a:pt x="55035" y="27747"/>
                    <a:pt x="54993" y="27769"/>
                  </a:cubicBezTo>
                  <a:cubicBezTo>
                    <a:pt x="54915" y="27814"/>
                    <a:pt x="54823" y="27870"/>
                    <a:pt x="54731" y="27918"/>
                  </a:cubicBezTo>
                  <a:cubicBezTo>
                    <a:pt x="54649" y="27965"/>
                    <a:pt x="54564" y="28003"/>
                    <a:pt x="54476" y="28028"/>
                  </a:cubicBezTo>
                  <a:cubicBezTo>
                    <a:pt x="54457" y="28031"/>
                    <a:pt x="54438" y="28041"/>
                    <a:pt x="54422" y="28054"/>
                  </a:cubicBezTo>
                  <a:lnTo>
                    <a:pt x="54413" y="28063"/>
                  </a:lnTo>
                  <a:cubicBezTo>
                    <a:pt x="54400" y="28088"/>
                    <a:pt x="54416" y="28117"/>
                    <a:pt x="54444" y="28142"/>
                  </a:cubicBezTo>
                  <a:cubicBezTo>
                    <a:pt x="54485" y="28180"/>
                    <a:pt x="54539" y="28199"/>
                    <a:pt x="54596" y="28202"/>
                  </a:cubicBezTo>
                  <a:cubicBezTo>
                    <a:pt x="54634" y="28202"/>
                    <a:pt x="54668" y="28183"/>
                    <a:pt x="54694" y="28155"/>
                  </a:cubicBezTo>
                  <a:cubicBezTo>
                    <a:pt x="54712" y="28132"/>
                    <a:pt x="54731" y="28123"/>
                    <a:pt x="54750" y="28123"/>
                  </a:cubicBezTo>
                  <a:cubicBezTo>
                    <a:pt x="54803" y="28123"/>
                    <a:pt x="54858" y="28192"/>
                    <a:pt x="54911" y="28243"/>
                  </a:cubicBezTo>
                  <a:cubicBezTo>
                    <a:pt x="54944" y="28276"/>
                    <a:pt x="54977" y="28299"/>
                    <a:pt x="55009" y="28299"/>
                  </a:cubicBezTo>
                  <a:cubicBezTo>
                    <a:pt x="55023" y="28299"/>
                    <a:pt x="55037" y="28295"/>
                    <a:pt x="55050" y="28284"/>
                  </a:cubicBezTo>
                  <a:cubicBezTo>
                    <a:pt x="55066" y="28271"/>
                    <a:pt x="55085" y="28262"/>
                    <a:pt x="55107" y="28259"/>
                  </a:cubicBezTo>
                  <a:cubicBezTo>
                    <a:pt x="55139" y="28252"/>
                    <a:pt x="55171" y="28248"/>
                    <a:pt x="55204" y="28248"/>
                  </a:cubicBezTo>
                  <a:cubicBezTo>
                    <a:pt x="55242" y="28248"/>
                    <a:pt x="55281" y="28253"/>
                    <a:pt x="55319" y="28265"/>
                  </a:cubicBezTo>
                  <a:cubicBezTo>
                    <a:pt x="55334" y="28268"/>
                    <a:pt x="55350" y="28278"/>
                    <a:pt x="55363" y="28287"/>
                  </a:cubicBezTo>
                  <a:cubicBezTo>
                    <a:pt x="55369" y="28290"/>
                    <a:pt x="55372" y="28297"/>
                    <a:pt x="55375" y="28300"/>
                  </a:cubicBezTo>
                  <a:cubicBezTo>
                    <a:pt x="55379" y="28306"/>
                    <a:pt x="55379" y="28312"/>
                    <a:pt x="55375" y="28322"/>
                  </a:cubicBezTo>
                  <a:cubicBezTo>
                    <a:pt x="55369" y="28335"/>
                    <a:pt x="55347" y="28344"/>
                    <a:pt x="55306" y="28357"/>
                  </a:cubicBezTo>
                  <a:cubicBezTo>
                    <a:pt x="55265" y="28369"/>
                    <a:pt x="55227" y="28388"/>
                    <a:pt x="55189" y="28407"/>
                  </a:cubicBezTo>
                  <a:cubicBezTo>
                    <a:pt x="55189" y="28407"/>
                    <a:pt x="55186" y="28410"/>
                    <a:pt x="55186" y="28410"/>
                  </a:cubicBezTo>
                  <a:cubicBezTo>
                    <a:pt x="55151" y="28429"/>
                    <a:pt x="55120" y="28454"/>
                    <a:pt x="55094" y="28483"/>
                  </a:cubicBezTo>
                  <a:cubicBezTo>
                    <a:pt x="55057" y="28521"/>
                    <a:pt x="55028" y="28565"/>
                    <a:pt x="55016" y="28615"/>
                  </a:cubicBezTo>
                  <a:cubicBezTo>
                    <a:pt x="54997" y="28657"/>
                    <a:pt x="55009" y="28704"/>
                    <a:pt x="55041" y="28729"/>
                  </a:cubicBezTo>
                  <a:cubicBezTo>
                    <a:pt x="55053" y="28739"/>
                    <a:pt x="55063" y="28745"/>
                    <a:pt x="55063" y="28751"/>
                  </a:cubicBezTo>
                  <a:cubicBezTo>
                    <a:pt x="55072" y="28764"/>
                    <a:pt x="55072" y="28770"/>
                    <a:pt x="55063" y="28776"/>
                  </a:cubicBezTo>
                  <a:cubicBezTo>
                    <a:pt x="55053" y="28792"/>
                    <a:pt x="55012" y="28802"/>
                    <a:pt x="54981" y="28833"/>
                  </a:cubicBezTo>
                  <a:cubicBezTo>
                    <a:pt x="54949" y="28862"/>
                    <a:pt x="54927" y="28896"/>
                    <a:pt x="54940" y="28972"/>
                  </a:cubicBezTo>
                  <a:cubicBezTo>
                    <a:pt x="54956" y="29061"/>
                    <a:pt x="54956" y="29149"/>
                    <a:pt x="54943" y="29237"/>
                  </a:cubicBezTo>
                  <a:cubicBezTo>
                    <a:pt x="54937" y="29275"/>
                    <a:pt x="54927" y="29310"/>
                    <a:pt x="54915" y="29348"/>
                  </a:cubicBezTo>
                  <a:cubicBezTo>
                    <a:pt x="54911" y="29360"/>
                    <a:pt x="54905" y="29376"/>
                    <a:pt x="54899" y="29389"/>
                  </a:cubicBezTo>
                  <a:cubicBezTo>
                    <a:pt x="54889" y="29408"/>
                    <a:pt x="54877" y="29427"/>
                    <a:pt x="54861" y="29443"/>
                  </a:cubicBezTo>
                  <a:cubicBezTo>
                    <a:pt x="54858" y="29446"/>
                    <a:pt x="54851" y="29449"/>
                    <a:pt x="54848" y="29455"/>
                  </a:cubicBezTo>
                  <a:cubicBezTo>
                    <a:pt x="54836" y="29461"/>
                    <a:pt x="54823" y="29468"/>
                    <a:pt x="54810" y="29474"/>
                  </a:cubicBezTo>
                  <a:cubicBezTo>
                    <a:pt x="54795" y="29480"/>
                    <a:pt x="54782" y="29487"/>
                    <a:pt x="54763" y="29496"/>
                  </a:cubicBezTo>
                  <a:cubicBezTo>
                    <a:pt x="54671" y="29540"/>
                    <a:pt x="54589" y="29597"/>
                    <a:pt x="54520" y="29667"/>
                  </a:cubicBezTo>
                  <a:cubicBezTo>
                    <a:pt x="54463" y="29714"/>
                    <a:pt x="54425" y="29780"/>
                    <a:pt x="54409" y="29853"/>
                  </a:cubicBezTo>
                  <a:cubicBezTo>
                    <a:pt x="54400" y="29922"/>
                    <a:pt x="54375" y="29992"/>
                    <a:pt x="54337" y="30055"/>
                  </a:cubicBezTo>
                  <a:cubicBezTo>
                    <a:pt x="54321" y="30087"/>
                    <a:pt x="54302" y="30118"/>
                    <a:pt x="54280" y="30143"/>
                  </a:cubicBezTo>
                  <a:cubicBezTo>
                    <a:pt x="54236" y="30197"/>
                    <a:pt x="54182" y="30241"/>
                    <a:pt x="54125" y="30279"/>
                  </a:cubicBezTo>
                  <a:cubicBezTo>
                    <a:pt x="54084" y="30304"/>
                    <a:pt x="54040" y="30326"/>
                    <a:pt x="53996" y="30342"/>
                  </a:cubicBezTo>
                  <a:cubicBezTo>
                    <a:pt x="53983" y="30342"/>
                    <a:pt x="53971" y="30349"/>
                    <a:pt x="53958" y="30355"/>
                  </a:cubicBezTo>
                  <a:cubicBezTo>
                    <a:pt x="53945" y="30355"/>
                    <a:pt x="53936" y="30358"/>
                    <a:pt x="53923" y="30364"/>
                  </a:cubicBezTo>
                  <a:cubicBezTo>
                    <a:pt x="53889" y="30374"/>
                    <a:pt x="53854" y="30383"/>
                    <a:pt x="53819" y="30393"/>
                  </a:cubicBezTo>
                  <a:cubicBezTo>
                    <a:pt x="53778" y="30405"/>
                    <a:pt x="53740" y="30421"/>
                    <a:pt x="53706" y="30446"/>
                  </a:cubicBezTo>
                  <a:cubicBezTo>
                    <a:pt x="53696" y="30456"/>
                    <a:pt x="53693" y="30468"/>
                    <a:pt x="53696" y="30484"/>
                  </a:cubicBezTo>
                  <a:cubicBezTo>
                    <a:pt x="53721" y="30554"/>
                    <a:pt x="53873" y="30693"/>
                    <a:pt x="53819" y="30756"/>
                  </a:cubicBezTo>
                  <a:cubicBezTo>
                    <a:pt x="53810" y="30772"/>
                    <a:pt x="53797" y="30781"/>
                    <a:pt x="53781" y="30784"/>
                  </a:cubicBezTo>
                  <a:cubicBezTo>
                    <a:pt x="53769" y="30787"/>
                    <a:pt x="53756" y="30797"/>
                    <a:pt x="53747" y="30806"/>
                  </a:cubicBezTo>
                  <a:cubicBezTo>
                    <a:pt x="53658" y="30888"/>
                    <a:pt x="53772" y="31160"/>
                    <a:pt x="53696" y="31258"/>
                  </a:cubicBezTo>
                  <a:cubicBezTo>
                    <a:pt x="53687" y="31270"/>
                    <a:pt x="53677" y="31283"/>
                    <a:pt x="53664" y="31292"/>
                  </a:cubicBezTo>
                  <a:cubicBezTo>
                    <a:pt x="53655" y="31299"/>
                    <a:pt x="53649" y="31305"/>
                    <a:pt x="53639" y="31311"/>
                  </a:cubicBezTo>
                  <a:cubicBezTo>
                    <a:pt x="53630" y="31318"/>
                    <a:pt x="53620" y="31324"/>
                    <a:pt x="53608" y="31327"/>
                  </a:cubicBezTo>
                  <a:cubicBezTo>
                    <a:pt x="53582" y="31340"/>
                    <a:pt x="53557" y="31349"/>
                    <a:pt x="53535" y="31362"/>
                  </a:cubicBezTo>
                  <a:cubicBezTo>
                    <a:pt x="53507" y="31371"/>
                    <a:pt x="53481" y="31387"/>
                    <a:pt x="53462" y="31406"/>
                  </a:cubicBezTo>
                  <a:cubicBezTo>
                    <a:pt x="53444" y="31428"/>
                    <a:pt x="53431" y="31460"/>
                    <a:pt x="53431" y="31491"/>
                  </a:cubicBezTo>
                  <a:cubicBezTo>
                    <a:pt x="53431" y="31526"/>
                    <a:pt x="53415" y="31558"/>
                    <a:pt x="53387" y="31580"/>
                  </a:cubicBezTo>
                  <a:cubicBezTo>
                    <a:pt x="53371" y="31592"/>
                    <a:pt x="53355" y="31605"/>
                    <a:pt x="53336" y="31618"/>
                  </a:cubicBezTo>
                  <a:cubicBezTo>
                    <a:pt x="53292" y="31646"/>
                    <a:pt x="53238" y="31671"/>
                    <a:pt x="53197" y="31696"/>
                  </a:cubicBezTo>
                  <a:cubicBezTo>
                    <a:pt x="53188" y="31703"/>
                    <a:pt x="53182" y="31706"/>
                    <a:pt x="53175" y="31712"/>
                  </a:cubicBezTo>
                  <a:cubicBezTo>
                    <a:pt x="53147" y="31731"/>
                    <a:pt x="53125" y="31760"/>
                    <a:pt x="53122" y="31791"/>
                  </a:cubicBezTo>
                  <a:cubicBezTo>
                    <a:pt x="53122" y="31797"/>
                    <a:pt x="53118" y="31804"/>
                    <a:pt x="53115" y="31813"/>
                  </a:cubicBezTo>
                  <a:cubicBezTo>
                    <a:pt x="53093" y="31854"/>
                    <a:pt x="53024" y="31883"/>
                    <a:pt x="52945" y="31911"/>
                  </a:cubicBezTo>
                  <a:cubicBezTo>
                    <a:pt x="52872" y="31933"/>
                    <a:pt x="52803" y="31965"/>
                    <a:pt x="52736" y="31999"/>
                  </a:cubicBezTo>
                  <a:cubicBezTo>
                    <a:pt x="52733" y="32006"/>
                    <a:pt x="52727" y="32009"/>
                    <a:pt x="52721" y="32012"/>
                  </a:cubicBezTo>
                  <a:cubicBezTo>
                    <a:pt x="52721" y="32015"/>
                    <a:pt x="52717" y="32015"/>
                    <a:pt x="52717" y="32018"/>
                  </a:cubicBezTo>
                  <a:cubicBezTo>
                    <a:pt x="52705" y="32028"/>
                    <a:pt x="52699" y="32041"/>
                    <a:pt x="52699" y="32056"/>
                  </a:cubicBezTo>
                  <a:cubicBezTo>
                    <a:pt x="52689" y="32132"/>
                    <a:pt x="52658" y="32205"/>
                    <a:pt x="52604" y="32262"/>
                  </a:cubicBezTo>
                  <a:cubicBezTo>
                    <a:pt x="52569" y="32296"/>
                    <a:pt x="52534" y="32328"/>
                    <a:pt x="52493" y="32356"/>
                  </a:cubicBezTo>
                  <a:cubicBezTo>
                    <a:pt x="52471" y="32375"/>
                    <a:pt x="52446" y="32391"/>
                    <a:pt x="52418" y="32400"/>
                  </a:cubicBezTo>
                  <a:cubicBezTo>
                    <a:pt x="52395" y="32413"/>
                    <a:pt x="52367" y="32422"/>
                    <a:pt x="52342" y="32432"/>
                  </a:cubicBezTo>
                  <a:cubicBezTo>
                    <a:pt x="52301" y="32441"/>
                    <a:pt x="52260" y="32460"/>
                    <a:pt x="52225" y="32479"/>
                  </a:cubicBezTo>
                  <a:cubicBezTo>
                    <a:pt x="52146" y="32527"/>
                    <a:pt x="52127" y="32583"/>
                    <a:pt x="52039" y="32669"/>
                  </a:cubicBezTo>
                  <a:cubicBezTo>
                    <a:pt x="52020" y="32688"/>
                    <a:pt x="51998" y="32707"/>
                    <a:pt x="51976" y="32722"/>
                  </a:cubicBezTo>
                  <a:cubicBezTo>
                    <a:pt x="51954" y="32741"/>
                    <a:pt x="51935" y="32760"/>
                    <a:pt x="51916" y="32782"/>
                  </a:cubicBezTo>
                  <a:cubicBezTo>
                    <a:pt x="51843" y="32855"/>
                    <a:pt x="51805" y="32928"/>
                    <a:pt x="51758" y="32975"/>
                  </a:cubicBezTo>
                  <a:cubicBezTo>
                    <a:pt x="51745" y="32988"/>
                    <a:pt x="51733" y="33000"/>
                    <a:pt x="51720" y="33010"/>
                  </a:cubicBezTo>
                  <a:lnTo>
                    <a:pt x="51717" y="33013"/>
                  </a:lnTo>
                  <a:cubicBezTo>
                    <a:pt x="51685" y="33032"/>
                    <a:pt x="51647" y="33041"/>
                    <a:pt x="51609" y="33044"/>
                  </a:cubicBezTo>
                  <a:lnTo>
                    <a:pt x="51572" y="33044"/>
                  </a:lnTo>
                  <a:cubicBezTo>
                    <a:pt x="51527" y="33048"/>
                    <a:pt x="51464" y="33051"/>
                    <a:pt x="51395" y="33054"/>
                  </a:cubicBezTo>
                  <a:cubicBezTo>
                    <a:pt x="51183" y="33066"/>
                    <a:pt x="50890" y="33092"/>
                    <a:pt x="50691" y="33149"/>
                  </a:cubicBezTo>
                  <a:cubicBezTo>
                    <a:pt x="50637" y="33164"/>
                    <a:pt x="50584" y="33186"/>
                    <a:pt x="50539" y="33218"/>
                  </a:cubicBezTo>
                  <a:cubicBezTo>
                    <a:pt x="50517" y="33234"/>
                    <a:pt x="50492" y="33246"/>
                    <a:pt x="50467" y="33253"/>
                  </a:cubicBezTo>
                  <a:cubicBezTo>
                    <a:pt x="50439" y="33261"/>
                    <a:pt x="50409" y="33264"/>
                    <a:pt x="50378" y="33264"/>
                  </a:cubicBezTo>
                  <a:cubicBezTo>
                    <a:pt x="50225" y="33264"/>
                    <a:pt x="50042" y="33181"/>
                    <a:pt x="49967" y="33181"/>
                  </a:cubicBezTo>
                  <a:cubicBezTo>
                    <a:pt x="49957" y="33181"/>
                    <a:pt x="49949" y="33183"/>
                    <a:pt x="49943" y="33186"/>
                  </a:cubicBezTo>
                  <a:cubicBezTo>
                    <a:pt x="49936" y="33190"/>
                    <a:pt x="49933" y="33196"/>
                    <a:pt x="49933" y="33202"/>
                  </a:cubicBezTo>
                  <a:cubicBezTo>
                    <a:pt x="49933" y="33209"/>
                    <a:pt x="49930" y="33215"/>
                    <a:pt x="49924" y="33221"/>
                  </a:cubicBezTo>
                  <a:cubicBezTo>
                    <a:pt x="49917" y="33231"/>
                    <a:pt x="49911" y="33240"/>
                    <a:pt x="49905" y="33246"/>
                  </a:cubicBezTo>
                  <a:cubicBezTo>
                    <a:pt x="49835" y="33322"/>
                    <a:pt x="49668" y="33442"/>
                    <a:pt x="49453" y="33568"/>
                  </a:cubicBezTo>
                  <a:cubicBezTo>
                    <a:pt x="49393" y="33600"/>
                    <a:pt x="49327" y="33635"/>
                    <a:pt x="49264" y="33673"/>
                  </a:cubicBezTo>
                  <a:lnTo>
                    <a:pt x="49261" y="33676"/>
                  </a:lnTo>
                  <a:cubicBezTo>
                    <a:pt x="49191" y="33707"/>
                    <a:pt x="49125" y="33739"/>
                    <a:pt x="49053" y="33774"/>
                  </a:cubicBezTo>
                  <a:cubicBezTo>
                    <a:pt x="49053" y="33774"/>
                    <a:pt x="49053" y="33777"/>
                    <a:pt x="49049" y="33777"/>
                  </a:cubicBezTo>
                  <a:cubicBezTo>
                    <a:pt x="48942" y="33827"/>
                    <a:pt x="48835" y="33868"/>
                    <a:pt x="48727" y="33906"/>
                  </a:cubicBezTo>
                  <a:cubicBezTo>
                    <a:pt x="48506" y="33972"/>
                    <a:pt x="48292" y="34058"/>
                    <a:pt x="48087" y="34162"/>
                  </a:cubicBezTo>
                  <a:cubicBezTo>
                    <a:pt x="48023" y="34197"/>
                    <a:pt x="47967" y="34238"/>
                    <a:pt x="47913" y="34285"/>
                  </a:cubicBezTo>
                  <a:cubicBezTo>
                    <a:pt x="47872" y="34320"/>
                    <a:pt x="47853" y="34373"/>
                    <a:pt x="47859" y="34427"/>
                  </a:cubicBezTo>
                  <a:cubicBezTo>
                    <a:pt x="47881" y="34522"/>
                    <a:pt x="47881" y="34648"/>
                    <a:pt x="47843" y="34708"/>
                  </a:cubicBezTo>
                  <a:cubicBezTo>
                    <a:pt x="47837" y="34714"/>
                    <a:pt x="47831" y="34721"/>
                    <a:pt x="47825" y="34730"/>
                  </a:cubicBezTo>
                  <a:cubicBezTo>
                    <a:pt x="47814" y="34739"/>
                    <a:pt x="47802" y="34744"/>
                    <a:pt x="47788" y="34744"/>
                  </a:cubicBezTo>
                  <a:cubicBezTo>
                    <a:pt x="47764" y="34744"/>
                    <a:pt x="47732" y="34728"/>
                    <a:pt x="47692" y="34692"/>
                  </a:cubicBezTo>
                  <a:cubicBezTo>
                    <a:pt x="47676" y="34676"/>
                    <a:pt x="47664" y="34664"/>
                    <a:pt x="47648" y="34648"/>
                  </a:cubicBezTo>
                  <a:cubicBezTo>
                    <a:pt x="47509" y="34484"/>
                    <a:pt x="47455" y="34234"/>
                    <a:pt x="47553" y="34152"/>
                  </a:cubicBezTo>
                  <a:cubicBezTo>
                    <a:pt x="47616" y="34102"/>
                    <a:pt x="47616" y="33976"/>
                    <a:pt x="47572" y="33903"/>
                  </a:cubicBezTo>
                  <a:cubicBezTo>
                    <a:pt x="47566" y="33897"/>
                    <a:pt x="47559" y="33887"/>
                    <a:pt x="47553" y="33881"/>
                  </a:cubicBezTo>
                  <a:cubicBezTo>
                    <a:pt x="47537" y="33862"/>
                    <a:pt x="47512" y="33849"/>
                    <a:pt x="47487" y="33849"/>
                  </a:cubicBezTo>
                  <a:cubicBezTo>
                    <a:pt x="47484" y="33849"/>
                    <a:pt x="47481" y="33848"/>
                    <a:pt x="47478" y="33848"/>
                  </a:cubicBezTo>
                  <a:cubicBezTo>
                    <a:pt x="47464" y="33848"/>
                    <a:pt x="47450" y="33854"/>
                    <a:pt x="47439" y="33859"/>
                  </a:cubicBezTo>
                  <a:cubicBezTo>
                    <a:pt x="47420" y="33868"/>
                    <a:pt x="47405" y="33881"/>
                    <a:pt x="47392" y="33894"/>
                  </a:cubicBezTo>
                  <a:cubicBezTo>
                    <a:pt x="47345" y="33941"/>
                    <a:pt x="47288" y="33976"/>
                    <a:pt x="47228" y="33998"/>
                  </a:cubicBezTo>
                  <a:cubicBezTo>
                    <a:pt x="47213" y="34004"/>
                    <a:pt x="47197" y="34007"/>
                    <a:pt x="47181" y="34007"/>
                  </a:cubicBezTo>
                  <a:cubicBezTo>
                    <a:pt x="47152" y="34007"/>
                    <a:pt x="47124" y="33996"/>
                    <a:pt x="47102" y="33976"/>
                  </a:cubicBezTo>
                  <a:cubicBezTo>
                    <a:pt x="47073" y="33954"/>
                    <a:pt x="47051" y="33925"/>
                    <a:pt x="47032" y="33894"/>
                  </a:cubicBezTo>
                  <a:cubicBezTo>
                    <a:pt x="47023" y="33875"/>
                    <a:pt x="47007" y="33859"/>
                    <a:pt x="46994" y="33846"/>
                  </a:cubicBezTo>
                  <a:cubicBezTo>
                    <a:pt x="46947" y="33799"/>
                    <a:pt x="46887" y="33771"/>
                    <a:pt x="46831" y="33771"/>
                  </a:cubicBezTo>
                  <a:cubicBezTo>
                    <a:pt x="46786" y="33771"/>
                    <a:pt x="46745" y="33789"/>
                    <a:pt x="46717" y="33830"/>
                  </a:cubicBezTo>
                  <a:cubicBezTo>
                    <a:pt x="46707" y="33846"/>
                    <a:pt x="46698" y="33862"/>
                    <a:pt x="46694" y="33878"/>
                  </a:cubicBezTo>
                  <a:cubicBezTo>
                    <a:pt x="46688" y="33894"/>
                    <a:pt x="46679" y="33906"/>
                    <a:pt x="46669" y="33919"/>
                  </a:cubicBezTo>
                  <a:cubicBezTo>
                    <a:pt x="46635" y="33954"/>
                    <a:pt x="46579" y="33959"/>
                    <a:pt x="46517" y="33959"/>
                  </a:cubicBezTo>
                  <a:cubicBezTo>
                    <a:pt x="46495" y="33959"/>
                    <a:pt x="46473" y="33958"/>
                    <a:pt x="46451" y="33958"/>
                  </a:cubicBezTo>
                  <a:cubicBezTo>
                    <a:pt x="46423" y="33958"/>
                    <a:pt x="46395" y="33959"/>
                    <a:pt x="46369" y="33963"/>
                  </a:cubicBezTo>
                  <a:cubicBezTo>
                    <a:pt x="46350" y="33963"/>
                    <a:pt x="46331" y="33969"/>
                    <a:pt x="46316" y="33976"/>
                  </a:cubicBezTo>
                  <a:cubicBezTo>
                    <a:pt x="46294" y="33985"/>
                    <a:pt x="46275" y="34001"/>
                    <a:pt x="46262" y="34020"/>
                  </a:cubicBezTo>
                  <a:cubicBezTo>
                    <a:pt x="46170" y="34168"/>
                    <a:pt x="45978" y="34332"/>
                    <a:pt x="45776" y="34342"/>
                  </a:cubicBezTo>
                  <a:cubicBezTo>
                    <a:pt x="45580" y="34351"/>
                    <a:pt x="45533" y="34506"/>
                    <a:pt x="45539" y="34692"/>
                  </a:cubicBezTo>
                  <a:lnTo>
                    <a:pt x="45539" y="34705"/>
                  </a:lnTo>
                  <a:cubicBezTo>
                    <a:pt x="45549" y="34897"/>
                    <a:pt x="45144" y="34961"/>
                    <a:pt x="45100" y="35245"/>
                  </a:cubicBezTo>
                  <a:cubicBezTo>
                    <a:pt x="45069" y="35447"/>
                    <a:pt x="45069" y="35709"/>
                    <a:pt x="45135" y="35898"/>
                  </a:cubicBezTo>
                  <a:cubicBezTo>
                    <a:pt x="45160" y="35971"/>
                    <a:pt x="45201" y="36034"/>
                    <a:pt x="45258" y="36087"/>
                  </a:cubicBezTo>
                  <a:cubicBezTo>
                    <a:pt x="45318" y="36141"/>
                    <a:pt x="45365" y="36207"/>
                    <a:pt x="45394" y="36286"/>
                  </a:cubicBezTo>
                  <a:cubicBezTo>
                    <a:pt x="45419" y="36346"/>
                    <a:pt x="45432" y="36403"/>
                    <a:pt x="45457" y="36457"/>
                  </a:cubicBezTo>
                  <a:cubicBezTo>
                    <a:pt x="45476" y="36498"/>
                    <a:pt x="45501" y="36533"/>
                    <a:pt x="45530" y="36564"/>
                  </a:cubicBezTo>
                  <a:cubicBezTo>
                    <a:pt x="45658" y="36680"/>
                    <a:pt x="46363" y="37404"/>
                    <a:pt x="46527" y="37404"/>
                  </a:cubicBezTo>
                  <a:cubicBezTo>
                    <a:pt x="46528" y="37404"/>
                    <a:pt x="46529" y="37404"/>
                    <a:pt x="46530" y="37404"/>
                  </a:cubicBezTo>
                  <a:cubicBezTo>
                    <a:pt x="46531" y="37404"/>
                    <a:pt x="46531" y="37404"/>
                    <a:pt x="46532" y="37404"/>
                  </a:cubicBezTo>
                  <a:cubicBezTo>
                    <a:pt x="46608" y="37404"/>
                    <a:pt x="46752" y="37604"/>
                    <a:pt x="46878" y="37820"/>
                  </a:cubicBezTo>
                  <a:cubicBezTo>
                    <a:pt x="47001" y="38041"/>
                    <a:pt x="47111" y="38291"/>
                    <a:pt x="47114" y="38376"/>
                  </a:cubicBezTo>
                  <a:cubicBezTo>
                    <a:pt x="47121" y="38515"/>
                    <a:pt x="47288" y="38985"/>
                    <a:pt x="47291" y="39465"/>
                  </a:cubicBezTo>
                  <a:cubicBezTo>
                    <a:pt x="47291" y="39582"/>
                    <a:pt x="47282" y="39699"/>
                    <a:pt x="47259" y="39812"/>
                  </a:cubicBezTo>
                  <a:cubicBezTo>
                    <a:pt x="47237" y="39926"/>
                    <a:pt x="47215" y="40018"/>
                    <a:pt x="47193" y="40096"/>
                  </a:cubicBezTo>
                  <a:cubicBezTo>
                    <a:pt x="47108" y="40415"/>
                    <a:pt x="47026" y="40475"/>
                    <a:pt x="46773" y="40636"/>
                  </a:cubicBezTo>
                  <a:cubicBezTo>
                    <a:pt x="46471" y="40834"/>
                    <a:pt x="46165" y="41041"/>
                    <a:pt x="45948" y="41041"/>
                  </a:cubicBezTo>
                  <a:cubicBezTo>
                    <a:pt x="45943" y="41041"/>
                    <a:pt x="45938" y="41041"/>
                    <a:pt x="45934" y="41040"/>
                  </a:cubicBezTo>
                  <a:cubicBezTo>
                    <a:pt x="45832" y="41036"/>
                    <a:pt x="45756" y="41024"/>
                    <a:pt x="45697" y="41024"/>
                  </a:cubicBezTo>
                  <a:cubicBezTo>
                    <a:pt x="45628" y="41024"/>
                    <a:pt x="45583" y="41040"/>
                    <a:pt x="45549" y="41103"/>
                  </a:cubicBezTo>
                  <a:cubicBezTo>
                    <a:pt x="45484" y="41221"/>
                    <a:pt x="45528" y="41435"/>
                    <a:pt x="45390" y="41435"/>
                  </a:cubicBezTo>
                  <a:cubicBezTo>
                    <a:pt x="45387" y="41435"/>
                    <a:pt x="45384" y="41435"/>
                    <a:pt x="45381" y="41435"/>
                  </a:cubicBezTo>
                  <a:cubicBezTo>
                    <a:pt x="45378" y="41435"/>
                    <a:pt x="45375" y="41435"/>
                    <a:pt x="45372" y="41435"/>
                  </a:cubicBezTo>
                  <a:cubicBezTo>
                    <a:pt x="45242" y="41435"/>
                    <a:pt x="45372" y="41629"/>
                    <a:pt x="45236" y="41672"/>
                  </a:cubicBezTo>
                  <a:cubicBezTo>
                    <a:pt x="45100" y="41716"/>
                    <a:pt x="44759" y="41981"/>
                    <a:pt x="44677" y="42101"/>
                  </a:cubicBezTo>
                  <a:cubicBezTo>
                    <a:pt x="44653" y="42137"/>
                    <a:pt x="44616" y="42156"/>
                    <a:pt x="44575" y="42156"/>
                  </a:cubicBezTo>
                  <a:cubicBezTo>
                    <a:pt x="44532" y="42156"/>
                    <a:pt x="44485" y="42134"/>
                    <a:pt x="44447" y="42092"/>
                  </a:cubicBezTo>
                  <a:cubicBezTo>
                    <a:pt x="44393" y="42025"/>
                    <a:pt x="44365" y="41940"/>
                    <a:pt x="44365" y="41855"/>
                  </a:cubicBezTo>
                  <a:cubicBezTo>
                    <a:pt x="44358" y="41609"/>
                    <a:pt x="44589" y="41460"/>
                    <a:pt x="44576" y="41362"/>
                  </a:cubicBezTo>
                  <a:cubicBezTo>
                    <a:pt x="44573" y="41340"/>
                    <a:pt x="44557" y="41324"/>
                    <a:pt x="44542" y="41315"/>
                  </a:cubicBezTo>
                  <a:cubicBezTo>
                    <a:pt x="44428" y="41246"/>
                    <a:pt x="44333" y="41198"/>
                    <a:pt x="44267" y="41107"/>
                  </a:cubicBezTo>
                  <a:cubicBezTo>
                    <a:pt x="44245" y="41078"/>
                    <a:pt x="44226" y="41047"/>
                    <a:pt x="44210" y="41012"/>
                  </a:cubicBezTo>
                  <a:cubicBezTo>
                    <a:pt x="44193" y="40971"/>
                    <a:pt x="44159" y="40957"/>
                    <a:pt x="44114" y="40957"/>
                  </a:cubicBezTo>
                  <a:cubicBezTo>
                    <a:pt x="44030" y="40957"/>
                    <a:pt x="43912" y="41006"/>
                    <a:pt x="43820" y="41006"/>
                  </a:cubicBezTo>
                  <a:cubicBezTo>
                    <a:pt x="43779" y="41006"/>
                    <a:pt x="43743" y="40997"/>
                    <a:pt x="43718" y="40968"/>
                  </a:cubicBezTo>
                  <a:cubicBezTo>
                    <a:pt x="43699" y="40946"/>
                    <a:pt x="43686" y="40917"/>
                    <a:pt x="43683" y="40889"/>
                  </a:cubicBezTo>
                  <a:cubicBezTo>
                    <a:pt x="43677" y="40797"/>
                    <a:pt x="43743" y="40693"/>
                    <a:pt x="43730" y="40655"/>
                  </a:cubicBezTo>
                  <a:cubicBezTo>
                    <a:pt x="43725" y="40645"/>
                    <a:pt x="43715" y="40639"/>
                    <a:pt x="43700" y="40639"/>
                  </a:cubicBezTo>
                  <a:cubicBezTo>
                    <a:pt x="43697" y="40639"/>
                    <a:pt x="43693" y="40639"/>
                    <a:pt x="43689" y="40639"/>
                  </a:cubicBezTo>
                  <a:cubicBezTo>
                    <a:pt x="43621" y="40645"/>
                    <a:pt x="43523" y="40675"/>
                    <a:pt x="43442" y="40675"/>
                  </a:cubicBezTo>
                  <a:cubicBezTo>
                    <a:pt x="43373" y="40675"/>
                    <a:pt x="43317" y="40653"/>
                    <a:pt x="43304" y="40573"/>
                  </a:cubicBezTo>
                  <a:cubicBezTo>
                    <a:pt x="43301" y="40519"/>
                    <a:pt x="43298" y="40463"/>
                    <a:pt x="43301" y="40406"/>
                  </a:cubicBezTo>
                  <a:cubicBezTo>
                    <a:pt x="43307" y="40336"/>
                    <a:pt x="43301" y="40264"/>
                    <a:pt x="43285" y="40194"/>
                  </a:cubicBezTo>
                  <a:lnTo>
                    <a:pt x="43285" y="40188"/>
                  </a:lnTo>
                  <a:cubicBezTo>
                    <a:pt x="43282" y="40179"/>
                    <a:pt x="43279" y="40169"/>
                    <a:pt x="43276" y="40160"/>
                  </a:cubicBezTo>
                  <a:cubicBezTo>
                    <a:pt x="43273" y="40150"/>
                    <a:pt x="43269" y="40144"/>
                    <a:pt x="43266" y="40138"/>
                  </a:cubicBezTo>
                  <a:cubicBezTo>
                    <a:pt x="43266" y="40134"/>
                    <a:pt x="43263" y="40128"/>
                    <a:pt x="43260" y="40125"/>
                  </a:cubicBezTo>
                  <a:cubicBezTo>
                    <a:pt x="43257" y="40115"/>
                    <a:pt x="43250" y="40109"/>
                    <a:pt x="43244" y="40100"/>
                  </a:cubicBezTo>
                  <a:cubicBezTo>
                    <a:pt x="43244" y="40096"/>
                    <a:pt x="43241" y="40093"/>
                    <a:pt x="43241" y="40093"/>
                  </a:cubicBezTo>
                  <a:cubicBezTo>
                    <a:pt x="43238" y="40090"/>
                    <a:pt x="43228" y="40081"/>
                    <a:pt x="43222" y="40074"/>
                  </a:cubicBezTo>
                  <a:cubicBezTo>
                    <a:pt x="43216" y="40068"/>
                    <a:pt x="43216" y="40065"/>
                    <a:pt x="43213" y="40065"/>
                  </a:cubicBezTo>
                  <a:cubicBezTo>
                    <a:pt x="43209" y="40062"/>
                    <a:pt x="43203" y="40055"/>
                    <a:pt x="43197" y="40052"/>
                  </a:cubicBezTo>
                  <a:cubicBezTo>
                    <a:pt x="43190" y="40046"/>
                    <a:pt x="43184" y="40043"/>
                    <a:pt x="43178" y="40037"/>
                  </a:cubicBezTo>
                  <a:lnTo>
                    <a:pt x="43172" y="40033"/>
                  </a:lnTo>
                  <a:cubicBezTo>
                    <a:pt x="43162" y="40027"/>
                    <a:pt x="43149" y="40021"/>
                    <a:pt x="43140" y="40018"/>
                  </a:cubicBezTo>
                  <a:lnTo>
                    <a:pt x="43137" y="40014"/>
                  </a:lnTo>
                  <a:cubicBezTo>
                    <a:pt x="43124" y="40008"/>
                    <a:pt x="43108" y="40002"/>
                    <a:pt x="43096" y="39999"/>
                  </a:cubicBezTo>
                  <a:cubicBezTo>
                    <a:pt x="42810" y="39919"/>
                    <a:pt x="42802" y="39648"/>
                    <a:pt x="42465" y="39648"/>
                  </a:cubicBezTo>
                  <a:cubicBezTo>
                    <a:pt x="42455" y="39648"/>
                    <a:pt x="42446" y="39648"/>
                    <a:pt x="42436" y="39648"/>
                  </a:cubicBezTo>
                  <a:cubicBezTo>
                    <a:pt x="42412" y="39649"/>
                    <a:pt x="42390" y="39650"/>
                    <a:pt x="42369" y="39650"/>
                  </a:cubicBezTo>
                  <a:cubicBezTo>
                    <a:pt x="42066" y="39650"/>
                    <a:pt x="42037" y="39523"/>
                    <a:pt x="41969" y="39273"/>
                  </a:cubicBezTo>
                  <a:cubicBezTo>
                    <a:pt x="41945" y="39181"/>
                    <a:pt x="41859" y="39143"/>
                    <a:pt x="41763" y="39143"/>
                  </a:cubicBezTo>
                  <a:cubicBezTo>
                    <a:pt x="41582" y="39143"/>
                    <a:pt x="41363" y="39276"/>
                    <a:pt x="41448" y="39430"/>
                  </a:cubicBezTo>
                  <a:cubicBezTo>
                    <a:pt x="41577" y="39670"/>
                    <a:pt x="41135" y="40431"/>
                    <a:pt x="41110" y="40693"/>
                  </a:cubicBezTo>
                  <a:cubicBezTo>
                    <a:pt x="41085" y="40927"/>
                    <a:pt x="40886" y="41429"/>
                    <a:pt x="40978" y="41621"/>
                  </a:cubicBezTo>
                  <a:cubicBezTo>
                    <a:pt x="40987" y="41646"/>
                    <a:pt x="41009" y="41669"/>
                    <a:pt x="41034" y="41681"/>
                  </a:cubicBezTo>
                  <a:cubicBezTo>
                    <a:pt x="41221" y="41770"/>
                    <a:pt x="41385" y="41788"/>
                    <a:pt x="41420" y="41915"/>
                  </a:cubicBezTo>
                  <a:cubicBezTo>
                    <a:pt x="41426" y="41934"/>
                    <a:pt x="41429" y="41956"/>
                    <a:pt x="41429" y="41978"/>
                  </a:cubicBezTo>
                  <a:cubicBezTo>
                    <a:pt x="41429" y="42013"/>
                    <a:pt x="41438" y="42047"/>
                    <a:pt x="41454" y="42079"/>
                  </a:cubicBezTo>
                  <a:cubicBezTo>
                    <a:pt x="41454" y="42085"/>
                    <a:pt x="41461" y="42092"/>
                    <a:pt x="41464" y="42098"/>
                  </a:cubicBezTo>
                  <a:lnTo>
                    <a:pt x="41470" y="42114"/>
                  </a:lnTo>
                  <a:cubicBezTo>
                    <a:pt x="41483" y="42142"/>
                    <a:pt x="41505" y="42174"/>
                    <a:pt x="41524" y="42205"/>
                  </a:cubicBezTo>
                  <a:cubicBezTo>
                    <a:pt x="41593" y="42316"/>
                    <a:pt x="41675" y="42429"/>
                    <a:pt x="41659" y="42552"/>
                  </a:cubicBezTo>
                  <a:cubicBezTo>
                    <a:pt x="41641" y="42691"/>
                    <a:pt x="41697" y="42938"/>
                    <a:pt x="41827" y="43102"/>
                  </a:cubicBezTo>
                  <a:cubicBezTo>
                    <a:pt x="41887" y="43187"/>
                    <a:pt x="41981" y="43244"/>
                    <a:pt x="42089" y="43253"/>
                  </a:cubicBezTo>
                  <a:cubicBezTo>
                    <a:pt x="42354" y="43278"/>
                    <a:pt x="42676" y="43496"/>
                    <a:pt x="42799" y="43670"/>
                  </a:cubicBezTo>
                  <a:lnTo>
                    <a:pt x="42809" y="43686"/>
                  </a:lnTo>
                  <a:cubicBezTo>
                    <a:pt x="42824" y="43708"/>
                    <a:pt x="42837" y="43733"/>
                    <a:pt x="42846" y="43758"/>
                  </a:cubicBezTo>
                  <a:cubicBezTo>
                    <a:pt x="42891" y="43900"/>
                    <a:pt x="42992" y="43831"/>
                    <a:pt x="43080" y="43932"/>
                  </a:cubicBezTo>
                  <a:cubicBezTo>
                    <a:pt x="43108" y="43963"/>
                    <a:pt x="43127" y="44001"/>
                    <a:pt x="43143" y="44046"/>
                  </a:cubicBezTo>
                  <a:lnTo>
                    <a:pt x="43146" y="44061"/>
                  </a:lnTo>
                  <a:cubicBezTo>
                    <a:pt x="43241" y="44345"/>
                    <a:pt x="43636" y="44298"/>
                    <a:pt x="43626" y="44712"/>
                  </a:cubicBezTo>
                  <a:cubicBezTo>
                    <a:pt x="43617" y="45125"/>
                    <a:pt x="43430" y="45690"/>
                    <a:pt x="43636" y="45902"/>
                  </a:cubicBezTo>
                  <a:cubicBezTo>
                    <a:pt x="43787" y="46078"/>
                    <a:pt x="43913" y="46274"/>
                    <a:pt x="44008" y="46486"/>
                  </a:cubicBezTo>
                  <a:cubicBezTo>
                    <a:pt x="44074" y="46631"/>
                    <a:pt x="44103" y="46754"/>
                    <a:pt x="44046" y="46779"/>
                  </a:cubicBezTo>
                  <a:cubicBezTo>
                    <a:pt x="44040" y="46782"/>
                    <a:pt x="44033" y="46782"/>
                    <a:pt x="44030" y="46786"/>
                  </a:cubicBezTo>
                  <a:cubicBezTo>
                    <a:pt x="44023" y="46787"/>
                    <a:pt x="44016" y="46788"/>
                    <a:pt x="44007" y="46788"/>
                  </a:cubicBezTo>
                  <a:cubicBezTo>
                    <a:pt x="43811" y="46788"/>
                    <a:pt x="43186" y="46415"/>
                    <a:pt x="42856" y="46176"/>
                  </a:cubicBezTo>
                  <a:cubicBezTo>
                    <a:pt x="42812" y="46145"/>
                    <a:pt x="42774" y="46120"/>
                    <a:pt x="42736" y="46091"/>
                  </a:cubicBezTo>
                  <a:cubicBezTo>
                    <a:pt x="42619" y="46009"/>
                    <a:pt x="42531" y="45949"/>
                    <a:pt x="42461" y="45889"/>
                  </a:cubicBezTo>
                  <a:cubicBezTo>
                    <a:pt x="42420" y="45858"/>
                    <a:pt x="42386" y="45823"/>
                    <a:pt x="42357" y="45782"/>
                  </a:cubicBezTo>
                  <a:cubicBezTo>
                    <a:pt x="42313" y="45731"/>
                    <a:pt x="42281" y="45671"/>
                    <a:pt x="42262" y="45608"/>
                  </a:cubicBezTo>
                  <a:cubicBezTo>
                    <a:pt x="42202" y="45441"/>
                    <a:pt x="41921" y="45103"/>
                    <a:pt x="41754" y="44791"/>
                  </a:cubicBezTo>
                  <a:cubicBezTo>
                    <a:pt x="41682" y="44658"/>
                    <a:pt x="41631" y="44529"/>
                    <a:pt x="41628" y="44418"/>
                  </a:cubicBezTo>
                  <a:cubicBezTo>
                    <a:pt x="41625" y="44194"/>
                    <a:pt x="41609" y="43929"/>
                    <a:pt x="41530" y="43664"/>
                  </a:cubicBezTo>
                  <a:cubicBezTo>
                    <a:pt x="41511" y="43597"/>
                    <a:pt x="41486" y="43534"/>
                    <a:pt x="41457" y="43471"/>
                  </a:cubicBezTo>
                  <a:cubicBezTo>
                    <a:pt x="41410" y="43364"/>
                    <a:pt x="41347" y="43260"/>
                    <a:pt x="41274" y="43165"/>
                  </a:cubicBezTo>
                  <a:cubicBezTo>
                    <a:pt x="40952" y="42764"/>
                    <a:pt x="40624" y="42388"/>
                    <a:pt x="40460" y="42369"/>
                  </a:cubicBezTo>
                  <a:cubicBezTo>
                    <a:pt x="40340" y="42357"/>
                    <a:pt x="40337" y="42221"/>
                    <a:pt x="40372" y="42041"/>
                  </a:cubicBezTo>
                  <a:cubicBezTo>
                    <a:pt x="40384" y="41972"/>
                    <a:pt x="40403" y="41896"/>
                    <a:pt x="40422" y="41820"/>
                  </a:cubicBezTo>
                  <a:cubicBezTo>
                    <a:pt x="40479" y="41590"/>
                    <a:pt x="40545" y="41173"/>
                    <a:pt x="40596" y="40908"/>
                  </a:cubicBezTo>
                  <a:cubicBezTo>
                    <a:pt x="40608" y="40838"/>
                    <a:pt x="40621" y="40782"/>
                    <a:pt x="40634" y="40737"/>
                  </a:cubicBezTo>
                  <a:cubicBezTo>
                    <a:pt x="40687" y="40529"/>
                    <a:pt x="40476" y="40198"/>
                    <a:pt x="40551" y="40005"/>
                  </a:cubicBezTo>
                  <a:cubicBezTo>
                    <a:pt x="40624" y="39812"/>
                    <a:pt x="40580" y="39273"/>
                    <a:pt x="40312" y="39026"/>
                  </a:cubicBezTo>
                  <a:cubicBezTo>
                    <a:pt x="40043" y="38780"/>
                    <a:pt x="40018" y="38000"/>
                    <a:pt x="39996" y="37688"/>
                  </a:cubicBezTo>
                  <a:cubicBezTo>
                    <a:pt x="39971" y="37379"/>
                    <a:pt x="39876" y="37132"/>
                    <a:pt x="39746" y="37003"/>
                  </a:cubicBezTo>
                  <a:cubicBezTo>
                    <a:pt x="39646" y="36905"/>
                    <a:pt x="39540" y="36673"/>
                    <a:pt x="39474" y="36673"/>
                  </a:cubicBezTo>
                  <a:cubicBezTo>
                    <a:pt x="39453" y="36673"/>
                    <a:pt x="39436" y="36697"/>
                    <a:pt x="39425" y="36757"/>
                  </a:cubicBezTo>
                  <a:cubicBezTo>
                    <a:pt x="39380" y="37003"/>
                    <a:pt x="39058" y="37158"/>
                    <a:pt x="38904" y="37379"/>
                  </a:cubicBezTo>
                  <a:cubicBezTo>
                    <a:pt x="38823" y="37494"/>
                    <a:pt x="38718" y="37538"/>
                    <a:pt x="38605" y="37538"/>
                  </a:cubicBezTo>
                  <a:cubicBezTo>
                    <a:pt x="38505" y="37538"/>
                    <a:pt x="38399" y="37503"/>
                    <a:pt x="38301" y="37451"/>
                  </a:cubicBezTo>
                  <a:cubicBezTo>
                    <a:pt x="38092" y="37341"/>
                    <a:pt x="37916" y="37334"/>
                    <a:pt x="38042" y="37113"/>
                  </a:cubicBezTo>
                  <a:cubicBezTo>
                    <a:pt x="38168" y="36892"/>
                    <a:pt x="38244" y="36501"/>
                    <a:pt x="38133" y="36116"/>
                  </a:cubicBezTo>
                  <a:cubicBezTo>
                    <a:pt x="38023" y="35731"/>
                    <a:pt x="37786" y="35005"/>
                    <a:pt x="37429" y="34863"/>
                  </a:cubicBezTo>
                  <a:cubicBezTo>
                    <a:pt x="37186" y="34758"/>
                    <a:pt x="36969" y="34493"/>
                    <a:pt x="36852" y="34247"/>
                  </a:cubicBezTo>
                  <a:cubicBezTo>
                    <a:pt x="36798" y="34152"/>
                    <a:pt x="36763" y="34045"/>
                    <a:pt x="36751" y="33938"/>
                  </a:cubicBezTo>
                  <a:cubicBezTo>
                    <a:pt x="36741" y="33669"/>
                    <a:pt x="36552" y="33158"/>
                    <a:pt x="36422" y="33095"/>
                  </a:cubicBezTo>
                  <a:cubicBezTo>
                    <a:pt x="36402" y="33084"/>
                    <a:pt x="36379" y="33080"/>
                    <a:pt x="36355" y="33080"/>
                  </a:cubicBezTo>
                  <a:cubicBezTo>
                    <a:pt x="36227" y="33080"/>
                    <a:pt x="36063" y="33219"/>
                    <a:pt x="36047" y="33395"/>
                  </a:cubicBezTo>
                  <a:cubicBezTo>
                    <a:pt x="36028" y="33606"/>
                    <a:pt x="35753" y="33632"/>
                    <a:pt x="35554" y="33632"/>
                  </a:cubicBezTo>
                  <a:cubicBezTo>
                    <a:pt x="35397" y="33632"/>
                    <a:pt x="35314" y="33710"/>
                    <a:pt x="35144" y="33745"/>
                  </a:cubicBezTo>
                  <a:lnTo>
                    <a:pt x="35144" y="33751"/>
                  </a:lnTo>
                  <a:cubicBezTo>
                    <a:pt x="35093" y="33761"/>
                    <a:pt x="35040" y="33767"/>
                    <a:pt x="34989" y="33767"/>
                  </a:cubicBezTo>
                  <a:cubicBezTo>
                    <a:pt x="34696" y="33767"/>
                    <a:pt x="33929" y="33878"/>
                    <a:pt x="33881" y="34143"/>
                  </a:cubicBezTo>
                  <a:cubicBezTo>
                    <a:pt x="33837" y="34405"/>
                    <a:pt x="33929" y="34538"/>
                    <a:pt x="33689" y="34784"/>
                  </a:cubicBezTo>
                  <a:cubicBezTo>
                    <a:pt x="33452" y="35030"/>
                    <a:pt x="32931" y="35131"/>
                    <a:pt x="32748" y="35431"/>
                  </a:cubicBezTo>
                  <a:cubicBezTo>
                    <a:pt x="32565" y="35734"/>
                    <a:pt x="31949" y="36274"/>
                    <a:pt x="31747" y="36438"/>
                  </a:cubicBezTo>
                  <a:cubicBezTo>
                    <a:pt x="31548" y="36605"/>
                    <a:pt x="30990" y="36943"/>
                    <a:pt x="30807" y="37189"/>
                  </a:cubicBezTo>
                  <a:cubicBezTo>
                    <a:pt x="30624" y="37435"/>
                    <a:pt x="30368" y="37593"/>
                    <a:pt x="30194" y="37609"/>
                  </a:cubicBezTo>
                  <a:cubicBezTo>
                    <a:pt x="30021" y="37628"/>
                    <a:pt x="30055" y="37893"/>
                    <a:pt x="29964" y="38124"/>
                  </a:cubicBezTo>
                  <a:cubicBezTo>
                    <a:pt x="29872" y="38354"/>
                    <a:pt x="29819" y="38673"/>
                    <a:pt x="29920" y="38903"/>
                  </a:cubicBezTo>
                  <a:cubicBezTo>
                    <a:pt x="30021" y="39131"/>
                    <a:pt x="29992" y="39699"/>
                    <a:pt x="29825" y="39907"/>
                  </a:cubicBezTo>
                  <a:cubicBezTo>
                    <a:pt x="29661" y="40119"/>
                    <a:pt x="29642" y="40456"/>
                    <a:pt x="29642" y="40696"/>
                  </a:cubicBezTo>
                  <a:cubicBezTo>
                    <a:pt x="29642" y="40936"/>
                    <a:pt x="29642" y="41110"/>
                    <a:pt x="29478" y="41138"/>
                  </a:cubicBezTo>
                  <a:cubicBezTo>
                    <a:pt x="29314" y="41163"/>
                    <a:pt x="29269" y="41337"/>
                    <a:pt x="29241" y="41558"/>
                  </a:cubicBezTo>
                  <a:cubicBezTo>
                    <a:pt x="29216" y="41779"/>
                    <a:pt x="28748" y="41877"/>
                    <a:pt x="28666" y="42136"/>
                  </a:cubicBezTo>
                  <a:cubicBezTo>
                    <a:pt x="28596" y="42347"/>
                    <a:pt x="28353" y="42546"/>
                    <a:pt x="28183" y="42546"/>
                  </a:cubicBezTo>
                  <a:cubicBezTo>
                    <a:pt x="28148" y="42546"/>
                    <a:pt x="28116" y="42537"/>
                    <a:pt x="28089" y="42518"/>
                  </a:cubicBezTo>
                  <a:cubicBezTo>
                    <a:pt x="28086" y="42518"/>
                    <a:pt x="28086" y="42518"/>
                    <a:pt x="28082" y="42515"/>
                  </a:cubicBezTo>
                  <a:cubicBezTo>
                    <a:pt x="28076" y="42515"/>
                    <a:pt x="28073" y="42511"/>
                    <a:pt x="28073" y="42508"/>
                  </a:cubicBezTo>
                  <a:cubicBezTo>
                    <a:pt x="27909" y="42379"/>
                    <a:pt x="27479" y="41820"/>
                    <a:pt x="27479" y="41419"/>
                  </a:cubicBezTo>
                  <a:cubicBezTo>
                    <a:pt x="27479" y="41015"/>
                    <a:pt x="27069" y="40359"/>
                    <a:pt x="26902" y="40128"/>
                  </a:cubicBezTo>
                  <a:cubicBezTo>
                    <a:pt x="26902" y="40125"/>
                    <a:pt x="26899" y="40125"/>
                    <a:pt x="26899" y="40122"/>
                  </a:cubicBezTo>
                  <a:lnTo>
                    <a:pt x="26895" y="40119"/>
                  </a:lnTo>
                  <a:cubicBezTo>
                    <a:pt x="26728" y="39901"/>
                    <a:pt x="26539" y="38982"/>
                    <a:pt x="26289" y="38518"/>
                  </a:cubicBezTo>
                  <a:cubicBezTo>
                    <a:pt x="26043" y="38051"/>
                    <a:pt x="25778" y="37284"/>
                    <a:pt x="25715" y="36861"/>
                  </a:cubicBezTo>
                  <a:cubicBezTo>
                    <a:pt x="25652" y="36438"/>
                    <a:pt x="25456" y="36024"/>
                    <a:pt x="25428" y="35743"/>
                  </a:cubicBezTo>
                  <a:cubicBezTo>
                    <a:pt x="25402" y="35459"/>
                    <a:pt x="25219" y="34957"/>
                    <a:pt x="25311" y="34698"/>
                  </a:cubicBezTo>
                  <a:cubicBezTo>
                    <a:pt x="25390" y="34474"/>
                    <a:pt x="25434" y="34294"/>
                    <a:pt x="25352" y="34178"/>
                  </a:cubicBezTo>
                  <a:cubicBezTo>
                    <a:pt x="25342" y="34162"/>
                    <a:pt x="25330" y="34149"/>
                    <a:pt x="25314" y="34137"/>
                  </a:cubicBezTo>
                  <a:cubicBezTo>
                    <a:pt x="25304" y="34127"/>
                    <a:pt x="25295" y="34118"/>
                    <a:pt x="25289" y="34108"/>
                  </a:cubicBezTo>
                  <a:cubicBezTo>
                    <a:pt x="25191" y="33976"/>
                    <a:pt x="25257" y="33603"/>
                    <a:pt x="25175" y="33508"/>
                  </a:cubicBezTo>
                  <a:cubicBezTo>
                    <a:pt x="25169" y="33502"/>
                    <a:pt x="25166" y="33499"/>
                    <a:pt x="25159" y="33496"/>
                  </a:cubicBezTo>
                  <a:cubicBezTo>
                    <a:pt x="25149" y="33491"/>
                    <a:pt x="25139" y="33489"/>
                    <a:pt x="25128" y="33489"/>
                  </a:cubicBezTo>
                  <a:cubicBezTo>
                    <a:pt x="25019" y="33489"/>
                    <a:pt x="24875" y="33707"/>
                    <a:pt x="24941" y="33796"/>
                  </a:cubicBezTo>
                  <a:cubicBezTo>
                    <a:pt x="24948" y="33802"/>
                    <a:pt x="24954" y="33808"/>
                    <a:pt x="24964" y="33811"/>
                  </a:cubicBezTo>
                  <a:cubicBezTo>
                    <a:pt x="24970" y="33815"/>
                    <a:pt x="24976" y="33821"/>
                    <a:pt x="24982" y="33830"/>
                  </a:cubicBezTo>
                  <a:cubicBezTo>
                    <a:pt x="25061" y="33938"/>
                    <a:pt x="24743" y="34380"/>
                    <a:pt x="24316" y="34455"/>
                  </a:cubicBezTo>
                  <a:cubicBezTo>
                    <a:pt x="24300" y="34459"/>
                    <a:pt x="24282" y="34460"/>
                    <a:pt x="24264" y="34460"/>
                  </a:cubicBezTo>
                  <a:cubicBezTo>
                    <a:pt x="23847" y="34460"/>
                    <a:pt x="23131" y="33644"/>
                    <a:pt x="23013" y="33429"/>
                  </a:cubicBezTo>
                  <a:cubicBezTo>
                    <a:pt x="23003" y="33417"/>
                    <a:pt x="22997" y="33398"/>
                    <a:pt x="22994" y="33379"/>
                  </a:cubicBezTo>
                  <a:cubicBezTo>
                    <a:pt x="23013" y="33300"/>
                    <a:pt x="23852" y="33354"/>
                    <a:pt x="23852" y="33089"/>
                  </a:cubicBezTo>
                  <a:cubicBezTo>
                    <a:pt x="23856" y="33060"/>
                    <a:pt x="23849" y="33032"/>
                    <a:pt x="23833" y="33010"/>
                  </a:cubicBezTo>
                  <a:cubicBezTo>
                    <a:pt x="23822" y="32999"/>
                    <a:pt x="23806" y="32994"/>
                    <a:pt x="23787" y="32994"/>
                  </a:cubicBezTo>
                  <a:cubicBezTo>
                    <a:pt x="23700" y="32994"/>
                    <a:pt x="23541" y="33088"/>
                    <a:pt x="23355" y="33088"/>
                  </a:cubicBezTo>
                  <a:cubicBezTo>
                    <a:pt x="23299" y="33088"/>
                    <a:pt x="23240" y="33080"/>
                    <a:pt x="23180" y="33057"/>
                  </a:cubicBezTo>
                  <a:cubicBezTo>
                    <a:pt x="23079" y="33016"/>
                    <a:pt x="22987" y="32956"/>
                    <a:pt x="22912" y="32874"/>
                  </a:cubicBezTo>
                  <a:cubicBezTo>
                    <a:pt x="22820" y="32779"/>
                    <a:pt x="22754" y="32672"/>
                    <a:pt x="22672" y="32587"/>
                  </a:cubicBezTo>
                  <a:lnTo>
                    <a:pt x="22656" y="32574"/>
                  </a:lnTo>
                  <a:lnTo>
                    <a:pt x="22643" y="32561"/>
                  </a:lnTo>
                  <a:cubicBezTo>
                    <a:pt x="22634" y="32549"/>
                    <a:pt x="22621" y="32539"/>
                    <a:pt x="22612" y="32533"/>
                  </a:cubicBezTo>
                  <a:cubicBezTo>
                    <a:pt x="22609" y="32530"/>
                    <a:pt x="22609" y="32530"/>
                    <a:pt x="22605" y="32527"/>
                  </a:cubicBezTo>
                  <a:cubicBezTo>
                    <a:pt x="22577" y="32501"/>
                    <a:pt x="22542" y="32479"/>
                    <a:pt x="22508" y="32467"/>
                  </a:cubicBezTo>
                  <a:cubicBezTo>
                    <a:pt x="22242" y="32347"/>
                    <a:pt x="22059" y="32375"/>
                    <a:pt x="21968" y="32230"/>
                  </a:cubicBezTo>
                  <a:cubicBezTo>
                    <a:pt x="21879" y="32085"/>
                    <a:pt x="21977" y="31936"/>
                    <a:pt x="21838" y="31807"/>
                  </a:cubicBezTo>
                  <a:cubicBezTo>
                    <a:pt x="21703" y="31678"/>
                    <a:pt x="21567" y="31614"/>
                    <a:pt x="21557" y="31469"/>
                  </a:cubicBezTo>
                  <a:cubicBezTo>
                    <a:pt x="21551" y="31367"/>
                    <a:pt x="21456" y="31252"/>
                    <a:pt x="21296" y="31252"/>
                  </a:cubicBezTo>
                  <a:cubicBezTo>
                    <a:pt x="21230" y="31252"/>
                    <a:pt x="21152" y="31272"/>
                    <a:pt x="21065" y="31321"/>
                  </a:cubicBezTo>
                  <a:cubicBezTo>
                    <a:pt x="20948" y="31386"/>
                    <a:pt x="20750" y="31412"/>
                    <a:pt x="20559" y="31412"/>
                  </a:cubicBezTo>
                  <a:cubicBezTo>
                    <a:pt x="20343" y="31412"/>
                    <a:pt x="20135" y="31379"/>
                    <a:pt x="20061" y="31330"/>
                  </a:cubicBezTo>
                  <a:cubicBezTo>
                    <a:pt x="20014" y="31298"/>
                    <a:pt x="19954" y="31284"/>
                    <a:pt x="19892" y="31284"/>
                  </a:cubicBezTo>
                  <a:cubicBezTo>
                    <a:pt x="19777" y="31284"/>
                    <a:pt x="19653" y="31333"/>
                    <a:pt x="19588" y="31403"/>
                  </a:cubicBezTo>
                  <a:cubicBezTo>
                    <a:pt x="19535" y="31464"/>
                    <a:pt x="19113" y="31491"/>
                    <a:pt x="18684" y="31491"/>
                  </a:cubicBezTo>
                  <a:cubicBezTo>
                    <a:pt x="18601" y="31491"/>
                    <a:pt x="18517" y="31490"/>
                    <a:pt x="18435" y="31488"/>
                  </a:cubicBezTo>
                  <a:cubicBezTo>
                    <a:pt x="18148" y="31482"/>
                    <a:pt x="17892" y="31463"/>
                    <a:pt x="17785" y="31431"/>
                  </a:cubicBezTo>
                  <a:cubicBezTo>
                    <a:pt x="17492" y="31349"/>
                    <a:pt x="15781" y="31223"/>
                    <a:pt x="15626" y="31027"/>
                  </a:cubicBezTo>
                  <a:cubicBezTo>
                    <a:pt x="15471" y="30835"/>
                    <a:pt x="15569" y="30295"/>
                    <a:pt x="15149" y="30216"/>
                  </a:cubicBezTo>
                  <a:cubicBezTo>
                    <a:pt x="15107" y="30208"/>
                    <a:pt x="15067" y="30204"/>
                    <a:pt x="15028" y="30204"/>
                  </a:cubicBezTo>
                  <a:cubicBezTo>
                    <a:pt x="14685" y="30204"/>
                    <a:pt x="14458" y="30491"/>
                    <a:pt x="14172" y="30491"/>
                  </a:cubicBezTo>
                  <a:cubicBezTo>
                    <a:pt x="14165" y="30491"/>
                    <a:pt x="14159" y="30491"/>
                    <a:pt x="14152" y="30491"/>
                  </a:cubicBezTo>
                  <a:cubicBezTo>
                    <a:pt x="13820" y="30472"/>
                    <a:pt x="13047" y="30260"/>
                    <a:pt x="12744" y="29951"/>
                  </a:cubicBezTo>
                  <a:cubicBezTo>
                    <a:pt x="12441" y="29638"/>
                    <a:pt x="12201" y="29711"/>
                    <a:pt x="11993" y="29575"/>
                  </a:cubicBezTo>
                  <a:cubicBezTo>
                    <a:pt x="11781" y="29439"/>
                    <a:pt x="11791" y="29326"/>
                    <a:pt x="11636" y="29004"/>
                  </a:cubicBezTo>
                  <a:cubicBezTo>
                    <a:pt x="11482" y="28687"/>
                    <a:pt x="11139" y="28035"/>
                    <a:pt x="11007" y="28035"/>
                  </a:cubicBezTo>
                  <a:cubicBezTo>
                    <a:pt x="11006" y="28035"/>
                    <a:pt x="11005" y="28035"/>
                    <a:pt x="11005" y="28035"/>
                  </a:cubicBezTo>
                  <a:cubicBezTo>
                    <a:pt x="10915" y="28041"/>
                    <a:pt x="10805" y="28100"/>
                    <a:pt x="10703" y="28100"/>
                  </a:cubicBezTo>
                  <a:cubicBezTo>
                    <a:pt x="10657" y="28100"/>
                    <a:pt x="10612" y="28088"/>
                    <a:pt x="10572" y="28054"/>
                  </a:cubicBezTo>
                  <a:cubicBezTo>
                    <a:pt x="10542" y="28028"/>
                    <a:pt x="10520" y="28018"/>
                    <a:pt x="10501" y="28018"/>
                  </a:cubicBezTo>
                  <a:cubicBezTo>
                    <a:pt x="10439" y="28018"/>
                    <a:pt x="10417" y="28126"/>
                    <a:pt x="10291" y="28126"/>
                  </a:cubicBezTo>
                  <a:cubicBezTo>
                    <a:pt x="10237" y="28129"/>
                    <a:pt x="10187" y="28139"/>
                    <a:pt x="10140" y="28155"/>
                  </a:cubicBezTo>
                  <a:cubicBezTo>
                    <a:pt x="10039" y="28180"/>
                    <a:pt x="9947" y="28230"/>
                    <a:pt x="9868" y="28300"/>
                  </a:cubicBezTo>
                  <a:cubicBezTo>
                    <a:pt x="9837" y="28325"/>
                    <a:pt x="9818" y="28360"/>
                    <a:pt x="9811" y="28401"/>
                  </a:cubicBezTo>
                  <a:cubicBezTo>
                    <a:pt x="9811" y="28502"/>
                    <a:pt x="10001" y="28893"/>
                    <a:pt x="10111" y="29184"/>
                  </a:cubicBezTo>
                  <a:cubicBezTo>
                    <a:pt x="10149" y="29266"/>
                    <a:pt x="10174" y="29354"/>
                    <a:pt x="10187" y="29446"/>
                  </a:cubicBezTo>
                  <a:cubicBezTo>
                    <a:pt x="10206" y="29654"/>
                    <a:pt x="10619" y="29995"/>
                    <a:pt x="10818" y="30178"/>
                  </a:cubicBezTo>
                  <a:cubicBezTo>
                    <a:pt x="11020" y="30364"/>
                    <a:pt x="11232" y="30693"/>
                    <a:pt x="11093" y="30847"/>
                  </a:cubicBezTo>
                  <a:cubicBezTo>
                    <a:pt x="10982" y="30974"/>
                    <a:pt x="11304" y="31431"/>
                    <a:pt x="11428" y="31513"/>
                  </a:cubicBezTo>
                  <a:cubicBezTo>
                    <a:pt x="11440" y="31521"/>
                    <a:pt x="11450" y="31526"/>
                    <a:pt x="11457" y="31526"/>
                  </a:cubicBezTo>
                  <a:cubicBezTo>
                    <a:pt x="11464" y="31526"/>
                    <a:pt x="11469" y="31520"/>
                    <a:pt x="11469" y="31507"/>
                  </a:cubicBezTo>
                  <a:cubicBezTo>
                    <a:pt x="11469" y="31368"/>
                    <a:pt x="11599" y="30894"/>
                    <a:pt x="11833" y="30894"/>
                  </a:cubicBezTo>
                  <a:cubicBezTo>
                    <a:pt x="11849" y="30894"/>
                    <a:pt x="11865" y="30896"/>
                    <a:pt x="11882" y="30901"/>
                  </a:cubicBezTo>
                  <a:cubicBezTo>
                    <a:pt x="12147" y="30977"/>
                    <a:pt x="12075" y="31498"/>
                    <a:pt x="11955" y="31696"/>
                  </a:cubicBezTo>
                  <a:cubicBezTo>
                    <a:pt x="11929" y="31750"/>
                    <a:pt x="11926" y="31813"/>
                    <a:pt x="11942" y="31870"/>
                  </a:cubicBezTo>
                  <a:cubicBezTo>
                    <a:pt x="11986" y="32025"/>
                    <a:pt x="12075" y="32164"/>
                    <a:pt x="12198" y="32268"/>
                  </a:cubicBezTo>
                  <a:cubicBezTo>
                    <a:pt x="12235" y="32294"/>
                    <a:pt x="12270" y="32309"/>
                    <a:pt x="12298" y="32309"/>
                  </a:cubicBezTo>
                  <a:cubicBezTo>
                    <a:pt x="12310" y="32309"/>
                    <a:pt x="12321" y="32306"/>
                    <a:pt x="12330" y="32299"/>
                  </a:cubicBezTo>
                  <a:cubicBezTo>
                    <a:pt x="12430" y="32234"/>
                    <a:pt x="12553" y="32089"/>
                    <a:pt x="12853" y="32089"/>
                  </a:cubicBezTo>
                  <a:cubicBezTo>
                    <a:pt x="12916" y="32089"/>
                    <a:pt x="12986" y="32095"/>
                    <a:pt x="13066" y="32110"/>
                  </a:cubicBezTo>
                  <a:cubicBezTo>
                    <a:pt x="13122" y="32120"/>
                    <a:pt x="13180" y="32125"/>
                    <a:pt x="13238" y="32125"/>
                  </a:cubicBezTo>
                  <a:cubicBezTo>
                    <a:pt x="13649" y="32125"/>
                    <a:pt x="14076" y="31873"/>
                    <a:pt x="14234" y="31561"/>
                  </a:cubicBezTo>
                  <a:cubicBezTo>
                    <a:pt x="14415" y="31207"/>
                    <a:pt x="14857" y="30727"/>
                    <a:pt x="14972" y="30727"/>
                  </a:cubicBezTo>
                  <a:cubicBezTo>
                    <a:pt x="14974" y="30727"/>
                    <a:pt x="14975" y="30727"/>
                    <a:pt x="14976" y="30727"/>
                  </a:cubicBezTo>
                  <a:cubicBezTo>
                    <a:pt x="15042" y="30734"/>
                    <a:pt x="15055" y="31116"/>
                    <a:pt x="15146" y="31498"/>
                  </a:cubicBezTo>
                  <a:cubicBezTo>
                    <a:pt x="15209" y="31760"/>
                    <a:pt x="15307" y="32018"/>
                    <a:pt x="15481" y="32154"/>
                  </a:cubicBezTo>
                  <a:cubicBezTo>
                    <a:pt x="15910" y="32495"/>
                    <a:pt x="16444" y="32400"/>
                    <a:pt x="16513" y="32539"/>
                  </a:cubicBezTo>
                  <a:cubicBezTo>
                    <a:pt x="16586" y="32678"/>
                    <a:pt x="16863" y="33161"/>
                    <a:pt x="17037" y="33190"/>
                  </a:cubicBezTo>
                  <a:cubicBezTo>
                    <a:pt x="17214" y="33218"/>
                    <a:pt x="17201" y="33325"/>
                    <a:pt x="17081" y="33531"/>
                  </a:cubicBezTo>
                  <a:cubicBezTo>
                    <a:pt x="16961" y="33733"/>
                    <a:pt x="16579" y="34143"/>
                    <a:pt x="16567" y="34253"/>
                  </a:cubicBezTo>
                  <a:cubicBezTo>
                    <a:pt x="16557" y="34364"/>
                    <a:pt x="16257" y="34563"/>
                    <a:pt x="16065" y="34601"/>
                  </a:cubicBezTo>
                  <a:cubicBezTo>
                    <a:pt x="15875" y="34639"/>
                    <a:pt x="15825" y="35260"/>
                    <a:pt x="15853" y="35434"/>
                  </a:cubicBezTo>
                  <a:cubicBezTo>
                    <a:pt x="15882" y="35604"/>
                    <a:pt x="15664" y="35551"/>
                    <a:pt x="15459" y="35636"/>
                  </a:cubicBezTo>
                  <a:cubicBezTo>
                    <a:pt x="15257" y="35721"/>
                    <a:pt x="15175" y="36138"/>
                    <a:pt x="15058" y="36201"/>
                  </a:cubicBezTo>
                  <a:cubicBezTo>
                    <a:pt x="15033" y="36215"/>
                    <a:pt x="14998" y="36220"/>
                    <a:pt x="14957" y="36220"/>
                  </a:cubicBezTo>
                  <a:cubicBezTo>
                    <a:pt x="14890" y="36220"/>
                    <a:pt x="14805" y="36208"/>
                    <a:pt x="14716" y="36208"/>
                  </a:cubicBezTo>
                  <a:cubicBezTo>
                    <a:pt x="14603" y="36208"/>
                    <a:pt x="14482" y="36227"/>
                    <a:pt x="14382" y="36312"/>
                  </a:cubicBezTo>
                  <a:cubicBezTo>
                    <a:pt x="14152" y="36501"/>
                    <a:pt x="14407" y="36722"/>
                    <a:pt x="14139" y="36798"/>
                  </a:cubicBezTo>
                  <a:cubicBezTo>
                    <a:pt x="13874" y="36870"/>
                    <a:pt x="13483" y="36769"/>
                    <a:pt x="13132" y="36968"/>
                  </a:cubicBezTo>
                  <a:cubicBezTo>
                    <a:pt x="13085" y="37000"/>
                    <a:pt x="13031" y="37028"/>
                    <a:pt x="12974" y="37047"/>
                  </a:cubicBezTo>
                  <a:cubicBezTo>
                    <a:pt x="12722" y="37151"/>
                    <a:pt x="12564" y="37110"/>
                    <a:pt x="12447" y="37249"/>
                  </a:cubicBezTo>
                  <a:cubicBezTo>
                    <a:pt x="12311" y="37410"/>
                    <a:pt x="12441" y="37685"/>
                    <a:pt x="11851" y="37871"/>
                  </a:cubicBezTo>
                  <a:cubicBezTo>
                    <a:pt x="11263" y="38054"/>
                    <a:pt x="10717" y="38127"/>
                    <a:pt x="10544" y="38300"/>
                  </a:cubicBezTo>
                  <a:cubicBezTo>
                    <a:pt x="10374" y="38469"/>
                    <a:pt x="10226" y="38633"/>
                    <a:pt x="10078" y="38633"/>
                  </a:cubicBezTo>
                  <a:cubicBezTo>
                    <a:pt x="10071" y="38633"/>
                    <a:pt x="10064" y="38632"/>
                    <a:pt x="10057" y="38632"/>
                  </a:cubicBezTo>
                  <a:cubicBezTo>
                    <a:pt x="10015" y="38626"/>
                    <a:pt x="9957" y="38622"/>
                    <a:pt x="9893" y="38622"/>
                  </a:cubicBezTo>
                  <a:cubicBezTo>
                    <a:pt x="9720" y="38622"/>
                    <a:pt x="9504" y="38649"/>
                    <a:pt x="9442" y="38730"/>
                  </a:cubicBezTo>
                  <a:cubicBezTo>
                    <a:pt x="9360" y="38840"/>
                    <a:pt x="9025" y="39058"/>
                    <a:pt x="8770" y="39058"/>
                  </a:cubicBezTo>
                  <a:cubicBezTo>
                    <a:pt x="8514" y="39058"/>
                    <a:pt x="8290" y="39096"/>
                    <a:pt x="7971" y="39304"/>
                  </a:cubicBezTo>
                  <a:cubicBezTo>
                    <a:pt x="7772" y="39436"/>
                    <a:pt x="7419" y="39494"/>
                    <a:pt x="7159" y="39494"/>
                  </a:cubicBezTo>
                  <a:cubicBezTo>
                    <a:pt x="7002" y="39494"/>
                    <a:pt x="6878" y="39473"/>
                    <a:pt x="6844" y="39434"/>
                  </a:cubicBezTo>
                  <a:cubicBezTo>
                    <a:pt x="6752" y="39333"/>
                    <a:pt x="6825" y="38812"/>
                    <a:pt x="6636" y="38531"/>
                  </a:cubicBezTo>
                  <a:cubicBezTo>
                    <a:pt x="6443" y="38247"/>
                    <a:pt x="6380" y="37751"/>
                    <a:pt x="6453" y="37540"/>
                  </a:cubicBezTo>
                  <a:cubicBezTo>
                    <a:pt x="6487" y="37435"/>
                    <a:pt x="6456" y="37293"/>
                    <a:pt x="6396" y="37158"/>
                  </a:cubicBezTo>
                  <a:cubicBezTo>
                    <a:pt x="6345" y="37031"/>
                    <a:pt x="6279" y="36908"/>
                    <a:pt x="6194" y="36798"/>
                  </a:cubicBezTo>
                  <a:cubicBezTo>
                    <a:pt x="6077" y="36640"/>
                    <a:pt x="6194" y="36533"/>
                    <a:pt x="5985" y="36324"/>
                  </a:cubicBezTo>
                  <a:cubicBezTo>
                    <a:pt x="5774" y="36116"/>
                    <a:pt x="5572" y="35772"/>
                    <a:pt x="5417" y="35377"/>
                  </a:cubicBezTo>
                  <a:cubicBezTo>
                    <a:pt x="5262" y="34983"/>
                    <a:pt x="5032" y="34765"/>
                    <a:pt x="4704" y="34566"/>
                  </a:cubicBezTo>
                  <a:cubicBezTo>
                    <a:pt x="4372" y="34364"/>
                    <a:pt x="4208" y="33887"/>
                    <a:pt x="4199" y="33521"/>
                  </a:cubicBezTo>
                  <a:cubicBezTo>
                    <a:pt x="4189" y="33155"/>
                    <a:pt x="4236" y="32978"/>
                    <a:pt x="4044" y="32833"/>
                  </a:cubicBezTo>
                  <a:cubicBezTo>
                    <a:pt x="3855" y="32691"/>
                    <a:pt x="3851" y="32385"/>
                    <a:pt x="3485" y="32138"/>
                  </a:cubicBezTo>
                  <a:cubicBezTo>
                    <a:pt x="3116" y="31892"/>
                    <a:pt x="3018" y="31662"/>
                    <a:pt x="3012" y="31450"/>
                  </a:cubicBezTo>
                  <a:cubicBezTo>
                    <a:pt x="3002" y="31242"/>
                    <a:pt x="2406" y="30380"/>
                    <a:pt x="2115" y="30058"/>
                  </a:cubicBezTo>
                  <a:cubicBezTo>
                    <a:pt x="1822" y="29739"/>
                    <a:pt x="1749" y="29493"/>
                    <a:pt x="1610" y="29446"/>
                  </a:cubicBezTo>
                  <a:cubicBezTo>
                    <a:pt x="1487" y="29408"/>
                    <a:pt x="1547" y="28871"/>
                    <a:pt x="1509" y="28742"/>
                  </a:cubicBezTo>
                  <a:cubicBezTo>
                    <a:pt x="1503" y="28732"/>
                    <a:pt x="1500" y="28723"/>
                    <a:pt x="1493" y="28713"/>
                  </a:cubicBezTo>
                  <a:cubicBezTo>
                    <a:pt x="1491" y="28712"/>
                    <a:pt x="1490" y="28712"/>
                    <a:pt x="1488" y="28712"/>
                  </a:cubicBezTo>
                  <a:cubicBezTo>
                    <a:pt x="1413" y="28712"/>
                    <a:pt x="1330" y="29594"/>
                    <a:pt x="1118" y="29594"/>
                  </a:cubicBezTo>
                  <a:cubicBezTo>
                    <a:pt x="897" y="29594"/>
                    <a:pt x="584" y="28982"/>
                    <a:pt x="493" y="28780"/>
                  </a:cubicBezTo>
                  <a:cubicBezTo>
                    <a:pt x="400" y="28579"/>
                    <a:pt x="172" y="27983"/>
                    <a:pt x="88" y="27983"/>
                  </a:cubicBezTo>
                  <a:cubicBezTo>
                    <a:pt x="86" y="27983"/>
                    <a:pt x="84" y="27984"/>
                    <a:pt x="82" y="27984"/>
                  </a:cubicBezTo>
                  <a:cubicBezTo>
                    <a:pt x="0" y="28013"/>
                    <a:pt x="82" y="28713"/>
                    <a:pt x="366" y="29117"/>
                  </a:cubicBezTo>
                  <a:cubicBezTo>
                    <a:pt x="647" y="29521"/>
                    <a:pt x="796" y="29547"/>
                    <a:pt x="786" y="29802"/>
                  </a:cubicBezTo>
                  <a:cubicBezTo>
                    <a:pt x="777" y="30058"/>
                    <a:pt x="1061" y="30197"/>
                    <a:pt x="1080" y="30434"/>
                  </a:cubicBezTo>
                  <a:cubicBezTo>
                    <a:pt x="1099" y="30671"/>
                    <a:pt x="1610" y="31289"/>
                    <a:pt x="1740" y="31696"/>
                  </a:cubicBezTo>
                  <a:cubicBezTo>
                    <a:pt x="1869" y="32107"/>
                    <a:pt x="2068" y="32091"/>
                    <a:pt x="2020" y="32385"/>
                  </a:cubicBezTo>
                  <a:cubicBezTo>
                    <a:pt x="2008" y="32467"/>
                    <a:pt x="2011" y="32552"/>
                    <a:pt x="2024" y="32634"/>
                  </a:cubicBezTo>
                  <a:cubicBezTo>
                    <a:pt x="2055" y="32827"/>
                    <a:pt x="2169" y="32991"/>
                    <a:pt x="2371" y="33098"/>
                  </a:cubicBezTo>
                  <a:cubicBezTo>
                    <a:pt x="2652" y="33256"/>
                    <a:pt x="2892" y="33584"/>
                    <a:pt x="2907" y="33739"/>
                  </a:cubicBezTo>
                  <a:cubicBezTo>
                    <a:pt x="2926" y="33894"/>
                    <a:pt x="3046" y="34282"/>
                    <a:pt x="3046" y="34765"/>
                  </a:cubicBezTo>
                  <a:cubicBezTo>
                    <a:pt x="3046" y="35251"/>
                    <a:pt x="3192" y="35636"/>
                    <a:pt x="3413" y="35737"/>
                  </a:cubicBezTo>
                  <a:cubicBezTo>
                    <a:pt x="3510" y="35778"/>
                    <a:pt x="3659" y="35920"/>
                    <a:pt x="3798" y="36091"/>
                  </a:cubicBezTo>
                  <a:cubicBezTo>
                    <a:pt x="3978" y="36312"/>
                    <a:pt x="4142" y="36583"/>
                    <a:pt x="4145" y="36782"/>
                  </a:cubicBezTo>
                  <a:cubicBezTo>
                    <a:pt x="4154" y="37129"/>
                    <a:pt x="4467" y="37669"/>
                    <a:pt x="4603" y="37688"/>
                  </a:cubicBezTo>
                  <a:cubicBezTo>
                    <a:pt x="4738" y="37704"/>
                    <a:pt x="4779" y="38083"/>
                    <a:pt x="4997" y="38083"/>
                  </a:cubicBezTo>
                  <a:cubicBezTo>
                    <a:pt x="5215" y="38083"/>
                    <a:pt x="5629" y="38319"/>
                    <a:pt x="5976" y="38758"/>
                  </a:cubicBezTo>
                  <a:cubicBezTo>
                    <a:pt x="6178" y="39020"/>
                    <a:pt x="6399" y="39266"/>
                    <a:pt x="6636" y="39497"/>
                  </a:cubicBezTo>
                  <a:cubicBezTo>
                    <a:pt x="6667" y="39525"/>
                    <a:pt x="6696" y="39554"/>
                    <a:pt x="6718" y="39576"/>
                  </a:cubicBezTo>
                  <a:cubicBezTo>
                    <a:pt x="6863" y="39702"/>
                    <a:pt x="6948" y="39907"/>
                    <a:pt x="6774" y="39942"/>
                  </a:cubicBezTo>
                  <a:cubicBezTo>
                    <a:pt x="6601" y="39980"/>
                    <a:pt x="6351" y="40163"/>
                    <a:pt x="6418" y="40226"/>
                  </a:cubicBezTo>
                  <a:cubicBezTo>
                    <a:pt x="6456" y="40264"/>
                    <a:pt x="6595" y="40280"/>
                    <a:pt x="6746" y="40365"/>
                  </a:cubicBezTo>
                  <a:cubicBezTo>
                    <a:pt x="6740" y="40374"/>
                    <a:pt x="6734" y="40381"/>
                    <a:pt x="6727" y="40390"/>
                  </a:cubicBezTo>
                  <a:lnTo>
                    <a:pt x="6727" y="40390"/>
                  </a:lnTo>
                  <a:cubicBezTo>
                    <a:pt x="6734" y="40381"/>
                    <a:pt x="6740" y="40374"/>
                    <a:pt x="6749" y="40368"/>
                  </a:cubicBezTo>
                  <a:cubicBezTo>
                    <a:pt x="6888" y="40450"/>
                    <a:pt x="6999" y="40573"/>
                    <a:pt x="7065" y="40718"/>
                  </a:cubicBezTo>
                  <a:cubicBezTo>
                    <a:pt x="7164" y="40925"/>
                    <a:pt x="7359" y="40999"/>
                    <a:pt x="7555" y="40999"/>
                  </a:cubicBezTo>
                  <a:cubicBezTo>
                    <a:pt x="7777" y="40999"/>
                    <a:pt x="8002" y="40904"/>
                    <a:pt x="8091" y="40804"/>
                  </a:cubicBezTo>
                  <a:cubicBezTo>
                    <a:pt x="8152" y="40733"/>
                    <a:pt x="8251" y="40718"/>
                    <a:pt x="8361" y="40718"/>
                  </a:cubicBezTo>
                  <a:cubicBezTo>
                    <a:pt x="8450" y="40718"/>
                    <a:pt x="8547" y="40728"/>
                    <a:pt x="8636" y="40728"/>
                  </a:cubicBezTo>
                  <a:cubicBezTo>
                    <a:pt x="8740" y="40728"/>
                    <a:pt x="8833" y="40714"/>
                    <a:pt x="8896" y="40655"/>
                  </a:cubicBezTo>
                  <a:cubicBezTo>
                    <a:pt x="9076" y="40478"/>
                    <a:pt x="9382" y="40434"/>
                    <a:pt x="9881" y="40428"/>
                  </a:cubicBezTo>
                  <a:cubicBezTo>
                    <a:pt x="10383" y="40418"/>
                    <a:pt x="11172" y="40270"/>
                    <a:pt x="11273" y="40052"/>
                  </a:cubicBezTo>
                  <a:cubicBezTo>
                    <a:pt x="11313" y="39966"/>
                    <a:pt x="11390" y="39919"/>
                    <a:pt x="11466" y="39919"/>
                  </a:cubicBezTo>
                  <a:cubicBezTo>
                    <a:pt x="11581" y="39919"/>
                    <a:pt x="11694" y="40026"/>
                    <a:pt x="11677" y="40264"/>
                  </a:cubicBezTo>
                  <a:cubicBezTo>
                    <a:pt x="11648" y="40658"/>
                    <a:pt x="11459" y="41122"/>
                    <a:pt x="11465" y="41340"/>
                  </a:cubicBezTo>
                  <a:cubicBezTo>
                    <a:pt x="11472" y="41561"/>
                    <a:pt x="11109" y="42284"/>
                    <a:pt x="10888" y="42571"/>
                  </a:cubicBezTo>
                  <a:cubicBezTo>
                    <a:pt x="10670" y="42855"/>
                    <a:pt x="10376" y="43237"/>
                    <a:pt x="10332" y="43531"/>
                  </a:cubicBezTo>
                  <a:cubicBezTo>
                    <a:pt x="10288" y="43825"/>
                    <a:pt x="9934" y="44270"/>
                    <a:pt x="9616" y="44674"/>
                  </a:cubicBezTo>
                  <a:cubicBezTo>
                    <a:pt x="9110" y="45315"/>
                    <a:pt x="8372" y="46041"/>
                    <a:pt x="8081" y="46186"/>
                  </a:cubicBezTo>
                  <a:cubicBezTo>
                    <a:pt x="7788" y="46334"/>
                    <a:pt x="7519" y="46460"/>
                    <a:pt x="6999" y="47010"/>
                  </a:cubicBezTo>
                  <a:cubicBezTo>
                    <a:pt x="6942" y="47070"/>
                    <a:pt x="6885" y="47130"/>
                    <a:pt x="6828" y="47190"/>
                  </a:cubicBezTo>
                  <a:lnTo>
                    <a:pt x="40605" y="48405"/>
                  </a:lnTo>
                  <a:cubicBezTo>
                    <a:pt x="40596" y="48380"/>
                    <a:pt x="40596" y="48348"/>
                    <a:pt x="40602" y="48323"/>
                  </a:cubicBezTo>
                  <a:cubicBezTo>
                    <a:pt x="40626" y="48262"/>
                    <a:pt x="40659" y="48237"/>
                    <a:pt x="40694" y="48237"/>
                  </a:cubicBezTo>
                  <a:cubicBezTo>
                    <a:pt x="40759" y="48237"/>
                    <a:pt x="40833" y="48320"/>
                    <a:pt x="40880" y="48414"/>
                  </a:cubicBezTo>
                  <a:lnTo>
                    <a:pt x="41786" y="48446"/>
                  </a:lnTo>
                  <a:cubicBezTo>
                    <a:pt x="41568" y="48004"/>
                    <a:pt x="41202" y="47521"/>
                    <a:pt x="41003" y="47480"/>
                  </a:cubicBezTo>
                  <a:cubicBezTo>
                    <a:pt x="40728" y="47426"/>
                    <a:pt x="40694" y="46271"/>
                    <a:pt x="40327" y="46236"/>
                  </a:cubicBezTo>
                  <a:cubicBezTo>
                    <a:pt x="39961" y="46198"/>
                    <a:pt x="39797" y="45539"/>
                    <a:pt x="39484" y="45356"/>
                  </a:cubicBezTo>
                  <a:cubicBezTo>
                    <a:pt x="39175" y="45173"/>
                    <a:pt x="38496" y="44478"/>
                    <a:pt x="38642" y="44166"/>
                  </a:cubicBezTo>
                  <a:cubicBezTo>
                    <a:pt x="38665" y="44117"/>
                    <a:pt x="38691" y="44097"/>
                    <a:pt x="38722" y="44097"/>
                  </a:cubicBezTo>
                  <a:cubicBezTo>
                    <a:pt x="38845" y="44097"/>
                    <a:pt x="39043" y="44403"/>
                    <a:pt x="39422" y="44403"/>
                  </a:cubicBezTo>
                  <a:cubicBezTo>
                    <a:pt x="39431" y="44403"/>
                    <a:pt x="39441" y="44403"/>
                    <a:pt x="39450" y="44402"/>
                  </a:cubicBezTo>
                  <a:cubicBezTo>
                    <a:pt x="39481" y="44401"/>
                    <a:pt x="39511" y="44400"/>
                    <a:pt x="39541" y="44400"/>
                  </a:cubicBezTo>
                  <a:cubicBezTo>
                    <a:pt x="39979" y="44400"/>
                    <a:pt x="40243" y="44532"/>
                    <a:pt x="40346" y="44822"/>
                  </a:cubicBezTo>
                  <a:cubicBezTo>
                    <a:pt x="40454" y="45135"/>
                    <a:pt x="41300" y="45523"/>
                    <a:pt x="41388" y="45756"/>
                  </a:cubicBezTo>
                  <a:cubicBezTo>
                    <a:pt x="41489" y="46025"/>
                    <a:pt x="41744" y="46294"/>
                    <a:pt x="41883" y="46294"/>
                  </a:cubicBezTo>
                  <a:cubicBezTo>
                    <a:pt x="41896" y="46294"/>
                    <a:pt x="41908" y="46292"/>
                    <a:pt x="41918" y="46287"/>
                  </a:cubicBezTo>
                  <a:cubicBezTo>
                    <a:pt x="41943" y="46276"/>
                    <a:pt x="41971" y="46271"/>
                    <a:pt x="42001" y="46271"/>
                  </a:cubicBezTo>
                  <a:cubicBezTo>
                    <a:pt x="42124" y="46271"/>
                    <a:pt x="42278" y="46357"/>
                    <a:pt x="42395" y="46489"/>
                  </a:cubicBezTo>
                  <a:cubicBezTo>
                    <a:pt x="42451" y="46552"/>
                    <a:pt x="42497" y="46562"/>
                    <a:pt x="42541" y="46562"/>
                  </a:cubicBezTo>
                  <a:cubicBezTo>
                    <a:pt x="42560" y="46562"/>
                    <a:pt x="42578" y="46560"/>
                    <a:pt x="42596" y="46560"/>
                  </a:cubicBezTo>
                  <a:cubicBezTo>
                    <a:pt x="42649" y="46560"/>
                    <a:pt x="42705" y="46573"/>
                    <a:pt x="42780" y="46672"/>
                  </a:cubicBezTo>
                  <a:cubicBezTo>
                    <a:pt x="42944" y="46893"/>
                    <a:pt x="43093" y="46801"/>
                    <a:pt x="43093" y="46984"/>
                  </a:cubicBezTo>
                  <a:cubicBezTo>
                    <a:pt x="43093" y="47168"/>
                    <a:pt x="43421" y="47038"/>
                    <a:pt x="43421" y="47259"/>
                  </a:cubicBezTo>
                  <a:cubicBezTo>
                    <a:pt x="43421" y="47483"/>
                    <a:pt x="43935" y="47644"/>
                    <a:pt x="43733" y="47827"/>
                  </a:cubicBezTo>
                  <a:cubicBezTo>
                    <a:pt x="43531" y="48010"/>
                    <a:pt x="43550" y="48266"/>
                    <a:pt x="43860" y="48266"/>
                  </a:cubicBezTo>
                  <a:cubicBezTo>
                    <a:pt x="44014" y="48266"/>
                    <a:pt x="44078" y="48396"/>
                    <a:pt x="44141" y="48531"/>
                  </a:cubicBezTo>
                  <a:lnTo>
                    <a:pt x="47793" y="48661"/>
                  </a:lnTo>
                  <a:cubicBezTo>
                    <a:pt x="47749" y="48336"/>
                    <a:pt x="47386" y="48291"/>
                    <a:pt x="47266" y="48102"/>
                  </a:cubicBezTo>
                  <a:cubicBezTo>
                    <a:pt x="47136" y="47900"/>
                    <a:pt x="47212" y="47499"/>
                    <a:pt x="46938" y="47243"/>
                  </a:cubicBezTo>
                  <a:cubicBezTo>
                    <a:pt x="46707" y="47029"/>
                    <a:pt x="47102" y="46400"/>
                    <a:pt x="47338" y="46382"/>
                  </a:cubicBezTo>
                  <a:cubicBezTo>
                    <a:pt x="47364" y="46382"/>
                    <a:pt x="47386" y="46382"/>
                    <a:pt x="47411" y="46388"/>
                  </a:cubicBezTo>
                  <a:cubicBezTo>
                    <a:pt x="47480" y="46404"/>
                    <a:pt x="47547" y="46429"/>
                    <a:pt x="47610" y="46460"/>
                  </a:cubicBezTo>
                  <a:cubicBezTo>
                    <a:pt x="47817" y="46548"/>
                    <a:pt x="48061" y="46684"/>
                    <a:pt x="48209" y="46684"/>
                  </a:cubicBezTo>
                  <a:cubicBezTo>
                    <a:pt x="48264" y="46684"/>
                    <a:pt x="48305" y="46665"/>
                    <a:pt x="48326" y="46618"/>
                  </a:cubicBezTo>
                  <a:cubicBezTo>
                    <a:pt x="48437" y="46382"/>
                    <a:pt x="48235" y="45870"/>
                    <a:pt x="48731" y="45829"/>
                  </a:cubicBezTo>
                  <a:lnTo>
                    <a:pt x="48778" y="45826"/>
                  </a:lnTo>
                  <a:cubicBezTo>
                    <a:pt x="48806" y="45826"/>
                    <a:pt x="48835" y="45823"/>
                    <a:pt x="48866" y="45823"/>
                  </a:cubicBezTo>
                  <a:cubicBezTo>
                    <a:pt x="49283" y="45810"/>
                    <a:pt x="49561" y="45870"/>
                    <a:pt x="49627" y="45554"/>
                  </a:cubicBezTo>
                  <a:cubicBezTo>
                    <a:pt x="49633" y="45532"/>
                    <a:pt x="49637" y="45510"/>
                    <a:pt x="49646" y="45488"/>
                  </a:cubicBezTo>
                  <a:cubicBezTo>
                    <a:pt x="49741" y="45144"/>
                    <a:pt x="50041" y="44696"/>
                    <a:pt x="50176" y="44696"/>
                  </a:cubicBezTo>
                  <a:cubicBezTo>
                    <a:pt x="50179" y="44696"/>
                    <a:pt x="50186" y="44696"/>
                    <a:pt x="50189" y="44699"/>
                  </a:cubicBezTo>
                  <a:cubicBezTo>
                    <a:pt x="50300" y="44706"/>
                    <a:pt x="50478" y="44827"/>
                    <a:pt x="50564" y="44827"/>
                  </a:cubicBezTo>
                  <a:cubicBezTo>
                    <a:pt x="50596" y="44827"/>
                    <a:pt x="50615" y="44811"/>
                    <a:pt x="50615" y="44768"/>
                  </a:cubicBezTo>
                  <a:cubicBezTo>
                    <a:pt x="50615" y="44667"/>
                    <a:pt x="50792" y="44667"/>
                    <a:pt x="50921" y="44626"/>
                  </a:cubicBezTo>
                  <a:cubicBezTo>
                    <a:pt x="50994" y="44604"/>
                    <a:pt x="51054" y="44570"/>
                    <a:pt x="51057" y="44494"/>
                  </a:cubicBezTo>
                  <a:cubicBezTo>
                    <a:pt x="51057" y="44481"/>
                    <a:pt x="51057" y="44469"/>
                    <a:pt x="51054" y="44456"/>
                  </a:cubicBezTo>
                  <a:cubicBezTo>
                    <a:pt x="51019" y="44200"/>
                    <a:pt x="51366" y="44219"/>
                    <a:pt x="51385" y="44036"/>
                  </a:cubicBezTo>
                  <a:cubicBezTo>
                    <a:pt x="51404" y="43853"/>
                    <a:pt x="51660" y="43414"/>
                    <a:pt x="51881" y="43414"/>
                  </a:cubicBezTo>
                  <a:cubicBezTo>
                    <a:pt x="51894" y="43414"/>
                    <a:pt x="51909" y="43414"/>
                    <a:pt x="51922" y="43417"/>
                  </a:cubicBezTo>
                  <a:cubicBezTo>
                    <a:pt x="52140" y="43452"/>
                    <a:pt x="52446" y="43733"/>
                    <a:pt x="52446" y="43891"/>
                  </a:cubicBezTo>
                  <a:cubicBezTo>
                    <a:pt x="52446" y="44011"/>
                    <a:pt x="52651" y="44054"/>
                    <a:pt x="52825" y="44054"/>
                  </a:cubicBezTo>
                  <a:cubicBezTo>
                    <a:pt x="52860" y="44054"/>
                    <a:pt x="52895" y="44052"/>
                    <a:pt x="52926" y="44049"/>
                  </a:cubicBezTo>
                  <a:cubicBezTo>
                    <a:pt x="52951" y="44046"/>
                    <a:pt x="52973" y="44042"/>
                    <a:pt x="52995" y="44039"/>
                  </a:cubicBezTo>
                  <a:cubicBezTo>
                    <a:pt x="53011" y="44036"/>
                    <a:pt x="53028" y="44034"/>
                    <a:pt x="53045" y="44034"/>
                  </a:cubicBezTo>
                  <a:cubicBezTo>
                    <a:pt x="53136" y="44034"/>
                    <a:pt x="53248" y="44079"/>
                    <a:pt x="53330" y="44153"/>
                  </a:cubicBezTo>
                  <a:cubicBezTo>
                    <a:pt x="53406" y="44219"/>
                    <a:pt x="53447" y="44308"/>
                    <a:pt x="53418" y="44405"/>
                  </a:cubicBezTo>
                  <a:cubicBezTo>
                    <a:pt x="53346" y="44623"/>
                    <a:pt x="52686" y="44497"/>
                    <a:pt x="52850" y="44642"/>
                  </a:cubicBezTo>
                  <a:cubicBezTo>
                    <a:pt x="52872" y="44658"/>
                    <a:pt x="52888" y="44683"/>
                    <a:pt x="52885" y="44715"/>
                  </a:cubicBezTo>
                  <a:cubicBezTo>
                    <a:pt x="52878" y="44819"/>
                    <a:pt x="52642" y="44929"/>
                    <a:pt x="52465" y="45015"/>
                  </a:cubicBezTo>
                  <a:cubicBezTo>
                    <a:pt x="52433" y="45030"/>
                    <a:pt x="52402" y="45046"/>
                    <a:pt x="52373" y="45062"/>
                  </a:cubicBezTo>
                  <a:cubicBezTo>
                    <a:pt x="52171" y="45173"/>
                    <a:pt x="52575" y="45501"/>
                    <a:pt x="52339" y="45520"/>
                  </a:cubicBezTo>
                  <a:cubicBezTo>
                    <a:pt x="52099" y="45539"/>
                    <a:pt x="52373" y="45924"/>
                    <a:pt x="52538" y="46069"/>
                  </a:cubicBezTo>
                  <a:cubicBezTo>
                    <a:pt x="52705" y="46214"/>
                    <a:pt x="52503" y="46454"/>
                    <a:pt x="52740" y="46561"/>
                  </a:cubicBezTo>
                  <a:cubicBezTo>
                    <a:pt x="52979" y="46672"/>
                    <a:pt x="53289" y="46912"/>
                    <a:pt x="53163" y="47057"/>
                  </a:cubicBezTo>
                  <a:cubicBezTo>
                    <a:pt x="53033" y="47205"/>
                    <a:pt x="52190" y="47221"/>
                    <a:pt x="52228" y="47587"/>
                  </a:cubicBezTo>
                  <a:cubicBezTo>
                    <a:pt x="52263" y="47954"/>
                    <a:pt x="52190" y="48339"/>
                    <a:pt x="51862" y="48541"/>
                  </a:cubicBezTo>
                  <a:cubicBezTo>
                    <a:pt x="51783" y="48588"/>
                    <a:pt x="51736" y="48680"/>
                    <a:pt x="51704" y="48796"/>
                  </a:cubicBezTo>
                  <a:lnTo>
                    <a:pt x="53336" y="48853"/>
                  </a:lnTo>
                  <a:cubicBezTo>
                    <a:pt x="53481" y="48468"/>
                    <a:pt x="53513" y="48134"/>
                    <a:pt x="53636" y="48064"/>
                  </a:cubicBezTo>
                  <a:cubicBezTo>
                    <a:pt x="53800" y="47973"/>
                    <a:pt x="53728" y="47205"/>
                    <a:pt x="54075" y="47149"/>
                  </a:cubicBezTo>
                  <a:cubicBezTo>
                    <a:pt x="54369" y="47103"/>
                    <a:pt x="54403" y="46807"/>
                    <a:pt x="54661" y="46807"/>
                  </a:cubicBezTo>
                  <a:cubicBezTo>
                    <a:pt x="54708" y="46807"/>
                    <a:pt x="54762" y="46816"/>
                    <a:pt x="54826" y="46839"/>
                  </a:cubicBezTo>
                  <a:cubicBezTo>
                    <a:pt x="55125" y="46943"/>
                    <a:pt x="55629" y="47085"/>
                    <a:pt x="56008" y="47085"/>
                  </a:cubicBezTo>
                  <a:cubicBezTo>
                    <a:pt x="56160" y="47085"/>
                    <a:pt x="56293" y="47062"/>
                    <a:pt x="56382" y="47003"/>
                  </a:cubicBezTo>
                  <a:cubicBezTo>
                    <a:pt x="56606" y="46858"/>
                    <a:pt x="56936" y="46626"/>
                    <a:pt x="57041" y="46626"/>
                  </a:cubicBezTo>
                  <a:cubicBezTo>
                    <a:pt x="57081" y="46626"/>
                    <a:pt x="57088" y="46661"/>
                    <a:pt x="57042" y="46748"/>
                  </a:cubicBezTo>
                  <a:cubicBezTo>
                    <a:pt x="56900" y="47010"/>
                    <a:pt x="56539" y="47433"/>
                    <a:pt x="56163" y="47433"/>
                  </a:cubicBezTo>
                  <a:cubicBezTo>
                    <a:pt x="56095" y="47433"/>
                    <a:pt x="56027" y="47419"/>
                    <a:pt x="55959" y="47389"/>
                  </a:cubicBezTo>
                  <a:cubicBezTo>
                    <a:pt x="55822" y="47325"/>
                    <a:pt x="55578" y="47291"/>
                    <a:pt x="55306" y="47291"/>
                  </a:cubicBezTo>
                  <a:cubicBezTo>
                    <a:pt x="54709" y="47291"/>
                    <a:pt x="53973" y="47456"/>
                    <a:pt x="53908" y="47846"/>
                  </a:cubicBezTo>
                  <a:cubicBezTo>
                    <a:pt x="53840" y="48264"/>
                    <a:pt x="54243" y="48574"/>
                    <a:pt x="54495" y="48574"/>
                  </a:cubicBezTo>
                  <a:cubicBezTo>
                    <a:pt x="54584" y="48574"/>
                    <a:pt x="54654" y="48536"/>
                    <a:pt x="54678" y="48449"/>
                  </a:cubicBezTo>
                  <a:cubicBezTo>
                    <a:pt x="54747" y="48203"/>
                    <a:pt x="55372" y="48017"/>
                    <a:pt x="55718" y="48017"/>
                  </a:cubicBezTo>
                  <a:cubicBezTo>
                    <a:pt x="55833" y="48017"/>
                    <a:pt x="55918" y="48037"/>
                    <a:pt x="55940" y="48083"/>
                  </a:cubicBezTo>
                  <a:cubicBezTo>
                    <a:pt x="56032" y="48266"/>
                    <a:pt x="55262" y="48705"/>
                    <a:pt x="55006" y="48762"/>
                  </a:cubicBezTo>
                  <a:cubicBezTo>
                    <a:pt x="54905" y="48784"/>
                    <a:pt x="54874" y="48841"/>
                    <a:pt x="54889" y="48910"/>
                  </a:cubicBezTo>
                  <a:lnTo>
                    <a:pt x="62557" y="49182"/>
                  </a:lnTo>
                  <a:cubicBezTo>
                    <a:pt x="62548" y="49129"/>
                    <a:pt x="62495" y="49070"/>
                    <a:pt x="62406" y="49070"/>
                  </a:cubicBezTo>
                  <a:cubicBezTo>
                    <a:pt x="62400" y="49070"/>
                    <a:pt x="62393" y="49070"/>
                    <a:pt x="62387" y="49071"/>
                  </a:cubicBezTo>
                  <a:cubicBezTo>
                    <a:pt x="62256" y="49082"/>
                    <a:pt x="61973" y="49144"/>
                    <a:pt x="61740" y="49144"/>
                  </a:cubicBezTo>
                  <a:cubicBezTo>
                    <a:pt x="61579" y="49144"/>
                    <a:pt x="61442" y="49114"/>
                    <a:pt x="61398" y="49017"/>
                  </a:cubicBezTo>
                  <a:cubicBezTo>
                    <a:pt x="61288" y="48777"/>
                    <a:pt x="61288" y="48594"/>
                    <a:pt x="61048" y="48594"/>
                  </a:cubicBezTo>
                  <a:cubicBezTo>
                    <a:pt x="60956" y="48594"/>
                    <a:pt x="60881" y="48606"/>
                    <a:pt x="60825" y="48606"/>
                  </a:cubicBezTo>
                  <a:cubicBezTo>
                    <a:pt x="60736" y="48606"/>
                    <a:pt x="60697" y="48577"/>
                    <a:pt x="60720" y="48430"/>
                  </a:cubicBezTo>
                  <a:cubicBezTo>
                    <a:pt x="60761" y="48175"/>
                    <a:pt x="61140" y="48339"/>
                    <a:pt x="61250" y="48029"/>
                  </a:cubicBezTo>
                  <a:cubicBezTo>
                    <a:pt x="61288" y="47921"/>
                    <a:pt x="61446" y="47877"/>
                    <a:pt x="61643" y="47877"/>
                  </a:cubicBezTo>
                  <a:cubicBezTo>
                    <a:pt x="62015" y="47877"/>
                    <a:pt x="62529" y="48033"/>
                    <a:pt x="62661" y="48212"/>
                  </a:cubicBezTo>
                  <a:cubicBezTo>
                    <a:pt x="62765" y="48358"/>
                    <a:pt x="62822" y="48812"/>
                    <a:pt x="62914" y="49194"/>
                  </a:cubicBezTo>
                  <a:lnTo>
                    <a:pt x="64066" y="49232"/>
                  </a:lnTo>
                  <a:cubicBezTo>
                    <a:pt x="64164" y="49159"/>
                    <a:pt x="64249" y="49106"/>
                    <a:pt x="64328" y="49106"/>
                  </a:cubicBezTo>
                  <a:cubicBezTo>
                    <a:pt x="64565" y="49106"/>
                    <a:pt x="64603" y="48632"/>
                    <a:pt x="64877" y="48613"/>
                  </a:cubicBezTo>
                  <a:cubicBezTo>
                    <a:pt x="64881" y="48613"/>
                    <a:pt x="64885" y="48613"/>
                    <a:pt x="64889" y="48613"/>
                  </a:cubicBezTo>
                  <a:cubicBezTo>
                    <a:pt x="65130" y="48613"/>
                    <a:pt x="66159" y="49069"/>
                    <a:pt x="66935" y="49336"/>
                  </a:cubicBezTo>
                  <a:lnTo>
                    <a:pt x="101846" y="50571"/>
                  </a:lnTo>
                  <a:lnTo>
                    <a:pt x="110110" y="11998"/>
                  </a:lnTo>
                  <a:cubicBezTo>
                    <a:pt x="106672" y="9274"/>
                    <a:pt x="100555" y="4858"/>
                    <a:pt x="91659" y="6"/>
                  </a:cubicBezTo>
                  <a:cubicBezTo>
                    <a:pt x="91457" y="120"/>
                    <a:pt x="91129" y="233"/>
                    <a:pt x="90986" y="300"/>
                  </a:cubicBezTo>
                  <a:lnTo>
                    <a:pt x="90971" y="306"/>
                  </a:lnTo>
                  <a:cubicBezTo>
                    <a:pt x="90834" y="362"/>
                    <a:pt x="90689" y="390"/>
                    <a:pt x="90543" y="390"/>
                  </a:cubicBezTo>
                  <a:cubicBezTo>
                    <a:pt x="90490" y="390"/>
                    <a:pt x="90437" y="386"/>
                    <a:pt x="90384" y="379"/>
                  </a:cubicBezTo>
                  <a:cubicBezTo>
                    <a:pt x="90349" y="375"/>
                    <a:pt x="90314" y="363"/>
                    <a:pt x="90283" y="344"/>
                  </a:cubicBezTo>
                  <a:cubicBezTo>
                    <a:pt x="90147" y="262"/>
                    <a:pt x="90229" y="154"/>
                    <a:pt x="89954" y="44"/>
                  </a:cubicBezTo>
                  <a:cubicBezTo>
                    <a:pt x="89877" y="15"/>
                    <a:pt x="89797" y="1"/>
                    <a:pt x="89716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4568819" y="4954720"/>
              <a:ext cx="29429" cy="44048"/>
            </a:xfrm>
            <a:custGeom>
              <a:rect b="b" l="l" r="r" t="t"/>
              <a:pathLst>
                <a:path extrusionOk="0" h="1154" w="771">
                  <a:moveTo>
                    <a:pt x="627" y="0"/>
                  </a:moveTo>
                  <a:cubicBezTo>
                    <a:pt x="532" y="0"/>
                    <a:pt x="499" y="178"/>
                    <a:pt x="250" y="329"/>
                  </a:cubicBezTo>
                  <a:cubicBezTo>
                    <a:pt x="0" y="483"/>
                    <a:pt x="241" y="1154"/>
                    <a:pt x="487" y="1154"/>
                  </a:cubicBezTo>
                  <a:cubicBezTo>
                    <a:pt x="493" y="1154"/>
                    <a:pt x="499" y="1153"/>
                    <a:pt x="505" y="1153"/>
                  </a:cubicBezTo>
                  <a:cubicBezTo>
                    <a:pt x="770" y="1118"/>
                    <a:pt x="736" y="10"/>
                    <a:pt x="635" y="0"/>
                  </a:cubicBezTo>
                  <a:cubicBezTo>
                    <a:pt x="632" y="0"/>
                    <a:pt x="630" y="0"/>
                    <a:pt x="62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2589485" y="5563464"/>
              <a:ext cx="145313" cy="56339"/>
            </a:xfrm>
            <a:custGeom>
              <a:rect b="b" l="l" r="r" t="t"/>
              <a:pathLst>
                <a:path extrusionOk="0" h="1476" w="3807">
                  <a:moveTo>
                    <a:pt x="1007" y="0"/>
                  </a:moveTo>
                  <a:cubicBezTo>
                    <a:pt x="941" y="0"/>
                    <a:pt x="884" y="13"/>
                    <a:pt x="839" y="44"/>
                  </a:cubicBezTo>
                  <a:cubicBezTo>
                    <a:pt x="562" y="237"/>
                    <a:pt x="1250" y="650"/>
                    <a:pt x="1250" y="897"/>
                  </a:cubicBezTo>
                  <a:cubicBezTo>
                    <a:pt x="1250" y="986"/>
                    <a:pt x="1106" y="1004"/>
                    <a:pt x="917" y="1004"/>
                  </a:cubicBezTo>
                  <a:cubicBezTo>
                    <a:pt x="783" y="1004"/>
                    <a:pt x="626" y="995"/>
                    <a:pt x="482" y="995"/>
                  </a:cubicBezTo>
                  <a:cubicBezTo>
                    <a:pt x="268" y="995"/>
                    <a:pt x="84" y="1015"/>
                    <a:pt x="44" y="1118"/>
                  </a:cubicBezTo>
                  <a:cubicBezTo>
                    <a:pt x="1" y="1221"/>
                    <a:pt x="243" y="1357"/>
                    <a:pt x="544" y="1357"/>
                  </a:cubicBezTo>
                  <a:cubicBezTo>
                    <a:pt x="639" y="1357"/>
                    <a:pt x="740" y="1343"/>
                    <a:pt x="839" y="1310"/>
                  </a:cubicBezTo>
                  <a:cubicBezTo>
                    <a:pt x="952" y="1272"/>
                    <a:pt x="1054" y="1257"/>
                    <a:pt x="1148" y="1257"/>
                  </a:cubicBezTo>
                  <a:cubicBezTo>
                    <a:pt x="1373" y="1257"/>
                    <a:pt x="1549" y="1345"/>
                    <a:pt x="1698" y="1421"/>
                  </a:cubicBezTo>
                  <a:lnTo>
                    <a:pt x="1745" y="1446"/>
                  </a:lnTo>
                  <a:cubicBezTo>
                    <a:pt x="1787" y="1467"/>
                    <a:pt x="1822" y="1476"/>
                    <a:pt x="1856" y="1476"/>
                  </a:cubicBezTo>
                  <a:cubicBezTo>
                    <a:pt x="2003" y="1476"/>
                    <a:pt x="2115" y="1305"/>
                    <a:pt x="2516" y="1171"/>
                  </a:cubicBezTo>
                  <a:cubicBezTo>
                    <a:pt x="2645" y="1127"/>
                    <a:pt x="2796" y="1116"/>
                    <a:pt x="2948" y="1116"/>
                  </a:cubicBezTo>
                  <a:cubicBezTo>
                    <a:pt x="3113" y="1116"/>
                    <a:pt x="3279" y="1129"/>
                    <a:pt x="3420" y="1129"/>
                  </a:cubicBezTo>
                  <a:cubicBezTo>
                    <a:pt x="3644" y="1129"/>
                    <a:pt x="3807" y="1096"/>
                    <a:pt x="3807" y="922"/>
                  </a:cubicBezTo>
                  <a:cubicBezTo>
                    <a:pt x="3807" y="583"/>
                    <a:pt x="2766" y="219"/>
                    <a:pt x="2303" y="219"/>
                  </a:cubicBezTo>
                  <a:cubicBezTo>
                    <a:pt x="2245" y="219"/>
                    <a:pt x="2196" y="225"/>
                    <a:pt x="2159" y="237"/>
                  </a:cubicBezTo>
                  <a:cubicBezTo>
                    <a:pt x="2124" y="249"/>
                    <a:pt x="2086" y="254"/>
                    <a:pt x="2046" y="254"/>
                  </a:cubicBezTo>
                  <a:cubicBezTo>
                    <a:pt x="1978" y="254"/>
                    <a:pt x="1902" y="240"/>
                    <a:pt x="1821" y="218"/>
                  </a:cubicBezTo>
                  <a:cubicBezTo>
                    <a:pt x="1550" y="150"/>
                    <a:pt x="1230" y="0"/>
                    <a:pt x="100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24801" y="4248984"/>
              <a:ext cx="4351" cy="4237"/>
            </a:xfrm>
            <a:custGeom>
              <a:rect b="b" l="l" r="r" t="t"/>
              <a:pathLst>
                <a:path extrusionOk="0" h="111" w="114">
                  <a:moveTo>
                    <a:pt x="114" y="0"/>
                  </a:moveTo>
                  <a:cubicBezTo>
                    <a:pt x="47" y="29"/>
                    <a:pt x="0" y="60"/>
                    <a:pt x="25" y="111"/>
                  </a:cubicBezTo>
                  <a:cubicBezTo>
                    <a:pt x="3" y="60"/>
                    <a:pt x="51" y="29"/>
                    <a:pt x="11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2347750" y="4577404"/>
              <a:ext cx="22787" cy="573"/>
            </a:xfrm>
            <a:custGeom>
              <a:rect b="b" l="l" r="r" t="t"/>
              <a:pathLst>
                <a:path extrusionOk="0" h="15" w="597">
                  <a:moveTo>
                    <a:pt x="436" y="1"/>
                  </a:moveTo>
                  <a:cubicBezTo>
                    <a:pt x="383" y="1"/>
                    <a:pt x="330" y="3"/>
                    <a:pt x="278" y="8"/>
                  </a:cubicBezTo>
                  <a:cubicBezTo>
                    <a:pt x="224" y="12"/>
                    <a:pt x="170" y="13"/>
                    <a:pt x="115" y="13"/>
                  </a:cubicBezTo>
                  <a:cubicBezTo>
                    <a:pt x="77" y="13"/>
                    <a:pt x="38" y="12"/>
                    <a:pt x="0" y="11"/>
                  </a:cubicBezTo>
                  <a:lnTo>
                    <a:pt x="0" y="11"/>
                  </a:lnTo>
                  <a:cubicBezTo>
                    <a:pt x="36" y="14"/>
                    <a:pt x="72" y="15"/>
                    <a:pt x="108" y="15"/>
                  </a:cubicBezTo>
                  <a:cubicBezTo>
                    <a:pt x="165" y="15"/>
                    <a:pt x="223" y="12"/>
                    <a:pt x="281" y="8"/>
                  </a:cubicBezTo>
                  <a:cubicBezTo>
                    <a:pt x="333" y="3"/>
                    <a:pt x="385" y="1"/>
                    <a:pt x="438" y="1"/>
                  </a:cubicBezTo>
                  <a:lnTo>
                    <a:pt x="438" y="1"/>
                  </a:lnTo>
                  <a:cubicBezTo>
                    <a:pt x="490" y="1"/>
                    <a:pt x="544" y="3"/>
                    <a:pt x="597" y="8"/>
                  </a:cubicBezTo>
                  <a:cubicBezTo>
                    <a:pt x="545" y="3"/>
                    <a:pt x="492" y="1"/>
                    <a:pt x="439" y="1"/>
                  </a:cubicBezTo>
                  <a:cubicBezTo>
                    <a:pt x="439" y="1"/>
                    <a:pt x="438" y="1"/>
                    <a:pt x="438" y="1"/>
                  </a:cubicBezTo>
                  <a:lnTo>
                    <a:pt x="438" y="1"/>
                  </a:lnTo>
                  <a:cubicBezTo>
                    <a:pt x="437" y="1"/>
                    <a:pt x="437" y="1"/>
                    <a:pt x="43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2228811" y="4520339"/>
              <a:ext cx="6298" cy="267"/>
            </a:xfrm>
            <a:custGeom>
              <a:rect b="b" l="l" r="r" t="t"/>
              <a:pathLst>
                <a:path extrusionOk="0" h="7" w="165">
                  <a:moveTo>
                    <a:pt x="101" y="0"/>
                  </a:moveTo>
                  <a:cubicBezTo>
                    <a:pt x="67" y="0"/>
                    <a:pt x="34" y="3"/>
                    <a:pt x="1" y="7"/>
                  </a:cubicBezTo>
                  <a:lnTo>
                    <a:pt x="7" y="7"/>
                  </a:lnTo>
                  <a:cubicBezTo>
                    <a:pt x="38" y="3"/>
                    <a:pt x="70" y="0"/>
                    <a:pt x="102" y="0"/>
                  </a:cubicBezTo>
                  <a:lnTo>
                    <a:pt x="102" y="0"/>
                  </a:lnTo>
                  <a:cubicBezTo>
                    <a:pt x="123" y="0"/>
                    <a:pt x="143" y="1"/>
                    <a:pt x="165" y="4"/>
                  </a:cubicBezTo>
                  <a:cubicBezTo>
                    <a:pt x="144" y="1"/>
                    <a:pt x="124" y="0"/>
                    <a:pt x="103" y="0"/>
                  </a:cubicBezTo>
                  <a:cubicBezTo>
                    <a:pt x="103" y="0"/>
                    <a:pt x="103" y="0"/>
                    <a:pt x="102" y="0"/>
                  </a:cubicBezTo>
                  <a:lnTo>
                    <a:pt x="102" y="0"/>
                  </a:lnTo>
                  <a:cubicBezTo>
                    <a:pt x="102" y="0"/>
                    <a:pt x="101" y="0"/>
                    <a:pt x="10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2692011" y="4935673"/>
              <a:ext cx="4962" cy="1603"/>
            </a:xfrm>
            <a:custGeom>
              <a:rect b="b" l="l" r="r" t="t"/>
              <a:pathLst>
                <a:path extrusionOk="0" h="42" w="130">
                  <a:moveTo>
                    <a:pt x="129" y="1"/>
                  </a:moveTo>
                  <a:lnTo>
                    <a:pt x="129" y="1"/>
                  </a:lnTo>
                  <a:cubicBezTo>
                    <a:pt x="115" y="8"/>
                    <a:pt x="100" y="14"/>
                    <a:pt x="84" y="19"/>
                  </a:cubicBezTo>
                  <a:lnTo>
                    <a:pt x="84" y="19"/>
                  </a:lnTo>
                  <a:cubicBezTo>
                    <a:pt x="100" y="14"/>
                    <a:pt x="115" y="8"/>
                    <a:pt x="129" y="1"/>
                  </a:cubicBezTo>
                  <a:close/>
                  <a:moveTo>
                    <a:pt x="84" y="19"/>
                  </a:moveTo>
                  <a:cubicBezTo>
                    <a:pt x="73" y="22"/>
                    <a:pt x="62" y="25"/>
                    <a:pt x="51" y="26"/>
                  </a:cubicBezTo>
                  <a:cubicBezTo>
                    <a:pt x="35" y="29"/>
                    <a:pt x="16" y="35"/>
                    <a:pt x="0" y="42"/>
                  </a:cubicBezTo>
                  <a:cubicBezTo>
                    <a:pt x="16" y="35"/>
                    <a:pt x="32" y="32"/>
                    <a:pt x="47" y="29"/>
                  </a:cubicBezTo>
                  <a:cubicBezTo>
                    <a:pt x="60" y="26"/>
                    <a:pt x="72" y="23"/>
                    <a:pt x="84" y="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2162318" y="4507933"/>
              <a:ext cx="35307" cy="10649"/>
            </a:xfrm>
            <a:custGeom>
              <a:rect b="b" l="l" r="r" t="t"/>
              <a:pathLst>
                <a:path extrusionOk="0" h="279" w="925">
                  <a:moveTo>
                    <a:pt x="922" y="0"/>
                  </a:moveTo>
                  <a:cubicBezTo>
                    <a:pt x="676" y="16"/>
                    <a:pt x="98" y="262"/>
                    <a:pt x="0" y="278"/>
                  </a:cubicBezTo>
                  <a:lnTo>
                    <a:pt x="3" y="278"/>
                  </a:lnTo>
                  <a:cubicBezTo>
                    <a:pt x="101" y="262"/>
                    <a:pt x="676" y="16"/>
                    <a:pt x="92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2447032" y="4702985"/>
              <a:ext cx="878" cy="38"/>
            </a:xfrm>
            <a:custGeom>
              <a:rect b="b" l="l" r="r" t="t"/>
              <a:pathLst>
                <a:path extrusionOk="0" h="1" w="23">
                  <a:moveTo>
                    <a:pt x="22" y="1"/>
                  </a:moveTo>
                  <a:lnTo>
                    <a:pt x="13" y="1"/>
                  </a:lnTo>
                  <a:cubicBezTo>
                    <a:pt x="7" y="1"/>
                    <a:pt x="4" y="1"/>
                    <a:pt x="0" y="1"/>
                  </a:cubicBezTo>
                  <a:cubicBezTo>
                    <a:pt x="4" y="1"/>
                    <a:pt x="10" y="1"/>
                    <a:pt x="1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2390272" y="4579618"/>
              <a:ext cx="5573" cy="267"/>
            </a:xfrm>
            <a:custGeom>
              <a:rect b="b" l="l" r="r" t="t"/>
              <a:pathLst>
                <a:path extrusionOk="0" h="7" w="146">
                  <a:moveTo>
                    <a:pt x="1" y="0"/>
                  </a:moveTo>
                  <a:lnTo>
                    <a:pt x="1" y="0"/>
                  </a:lnTo>
                  <a:cubicBezTo>
                    <a:pt x="35" y="4"/>
                    <a:pt x="67" y="4"/>
                    <a:pt x="98" y="4"/>
                  </a:cubicBezTo>
                  <a:cubicBezTo>
                    <a:pt x="114" y="4"/>
                    <a:pt x="130" y="7"/>
                    <a:pt x="146" y="7"/>
                  </a:cubicBezTo>
                  <a:cubicBezTo>
                    <a:pt x="130" y="7"/>
                    <a:pt x="114" y="4"/>
                    <a:pt x="102" y="4"/>
                  </a:cubicBezTo>
                  <a:cubicBezTo>
                    <a:pt x="70" y="4"/>
                    <a:pt x="35" y="4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2234117" y="4190316"/>
              <a:ext cx="47254" cy="23169"/>
            </a:xfrm>
            <a:custGeom>
              <a:rect b="b" l="l" r="r" t="t"/>
              <a:pathLst>
                <a:path extrusionOk="0" h="607" w="1238">
                  <a:moveTo>
                    <a:pt x="0" y="0"/>
                  </a:moveTo>
                  <a:cubicBezTo>
                    <a:pt x="291" y="29"/>
                    <a:pt x="976" y="594"/>
                    <a:pt x="1238" y="606"/>
                  </a:cubicBezTo>
                  <a:cubicBezTo>
                    <a:pt x="976" y="590"/>
                    <a:pt x="291" y="29"/>
                    <a:pt x="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2214230" y="4058246"/>
              <a:ext cx="19543" cy="35689"/>
            </a:xfrm>
            <a:custGeom>
              <a:rect b="b" l="l" r="r" t="t"/>
              <a:pathLst>
                <a:path extrusionOk="0" h="935" w="512">
                  <a:moveTo>
                    <a:pt x="512" y="0"/>
                  </a:moveTo>
                  <a:cubicBezTo>
                    <a:pt x="386" y="123"/>
                    <a:pt x="468" y="357"/>
                    <a:pt x="278" y="439"/>
                  </a:cubicBezTo>
                  <a:cubicBezTo>
                    <a:pt x="474" y="357"/>
                    <a:pt x="389" y="123"/>
                    <a:pt x="512" y="0"/>
                  </a:cubicBezTo>
                  <a:close/>
                  <a:moveTo>
                    <a:pt x="278" y="439"/>
                  </a:moveTo>
                  <a:cubicBezTo>
                    <a:pt x="191" y="476"/>
                    <a:pt x="160" y="576"/>
                    <a:pt x="137" y="677"/>
                  </a:cubicBezTo>
                  <a:lnTo>
                    <a:pt x="137" y="677"/>
                  </a:lnTo>
                  <a:cubicBezTo>
                    <a:pt x="160" y="577"/>
                    <a:pt x="191" y="478"/>
                    <a:pt x="278" y="439"/>
                  </a:cubicBezTo>
                  <a:close/>
                  <a:moveTo>
                    <a:pt x="137" y="677"/>
                  </a:moveTo>
                  <a:lnTo>
                    <a:pt x="137" y="677"/>
                  </a:lnTo>
                  <a:cubicBezTo>
                    <a:pt x="109" y="798"/>
                    <a:pt x="92" y="919"/>
                    <a:pt x="1" y="935"/>
                  </a:cubicBezTo>
                  <a:lnTo>
                    <a:pt x="4" y="935"/>
                  </a:lnTo>
                  <a:cubicBezTo>
                    <a:pt x="93" y="919"/>
                    <a:pt x="110" y="798"/>
                    <a:pt x="137" y="67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2349315" y="4148749"/>
              <a:ext cx="26528" cy="23513"/>
            </a:xfrm>
            <a:custGeom>
              <a:rect b="b" l="l" r="r" t="t"/>
              <a:pathLst>
                <a:path extrusionOk="0" h="616" w="695">
                  <a:moveTo>
                    <a:pt x="0" y="0"/>
                  </a:moveTo>
                  <a:lnTo>
                    <a:pt x="0" y="0"/>
                  </a:lnTo>
                  <a:cubicBezTo>
                    <a:pt x="44" y="6"/>
                    <a:pt x="82" y="32"/>
                    <a:pt x="101" y="73"/>
                  </a:cubicBezTo>
                  <a:cubicBezTo>
                    <a:pt x="196" y="265"/>
                    <a:pt x="417" y="224"/>
                    <a:pt x="527" y="445"/>
                  </a:cubicBezTo>
                  <a:cubicBezTo>
                    <a:pt x="420" y="224"/>
                    <a:pt x="199" y="265"/>
                    <a:pt x="104" y="73"/>
                  </a:cubicBezTo>
                  <a:cubicBezTo>
                    <a:pt x="86" y="32"/>
                    <a:pt x="44" y="3"/>
                    <a:pt x="0" y="0"/>
                  </a:cubicBezTo>
                  <a:close/>
                  <a:moveTo>
                    <a:pt x="528" y="445"/>
                  </a:moveTo>
                  <a:cubicBezTo>
                    <a:pt x="588" y="565"/>
                    <a:pt x="638" y="609"/>
                    <a:pt x="695" y="616"/>
                  </a:cubicBezTo>
                  <a:cubicBezTo>
                    <a:pt x="641" y="609"/>
                    <a:pt x="588" y="565"/>
                    <a:pt x="528" y="44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2404243" y="4088363"/>
              <a:ext cx="5726" cy="878"/>
            </a:xfrm>
            <a:custGeom>
              <a:rect b="b" l="l" r="r" t="t"/>
              <a:pathLst>
                <a:path extrusionOk="0" h="23" w="150">
                  <a:moveTo>
                    <a:pt x="1" y="1"/>
                  </a:moveTo>
                  <a:lnTo>
                    <a:pt x="1" y="1"/>
                  </a:lnTo>
                  <a:cubicBezTo>
                    <a:pt x="17" y="1"/>
                    <a:pt x="32" y="4"/>
                    <a:pt x="48" y="7"/>
                  </a:cubicBezTo>
                  <a:cubicBezTo>
                    <a:pt x="83" y="13"/>
                    <a:pt x="118" y="19"/>
                    <a:pt x="149" y="23"/>
                  </a:cubicBezTo>
                  <a:cubicBezTo>
                    <a:pt x="118" y="19"/>
                    <a:pt x="83" y="13"/>
                    <a:pt x="51" y="7"/>
                  </a:cubicBezTo>
                  <a:cubicBezTo>
                    <a:pt x="35" y="4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2327978" y="4032023"/>
              <a:ext cx="26910" cy="45193"/>
            </a:xfrm>
            <a:custGeom>
              <a:rect b="b" l="l" r="r" t="t"/>
              <a:pathLst>
                <a:path extrusionOk="0" h="1184" w="705">
                  <a:moveTo>
                    <a:pt x="462" y="1"/>
                  </a:moveTo>
                  <a:cubicBezTo>
                    <a:pt x="462" y="1"/>
                    <a:pt x="462" y="1"/>
                    <a:pt x="462" y="1"/>
                  </a:cubicBezTo>
                  <a:lnTo>
                    <a:pt x="462" y="1"/>
                  </a:lnTo>
                  <a:cubicBezTo>
                    <a:pt x="542" y="1"/>
                    <a:pt x="623" y="3"/>
                    <a:pt x="704" y="9"/>
                  </a:cubicBezTo>
                  <a:cubicBezTo>
                    <a:pt x="624" y="3"/>
                    <a:pt x="543" y="1"/>
                    <a:pt x="462" y="1"/>
                  </a:cubicBezTo>
                  <a:close/>
                  <a:moveTo>
                    <a:pt x="461" y="1"/>
                  </a:moveTo>
                  <a:cubicBezTo>
                    <a:pt x="358" y="1"/>
                    <a:pt x="255" y="5"/>
                    <a:pt x="152" y="12"/>
                  </a:cubicBezTo>
                  <a:cubicBezTo>
                    <a:pt x="255" y="5"/>
                    <a:pt x="358" y="1"/>
                    <a:pt x="462" y="1"/>
                  </a:cubicBezTo>
                  <a:lnTo>
                    <a:pt x="462" y="1"/>
                  </a:lnTo>
                  <a:cubicBezTo>
                    <a:pt x="461" y="1"/>
                    <a:pt x="461" y="1"/>
                    <a:pt x="461" y="1"/>
                  </a:cubicBezTo>
                  <a:close/>
                  <a:moveTo>
                    <a:pt x="152" y="12"/>
                  </a:moveTo>
                  <a:lnTo>
                    <a:pt x="152" y="12"/>
                  </a:lnTo>
                  <a:cubicBezTo>
                    <a:pt x="13" y="28"/>
                    <a:pt x="1" y="589"/>
                    <a:pt x="206" y="605"/>
                  </a:cubicBezTo>
                  <a:cubicBezTo>
                    <a:pt x="411" y="621"/>
                    <a:pt x="578" y="839"/>
                    <a:pt x="398" y="908"/>
                  </a:cubicBezTo>
                  <a:cubicBezTo>
                    <a:pt x="222" y="976"/>
                    <a:pt x="415" y="1183"/>
                    <a:pt x="299" y="1183"/>
                  </a:cubicBezTo>
                  <a:cubicBezTo>
                    <a:pt x="296" y="1183"/>
                    <a:pt x="294" y="1183"/>
                    <a:pt x="291" y="1183"/>
                  </a:cubicBezTo>
                  <a:lnTo>
                    <a:pt x="291" y="1183"/>
                  </a:lnTo>
                  <a:cubicBezTo>
                    <a:pt x="295" y="1183"/>
                    <a:pt x="298" y="1183"/>
                    <a:pt x="302" y="1183"/>
                  </a:cubicBezTo>
                  <a:cubicBezTo>
                    <a:pt x="419" y="1183"/>
                    <a:pt x="226" y="973"/>
                    <a:pt x="401" y="908"/>
                  </a:cubicBezTo>
                  <a:cubicBezTo>
                    <a:pt x="578" y="839"/>
                    <a:pt x="414" y="618"/>
                    <a:pt x="209" y="605"/>
                  </a:cubicBezTo>
                  <a:cubicBezTo>
                    <a:pt x="4" y="589"/>
                    <a:pt x="16" y="28"/>
                    <a:pt x="152" y="1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2131667" y="4456480"/>
              <a:ext cx="8130" cy="420"/>
            </a:xfrm>
            <a:custGeom>
              <a:rect b="b" l="l" r="r" t="t"/>
              <a:pathLst>
                <a:path extrusionOk="0" h="11" w="213">
                  <a:moveTo>
                    <a:pt x="213" y="0"/>
                  </a:moveTo>
                  <a:cubicBezTo>
                    <a:pt x="194" y="0"/>
                    <a:pt x="178" y="0"/>
                    <a:pt x="159" y="3"/>
                  </a:cubicBezTo>
                  <a:cubicBezTo>
                    <a:pt x="126" y="7"/>
                    <a:pt x="93" y="10"/>
                    <a:pt x="60" y="10"/>
                  </a:cubicBezTo>
                  <a:lnTo>
                    <a:pt x="60" y="10"/>
                  </a:lnTo>
                  <a:cubicBezTo>
                    <a:pt x="40" y="10"/>
                    <a:pt x="20" y="9"/>
                    <a:pt x="0" y="7"/>
                  </a:cubicBezTo>
                  <a:lnTo>
                    <a:pt x="0" y="7"/>
                  </a:lnTo>
                  <a:cubicBezTo>
                    <a:pt x="20" y="9"/>
                    <a:pt x="40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0" y="10"/>
                  </a:lnTo>
                  <a:cubicBezTo>
                    <a:pt x="60" y="10"/>
                    <a:pt x="60" y="10"/>
                    <a:pt x="60" y="10"/>
                  </a:cubicBezTo>
                  <a:cubicBezTo>
                    <a:pt x="93" y="10"/>
                    <a:pt x="127" y="7"/>
                    <a:pt x="162" y="3"/>
                  </a:cubicBezTo>
                  <a:cubicBezTo>
                    <a:pt x="178" y="0"/>
                    <a:pt x="197" y="0"/>
                    <a:pt x="21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2323169" y="4166307"/>
              <a:ext cx="16642" cy="12100"/>
            </a:xfrm>
            <a:custGeom>
              <a:rect b="b" l="l" r="r" t="t"/>
              <a:pathLst>
                <a:path extrusionOk="0" h="317" w="436">
                  <a:moveTo>
                    <a:pt x="0" y="1"/>
                  </a:moveTo>
                  <a:cubicBezTo>
                    <a:pt x="193" y="23"/>
                    <a:pt x="284" y="197"/>
                    <a:pt x="360" y="285"/>
                  </a:cubicBezTo>
                  <a:cubicBezTo>
                    <a:pt x="379" y="307"/>
                    <a:pt x="407" y="317"/>
                    <a:pt x="436" y="317"/>
                  </a:cubicBezTo>
                  <a:cubicBezTo>
                    <a:pt x="407" y="317"/>
                    <a:pt x="382" y="304"/>
                    <a:pt x="363" y="285"/>
                  </a:cubicBezTo>
                  <a:cubicBezTo>
                    <a:pt x="284" y="197"/>
                    <a:pt x="196" y="20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2263394" y="4216692"/>
              <a:ext cx="19925" cy="649"/>
            </a:xfrm>
            <a:custGeom>
              <a:rect b="b" l="l" r="r" t="t"/>
              <a:pathLst>
                <a:path extrusionOk="0" h="17" w="522">
                  <a:moveTo>
                    <a:pt x="266" y="10"/>
                  </a:moveTo>
                  <a:cubicBezTo>
                    <a:pt x="351" y="4"/>
                    <a:pt x="436" y="0"/>
                    <a:pt x="521" y="7"/>
                  </a:cubicBezTo>
                  <a:cubicBezTo>
                    <a:pt x="436" y="0"/>
                    <a:pt x="351" y="4"/>
                    <a:pt x="266" y="10"/>
                  </a:cubicBezTo>
                  <a:cubicBezTo>
                    <a:pt x="177" y="16"/>
                    <a:pt x="89" y="16"/>
                    <a:pt x="1" y="10"/>
                  </a:cubicBezTo>
                  <a:cubicBezTo>
                    <a:pt x="89" y="16"/>
                    <a:pt x="177" y="16"/>
                    <a:pt x="266" y="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2413786" y="4055727"/>
              <a:ext cx="3512" cy="38"/>
            </a:xfrm>
            <a:custGeom>
              <a:rect b="b" l="l" r="r" t="t"/>
              <a:pathLst>
                <a:path extrusionOk="0" h="1" w="92">
                  <a:moveTo>
                    <a:pt x="92" y="0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47" y="0"/>
                  </a:lnTo>
                  <a:cubicBezTo>
                    <a:pt x="63" y="0"/>
                    <a:pt x="79" y="0"/>
                    <a:pt x="9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144721" y="4262611"/>
              <a:ext cx="61110" cy="15459"/>
            </a:xfrm>
            <a:custGeom>
              <a:rect b="b" l="l" r="r" t="t"/>
              <a:pathLst>
                <a:path extrusionOk="0" h="405" w="1601">
                  <a:moveTo>
                    <a:pt x="0" y="0"/>
                  </a:moveTo>
                  <a:cubicBezTo>
                    <a:pt x="283" y="24"/>
                    <a:pt x="745" y="148"/>
                    <a:pt x="1034" y="244"/>
                  </a:cubicBezTo>
                  <a:lnTo>
                    <a:pt x="1034" y="244"/>
                  </a:lnTo>
                  <a:cubicBezTo>
                    <a:pt x="746" y="146"/>
                    <a:pt x="284" y="25"/>
                    <a:pt x="0" y="0"/>
                  </a:cubicBezTo>
                  <a:close/>
                  <a:moveTo>
                    <a:pt x="1034" y="244"/>
                  </a:moveTo>
                  <a:cubicBezTo>
                    <a:pt x="1082" y="260"/>
                    <a:pt x="1125" y="276"/>
                    <a:pt x="1162" y="291"/>
                  </a:cubicBezTo>
                  <a:cubicBezTo>
                    <a:pt x="1364" y="369"/>
                    <a:pt x="1484" y="398"/>
                    <a:pt x="1601" y="404"/>
                  </a:cubicBezTo>
                  <a:cubicBezTo>
                    <a:pt x="1484" y="398"/>
                    <a:pt x="1364" y="366"/>
                    <a:pt x="1165" y="291"/>
                  </a:cubicBezTo>
                  <a:cubicBezTo>
                    <a:pt x="1128" y="276"/>
                    <a:pt x="1083" y="260"/>
                    <a:pt x="1034" y="24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287632" y="4096455"/>
              <a:ext cx="21604" cy="47865"/>
            </a:xfrm>
            <a:custGeom>
              <a:rect b="b" l="l" r="r" t="t"/>
              <a:pathLst>
                <a:path extrusionOk="0" h="1254" w="566">
                  <a:moveTo>
                    <a:pt x="382" y="1"/>
                  </a:moveTo>
                  <a:cubicBezTo>
                    <a:pt x="379" y="1"/>
                    <a:pt x="376" y="2"/>
                    <a:pt x="373" y="3"/>
                  </a:cubicBezTo>
                  <a:lnTo>
                    <a:pt x="391" y="3"/>
                  </a:lnTo>
                  <a:cubicBezTo>
                    <a:pt x="388" y="2"/>
                    <a:pt x="385" y="1"/>
                    <a:pt x="382" y="1"/>
                  </a:cubicBezTo>
                  <a:close/>
                  <a:moveTo>
                    <a:pt x="373" y="3"/>
                  </a:moveTo>
                  <a:lnTo>
                    <a:pt x="373" y="3"/>
                  </a:lnTo>
                  <a:cubicBezTo>
                    <a:pt x="152" y="16"/>
                    <a:pt x="123" y="442"/>
                    <a:pt x="287" y="483"/>
                  </a:cubicBezTo>
                  <a:cubicBezTo>
                    <a:pt x="455" y="524"/>
                    <a:pt x="480" y="660"/>
                    <a:pt x="521" y="868"/>
                  </a:cubicBezTo>
                  <a:cubicBezTo>
                    <a:pt x="565" y="1073"/>
                    <a:pt x="221" y="922"/>
                    <a:pt x="82" y="1168"/>
                  </a:cubicBezTo>
                  <a:cubicBezTo>
                    <a:pt x="47" y="1231"/>
                    <a:pt x="22" y="1253"/>
                    <a:pt x="0" y="1253"/>
                  </a:cubicBezTo>
                  <a:cubicBezTo>
                    <a:pt x="1" y="1253"/>
                    <a:pt x="2" y="1253"/>
                    <a:pt x="4" y="1253"/>
                  </a:cubicBezTo>
                  <a:cubicBezTo>
                    <a:pt x="25" y="1253"/>
                    <a:pt x="52" y="1228"/>
                    <a:pt x="85" y="1168"/>
                  </a:cubicBezTo>
                  <a:cubicBezTo>
                    <a:pt x="221" y="922"/>
                    <a:pt x="565" y="1073"/>
                    <a:pt x="524" y="868"/>
                  </a:cubicBezTo>
                  <a:cubicBezTo>
                    <a:pt x="483" y="660"/>
                    <a:pt x="455" y="524"/>
                    <a:pt x="290" y="483"/>
                  </a:cubicBezTo>
                  <a:cubicBezTo>
                    <a:pt x="126" y="442"/>
                    <a:pt x="155" y="16"/>
                    <a:pt x="373" y="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309656" y="4076530"/>
              <a:ext cx="25001" cy="35384"/>
            </a:xfrm>
            <a:custGeom>
              <a:rect b="b" l="l" r="r" t="t"/>
              <a:pathLst>
                <a:path extrusionOk="0" h="927" w="655">
                  <a:moveTo>
                    <a:pt x="627" y="0"/>
                  </a:moveTo>
                  <a:cubicBezTo>
                    <a:pt x="627" y="0"/>
                    <a:pt x="627" y="0"/>
                    <a:pt x="627" y="0"/>
                  </a:cubicBezTo>
                  <a:lnTo>
                    <a:pt x="627" y="0"/>
                  </a:lnTo>
                  <a:cubicBezTo>
                    <a:pt x="636" y="0"/>
                    <a:pt x="645" y="1"/>
                    <a:pt x="654" y="1"/>
                  </a:cubicBezTo>
                  <a:cubicBezTo>
                    <a:pt x="645" y="1"/>
                    <a:pt x="636" y="0"/>
                    <a:pt x="627" y="0"/>
                  </a:cubicBezTo>
                  <a:close/>
                  <a:moveTo>
                    <a:pt x="627" y="0"/>
                  </a:moveTo>
                  <a:cubicBezTo>
                    <a:pt x="515" y="0"/>
                    <a:pt x="399" y="43"/>
                    <a:pt x="370" y="292"/>
                  </a:cubicBezTo>
                  <a:cubicBezTo>
                    <a:pt x="332" y="645"/>
                    <a:pt x="301" y="784"/>
                    <a:pt x="70" y="907"/>
                  </a:cubicBezTo>
                  <a:cubicBezTo>
                    <a:pt x="304" y="784"/>
                    <a:pt x="332" y="648"/>
                    <a:pt x="373" y="292"/>
                  </a:cubicBezTo>
                  <a:cubicBezTo>
                    <a:pt x="402" y="43"/>
                    <a:pt x="515" y="0"/>
                    <a:pt x="627" y="0"/>
                  </a:cubicBezTo>
                  <a:lnTo>
                    <a:pt x="627" y="0"/>
                  </a:lnTo>
                  <a:cubicBezTo>
                    <a:pt x="627" y="0"/>
                    <a:pt x="627" y="0"/>
                    <a:pt x="627" y="0"/>
                  </a:cubicBezTo>
                  <a:close/>
                  <a:moveTo>
                    <a:pt x="70" y="907"/>
                  </a:moveTo>
                  <a:lnTo>
                    <a:pt x="70" y="907"/>
                  </a:lnTo>
                  <a:cubicBezTo>
                    <a:pt x="48" y="920"/>
                    <a:pt x="26" y="926"/>
                    <a:pt x="1" y="926"/>
                  </a:cubicBezTo>
                  <a:cubicBezTo>
                    <a:pt x="5" y="927"/>
                    <a:pt x="9" y="927"/>
                    <a:pt x="13" y="927"/>
                  </a:cubicBezTo>
                  <a:cubicBezTo>
                    <a:pt x="33" y="927"/>
                    <a:pt x="52" y="920"/>
                    <a:pt x="70" y="90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679224" y="4769669"/>
              <a:ext cx="138481" cy="68553"/>
            </a:xfrm>
            <a:custGeom>
              <a:rect b="b" l="l" r="r" t="t"/>
              <a:pathLst>
                <a:path extrusionOk="0" h="1796" w="3628">
                  <a:moveTo>
                    <a:pt x="3505" y="1"/>
                  </a:moveTo>
                  <a:cubicBezTo>
                    <a:pt x="2817" y="1"/>
                    <a:pt x="1699" y="438"/>
                    <a:pt x="1345" y="640"/>
                  </a:cubicBezTo>
                  <a:cubicBezTo>
                    <a:pt x="865" y="918"/>
                    <a:pt x="259" y="1796"/>
                    <a:pt x="0" y="1796"/>
                  </a:cubicBezTo>
                  <a:cubicBezTo>
                    <a:pt x="262" y="1796"/>
                    <a:pt x="865" y="918"/>
                    <a:pt x="1348" y="644"/>
                  </a:cubicBezTo>
                  <a:cubicBezTo>
                    <a:pt x="1699" y="441"/>
                    <a:pt x="2818" y="1"/>
                    <a:pt x="3506" y="1"/>
                  </a:cubicBezTo>
                  <a:cubicBezTo>
                    <a:pt x="3548" y="1"/>
                    <a:pt x="3589" y="2"/>
                    <a:pt x="3627" y="6"/>
                  </a:cubicBezTo>
                  <a:cubicBezTo>
                    <a:pt x="3589" y="2"/>
                    <a:pt x="3548" y="1"/>
                    <a:pt x="350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2876451" y="4842651"/>
              <a:ext cx="53438" cy="37139"/>
            </a:xfrm>
            <a:custGeom>
              <a:rect b="b" l="l" r="r" t="t"/>
              <a:pathLst>
                <a:path extrusionOk="0" h="973" w="1400">
                  <a:moveTo>
                    <a:pt x="1391" y="0"/>
                  </a:moveTo>
                  <a:cubicBezTo>
                    <a:pt x="1280" y="0"/>
                    <a:pt x="1020" y="162"/>
                    <a:pt x="1011" y="297"/>
                  </a:cubicBezTo>
                  <a:cubicBezTo>
                    <a:pt x="998" y="477"/>
                    <a:pt x="695" y="544"/>
                    <a:pt x="695" y="654"/>
                  </a:cubicBezTo>
                  <a:cubicBezTo>
                    <a:pt x="695" y="973"/>
                    <a:pt x="654" y="802"/>
                    <a:pt x="433" y="913"/>
                  </a:cubicBezTo>
                  <a:cubicBezTo>
                    <a:pt x="370" y="944"/>
                    <a:pt x="255" y="957"/>
                    <a:pt x="124" y="957"/>
                  </a:cubicBezTo>
                  <a:cubicBezTo>
                    <a:pt x="84" y="957"/>
                    <a:pt x="43" y="956"/>
                    <a:pt x="1" y="954"/>
                  </a:cubicBezTo>
                  <a:lnTo>
                    <a:pt x="1" y="954"/>
                  </a:lnTo>
                  <a:cubicBezTo>
                    <a:pt x="45" y="957"/>
                    <a:pt x="89" y="959"/>
                    <a:pt x="131" y="959"/>
                  </a:cubicBezTo>
                  <a:cubicBezTo>
                    <a:pt x="261" y="959"/>
                    <a:pt x="375" y="944"/>
                    <a:pt x="437" y="913"/>
                  </a:cubicBezTo>
                  <a:cubicBezTo>
                    <a:pt x="658" y="802"/>
                    <a:pt x="699" y="973"/>
                    <a:pt x="699" y="654"/>
                  </a:cubicBezTo>
                  <a:cubicBezTo>
                    <a:pt x="699" y="544"/>
                    <a:pt x="998" y="474"/>
                    <a:pt x="1014" y="297"/>
                  </a:cubicBezTo>
                  <a:cubicBezTo>
                    <a:pt x="1024" y="161"/>
                    <a:pt x="1282" y="0"/>
                    <a:pt x="1393" y="0"/>
                  </a:cubicBezTo>
                  <a:cubicBezTo>
                    <a:pt x="1395" y="0"/>
                    <a:pt x="1397" y="0"/>
                    <a:pt x="1399" y="1"/>
                  </a:cubicBezTo>
                  <a:cubicBezTo>
                    <a:pt x="1397" y="0"/>
                    <a:pt x="1394" y="0"/>
                    <a:pt x="139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2703691" y="4802038"/>
              <a:ext cx="2328" cy="763"/>
            </a:xfrm>
            <a:custGeom>
              <a:rect b="b" l="l" r="r" t="t"/>
              <a:pathLst>
                <a:path extrusionOk="0" h="20" w="61">
                  <a:moveTo>
                    <a:pt x="1" y="1"/>
                  </a:moveTo>
                  <a:lnTo>
                    <a:pt x="1" y="1"/>
                  </a:lnTo>
                  <a:cubicBezTo>
                    <a:pt x="16" y="4"/>
                    <a:pt x="32" y="7"/>
                    <a:pt x="44" y="17"/>
                  </a:cubicBezTo>
                  <a:cubicBezTo>
                    <a:pt x="51" y="17"/>
                    <a:pt x="57" y="20"/>
                    <a:pt x="60" y="20"/>
                  </a:cubicBezTo>
                  <a:cubicBezTo>
                    <a:pt x="57" y="20"/>
                    <a:pt x="51" y="17"/>
                    <a:pt x="48" y="17"/>
                  </a:cubicBezTo>
                  <a:cubicBezTo>
                    <a:pt x="32" y="7"/>
                    <a:pt x="16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2805988" y="4813107"/>
              <a:ext cx="15573" cy="6947"/>
            </a:xfrm>
            <a:custGeom>
              <a:rect b="b" l="l" r="r" t="t"/>
              <a:pathLst>
                <a:path extrusionOk="0" h="182" w="408">
                  <a:moveTo>
                    <a:pt x="389" y="0"/>
                  </a:moveTo>
                  <a:cubicBezTo>
                    <a:pt x="344" y="0"/>
                    <a:pt x="293" y="14"/>
                    <a:pt x="240" y="44"/>
                  </a:cubicBezTo>
                  <a:lnTo>
                    <a:pt x="240" y="44"/>
                  </a:lnTo>
                  <a:cubicBezTo>
                    <a:pt x="291" y="16"/>
                    <a:pt x="349" y="1"/>
                    <a:pt x="407" y="1"/>
                  </a:cubicBezTo>
                  <a:cubicBezTo>
                    <a:pt x="402" y="1"/>
                    <a:pt x="395" y="0"/>
                    <a:pt x="389" y="0"/>
                  </a:cubicBezTo>
                  <a:close/>
                  <a:moveTo>
                    <a:pt x="240" y="44"/>
                  </a:moveTo>
                  <a:lnTo>
                    <a:pt x="240" y="44"/>
                  </a:lnTo>
                  <a:cubicBezTo>
                    <a:pt x="224" y="52"/>
                    <a:pt x="209" y="62"/>
                    <a:pt x="195" y="73"/>
                  </a:cubicBezTo>
                  <a:lnTo>
                    <a:pt x="195" y="73"/>
                  </a:lnTo>
                  <a:cubicBezTo>
                    <a:pt x="210" y="62"/>
                    <a:pt x="225" y="52"/>
                    <a:pt x="240" y="44"/>
                  </a:cubicBezTo>
                  <a:close/>
                  <a:moveTo>
                    <a:pt x="195" y="73"/>
                  </a:moveTo>
                  <a:cubicBezTo>
                    <a:pt x="180" y="83"/>
                    <a:pt x="166" y="95"/>
                    <a:pt x="152" y="109"/>
                  </a:cubicBezTo>
                  <a:cubicBezTo>
                    <a:pt x="95" y="162"/>
                    <a:pt x="41" y="181"/>
                    <a:pt x="0" y="181"/>
                  </a:cubicBezTo>
                  <a:cubicBezTo>
                    <a:pt x="3" y="181"/>
                    <a:pt x="6" y="181"/>
                    <a:pt x="9" y="181"/>
                  </a:cubicBezTo>
                  <a:cubicBezTo>
                    <a:pt x="49" y="181"/>
                    <a:pt x="99" y="161"/>
                    <a:pt x="155" y="109"/>
                  </a:cubicBezTo>
                  <a:cubicBezTo>
                    <a:pt x="167" y="96"/>
                    <a:pt x="181" y="84"/>
                    <a:pt x="195" y="7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3003711" y="4626224"/>
              <a:ext cx="18360" cy="8168"/>
            </a:xfrm>
            <a:custGeom>
              <a:rect b="b" l="l" r="r" t="t"/>
              <a:pathLst>
                <a:path extrusionOk="0" h="214" w="481">
                  <a:moveTo>
                    <a:pt x="0" y="213"/>
                  </a:moveTo>
                  <a:cubicBezTo>
                    <a:pt x="6" y="213"/>
                    <a:pt x="11" y="213"/>
                    <a:pt x="16" y="214"/>
                  </a:cubicBezTo>
                  <a:lnTo>
                    <a:pt x="16" y="214"/>
                  </a:lnTo>
                  <a:cubicBezTo>
                    <a:pt x="11" y="213"/>
                    <a:pt x="6" y="213"/>
                    <a:pt x="0" y="213"/>
                  </a:cubicBezTo>
                  <a:close/>
                  <a:moveTo>
                    <a:pt x="463" y="0"/>
                  </a:moveTo>
                  <a:cubicBezTo>
                    <a:pt x="316" y="0"/>
                    <a:pt x="195" y="214"/>
                    <a:pt x="21" y="214"/>
                  </a:cubicBezTo>
                  <a:cubicBezTo>
                    <a:pt x="20" y="214"/>
                    <a:pt x="18" y="214"/>
                    <a:pt x="16" y="214"/>
                  </a:cubicBezTo>
                  <a:lnTo>
                    <a:pt x="16" y="214"/>
                  </a:lnTo>
                  <a:cubicBezTo>
                    <a:pt x="18" y="214"/>
                    <a:pt x="20" y="214"/>
                    <a:pt x="22" y="214"/>
                  </a:cubicBezTo>
                  <a:cubicBezTo>
                    <a:pt x="200" y="214"/>
                    <a:pt x="320" y="0"/>
                    <a:pt x="466" y="0"/>
                  </a:cubicBezTo>
                  <a:cubicBezTo>
                    <a:pt x="470" y="0"/>
                    <a:pt x="475" y="1"/>
                    <a:pt x="480" y="1"/>
                  </a:cubicBezTo>
                  <a:cubicBezTo>
                    <a:pt x="474" y="0"/>
                    <a:pt x="469" y="0"/>
                    <a:pt x="46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2936608" y="4613017"/>
              <a:ext cx="58095" cy="24849"/>
            </a:xfrm>
            <a:custGeom>
              <a:rect b="b" l="l" r="r" t="t"/>
              <a:pathLst>
                <a:path extrusionOk="0" h="651" w="1522">
                  <a:moveTo>
                    <a:pt x="1470" y="1"/>
                  </a:moveTo>
                  <a:cubicBezTo>
                    <a:pt x="1253" y="1"/>
                    <a:pt x="985" y="107"/>
                    <a:pt x="755" y="297"/>
                  </a:cubicBezTo>
                  <a:cubicBezTo>
                    <a:pt x="707" y="337"/>
                    <a:pt x="666" y="366"/>
                    <a:pt x="631" y="386"/>
                  </a:cubicBezTo>
                  <a:lnTo>
                    <a:pt x="631" y="386"/>
                  </a:lnTo>
                  <a:cubicBezTo>
                    <a:pt x="667" y="366"/>
                    <a:pt x="708" y="338"/>
                    <a:pt x="758" y="297"/>
                  </a:cubicBezTo>
                  <a:cubicBezTo>
                    <a:pt x="988" y="105"/>
                    <a:pt x="1259" y="1"/>
                    <a:pt x="1476" y="1"/>
                  </a:cubicBezTo>
                  <a:cubicBezTo>
                    <a:pt x="1492" y="1"/>
                    <a:pt x="1507" y="2"/>
                    <a:pt x="1522" y="3"/>
                  </a:cubicBezTo>
                  <a:cubicBezTo>
                    <a:pt x="1505" y="2"/>
                    <a:pt x="1487" y="1"/>
                    <a:pt x="1470" y="1"/>
                  </a:cubicBezTo>
                  <a:close/>
                  <a:moveTo>
                    <a:pt x="631" y="386"/>
                  </a:moveTo>
                  <a:cubicBezTo>
                    <a:pt x="567" y="421"/>
                    <a:pt x="521" y="428"/>
                    <a:pt x="481" y="428"/>
                  </a:cubicBezTo>
                  <a:cubicBezTo>
                    <a:pt x="457" y="428"/>
                    <a:pt x="435" y="425"/>
                    <a:pt x="413" y="425"/>
                  </a:cubicBezTo>
                  <a:cubicBezTo>
                    <a:pt x="353" y="425"/>
                    <a:pt x="287" y="441"/>
                    <a:pt x="164" y="559"/>
                  </a:cubicBezTo>
                  <a:cubicBezTo>
                    <a:pt x="285" y="443"/>
                    <a:pt x="350" y="428"/>
                    <a:pt x="410" y="428"/>
                  </a:cubicBezTo>
                  <a:cubicBezTo>
                    <a:pt x="433" y="428"/>
                    <a:pt x="454" y="430"/>
                    <a:pt x="478" y="430"/>
                  </a:cubicBezTo>
                  <a:cubicBezTo>
                    <a:pt x="519" y="430"/>
                    <a:pt x="565" y="423"/>
                    <a:pt x="631" y="386"/>
                  </a:cubicBezTo>
                  <a:close/>
                  <a:moveTo>
                    <a:pt x="164" y="559"/>
                  </a:moveTo>
                  <a:cubicBezTo>
                    <a:pt x="95" y="622"/>
                    <a:pt x="43" y="650"/>
                    <a:pt x="6" y="650"/>
                  </a:cubicBezTo>
                  <a:cubicBezTo>
                    <a:pt x="4" y="650"/>
                    <a:pt x="2" y="650"/>
                    <a:pt x="0" y="650"/>
                  </a:cubicBezTo>
                  <a:lnTo>
                    <a:pt x="0" y="650"/>
                  </a:lnTo>
                  <a:cubicBezTo>
                    <a:pt x="2" y="650"/>
                    <a:pt x="4" y="650"/>
                    <a:pt x="7" y="650"/>
                  </a:cubicBezTo>
                  <a:cubicBezTo>
                    <a:pt x="44" y="650"/>
                    <a:pt x="96" y="624"/>
                    <a:pt x="164" y="55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2818508" y="4866393"/>
              <a:ext cx="23551" cy="20535"/>
            </a:xfrm>
            <a:custGeom>
              <a:rect b="b" l="l" r="r" t="t"/>
              <a:pathLst>
                <a:path extrusionOk="0" h="538" w="617">
                  <a:moveTo>
                    <a:pt x="228" y="0"/>
                  </a:moveTo>
                  <a:lnTo>
                    <a:pt x="228" y="0"/>
                  </a:lnTo>
                  <a:cubicBezTo>
                    <a:pt x="313" y="13"/>
                    <a:pt x="367" y="266"/>
                    <a:pt x="196" y="319"/>
                  </a:cubicBezTo>
                  <a:cubicBezTo>
                    <a:pt x="370" y="266"/>
                    <a:pt x="313" y="7"/>
                    <a:pt x="228" y="0"/>
                  </a:cubicBezTo>
                  <a:close/>
                  <a:moveTo>
                    <a:pt x="196" y="319"/>
                  </a:moveTo>
                  <a:cubicBezTo>
                    <a:pt x="1" y="379"/>
                    <a:pt x="285" y="512"/>
                    <a:pt x="616" y="537"/>
                  </a:cubicBezTo>
                  <a:cubicBezTo>
                    <a:pt x="285" y="512"/>
                    <a:pt x="4" y="379"/>
                    <a:pt x="196" y="3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2726937" y="4909297"/>
              <a:ext cx="24009" cy="6107"/>
            </a:xfrm>
            <a:custGeom>
              <a:rect b="b" l="l" r="r" t="t"/>
              <a:pathLst>
                <a:path extrusionOk="0" h="160" w="629">
                  <a:moveTo>
                    <a:pt x="52" y="0"/>
                  </a:moveTo>
                  <a:cubicBezTo>
                    <a:pt x="35" y="0"/>
                    <a:pt x="17" y="3"/>
                    <a:pt x="0" y="10"/>
                  </a:cubicBezTo>
                  <a:cubicBezTo>
                    <a:pt x="17" y="4"/>
                    <a:pt x="33" y="1"/>
                    <a:pt x="50" y="1"/>
                  </a:cubicBezTo>
                  <a:cubicBezTo>
                    <a:pt x="181" y="1"/>
                    <a:pt x="340" y="160"/>
                    <a:pt x="512" y="160"/>
                  </a:cubicBezTo>
                  <a:cubicBezTo>
                    <a:pt x="550" y="160"/>
                    <a:pt x="589" y="152"/>
                    <a:pt x="629" y="133"/>
                  </a:cubicBezTo>
                  <a:lnTo>
                    <a:pt x="629" y="133"/>
                  </a:lnTo>
                  <a:cubicBezTo>
                    <a:pt x="590" y="151"/>
                    <a:pt x="552" y="159"/>
                    <a:pt x="515" y="159"/>
                  </a:cubicBezTo>
                  <a:cubicBezTo>
                    <a:pt x="342" y="159"/>
                    <a:pt x="184" y="0"/>
                    <a:pt x="5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2465926" y="4694664"/>
              <a:ext cx="12100" cy="17215"/>
            </a:xfrm>
            <a:custGeom>
              <a:rect b="b" l="l" r="r" t="t"/>
              <a:pathLst>
                <a:path extrusionOk="0" h="451" w="317">
                  <a:moveTo>
                    <a:pt x="305" y="1"/>
                  </a:moveTo>
                  <a:cubicBezTo>
                    <a:pt x="159" y="1"/>
                    <a:pt x="39" y="279"/>
                    <a:pt x="39" y="408"/>
                  </a:cubicBezTo>
                  <a:cubicBezTo>
                    <a:pt x="42" y="423"/>
                    <a:pt x="37" y="436"/>
                    <a:pt x="27" y="444"/>
                  </a:cubicBezTo>
                  <a:lnTo>
                    <a:pt x="27" y="444"/>
                  </a:lnTo>
                  <a:cubicBezTo>
                    <a:pt x="37" y="438"/>
                    <a:pt x="42" y="428"/>
                    <a:pt x="42" y="412"/>
                  </a:cubicBezTo>
                  <a:cubicBezTo>
                    <a:pt x="42" y="282"/>
                    <a:pt x="163" y="1"/>
                    <a:pt x="307" y="1"/>
                  </a:cubicBezTo>
                  <a:cubicBezTo>
                    <a:pt x="310" y="1"/>
                    <a:pt x="314" y="1"/>
                    <a:pt x="317" y="1"/>
                  </a:cubicBezTo>
                  <a:cubicBezTo>
                    <a:pt x="313" y="1"/>
                    <a:pt x="309" y="1"/>
                    <a:pt x="305" y="1"/>
                  </a:cubicBezTo>
                  <a:close/>
                  <a:moveTo>
                    <a:pt x="27" y="444"/>
                  </a:moveTo>
                  <a:cubicBezTo>
                    <a:pt x="21" y="448"/>
                    <a:pt x="12" y="449"/>
                    <a:pt x="1" y="449"/>
                  </a:cubicBezTo>
                  <a:cubicBezTo>
                    <a:pt x="4" y="450"/>
                    <a:pt x="6" y="450"/>
                    <a:pt x="9" y="450"/>
                  </a:cubicBezTo>
                  <a:cubicBezTo>
                    <a:pt x="16" y="450"/>
                    <a:pt x="22" y="448"/>
                    <a:pt x="27" y="44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2786674" y="4886891"/>
              <a:ext cx="66225" cy="50613"/>
            </a:xfrm>
            <a:custGeom>
              <a:rect b="b" l="l" r="r" t="t"/>
              <a:pathLst>
                <a:path extrusionOk="0" h="1326" w="1735">
                  <a:moveTo>
                    <a:pt x="1677" y="0"/>
                  </a:moveTo>
                  <a:lnTo>
                    <a:pt x="1677" y="0"/>
                  </a:lnTo>
                  <a:cubicBezTo>
                    <a:pt x="1722" y="4"/>
                    <a:pt x="1732" y="12"/>
                    <a:pt x="1718" y="24"/>
                  </a:cubicBezTo>
                  <a:lnTo>
                    <a:pt x="1718" y="24"/>
                  </a:lnTo>
                  <a:cubicBezTo>
                    <a:pt x="1734" y="12"/>
                    <a:pt x="1725" y="3"/>
                    <a:pt x="1677" y="0"/>
                  </a:cubicBezTo>
                  <a:close/>
                  <a:moveTo>
                    <a:pt x="1718" y="24"/>
                  </a:moveTo>
                  <a:cubicBezTo>
                    <a:pt x="1679" y="52"/>
                    <a:pt x="1498" y="96"/>
                    <a:pt x="1325" y="116"/>
                  </a:cubicBezTo>
                  <a:lnTo>
                    <a:pt x="1325" y="116"/>
                  </a:lnTo>
                  <a:cubicBezTo>
                    <a:pt x="1500" y="96"/>
                    <a:pt x="1682" y="52"/>
                    <a:pt x="1718" y="24"/>
                  </a:cubicBezTo>
                  <a:close/>
                  <a:moveTo>
                    <a:pt x="1325" y="116"/>
                  </a:moveTo>
                  <a:cubicBezTo>
                    <a:pt x="1268" y="122"/>
                    <a:pt x="1212" y="127"/>
                    <a:pt x="1162" y="127"/>
                  </a:cubicBezTo>
                  <a:lnTo>
                    <a:pt x="1162" y="127"/>
                  </a:lnTo>
                  <a:cubicBezTo>
                    <a:pt x="1212" y="127"/>
                    <a:pt x="1268" y="123"/>
                    <a:pt x="1325" y="116"/>
                  </a:cubicBezTo>
                  <a:close/>
                  <a:moveTo>
                    <a:pt x="1040" y="124"/>
                  </a:moveTo>
                  <a:cubicBezTo>
                    <a:pt x="1039" y="124"/>
                    <a:pt x="1039" y="124"/>
                    <a:pt x="1038" y="124"/>
                  </a:cubicBezTo>
                  <a:lnTo>
                    <a:pt x="1038" y="124"/>
                  </a:lnTo>
                  <a:cubicBezTo>
                    <a:pt x="1065" y="124"/>
                    <a:pt x="1094" y="125"/>
                    <a:pt x="1125" y="126"/>
                  </a:cubicBezTo>
                  <a:cubicBezTo>
                    <a:pt x="1135" y="127"/>
                    <a:pt x="1145" y="127"/>
                    <a:pt x="1156" y="127"/>
                  </a:cubicBezTo>
                  <a:cubicBezTo>
                    <a:pt x="1158" y="127"/>
                    <a:pt x="1160" y="127"/>
                    <a:pt x="1162" y="127"/>
                  </a:cubicBezTo>
                  <a:lnTo>
                    <a:pt x="1162" y="127"/>
                  </a:lnTo>
                  <a:cubicBezTo>
                    <a:pt x="1161" y="127"/>
                    <a:pt x="1159" y="127"/>
                    <a:pt x="1158" y="127"/>
                  </a:cubicBezTo>
                  <a:cubicBezTo>
                    <a:pt x="1148" y="127"/>
                    <a:pt x="1138" y="127"/>
                    <a:pt x="1128" y="126"/>
                  </a:cubicBezTo>
                  <a:cubicBezTo>
                    <a:pt x="1097" y="125"/>
                    <a:pt x="1068" y="124"/>
                    <a:pt x="1040" y="124"/>
                  </a:cubicBezTo>
                  <a:close/>
                  <a:moveTo>
                    <a:pt x="1036" y="124"/>
                  </a:moveTo>
                  <a:cubicBezTo>
                    <a:pt x="808" y="124"/>
                    <a:pt x="673" y="194"/>
                    <a:pt x="329" y="537"/>
                  </a:cubicBezTo>
                  <a:cubicBezTo>
                    <a:pt x="0" y="866"/>
                    <a:pt x="24" y="995"/>
                    <a:pt x="174" y="1143"/>
                  </a:cubicBezTo>
                  <a:lnTo>
                    <a:pt x="174" y="1143"/>
                  </a:lnTo>
                  <a:cubicBezTo>
                    <a:pt x="24" y="993"/>
                    <a:pt x="2" y="865"/>
                    <a:pt x="333" y="537"/>
                  </a:cubicBezTo>
                  <a:cubicBezTo>
                    <a:pt x="675" y="194"/>
                    <a:pt x="810" y="124"/>
                    <a:pt x="1038" y="124"/>
                  </a:cubicBezTo>
                  <a:lnTo>
                    <a:pt x="1038" y="124"/>
                  </a:lnTo>
                  <a:cubicBezTo>
                    <a:pt x="1037" y="124"/>
                    <a:pt x="1037" y="124"/>
                    <a:pt x="1036" y="124"/>
                  </a:cubicBezTo>
                  <a:close/>
                  <a:moveTo>
                    <a:pt x="174" y="1143"/>
                  </a:moveTo>
                  <a:cubicBezTo>
                    <a:pt x="200" y="1170"/>
                    <a:pt x="230" y="1196"/>
                    <a:pt x="263" y="1225"/>
                  </a:cubicBezTo>
                  <a:cubicBezTo>
                    <a:pt x="266" y="1227"/>
                    <a:pt x="268" y="1229"/>
                    <a:pt x="271" y="1231"/>
                  </a:cubicBezTo>
                  <a:lnTo>
                    <a:pt x="271" y="1231"/>
                  </a:lnTo>
                  <a:cubicBezTo>
                    <a:pt x="267" y="1228"/>
                    <a:pt x="264" y="1225"/>
                    <a:pt x="260" y="1222"/>
                  </a:cubicBezTo>
                  <a:cubicBezTo>
                    <a:pt x="228" y="1194"/>
                    <a:pt x="199" y="1169"/>
                    <a:pt x="174" y="1143"/>
                  </a:cubicBezTo>
                  <a:close/>
                  <a:moveTo>
                    <a:pt x="271" y="1231"/>
                  </a:moveTo>
                  <a:lnTo>
                    <a:pt x="271" y="1231"/>
                  </a:lnTo>
                  <a:cubicBezTo>
                    <a:pt x="332" y="1285"/>
                    <a:pt x="407" y="1317"/>
                    <a:pt x="487" y="1326"/>
                  </a:cubicBezTo>
                  <a:lnTo>
                    <a:pt x="487" y="1326"/>
                  </a:lnTo>
                  <a:cubicBezTo>
                    <a:pt x="405" y="1317"/>
                    <a:pt x="332" y="1284"/>
                    <a:pt x="271" y="123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2930691" y="4860629"/>
              <a:ext cx="4733" cy="267"/>
            </a:xfrm>
            <a:custGeom>
              <a:rect b="b" l="l" r="r" t="t"/>
              <a:pathLst>
                <a:path extrusionOk="0" h="7" w="124">
                  <a:moveTo>
                    <a:pt x="97" y="1"/>
                  </a:moveTo>
                  <a:lnTo>
                    <a:pt x="97" y="1"/>
                  </a:lnTo>
                  <a:cubicBezTo>
                    <a:pt x="106" y="2"/>
                    <a:pt x="115" y="2"/>
                    <a:pt x="124" y="3"/>
                  </a:cubicBezTo>
                  <a:cubicBezTo>
                    <a:pt x="115" y="2"/>
                    <a:pt x="106" y="1"/>
                    <a:pt x="97" y="1"/>
                  </a:cubicBezTo>
                  <a:close/>
                  <a:moveTo>
                    <a:pt x="76" y="1"/>
                  </a:moveTo>
                  <a:cubicBezTo>
                    <a:pt x="60" y="1"/>
                    <a:pt x="45" y="2"/>
                    <a:pt x="29" y="3"/>
                  </a:cubicBezTo>
                  <a:lnTo>
                    <a:pt x="0" y="3"/>
                  </a:lnTo>
                  <a:cubicBezTo>
                    <a:pt x="10" y="3"/>
                    <a:pt x="19" y="6"/>
                    <a:pt x="32" y="6"/>
                  </a:cubicBezTo>
                  <a:cubicBezTo>
                    <a:pt x="51" y="3"/>
                    <a:pt x="69" y="1"/>
                    <a:pt x="87" y="1"/>
                  </a:cubicBezTo>
                  <a:cubicBezTo>
                    <a:pt x="90" y="1"/>
                    <a:pt x="94" y="1"/>
                    <a:pt x="97" y="1"/>
                  </a:cubicBezTo>
                  <a:lnTo>
                    <a:pt x="97" y="1"/>
                  </a:lnTo>
                  <a:cubicBezTo>
                    <a:pt x="90" y="1"/>
                    <a:pt x="83" y="1"/>
                    <a:pt x="7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2978099" y="4589733"/>
              <a:ext cx="9275" cy="802"/>
            </a:xfrm>
            <a:custGeom>
              <a:rect b="b" l="l" r="r" t="t"/>
              <a:pathLst>
                <a:path extrusionOk="0" h="21" w="243">
                  <a:moveTo>
                    <a:pt x="186" y="1"/>
                  </a:moveTo>
                  <a:cubicBezTo>
                    <a:pt x="150" y="1"/>
                    <a:pt x="114" y="5"/>
                    <a:pt x="78" y="13"/>
                  </a:cubicBezTo>
                  <a:cubicBezTo>
                    <a:pt x="60" y="18"/>
                    <a:pt x="39" y="21"/>
                    <a:pt x="20" y="21"/>
                  </a:cubicBezTo>
                  <a:lnTo>
                    <a:pt x="20" y="21"/>
                  </a:lnTo>
                  <a:cubicBezTo>
                    <a:pt x="13" y="21"/>
                    <a:pt x="7" y="20"/>
                    <a:pt x="0" y="20"/>
                  </a:cubicBezTo>
                  <a:lnTo>
                    <a:pt x="0" y="20"/>
                  </a:lnTo>
                  <a:cubicBezTo>
                    <a:pt x="7" y="20"/>
                    <a:pt x="13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20" y="21"/>
                  </a:lnTo>
                  <a:cubicBezTo>
                    <a:pt x="20" y="21"/>
                    <a:pt x="20" y="21"/>
                    <a:pt x="20" y="21"/>
                  </a:cubicBezTo>
                  <a:cubicBezTo>
                    <a:pt x="40" y="21"/>
                    <a:pt x="60" y="18"/>
                    <a:pt x="81" y="13"/>
                  </a:cubicBezTo>
                  <a:cubicBezTo>
                    <a:pt x="117" y="5"/>
                    <a:pt x="152" y="1"/>
                    <a:pt x="187" y="1"/>
                  </a:cubicBezTo>
                  <a:lnTo>
                    <a:pt x="187" y="1"/>
                  </a:lnTo>
                  <a:cubicBezTo>
                    <a:pt x="205" y="1"/>
                    <a:pt x="224" y="2"/>
                    <a:pt x="242" y="4"/>
                  </a:cubicBezTo>
                  <a:cubicBezTo>
                    <a:pt x="224" y="2"/>
                    <a:pt x="206" y="1"/>
                    <a:pt x="188" y="1"/>
                  </a:cubicBezTo>
                  <a:cubicBezTo>
                    <a:pt x="188" y="1"/>
                    <a:pt x="188" y="1"/>
                    <a:pt x="187" y="1"/>
                  </a:cubicBezTo>
                  <a:lnTo>
                    <a:pt x="187" y="1"/>
                  </a:lnTo>
                  <a:cubicBezTo>
                    <a:pt x="187" y="1"/>
                    <a:pt x="187" y="1"/>
                    <a:pt x="18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2703920" y="4927352"/>
              <a:ext cx="7634" cy="1603"/>
            </a:xfrm>
            <a:custGeom>
              <a:rect b="b" l="l" r="r" t="t"/>
              <a:pathLst>
                <a:path extrusionOk="0" h="42" w="200">
                  <a:moveTo>
                    <a:pt x="199" y="1"/>
                  </a:moveTo>
                  <a:cubicBezTo>
                    <a:pt x="169" y="16"/>
                    <a:pt x="132" y="26"/>
                    <a:pt x="95" y="26"/>
                  </a:cubicBezTo>
                  <a:lnTo>
                    <a:pt x="95" y="26"/>
                  </a:lnTo>
                  <a:cubicBezTo>
                    <a:pt x="90" y="25"/>
                    <a:pt x="84" y="25"/>
                    <a:pt x="79" y="25"/>
                  </a:cubicBezTo>
                  <a:cubicBezTo>
                    <a:pt x="53" y="25"/>
                    <a:pt x="27" y="31"/>
                    <a:pt x="1" y="42"/>
                  </a:cubicBezTo>
                  <a:cubicBezTo>
                    <a:pt x="32" y="29"/>
                    <a:pt x="64" y="26"/>
                    <a:pt x="92" y="26"/>
                  </a:cubicBezTo>
                  <a:cubicBezTo>
                    <a:pt x="93" y="26"/>
                    <a:pt x="94" y="26"/>
                    <a:pt x="95" y="26"/>
                  </a:cubicBezTo>
                  <a:lnTo>
                    <a:pt x="95" y="26"/>
                  </a:lnTo>
                  <a:cubicBezTo>
                    <a:pt x="95" y="26"/>
                    <a:pt x="95" y="26"/>
                    <a:pt x="95" y="26"/>
                  </a:cubicBezTo>
                  <a:cubicBezTo>
                    <a:pt x="133" y="26"/>
                    <a:pt x="168" y="17"/>
                    <a:pt x="19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2700179" y="4377543"/>
              <a:ext cx="8703" cy="3054"/>
            </a:xfrm>
            <a:custGeom>
              <a:rect b="b" l="l" r="r" t="t"/>
              <a:pathLst>
                <a:path extrusionOk="0" h="80" w="228">
                  <a:moveTo>
                    <a:pt x="228" y="1"/>
                  </a:moveTo>
                  <a:cubicBezTo>
                    <a:pt x="146" y="4"/>
                    <a:pt x="64" y="32"/>
                    <a:pt x="1" y="80"/>
                  </a:cubicBezTo>
                  <a:cubicBezTo>
                    <a:pt x="67" y="32"/>
                    <a:pt x="146" y="4"/>
                    <a:pt x="22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2723463" y="4452968"/>
              <a:ext cx="6145" cy="153"/>
            </a:xfrm>
            <a:custGeom>
              <a:rect b="b" l="l" r="r" t="t"/>
              <a:pathLst>
                <a:path extrusionOk="0" h="4" w="161">
                  <a:moveTo>
                    <a:pt x="158" y="1"/>
                  </a:moveTo>
                  <a:cubicBezTo>
                    <a:pt x="131" y="2"/>
                    <a:pt x="105" y="3"/>
                    <a:pt x="80" y="3"/>
                  </a:cubicBezTo>
                  <a:lnTo>
                    <a:pt x="80" y="3"/>
                  </a:lnTo>
                  <a:cubicBezTo>
                    <a:pt x="53" y="3"/>
                    <a:pt x="27" y="2"/>
                    <a:pt x="0" y="1"/>
                  </a:cubicBezTo>
                  <a:lnTo>
                    <a:pt x="0" y="1"/>
                  </a:lnTo>
                  <a:cubicBezTo>
                    <a:pt x="27" y="2"/>
                    <a:pt x="53" y="3"/>
                    <a:pt x="79" y="3"/>
                  </a:cubicBezTo>
                  <a:cubicBezTo>
                    <a:pt x="79" y="3"/>
                    <a:pt x="79" y="3"/>
                    <a:pt x="80" y="3"/>
                  </a:cubicBezTo>
                  <a:lnTo>
                    <a:pt x="80" y="3"/>
                  </a:lnTo>
                  <a:cubicBezTo>
                    <a:pt x="80" y="3"/>
                    <a:pt x="80" y="3"/>
                    <a:pt x="80" y="3"/>
                  </a:cubicBezTo>
                  <a:cubicBezTo>
                    <a:pt x="107" y="3"/>
                    <a:pt x="134" y="2"/>
                    <a:pt x="16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2678842" y="4375253"/>
              <a:ext cx="9466" cy="229"/>
            </a:xfrm>
            <a:custGeom>
              <a:rect b="b" l="l" r="r" t="t"/>
              <a:pathLst>
                <a:path extrusionOk="0" h="6" w="248">
                  <a:moveTo>
                    <a:pt x="231" y="1"/>
                  </a:moveTo>
                  <a:cubicBezTo>
                    <a:pt x="226" y="1"/>
                    <a:pt x="220" y="2"/>
                    <a:pt x="216" y="4"/>
                  </a:cubicBezTo>
                  <a:cubicBezTo>
                    <a:pt x="222" y="2"/>
                    <a:pt x="227" y="2"/>
                    <a:pt x="232" y="1"/>
                  </a:cubicBezTo>
                  <a:lnTo>
                    <a:pt x="232" y="1"/>
                  </a:lnTo>
                  <a:cubicBezTo>
                    <a:pt x="237" y="2"/>
                    <a:pt x="243" y="2"/>
                    <a:pt x="247" y="4"/>
                  </a:cubicBezTo>
                  <a:cubicBezTo>
                    <a:pt x="242" y="2"/>
                    <a:pt x="238" y="1"/>
                    <a:pt x="233" y="1"/>
                  </a:cubicBezTo>
                  <a:cubicBezTo>
                    <a:pt x="232" y="1"/>
                    <a:pt x="232" y="1"/>
                    <a:pt x="232" y="1"/>
                  </a:cubicBezTo>
                  <a:lnTo>
                    <a:pt x="232" y="1"/>
                  </a:lnTo>
                  <a:cubicBezTo>
                    <a:pt x="232" y="1"/>
                    <a:pt x="232" y="1"/>
                    <a:pt x="231" y="1"/>
                  </a:cubicBezTo>
                  <a:close/>
                  <a:moveTo>
                    <a:pt x="1" y="1"/>
                  </a:moveTo>
                  <a:cubicBezTo>
                    <a:pt x="42" y="4"/>
                    <a:pt x="83" y="6"/>
                    <a:pt x="126" y="6"/>
                  </a:cubicBezTo>
                  <a:cubicBezTo>
                    <a:pt x="126" y="6"/>
                    <a:pt x="126" y="6"/>
                    <a:pt x="127" y="6"/>
                  </a:cubicBezTo>
                  <a:lnTo>
                    <a:pt x="127" y="6"/>
                  </a:lnTo>
                  <a:cubicBezTo>
                    <a:pt x="127" y="6"/>
                    <a:pt x="127" y="6"/>
                    <a:pt x="128" y="6"/>
                  </a:cubicBezTo>
                  <a:cubicBezTo>
                    <a:pt x="158" y="6"/>
                    <a:pt x="187" y="5"/>
                    <a:pt x="216" y="4"/>
                  </a:cubicBezTo>
                  <a:lnTo>
                    <a:pt x="216" y="4"/>
                  </a:lnTo>
                  <a:cubicBezTo>
                    <a:pt x="186" y="5"/>
                    <a:pt x="156" y="6"/>
                    <a:pt x="127" y="6"/>
                  </a:cubicBezTo>
                  <a:lnTo>
                    <a:pt x="127" y="6"/>
                  </a:lnTo>
                  <a:cubicBezTo>
                    <a:pt x="85" y="6"/>
                    <a:pt x="43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2583835" y="4325516"/>
              <a:ext cx="25650" cy="8245"/>
            </a:xfrm>
            <a:custGeom>
              <a:rect b="b" l="l" r="r" t="t"/>
              <a:pathLst>
                <a:path extrusionOk="0" h="216" w="672">
                  <a:moveTo>
                    <a:pt x="623" y="0"/>
                  </a:moveTo>
                  <a:cubicBezTo>
                    <a:pt x="623" y="0"/>
                    <a:pt x="623" y="0"/>
                    <a:pt x="623" y="0"/>
                  </a:cubicBezTo>
                  <a:lnTo>
                    <a:pt x="623" y="0"/>
                  </a:lnTo>
                  <a:cubicBezTo>
                    <a:pt x="639" y="0"/>
                    <a:pt x="656" y="1"/>
                    <a:pt x="672" y="3"/>
                  </a:cubicBezTo>
                  <a:cubicBezTo>
                    <a:pt x="656" y="1"/>
                    <a:pt x="639" y="0"/>
                    <a:pt x="623" y="0"/>
                  </a:cubicBezTo>
                  <a:close/>
                  <a:moveTo>
                    <a:pt x="623" y="0"/>
                  </a:moveTo>
                  <a:cubicBezTo>
                    <a:pt x="414" y="0"/>
                    <a:pt x="170" y="156"/>
                    <a:pt x="53" y="208"/>
                  </a:cubicBezTo>
                  <a:cubicBezTo>
                    <a:pt x="41" y="213"/>
                    <a:pt x="28" y="216"/>
                    <a:pt x="14" y="216"/>
                  </a:cubicBezTo>
                  <a:lnTo>
                    <a:pt x="14" y="216"/>
                  </a:lnTo>
                  <a:cubicBezTo>
                    <a:pt x="10" y="216"/>
                    <a:pt x="5" y="215"/>
                    <a:pt x="0" y="215"/>
                  </a:cubicBezTo>
                  <a:lnTo>
                    <a:pt x="0" y="215"/>
                  </a:lnTo>
                  <a:cubicBezTo>
                    <a:pt x="5" y="215"/>
                    <a:pt x="10" y="216"/>
                    <a:pt x="14" y="216"/>
                  </a:cubicBezTo>
                  <a:cubicBezTo>
                    <a:pt x="14" y="216"/>
                    <a:pt x="14" y="216"/>
                    <a:pt x="14" y="216"/>
                  </a:cubicBezTo>
                  <a:lnTo>
                    <a:pt x="14" y="216"/>
                  </a:lnTo>
                  <a:cubicBezTo>
                    <a:pt x="14" y="216"/>
                    <a:pt x="14" y="216"/>
                    <a:pt x="14" y="216"/>
                  </a:cubicBezTo>
                  <a:cubicBezTo>
                    <a:pt x="28" y="216"/>
                    <a:pt x="42" y="213"/>
                    <a:pt x="56" y="208"/>
                  </a:cubicBezTo>
                  <a:cubicBezTo>
                    <a:pt x="170" y="156"/>
                    <a:pt x="414" y="0"/>
                    <a:pt x="623" y="0"/>
                  </a:cubicBezTo>
                  <a:lnTo>
                    <a:pt x="623" y="0"/>
                  </a:lnTo>
                  <a:cubicBezTo>
                    <a:pt x="623" y="0"/>
                    <a:pt x="623" y="0"/>
                    <a:pt x="62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2466919" y="4320287"/>
              <a:ext cx="76073" cy="381242"/>
            </a:xfrm>
            <a:custGeom>
              <a:rect b="b" l="l" r="r" t="t"/>
              <a:pathLst>
                <a:path extrusionOk="0" h="9988" w="1993">
                  <a:moveTo>
                    <a:pt x="1495" y="1"/>
                  </a:moveTo>
                  <a:cubicBezTo>
                    <a:pt x="1495" y="1"/>
                    <a:pt x="1495" y="1"/>
                    <a:pt x="1495" y="1"/>
                  </a:cubicBezTo>
                  <a:lnTo>
                    <a:pt x="1495" y="1"/>
                  </a:lnTo>
                  <a:cubicBezTo>
                    <a:pt x="1526" y="1"/>
                    <a:pt x="1558" y="2"/>
                    <a:pt x="1591" y="4"/>
                  </a:cubicBezTo>
                  <a:cubicBezTo>
                    <a:pt x="1558" y="2"/>
                    <a:pt x="1526" y="1"/>
                    <a:pt x="1495" y="1"/>
                  </a:cubicBezTo>
                  <a:close/>
                  <a:moveTo>
                    <a:pt x="1495" y="1"/>
                  </a:moveTo>
                  <a:cubicBezTo>
                    <a:pt x="1353" y="1"/>
                    <a:pt x="1248" y="26"/>
                    <a:pt x="1235" y="83"/>
                  </a:cubicBezTo>
                  <a:cubicBezTo>
                    <a:pt x="1209" y="206"/>
                    <a:pt x="935" y="247"/>
                    <a:pt x="976" y="535"/>
                  </a:cubicBezTo>
                  <a:cubicBezTo>
                    <a:pt x="935" y="247"/>
                    <a:pt x="1209" y="206"/>
                    <a:pt x="1238" y="83"/>
                  </a:cubicBezTo>
                  <a:cubicBezTo>
                    <a:pt x="1251" y="26"/>
                    <a:pt x="1354" y="1"/>
                    <a:pt x="1495" y="1"/>
                  </a:cubicBezTo>
                  <a:lnTo>
                    <a:pt x="1495" y="1"/>
                  </a:lnTo>
                  <a:cubicBezTo>
                    <a:pt x="1495" y="1"/>
                    <a:pt x="1495" y="1"/>
                    <a:pt x="1495" y="1"/>
                  </a:cubicBezTo>
                  <a:close/>
                  <a:moveTo>
                    <a:pt x="976" y="535"/>
                  </a:moveTo>
                  <a:cubicBezTo>
                    <a:pt x="1002" y="722"/>
                    <a:pt x="1132" y="765"/>
                    <a:pt x="1239" y="823"/>
                  </a:cubicBezTo>
                  <a:lnTo>
                    <a:pt x="1239" y="823"/>
                  </a:lnTo>
                  <a:cubicBezTo>
                    <a:pt x="1132" y="764"/>
                    <a:pt x="1002" y="720"/>
                    <a:pt x="976" y="535"/>
                  </a:cubicBezTo>
                  <a:close/>
                  <a:moveTo>
                    <a:pt x="1239" y="823"/>
                  </a:moveTo>
                  <a:lnTo>
                    <a:pt x="1239" y="823"/>
                  </a:lnTo>
                  <a:cubicBezTo>
                    <a:pt x="1297" y="855"/>
                    <a:pt x="1349" y="893"/>
                    <a:pt x="1373" y="961"/>
                  </a:cubicBezTo>
                  <a:cubicBezTo>
                    <a:pt x="1350" y="892"/>
                    <a:pt x="1298" y="855"/>
                    <a:pt x="1239" y="823"/>
                  </a:cubicBezTo>
                  <a:close/>
                  <a:moveTo>
                    <a:pt x="1374" y="961"/>
                  </a:moveTo>
                  <a:cubicBezTo>
                    <a:pt x="1442" y="1153"/>
                    <a:pt x="1235" y="1084"/>
                    <a:pt x="1222" y="1264"/>
                  </a:cubicBezTo>
                  <a:cubicBezTo>
                    <a:pt x="1209" y="1441"/>
                    <a:pt x="1029" y="1428"/>
                    <a:pt x="1029" y="1551"/>
                  </a:cubicBezTo>
                  <a:cubicBezTo>
                    <a:pt x="1029" y="1674"/>
                    <a:pt x="1152" y="1649"/>
                    <a:pt x="1222" y="1895"/>
                  </a:cubicBezTo>
                  <a:cubicBezTo>
                    <a:pt x="1291" y="2141"/>
                    <a:pt x="1427" y="2129"/>
                    <a:pt x="1468" y="2457"/>
                  </a:cubicBezTo>
                  <a:cubicBezTo>
                    <a:pt x="1509" y="2785"/>
                    <a:pt x="1358" y="2719"/>
                    <a:pt x="1222" y="2760"/>
                  </a:cubicBezTo>
                  <a:cubicBezTo>
                    <a:pt x="1083" y="2801"/>
                    <a:pt x="1235" y="2965"/>
                    <a:pt x="1042" y="3186"/>
                  </a:cubicBezTo>
                  <a:cubicBezTo>
                    <a:pt x="853" y="3404"/>
                    <a:pt x="688" y="3641"/>
                    <a:pt x="837" y="3777"/>
                  </a:cubicBezTo>
                  <a:cubicBezTo>
                    <a:pt x="985" y="3916"/>
                    <a:pt x="1550" y="4149"/>
                    <a:pt x="1771" y="4518"/>
                  </a:cubicBezTo>
                  <a:cubicBezTo>
                    <a:pt x="1992" y="4891"/>
                    <a:pt x="1976" y="5465"/>
                    <a:pt x="1910" y="5879"/>
                  </a:cubicBezTo>
                  <a:cubicBezTo>
                    <a:pt x="1980" y="5465"/>
                    <a:pt x="1992" y="4891"/>
                    <a:pt x="1774" y="4518"/>
                  </a:cubicBezTo>
                  <a:cubicBezTo>
                    <a:pt x="1553" y="4149"/>
                    <a:pt x="991" y="3916"/>
                    <a:pt x="840" y="3777"/>
                  </a:cubicBezTo>
                  <a:cubicBezTo>
                    <a:pt x="688" y="3641"/>
                    <a:pt x="853" y="3407"/>
                    <a:pt x="1045" y="3186"/>
                  </a:cubicBezTo>
                  <a:cubicBezTo>
                    <a:pt x="1238" y="2965"/>
                    <a:pt x="1083" y="2801"/>
                    <a:pt x="1225" y="2760"/>
                  </a:cubicBezTo>
                  <a:cubicBezTo>
                    <a:pt x="1364" y="2719"/>
                    <a:pt x="1512" y="2789"/>
                    <a:pt x="1471" y="2457"/>
                  </a:cubicBezTo>
                  <a:cubicBezTo>
                    <a:pt x="1430" y="2129"/>
                    <a:pt x="1291" y="2141"/>
                    <a:pt x="1225" y="1895"/>
                  </a:cubicBezTo>
                  <a:cubicBezTo>
                    <a:pt x="1156" y="1649"/>
                    <a:pt x="1032" y="1674"/>
                    <a:pt x="1032" y="1551"/>
                  </a:cubicBezTo>
                  <a:cubicBezTo>
                    <a:pt x="1032" y="1428"/>
                    <a:pt x="1209" y="1441"/>
                    <a:pt x="1225" y="1264"/>
                  </a:cubicBezTo>
                  <a:cubicBezTo>
                    <a:pt x="1238" y="1084"/>
                    <a:pt x="1442" y="1153"/>
                    <a:pt x="1374" y="961"/>
                  </a:cubicBezTo>
                  <a:close/>
                  <a:moveTo>
                    <a:pt x="1910" y="5879"/>
                  </a:moveTo>
                  <a:cubicBezTo>
                    <a:pt x="1874" y="6089"/>
                    <a:pt x="1735" y="6218"/>
                    <a:pt x="1561" y="6341"/>
                  </a:cubicBezTo>
                  <a:lnTo>
                    <a:pt x="1561" y="6341"/>
                  </a:lnTo>
                  <a:cubicBezTo>
                    <a:pt x="1735" y="6218"/>
                    <a:pt x="1875" y="6090"/>
                    <a:pt x="1910" y="5879"/>
                  </a:cubicBezTo>
                  <a:close/>
                  <a:moveTo>
                    <a:pt x="1561" y="6341"/>
                  </a:moveTo>
                  <a:cubicBezTo>
                    <a:pt x="1395" y="6458"/>
                    <a:pt x="1198" y="6570"/>
                    <a:pt x="1029" y="6744"/>
                  </a:cubicBezTo>
                  <a:cubicBezTo>
                    <a:pt x="923" y="6855"/>
                    <a:pt x="815" y="6926"/>
                    <a:pt x="712" y="6972"/>
                  </a:cubicBezTo>
                  <a:lnTo>
                    <a:pt x="712" y="6972"/>
                  </a:lnTo>
                  <a:cubicBezTo>
                    <a:pt x="816" y="6926"/>
                    <a:pt x="925" y="6855"/>
                    <a:pt x="1032" y="6744"/>
                  </a:cubicBezTo>
                  <a:cubicBezTo>
                    <a:pt x="1200" y="6570"/>
                    <a:pt x="1396" y="6458"/>
                    <a:pt x="1561" y="6341"/>
                  </a:cubicBezTo>
                  <a:close/>
                  <a:moveTo>
                    <a:pt x="712" y="6972"/>
                  </a:moveTo>
                  <a:cubicBezTo>
                    <a:pt x="514" y="7059"/>
                    <a:pt x="334" y="7054"/>
                    <a:pt x="217" y="7057"/>
                  </a:cubicBezTo>
                  <a:lnTo>
                    <a:pt x="217" y="7057"/>
                  </a:lnTo>
                  <a:cubicBezTo>
                    <a:pt x="335" y="7055"/>
                    <a:pt x="514" y="7060"/>
                    <a:pt x="712" y="6972"/>
                  </a:cubicBezTo>
                  <a:close/>
                  <a:moveTo>
                    <a:pt x="217" y="7057"/>
                  </a:moveTo>
                  <a:lnTo>
                    <a:pt x="217" y="7057"/>
                  </a:lnTo>
                  <a:cubicBezTo>
                    <a:pt x="198" y="7058"/>
                    <a:pt x="180" y="7058"/>
                    <a:pt x="164" y="7060"/>
                  </a:cubicBezTo>
                  <a:cubicBezTo>
                    <a:pt x="0" y="7072"/>
                    <a:pt x="95" y="7404"/>
                    <a:pt x="329" y="7666"/>
                  </a:cubicBezTo>
                  <a:cubicBezTo>
                    <a:pt x="562" y="7925"/>
                    <a:pt x="370" y="8007"/>
                    <a:pt x="496" y="8281"/>
                  </a:cubicBezTo>
                  <a:cubicBezTo>
                    <a:pt x="370" y="8007"/>
                    <a:pt x="565" y="7928"/>
                    <a:pt x="332" y="7663"/>
                  </a:cubicBezTo>
                  <a:cubicBezTo>
                    <a:pt x="98" y="7401"/>
                    <a:pt x="0" y="7072"/>
                    <a:pt x="168" y="7060"/>
                  </a:cubicBezTo>
                  <a:cubicBezTo>
                    <a:pt x="182" y="7058"/>
                    <a:pt x="199" y="7058"/>
                    <a:pt x="217" y="7057"/>
                  </a:cubicBezTo>
                  <a:close/>
                  <a:moveTo>
                    <a:pt x="496" y="8281"/>
                  </a:moveTo>
                  <a:cubicBezTo>
                    <a:pt x="619" y="8556"/>
                    <a:pt x="496" y="8777"/>
                    <a:pt x="673" y="9023"/>
                  </a:cubicBezTo>
                  <a:cubicBezTo>
                    <a:pt x="756" y="9139"/>
                    <a:pt x="777" y="9221"/>
                    <a:pt x="755" y="9294"/>
                  </a:cubicBezTo>
                  <a:lnTo>
                    <a:pt x="755" y="9294"/>
                  </a:lnTo>
                  <a:cubicBezTo>
                    <a:pt x="778" y="9221"/>
                    <a:pt x="758" y="9138"/>
                    <a:pt x="676" y="9023"/>
                  </a:cubicBezTo>
                  <a:cubicBezTo>
                    <a:pt x="496" y="8777"/>
                    <a:pt x="622" y="8559"/>
                    <a:pt x="496" y="8281"/>
                  </a:cubicBezTo>
                  <a:close/>
                  <a:moveTo>
                    <a:pt x="755" y="9294"/>
                  </a:moveTo>
                  <a:cubicBezTo>
                    <a:pt x="729" y="9378"/>
                    <a:pt x="646" y="9450"/>
                    <a:pt x="537" y="9544"/>
                  </a:cubicBezTo>
                  <a:cubicBezTo>
                    <a:pt x="494" y="9581"/>
                    <a:pt x="472" y="9606"/>
                    <a:pt x="466" y="9625"/>
                  </a:cubicBezTo>
                  <a:lnTo>
                    <a:pt x="466" y="9625"/>
                  </a:lnTo>
                  <a:cubicBezTo>
                    <a:pt x="474" y="9607"/>
                    <a:pt x="495" y="9582"/>
                    <a:pt x="537" y="9547"/>
                  </a:cubicBezTo>
                  <a:cubicBezTo>
                    <a:pt x="647" y="9451"/>
                    <a:pt x="730" y="9379"/>
                    <a:pt x="755" y="9294"/>
                  </a:cubicBezTo>
                  <a:close/>
                  <a:moveTo>
                    <a:pt x="466" y="9625"/>
                  </a:moveTo>
                  <a:cubicBezTo>
                    <a:pt x="433" y="9699"/>
                    <a:pt x="621" y="9676"/>
                    <a:pt x="632" y="9863"/>
                  </a:cubicBezTo>
                  <a:cubicBezTo>
                    <a:pt x="637" y="9953"/>
                    <a:pt x="622" y="9987"/>
                    <a:pt x="592" y="9987"/>
                  </a:cubicBezTo>
                  <a:cubicBezTo>
                    <a:pt x="590" y="9987"/>
                    <a:pt x="587" y="9986"/>
                    <a:pt x="584" y="9986"/>
                  </a:cubicBezTo>
                  <a:lnTo>
                    <a:pt x="584" y="9986"/>
                  </a:lnTo>
                  <a:cubicBezTo>
                    <a:pt x="588" y="9987"/>
                    <a:pt x="592" y="9988"/>
                    <a:pt x="596" y="9988"/>
                  </a:cubicBezTo>
                  <a:cubicBezTo>
                    <a:pt x="625" y="9988"/>
                    <a:pt x="638" y="9952"/>
                    <a:pt x="635" y="9860"/>
                  </a:cubicBezTo>
                  <a:cubicBezTo>
                    <a:pt x="622" y="9675"/>
                    <a:pt x="441" y="9695"/>
                    <a:pt x="466" y="962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2795148" y="4394185"/>
              <a:ext cx="32330" cy="66912"/>
            </a:xfrm>
            <a:custGeom>
              <a:rect b="b" l="l" r="r" t="t"/>
              <a:pathLst>
                <a:path extrusionOk="0" h="1753" w="847">
                  <a:moveTo>
                    <a:pt x="846" y="0"/>
                  </a:moveTo>
                  <a:cubicBezTo>
                    <a:pt x="783" y="0"/>
                    <a:pt x="723" y="123"/>
                    <a:pt x="669" y="332"/>
                  </a:cubicBezTo>
                  <a:cubicBezTo>
                    <a:pt x="587" y="660"/>
                    <a:pt x="300" y="647"/>
                    <a:pt x="382" y="758"/>
                  </a:cubicBezTo>
                  <a:cubicBezTo>
                    <a:pt x="300" y="647"/>
                    <a:pt x="590" y="660"/>
                    <a:pt x="673" y="332"/>
                  </a:cubicBezTo>
                  <a:cubicBezTo>
                    <a:pt x="723" y="127"/>
                    <a:pt x="786" y="7"/>
                    <a:pt x="846" y="0"/>
                  </a:cubicBezTo>
                  <a:close/>
                  <a:moveTo>
                    <a:pt x="382" y="758"/>
                  </a:moveTo>
                  <a:cubicBezTo>
                    <a:pt x="549" y="982"/>
                    <a:pt x="420" y="988"/>
                    <a:pt x="300" y="1127"/>
                  </a:cubicBezTo>
                  <a:cubicBezTo>
                    <a:pt x="423" y="991"/>
                    <a:pt x="553" y="982"/>
                    <a:pt x="382" y="758"/>
                  </a:cubicBezTo>
                  <a:close/>
                  <a:moveTo>
                    <a:pt x="295" y="1133"/>
                  </a:moveTo>
                  <a:cubicBezTo>
                    <a:pt x="183" y="1272"/>
                    <a:pt x="379" y="1471"/>
                    <a:pt x="174" y="1471"/>
                  </a:cubicBezTo>
                  <a:cubicBezTo>
                    <a:pt x="10" y="1471"/>
                    <a:pt x="38" y="1749"/>
                    <a:pt x="0" y="1752"/>
                  </a:cubicBezTo>
                  <a:cubicBezTo>
                    <a:pt x="1" y="1752"/>
                    <a:pt x="1" y="1752"/>
                    <a:pt x="2" y="1752"/>
                  </a:cubicBezTo>
                  <a:cubicBezTo>
                    <a:pt x="44" y="1752"/>
                    <a:pt x="8" y="1471"/>
                    <a:pt x="177" y="1471"/>
                  </a:cubicBezTo>
                  <a:cubicBezTo>
                    <a:pt x="379" y="1471"/>
                    <a:pt x="183" y="1272"/>
                    <a:pt x="295" y="113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2741289" y="4463694"/>
              <a:ext cx="4122" cy="1489"/>
            </a:xfrm>
            <a:custGeom>
              <a:rect b="b" l="l" r="r" t="t"/>
              <a:pathLst>
                <a:path extrusionOk="0" h="39" w="108">
                  <a:moveTo>
                    <a:pt x="99" y="0"/>
                  </a:moveTo>
                  <a:cubicBezTo>
                    <a:pt x="80" y="0"/>
                    <a:pt x="61" y="9"/>
                    <a:pt x="47" y="20"/>
                  </a:cubicBezTo>
                  <a:cubicBezTo>
                    <a:pt x="35" y="32"/>
                    <a:pt x="16" y="39"/>
                    <a:pt x="0" y="39"/>
                  </a:cubicBezTo>
                  <a:cubicBezTo>
                    <a:pt x="19" y="39"/>
                    <a:pt x="35" y="32"/>
                    <a:pt x="51" y="20"/>
                  </a:cubicBezTo>
                  <a:cubicBezTo>
                    <a:pt x="64" y="9"/>
                    <a:pt x="82" y="0"/>
                    <a:pt x="99" y="0"/>
                  </a:cubicBezTo>
                  <a:lnTo>
                    <a:pt x="99" y="0"/>
                  </a:lnTo>
                  <a:cubicBezTo>
                    <a:pt x="102" y="0"/>
                    <a:pt x="105" y="0"/>
                    <a:pt x="107" y="1"/>
                  </a:cubicBezTo>
                  <a:cubicBezTo>
                    <a:pt x="105" y="0"/>
                    <a:pt x="102" y="0"/>
                    <a:pt x="100" y="0"/>
                  </a:cubicBezTo>
                  <a:cubicBezTo>
                    <a:pt x="100" y="0"/>
                    <a:pt x="99" y="0"/>
                    <a:pt x="99" y="0"/>
                  </a:cubicBezTo>
                  <a:lnTo>
                    <a:pt x="99" y="0"/>
                  </a:lnTo>
                  <a:cubicBezTo>
                    <a:pt x="99" y="0"/>
                    <a:pt x="99" y="0"/>
                    <a:pt x="9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2934546" y="4575877"/>
              <a:ext cx="9542" cy="3168"/>
            </a:xfrm>
            <a:custGeom>
              <a:rect b="b" l="l" r="r" t="t"/>
              <a:pathLst>
                <a:path extrusionOk="0" h="83" w="250">
                  <a:moveTo>
                    <a:pt x="250" y="1"/>
                  </a:moveTo>
                  <a:cubicBezTo>
                    <a:pt x="212" y="1"/>
                    <a:pt x="177" y="13"/>
                    <a:pt x="149" y="35"/>
                  </a:cubicBezTo>
                  <a:cubicBezTo>
                    <a:pt x="105" y="64"/>
                    <a:pt x="54" y="80"/>
                    <a:pt x="0" y="83"/>
                  </a:cubicBezTo>
                  <a:cubicBezTo>
                    <a:pt x="54" y="83"/>
                    <a:pt x="108" y="64"/>
                    <a:pt x="152" y="35"/>
                  </a:cubicBezTo>
                  <a:cubicBezTo>
                    <a:pt x="180" y="13"/>
                    <a:pt x="212" y="1"/>
                    <a:pt x="25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2881413" y="4527210"/>
              <a:ext cx="8359" cy="3168"/>
            </a:xfrm>
            <a:custGeom>
              <a:rect b="b" l="l" r="r" t="t"/>
              <a:pathLst>
                <a:path extrusionOk="0" h="83" w="219">
                  <a:moveTo>
                    <a:pt x="1" y="0"/>
                  </a:moveTo>
                  <a:lnTo>
                    <a:pt x="1" y="0"/>
                  </a:lnTo>
                  <a:cubicBezTo>
                    <a:pt x="48" y="3"/>
                    <a:pt x="89" y="19"/>
                    <a:pt x="127" y="44"/>
                  </a:cubicBezTo>
                  <a:cubicBezTo>
                    <a:pt x="152" y="67"/>
                    <a:pt x="187" y="79"/>
                    <a:pt x="218" y="82"/>
                  </a:cubicBezTo>
                  <a:cubicBezTo>
                    <a:pt x="187" y="79"/>
                    <a:pt x="155" y="67"/>
                    <a:pt x="130" y="44"/>
                  </a:cubicBezTo>
                  <a:cubicBezTo>
                    <a:pt x="92" y="19"/>
                    <a:pt x="48" y="3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2755717" y="4454571"/>
              <a:ext cx="31376" cy="20421"/>
            </a:xfrm>
            <a:custGeom>
              <a:rect b="b" l="l" r="r" t="t"/>
              <a:pathLst>
                <a:path extrusionOk="0" h="535" w="822">
                  <a:moveTo>
                    <a:pt x="802" y="1"/>
                  </a:moveTo>
                  <a:lnTo>
                    <a:pt x="802" y="1"/>
                  </a:lnTo>
                  <a:cubicBezTo>
                    <a:pt x="809" y="1"/>
                    <a:pt x="815" y="2"/>
                    <a:pt x="822" y="3"/>
                  </a:cubicBezTo>
                  <a:cubicBezTo>
                    <a:pt x="815" y="2"/>
                    <a:pt x="809" y="1"/>
                    <a:pt x="802" y="1"/>
                  </a:cubicBezTo>
                  <a:close/>
                  <a:moveTo>
                    <a:pt x="791" y="0"/>
                  </a:moveTo>
                  <a:cubicBezTo>
                    <a:pt x="696" y="0"/>
                    <a:pt x="616" y="77"/>
                    <a:pt x="616" y="177"/>
                  </a:cubicBezTo>
                  <a:cubicBezTo>
                    <a:pt x="616" y="363"/>
                    <a:pt x="210" y="534"/>
                    <a:pt x="20" y="534"/>
                  </a:cubicBezTo>
                  <a:cubicBezTo>
                    <a:pt x="13" y="534"/>
                    <a:pt x="7" y="534"/>
                    <a:pt x="1" y="533"/>
                  </a:cubicBezTo>
                  <a:lnTo>
                    <a:pt x="1" y="533"/>
                  </a:lnTo>
                  <a:cubicBezTo>
                    <a:pt x="8" y="534"/>
                    <a:pt x="16" y="534"/>
                    <a:pt x="24" y="534"/>
                  </a:cubicBezTo>
                  <a:cubicBezTo>
                    <a:pt x="216" y="534"/>
                    <a:pt x="620" y="361"/>
                    <a:pt x="620" y="177"/>
                  </a:cubicBezTo>
                  <a:cubicBezTo>
                    <a:pt x="620" y="79"/>
                    <a:pt x="700" y="0"/>
                    <a:pt x="792" y="0"/>
                  </a:cubicBezTo>
                  <a:cubicBezTo>
                    <a:pt x="796" y="0"/>
                    <a:pt x="799" y="0"/>
                    <a:pt x="802" y="1"/>
                  </a:cubicBezTo>
                  <a:lnTo>
                    <a:pt x="802" y="1"/>
                  </a:lnTo>
                  <a:cubicBezTo>
                    <a:pt x="798" y="0"/>
                    <a:pt x="794" y="0"/>
                    <a:pt x="79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2951189" y="4578816"/>
              <a:ext cx="6756" cy="2290"/>
            </a:xfrm>
            <a:custGeom>
              <a:rect b="b" l="l" r="r" t="t"/>
              <a:pathLst>
                <a:path extrusionOk="0" h="60" w="177">
                  <a:moveTo>
                    <a:pt x="157" y="1"/>
                  </a:moveTo>
                  <a:cubicBezTo>
                    <a:pt x="131" y="1"/>
                    <a:pt x="105" y="10"/>
                    <a:pt x="85" y="25"/>
                  </a:cubicBezTo>
                  <a:cubicBezTo>
                    <a:pt x="60" y="47"/>
                    <a:pt x="32" y="56"/>
                    <a:pt x="0" y="59"/>
                  </a:cubicBezTo>
                  <a:cubicBezTo>
                    <a:pt x="32" y="59"/>
                    <a:pt x="63" y="47"/>
                    <a:pt x="89" y="25"/>
                  </a:cubicBezTo>
                  <a:cubicBezTo>
                    <a:pt x="110" y="9"/>
                    <a:pt x="135" y="2"/>
                    <a:pt x="162" y="2"/>
                  </a:cubicBezTo>
                  <a:cubicBezTo>
                    <a:pt x="167" y="2"/>
                    <a:pt x="172" y="2"/>
                    <a:pt x="177" y="3"/>
                  </a:cubicBezTo>
                  <a:cubicBezTo>
                    <a:pt x="170" y="1"/>
                    <a:pt x="164" y="1"/>
                    <a:pt x="15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2561315" y="4328837"/>
              <a:ext cx="6374" cy="2023"/>
            </a:xfrm>
            <a:custGeom>
              <a:rect b="b" l="l" r="r" t="t"/>
              <a:pathLst>
                <a:path extrusionOk="0" h="53" w="167">
                  <a:moveTo>
                    <a:pt x="155" y="1"/>
                  </a:moveTo>
                  <a:cubicBezTo>
                    <a:pt x="155" y="1"/>
                    <a:pt x="155" y="1"/>
                    <a:pt x="155" y="1"/>
                  </a:cubicBezTo>
                  <a:lnTo>
                    <a:pt x="155" y="1"/>
                  </a:lnTo>
                  <a:cubicBezTo>
                    <a:pt x="159" y="1"/>
                    <a:pt x="163" y="1"/>
                    <a:pt x="166" y="1"/>
                  </a:cubicBezTo>
                  <a:cubicBezTo>
                    <a:pt x="163" y="1"/>
                    <a:pt x="159" y="1"/>
                    <a:pt x="155" y="1"/>
                  </a:cubicBezTo>
                  <a:close/>
                  <a:moveTo>
                    <a:pt x="155" y="1"/>
                  </a:moveTo>
                  <a:cubicBezTo>
                    <a:pt x="130" y="1"/>
                    <a:pt x="103" y="10"/>
                    <a:pt x="78" y="23"/>
                  </a:cubicBezTo>
                  <a:cubicBezTo>
                    <a:pt x="61" y="43"/>
                    <a:pt x="37" y="52"/>
                    <a:pt x="11" y="52"/>
                  </a:cubicBezTo>
                  <a:lnTo>
                    <a:pt x="11" y="52"/>
                  </a:lnTo>
                  <a:cubicBezTo>
                    <a:pt x="7" y="52"/>
                    <a:pt x="4" y="52"/>
                    <a:pt x="0" y="52"/>
                  </a:cubicBezTo>
                  <a:lnTo>
                    <a:pt x="0" y="52"/>
                  </a:lnTo>
                  <a:cubicBezTo>
                    <a:pt x="4" y="52"/>
                    <a:pt x="7" y="52"/>
                    <a:pt x="11" y="52"/>
                  </a:cubicBezTo>
                  <a:cubicBezTo>
                    <a:pt x="11" y="52"/>
                    <a:pt x="11" y="52"/>
                    <a:pt x="11" y="52"/>
                  </a:cubicBezTo>
                  <a:lnTo>
                    <a:pt x="11" y="52"/>
                  </a:lnTo>
                  <a:cubicBezTo>
                    <a:pt x="11" y="52"/>
                    <a:pt x="11" y="52"/>
                    <a:pt x="11" y="52"/>
                  </a:cubicBezTo>
                  <a:cubicBezTo>
                    <a:pt x="38" y="52"/>
                    <a:pt x="62" y="43"/>
                    <a:pt x="81" y="23"/>
                  </a:cubicBezTo>
                  <a:cubicBezTo>
                    <a:pt x="103" y="10"/>
                    <a:pt x="130" y="1"/>
                    <a:pt x="155" y="1"/>
                  </a:cubicBezTo>
                  <a:lnTo>
                    <a:pt x="155" y="1"/>
                  </a:lnTo>
                  <a:cubicBezTo>
                    <a:pt x="155" y="1"/>
                    <a:pt x="155" y="1"/>
                    <a:pt x="15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1266684" y="4019083"/>
              <a:ext cx="14848" cy="763"/>
            </a:xfrm>
            <a:custGeom>
              <a:rect b="b" l="l" r="r" t="t"/>
              <a:pathLst>
                <a:path extrusionOk="0" h="20" w="389">
                  <a:moveTo>
                    <a:pt x="373" y="0"/>
                  </a:moveTo>
                  <a:cubicBezTo>
                    <a:pt x="373" y="0"/>
                    <a:pt x="373" y="0"/>
                    <a:pt x="373" y="0"/>
                  </a:cubicBezTo>
                  <a:lnTo>
                    <a:pt x="373" y="0"/>
                  </a:lnTo>
                  <a:cubicBezTo>
                    <a:pt x="379" y="0"/>
                    <a:pt x="384" y="0"/>
                    <a:pt x="388" y="0"/>
                  </a:cubicBezTo>
                  <a:cubicBezTo>
                    <a:pt x="384" y="0"/>
                    <a:pt x="379" y="0"/>
                    <a:pt x="373" y="0"/>
                  </a:cubicBezTo>
                  <a:close/>
                  <a:moveTo>
                    <a:pt x="373" y="0"/>
                  </a:moveTo>
                  <a:cubicBezTo>
                    <a:pt x="290" y="0"/>
                    <a:pt x="175" y="19"/>
                    <a:pt x="68" y="19"/>
                  </a:cubicBezTo>
                  <a:lnTo>
                    <a:pt x="68" y="19"/>
                  </a:lnTo>
                  <a:cubicBezTo>
                    <a:pt x="45" y="19"/>
                    <a:pt x="22" y="18"/>
                    <a:pt x="0" y="16"/>
                  </a:cubicBezTo>
                  <a:lnTo>
                    <a:pt x="0" y="16"/>
                  </a:lnTo>
                  <a:cubicBezTo>
                    <a:pt x="22" y="18"/>
                    <a:pt x="44" y="19"/>
                    <a:pt x="67" y="19"/>
                  </a:cubicBezTo>
                  <a:cubicBezTo>
                    <a:pt x="68" y="19"/>
                    <a:pt x="68" y="19"/>
                    <a:pt x="68" y="19"/>
                  </a:cubicBezTo>
                  <a:lnTo>
                    <a:pt x="68" y="19"/>
                  </a:lnTo>
                  <a:cubicBezTo>
                    <a:pt x="68" y="19"/>
                    <a:pt x="68" y="19"/>
                    <a:pt x="68" y="19"/>
                  </a:cubicBezTo>
                  <a:cubicBezTo>
                    <a:pt x="177" y="19"/>
                    <a:pt x="290" y="0"/>
                    <a:pt x="373" y="0"/>
                  </a:cubicBezTo>
                  <a:lnTo>
                    <a:pt x="373" y="0"/>
                  </a:lnTo>
                  <a:cubicBezTo>
                    <a:pt x="373" y="0"/>
                    <a:pt x="373" y="0"/>
                    <a:pt x="37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196908" y="4047940"/>
              <a:ext cx="51224" cy="31452"/>
            </a:xfrm>
            <a:custGeom>
              <a:rect b="b" l="l" r="r" t="t"/>
              <a:pathLst>
                <a:path extrusionOk="0" h="824" w="1342">
                  <a:moveTo>
                    <a:pt x="1324" y="1"/>
                  </a:moveTo>
                  <a:cubicBezTo>
                    <a:pt x="1121" y="1"/>
                    <a:pt x="374" y="401"/>
                    <a:pt x="411" y="545"/>
                  </a:cubicBezTo>
                  <a:cubicBezTo>
                    <a:pt x="450" y="703"/>
                    <a:pt x="273" y="823"/>
                    <a:pt x="28" y="823"/>
                  </a:cubicBezTo>
                  <a:lnTo>
                    <a:pt x="28" y="823"/>
                  </a:lnTo>
                  <a:cubicBezTo>
                    <a:pt x="19" y="823"/>
                    <a:pt x="10" y="823"/>
                    <a:pt x="0" y="823"/>
                  </a:cubicBezTo>
                  <a:lnTo>
                    <a:pt x="0" y="823"/>
                  </a:lnTo>
                  <a:cubicBezTo>
                    <a:pt x="10" y="823"/>
                    <a:pt x="19" y="823"/>
                    <a:pt x="28" y="823"/>
                  </a:cubicBezTo>
                  <a:cubicBezTo>
                    <a:pt x="28" y="823"/>
                    <a:pt x="28" y="823"/>
                    <a:pt x="28" y="823"/>
                  </a:cubicBezTo>
                  <a:lnTo>
                    <a:pt x="28" y="823"/>
                  </a:lnTo>
                  <a:cubicBezTo>
                    <a:pt x="28" y="823"/>
                    <a:pt x="28" y="823"/>
                    <a:pt x="28" y="823"/>
                  </a:cubicBezTo>
                  <a:cubicBezTo>
                    <a:pt x="276" y="823"/>
                    <a:pt x="453" y="703"/>
                    <a:pt x="414" y="545"/>
                  </a:cubicBezTo>
                  <a:cubicBezTo>
                    <a:pt x="377" y="400"/>
                    <a:pt x="1128" y="1"/>
                    <a:pt x="1327" y="1"/>
                  </a:cubicBezTo>
                  <a:cubicBezTo>
                    <a:pt x="1333" y="1"/>
                    <a:pt x="1337" y="1"/>
                    <a:pt x="1342" y="2"/>
                  </a:cubicBezTo>
                  <a:cubicBezTo>
                    <a:pt x="1336" y="1"/>
                    <a:pt x="1330" y="1"/>
                    <a:pt x="132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1254126" y="4032061"/>
              <a:ext cx="34277" cy="20688"/>
            </a:xfrm>
            <a:custGeom>
              <a:rect b="b" l="l" r="r" t="t"/>
              <a:pathLst>
                <a:path extrusionOk="0" h="542" w="898">
                  <a:moveTo>
                    <a:pt x="880" y="1"/>
                  </a:moveTo>
                  <a:cubicBezTo>
                    <a:pt x="769" y="1"/>
                    <a:pt x="621" y="61"/>
                    <a:pt x="462" y="244"/>
                  </a:cubicBezTo>
                  <a:cubicBezTo>
                    <a:pt x="274" y="466"/>
                    <a:pt x="121" y="541"/>
                    <a:pt x="14" y="541"/>
                  </a:cubicBezTo>
                  <a:cubicBezTo>
                    <a:pt x="9" y="541"/>
                    <a:pt x="5" y="541"/>
                    <a:pt x="1" y="541"/>
                  </a:cubicBezTo>
                  <a:lnTo>
                    <a:pt x="1" y="541"/>
                  </a:lnTo>
                  <a:cubicBezTo>
                    <a:pt x="7" y="542"/>
                    <a:pt x="13" y="542"/>
                    <a:pt x="19" y="542"/>
                  </a:cubicBezTo>
                  <a:cubicBezTo>
                    <a:pt x="126" y="542"/>
                    <a:pt x="280" y="465"/>
                    <a:pt x="465" y="248"/>
                  </a:cubicBezTo>
                  <a:cubicBezTo>
                    <a:pt x="624" y="64"/>
                    <a:pt x="770" y="1"/>
                    <a:pt x="881" y="1"/>
                  </a:cubicBezTo>
                  <a:cubicBezTo>
                    <a:pt x="887" y="1"/>
                    <a:pt x="892" y="1"/>
                    <a:pt x="897" y="1"/>
                  </a:cubicBezTo>
                  <a:lnTo>
                    <a:pt x="897" y="1"/>
                  </a:lnTo>
                  <a:cubicBezTo>
                    <a:pt x="892" y="1"/>
                    <a:pt x="886" y="1"/>
                    <a:pt x="88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1197366" y="4019312"/>
              <a:ext cx="66072" cy="30574"/>
            </a:xfrm>
            <a:custGeom>
              <a:rect b="b" l="l" r="r" t="t"/>
              <a:pathLst>
                <a:path extrusionOk="0" h="801" w="1731">
                  <a:moveTo>
                    <a:pt x="1717" y="0"/>
                  </a:moveTo>
                  <a:cubicBezTo>
                    <a:pt x="1492" y="0"/>
                    <a:pt x="1140" y="222"/>
                    <a:pt x="796" y="376"/>
                  </a:cubicBezTo>
                  <a:cubicBezTo>
                    <a:pt x="427" y="541"/>
                    <a:pt x="1" y="484"/>
                    <a:pt x="111" y="705"/>
                  </a:cubicBezTo>
                  <a:cubicBezTo>
                    <a:pt x="150" y="781"/>
                    <a:pt x="120" y="801"/>
                    <a:pt x="60" y="801"/>
                  </a:cubicBezTo>
                  <a:lnTo>
                    <a:pt x="60" y="801"/>
                  </a:lnTo>
                  <a:cubicBezTo>
                    <a:pt x="51" y="801"/>
                    <a:pt x="40" y="800"/>
                    <a:pt x="30" y="799"/>
                  </a:cubicBezTo>
                  <a:lnTo>
                    <a:pt x="30" y="799"/>
                  </a:lnTo>
                  <a:cubicBezTo>
                    <a:pt x="40" y="800"/>
                    <a:pt x="51" y="801"/>
                    <a:pt x="60" y="801"/>
                  </a:cubicBezTo>
                  <a:cubicBezTo>
                    <a:pt x="60" y="801"/>
                    <a:pt x="60" y="801"/>
                    <a:pt x="60" y="801"/>
                  </a:cubicBezTo>
                  <a:lnTo>
                    <a:pt x="60" y="801"/>
                  </a:lnTo>
                  <a:cubicBezTo>
                    <a:pt x="60" y="801"/>
                    <a:pt x="60" y="801"/>
                    <a:pt x="60" y="801"/>
                  </a:cubicBezTo>
                  <a:cubicBezTo>
                    <a:pt x="120" y="801"/>
                    <a:pt x="153" y="781"/>
                    <a:pt x="115" y="705"/>
                  </a:cubicBezTo>
                  <a:cubicBezTo>
                    <a:pt x="4" y="484"/>
                    <a:pt x="430" y="541"/>
                    <a:pt x="800" y="376"/>
                  </a:cubicBezTo>
                  <a:cubicBezTo>
                    <a:pt x="1142" y="224"/>
                    <a:pt x="1497" y="1"/>
                    <a:pt x="1722" y="1"/>
                  </a:cubicBezTo>
                  <a:cubicBezTo>
                    <a:pt x="1725" y="1"/>
                    <a:pt x="1728" y="1"/>
                    <a:pt x="1731" y="1"/>
                  </a:cubicBezTo>
                  <a:cubicBezTo>
                    <a:pt x="1726" y="1"/>
                    <a:pt x="1722" y="0"/>
                    <a:pt x="171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1295961" y="3998089"/>
              <a:ext cx="35689" cy="41185"/>
            </a:xfrm>
            <a:custGeom>
              <a:rect b="b" l="l" r="r" t="t"/>
              <a:pathLst>
                <a:path extrusionOk="0" h="1079" w="935">
                  <a:moveTo>
                    <a:pt x="615" y="0"/>
                  </a:moveTo>
                  <a:cubicBezTo>
                    <a:pt x="615" y="0"/>
                    <a:pt x="615" y="0"/>
                    <a:pt x="615" y="0"/>
                  </a:cubicBezTo>
                  <a:lnTo>
                    <a:pt x="615" y="0"/>
                  </a:lnTo>
                  <a:cubicBezTo>
                    <a:pt x="620" y="0"/>
                    <a:pt x="626" y="1"/>
                    <a:pt x="632" y="1"/>
                  </a:cubicBezTo>
                  <a:cubicBezTo>
                    <a:pt x="626" y="1"/>
                    <a:pt x="620" y="0"/>
                    <a:pt x="615" y="0"/>
                  </a:cubicBezTo>
                  <a:close/>
                  <a:moveTo>
                    <a:pt x="615" y="0"/>
                  </a:moveTo>
                  <a:cubicBezTo>
                    <a:pt x="509" y="0"/>
                    <a:pt x="491" y="90"/>
                    <a:pt x="644" y="288"/>
                  </a:cubicBezTo>
                  <a:cubicBezTo>
                    <a:pt x="935" y="658"/>
                    <a:pt x="398" y="396"/>
                    <a:pt x="426" y="642"/>
                  </a:cubicBezTo>
                  <a:cubicBezTo>
                    <a:pt x="401" y="396"/>
                    <a:pt x="935" y="658"/>
                    <a:pt x="647" y="288"/>
                  </a:cubicBezTo>
                  <a:cubicBezTo>
                    <a:pt x="494" y="90"/>
                    <a:pt x="512" y="1"/>
                    <a:pt x="615" y="0"/>
                  </a:cubicBezTo>
                  <a:lnTo>
                    <a:pt x="615" y="0"/>
                  </a:lnTo>
                  <a:cubicBezTo>
                    <a:pt x="615" y="0"/>
                    <a:pt x="615" y="0"/>
                    <a:pt x="615" y="0"/>
                  </a:cubicBezTo>
                  <a:close/>
                  <a:moveTo>
                    <a:pt x="426" y="642"/>
                  </a:moveTo>
                  <a:cubicBezTo>
                    <a:pt x="448" y="846"/>
                    <a:pt x="118" y="1078"/>
                    <a:pt x="7" y="1078"/>
                  </a:cubicBezTo>
                  <a:cubicBezTo>
                    <a:pt x="4" y="1078"/>
                    <a:pt x="2" y="1078"/>
                    <a:pt x="0" y="1078"/>
                  </a:cubicBezTo>
                  <a:lnTo>
                    <a:pt x="0" y="1078"/>
                  </a:lnTo>
                  <a:cubicBezTo>
                    <a:pt x="3" y="1078"/>
                    <a:pt x="5" y="1078"/>
                    <a:pt x="8" y="1078"/>
                  </a:cubicBezTo>
                  <a:cubicBezTo>
                    <a:pt x="119" y="1078"/>
                    <a:pt x="451" y="845"/>
                    <a:pt x="426" y="6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1180991" y="4048894"/>
              <a:ext cx="10268" cy="4428"/>
            </a:xfrm>
            <a:custGeom>
              <a:rect b="b" l="l" r="r" t="t"/>
              <a:pathLst>
                <a:path extrusionOk="0" h="116" w="269">
                  <a:moveTo>
                    <a:pt x="231" y="1"/>
                  </a:moveTo>
                  <a:cubicBezTo>
                    <a:pt x="174" y="1"/>
                    <a:pt x="125" y="14"/>
                    <a:pt x="102" y="53"/>
                  </a:cubicBezTo>
                  <a:cubicBezTo>
                    <a:pt x="129" y="12"/>
                    <a:pt x="180" y="2"/>
                    <a:pt x="240" y="2"/>
                  </a:cubicBezTo>
                  <a:cubicBezTo>
                    <a:pt x="249" y="2"/>
                    <a:pt x="259" y="2"/>
                    <a:pt x="269" y="2"/>
                  </a:cubicBezTo>
                  <a:cubicBezTo>
                    <a:pt x="256" y="1"/>
                    <a:pt x="243" y="1"/>
                    <a:pt x="231" y="1"/>
                  </a:cubicBezTo>
                  <a:close/>
                  <a:moveTo>
                    <a:pt x="102" y="53"/>
                  </a:moveTo>
                  <a:cubicBezTo>
                    <a:pt x="80" y="91"/>
                    <a:pt x="42" y="113"/>
                    <a:pt x="1" y="116"/>
                  </a:cubicBezTo>
                  <a:cubicBezTo>
                    <a:pt x="42" y="116"/>
                    <a:pt x="83" y="91"/>
                    <a:pt x="102" y="5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1127132" y="4040879"/>
              <a:ext cx="43285" cy="39124"/>
            </a:xfrm>
            <a:custGeom>
              <a:rect b="b" l="l" r="r" t="t"/>
              <a:pathLst>
                <a:path extrusionOk="0" h="1025" w="1134">
                  <a:moveTo>
                    <a:pt x="1112" y="0"/>
                  </a:moveTo>
                  <a:cubicBezTo>
                    <a:pt x="1112" y="0"/>
                    <a:pt x="1112" y="0"/>
                    <a:pt x="1112" y="0"/>
                  </a:cubicBezTo>
                  <a:lnTo>
                    <a:pt x="1112" y="0"/>
                  </a:lnTo>
                  <a:cubicBezTo>
                    <a:pt x="1119" y="0"/>
                    <a:pt x="1126" y="0"/>
                    <a:pt x="1134" y="1"/>
                  </a:cubicBezTo>
                  <a:cubicBezTo>
                    <a:pt x="1126" y="0"/>
                    <a:pt x="1119" y="0"/>
                    <a:pt x="1112" y="0"/>
                  </a:cubicBezTo>
                  <a:close/>
                  <a:moveTo>
                    <a:pt x="1112" y="0"/>
                  </a:moveTo>
                  <a:cubicBezTo>
                    <a:pt x="1073" y="0"/>
                    <a:pt x="1045" y="8"/>
                    <a:pt x="1045" y="32"/>
                  </a:cubicBezTo>
                  <a:cubicBezTo>
                    <a:pt x="1045" y="127"/>
                    <a:pt x="963" y="250"/>
                    <a:pt x="635" y="250"/>
                  </a:cubicBezTo>
                  <a:cubicBezTo>
                    <a:pt x="316" y="250"/>
                    <a:pt x="1" y="466"/>
                    <a:pt x="173" y="631"/>
                  </a:cubicBezTo>
                  <a:lnTo>
                    <a:pt x="173" y="631"/>
                  </a:lnTo>
                  <a:cubicBezTo>
                    <a:pt x="4" y="469"/>
                    <a:pt x="320" y="250"/>
                    <a:pt x="638" y="250"/>
                  </a:cubicBezTo>
                  <a:cubicBezTo>
                    <a:pt x="967" y="250"/>
                    <a:pt x="1049" y="127"/>
                    <a:pt x="1049" y="32"/>
                  </a:cubicBezTo>
                  <a:cubicBezTo>
                    <a:pt x="1049" y="8"/>
                    <a:pt x="1074" y="0"/>
                    <a:pt x="1112" y="0"/>
                  </a:cubicBezTo>
                  <a:lnTo>
                    <a:pt x="1112" y="0"/>
                  </a:lnTo>
                  <a:cubicBezTo>
                    <a:pt x="1112" y="0"/>
                    <a:pt x="1112" y="0"/>
                    <a:pt x="1112" y="0"/>
                  </a:cubicBezTo>
                  <a:close/>
                  <a:moveTo>
                    <a:pt x="173" y="631"/>
                  </a:moveTo>
                  <a:cubicBezTo>
                    <a:pt x="180" y="638"/>
                    <a:pt x="188" y="645"/>
                    <a:pt x="196" y="651"/>
                  </a:cubicBezTo>
                  <a:cubicBezTo>
                    <a:pt x="188" y="645"/>
                    <a:pt x="180" y="638"/>
                    <a:pt x="173" y="631"/>
                  </a:cubicBezTo>
                  <a:close/>
                  <a:moveTo>
                    <a:pt x="196" y="651"/>
                  </a:moveTo>
                  <a:cubicBezTo>
                    <a:pt x="414" y="815"/>
                    <a:pt x="550" y="897"/>
                    <a:pt x="443" y="1005"/>
                  </a:cubicBezTo>
                  <a:cubicBezTo>
                    <a:pt x="427" y="1017"/>
                    <a:pt x="408" y="1024"/>
                    <a:pt x="389" y="1024"/>
                  </a:cubicBezTo>
                  <a:cubicBezTo>
                    <a:pt x="392" y="1024"/>
                    <a:pt x="395" y="1024"/>
                    <a:pt x="397" y="1024"/>
                  </a:cubicBezTo>
                  <a:cubicBezTo>
                    <a:pt x="416" y="1024"/>
                    <a:pt x="432" y="1016"/>
                    <a:pt x="446" y="1005"/>
                  </a:cubicBezTo>
                  <a:cubicBezTo>
                    <a:pt x="553" y="894"/>
                    <a:pt x="417" y="812"/>
                    <a:pt x="196" y="65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1599608" y="4067483"/>
              <a:ext cx="11947" cy="4924"/>
            </a:xfrm>
            <a:custGeom>
              <a:rect b="b" l="l" r="r" t="t"/>
              <a:pathLst>
                <a:path extrusionOk="0" h="129" w="313">
                  <a:moveTo>
                    <a:pt x="276" y="0"/>
                  </a:moveTo>
                  <a:cubicBezTo>
                    <a:pt x="276" y="0"/>
                    <a:pt x="276" y="0"/>
                    <a:pt x="276" y="0"/>
                  </a:cubicBezTo>
                  <a:lnTo>
                    <a:pt x="276" y="0"/>
                  </a:lnTo>
                  <a:cubicBezTo>
                    <a:pt x="287" y="0"/>
                    <a:pt x="300" y="1"/>
                    <a:pt x="313" y="1"/>
                  </a:cubicBezTo>
                  <a:cubicBezTo>
                    <a:pt x="300" y="1"/>
                    <a:pt x="287" y="0"/>
                    <a:pt x="276" y="0"/>
                  </a:cubicBezTo>
                  <a:close/>
                  <a:moveTo>
                    <a:pt x="276" y="0"/>
                  </a:moveTo>
                  <a:cubicBezTo>
                    <a:pt x="193" y="0"/>
                    <a:pt x="143" y="20"/>
                    <a:pt x="145" y="61"/>
                  </a:cubicBezTo>
                  <a:cubicBezTo>
                    <a:pt x="151" y="111"/>
                    <a:pt x="111" y="129"/>
                    <a:pt x="37" y="129"/>
                  </a:cubicBezTo>
                  <a:lnTo>
                    <a:pt x="37" y="129"/>
                  </a:lnTo>
                  <a:cubicBezTo>
                    <a:pt x="26" y="129"/>
                    <a:pt x="13" y="129"/>
                    <a:pt x="0" y="128"/>
                  </a:cubicBezTo>
                  <a:lnTo>
                    <a:pt x="0" y="128"/>
                  </a:lnTo>
                  <a:cubicBezTo>
                    <a:pt x="13" y="129"/>
                    <a:pt x="26" y="129"/>
                    <a:pt x="37" y="129"/>
                  </a:cubicBezTo>
                  <a:cubicBezTo>
                    <a:pt x="37" y="129"/>
                    <a:pt x="37" y="129"/>
                    <a:pt x="37" y="129"/>
                  </a:cubicBezTo>
                  <a:lnTo>
                    <a:pt x="37" y="129"/>
                  </a:lnTo>
                  <a:cubicBezTo>
                    <a:pt x="37" y="129"/>
                    <a:pt x="37" y="129"/>
                    <a:pt x="37" y="129"/>
                  </a:cubicBezTo>
                  <a:cubicBezTo>
                    <a:pt x="112" y="129"/>
                    <a:pt x="154" y="111"/>
                    <a:pt x="148" y="61"/>
                  </a:cubicBezTo>
                  <a:cubicBezTo>
                    <a:pt x="146" y="20"/>
                    <a:pt x="194" y="0"/>
                    <a:pt x="276" y="0"/>
                  </a:cubicBezTo>
                  <a:lnTo>
                    <a:pt x="276" y="0"/>
                  </a:lnTo>
                  <a:cubicBezTo>
                    <a:pt x="276" y="0"/>
                    <a:pt x="276" y="0"/>
                    <a:pt x="27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650794" y="4096798"/>
              <a:ext cx="2825" cy="534"/>
            </a:xfrm>
            <a:custGeom>
              <a:rect b="b" l="l" r="r" t="t"/>
              <a:pathLst>
                <a:path extrusionOk="0" h="14" w="74">
                  <a:moveTo>
                    <a:pt x="1" y="0"/>
                  </a:moveTo>
                  <a:cubicBezTo>
                    <a:pt x="13" y="0"/>
                    <a:pt x="26" y="4"/>
                    <a:pt x="39" y="7"/>
                  </a:cubicBezTo>
                  <a:cubicBezTo>
                    <a:pt x="51" y="10"/>
                    <a:pt x="61" y="13"/>
                    <a:pt x="73" y="13"/>
                  </a:cubicBezTo>
                  <a:cubicBezTo>
                    <a:pt x="64" y="10"/>
                    <a:pt x="51" y="10"/>
                    <a:pt x="42" y="7"/>
                  </a:cubicBezTo>
                  <a:cubicBezTo>
                    <a:pt x="29" y="4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533687" y="4055574"/>
              <a:ext cx="2443" cy="191"/>
            </a:xfrm>
            <a:custGeom>
              <a:rect b="b" l="l" r="r" t="t"/>
              <a:pathLst>
                <a:path extrusionOk="0" h="5" w="64">
                  <a:moveTo>
                    <a:pt x="0" y="1"/>
                  </a:moveTo>
                  <a:lnTo>
                    <a:pt x="60" y="4"/>
                  </a:lnTo>
                  <a:lnTo>
                    <a:pt x="64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1370432" y="4018320"/>
              <a:ext cx="31948" cy="33704"/>
            </a:xfrm>
            <a:custGeom>
              <a:rect b="b" l="l" r="r" t="t"/>
              <a:pathLst>
                <a:path extrusionOk="0" h="883" w="837">
                  <a:moveTo>
                    <a:pt x="828" y="1"/>
                  </a:moveTo>
                  <a:cubicBezTo>
                    <a:pt x="616" y="1"/>
                    <a:pt x="411" y="883"/>
                    <a:pt x="16" y="883"/>
                  </a:cubicBezTo>
                  <a:cubicBezTo>
                    <a:pt x="11" y="883"/>
                    <a:pt x="6" y="883"/>
                    <a:pt x="0" y="882"/>
                  </a:cubicBezTo>
                  <a:lnTo>
                    <a:pt x="0" y="882"/>
                  </a:lnTo>
                  <a:cubicBezTo>
                    <a:pt x="6" y="883"/>
                    <a:pt x="12" y="883"/>
                    <a:pt x="19" y="883"/>
                  </a:cubicBezTo>
                  <a:cubicBezTo>
                    <a:pt x="415" y="883"/>
                    <a:pt x="617" y="1"/>
                    <a:pt x="829" y="1"/>
                  </a:cubicBezTo>
                  <a:cubicBezTo>
                    <a:pt x="831" y="1"/>
                    <a:pt x="834" y="1"/>
                    <a:pt x="837" y="1"/>
                  </a:cubicBezTo>
                  <a:cubicBezTo>
                    <a:pt x="834" y="1"/>
                    <a:pt x="831" y="1"/>
                    <a:pt x="82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1409098" y="4032557"/>
              <a:ext cx="58591" cy="19467"/>
            </a:xfrm>
            <a:custGeom>
              <a:rect b="b" l="l" r="r" t="t"/>
              <a:pathLst>
                <a:path extrusionOk="0" h="510" w="1535">
                  <a:moveTo>
                    <a:pt x="1418" y="0"/>
                  </a:moveTo>
                  <a:cubicBezTo>
                    <a:pt x="1418" y="0"/>
                    <a:pt x="1418" y="0"/>
                    <a:pt x="1418" y="0"/>
                  </a:cubicBezTo>
                  <a:lnTo>
                    <a:pt x="1418" y="0"/>
                  </a:lnTo>
                  <a:cubicBezTo>
                    <a:pt x="1457" y="0"/>
                    <a:pt x="1496" y="1"/>
                    <a:pt x="1535" y="4"/>
                  </a:cubicBezTo>
                  <a:cubicBezTo>
                    <a:pt x="1496" y="1"/>
                    <a:pt x="1457" y="0"/>
                    <a:pt x="1418" y="0"/>
                  </a:cubicBezTo>
                  <a:close/>
                  <a:moveTo>
                    <a:pt x="1418" y="0"/>
                  </a:moveTo>
                  <a:cubicBezTo>
                    <a:pt x="1089" y="0"/>
                    <a:pt x="776" y="95"/>
                    <a:pt x="717" y="247"/>
                  </a:cubicBezTo>
                  <a:cubicBezTo>
                    <a:pt x="779" y="95"/>
                    <a:pt x="1089" y="0"/>
                    <a:pt x="1418" y="0"/>
                  </a:cubicBezTo>
                  <a:lnTo>
                    <a:pt x="1418" y="0"/>
                  </a:lnTo>
                  <a:cubicBezTo>
                    <a:pt x="1418" y="0"/>
                    <a:pt x="1418" y="0"/>
                    <a:pt x="1418" y="0"/>
                  </a:cubicBezTo>
                  <a:close/>
                  <a:moveTo>
                    <a:pt x="717" y="247"/>
                  </a:moveTo>
                  <a:cubicBezTo>
                    <a:pt x="616" y="499"/>
                    <a:pt x="356" y="509"/>
                    <a:pt x="80" y="509"/>
                  </a:cubicBezTo>
                  <a:cubicBezTo>
                    <a:pt x="55" y="509"/>
                    <a:pt x="29" y="509"/>
                    <a:pt x="3" y="509"/>
                  </a:cubicBezTo>
                  <a:lnTo>
                    <a:pt x="0" y="509"/>
                  </a:lnTo>
                  <a:cubicBezTo>
                    <a:pt x="31" y="509"/>
                    <a:pt x="62" y="509"/>
                    <a:pt x="93" y="509"/>
                  </a:cubicBezTo>
                  <a:cubicBezTo>
                    <a:pt x="363" y="509"/>
                    <a:pt x="618" y="497"/>
                    <a:pt x="717" y="2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418336" y="4175430"/>
              <a:ext cx="41300" cy="12711"/>
            </a:xfrm>
            <a:custGeom>
              <a:rect b="b" l="l" r="r" t="t"/>
              <a:pathLst>
                <a:path extrusionOk="0" h="333" w="1082">
                  <a:moveTo>
                    <a:pt x="1025" y="1"/>
                  </a:moveTo>
                  <a:cubicBezTo>
                    <a:pt x="1000" y="1"/>
                    <a:pt x="975" y="3"/>
                    <a:pt x="950" y="8"/>
                  </a:cubicBezTo>
                  <a:lnTo>
                    <a:pt x="950" y="8"/>
                  </a:lnTo>
                  <a:cubicBezTo>
                    <a:pt x="974" y="5"/>
                    <a:pt x="1000" y="3"/>
                    <a:pt x="1028" y="3"/>
                  </a:cubicBezTo>
                  <a:cubicBezTo>
                    <a:pt x="1045" y="3"/>
                    <a:pt x="1063" y="4"/>
                    <a:pt x="1081" y="5"/>
                  </a:cubicBezTo>
                  <a:cubicBezTo>
                    <a:pt x="1062" y="2"/>
                    <a:pt x="1044" y="1"/>
                    <a:pt x="1025" y="1"/>
                  </a:cubicBezTo>
                  <a:close/>
                  <a:moveTo>
                    <a:pt x="0" y="331"/>
                  </a:moveTo>
                  <a:cubicBezTo>
                    <a:pt x="20" y="332"/>
                    <a:pt x="39" y="333"/>
                    <a:pt x="58" y="333"/>
                  </a:cubicBezTo>
                  <a:cubicBezTo>
                    <a:pt x="58" y="333"/>
                    <a:pt x="58" y="333"/>
                    <a:pt x="58" y="333"/>
                  </a:cubicBezTo>
                  <a:lnTo>
                    <a:pt x="58" y="333"/>
                  </a:lnTo>
                  <a:cubicBezTo>
                    <a:pt x="39" y="333"/>
                    <a:pt x="20" y="332"/>
                    <a:pt x="0" y="331"/>
                  </a:cubicBezTo>
                  <a:close/>
                  <a:moveTo>
                    <a:pt x="950" y="8"/>
                  </a:moveTo>
                  <a:cubicBezTo>
                    <a:pt x="908" y="14"/>
                    <a:pt x="871" y="26"/>
                    <a:pt x="841" y="46"/>
                  </a:cubicBezTo>
                  <a:cubicBezTo>
                    <a:pt x="699" y="144"/>
                    <a:pt x="416" y="333"/>
                    <a:pt x="58" y="333"/>
                  </a:cubicBezTo>
                  <a:lnTo>
                    <a:pt x="58" y="333"/>
                  </a:lnTo>
                  <a:cubicBezTo>
                    <a:pt x="58" y="333"/>
                    <a:pt x="58" y="333"/>
                    <a:pt x="58" y="333"/>
                  </a:cubicBezTo>
                  <a:cubicBezTo>
                    <a:pt x="416" y="333"/>
                    <a:pt x="699" y="144"/>
                    <a:pt x="844" y="46"/>
                  </a:cubicBezTo>
                  <a:cubicBezTo>
                    <a:pt x="878" y="28"/>
                    <a:pt x="913" y="16"/>
                    <a:pt x="950" y="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1483187" y="4197950"/>
              <a:ext cx="48247" cy="35994"/>
            </a:xfrm>
            <a:custGeom>
              <a:rect b="b" l="l" r="r" t="t"/>
              <a:pathLst>
                <a:path extrusionOk="0" h="943" w="1264">
                  <a:moveTo>
                    <a:pt x="1237" y="1"/>
                  </a:moveTo>
                  <a:cubicBezTo>
                    <a:pt x="1246" y="1"/>
                    <a:pt x="1255" y="2"/>
                    <a:pt x="1263" y="2"/>
                  </a:cubicBezTo>
                  <a:cubicBezTo>
                    <a:pt x="1255" y="2"/>
                    <a:pt x="1246" y="1"/>
                    <a:pt x="1237" y="1"/>
                  </a:cubicBezTo>
                  <a:close/>
                  <a:moveTo>
                    <a:pt x="1213" y="1"/>
                  </a:moveTo>
                  <a:cubicBezTo>
                    <a:pt x="930" y="1"/>
                    <a:pt x="786" y="151"/>
                    <a:pt x="945" y="264"/>
                  </a:cubicBezTo>
                  <a:cubicBezTo>
                    <a:pt x="1131" y="397"/>
                    <a:pt x="1140" y="504"/>
                    <a:pt x="758" y="592"/>
                  </a:cubicBezTo>
                  <a:cubicBezTo>
                    <a:pt x="402" y="675"/>
                    <a:pt x="159" y="937"/>
                    <a:pt x="1" y="943"/>
                  </a:cubicBezTo>
                  <a:cubicBezTo>
                    <a:pt x="159" y="940"/>
                    <a:pt x="402" y="675"/>
                    <a:pt x="761" y="592"/>
                  </a:cubicBezTo>
                  <a:cubicBezTo>
                    <a:pt x="1143" y="504"/>
                    <a:pt x="1131" y="394"/>
                    <a:pt x="948" y="264"/>
                  </a:cubicBezTo>
                  <a:cubicBezTo>
                    <a:pt x="786" y="154"/>
                    <a:pt x="933" y="1"/>
                    <a:pt x="1214" y="1"/>
                  </a:cubicBezTo>
                  <a:cubicBezTo>
                    <a:pt x="1222" y="1"/>
                    <a:pt x="1230" y="1"/>
                    <a:pt x="1237" y="1"/>
                  </a:cubicBezTo>
                  <a:lnTo>
                    <a:pt x="1237" y="1"/>
                  </a:lnTo>
                  <a:cubicBezTo>
                    <a:pt x="1229" y="1"/>
                    <a:pt x="1221" y="1"/>
                    <a:pt x="121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1539947" y="4166307"/>
              <a:ext cx="35956" cy="32979"/>
            </a:xfrm>
            <a:custGeom>
              <a:rect b="b" l="l" r="r" t="t"/>
              <a:pathLst>
                <a:path extrusionOk="0" h="864" w="942">
                  <a:moveTo>
                    <a:pt x="670" y="1"/>
                  </a:moveTo>
                  <a:cubicBezTo>
                    <a:pt x="824" y="10"/>
                    <a:pt x="938" y="130"/>
                    <a:pt x="723" y="396"/>
                  </a:cubicBezTo>
                  <a:cubicBezTo>
                    <a:pt x="438" y="747"/>
                    <a:pt x="304" y="863"/>
                    <a:pt x="75" y="863"/>
                  </a:cubicBezTo>
                  <a:cubicBezTo>
                    <a:pt x="52" y="863"/>
                    <a:pt x="27" y="862"/>
                    <a:pt x="1" y="860"/>
                  </a:cubicBezTo>
                  <a:lnTo>
                    <a:pt x="1" y="860"/>
                  </a:lnTo>
                  <a:cubicBezTo>
                    <a:pt x="27" y="862"/>
                    <a:pt x="53" y="863"/>
                    <a:pt x="77" y="863"/>
                  </a:cubicBezTo>
                  <a:cubicBezTo>
                    <a:pt x="306" y="863"/>
                    <a:pt x="441" y="749"/>
                    <a:pt x="727" y="396"/>
                  </a:cubicBezTo>
                  <a:cubicBezTo>
                    <a:pt x="941" y="127"/>
                    <a:pt x="824" y="7"/>
                    <a:pt x="67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1501395" y="4152108"/>
              <a:ext cx="27521" cy="27864"/>
            </a:xfrm>
            <a:custGeom>
              <a:rect b="b" l="l" r="r" t="t"/>
              <a:pathLst>
                <a:path extrusionOk="0" h="730" w="721">
                  <a:moveTo>
                    <a:pt x="439" y="0"/>
                  </a:moveTo>
                  <a:cubicBezTo>
                    <a:pt x="540" y="7"/>
                    <a:pt x="613" y="32"/>
                    <a:pt x="632" y="79"/>
                  </a:cubicBezTo>
                  <a:cubicBezTo>
                    <a:pt x="613" y="32"/>
                    <a:pt x="543" y="7"/>
                    <a:pt x="439" y="0"/>
                  </a:cubicBezTo>
                  <a:close/>
                  <a:moveTo>
                    <a:pt x="632" y="79"/>
                  </a:moveTo>
                  <a:cubicBezTo>
                    <a:pt x="717" y="297"/>
                    <a:pt x="0" y="439"/>
                    <a:pt x="348" y="635"/>
                  </a:cubicBezTo>
                  <a:cubicBezTo>
                    <a:pt x="449" y="692"/>
                    <a:pt x="562" y="723"/>
                    <a:pt x="679" y="730"/>
                  </a:cubicBezTo>
                  <a:cubicBezTo>
                    <a:pt x="565" y="723"/>
                    <a:pt x="452" y="692"/>
                    <a:pt x="351" y="635"/>
                  </a:cubicBezTo>
                  <a:cubicBezTo>
                    <a:pt x="0" y="439"/>
                    <a:pt x="720" y="297"/>
                    <a:pt x="632" y="7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009644" y="4040535"/>
              <a:ext cx="38" cy="362348"/>
            </a:xfrm>
            <a:custGeom>
              <a:rect b="b" l="l" r="r" t="t"/>
              <a:pathLst>
                <a:path extrusionOk="0" h="9493" w="1">
                  <a:moveTo>
                    <a:pt x="1" y="9493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949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1471278" y="4203409"/>
              <a:ext cx="24505" cy="18360"/>
            </a:xfrm>
            <a:custGeom>
              <a:rect b="b" l="l" r="r" t="t"/>
              <a:pathLst>
                <a:path extrusionOk="0" h="481" w="642">
                  <a:moveTo>
                    <a:pt x="618" y="0"/>
                  </a:moveTo>
                  <a:cubicBezTo>
                    <a:pt x="380" y="0"/>
                    <a:pt x="9" y="325"/>
                    <a:pt x="0" y="481"/>
                  </a:cubicBezTo>
                  <a:cubicBezTo>
                    <a:pt x="9" y="324"/>
                    <a:pt x="383" y="0"/>
                    <a:pt x="621" y="0"/>
                  </a:cubicBezTo>
                  <a:cubicBezTo>
                    <a:pt x="628" y="0"/>
                    <a:pt x="635" y="1"/>
                    <a:pt x="641" y="1"/>
                  </a:cubicBezTo>
                  <a:cubicBezTo>
                    <a:pt x="634" y="0"/>
                    <a:pt x="626" y="0"/>
                    <a:pt x="61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636824" y="4317195"/>
              <a:ext cx="45117" cy="25192"/>
            </a:xfrm>
            <a:custGeom>
              <a:rect b="b" l="l" r="r" t="t"/>
              <a:pathLst>
                <a:path extrusionOk="0" h="660" w="1182">
                  <a:moveTo>
                    <a:pt x="1" y="0"/>
                  </a:moveTo>
                  <a:cubicBezTo>
                    <a:pt x="206" y="16"/>
                    <a:pt x="417" y="76"/>
                    <a:pt x="512" y="208"/>
                  </a:cubicBezTo>
                  <a:cubicBezTo>
                    <a:pt x="686" y="448"/>
                    <a:pt x="951" y="641"/>
                    <a:pt x="1181" y="660"/>
                  </a:cubicBezTo>
                  <a:cubicBezTo>
                    <a:pt x="951" y="641"/>
                    <a:pt x="686" y="448"/>
                    <a:pt x="515" y="208"/>
                  </a:cubicBezTo>
                  <a:cubicBezTo>
                    <a:pt x="420" y="76"/>
                    <a:pt x="209" y="16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609837" y="4311508"/>
              <a:ext cx="147031" cy="70042"/>
            </a:xfrm>
            <a:custGeom>
              <a:rect b="b" l="l" r="r" t="t"/>
              <a:pathLst>
                <a:path extrusionOk="0" h="1835" w="3852">
                  <a:moveTo>
                    <a:pt x="3754" y="1"/>
                  </a:moveTo>
                  <a:lnTo>
                    <a:pt x="3754" y="1"/>
                  </a:lnTo>
                  <a:cubicBezTo>
                    <a:pt x="3814" y="7"/>
                    <a:pt x="3848" y="32"/>
                    <a:pt x="3848" y="83"/>
                  </a:cubicBezTo>
                  <a:cubicBezTo>
                    <a:pt x="3848" y="411"/>
                    <a:pt x="2791" y="629"/>
                    <a:pt x="2365" y="1001"/>
                  </a:cubicBezTo>
                  <a:cubicBezTo>
                    <a:pt x="1939" y="1374"/>
                    <a:pt x="1970" y="1273"/>
                    <a:pt x="1601" y="1339"/>
                  </a:cubicBezTo>
                  <a:cubicBezTo>
                    <a:pt x="1232" y="1406"/>
                    <a:pt x="1525" y="1778"/>
                    <a:pt x="1077" y="1810"/>
                  </a:cubicBezTo>
                  <a:cubicBezTo>
                    <a:pt x="867" y="1826"/>
                    <a:pt x="658" y="1834"/>
                    <a:pt x="449" y="1834"/>
                  </a:cubicBezTo>
                  <a:lnTo>
                    <a:pt x="449" y="1834"/>
                  </a:lnTo>
                  <a:cubicBezTo>
                    <a:pt x="299" y="1834"/>
                    <a:pt x="150" y="1830"/>
                    <a:pt x="0" y="1822"/>
                  </a:cubicBezTo>
                  <a:lnTo>
                    <a:pt x="0" y="1822"/>
                  </a:lnTo>
                  <a:cubicBezTo>
                    <a:pt x="149" y="1830"/>
                    <a:pt x="298" y="1834"/>
                    <a:pt x="447" y="1834"/>
                  </a:cubicBezTo>
                  <a:cubicBezTo>
                    <a:pt x="448" y="1834"/>
                    <a:pt x="448" y="1834"/>
                    <a:pt x="449" y="1834"/>
                  </a:cubicBezTo>
                  <a:lnTo>
                    <a:pt x="449" y="1834"/>
                  </a:lnTo>
                  <a:cubicBezTo>
                    <a:pt x="449" y="1834"/>
                    <a:pt x="449" y="1834"/>
                    <a:pt x="450" y="1834"/>
                  </a:cubicBezTo>
                  <a:cubicBezTo>
                    <a:pt x="660" y="1834"/>
                    <a:pt x="870" y="1826"/>
                    <a:pt x="1080" y="1810"/>
                  </a:cubicBezTo>
                  <a:cubicBezTo>
                    <a:pt x="1525" y="1778"/>
                    <a:pt x="1232" y="1406"/>
                    <a:pt x="1604" y="1339"/>
                  </a:cubicBezTo>
                  <a:cubicBezTo>
                    <a:pt x="1973" y="1273"/>
                    <a:pt x="1942" y="1374"/>
                    <a:pt x="2368" y="1001"/>
                  </a:cubicBezTo>
                  <a:cubicBezTo>
                    <a:pt x="2794" y="629"/>
                    <a:pt x="3852" y="411"/>
                    <a:pt x="3852" y="83"/>
                  </a:cubicBezTo>
                  <a:cubicBezTo>
                    <a:pt x="3852" y="32"/>
                    <a:pt x="3817" y="4"/>
                    <a:pt x="375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2028187" y="4621796"/>
              <a:ext cx="46186" cy="108975"/>
            </a:xfrm>
            <a:custGeom>
              <a:rect b="b" l="l" r="r" t="t"/>
              <a:pathLst>
                <a:path extrusionOk="0" h="2855" w="1210">
                  <a:moveTo>
                    <a:pt x="1" y="0"/>
                  </a:moveTo>
                  <a:lnTo>
                    <a:pt x="1" y="0"/>
                  </a:lnTo>
                  <a:cubicBezTo>
                    <a:pt x="108" y="4"/>
                    <a:pt x="206" y="54"/>
                    <a:pt x="275" y="136"/>
                  </a:cubicBezTo>
                  <a:cubicBezTo>
                    <a:pt x="493" y="411"/>
                    <a:pt x="825" y="1538"/>
                    <a:pt x="1017" y="1894"/>
                  </a:cubicBezTo>
                  <a:cubicBezTo>
                    <a:pt x="828" y="1538"/>
                    <a:pt x="496" y="411"/>
                    <a:pt x="278" y="136"/>
                  </a:cubicBezTo>
                  <a:cubicBezTo>
                    <a:pt x="209" y="54"/>
                    <a:pt x="108" y="4"/>
                    <a:pt x="1" y="0"/>
                  </a:cubicBezTo>
                  <a:close/>
                  <a:moveTo>
                    <a:pt x="1025" y="1909"/>
                  </a:moveTo>
                  <a:cubicBezTo>
                    <a:pt x="1210" y="2266"/>
                    <a:pt x="1206" y="2826"/>
                    <a:pt x="960" y="2854"/>
                  </a:cubicBezTo>
                  <a:lnTo>
                    <a:pt x="963" y="2854"/>
                  </a:lnTo>
                  <a:cubicBezTo>
                    <a:pt x="1206" y="2826"/>
                    <a:pt x="1210" y="2266"/>
                    <a:pt x="1025" y="190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460667" y="4190049"/>
              <a:ext cx="10878" cy="1145"/>
            </a:xfrm>
            <a:custGeom>
              <a:rect b="b" l="l" r="r" t="t"/>
              <a:pathLst>
                <a:path extrusionOk="0" h="30" w="285">
                  <a:moveTo>
                    <a:pt x="0" y="1"/>
                  </a:moveTo>
                  <a:cubicBezTo>
                    <a:pt x="86" y="7"/>
                    <a:pt x="193" y="26"/>
                    <a:pt x="285" y="29"/>
                  </a:cubicBezTo>
                  <a:cubicBezTo>
                    <a:pt x="193" y="26"/>
                    <a:pt x="86" y="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1652665" y="4110425"/>
              <a:ext cx="95310" cy="11795"/>
            </a:xfrm>
            <a:custGeom>
              <a:rect b="b" l="l" r="r" t="t"/>
              <a:pathLst>
                <a:path extrusionOk="0" h="309" w="2497">
                  <a:moveTo>
                    <a:pt x="2460" y="1"/>
                  </a:moveTo>
                  <a:cubicBezTo>
                    <a:pt x="2439" y="1"/>
                    <a:pt x="2416" y="3"/>
                    <a:pt x="2391" y="9"/>
                  </a:cubicBezTo>
                  <a:lnTo>
                    <a:pt x="2391" y="9"/>
                  </a:lnTo>
                  <a:cubicBezTo>
                    <a:pt x="2415" y="5"/>
                    <a:pt x="2440" y="2"/>
                    <a:pt x="2465" y="2"/>
                  </a:cubicBezTo>
                  <a:cubicBezTo>
                    <a:pt x="2476" y="2"/>
                    <a:pt x="2486" y="3"/>
                    <a:pt x="2496" y="3"/>
                  </a:cubicBezTo>
                  <a:cubicBezTo>
                    <a:pt x="2485" y="2"/>
                    <a:pt x="2473" y="1"/>
                    <a:pt x="2460" y="1"/>
                  </a:cubicBezTo>
                  <a:close/>
                  <a:moveTo>
                    <a:pt x="2391" y="9"/>
                  </a:moveTo>
                  <a:cubicBezTo>
                    <a:pt x="2345" y="18"/>
                    <a:pt x="2301" y="35"/>
                    <a:pt x="2259" y="60"/>
                  </a:cubicBezTo>
                  <a:cubicBezTo>
                    <a:pt x="2308" y="35"/>
                    <a:pt x="2352" y="18"/>
                    <a:pt x="2391" y="9"/>
                  </a:cubicBezTo>
                  <a:close/>
                  <a:moveTo>
                    <a:pt x="1120" y="253"/>
                  </a:moveTo>
                  <a:lnTo>
                    <a:pt x="1120" y="253"/>
                  </a:lnTo>
                  <a:cubicBezTo>
                    <a:pt x="863" y="290"/>
                    <a:pt x="605" y="309"/>
                    <a:pt x="348" y="309"/>
                  </a:cubicBezTo>
                  <a:lnTo>
                    <a:pt x="348" y="309"/>
                  </a:lnTo>
                  <a:cubicBezTo>
                    <a:pt x="232" y="309"/>
                    <a:pt x="116" y="305"/>
                    <a:pt x="0" y="297"/>
                  </a:cubicBezTo>
                  <a:lnTo>
                    <a:pt x="0" y="297"/>
                  </a:lnTo>
                  <a:cubicBezTo>
                    <a:pt x="116" y="305"/>
                    <a:pt x="232" y="309"/>
                    <a:pt x="348" y="309"/>
                  </a:cubicBezTo>
                  <a:cubicBezTo>
                    <a:pt x="348" y="309"/>
                    <a:pt x="348" y="309"/>
                    <a:pt x="348" y="309"/>
                  </a:cubicBezTo>
                  <a:lnTo>
                    <a:pt x="348" y="309"/>
                  </a:lnTo>
                  <a:cubicBezTo>
                    <a:pt x="348" y="309"/>
                    <a:pt x="348" y="309"/>
                    <a:pt x="348" y="309"/>
                  </a:cubicBezTo>
                  <a:cubicBezTo>
                    <a:pt x="607" y="309"/>
                    <a:pt x="865" y="290"/>
                    <a:pt x="1120" y="25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1108353" y="4069736"/>
              <a:ext cx="4962" cy="115"/>
            </a:xfrm>
            <a:custGeom>
              <a:rect b="b" l="l" r="r" t="t"/>
              <a:pathLst>
                <a:path extrusionOk="0" h="3" w="130">
                  <a:moveTo>
                    <a:pt x="65" y="0"/>
                  </a:moveTo>
                  <a:cubicBezTo>
                    <a:pt x="43" y="0"/>
                    <a:pt x="21" y="1"/>
                    <a:pt x="0" y="2"/>
                  </a:cubicBezTo>
                  <a:cubicBezTo>
                    <a:pt x="22" y="1"/>
                    <a:pt x="44" y="0"/>
                    <a:pt x="65" y="0"/>
                  </a:cubicBezTo>
                  <a:lnTo>
                    <a:pt x="65" y="0"/>
                  </a:lnTo>
                  <a:cubicBezTo>
                    <a:pt x="87" y="0"/>
                    <a:pt x="109" y="1"/>
                    <a:pt x="130" y="2"/>
                  </a:cubicBezTo>
                  <a:cubicBezTo>
                    <a:pt x="109" y="1"/>
                    <a:pt x="88" y="0"/>
                    <a:pt x="66" y="0"/>
                  </a:cubicBezTo>
                  <a:cubicBezTo>
                    <a:pt x="66" y="0"/>
                    <a:pt x="66" y="0"/>
                    <a:pt x="65" y="0"/>
                  </a:cubicBezTo>
                  <a:lnTo>
                    <a:pt x="65" y="0"/>
                  </a:lnTo>
                  <a:cubicBezTo>
                    <a:pt x="65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2084221" y="3858576"/>
              <a:ext cx="19543" cy="110960"/>
            </a:xfrm>
            <a:custGeom>
              <a:rect b="b" l="l" r="r" t="t"/>
              <a:pathLst>
                <a:path extrusionOk="0" h="2907" w="512">
                  <a:moveTo>
                    <a:pt x="139" y="1"/>
                  </a:moveTo>
                  <a:lnTo>
                    <a:pt x="139" y="1"/>
                  </a:lnTo>
                  <a:cubicBezTo>
                    <a:pt x="29" y="57"/>
                    <a:pt x="177" y="234"/>
                    <a:pt x="139" y="714"/>
                  </a:cubicBezTo>
                  <a:cubicBezTo>
                    <a:pt x="184" y="234"/>
                    <a:pt x="32" y="57"/>
                    <a:pt x="139" y="1"/>
                  </a:cubicBezTo>
                  <a:close/>
                  <a:moveTo>
                    <a:pt x="139" y="714"/>
                  </a:moveTo>
                  <a:lnTo>
                    <a:pt x="139" y="714"/>
                  </a:lnTo>
                  <a:cubicBezTo>
                    <a:pt x="120" y="945"/>
                    <a:pt x="141" y="1072"/>
                    <a:pt x="184" y="1161"/>
                  </a:cubicBezTo>
                  <a:lnTo>
                    <a:pt x="184" y="1161"/>
                  </a:lnTo>
                  <a:cubicBezTo>
                    <a:pt x="141" y="1072"/>
                    <a:pt x="120" y="945"/>
                    <a:pt x="139" y="714"/>
                  </a:cubicBezTo>
                  <a:close/>
                  <a:moveTo>
                    <a:pt x="184" y="1161"/>
                  </a:moveTo>
                  <a:cubicBezTo>
                    <a:pt x="220" y="1237"/>
                    <a:pt x="272" y="1285"/>
                    <a:pt x="327" y="1347"/>
                  </a:cubicBezTo>
                  <a:lnTo>
                    <a:pt x="327" y="1347"/>
                  </a:lnTo>
                  <a:cubicBezTo>
                    <a:pt x="271" y="1284"/>
                    <a:pt x="220" y="1236"/>
                    <a:pt x="184" y="1161"/>
                  </a:cubicBezTo>
                  <a:close/>
                  <a:moveTo>
                    <a:pt x="327" y="1347"/>
                  </a:moveTo>
                  <a:cubicBezTo>
                    <a:pt x="342" y="1364"/>
                    <a:pt x="357" y="1382"/>
                    <a:pt x="373" y="1402"/>
                  </a:cubicBezTo>
                  <a:cubicBezTo>
                    <a:pt x="358" y="1382"/>
                    <a:pt x="342" y="1364"/>
                    <a:pt x="327" y="1347"/>
                  </a:cubicBezTo>
                  <a:close/>
                  <a:moveTo>
                    <a:pt x="373" y="1402"/>
                  </a:moveTo>
                  <a:cubicBezTo>
                    <a:pt x="509" y="1579"/>
                    <a:pt x="483" y="1816"/>
                    <a:pt x="483" y="2116"/>
                  </a:cubicBezTo>
                  <a:cubicBezTo>
                    <a:pt x="483" y="1816"/>
                    <a:pt x="512" y="1582"/>
                    <a:pt x="373" y="1402"/>
                  </a:cubicBezTo>
                  <a:close/>
                  <a:moveTo>
                    <a:pt x="483" y="2117"/>
                  </a:moveTo>
                  <a:cubicBezTo>
                    <a:pt x="483" y="2343"/>
                    <a:pt x="319" y="2391"/>
                    <a:pt x="197" y="2431"/>
                  </a:cubicBezTo>
                  <a:lnTo>
                    <a:pt x="197" y="2431"/>
                  </a:lnTo>
                  <a:cubicBezTo>
                    <a:pt x="318" y="2391"/>
                    <a:pt x="483" y="2344"/>
                    <a:pt x="483" y="2117"/>
                  </a:cubicBezTo>
                  <a:close/>
                  <a:moveTo>
                    <a:pt x="197" y="2431"/>
                  </a:moveTo>
                  <a:lnTo>
                    <a:pt x="197" y="2431"/>
                  </a:lnTo>
                  <a:cubicBezTo>
                    <a:pt x="157" y="2443"/>
                    <a:pt x="122" y="2455"/>
                    <a:pt x="98" y="2472"/>
                  </a:cubicBezTo>
                  <a:cubicBezTo>
                    <a:pt x="122" y="2455"/>
                    <a:pt x="157" y="2443"/>
                    <a:pt x="197" y="2431"/>
                  </a:cubicBezTo>
                  <a:close/>
                  <a:moveTo>
                    <a:pt x="98" y="2472"/>
                  </a:moveTo>
                  <a:cubicBezTo>
                    <a:pt x="0" y="2539"/>
                    <a:pt x="345" y="2649"/>
                    <a:pt x="291" y="2842"/>
                  </a:cubicBezTo>
                  <a:cubicBezTo>
                    <a:pt x="348" y="2649"/>
                    <a:pt x="4" y="2539"/>
                    <a:pt x="98" y="2472"/>
                  </a:cubicBezTo>
                  <a:close/>
                  <a:moveTo>
                    <a:pt x="291" y="2842"/>
                  </a:moveTo>
                  <a:lnTo>
                    <a:pt x="291" y="2842"/>
                  </a:lnTo>
                  <a:cubicBezTo>
                    <a:pt x="283" y="2880"/>
                    <a:pt x="251" y="2907"/>
                    <a:pt x="215" y="2907"/>
                  </a:cubicBezTo>
                  <a:lnTo>
                    <a:pt x="215" y="2907"/>
                  </a:lnTo>
                  <a:cubicBezTo>
                    <a:pt x="210" y="2907"/>
                    <a:pt x="205" y="2906"/>
                    <a:pt x="199" y="2905"/>
                  </a:cubicBezTo>
                  <a:lnTo>
                    <a:pt x="199" y="2905"/>
                  </a:lnTo>
                  <a:cubicBezTo>
                    <a:pt x="205" y="2906"/>
                    <a:pt x="210" y="2907"/>
                    <a:pt x="215" y="2907"/>
                  </a:cubicBezTo>
                  <a:cubicBezTo>
                    <a:pt x="215" y="2907"/>
                    <a:pt x="215" y="2907"/>
                    <a:pt x="215" y="2907"/>
                  </a:cubicBezTo>
                  <a:lnTo>
                    <a:pt x="215" y="2907"/>
                  </a:lnTo>
                  <a:cubicBezTo>
                    <a:pt x="215" y="2907"/>
                    <a:pt x="215" y="2907"/>
                    <a:pt x="215" y="2907"/>
                  </a:cubicBezTo>
                  <a:cubicBezTo>
                    <a:pt x="251" y="2907"/>
                    <a:pt x="285" y="2880"/>
                    <a:pt x="291" y="28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2104719" y="4064010"/>
              <a:ext cx="34620" cy="41682"/>
            </a:xfrm>
            <a:custGeom>
              <a:rect b="b" l="l" r="r" t="t"/>
              <a:pathLst>
                <a:path extrusionOk="0" h="1092" w="907">
                  <a:moveTo>
                    <a:pt x="745" y="1"/>
                  </a:moveTo>
                  <a:cubicBezTo>
                    <a:pt x="843" y="17"/>
                    <a:pt x="903" y="266"/>
                    <a:pt x="893" y="452"/>
                  </a:cubicBezTo>
                  <a:cubicBezTo>
                    <a:pt x="906" y="266"/>
                    <a:pt x="843" y="10"/>
                    <a:pt x="745" y="1"/>
                  </a:cubicBezTo>
                  <a:close/>
                  <a:moveTo>
                    <a:pt x="893" y="452"/>
                  </a:moveTo>
                  <a:cubicBezTo>
                    <a:pt x="878" y="714"/>
                    <a:pt x="644" y="563"/>
                    <a:pt x="467" y="825"/>
                  </a:cubicBezTo>
                  <a:cubicBezTo>
                    <a:pt x="333" y="1020"/>
                    <a:pt x="207" y="1091"/>
                    <a:pt x="43" y="1091"/>
                  </a:cubicBezTo>
                  <a:lnTo>
                    <a:pt x="43" y="1091"/>
                  </a:lnTo>
                  <a:cubicBezTo>
                    <a:pt x="29" y="1091"/>
                    <a:pt x="15" y="1091"/>
                    <a:pt x="1" y="1090"/>
                  </a:cubicBezTo>
                  <a:lnTo>
                    <a:pt x="1" y="1090"/>
                  </a:lnTo>
                  <a:cubicBezTo>
                    <a:pt x="15" y="1091"/>
                    <a:pt x="29" y="1091"/>
                    <a:pt x="43" y="1091"/>
                  </a:cubicBezTo>
                  <a:cubicBezTo>
                    <a:pt x="43" y="1091"/>
                    <a:pt x="43" y="1091"/>
                    <a:pt x="43" y="1091"/>
                  </a:cubicBezTo>
                  <a:lnTo>
                    <a:pt x="43" y="1091"/>
                  </a:lnTo>
                  <a:cubicBezTo>
                    <a:pt x="43" y="1091"/>
                    <a:pt x="43" y="1091"/>
                    <a:pt x="43" y="1091"/>
                  </a:cubicBezTo>
                  <a:cubicBezTo>
                    <a:pt x="208" y="1091"/>
                    <a:pt x="337" y="1020"/>
                    <a:pt x="470" y="825"/>
                  </a:cubicBezTo>
                  <a:cubicBezTo>
                    <a:pt x="647" y="563"/>
                    <a:pt x="881" y="714"/>
                    <a:pt x="893" y="45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2080786" y="4056299"/>
              <a:ext cx="15764" cy="3435"/>
            </a:xfrm>
            <a:custGeom>
              <a:rect b="b" l="l" r="r" t="t"/>
              <a:pathLst>
                <a:path extrusionOk="0" h="90" w="413">
                  <a:moveTo>
                    <a:pt x="0" y="89"/>
                  </a:moveTo>
                  <a:cubicBezTo>
                    <a:pt x="2" y="89"/>
                    <a:pt x="5" y="89"/>
                    <a:pt x="7" y="89"/>
                  </a:cubicBezTo>
                  <a:lnTo>
                    <a:pt x="7" y="89"/>
                  </a:lnTo>
                  <a:cubicBezTo>
                    <a:pt x="5" y="89"/>
                    <a:pt x="2" y="89"/>
                    <a:pt x="0" y="89"/>
                  </a:cubicBezTo>
                  <a:close/>
                  <a:moveTo>
                    <a:pt x="412" y="1"/>
                  </a:moveTo>
                  <a:cubicBezTo>
                    <a:pt x="390" y="1"/>
                    <a:pt x="371" y="4"/>
                    <a:pt x="352" y="10"/>
                  </a:cubicBezTo>
                  <a:cubicBezTo>
                    <a:pt x="249" y="47"/>
                    <a:pt x="113" y="89"/>
                    <a:pt x="7" y="89"/>
                  </a:cubicBezTo>
                  <a:lnTo>
                    <a:pt x="7" y="89"/>
                  </a:lnTo>
                  <a:cubicBezTo>
                    <a:pt x="113" y="89"/>
                    <a:pt x="249" y="47"/>
                    <a:pt x="356" y="10"/>
                  </a:cubicBezTo>
                  <a:cubicBezTo>
                    <a:pt x="371" y="4"/>
                    <a:pt x="394" y="1"/>
                    <a:pt x="41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2090214" y="4104700"/>
              <a:ext cx="12482" cy="33399"/>
            </a:xfrm>
            <a:custGeom>
              <a:rect b="b" l="l" r="r" t="t"/>
              <a:pathLst>
                <a:path extrusionOk="0" h="875" w="327">
                  <a:moveTo>
                    <a:pt x="68" y="873"/>
                  </a:moveTo>
                  <a:cubicBezTo>
                    <a:pt x="75" y="874"/>
                    <a:pt x="83" y="874"/>
                    <a:pt x="90" y="874"/>
                  </a:cubicBezTo>
                  <a:lnTo>
                    <a:pt x="90" y="874"/>
                  </a:lnTo>
                  <a:cubicBezTo>
                    <a:pt x="83" y="874"/>
                    <a:pt x="75" y="874"/>
                    <a:pt x="68" y="873"/>
                  </a:cubicBezTo>
                  <a:close/>
                  <a:moveTo>
                    <a:pt x="200" y="1"/>
                  </a:moveTo>
                  <a:cubicBezTo>
                    <a:pt x="0" y="1"/>
                    <a:pt x="140" y="391"/>
                    <a:pt x="241" y="611"/>
                  </a:cubicBezTo>
                  <a:cubicBezTo>
                    <a:pt x="323" y="784"/>
                    <a:pt x="267" y="875"/>
                    <a:pt x="108" y="875"/>
                  </a:cubicBezTo>
                  <a:cubicBezTo>
                    <a:pt x="102" y="875"/>
                    <a:pt x="96" y="875"/>
                    <a:pt x="90" y="874"/>
                  </a:cubicBezTo>
                  <a:lnTo>
                    <a:pt x="90" y="874"/>
                  </a:lnTo>
                  <a:cubicBezTo>
                    <a:pt x="97" y="875"/>
                    <a:pt x="103" y="875"/>
                    <a:pt x="109" y="875"/>
                  </a:cubicBezTo>
                  <a:cubicBezTo>
                    <a:pt x="270" y="875"/>
                    <a:pt x="326" y="786"/>
                    <a:pt x="244" y="611"/>
                  </a:cubicBezTo>
                  <a:cubicBezTo>
                    <a:pt x="140" y="390"/>
                    <a:pt x="2" y="1"/>
                    <a:pt x="202" y="1"/>
                  </a:cubicBezTo>
                  <a:cubicBezTo>
                    <a:pt x="208" y="1"/>
                    <a:pt x="213" y="1"/>
                    <a:pt x="219" y="2"/>
                  </a:cubicBezTo>
                  <a:cubicBezTo>
                    <a:pt x="212" y="1"/>
                    <a:pt x="206" y="1"/>
                    <a:pt x="20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2069144" y="4099089"/>
              <a:ext cx="9581" cy="534"/>
            </a:xfrm>
            <a:custGeom>
              <a:rect b="b" l="l" r="r" t="t"/>
              <a:pathLst>
                <a:path extrusionOk="0" h="14" w="251">
                  <a:moveTo>
                    <a:pt x="219" y="0"/>
                  </a:moveTo>
                  <a:cubicBezTo>
                    <a:pt x="228" y="0"/>
                    <a:pt x="241" y="0"/>
                    <a:pt x="250" y="0"/>
                  </a:cubicBezTo>
                  <a:cubicBezTo>
                    <a:pt x="238" y="0"/>
                    <a:pt x="228" y="0"/>
                    <a:pt x="219" y="0"/>
                  </a:cubicBezTo>
                  <a:cubicBezTo>
                    <a:pt x="146" y="10"/>
                    <a:pt x="73" y="13"/>
                    <a:pt x="1" y="4"/>
                  </a:cubicBezTo>
                  <a:cubicBezTo>
                    <a:pt x="73" y="13"/>
                    <a:pt x="146" y="10"/>
                    <a:pt x="21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2053150" y="4086683"/>
              <a:ext cx="15688" cy="2061"/>
            </a:xfrm>
            <a:custGeom>
              <a:rect b="b" l="l" r="r" t="t"/>
              <a:pathLst>
                <a:path extrusionOk="0" h="54" w="411">
                  <a:moveTo>
                    <a:pt x="0" y="0"/>
                  </a:moveTo>
                  <a:cubicBezTo>
                    <a:pt x="82" y="6"/>
                    <a:pt x="205" y="33"/>
                    <a:pt x="360" y="49"/>
                  </a:cubicBezTo>
                  <a:lnTo>
                    <a:pt x="360" y="49"/>
                  </a:lnTo>
                  <a:cubicBezTo>
                    <a:pt x="206" y="30"/>
                    <a:pt x="83" y="6"/>
                    <a:pt x="0" y="0"/>
                  </a:cubicBezTo>
                  <a:close/>
                  <a:moveTo>
                    <a:pt x="360" y="49"/>
                  </a:moveTo>
                  <a:cubicBezTo>
                    <a:pt x="365" y="50"/>
                    <a:pt x="370" y="50"/>
                    <a:pt x="376" y="51"/>
                  </a:cubicBezTo>
                  <a:cubicBezTo>
                    <a:pt x="388" y="51"/>
                    <a:pt x="398" y="54"/>
                    <a:pt x="410" y="54"/>
                  </a:cubicBezTo>
                  <a:cubicBezTo>
                    <a:pt x="398" y="54"/>
                    <a:pt x="388" y="51"/>
                    <a:pt x="379" y="51"/>
                  </a:cubicBezTo>
                  <a:cubicBezTo>
                    <a:pt x="372" y="50"/>
                    <a:pt x="366" y="50"/>
                    <a:pt x="360" y="4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1766947" y="4120159"/>
              <a:ext cx="6069" cy="305"/>
            </a:xfrm>
            <a:custGeom>
              <a:rect b="b" l="l" r="r" t="t"/>
              <a:pathLst>
                <a:path extrusionOk="0" h="8" w="159">
                  <a:moveTo>
                    <a:pt x="144" y="0"/>
                  </a:moveTo>
                  <a:cubicBezTo>
                    <a:pt x="126" y="0"/>
                    <a:pt x="106" y="2"/>
                    <a:pt x="85" y="4"/>
                  </a:cubicBezTo>
                  <a:lnTo>
                    <a:pt x="85" y="4"/>
                  </a:lnTo>
                  <a:cubicBezTo>
                    <a:pt x="113" y="3"/>
                    <a:pt x="139" y="1"/>
                    <a:pt x="159" y="1"/>
                  </a:cubicBezTo>
                  <a:cubicBezTo>
                    <a:pt x="154" y="1"/>
                    <a:pt x="149" y="0"/>
                    <a:pt x="144" y="0"/>
                  </a:cubicBezTo>
                  <a:close/>
                  <a:moveTo>
                    <a:pt x="85" y="4"/>
                  </a:moveTo>
                  <a:cubicBezTo>
                    <a:pt x="58" y="6"/>
                    <a:pt x="30" y="7"/>
                    <a:pt x="1" y="7"/>
                  </a:cubicBezTo>
                  <a:cubicBezTo>
                    <a:pt x="8" y="8"/>
                    <a:pt x="14" y="8"/>
                    <a:pt x="21" y="8"/>
                  </a:cubicBezTo>
                  <a:cubicBezTo>
                    <a:pt x="43" y="8"/>
                    <a:pt x="64" y="6"/>
                    <a:pt x="85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2140370" y="3900525"/>
              <a:ext cx="27635" cy="4619"/>
            </a:xfrm>
            <a:custGeom>
              <a:rect b="b" l="l" r="r" t="t"/>
              <a:pathLst>
                <a:path extrusionOk="0" h="121" w="724">
                  <a:moveTo>
                    <a:pt x="1" y="0"/>
                  </a:moveTo>
                  <a:cubicBezTo>
                    <a:pt x="199" y="10"/>
                    <a:pt x="502" y="101"/>
                    <a:pt x="723" y="120"/>
                  </a:cubicBezTo>
                  <a:cubicBezTo>
                    <a:pt x="502" y="101"/>
                    <a:pt x="199" y="1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2176632" y="4036527"/>
              <a:ext cx="14276" cy="5955"/>
            </a:xfrm>
            <a:custGeom>
              <a:rect b="b" l="l" r="r" t="t"/>
              <a:pathLst>
                <a:path extrusionOk="0" h="156" w="374">
                  <a:moveTo>
                    <a:pt x="362" y="0"/>
                  </a:moveTo>
                  <a:cubicBezTo>
                    <a:pt x="322" y="0"/>
                    <a:pt x="277" y="24"/>
                    <a:pt x="230" y="52"/>
                  </a:cubicBezTo>
                  <a:lnTo>
                    <a:pt x="230" y="52"/>
                  </a:lnTo>
                  <a:cubicBezTo>
                    <a:pt x="277" y="24"/>
                    <a:pt x="324" y="1"/>
                    <a:pt x="364" y="1"/>
                  </a:cubicBezTo>
                  <a:cubicBezTo>
                    <a:pt x="367" y="1"/>
                    <a:pt x="370" y="1"/>
                    <a:pt x="373" y="1"/>
                  </a:cubicBezTo>
                  <a:cubicBezTo>
                    <a:pt x="369" y="1"/>
                    <a:pt x="366" y="0"/>
                    <a:pt x="362" y="0"/>
                  </a:cubicBezTo>
                  <a:close/>
                  <a:moveTo>
                    <a:pt x="230" y="52"/>
                  </a:moveTo>
                  <a:cubicBezTo>
                    <a:pt x="154" y="97"/>
                    <a:pt x="75" y="155"/>
                    <a:pt x="6" y="156"/>
                  </a:cubicBezTo>
                  <a:lnTo>
                    <a:pt x="6" y="156"/>
                  </a:lnTo>
                  <a:cubicBezTo>
                    <a:pt x="76" y="155"/>
                    <a:pt x="155" y="97"/>
                    <a:pt x="230" y="52"/>
                  </a:cubicBezTo>
                  <a:close/>
                  <a:moveTo>
                    <a:pt x="1" y="156"/>
                  </a:moveTo>
                  <a:cubicBezTo>
                    <a:pt x="2" y="156"/>
                    <a:pt x="3" y="156"/>
                    <a:pt x="4" y="156"/>
                  </a:cubicBezTo>
                  <a:cubicBezTo>
                    <a:pt x="5" y="156"/>
                    <a:pt x="5" y="156"/>
                    <a:pt x="6" y="156"/>
                  </a:cubicBezTo>
                  <a:lnTo>
                    <a:pt x="6" y="156"/>
                  </a:lnTo>
                  <a:cubicBezTo>
                    <a:pt x="5" y="156"/>
                    <a:pt x="5" y="156"/>
                    <a:pt x="4" y="156"/>
                  </a:cubicBezTo>
                  <a:cubicBezTo>
                    <a:pt x="3" y="156"/>
                    <a:pt x="2" y="156"/>
                    <a:pt x="1" y="15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2122048" y="3946406"/>
              <a:ext cx="3283" cy="267"/>
            </a:xfrm>
            <a:custGeom>
              <a:rect b="b" l="l" r="r" t="t"/>
              <a:pathLst>
                <a:path extrusionOk="0" h="7" w="86">
                  <a:moveTo>
                    <a:pt x="42" y="1"/>
                  </a:moveTo>
                  <a:cubicBezTo>
                    <a:pt x="26" y="4"/>
                    <a:pt x="13" y="4"/>
                    <a:pt x="1" y="4"/>
                  </a:cubicBezTo>
                  <a:cubicBezTo>
                    <a:pt x="7" y="6"/>
                    <a:pt x="14" y="6"/>
                    <a:pt x="21" y="6"/>
                  </a:cubicBezTo>
                  <a:cubicBezTo>
                    <a:pt x="28" y="6"/>
                    <a:pt x="35" y="6"/>
                    <a:pt x="42" y="4"/>
                  </a:cubicBezTo>
                  <a:cubicBezTo>
                    <a:pt x="58" y="1"/>
                    <a:pt x="70" y="1"/>
                    <a:pt x="8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2178693" y="3846514"/>
              <a:ext cx="7863" cy="153"/>
            </a:xfrm>
            <a:custGeom>
              <a:rect b="b" l="l" r="r" t="t"/>
              <a:pathLst>
                <a:path extrusionOk="0" h="4" w="206">
                  <a:moveTo>
                    <a:pt x="0" y="1"/>
                  </a:moveTo>
                  <a:lnTo>
                    <a:pt x="0" y="1"/>
                  </a:lnTo>
                  <a:cubicBezTo>
                    <a:pt x="33" y="3"/>
                    <a:pt x="67" y="3"/>
                    <a:pt x="102" y="3"/>
                  </a:cubicBezTo>
                  <a:cubicBezTo>
                    <a:pt x="102" y="3"/>
                    <a:pt x="102" y="3"/>
                    <a:pt x="102" y="3"/>
                  </a:cubicBezTo>
                  <a:lnTo>
                    <a:pt x="102" y="3"/>
                  </a:lnTo>
                  <a:cubicBezTo>
                    <a:pt x="103" y="3"/>
                    <a:pt x="103" y="3"/>
                    <a:pt x="103" y="3"/>
                  </a:cubicBezTo>
                  <a:cubicBezTo>
                    <a:pt x="137" y="3"/>
                    <a:pt x="171" y="3"/>
                    <a:pt x="205" y="1"/>
                  </a:cubicBezTo>
                  <a:lnTo>
                    <a:pt x="205" y="1"/>
                  </a:lnTo>
                  <a:cubicBezTo>
                    <a:pt x="171" y="3"/>
                    <a:pt x="136" y="3"/>
                    <a:pt x="102" y="3"/>
                  </a:cubicBezTo>
                  <a:lnTo>
                    <a:pt x="102" y="3"/>
                  </a:lnTo>
                  <a:cubicBezTo>
                    <a:pt x="69" y="3"/>
                    <a:pt x="35" y="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2097466" y="3837926"/>
              <a:ext cx="50308" cy="23971"/>
            </a:xfrm>
            <a:custGeom>
              <a:rect b="b" l="l" r="r" t="t"/>
              <a:pathLst>
                <a:path extrusionOk="0" h="628" w="1318">
                  <a:moveTo>
                    <a:pt x="1173" y="0"/>
                  </a:moveTo>
                  <a:cubicBezTo>
                    <a:pt x="1173" y="0"/>
                    <a:pt x="1173" y="0"/>
                    <a:pt x="1173" y="0"/>
                  </a:cubicBezTo>
                  <a:lnTo>
                    <a:pt x="1173" y="0"/>
                  </a:lnTo>
                  <a:cubicBezTo>
                    <a:pt x="1224" y="0"/>
                    <a:pt x="1273" y="2"/>
                    <a:pt x="1317" y="5"/>
                  </a:cubicBezTo>
                  <a:cubicBezTo>
                    <a:pt x="1273" y="2"/>
                    <a:pt x="1224" y="0"/>
                    <a:pt x="1173" y="0"/>
                  </a:cubicBezTo>
                  <a:close/>
                  <a:moveTo>
                    <a:pt x="1173" y="0"/>
                  </a:moveTo>
                  <a:cubicBezTo>
                    <a:pt x="746" y="0"/>
                    <a:pt x="125" y="100"/>
                    <a:pt x="26" y="210"/>
                  </a:cubicBezTo>
                  <a:cubicBezTo>
                    <a:pt x="127" y="100"/>
                    <a:pt x="747" y="0"/>
                    <a:pt x="1173" y="0"/>
                  </a:cubicBezTo>
                  <a:lnTo>
                    <a:pt x="1173" y="0"/>
                  </a:lnTo>
                  <a:cubicBezTo>
                    <a:pt x="1173" y="0"/>
                    <a:pt x="1173" y="0"/>
                    <a:pt x="1173" y="0"/>
                  </a:cubicBezTo>
                  <a:close/>
                  <a:moveTo>
                    <a:pt x="26" y="210"/>
                  </a:moveTo>
                  <a:lnTo>
                    <a:pt x="26" y="210"/>
                  </a:lnTo>
                  <a:cubicBezTo>
                    <a:pt x="9" y="229"/>
                    <a:pt x="2" y="247"/>
                    <a:pt x="2" y="265"/>
                  </a:cubicBezTo>
                  <a:lnTo>
                    <a:pt x="2" y="265"/>
                  </a:lnTo>
                  <a:cubicBezTo>
                    <a:pt x="3" y="247"/>
                    <a:pt x="10" y="229"/>
                    <a:pt x="26" y="210"/>
                  </a:cubicBezTo>
                  <a:close/>
                  <a:moveTo>
                    <a:pt x="2" y="265"/>
                  </a:moveTo>
                  <a:lnTo>
                    <a:pt x="2" y="265"/>
                  </a:lnTo>
                  <a:cubicBezTo>
                    <a:pt x="1" y="369"/>
                    <a:pt x="225" y="464"/>
                    <a:pt x="190" y="583"/>
                  </a:cubicBezTo>
                  <a:cubicBezTo>
                    <a:pt x="184" y="609"/>
                    <a:pt x="162" y="627"/>
                    <a:pt x="134" y="627"/>
                  </a:cubicBezTo>
                  <a:lnTo>
                    <a:pt x="134" y="627"/>
                  </a:lnTo>
                  <a:cubicBezTo>
                    <a:pt x="132" y="627"/>
                    <a:pt x="129" y="627"/>
                    <a:pt x="127" y="627"/>
                  </a:cubicBezTo>
                  <a:lnTo>
                    <a:pt x="127" y="627"/>
                  </a:lnTo>
                  <a:cubicBezTo>
                    <a:pt x="129" y="627"/>
                    <a:pt x="132" y="627"/>
                    <a:pt x="134" y="627"/>
                  </a:cubicBezTo>
                  <a:cubicBezTo>
                    <a:pt x="134" y="627"/>
                    <a:pt x="134" y="627"/>
                    <a:pt x="134" y="627"/>
                  </a:cubicBezTo>
                  <a:lnTo>
                    <a:pt x="134" y="627"/>
                  </a:lnTo>
                  <a:cubicBezTo>
                    <a:pt x="134" y="627"/>
                    <a:pt x="134" y="627"/>
                    <a:pt x="134" y="627"/>
                  </a:cubicBezTo>
                  <a:cubicBezTo>
                    <a:pt x="163" y="627"/>
                    <a:pt x="187" y="609"/>
                    <a:pt x="193" y="583"/>
                  </a:cubicBezTo>
                  <a:cubicBezTo>
                    <a:pt x="225" y="465"/>
                    <a:pt x="2" y="367"/>
                    <a:pt x="2" y="2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2064334" y="3964652"/>
              <a:ext cx="72447" cy="115312"/>
            </a:xfrm>
            <a:custGeom>
              <a:rect b="b" l="l" r="r" t="t"/>
              <a:pathLst>
                <a:path extrusionOk="0" h="3021" w="1898">
                  <a:moveTo>
                    <a:pt x="345" y="1"/>
                  </a:moveTo>
                  <a:cubicBezTo>
                    <a:pt x="330" y="1"/>
                    <a:pt x="316" y="3"/>
                    <a:pt x="304" y="9"/>
                  </a:cubicBezTo>
                  <a:cubicBezTo>
                    <a:pt x="320" y="4"/>
                    <a:pt x="336" y="1"/>
                    <a:pt x="352" y="1"/>
                  </a:cubicBezTo>
                  <a:cubicBezTo>
                    <a:pt x="358" y="1"/>
                    <a:pt x="364" y="2"/>
                    <a:pt x="370" y="3"/>
                  </a:cubicBezTo>
                  <a:cubicBezTo>
                    <a:pt x="362" y="2"/>
                    <a:pt x="353" y="1"/>
                    <a:pt x="345" y="1"/>
                  </a:cubicBezTo>
                  <a:close/>
                  <a:moveTo>
                    <a:pt x="304" y="9"/>
                  </a:moveTo>
                  <a:cubicBezTo>
                    <a:pt x="140" y="62"/>
                    <a:pt x="6" y="512"/>
                    <a:pt x="167" y="669"/>
                  </a:cubicBezTo>
                  <a:lnTo>
                    <a:pt x="167" y="669"/>
                  </a:lnTo>
                  <a:cubicBezTo>
                    <a:pt x="8" y="506"/>
                    <a:pt x="147" y="61"/>
                    <a:pt x="304" y="9"/>
                  </a:cubicBezTo>
                  <a:close/>
                  <a:moveTo>
                    <a:pt x="167" y="669"/>
                  </a:moveTo>
                  <a:cubicBezTo>
                    <a:pt x="172" y="674"/>
                    <a:pt x="176" y="678"/>
                    <a:pt x="181" y="681"/>
                  </a:cubicBezTo>
                  <a:cubicBezTo>
                    <a:pt x="276" y="762"/>
                    <a:pt x="339" y="792"/>
                    <a:pt x="358" y="829"/>
                  </a:cubicBezTo>
                  <a:lnTo>
                    <a:pt x="358" y="829"/>
                  </a:lnTo>
                  <a:cubicBezTo>
                    <a:pt x="342" y="789"/>
                    <a:pt x="276" y="760"/>
                    <a:pt x="177" y="678"/>
                  </a:cubicBezTo>
                  <a:cubicBezTo>
                    <a:pt x="174" y="675"/>
                    <a:pt x="171" y="672"/>
                    <a:pt x="167" y="669"/>
                  </a:cubicBezTo>
                  <a:close/>
                  <a:moveTo>
                    <a:pt x="358" y="829"/>
                  </a:moveTo>
                  <a:cubicBezTo>
                    <a:pt x="371" y="861"/>
                    <a:pt x="350" y="900"/>
                    <a:pt x="288" y="981"/>
                  </a:cubicBezTo>
                  <a:cubicBezTo>
                    <a:pt x="152" y="1158"/>
                    <a:pt x="1" y="1420"/>
                    <a:pt x="329" y="1682"/>
                  </a:cubicBezTo>
                  <a:cubicBezTo>
                    <a:pt x="404" y="1741"/>
                    <a:pt x="493" y="1785"/>
                    <a:pt x="590" y="1821"/>
                  </a:cubicBezTo>
                  <a:lnTo>
                    <a:pt x="590" y="1821"/>
                  </a:lnTo>
                  <a:cubicBezTo>
                    <a:pt x="494" y="1785"/>
                    <a:pt x="406" y="1741"/>
                    <a:pt x="332" y="1682"/>
                  </a:cubicBezTo>
                  <a:cubicBezTo>
                    <a:pt x="4" y="1423"/>
                    <a:pt x="152" y="1161"/>
                    <a:pt x="291" y="984"/>
                  </a:cubicBezTo>
                  <a:cubicBezTo>
                    <a:pt x="355" y="900"/>
                    <a:pt x="374" y="861"/>
                    <a:pt x="358" y="829"/>
                  </a:cubicBezTo>
                  <a:close/>
                  <a:moveTo>
                    <a:pt x="590" y="1821"/>
                  </a:moveTo>
                  <a:lnTo>
                    <a:pt x="590" y="1821"/>
                  </a:lnTo>
                  <a:cubicBezTo>
                    <a:pt x="826" y="1909"/>
                    <a:pt x="1109" y="1944"/>
                    <a:pt x="1341" y="2016"/>
                  </a:cubicBezTo>
                  <a:lnTo>
                    <a:pt x="1341" y="2016"/>
                  </a:lnTo>
                  <a:cubicBezTo>
                    <a:pt x="1110" y="1943"/>
                    <a:pt x="827" y="1908"/>
                    <a:pt x="590" y="1821"/>
                  </a:cubicBezTo>
                  <a:close/>
                  <a:moveTo>
                    <a:pt x="1341" y="2016"/>
                  </a:moveTo>
                  <a:lnTo>
                    <a:pt x="1341" y="2016"/>
                  </a:lnTo>
                  <a:cubicBezTo>
                    <a:pt x="1428" y="2044"/>
                    <a:pt x="1509" y="2077"/>
                    <a:pt x="1576" y="2121"/>
                  </a:cubicBezTo>
                  <a:cubicBezTo>
                    <a:pt x="1891" y="2326"/>
                    <a:pt x="1440" y="2203"/>
                    <a:pt x="1563" y="2437"/>
                  </a:cubicBezTo>
                  <a:cubicBezTo>
                    <a:pt x="1686" y="2670"/>
                    <a:pt x="1358" y="2752"/>
                    <a:pt x="1371" y="2932"/>
                  </a:cubicBezTo>
                  <a:cubicBezTo>
                    <a:pt x="1377" y="2989"/>
                    <a:pt x="1393" y="3017"/>
                    <a:pt x="1418" y="3021"/>
                  </a:cubicBezTo>
                  <a:cubicBezTo>
                    <a:pt x="1396" y="3017"/>
                    <a:pt x="1383" y="2989"/>
                    <a:pt x="1377" y="2932"/>
                  </a:cubicBezTo>
                  <a:cubicBezTo>
                    <a:pt x="1361" y="2755"/>
                    <a:pt x="1693" y="2673"/>
                    <a:pt x="1566" y="2440"/>
                  </a:cubicBezTo>
                  <a:cubicBezTo>
                    <a:pt x="1443" y="2206"/>
                    <a:pt x="1898" y="2329"/>
                    <a:pt x="1582" y="2124"/>
                  </a:cubicBezTo>
                  <a:cubicBezTo>
                    <a:pt x="1513" y="2079"/>
                    <a:pt x="1431" y="2045"/>
                    <a:pt x="1341" y="20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2068304" y="4042558"/>
              <a:ext cx="17291" cy="2138"/>
            </a:xfrm>
            <a:custGeom>
              <a:rect b="b" l="l" r="r" t="t"/>
              <a:pathLst>
                <a:path extrusionOk="0" h="56" w="453">
                  <a:moveTo>
                    <a:pt x="429" y="0"/>
                  </a:moveTo>
                  <a:cubicBezTo>
                    <a:pt x="429" y="0"/>
                    <a:pt x="429" y="0"/>
                    <a:pt x="429" y="0"/>
                  </a:cubicBezTo>
                  <a:lnTo>
                    <a:pt x="429" y="0"/>
                  </a:lnTo>
                  <a:cubicBezTo>
                    <a:pt x="437" y="0"/>
                    <a:pt x="444" y="0"/>
                    <a:pt x="452" y="1"/>
                  </a:cubicBezTo>
                  <a:cubicBezTo>
                    <a:pt x="444" y="0"/>
                    <a:pt x="437" y="0"/>
                    <a:pt x="429" y="0"/>
                  </a:cubicBezTo>
                  <a:close/>
                  <a:moveTo>
                    <a:pt x="429" y="0"/>
                  </a:moveTo>
                  <a:cubicBezTo>
                    <a:pt x="392" y="0"/>
                    <a:pt x="357" y="6"/>
                    <a:pt x="323" y="14"/>
                  </a:cubicBezTo>
                  <a:cubicBezTo>
                    <a:pt x="229" y="42"/>
                    <a:pt x="130" y="55"/>
                    <a:pt x="33" y="55"/>
                  </a:cubicBezTo>
                  <a:lnTo>
                    <a:pt x="33" y="55"/>
                  </a:lnTo>
                  <a:cubicBezTo>
                    <a:pt x="22" y="55"/>
                    <a:pt x="12" y="55"/>
                    <a:pt x="1" y="55"/>
                  </a:cubicBezTo>
                  <a:lnTo>
                    <a:pt x="1" y="55"/>
                  </a:lnTo>
                  <a:cubicBezTo>
                    <a:pt x="11" y="55"/>
                    <a:pt x="22" y="55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lnTo>
                    <a:pt x="33" y="55"/>
                  </a:lnTo>
                  <a:cubicBezTo>
                    <a:pt x="33" y="55"/>
                    <a:pt x="33" y="55"/>
                    <a:pt x="34" y="55"/>
                  </a:cubicBezTo>
                  <a:cubicBezTo>
                    <a:pt x="133" y="55"/>
                    <a:pt x="229" y="42"/>
                    <a:pt x="326" y="14"/>
                  </a:cubicBezTo>
                  <a:cubicBezTo>
                    <a:pt x="360" y="6"/>
                    <a:pt x="393" y="0"/>
                    <a:pt x="429" y="0"/>
                  </a:cubicBezTo>
                  <a:lnTo>
                    <a:pt x="429" y="0"/>
                  </a:lnTo>
                  <a:cubicBezTo>
                    <a:pt x="429" y="0"/>
                    <a:pt x="429" y="0"/>
                    <a:pt x="42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526595" y="4254290"/>
              <a:ext cx="14123" cy="31490"/>
            </a:xfrm>
            <a:custGeom>
              <a:rect b="b" l="l" r="r" t="t"/>
              <a:pathLst>
                <a:path extrusionOk="0" h="825" w="370">
                  <a:moveTo>
                    <a:pt x="0" y="0"/>
                  </a:moveTo>
                  <a:lnTo>
                    <a:pt x="0" y="0"/>
                  </a:lnTo>
                  <a:cubicBezTo>
                    <a:pt x="161" y="177"/>
                    <a:pt x="370" y="603"/>
                    <a:pt x="67" y="824"/>
                  </a:cubicBezTo>
                  <a:cubicBezTo>
                    <a:pt x="370" y="603"/>
                    <a:pt x="165" y="177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1794430" y="4083668"/>
              <a:ext cx="58858" cy="54240"/>
            </a:xfrm>
            <a:custGeom>
              <a:rect b="b" l="l" r="r" t="t"/>
              <a:pathLst>
                <a:path extrusionOk="0" h="1421" w="1542">
                  <a:moveTo>
                    <a:pt x="1307" y="0"/>
                  </a:moveTo>
                  <a:lnTo>
                    <a:pt x="1307" y="0"/>
                  </a:lnTo>
                  <a:cubicBezTo>
                    <a:pt x="1333" y="4"/>
                    <a:pt x="1355" y="16"/>
                    <a:pt x="1374" y="35"/>
                  </a:cubicBezTo>
                  <a:cubicBezTo>
                    <a:pt x="1358" y="16"/>
                    <a:pt x="1333" y="4"/>
                    <a:pt x="1307" y="0"/>
                  </a:cubicBezTo>
                  <a:close/>
                  <a:moveTo>
                    <a:pt x="1374" y="35"/>
                  </a:moveTo>
                  <a:lnTo>
                    <a:pt x="1374" y="35"/>
                  </a:lnTo>
                  <a:cubicBezTo>
                    <a:pt x="1538" y="199"/>
                    <a:pt x="714" y="515"/>
                    <a:pt x="357" y="572"/>
                  </a:cubicBezTo>
                  <a:cubicBezTo>
                    <a:pt x="1" y="625"/>
                    <a:pt x="79" y="913"/>
                    <a:pt x="427" y="1421"/>
                  </a:cubicBezTo>
                  <a:cubicBezTo>
                    <a:pt x="83" y="916"/>
                    <a:pt x="1" y="625"/>
                    <a:pt x="360" y="572"/>
                  </a:cubicBezTo>
                  <a:cubicBezTo>
                    <a:pt x="717" y="515"/>
                    <a:pt x="1541" y="199"/>
                    <a:pt x="1374" y="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1812866" y="4093668"/>
              <a:ext cx="2557" cy="267"/>
            </a:xfrm>
            <a:custGeom>
              <a:rect b="b" l="l" r="r" t="t"/>
              <a:pathLst>
                <a:path extrusionOk="0" h="7" w="67">
                  <a:moveTo>
                    <a:pt x="1" y="0"/>
                  </a:moveTo>
                  <a:cubicBezTo>
                    <a:pt x="20" y="0"/>
                    <a:pt x="42" y="4"/>
                    <a:pt x="67" y="7"/>
                  </a:cubicBezTo>
                  <a:cubicBezTo>
                    <a:pt x="45" y="4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1401846" y="4860019"/>
              <a:ext cx="1747423" cy="1097846"/>
            </a:xfrm>
            <a:custGeom>
              <a:rect b="b" l="l" r="r" t="t"/>
              <a:pathLst>
                <a:path extrusionOk="0" h="28762" w="45780">
                  <a:moveTo>
                    <a:pt x="490" y="0"/>
                  </a:moveTo>
                  <a:cubicBezTo>
                    <a:pt x="420" y="40"/>
                    <a:pt x="491" y="207"/>
                    <a:pt x="449" y="520"/>
                  </a:cubicBezTo>
                  <a:lnTo>
                    <a:pt x="449" y="520"/>
                  </a:lnTo>
                  <a:cubicBezTo>
                    <a:pt x="494" y="211"/>
                    <a:pt x="423" y="43"/>
                    <a:pt x="490" y="0"/>
                  </a:cubicBezTo>
                  <a:close/>
                  <a:moveTo>
                    <a:pt x="449" y="520"/>
                  </a:moveTo>
                  <a:cubicBezTo>
                    <a:pt x="447" y="532"/>
                    <a:pt x="445" y="544"/>
                    <a:pt x="443" y="556"/>
                  </a:cubicBezTo>
                  <a:cubicBezTo>
                    <a:pt x="440" y="574"/>
                    <a:pt x="437" y="592"/>
                    <a:pt x="435" y="611"/>
                  </a:cubicBezTo>
                  <a:lnTo>
                    <a:pt x="435" y="611"/>
                  </a:lnTo>
                  <a:cubicBezTo>
                    <a:pt x="437" y="593"/>
                    <a:pt x="440" y="576"/>
                    <a:pt x="443" y="559"/>
                  </a:cubicBezTo>
                  <a:cubicBezTo>
                    <a:pt x="445" y="546"/>
                    <a:pt x="447" y="533"/>
                    <a:pt x="449" y="520"/>
                  </a:cubicBezTo>
                  <a:close/>
                  <a:moveTo>
                    <a:pt x="435" y="611"/>
                  </a:moveTo>
                  <a:cubicBezTo>
                    <a:pt x="374" y="1038"/>
                    <a:pt x="384" y="1832"/>
                    <a:pt x="345" y="2084"/>
                  </a:cubicBezTo>
                  <a:cubicBezTo>
                    <a:pt x="304" y="2346"/>
                    <a:pt x="1" y="2769"/>
                    <a:pt x="181" y="3043"/>
                  </a:cubicBezTo>
                  <a:cubicBezTo>
                    <a:pt x="361" y="3318"/>
                    <a:pt x="484" y="3703"/>
                    <a:pt x="386" y="4047"/>
                  </a:cubicBezTo>
                  <a:cubicBezTo>
                    <a:pt x="291" y="4388"/>
                    <a:pt x="304" y="4596"/>
                    <a:pt x="456" y="4855"/>
                  </a:cubicBezTo>
                  <a:cubicBezTo>
                    <a:pt x="607" y="5117"/>
                    <a:pt x="484" y="5572"/>
                    <a:pt x="648" y="5666"/>
                  </a:cubicBezTo>
                  <a:cubicBezTo>
                    <a:pt x="812" y="5761"/>
                    <a:pt x="964" y="5954"/>
                    <a:pt x="1115" y="6203"/>
                  </a:cubicBezTo>
                  <a:cubicBezTo>
                    <a:pt x="1267" y="6449"/>
                    <a:pt x="1403" y="6298"/>
                    <a:pt x="1431" y="6544"/>
                  </a:cubicBezTo>
                  <a:cubicBezTo>
                    <a:pt x="1406" y="6298"/>
                    <a:pt x="1267" y="6449"/>
                    <a:pt x="1115" y="6200"/>
                  </a:cubicBezTo>
                  <a:cubicBezTo>
                    <a:pt x="967" y="5954"/>
                    <a:pt x="815" y="5761"/>
                    <a:pt x="651" y="5666"/>
                  </a:cubicBezTo>
                  <a:cubicBezTo>
                    <a:pt x="484" y="5569"/>
                    <a:pt x="610" y="5117"/>
                    <a:pt x="459" y="4855"/>
                  </a:cubicBezTo>
                  <a:cubicBezTo>
                    <a:pt x="304" y="4593"/>
                    <a:pt x="291" y="4388"/>
                    <a:pt x="389" y="4044"/>
                  </a:cubicBezTo>
                  <a:cubicBezTo>
                    <a:pt x="484" y="3700"/>
                    <a:pt x="361" y="3318"/>
                    <a:pt x="184" y="3043"/>
                  </a:cubicBezTo>
                  <a:cubicBezTo>
                    <a:pt x="4" y="2769"/>
                    <a:pt x="307" y="2342"/>
                    <a:pt x="348" y="2080"/>
                  </a:cubicBezTo>
                  <a:cubicBezTo>
                    <a:pt x="387" y="1833"/>
                    <a:pt x="378" y="1041"/>
                    <a:pt x="435" y="611"/>
                  </a:cubicBezTo>
                  <a:close/>
                  <a:moveTo>
                    <a:pt x="1431" y="6544"/>
                  </a:moveTo>
                  <a:cubicBezTo>
                    <a:pt x="1456" y="6793"/>
                    <a:pt x="1459" y="6834"/>
                    <a:pt x="1677" y="6929"/>
                  </a:cubicBezTo>
                  <a:cubicBezTo>
                    <a:pt x="1898" y="7027"/>
                    <a:pt x="1759" y="7273"/>
                    <a:pt x="1759" y="7409"/>
                  </a:cubicBezTo>
                  <a:cubicBezTo>
                    <a:pt x="1759" y="7548"/>
                    <a:pt x="2050" y="7794"/>
                    <a:pt x="2406" y="8110"/>
                  </a:cubicBezTo>
                  <a:cubicBezTo>
                    <a:pt x="2053" y="7794"/>
                    <a:pt x="1762" y="7548"/>
                    <a:pt x="1762" y="7409"/>
                  </a:cubicBezTo>
                  <a:cubicBezTo>
                    <a:pt x="1762" y="7273"/>
                    <a:pt x="1898" y="7024"/>
                    <a:pt x="1680" y="6929"/>
                  </a:cubicBezTo>
                  <a:cubicBezTo>
                    <a:pt x="1459" y="6831"/>
                    <a:pt x="1459" y="6793"/>
                    <a:pt x="1431" y="6544"/>
                  </a:cubicBezTo>
                  <a:close/>
                  <a:moveTo>
                    <a:pt x="2407" y="8111"/>
                  </a:moveTo>
                  <a:cubicBezTo>
                    <a:pt x="2763" y="8426"/>
                    <a:pt x="2460" y="8687"/>
                    <a:pt x="2722" y="8687"/>
                  </a:cubicBezTo>
                  <a:cubicBezTo>
                    <a:pt x="2463" y="8687"/>
                    <a:pt x="2763" y="8426"/>
                    <a:pt x="2407" y="8111"/>
                  </a:cubicBezTo>
                  <a:close/>
                  <a:moveTo>
                    <a:pt x="2722" y="8687"/>
                  </a:moveTo>
                  <a:lnTo>
                    <a:pt x="2722" y="8687"/>
                  </a:lnTo>
                  <a:cubicBezTo>
                    <a:pt x="2981" y="8687"/>
                    <a:pt x="3230" y="8839"/>
                    <a:pt x="3489" y="9003"/>
                  </a:cubicBezTo>
                  <a:cubicBezTo>
                    <a:pt x="3630" y="9091"/>
                    <a:pt x="3718" y="9105"/>
                    <a:pt x="3798" y="9105"/>
                  </a:cubicBezTo>
                  <a:cubicBezTo>
                    <a:pt x="3834" y="9105"/>
                    <a:pt x="3868" y="9102"/>
                    <a:pt x="3904" y="9102"/>
                  </a:cubicBezTo>
                  <a:cubicBezTo>
                    <a:pt x="3937" y="9102"/>
                    <a:pt x="3973" y="9104"/>
                    <a:pt x="4013" y="9114"/>
                  </a:cubicBezTo>
                  <a:cubicBezTo>
                    <a:pt x="4190" y="9155"/>
                    <a:pt x="4521" y="9540"/>
                    <a:pt x="4588" y="9799"/>
                  </a:cubicBezTo>
                  <a:cubicBezTo>
                    <a:pt x="4622" y="9934"/>
                    <a:pt x="4670" y="10064"/>
                    <a:pt x="4727" y="10190"/>
                  </a:cubicBezTo>
                  <a:cubicBezTo>
                    <a:pt x="4815" y="10376"/>
                    <a:pt x="4925" y="10547"/>
                    <a:pt x="5055" y="10705"/>
                  </a:cubicBezTo>
                  <a:cubicBezTo>
                    <a:pt x="5345" y="11064"/>
                    <a:pt x="5550" y="11696"/>
                    <a:pt x="5579" y="11914"/>
                  </a:cubicBezTo>
                  <a:cubicBezTo>
                    <a:pt x="5604" y="12135"/>
                    <a:pt x="6002" y="12311"/>
                    <a:pt x="6346" y="12532"/>
                  </a:cubicBezTo>
                  <a:cubicBezTo>
                    <a:pt x="6690" y="12753"/>
                    <a:pt x="6690" y="13233"/>
                    <a:pt x="6649" y="13356"/>
                  </a:cubicBezTo>
                  <a:cubicBezTo>
                    <a:pt x="6639" y="13387"/>
                    <a:pt x="6605" y="13397"/>
                    <a:pt x="6559" y="13397"/>
                  </a:cubicBezTo>
                  <a:cubicBezTo>
                    <a:pt x="6465" y="13397"/>
                    <a:pt x="6323" y="13355"/>
                    <a:pt x="6234" y="13355"/>
                  </a:cubicBezTo>
                  <a:cubicBezTo>
                    <a:pt x="6191" y="13355"/>
                    <a:pt x="6160" y="13365"/>
                    <a:pt x="6153" y="13394"/>
                  </a:cubicBezTo>
                  <a:cubicBezTo>
                    <a:pt x="6129" y="13514"/>
                    <a:pt x="6670" y="13973"/>
                    <a:pt x="6904" y="13973"/>
                  </a:cubicBezTo>
                  <a:cubicBezTo>
                    <a:pt x="6911" y="13973"/>
                    <a:pt x="6917" y="13973"/>
                    <a:pt x="6924" y="13972"/>
                  </a:cubicBezTo>
                  <a:cubicBezTo>
                    <a:pt x="6942" y="13969"/>
                    <a:pt x="6960" y="13968"/>
                    <a:pt x="6977" y="13968"/>
                  </a:cubicBezTo>
                  <a:cubicBezTo>
                    <a:pt x="7162" y="13968"/>
                    <a:pt x="7281" y="14108"/>
                    <a:pt x="7593" y="14385"/>
                  </a:cubicBezTo>
                  <a:cubicBezTo>
                    <a:pt x="7934" y="14685"/>
                    <a:pt x="7909" y="15042"/>
                    <a:pt x="7773" y="15152"/>
                  </a:cubicBezTo>
                  <a:cubicBezTo>
                    <a:pt x="7637" y="15263"/>
                    <a:pt x="8047" y="15497"/>
                    <a:pt x="8486" y="15784"/>
                  </a:cubicBezTo>
                  <a:cubicBezTo>
                    <a:pt x="8925" y="16074"/>
                    <a:pt x="9105" y="16431"/>
                    <a:pt x="9146" y="16582"/>
                  </a:cubicBezTo>
                  <a:cubicBezTo>
                    <a:pt x="9158" y="16627"/>
                    <a:pt x="9183" y="16646"/>
                    <a:pt x="9215" y="16646"/>
                  </a:cubicBezTo>
                  <a:cubicBezTo>
                    <a:pt x="9290" y="16646"/>
                    <a:pt x="9400" y="16535"/>
                    <a:pt x="9449" y="16390"/>
                  </a:cubicBezTo>
                  <a:cubicBezTo>
                    <a:pt x="9515" y="16185"/>
                    <a:pt x="9310" y="16128"/>
                    <a:pt x="9310" y="15894"/>
                  </a:cubicBezTo>
                  <a:cubicBezTo>
                    <a:pt x="9310" y="15661"/>
                    <a:pt x="8957" y="15702"/>
                    <a:pt x="8789" y="15676"/>
                  </a:cubicBezTo>
                  <a:cubicBezTo>
                    <a:pt x="8622" y="15648"/>
                    <a:pt x="8802" y="15291"/>
                    <a:pt x="8638" y="15127"/>
                  </a:cubicBezTo>
                  <a:cubicBezTo>
                    <a:pt x="8474" y="14960"/>
                    <a:pt x="8322" y="14550"/>
                    <a:pt x="8240" y="14246"/>
                  </a:cubicBezTo>
                  <a:cubicBezTo>
                    <a:pt x="8158" y="13947"/>
                    <a:pt x="7732" y="13644"/>
                    <a:pt x="7552" y="13312"/>
                  </a:cubicBezTo>
                  <a:cubicBezTo>
                    <a:pt x="7375" y="12984"/>
                    <a:pt x="7182" y="12722"/>
                    <a:pt x="7059" y="12640"/>
                  </a:cubicBezTo>
                  <a:cubicBezTo>
                    <a:pt x="6933" y="12558"/>
                    <a:pt x="7236" y="12435"/>
                    <a:pt x="7126" y="12311"/>
                  </a:cubicBezTo>
                  <a:cubicBezTo>
                    <a:pt x="7018" y="12188"/>
                    <a:pt x="6851" y="12201"/>
                    <a:pt x="6646" y="12106"/>
                  </a:cubicBezTo>
                  <a:cubicBezTo>
                    <a:pt x="6441" y="12008"/>
                    <a:pt x="6302" y="11844"/>
                    <a:pt x="6302" y="11623"/>
                  </a:cubicBezTo>
                  <a:cubicBezTo>
                    <a:pt x="6302" y="11405"/>
                    <a:pt x="6166" y="10885"/>
                    <a:pt x="6097" y="10705"/>
                  </a:cubicBezTo>
                  <a:cubicBezTo>
                    <a:pt x="6059" y="10607"/>
                    <a:pt x="6106" y="10571"/>
                    <a:pt x="6169" y="10571"/>
                  </a:cubicBezTo>
                  <a:cubicBezTo>
                    <a:pt x="6222" y="10571"/>
                    <a:pt x="6286" y="10597"/>
                    <a:pt x="6318" y="10635"/>
                  </a:cubicBezTo>
                  <a:cubicBezTo>
                    <a:pt x="6372" y="10699"/>
                    <a:pt x="6416" y="10763"/>
                    <a:pt x="6478" y="10763"/>
                  </a:cubicBezTo>
                  <a:cubicBezTo>
                    <a:pt x="6495" y="10763"/>
                    <a:pt x="6514" y="10758"/>
                    <a:pt x="6535" y="10746"/>
                  </a:cubicBezTo>
                  <a:cubicBezTo>
                    <a:pt x="6562" y="10731"/>
                    <a:pt x="6595" y="10723"/>
                    <a:pt x="6628" y="10723"/>
                  </a:cubicBezTo>
                  <a:cubicBezTo>
                    <a:pt x="6717" y="10723"/>
                    <a:pt x="6817" y="10775"/>
                    <a:pt x="6867" y="10885"/>
                  </a:cubicBezTo>
                  <a:cubicBezTo>
                    <a:pt x="6894" y="10944"/>
                    <a:pt x="6947" y="10959"/>
                    <a:pt x="7008" y="10959"/>
                  </a:cubicBezTo>
                  <a:cubicBezTo>
                    <a:pt x="7066" y="10959"/>
                    <a:pt x="7130" y="10946"/>
                    <a:pt x="7187" y="10946"/>
                  </a:cubicBezTo>
                  <a:cubicBezTo>
                    <a:pt x="7221" y="10946"/>
                    <a:pt x="7253" y="10951"/>
                    <a:pt x="7277" y="10967"/>
                  </a:cubicBezTo>
                  <a:cubicBezTo>
                    <a:pt x="7388" y="11033"/>
                    <a:pt x="7031" y="11115"/>
                    <a:pt x="7388" y="11750"/>
                  </a:cubicBezTo>
                  <a:cubicBezTo>
                    <a:pt x="7744" y="12381"/>
                    <a:pt x="7498" y="12024"/>
                    <a:pt x="7498" y="12447"/>
                  </a:cubicBezTo>
                  <a:cubicBezTo>
                    <a:pt x="7498" y="12655"/>
                    <a:pt x="7550" y="12716"/>
                    <a:pt x="7611" y="12716"/>
                  </a:cubicBezTo>
                  <a:cubicBezTo>
                    <a:pt x="7675" y="12716"/>
                    <a:pt x="7750" y="12648"/>
                    <a:pt x="7785" y="12614"/>
                  </a:cubicBezTo>
                  <a:cubicBezTo>
                    <a:pt x="7795" y="12605"/>
                    <a:pt x="7806" y="12601"/>
                    <a:pt x="7820" y="12601"/>
                  </a:cubicBezTo>
                  <a:cubicBezTo>
                    <a:pt x="7907" y="12601"/>
                    <a:pt x="8071" y="12780"/>
                    <a:pt x="8224" y="12968"/>
                  </a:cubicBezTo>
                  <a:cubicBezTo>
                    <a:pt x="8404" y="13186"/>
                    <a:pt x="8748" y="13202"/>
                    <a:pt x="8748" y="13325"/>
                  </a:cubicBezTo>
                  <a:cubicBezTo>
                    <a:pt x="8748" y="13445"/>
                    <a:pt x="8818" y="13694"/>
                    <a:pt x="9051" y="13735"/>
                  </a:cubicBezTo>
                  <a:cubicBezTo>
                    <a:pt x="9285" y="13776"/>
                    <a:pt x="9326" y="14038"/>
                    <a:pt x="9474" y="14067"/>
                  </a:cubicBezTo>
                  <a:cubicBezTo>
                    <a:pt x="9626" y="14092"/>
                    <a:pt x="9654" y="14256"/>
                    <a:pt x="9572" y="14436"/>
                  </a:cubicBezTo>
                  <a:cubicBezTo>
                    <a:pt x="9490" y="14613"/>
                    <a:pt x="9572" y="14764"/>
                    <a:pt x="9957" y="14916"/>
                  </a:cubicBezTo>
                  <a:cubicBezTo>
                    <a:pt x="10339" y="15067"/>
                    <a:pt x="10162" y="15096"/>
                    <a:pt x="10465" y="15383"/>
                  </a:cubicBezTo>
                  <a:cubicBezTo>
                    <a:pt x="10765" y="15673"/>
                    <a:pt x="11618" y="16608"/>
                    <a:pt x="11794" y="16867"/>
                  </a:cubicBezTo>
                  <a:cubicBezTo>
                    <a:pt x="11974" y="17125"/>
                    <a:pt x="12028" y="17346"/>
                    <a:pt x="12098" y="17539"/>
                  </a:cubicBezTo>
                  <a:cubicBezTo>
                    <a:pt x="12167" y="17731"/>
                    <a:pt x="11962" y="17826"/>
                    <a:pt x="12069" y="17994"/>
                  </a:cubicBezTo>
                  <a:cubicBezTo>
                    <a:pt x="12180" y="18158"/>
                    <a:pt x="11864" y="18088"/>
                    <a:pt x="11880" y="18211"/>
                  </a:cubicBezTo>
                  <a:cubicBezTo>
                    <a:pt x="11892" y="18334"/>
                    <a:pt x="12069" y="18953"/>
                    <a:pt x="12372" y="18982"/>
                  </a:cubicBezTo>
                  <a:cubicBezTo>
                    <a:pt x="12675" y="19010"/>
                    <a:pt x="13019" y="19379"/>
                    <a:pt x="13265" y="19584"/>
                  </a:cubicBezTo>
                  <a:cubicBezTo>
                    <a:pt x="13512" y="19793"/>
                    <a:pt x="13884" y="19749"/>
                    <a:pt x="14254" y="19888"/>
                  </a:cubicBezTo>
                  <a:cubicBezTo>
                    <a:pt x="14626" y="20023"/>
                    <a:pt x="14942" y="20355"/>
                    <a:pt x="15478" y="20506"/>
                  </a:cubicBezTo>
                  <a:cubicBezTo>
                    <a:pt x="16015" y="20658"/>
                    <a:pt x="16536" y="20888"/>
                    <a:pt x="16877" y="21109"/>
                  </a:cubicBezTo>
                  <a:cubicBezTo>
                    <a:pt x="17016" y="21198"/>
                    <a:pt x="17168" y="21236"/>
                    <a:pt x="17332" y="21236"/>
                  </a:cubicBezTo>
                  <a:cubicBezTo>
                    <a:pt x="17574" y="21236"/>
                    <a:pt x="17841" y="21155"/>
                    <a:pt x="18127" y="21040"/>
                  </a:cubicBezTo>
                  <a:cubicBezTo>
                    <a:pt x="18253" y="20989"/>
                    <a:pt x="18372" y="20969"/>
                    <a:pt x="18484" y="20969"/>
                  </a:cubicBezTo>
                  <a:cubicBezTo>
                    <a:pt x="18796" y="20969"/>
                    <a:pt x="19052" y="21126"/>
                    <a:pt x="19254" y="21207"/>
                  </a:cubicBezTo>
                  <a:cubicBezTo>
                    <a:pt x="19390" y="21261"/>
                    <a:pt x="19655" y="21488"/>
                    <a:pt x="19920" y="21725"/>
                  </a:cubicBezTo>
                  <a:cubicBezTo>
                    <a:pt x="20195" y="21968"/>
                    <a:pt x="20466" y="22220"/>
                    <a:pt x="20599" y="22306"/>
                  </a:cubicBezTo>
                  <a:cubicBezTo>
                    <a:pt x="20702" y="22370"/>
                    <a:pt x="20830" y="22381"/>
                    <a:pt x="20958" y="22381"/>
                  </a:cubicBezTo>
                  <a:cubicBezTo>
                    <a:pt x="21028" y="22381"/>
                    <a:pt x="21099" y="22378"/>
                    <a:pt x="21165" y="22378"/>
                  </a:cubicBezTo>
                  <a:cubicBezTo>
                    <a:pt x="21286" y="22378"/>
                    <a:pt x="21394" y="22389"/>
                    <a:pt x="21464" y="22454"/>
                  </a:cubicBezTo>
                  <a:lnTo>
                    <a:pt x="21482" y="22470"/>
                  </a:lnTo>
                  <a:cubicBezTo>
                    <a:pt x="21694" y="22634"/>
                    <a:pt x="22474" y="22880"/>
                    <a:pt x="22685" y="22880"/>
                  </a:cubicBezTo>
                  <a:cubicBezTo>
                    <a:pt x="22761" y="22880"/>
                    <a:pt x="22834" y="22852"/>
                    <a:pt x="22887" y="22798"/>
                  </a:cubicBezTo>
                  <a:cubicBezTo>
                    <a:pt x="22917" y="22773"/>
                    <a:pt x="22944" y="22752"/>
                    <a:pt x="22976" y="22752"/>
                  </a:cubicBezTo>
                  <a:cubicBezTo>
                    <a:pt x="23002" y="22752"/>
                    <a:pt x="23032" y="22765"/>
                    <a:pt x="23070" y="22798"/>
                  </a:cubicBezTo>
                  <a:cubicBezTo>
                    <a:pt x="23149" y="22864"/>
                    <a:pt x="23137" y="22950"/>
                    <a:pt x="23127" y="23032"/>
                  </a:cubicBezTo>
                  <a:cubicBezTo>
                    <a:pt x="23118" y="23114"/>
                    <a:pt x="23111" y="23202"/>
                    <a:pt x="23222" y="23265"/>
                  </a:cubicBezTo>
                  <a:cubicBezTo>
                    <a:pt x="23443" y="23388"/>
                    <a:pt x="23743" y="23868"/>
                    <a:pt x="23976" y="23994"/>
                  </a:cubicBezTo>
                  <a:cubicBezTo>
                    <a:pt x="24077" y="24045"/>
                    <a:pt x="24153" y="24136"/>
                    <a:pt x="24188" y="24244"/>
                  </a:cubicBezTo>
                  <a:cubicBezTo>
                    <a:pt x="24222" y="24345"/>
                    <a:pt x="24207" y="24443"/>
                    <a:pt x="24144" y="24487"/>
                  </a:cubicBezTo>
                  <a:cubicBezTo>
                    <a:pt x="24017" y="24569"/>
                    <a:pt x="24005" y="24900"/>
                    <a:pt x="24308" y="25024"/>
                  </a:cubicBezTo>
                  <a:cubicBezTo>
                    <a:pt x="24380" y="25053"/>
                    <a:pt x="24430" y="25065"/>
                    <a:pt x="24465" y="25065"/>
                  </a:cubicBezTo>
                  <a:cubicBezTo>
                    <a:pt x="24576" y="25065"/>
                    <a:pt x="24550" y="24954"/>
                    <a:pt x="24664" y="24954"/>
                  </a:cubicBezTo>
                  <a:cubicBezTo>
                    <a:pt x="24816" y="24954"/>
                    <a:pt x="24800" y="25188"/>
                    <a:pt x="24939" y="25188"/>
                  </a:cubicBezTo>
                  <a:cubicBezTo>
                    <a:pt x="25078" y="25188"/>
                    <a:pt x="25394" y="25352"/>
                    <a:pt x="25378" y="25573"/>
                  </a:cubicBezTo>
                  <a:cubicBezTo>
                    <a:pt x="25365" y="25791"/>
                    <a:pt x="25488" y="25888"/>
                    <a:pt x="25735" y="25888"/>
                  </a:cubicBezTo>
                  <a:cubicBezTo>
                    <a:pt x="25785" y="25888"/>
                    <a:pt x="25836" y="25892"/>
                    <a:pt x="25883" y="25898"/>
                  </a:cubicBezTo>
                  <a:cubicBezTo>
                    <a:pt x="26158" y="25933"/>
                    <a:pt x="26511" y="26053"/>
                    <a:pt x="26682" y="26258"/>
                  </a:cubicBezTo>
                  <a:cubicBezTo>
                    <a:pt x="26887" y="26507"/>
                    <a:pt x="27013" y="26340"/>
                    <a:pt x="27136" y="26561"/>
                  </a:cubicBezTo>
                  <a:cubicBezTo>
                    <a:pt x="27175" y="26631"/>
                    <a:pt x="27230" y="26658"/>
                    <a:pt x="27290" y="26658"/>
                  </a:cubicBezTo>
                  <a:cubicBezTo>
                    <a:pt x="27419" y="26658"/>
                    <a:pt x="27568" y="26531"/>
                    <a:pt x="27616" y="26438"/>
                  </a:cubicBezTo>
                  <a:cubicBezTo>
                    <a:pt x="27682" y="26299"/>
                    <a:pt x="27464" y="26245"/>
                    <a:pt x="27436" y="26094"/>
                  </a:cubicBezTo>
                  <a:cubicBezTo>
                    <a:pt x="27411" y="25942"/>
                    <a:pt x="27714" y="25999"/>
                    <a:pt x="27767" y="25791"/>
                  </a:cubicBezTo>
                  <a:cubicBezTo>
                    <a:pt x="27808" y="25635"/>
                    <a:pt x="28069" y="25543"/>
                    <a:pt x="28277" y="25543"/>
                  </a:cubicBezTo>
                  <a:cubicBezTo>
                    <a:pt x="28344" y="25543"/>
                    <a:pt x="28406" y="25553"/>
                    <a:pt x="28453" y="25573"/>
                  </a:cubicBezTo>
                  <a:cubicBezTo>
                    <a:pt x="28645" y="25655"/>
                    <a:pt x="28809" y="25791"/>
                    <a:pt x="28632" y="25999"/>
                  </a:cubicBezTo>
                  <a:cubicBezTo>
                    <a:pt x="28500" y="26150"/>
                    <a:pt x="28771" y="26428"/>
                    <a:pt x="28995" y="26643"/>
                  </a:cubicBezTo>
                  <a:cubicBezTo>
                    <a:pt x="29074" y="26716"/>
                    <a:pt x="29147" y="26782"/>
                    <a:pt x="29194" y="26835"/>
                  </a:cubicBezTo>
                  <a:cubicBezTo>
                    <a:pt x="29387" y="27041"/>
                    <a:pt x="29264" y="27205"/>
                    <a:pt x="29317" y="27315"/>
                  </a:cubicBezTo>
                  <a:cubicBezTo>
                    <a:pt x="29371" y="27426"/>
                    <a:pt x="29428" y="27593"/>
                    <a:pt x="29317" y="27659"/>
                  </a:cubicBezTo>
                  <a:cubicBezTo>
                    <a:pt x="29257" y="27697"/>
                    <a:pt x="29257" y="27940"/>
                    <a:pt x="29292" y="28177"/>
                  </a:cubicBezTo>
                  <a:lnTo>
                    <a:pt x="45780" y="28761"/>
                  </a:lnTo>
                  <a:cubicBezTo>
                    <a:pt x="45745" y="28663"/>
                    <a:pt x="45701" y="28591"/>
                    <a:pt x="45638" y="28559"/>
                  </a:cubicBezTo>
                  <a:cubicBezTo>
                    <a:pt x="45638" y="28556"/>
                    <a:pt x="45635" y="28556"/>
                    <a:pt x="45631" y="28553"/>
                  </a:cubicBezTo>
                  <a:cubicBezTo>
                    <a:pt x="45369" y="28445"/>
                    <a:pt x="44972" y="27811"/>
                    <a:pt x="44574" y="27729"/>
                  </a:cubicBezTo>
                  <a:cubicBezTo>
                    <a:pt x="44394" y="27685"/>
                    <a:pt x="44220" y="27628"/>
                    <a:pt x="44053" y="27555"/>
                  </a:cubicBezTo>
                  <a:cubicBezTo>
                    <a:pt x="43858" y="27477"/>
                    <a:pt x="43669" y="27409"/>
                    <a:pt x="43501" y="27409"/>
                  </a:cubicBezTo>
                  <a:cubicBezTo>
                    <a:pt x="43478" y="27409"/>
                    <a:pt x="43456" y="27411"/>
                    <a:pt x="43434" y="27413"/>
                  </a:cubicBezTo>
                  <a:cubicBezTo>
                    <a:pt x="43220" y="27440"/>
                    <a:pt x="42999" y="27513"/>
                    <a:pt x="42838" y="27513"/>
                  </a:cubicBezTo>
                  <a:cubicBezTo>
                    <a:pt x="42750" y="27513"/>
                    <a:pt x="42679" y="27491"/>
                    <a:pt x="42636" y="27429"/>
                  </a:cubicBezTo>
                  <a:cubicBezTo>
                    <a:pt x="42575" y="27341"/>
                    <a:pt x="42502" y="27303"/>
                    <a:pt x="42423" y="27303"/>
                  </a:cubicBezTo>
                  <a:cubicBezTo>
                    <a:pt x="42342" y="27303"/>
                    <a:pt x="42254" y="27344"/>
                    <a:pt x="42168" y="27413"/>
                  </a:cubicBezTo>
                  <a:cubicBezTo>
                    <a:pt x="42155" y="27426"/>
                    <a:pt x="42138" y="27433"/>
                    <a:pt x="42120" y="27433"/>
                  </a:cubicBezTo>
                  <a:cubicBezTo>
                    <a:pt x="42116" y="27433"/>
                    <a:pt x="42112" y="27433"/>
                    <a:pt x="42109" y="27432"/>
                  </a:cubicBezTo>
                  <a:cubicBezTo>
                    <a:pt x="41938" y="27413"/>
                    <a:pt x="41682" y="26918"/>
                    <a:pt x="41537" y="26918"/>
                  </a:cubicBezTo>
                  <a:cubicBezTo>
                    <a:pt x="41373" y="26918"/>
                    <a:pt x="41184" y="26782"/>
                    <a:pt x="41221" y="26548"/>
                  </a:cubicBezTo>
                  <a:cubicBezTo>
                    <a:pt x="41263" y="26315"/>
                    <a:pt x="40839" y="26286"/>
                    <a:pt x="40606" y="26027"/>
                  </a:cubicBezTo>
                  <a:cubicBezTo>
                    <a:pt x="40540" y="25961"/>
                    <a:pt x="40464" y="25911"/>
                    <a:pt x="40375" y="25885"/>
                  </a:cubicBezTo>
                  <a:cubicBezTo>
                    <a:pt x="40170" y="25806"/>
                    <a:pt x="39899" y="25787"/>
                    <a:pt x="39694" y="25787"/>
                  </a:cubicBezTo>
                  <a:cubicBezTo>
                    <a:pt x="39607" y="25787"/>
                    <a:pt x="39532" y="25790"/>
                    <a:pt x="39479" y="25794"/>
                  </a:cubicBezTo>
                  <a:cubicBezTo>
                    <a:pt x="39474" y="25794"/>
                    <a:pt x="39469" y="25794"/>
                    <a:pt x="39464" y="25794"/>
                  </a:cubicBezTo>
                  <a:cubicBezTo>
                    <a:pt x="39262" y="25794"/>
                    <a:pt x="39631" y="25526"/>
                    <a:pt x="39643" y="25286"/>
                  </a:cubicBezTo>
                  <a:cubicBezTo>
                    <a:pt x="39656" y="25036"/>
                    <a:pt x="38983" y="24995"/>
                    <a:pt x="38721" y="24941"/>
                  </a:cubicBezTo>
                  <a:cubicBezTo>
                    <a:pt x="38462" y="24888"/>
                    <a:pt x="38532" y="24613"/>
                    <a:pt x="38807" y="24597"/>
                  </a:cubicBezTo>
                  <a:cubicBezTo>
                    <a:pt x="39048" y="24586"/>
                    <a:pt x="38748" y="24436"/>
                    <a:pt x="38420" y="24436"/>
                  </a:cubicBezTo>
                  <a:cubicBezTo>
                    <a:pt x="38374" y="24436"/>
                    <a:pt x="38328" y="24439"/>
                    <a:pt x="38283" y="24446"/>
                  </a:cubicBezTo>
                  <a:cubicBezTo>
                    <a:pt x="37913" y="24503"/>
                    <a:pt x="37392" y="24708"/>
                    <a:pt x="37089" y="24872"/>
                  </a:cubicBezTo>
                  <a:cubicBezTo>
                    <a:pt x="37055" y="24891"/>
                    <a:pt x="37017" y="24899"/>
                    <a:pt x="36977" y="24899"/>
                  </a:cubicBezTo>
                  <a:cubicBezTo>
                    <a:pt x="36703" y="24899"/>
                    <a:pt x="36321" y="24509"/>
                    <a:pt x="36026" y="24509"/>
                  </a:cubicBezTo>
                  <a:cubicBezTo>
                    <a:pt x="35989" y="24509"/>
                    <a:pt x="35955" y="24515"/>
                    <a:pt x="35921" y="24528"/>
                  </a:cubicBezTo>
                  <a:cubicBezTo>
                    <a:pt x="35778" y="24586"/>
                    <a:pt x="35612" y="24619"/>
                    <a:pt x="35467" y="24619"/>
                  </a:cubicBezTo>
                  <a:cubicBezTo>
                    <a:pt x="35263" y="24619"/>
                    <a:pt x="35103" y="24553"/>
                    <a:pt x="35110" y="24392"/>
                  </a:cubicBezTo>
                  <a:cubicBezTo>
                    <a:pt x="35125" y="24133"/>
                    <a:pt x="34991" y="23910"/>
                    <a:pt x="34686" y="23910"/>
                  </a:cubicBezTo>
                  <a:cubicBezTo>
                    <a:pt x="34668" y="23910"/>
                    <a:pt x="34649" y="23911"/>
                    <a:pt x="34630" y="23912"/>
                  </a:cubicBezTo>
                  <a:cubicBezTo>
                    <a:pt x="34618" y="23913"/>
                    <a:pt x="34606" y="23914"/>
                    <a:pt x="34594" y="23914"/>
                  </a:cubicBezTo>
                  <a:cubicBezTo>
                    <a:pt x="34295" y="23914"/>
                    <a:pt x="34362" y="23568"/>
                    <a:pt x="34109" y="23568"/>
                  </a:cubicBezTo>
                  <a:cubicBezTo>
                    <a:pt x="33847" y="23568"/>
                    <a:pt x="34109" y="23884"/>
                    <a:pt x="33929" y="23966"/>
                  </a:cubicBezTo>
                  <a:cubicBezTo>
                    <a:pt x="33753" y="24048"/>
                    <a:pt x="33134" y="24200"/>
                    <a:pt x="33093" y="24446"/>
                  </a:cubicBezTo>
                  <a:cubicBezTo>
                    <a:pt x="33052" y="24695"/>
                    <a:pt x="33424" y="25106"/>
                    <a:pt x="33298" y="25355"/>
                  </a:cubicBezTo>
                  <a:cubicBezTo>
                    <a:pt x="33259" y="25434"/>
                    <a:pt x="33192" y="25466"/>
                    <a:pt x="33114" y="25466"/>
                  </a:cubicBezTo>
                  <a:cubicBezTo>
                    <a:pt x="32945" y="25466"/>
                    <a:pt x="32725" y="25311"/>
                    <a:pt x="32638" y="25134"/>
                  </a:cubicBezTo>
                  <a:cubicBezTo>
                    <a:pt x="32515" y="24875"/>
                    <a:pt x="32995" y="24477"/>
                    <a:pt x="32916" y="24326"/>
                  </a:cubicBezTo>
                  <a:cubicBezTo>
                    <a:pt x="32859" y="24222"/>
                    <a:pt x="32787" y="24026"/>
                    <a:pt x="32834" y="23897"/>
                  </a:cubicBezTo>
                  <a:cubicBezTo>
                    <a:pt x="32856" y="23830"/>
                    <a:pt x="32913" y="23786"/>
                    <a:pt x="32982" y="23777"/>
                  </a:cubicBezTo>
                  <a:cubicBezTo>
                    <a:pt x="33260" y="23720"/>
                    <a:pt x="33396" y="23543"/>
                    <a:pt x="33134" y="23392"/>
                  </a:cubicBezTo>
                  <a:cubicBezTo>
                    <a:pt x="33096" y="23369"/>
                    <a:pt x="33060" y="23360"/>
                    <a:pt x="33025" y="23360"/>
                  </a:cubicBezTo>
                  <a:cubicBezTo>
                    <a:pt x="32825" y="23360"/>
                    <a:pt x="32678" y="23685"/>
                    <a:pt x="32433" y="23720"/>
                  </a:cubicBezTo>
                  <a:cubicBezTo>
                    <a:pt x="32146" y="23761"/>
                    <a:pt x="32089" y="23941"/>
                    <a:pt x="31896" y="24035"/>
                  </a:cubicBezTo>
                  <a:cubicBezTo>
                    <a:pt x="31704" y="24133"/>
                    <a:pt x="31347" y="24051"/>
                    <a:pt x="31335" y="24215"/>
                  </a:cubicBezTo>
                  <a:cubicBezTo>
                    <a:pt x="31330" y="24273"/>
                    <a:pt x="31315" y="24294"/>
                    <a:pt x="31292" y="24294"/>
                  </a:cubicBezTo>
                  <a:cubicBezTo>
                    <a:pt x="31244" y="24294"/>
                    <a:pt x="31159" y="24202"/>
                    <a:pt x="31047" y="24174"/>
                  </a:cubicBezTo>
                  <a:cubicBezTo>
                    <a:pt x="31039" y="24173"/>
                    <a:pt x="31031" y="24172"/>
                    <a:pt x="31021" y="24172"/>
                  </a:cubicBezTo>
                  <a:cubicBezTo>
                    <a:pt x="30840" y="24172"/>
                    <a:pt x="30455" y="24516"/>
                    <a:pt x="30470" y="24711"/>
                  </a:cubicBezTo>
                  <a:cubicBezTo>
                    <a:pt x="30485" y="24916"/>
                    <a:pt x="30552" y="25109"/>
                    <a:pt x="30249" y="25301"/>
                  </a:cubicBezTo>
                  <a:cubicBezTo>
                    <a:pt x="29949" y="25497"/>
                    <a:pt x="29769" y="25851"/>
                    <a:pt x="29633" y="26018"/>
                  </a:cubicBezTo>
                  <a:cubicBezTo>
                    <a:pt x="29612" y="26047"/>
                    <a:pt x="29581" y="26062"/>
                    <a:pt x="29548" y="26062"/>
                  </a:cubicBezTo>
                  <a:cubicBezTo>
                    <a:pt x="29531" y="26062"/>
                    <a:pt x="29514" y="26058"/>
                    <a:pt x="29497" y="26049"/>
                  </a:cubicBezTo>
                  <a:cubicBezTo>
                    <a:pt x="29387" y="25996"/>
                    <a:pt x="29261" y="25794"/>
                    <a:pt x="29109" y="25563"/>
                  </a:cubicBezTo>
                  <a:cubicBezTo>
                    <a:pt x="28891" y="25235"/>
                    <a:pt x="28490" y="25260"/>
                    <a:pt x="28244" y="25153"/>
                  </a:cubicBezTo>
                  <a:cubicBezTo>
                    <a:pt x="28189" y="25128"/>
                    <a:pt x="28131" y="25117"/>
                    <a:pt x="28070" y="25117"/>
                  </a:cubicBezTo>
                  <a:cubicBezTo>
                    <a:pt x="27857" y="25117"/>
                    <a:pt x="27612" y="25258"/>
                    <a:pt x="27367" y="25481"/>
                  </a:cubicBezTo>
                  <a:cubicBezTo>
                    <a:pt x="27240" y="25596"/>
                    <a:pt x="27100" y="25639"/>
                    <a:pt x="26961" y="25639"/>
                  </a:cubicBezTo>
                  <a:cubicBezTo>
                    <a:pt x="26752" y="25639"/>
                    <a:pt x="26543" y="25544"/>
                    <a:pt x="26379" y="25453"/>
                  </a:cubicBezTo>
                  <a:cubicBezTo>
                    <a:pt x="26296" y="25409"/>
                    <a:pt x="26180" y="25301"/>
                    <a:pt x="26060" y="25169"/>
                  </a:cubicBezTo>
                  <a:cubicBezTo>
                    <a:pt x="25839" y="24929"/>
                    <a:pt x="25634" y="24673"/>
                    <a:pt x="25447" y="24405"/>
                  </a:cubicBezTo>
                  <a:cubicBezTo>
                    <a:pt x="25406" y="24348"/>
                    <a:pt x="25378" y="24301"/>
                    <a:pt x="25362" y="24272"/>
                  </a:cubicBezTo>
                  <a:cubicBezTo>
                    <a:pt x="25264" y="24095"/>
                    <a:pt x="25432" y="23739"/>
                    <a:pt x="25514" y="23477"/>
                  </a:cubicBezTo>
                  <a:cubicBezTo>
                    <a:pt x="25596" y="23215"/>
                    <a:pt x="25444" y="22583"/>
                    <a:pt x="25596" y="22419"/>
                  </a:cubicBezTo>
                  <a:cubicBezTo>
                    <a:pt x="25744" y="22255"/>
                    <a:pt x="25662" y="22157"/>
                    <a:pt x="25731" y="21775"/>
                  </a:cubicBezTo>
                  <a:cubicBezTo>
                    <a:pt x="25735" y="21753"/>
                    <a:pt x="25735" y="21731"/>
                    <a:pt x="25731" y="21712"/>
                  </a:cubicBezTo>
                  <a:cubicBezTo>
                    <a:pt x="25735" y="21409"/>
                    <a:pt x="25327" y="21507"/>
                    <a:pt x="25043" y="21223"/>
                  </a:cubicBezTo>
                  <a:cubicBezTo>
                    <a:pt x="24910" y="21091"/>
                    <a:pt x="24708" y="21043"/>
                    <a:pt x="24493" y="21043"/>
                  </a:cubicBezTo>
                  <a:cubicBezTo>
                    <a:pt x="24220" y="21043"/>
                    <a:pt x="23926" y="21120"/>
                    <a:pt x="23727" y="21198"/>
                  </a:cubicBezTo>
                  <a:cubicBezTo>
                    <a:pt x="23653" y="21226"/>
                    <a:pt x="23576" y="21236"/>
                    <a:pt x="23498" y="21236"/>
                  </a:cubicBezTo>
                  <a:cubicBezTo>
                    <a:pt x="23312" y="21236"/>
                    <a:pt x="23117" y="21180"/>
                    <a:pt x="22923" y="21180"/>
                  </a:cubicBezTo>
                  <a:cubicBezTo>
                    <a:pt x="22805" y="21180"/>
                    <a:pt x="22687" y="21201"/>
                    <a:pt x="22572" y="21267"/>
                  </a:cubicBezTo>
                  <a:lnTo>
                    <a:pt x="22559" y="21273"/>
                  </a:lnTo>
                  <a:cubicBezTo>
                    <a:pt x="22497" y="21307"/>
                    <a:pt x="22448" y="21322"/>
                    <a:pt x="22409" y="21322"/>
                  </a:cubicBezTo>
                  <a:cubicBezTo>
                    <a:pt x="22314" y="21322"/>
                    <a:pt x="22287" y="21233"/>
                    <a:pt x="22310" y="21125"/>
                  </a:cubicBezTo>
                  <a:cubicBezTo>
                    <a:pt x="22338" y="21002"/>
                    <a:pt x="22404" y="20891"/>
                    <a:pt x="22502" y="20812"/>
                  </a:cubicBezTo>
                  <a:cubicBezTo>
                    <a:pt x="22751" y="20620"/>
                    <a:pt x="22379" y="19853"/>
                    <a:pt x="22669" y="19783"/>
                  </a:cubicBezTo>
                  <a:cubicBezTo>
                    <a:pt x="22720" y="19768"/>
                    <a:pt x="22767" y="19742"/>
                    <a:pt x="22805" y="19704"/>
                  </a:cubicBezTo>
                  <a:cubicBezTo>
                    <a:pt x="22982" y="19537"/>
                    <a:pt x="23045" y="19165"/>
                    <a:pt x="23080" y="18865"/>
                  </a:cubicBezTo>
                  <a:cubicBezTo>
                    <a:pt x="23124" y="18492"/>
                    <a:pt x="22998" y="18369"/>
                    <a:pt x="23190" y="18164"/>
                  </a:cubicBezTo>
                  <a:cubicBezTo>
                    <a:pt x="23383" y="17959"/>
                    <a:pt x="23588" y="17943"/>
                    <a:pt x="23534" y="17656"/>
                  </a:cubicBezTo>
                  <a:cubicBezTo>
                    <a:pt x="23513" y="17550"/>
                    <a:pt x="23465" y="17522"/>
                    <a:pt x="23402" y="17522"/>
                  </a:cubicBezTo>
                  <a:cubicBezTo>
                    <a:pt x="23330" y="17522"/>
                    <a:pt x="23239" y="17557"/>
                    <a:pt x="23146" y="17557"/>
                  </a:cubicBezTo>
                  <a:cubicBezTo>
                    <a:pt x="23097" y="17557"/>
                    <a:pt x="23046" y="17547"/>
                    <a:pt x="22998" y="17517"/>
                  </a:cubicBezTo>
                  <a:cubicBezTo>
                    <a:pt x="22919" y="17468"/>
                    <a:pt x="22844" y="17449"/>
                    <a:pt x="22753" y="17449"/>
                  </a:cubicBezTo>
                  <a:cubicBezTo>
                    <a:pt x="22592" y="17449"/>
                    <a:pt x="22383" y="17507"/>
                    <a:pt x="22022" y="17558"/>
                  </a:cubicBezTo>
                  <a:cubicBezTo>
                    <a:pt x="21460" y="17637"/>
                    <a:pt x="21202" y="17874"/>
                    <a:pt x="21227" y="18271"/>
                  </a:cubicBezTo>
                  <a:cubicBezTo>
                    <a:pt x="21255" y="18669"/>
                    <a:pt x="21034" y="18492"/>
                    <a:pt x="21050" y="18833"/>
                  </a:cubicBezTo>
                  <a:cubicBezTo>
                    <a:pt x="21063" y="19177"/>
                    <a:pt x="20608" y="19190"/>
                    <a:pt x="20636" y="19398"/>
                  </a:cubicBezTo>
                  <a:cubicBezTo>
                    <a:pt x="20645" y="19463"/>
                    <a:pt x="20613" y="19487"/>
                    <a:pt x="20561" y="19487"/>
                  </a:cubicBezTo>
                  <a:cubicBezTo>
                    <a:pt x="20448" y="19487"/>
                    <a:pt x="20245" y="19376"/>
                    <a:pt x="20169" y="19329"/>
                  </a:cubicBezTo>
                  <a:cubicBezTo>
                    <a:pt x="20159" y="19323"/>
                    <a:pt x="20141" y="19320"/>
                    <a:pt x="20116" y="19320"/>
                  </a:cubicBezTo>
                  <a:cubicBezTo>
                    <a:pt x="19858" y="19320"/>
                    <a:pt x="18864" y="19619"/>
                    <a:pt x="18714" y="19644"/>
                  </a:cubicBezTo>
                  <a:cubicBezTo>
                    <a:pt x="18708" y="19646"/>
                    <a:pt x="18702" y="19646"/>
                    <a:pt x="18695" y="19646"/>
                  </a:cubicBezTo>
                  <a:cubicBezTo>
                    <a:pt x="18531" y="19646"/>
                    <a:pt x="18251" y="19316"/>
                    <a:pt x="18028" y="19316"/>
                  </a:cubicBezTo>
                  <a:cubicBezTo>
                    <a:pt x="18023" y="19316"/>
                    <a:pt x="18018" y="19316"/>
                    <a:pt x="18013" y="19316"/>
                  </a:cubicBezTo>
                  <a:cubicBezTo>
                    <a:pt x="18009" y="19316"/>
                    <a:pt x="18005" y="19317"/>
                    <a:pt x="18001" y="19317"/>
                  </a:cubicBezTo>
                  <a:cubicBezTo>
                    <a:pt x="17776" y="19317"/>
                    <a:pt x="17684" y="18967"/>
                    <a:pt x="17660" y="18685"/>
                  </a:cubicBezTo>
                  <a:cubicBezTo>
                    <a:pt x="17634" y="18398"/>
                    <a:pt x="17192" y="18136"/>
                    <a:pt x="17000" y="17874"/>
                  </a:cubicBezTo>
                  <a:cubicBezTo>
                    <a:pt x="16807" y="17615"/>
                    <a:pt x="16779" y="17037"/>
                    <a:pt x="16766" y="16665"/>
                  </a:cubicBezTo>
                  <a:cubicBezTo>
                    <a:pt x="16754" y="16295"/>
                    <a:pt x="16713" y="15664"/>
                    <a:pt x="16971" y="14935"/>
                  </a:cubicBezTo>
                  <a:cubicBezTo>
                    <a:pt x="17003" y="14853"/>
                    <a:pt x="17022" y="14764"/>
                    <a:pt x="17028" y="14676"/>
                  </a:cubicBezTo>
                  <a:cubicBezTo>
                    <a:pt x="16937" y="14618"/>
                    <a:pt x="16849" y="14578"/>
                    <a:pt x="16780" y="14578"/>
                  </a:cubicBezTo>
                  <a:cubicBezTo>
                    <a:pt x="16778" y="14578"/>
                    <a:pt x="16775" y="14578"/>
                    <a:pt x="16773" y="14578"/>
                  </a:cubicBezTo>
                  <a:cubicBezTo>
                    <a:pt x="16767" y="14578"/>
                    <a:pt x="16761" y="14578"/>
                    <a:pt x="16755" y="14578"/>
                  </a:cubicBezTo>
                  <a:cubicBezTo>
                    <a:pt x="16511" y="14578"/>
                    <a:pt x="16006" y="14272"/>
                    <a:pt x="15908" y="14272"/>
                  </a:cubicBezTo>
                  <a:cubicBezTo>
                    <a:pt x="15804" y="14272"/>
                    <a:pt x="15819" y="14022"/>
                    <a:pt x="15731" y="13890"/>
                  </a:cubicBezTo>
                  <a:cubicBezTo>
                    <a:pt x="15643" y="13757"/>
                    <a:pt x="15702" y="13508"/>
                    <a:pt x="15583" y="13419"/>
                  </a:cubicBezTo>
                  <a:cubicBezTo>
                    <a:pt x="15466" y="13334"/>
                    <a:pt x="15115" y="12996"/>
                    <a:pt x="14999" y="12583"/>
                  </a:cubicBezTo>
                  <a:cubicBezTo>
                    <a:pt x="14882" y="12173"/>
                    <a:pt x="14162" y="11967"/>
                    <a:pt x="13897" y="11952"/>
                  </a:cubicBezTo>
                  <a:cubicBezTo>
                    <a:pt x="13894" y="11951"/>
                    <a:pt x="13891" y="11951"/>
                    <a:pt x="13888" y="11951"/>
                  </a:cubicBezTo>
                  <a:cubicBezTo>
                    <a:pt x="13628" y="11951"/>
                    <a:pt x="13486" y="12495"/>
                    <a:pt x="13414" y="12526"/>
                  </a:cubicBezTo>
                  <a:cubicBezTo>
                    <a:pt x="13411" y="12527"/>
                    <a:pt x="13407" y="12528"/>
                    <a:pt x="13402" y="12528"/>
                  </a:cubicBezTo>
                  <a:cubicBezTo>
                    <a:pt x="13297" y="12528"/>
                    <a:pt x="12833" y="12229"/>
                    <a:pt x="12694" y="12157"/>
                  </a:cubicBezTo>
                  <a:cubicBezTo>
                    <a:pt x="12546" y="12084"/>
                    <a:pt x="12473" y="11939"/>
                    <a:pt x="12473" y="11762"/>
                  </a:cubicBezTo>
                  <a:cubicBezTo>
                    <a:pt x="12473" y="11589"/>
                    <a:pt x="12167" y="11308"/>
                    <a:pt x="12079" y="11279"/>
                  </a:cubicBezTo>
                  <a:cubicBezTo>
                    <a:pt x="11993" y="11251"/>
                    <a:pt x="11375" y="10648"/>
                    <a:pt x="11375" y="10648"/>
                  </a:cubicBezTo>
                  <a:lnTo>
                    <a:pt x="10409" y="10648"/>
                  </a:lnTo>
                  <a:lnTo>
                    <a:pt x="10200" y="10913"/>
                  </a:lnTo>
                  <a:lnTo>
                    <a:pt x="8442" y="10926"/>
                  </a:lnTo>
                  <a:cubicBezTo>
                    <a:pt x="8442" y="10926"/>
                    <a:pt x="7091" y="10427"/>
                    <a:pt x="6842" y="10370"/>
                  </a:cubicBezTo>
                  <a:cubicBezTo>
                    <a:pt x="6592" y="10310"/>
                    <a:pt x="6153" y="10004"/>
                    <a:pt x="6153" y="10004"/>
                  </a:cubicBezTo>
                  <a:lnTo>
                    <a:pt x="4730" y="10190"/>
                  </a:lnTo>
                  <a:cubicBezTo>
                    <a:pt x="4670" y="10064"/>
                    <a:pt x="4626" y="9934"/>
                    <a:pt x="4591" y="9799"/>
                  </a:cubicBezTo>
                  <a:cubicBezTo>
                    <a:pt x="4521" y="9537"/>
                    <a:pt x="4193" y="9155"/>
                    <a:pt x="4013" y="9110"/>
                  </a:cubicBezTo>
                  <a:cubicBezTo>
                    <a:pt x="3975" y="9102"/>
                    <a:pt x="3942" y="9099"/>
                    <a:pt x="3910" y="9099"/>
                  </a:cubicBezTo>
                  <a:cubicBezTo>
                    <a:pt x="3870" y="9099"/>
                    <a:pt x="3833" y="9103"/>
                    <a:pt x="3793" y="9103"/>
                  </a:cubicBezTo>
                  <a:cubicBezTo>
                    <a:pt x="3715" y="9103"/>
                    <a:pt x="3627" y="9089"/>
                    <a:pt x="3492" y="9003"/>
                  </a:cubicBezTo>
                  <a:cubicBezTo>
                    <a:pt x="3230" y="8836"/>
                    <a:pt x="2984" y="8687"/>
                    <a:pt x="2722" y="868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1779238" y="4070232"/>
              <a:ext cx="68133" cy="31070"/>
            </a:xfrm>
            <a:custGeom>
              <a:rect b="b" l="l" r="r" t="t"/>
              <a:pathLst>
                <a:path extrusionOk="0" h="814" w="1785">
                  <a:moveTo>
                    <a:pt x="1681" y="1"/>
                  </a:moveTo>
                  <a:cubicBezTo>
                    <a:pt x="1447" y="1"/>
                    <a:pt x="1152" y="61"/>
                    <a:pt x="1005" y="154"/>
                  </a:cubicBezTo>
                  <a:cubicBezTo>
                    <a:pt x="1154" y="59"/>
                    <a:pt x="1454" y="2"/>
                    <a:pt x="1690" y="2"/>
                  </a:cubicBezTo>
                  <a:cubicBezTo>
                    <a:pt x="1723" y="2"/>
                    <a:pt x="1754" y="3"/>
                    <a:pt x="1784" y="5"/>
                  </a:cubicBezTo>
                  <a:cubicBezTo>
                    <a:pt x="1752" y="2"/>
                    <a:pt x="1717" y="1"/>
                    <a:pt x="1681" y="1"/>
                  </a:cubicBezTo>
                  <a:close/>
                  <a:moveTo>
                    <a:pt x="994" y="160"/>
                  </a:moveTo>
                  <a:lnTo>
                    <a:pt x="994" y="160"/>
                  </a:lnTo>
                  <a:cubicBezTo>
                    <a:pt x="729" y="316"/>
                    <a:pt x="233" y="252"/>
                    <a:pt x="96" y="551"/>
                  </a:cubicBezTo>
                  <a:cubicBezTo>
                    <a:pt x="1" y="760"/>
                    <a:pt x="96" y="804"/>
                    <a:pt x="215" y="813"/>
                  </a:cubicBezTo>
                  <a:cubicBezTo>
                    <a:pt x="96" y="804"/>
                    <a:pt x="4" y="760"/>
                    <a:pt x="99" y="551"/>
                  </a:cubicBezTo>
                  <a:cubicBezTo>
                    <a:pt x="233" y="252"/>
                    <a:pt x="729" y="316"/>
                    <a:pt x="994" y="16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2016010" y="4090271"/>
              <a:ext cx="10649" cy="25994"/>
            </a:xfrm>
            <a:custGeom>
              <a:rect b="b" l="l" r="r" t="t"/>
              <a:pathLst>
                <a:path extrusionOk="0" h="681" w="279">
                  <a:moveTo>
                    <a:pt x="237" y="1"/>
                  </a:moveTo>
                  <a:cubicBezTo>
                    <a:pt x="115" y="1"/>
                    <a:pt x="39" y="84"/>
                    <a:pt x="140" y="206"/>
                  </a:cubicBezTo>
                  <a:cubicBezTo>
                    <a:pt x="40" y="85"/>
                    <a:pt x="118" y="1"/>
                    <a:pt x="243" y="1"/>
                  </a:cubicBezTo>
                  <a:cubicBezTo>
                    <a:pt x="246" y="1"/>
                    <a:pt x="248" y="1"/>
                    <a:pt x="250" y="1"/>
                  </a:cubicBezTo>
                  <a:cubicBezTo>
                    <a:pt x="246" y="1"/>
                    <a:pt x="241" y="1"/>
                    <a:pt x="237" y="1"/>
                  </a:cubicBezTo>
                  <a:close/>
                  <a:moveTo>
                    <a:pt x="140" y="206"/>
                  </a:moveTo>
                  <a:cubicBezTo>
                    <a:pt x="275" y="370"/>
                    <a:pt x="83" y="437"/>
                    <a:pt x="99" y="604"/>
                  </a:cubicBezTo>
                  <a:cubicBezTo>
                    <a:pt x="105" y="660"/>
                    <a:pt x="72" y="680"/>
                    <a:pt x="14" y="680"/>
                  </a:cubicBezTo>
                  <a:cubicBezTo>
                    <a:pt x="10" y="680"/>
                    <a:pt x="5" y="680"/>
                    <a:pt x="1" y="680"/>
                  </a:cubicBezTo>
                  <a:lnTo>
                    <a:pt x="1" y="680"/>
                  </a:lnTo>
                  <a:cubicBezTo>
                    <a:pt x="6" y="680"/>
                    <a:pt x="11" y="680"/>
                    <a:pt x="16" y="680"/>
                  </a:cubicBezTo>
                  <a:cubicBezTo>
                    <a:pt x="73" y="680"/>
                    <a:pt x="108" y="662"/>
                    <a:pt x="102" y="604"/>
                  </a:cubicBezTo>
                  <a:cubicBezTo>
                    <a:pt x="89" y="440"/>
                    <a:pt x="279" y="370"/>
                    <a:pt x="140" y="20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1999788" y="4029542"/>
              <a:ext cx="48934" cy="63095"/>
            </a:xfrm>
            <a:custGeom>
              <a:rect b="b" l="l" r="r" t="t"/>
              <a:pathLst>
                <a:path extrusionOk="0" h="1653" w="1282">
                  <a:moveTo>
                    <a:pt x="1034" y="0"/>
                  </a:moveTo>
                  <a:cubicBezTo>
                    <a:pt x="1034" y="0"/>
                    <a:pt x="1034" y="0"/>
                    <a:pt x="1034" y="0"/>
                  </a:cubicBezTo>
                  <a:lnTo>
                    <a:pt x="1034" y="0"/>
                  </a:lnTo>
                  <a:cubicBezTo>
                    <a:pt x="1041" y="0"/>
                    <a:pt x="1047" y="1"/>
                    <a:pt x="1054" y="1"/>
                  </a:cubicBezTo>
                  <a:cubicBezTo>
                    <a:pt x="1047" y="1"/>
                    <a:pt x="1041" y="0"/>
                    <a:pt x="1034" y="0"/>
                  </a:cubicBezTo>
                  <a:close/>
                  <a:moveTo>
                    <a:pt x="1034" y="0"/>
                  </a:moveTo>
                  <a:cubicBezTo>
                    <a:pt x="893" y="0"/>
                    <a:pt x="764" y="99"/>
                    <a:pt x="716" y="370"/>
                  </a:cubicBezTo>
                  <a:cubicBezTo>
                    <a:pt x="621" y="907"/>
                    <a:pt x="236" y="617"/>
                    <a:pt x="85" y="797"/>
                  </a:cubicBezTo>
                  <a:cubicBezTo>
                    <a:pt x="1" y="895"/>
                    <a:pt x="65" y="977"/>
                    <a:pt x="202" y="1032"/>
                  </a:cubicBezTo>
                  <a:lnTo>
                    <a:pt x="202" y="1032"/>
                  </a:lnTo>
                  <a:cubicBezTo>
                    <a:pt x="67" y="976"/>
                    <a:pt x="4" y="894"/>
                    <a:pt x="88" y="797"/>
                  </a:cubicBezTo>
                  <a:cubicBezTo>
                    <a:pt x="236" y="617"/>
                    <a:pt x="621" y="907"/>
                    <a:pt x="719" y="370"/>
                  </a:cubicBezTo>
                  <a:cubicBezTo>
                    <a:pt x="768" y="99"/>
                    <a:pt x="894" y="0"/>
                    <a:pt x="1034" y="0"/>
                  </a:cubicBezTo>
                  <a:lnTo>
                    <a:pt x="1034" y="0"/>
                  </a:lnTo>
                  <a:cubicBezTo>
                    <a:pt x="1034" y="0"/>
                    <a:pt x="1034" y="0"/>
                    <a:pt x="1034" y="0"/>
                  </a:cubicBezTo>
                  <a:close/>
                  <a:moveTo>
                    <a:pt x="202" y="1032"/>
                  </a:moveTo>
                  <a:cubicBezTo>
                    <a:pt x="308" y="1076"/>
                    <a:pt x="458" y="1104"/>
                    <a:pt x="617" y="1111"/>
                  </a:cubicBezTo>
                  <a:lnTo>
                    <a:pt x="617" y="1111"/>
                  </a:lnTo>
                  <a:cubicBezTo>
                    <a:pt x="458" y="1103"/>
                    <a:pt x="308" y="1076"/>
                    <a:pt x="202" y="1032"/>
                  </a:cubicBezTo>
                  <a:close/>
                  <a:moveTo>
                    <a:pt x="617" y="1111"/>
                  </a:moveTo>
                  <a:lnTo>
                    <a:pt x="617" y="1111"/>
                  </a:lnTo>
                  <a:cubicBezTo>
                    <a:pt x="623" y="1112"/>
                    <a:pt x="628" y="1112"/>
                    <a:pt x="634" y="1112"/>
                  </a:cubicBezTo>
                  <a:cubicBezTo>
                    <a:pt x="1003" y="1125"/>
                    <a:pt x="1278" y="1466"/>
                    <a:pt x="1101" y="1466"/>
                  </a:cubicBezTo>
                  <a:cubicBezTo>
                    <a:pt x="951" y="1466"/>
                    <a:pt x="985" y="1653"/>
                    <a:pt x="884" y="1653"/>
                  </a:cubicBezTo>
                  <a:cubicBezTo>
                    <a:pt x="881" y="1653"/>
                    <a:pt x="878" y="1652"/>
                    <a:pt x="874" y="1652"/>
                  </a:cubicBezTo>
                  <a:lnTo>
                    <a:pt x="874" y="1652"/>
                  </a:lnTo>
                  <a:cubicBezTo>
                    <a:pt x="878" y="1653"/>
                    <a:pt x="883" y="1653"/>
                    <a:pt x="887" y="1653"/>
                  </a:cubicBezTo>
                  <a:cubicBezTo>
                    <a:pt x="988" y="1653"/>
                    <a:pt x="953" y="1466"/>
                    <a:pt x="1104" y="1466"/>
                  </a:cubicBezTo>
                  <a:cubicBezTo>
                    <a:pt x="1281" y="1466"/>
                    <a:pt x="1007" y="1125"/>
                    <a:pt x="637" y="1112"/>
                  </a:cubicBezTo>
                  <a:cubicBezTo>
                    <a:pt x="631" y="1112"/>
                    <a:pt x="624" y="1112"/>
                    <a:pt x="617" y="111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1889246" y="4103784"/>
              <a:ext cx="12596" cy="267"/>
            </a:xfrm>
            <a:custGeom>
              <a:rect b="b" l="l" r="r" t="t"/>
              <a:pathLst>
                <a:path extrusionOk="0" h="7" w="330">
                  <a:moveTo>
                    <a:pt x="140" y="0"/>
                  </a:moveTo>
                  <a:cubicBezTo>
                    <a:pt x="95" y="0"/>
                    <a:pt x="49" y="1"/>
                    <a:pt x="1" y="1"/>
                  </a:cubicBezTo>
                  <a:lnTo>
                    <a:pt x="4" y="1"/>
                  </a:lnTo>
                  <a:cubicBezTo>
                    <a:pt x="34" y="1"/>
                    <a:pt x="63" y="2"/>
                    <a:pt x="92" y="2"/>
                  </a:cubicBezTo>
                  <a:cubicBezTo>
                    <a:pt x="120" y="2"/>
                    <a:pt x="148" y="1"/>
                    <a:pt x="175" y="1"/>
                  </a:cubicBezTo>
                  <a:cubicBezTo>
                    <a:pt x="229" y="1"/>
                    <a:pt x="280" y="2"/>
                    <a:pt x="329" y="7"/>
                  </a:cubicBezTo>
                  <a:cubicBezTo>
                    <a:pt x="270" y="1"/>
                    <a:pt x="207" y="0"/>
                    <a:pt x="14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1937837" y="4118479"/>
              <a:ext cx="13894" cy="992"/>
            </a:xfrm>
            <a:custGeom>
              <a:rect b="b" l="l" r="r" t="t"/>
              <a:pathLst>
                <a:path extrusionOk="0" h="26" w="364">
                  <a:moveTo>
                    <a:pt x="363" y="1"/>
                  </a:moveTo>
                  <a:lnTo>
                    <a:pt x="363" y="1"/>
                  </a:lnTo>
                  <a:cubicBezTo>
                    <a:pt x="283" y="18"/>
                    <a:pt x="203" y="26"/>
                    <a:pt x="123" y="26"/>
                  </a:cubicBezTo>
                  <a:lnTo>
                    <a:pt x="123" y="26"/>
                  </a:lnTo>
                  <a:cubicBezTo>
                    <a:pt x="82" y="26"/>
                    <a:pt x="41" y="24"/>
                    <a:pt x="0" y="20"/>
                  </a:cubicBezTo>
                  <a:lnTo>
                    <a:pt x="0" y="20"/>
                  </a:lnTo>
                  <a:cubicBezTo>
                    <a:pt x="41" y="24"/>
                    <a:pt x="82" y="26"/>
                    <a:pt x="122" y="26"/>
                  </a:cubicBezTo>
                  <a:cubicBezTo>
                    <a:pt x="122" y="26"/>
                    <a:pt x="122" y="26"/>
                    <a:pt x="123" y="26"/>
                  </a:cubicBezTo>
                  <a:lnTo>
                    <a:pt x="123" y="26"/>
                  </a:lnTo>
                  <a:cubicBezTo>
                    <a:pt x="123" y="26"/>
                    <a:pt x="123" y="26"/>
                    <a:pt x="123" y="26"/>
                  </a:cubicBezTo>
                  <a:cubicBezTo>
                    <a:pt x="205" y="26"/>
                    <a:pt x="285" y="18"/>
                    <a:pt x="36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1867221" y="4093287"/>
              <a:ext cx="2328" cy="229"/>
            </a:xfrm>
            <a:custGeom>
              <a:rect b="b" l="l" r="r" t="t"/>
              <a:pathLst>
                <a:path extrusionOk="0" h="6" w="61">
                  <a:moveTo>
                    <a:pt x="0" y="1"/>
                  </a:moveTo>
                  <a:cubicBezTo>
                    <a:pt x="10" y="1"/>
                    <a:pt x="19" y="1"/>
                    <a:pt x="32" y="4"/>
                  </a:cubicBezTo>
                  <a:cubicBezTo>
                    <a:pt x="35" y="5"/>
                    <a:pt x="38" y="5"/>
                    <a:pt x="41" y="5"/>
                  </a:cubicBezTo>
                  <a:cubicBezTo>
                    <a:pt x="48" y="5"/>
                    <a:pt x="54" y="4"/>
                    <a:pt x="60" y="4"/>
                  </a:cubicBezTo>
                  <a:cubicBezTo>
                    <a:pt x="51" y="4"/>
                    <a:pt x="41" y="4"/>
                    <a:pt x="2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2601012" y="5023618"/>
              <a:ext cx="12711" cy="1985"/>
            </a:xfrm>
            <a:custGeom>
              <a:rect b="b" l="l" r="r" t="t"/>
              <a:pathLst>
                <a:path extrusionOk="0" h="52" w="333">
                  <a:moveTo>
                    <a:pt x="263" y="0"/>
                  </a:moveTo>
                  <a:cubicBezTo>
                    <a:pt x="204" y="0"/>
                    <a:pt x="144" y="9"/>
                    <a:pt x="85" y="24"/>
                  </a:cubicBezTo>
                  <a:lnTo>
                    <a:pt x="85" y="24"/>
                  </a:lnTo>
                  <a:cubicBezTo>
                    <a:pt x="144" y="9"/>
                    <a:pt x="206" y="1"/>
                    <a:pt x="268" y="1"/>
                  </a:cubicBezTo>
                  <a:cubicBezTo>
                    <a:pt x="290" y="1"/>
                    <a:pt x="311" y="2"/>
                    <a:pt x="332" y="4"/>
                  </a:cubicBezTo>
                  <a:cubicBezTo>
                    <a:pt x="309" y="2"/>
                    <a:pt x="286" y="0"/>
                    <a:pt x="263" y="0"/>
                  </a:cubicBezTo>
                  <a:close/>
                  <a:moveTo>
                    <a:pt x="85" y="24"/>
                  </a:moveTo>
                  <a:lnTo>
                    <a:pt x="85" y="24"/>
                  </a:lnTo>
                  <a:cubicBezTo>
                    <a:pt x="56" y="32"/>
                    <a:pt x="28" y="41"/>
                    <a:pt x="1" y="52"/>
                  </a:cubicBezTo>
                  <a:cubicBezTo>
                    <a:pt x="28" y="41"/>
                    <a:pt x="56" y="32"/>
                    <a:pt x="85" y="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710119" y="4427470"/>
              <a:ext cx="10077" cy="2405"/>
            </a:xfrm>
            <a:custGeom>
              <a:rect b="b" l="l" r="r" t="t"/>
              <a:pathLst>
                <a:path extrusionOk="0" h="63" w="264">
                  <a:moveTo>
                    <a:pt x="264" y="0"/>
                  </a:moveTo>
                  <a:cubicBezTo>
                    <a:pt x="222" y="22"/>
                    <a:pt x="173" y="35"/>
                    <a:pt x="123" y="35"/>
                  </a:cubicBezTo>
                  <a:lnTo>
                    <a:pt x="123" y="35"/>
                  </a:lnTo>
                  <a:cubicBezTo>
                    <a:pt x="118" y="35"/>
                    <a:pt x="113" y="35"/>
                    <a:pt x="107" y="34"/>
                  </a:cubicBezTo>
                  <a:cubicBezTo>
                    <a:pt x="107" y="34"/>
                    <a:pt x="106" y="34"/>
                    <a:pt x="105" y="34"/>
                  </a:cubicBezTo>
                  <a:lnTo>
                    <a:pt x="105" y="34"/>
                  </a:lnTo>
                  <a:cubicBezTo>
                    <a:pt x="110" y="35"/>
                    <a:pt x="116" y="35"/>
                    <a:pt x="122" y="35"/>
                  </a:cubicBezTo>
                  <a:cubicBezTo>
                    <a:pt x="122" y="35"/>
                    <a:pt x="122" y="35"/>
                    <a:pt x="123" y="35"/>
                  </a:cubicBezTo>
                  <a:lnTo>
                    <a:pt x="123" y="35"/>
                  </a:lnTo>
                  <a:cubicBezTo>
                    <a:pt x="123" y="35"/>
                    <a:pt x="123" y="35"/>
                    <a:pt x="124" y="35"/>
                  </a:cubicBezTo>
                  <a:cubicBezTo>
                    <a:pt x="172" y="35"/>
                    <a:pt x="222" y="23"/>
                    <a:pt x="264" y="0"/>
                  </a:cubicBezTo>
                  <a:close/>
                  <a:moveTo>
                    <a:pt x="104" y="34"/>
                  </a:moveTo>
                  <a:cubicBezTo>
                    <a:pt x="70" y="34"/>
                    <a:pt x="32" y="44"/>
                    <a:pt x="0" y="63"/>
                  </a:cubicBezTo>
                  <a:cubicBezTo>
                    <a:pt x="31" y="44"/>
                    <a:pt x="68" y="35"/>
                    <a:pt x="105" y="34"/>
                  </a:cubicBezTo>
                  <a:lnTo>
                    <a:pt x="105" y="34"/>
                  </a:lnTo>
                  <a:cubicBezTo>
                    <a:pt x="105" y="34"/>
                    <a:pt x="104" y="34"/>
                    <a:pt x="104" y="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755542" y="4382620"/>
              <a:ext cx="4733" cy="1107"/>
            </a:xfrm>
            <a:custGeom>
              <a:rect b="b" l="l" r="r" t="t"/>
              <a:pathLst>
                <a:path extrusionOk="0" h="29" w="124">
                  <a:moveTo>
                    <a:pt x="123" y="0"/>
                  </a:moveTo>
                  <a:lnTo>
                    <a:pt x="123" y="0"/>
                  </a:lnTo>
                  <a:cubicBezTo>
                    <a:pt x="101" y="7"/>
                    <a:pt x="79" y="13"/>
                    <a:pt x="57" y="16"/>
                  </a:cubicBezTo>
                  <a:cubicBezTo>
                    <a:pt x="79" y="13"/>
                    <a:pt x="101" y="10"/>
                    <a:pt x="123" y="0"/>
                  </a:cubicBezTo>
                  <a:close/>
                  <a:moveTo>
                    <a:pt x="57" y="16"/>
                  </a:moveTo>
                  <a:cubicBezTo>
                    <a:pt x="38" y="16"/>
                    <a:pt x="19" y="19"/>
                    <a:pt x="0" y="29"/>
                  </a:cubicBezTo>
                  <a:cubicBezTo>
                    <a:pt x="16" y="22"/>
                    <a:pt x="35" y="16"/>
                    <a:pt x="57" y="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743709" y="4438272"/>
              <a:ext cx="26261" cy="7405"/>
            </a:xfrm>
            <a:custGeom>
              <a:rect b="b" l="l" r="r" t="t"/>
              <a:pathLst>
                <a:path extrusionOk="0" h="194" w="688">
                  <a:moveTo>
                    <a:pt x="175" y="1"/>
                  </a:moveTo>
                  <a:lnTo>
                    <a:pt x="175" y="1"/>
                  </a:lnTo>
                  <a:cubicBezTo>
                    <a:pt x="1" y="70"/>
                    <a:pt x="165" y="193"/>
                    <a:pt x="462" y="193"/>
                  </a:cubicBezTo>
                  <a:cubicBezTo>
                    <a:pt x="540" y="187"/>
                    <a:pt x="618" y="168"/>
                    <a:pt x="687" y="134"/>
                  </a:cubicBezTo>
                  <a:lnTo>
                    <a:pt x="687" y="134"/>
                  </a:lnTo>
                  <a:cubicBezTo>
                    <a:pt x="618" y="168"/>
                    <a:pt x="540" y="187"/>
                    <a:pt x="462" y="190"/>
                  </a:cubicBezTo>
                  <a:cubicBezTo>
                    <a:pt x="168" y="190"/>
                    <a:pt x="4" y="70"/>
                    <a:pt x="17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2659947" y="4989531"/>
              <a:ext cx="19161" cy="6680"/>
            </a:xfrm>
            <a:custGeom>
              <a:rect b="b" l="l" r="r" t="t"/>
              <a:pathLst>
                <a:path extrusionOk="0" h="175" w="502">
                  <a:moveTo>
                    <a:pt x="4" y="0"/>
                  </a:moveTo>
                  <a:cubicBezTo>
                    <a:pt x="3" y="0"/>
                    <a:pt x="1" y="0"/>
                    <a:pt x="0" y="1"/>
                  </a:cubicBezTo>
                  <a:cubicBezTo>
                    <a:pt x="10" y="1"/>
                    <a:pt x="26" y="13"/>
                    <a:pt x="51" y="45"/>
                  </a:cubicBezTo>
                  <a:cubicBezTo>
                    <a:pt x="119" y="137"/>
                    <a:pt x="207" y="174"/>
                    <a:pt x="300" y="174"/>
                  </a:cubicBezTo>
                  <a:cubicBezTo>
                    <a:pt x="366" y="174"/>
                    <a:pt x="435" y="155"/>
                    <a:pt x="502" y="124"/>
                  </a:cubicBezTo>
                  <a:lnTo>
                    <a:pt x="502" y="124"/>
                  </a:lnTo>
                  <a:cubicBezTo>
                    <a:pt x="436" y="155"/>
                    <a:pt x="368" y="173"/>
                    <a:pt x="303" y="173"/>
                  </a:cubicBezTo>
                  <a:cubicBezTo>
                    <a:pt x="210" y="173"/>
                    <a:pt x="123" y="136"/>
                    <a:pt x="54" y="45"/>
                  </a:cubicBezTo>
                  <a:cubicBezTo>
                    <a:pt x="29" y="11"/>
                    <a:pt x="14" y="0"/>
                    <a:pt x="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779399" y="4367962"/>
              <a:ext cx="24352" cy="16260"/>
            </a:xfrm>
            <a:custGeom>
              <a:rect b="b" l="l" r="r" t="t"/>
              <a:pathLst>
                <a:path extrusionOk="0" h="426" w="638">
                  <a:moveTo>
                    <a:pt x="41" y="0"/>
                  </a:moveTo>
                  <a:cubicBezTo>
                    <a:pt x="31" y="0"/>
                    <a:pt x="18" y="4"/>
                    <a:pt x="0" y="12"/>
                  </a:cubicBezTo>
                  <a:cubicBezTo>
                    <a:pt x="17" y="4"/>
                    <a:pt x="29" y="1"/>
                    <a:pt x="39" y="1"/>
                  </a:cubicBezTo>
                  <a:cubicBezTo>
                    <a:pt x="108" y="1"/>
                    <a:pt x="33" y="168"/>
                    <a:pt x="335" y="179"/>
                  </a:cubicBezTo>
                  <a:cubicBezTo>
                    <a:pt x="603" y="192"/>
                    <a:pt x="635" y="368"/>
                    <a:pt x="531" y="425"/>
                  </a:cubicBezTo>
                  <a:cubicBezTo>
                    <a:pt x="638" y="372"/>
                    <a:pt x="606" y="189"/>
                    <a:pt x="338" y="179"/>
                  </a:cubicBezTo>
                  <a:cubicBezTo>
                    <a:pt x="35" y="168"/>
                    <a:pt x="110" y="0"/>
                    <a:pt x="4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1194847" y="4535722"/>
              <a:ext cx="22940" cy="18207"/>
            </a:xfrm>
            <a:custGeom>
              <a:rect b="b" l="l" r="r" t="t"/>
              <a:pathLst>
                <a:path extrusionOk="0" h="477" w="601">
                  <a:moveTo>
                    <a:pt x="30" y="0"/>
                  </a:moveTo>
                  <a:cubicBezTo>
                    <a:pt x="21" y="0"/>
                    <a:pt x="11" y="3"/>
                    <a:pt x="1" y="8"/>
                  </a:cubicBezTo>
                  <a:cubicBezTo>
                    <a:pt x="10" y="3"/>
                    <a:pt x="20" y="1"/>
                    <a:pt x="28" y="1"/>
                  </a:cubicBezTo>
                  <a:cubicBezTo>
                    <a:pt x="50" y="1"/>
                    <a:pt x="68" y="17"/>
                    <a:pt x="80" y="55"/>
                  </a:cubicBezTo>
                  <a:cubicBezTo>
                    <a:pt x="142" y="255"/>
                    <a:pt x="418" y="476"/>
                    <a:pt x="561" y="476"/>
                  </a:cubicBezTo>
                  <a:cubicBezTo>
                    <a:pt x="561" y="476"/>
                    <a:pt x="561" y="476"/>
                    <a:pt x="561" y="476"/>
                  </a:cubicBezTo>
                  <a:lnTo>
                    <a:pt x="561" y="476"/>
                  </a:lnTo>
                  <a:cubicBezTo>
                    <a:pt x="561" y="476"/>
                    <a:pt x="561" y="476"/>
                    <a:pt x="561" y="476"/>
                  </a:cubicBezTo>
                  <a:cubicBezTo>
                    <a:pt x="576" y="476"/>
                    <a:pt x="589" y="474"/>
                    <a:pt x="600" y="469"/>
                  </a:cubicBezTo>
                  <a:lnTo>
                    <a:pt x="600" y="469"/>
                  </a:lnTo>
                  <a:cubicBezTo>
                    <a:pt x="589" y="474"/>
                    <a:pt x="576" y="476"/>
                    <a:pt x="561" y="476"/>
                  </a:cubicBezTo>
                  <a:lnTo>
                    <a:pt x="561" y="476"/>
                  </a:lnTo>
                  <a:cubicBezTo>
                    <a:pt x="420" y="476"/>
                    <a:pt x="146" y="255"/>
                    <a:pt x="83" y="55"/>
                  </a:cubicBezTo>
                  <a:cubicBezTo>
                    <a:pt x="69" y="15"/>
                    <a:pt x="52" y="0"/>
                    <a:pt x="3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700462" y="4465984"/>
              <a:ext cx="4848" cy="1489"/>
            </a:xfrm>
            <a:custGeom>
              <a:rect b="b" l="l" r="r" t="t"/>
              <a:pathLst>
                <a:path extrusionOk="0" h="39" w="127">
                  <a:moveTo>
                    <a:pt x="127" y="1"/>
                  </a:moveTo>
                  <a:lnTo>
                    <a:pt x="127" y="1"/>
                  </a:lnTo>
                  <a:cubicBezTo>
                    <a:pt x="95" y="13"/>
                    <a:pt x="61" y="23"/>
                    <a:pt x="29" y="29"/>
                  </a:cubicBezTo>
                  <a:cubicBezTo>
                    <a:pt x="20" y="29"/>
                    <a:pt x="10" y="32"/>
                    <a:pt x="1" y="39"/>
                  </a:cubicBezTo>
                  <a:cubicBezTo>
                    <a:pt x="10" y="32"/>
                    <a:pt x="20" y="29"/>
                    <a:pt x="32" y="29"/>
                  </a:cubicBezTo>
                  <a:cubicBezTo>
                    <a:pt x="64" y="23"/>
                    <a:pt x="95" y="13"/>
                    <a:pt x="12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518656" y="4571678"/>
              <a:ext cx="15917" cy="5573"/>
            </a:xfrm>
            <a:custGeom>
              <a:rect b="b" l="l" r="r" t="t"/>
              <a:pathLst>
                <a:path extrusionOk="0" h="146" w="417">
                  <a:moveTo>
                    <a:pt x="25" y="0"/>
                  </a:moveTo>
                  <a:cubicBezTo>
                    <a:pt x="16" y="0"/>
                    <a:pt x="8" y="2"/>
                    <a:pt x="0" y="6"/>
                  </a:cubicBezTo>
                  <a:cubicBezTo>
                    <a:pt x="7" y="3"/>
                    <a:pt x="14" y="2"/>
                    <a:pt x="21" y="2"/>
                  </a:cubicBezTo>
                  <a:cubicBezTo>
                    <a:pt x="59" y="2"/>
                    <a:pt x="109" y="39"/>
                    <a:pt x="164" y="104"/>
                  </a:cubicBezTo>
                  <a:cubicBezTo>
                    <a:pt x="191" y="133"/>
                    <a:pt x="228" y="145"/>
                    <a:pt x="269" y="145"/>
                  </a:cubicBezTo>
                  <a:cubicBezTo>
                    <a:pt x="315" y="145"/>
                    <a:pt x="366" y="131"/>
                    <a:pt x="417" y="107"/>
                  </a:cubicBezTo>
                  <a:lnTo>
                    <a:pt x="417" y="107"/>
                  </a:lnTo>
                  <a:cubicBezTo>
                    <a:pt x="365" y="130"/>
                    <a:pt x="315" y="145"/>
                    <a:pt x="271" y="145"/>
                  </a:cubicBezTo>
                  <a:cubicBezTo>
                    <a:pt x="229" y="145"/>
                    <a:pt x="193" y="132"/>
                    <a:pt x="167" y="101"/>
                  </a:cubicBezTo>
                  <a:cubicBezTo>
                    <a:pt x="111" y="37"/>
                    <a:pt x="63" y="0"/>
                    <a:pt x="2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483462" y="4561525"/>
              <a:ext cx="25803" cy="30345"/>
            </a:xfrm>
            <a:custGeom>
              <a:rect b="b" l="l" r="r" t="t"/>
              <a:pathLst>
                <a:path extrusionOk="0" h="795" w="676">
                  <a:moveTo>
                    <a:pt x="676" y="1"/>
                  </a:moveTo>
                  <a:cubicBezTo>
                    <a:pt x="629" y="23"/>
                    <a:pt x="594" y="61"/>
                    <a:pt x="578" y="108"/>
                  </a:cubicBezTo>
                  <a:cubicBezTo>
                    <a:pt x="468" y="424"/>
                    <a:pt x="0" y="661"/>
                    <a:pt x="123" y="778"/>
                  </a:cubicBezTo>
                  <a:cubicBezTo>
                    <a:pt x="124" y="778"/>
                    <a:pt x="125" y="779"/>
                    <a:pt x="126" y="780"/>
                  </a:cubicBezTo>
                  <a:lnTo>
                    <a:pt x="126" y="780"/>
                  </a:lnTo>
                  <a:cubicBezTo>
                    <a:pt x="9" y="656"/>
                    <a:pt x="471" y="423"/>
                    <a:pt x="581" y="108"/>
                  </a:cubicBezTo>
                  <a:cubicBezTo>
                    <a:pt x="597" y="61"/>
                    <a:pt x="632" y="23"/>
                    <a:pt x="676" y="1"/>
                  </a:cubicBezTo>
                  <a:close/>
                  <a:moveTo>
                    <a:pt x="452" y="702"/>
                  </a:moveTo>
                  <a:lnTo>
                    <a:pt x="452" y="702"/>
                  </a:lnTo>
                  <a:cubicBezTo>
                    <a:pt x="340" y="755"/>
                    <a:pt x="233" y="792"/>
                    <a:pt x="171" y="792"/>
                  </a:cubicBezTo>
                  <a:cubicBezTo>
                    <a:pt x="151" y="792"/>
                    <a:pt x="135" y="788"/>
                    <a:pt x="126" y="780"/>
                  </a:cubicBezTo>
                  <a:lnTo>
                    <a:pt x="126" y="780"/>
                  </a:lnTo>
                  <a:cubicBezTo>
                    <a:pt x="126" y="780"/>
                    <a:pt x="126" y="780"/>
                    <a:pt x="127" y="781"/>
                  </a:cubicBezTo>
                  <a:cubicBezTo>
                    <a:pt x="136" y="790"/>
                    <a:pt x="153" y="795"/>
                    <a:pt x="175" y="795"/>
                  </a:cubicBezTo>
                  <a:cubicBezTo>
                    <a:pt x="237" y="795"/>
                    <a:pt x="342" y="758"/>
                    <a:pt x="452" y="70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541405" y="4532172"/>
              <a:ext cx="35193" cy="30383"/>
            </a:xfrm>
            <a:custGeom>
              <a:rect b="b" l="l" r="r" t="t"/>
              <a:pathLst>
                <a:path extrusionOk="0" h="796" w="922">
                  <a:moveTo>
                    <a:pt x="922" y="0"/>
                  </a:moveTo>
                  <a:lnTo>
                    <a:pt x="922" y="0"/>
                  </a:lnTo>
                  <a:cubicBezTo>
                    <a:pt x="565" y="158"/>
                    <a:pt x="92" y="685"/>
                    <a:pt x="23" y="779"/>
                  </a:cubicBezTo>
                  <a:cubicBezTo>
                    <a:pt x="95" y="685"/>
                    <a:pt x="565" y="158"/>
                    <a:pt x="922" y="0"/>
                  </a:cubicBezTo>
                  <a:close/>
                  <a:moveTo>
                    <a:pt x="23" y="779"/>
                  </a:moveTo>
                  <a:cubicBezTo>
                    <a:pt x="17" y="789"/>
                    <a:pt x="7" y="792"/>
                    <a:pt x="1" y="795"/>
                  </a:cubicBezTo>
                  <a:cubicBezTo>
                    <a:pt x="10" y="792"/>
                    <a:pt x="17" y="789"/>
                    <a:pt x="23" y="77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547322" y="4566449"/>
              <a:ext cx="16909" cy="1031"/>
            </a:xfrm>
            <a:custGeom>
              <a:rect b="b" l="l" r="r" t="t"/>
              <a:pathLst>
                <a:path extrusionOk="0" h="27" w="443">
                  <a:moveTo>
                    <a:pt x="163" y="0"/>
                  </a:moveTo>
                  <a:cubicBezTo>
                    <a:pt x="163" y="0"/>
                    <a:pt x="163" y="0"/>
                    <a:pt x="163" y="0"/>
                  </a:cubicBezTo>
                  <a:lnTo>
                    <a:pt x="163" y="0"/>
                  </a:lnTo>
                  <a:cubicBezTo>
                    <a:pt x="240" y="0"/>
                    <a:pt x="316" y="13"/>
                    <a:pt x="373" y="20"/>
                  </a:cubicBezTo>
                  <a:cubicBezTo>
                    <a:pt x="379" y="21"/>
                    <a:pt x="385" y="22"/>
                    <a:pt x="391" y="22"/>
                  </a:cubicBezTo>
                  <a:cubicBezTo>
                    <a:pt x="409" y="22"/>
                    <a:pt x="426" y="18"/>
                    <a:pt x="442" y="11"/>
                  </a:cubicBezTo>
                  <a:lnTo>
                    <a:pt x="442" y="11"/>
                  </a:lnTo>
                  <a:cubicBezTo>
                    <a:pt x="420" y="17"/>
                    <a:pt x="398" y="20"/>
                    <a:pt x="376" y="20"/>
                  </a:cubicBezTo>
                  <a:cubicBezTo>
                    <a:pt x="317" y="13"/>
                    <a:pt x="240" y="0"/>
                    <a:pt x="163" y="0"/>
                  </a:cubicBezTo>
                  <a:close/>
                  <a:moveTo>
                    <a:pt x="162" y="0"/>
                  </a:moveTo>
                  <a:cubicBezTo>
                    <a:pt x="107" y="0"/>
                    <a:pt x="51" y="7"/>
                    <a:pt x="0" y="27"/>
                  </a:cubicBezTo>
                  <a:cubicBezTo>
                    <a:pt x="51" y="7"/>
                    <a:pt x="107" y="0"/>
                    <a:pt x="163" y="0"/>
                  </a:cubicBezTo>
                  <a:lnTo>
                    <a:pt x="163" y="0"/>
                  </a:lnTo>
                  <a:cubicBezTo>
                    <a:pt x="162" y="0"/>
                    <a:pt x="162" y="0"/>
                    <a:pt x="16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573965" y="4558777"/>
              <a:ext cx="8703" cy="2557"/>
            </a:xfrm>
            <a:custGeom>
              <a:rect b="b" l="l" r="r" t="t"/>
              <a:pathLst>
                <a:path extrusionOk="0" h="67" w="228">
                  <a:moveTo>
                    <a:pt x="227" y="0"/>
                  </a:moveTo>
                  <a:cubicBezTo>
                    <a:pt x="152" y="13"/>
                    <a:pt x="73" y="35"/>
                    <a:pt x="0" y="67"/>
                  </a:cubicBezTo>
                  <a:cubicBezTo>
                    <a:pt x="73" y="35"/>
                    <a:pt x="148" y="16"/>
                    <a:pt x="22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639733" y="4519614"/>
              <a:ext cx="1145" cy="382"/>
            </a:xfrm>
            <a:custGeom>
              <a:rect b="b" l="l" r="r" t="t"/>
              <a:pathLst>
                <a:path extrusionOk="0" h="10" w="30">
                  <a:moveTo>
                    <a:pt x="29" y="0"/>
                  </a:moveTo>
                  <a:cubicBezTo>
                    <a:pt x="20" y="4"/>
                    <a:pt x="10" y="7"/>
                    <a:pt x="1" y="10"/>
                  </a:cubicBezTo>
                  <a:cubicBezTo>
                    <a:pt x="10" y="10"/>
                    <a:pt x="20" y="4"/>
                    <a:pt x="2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586828" y="4505643"/>
              <a:ext cx="23322" cy="23398"/>
            </a:xfrm>
            <a:custGeom>
              <a:rect b="b" l="l" r="r" t="t"/>
              <a:pathLst>
                <a:path extrusionOk="0" h="613" w="611">
                  <a:moveTo>
                    <a:pt x="610" y="0"/>
                  </a:moveTo>
                  <a:cubicBezTo>
                    <a:pt x="427" y="70"/>
                    <a:pt x="269" y="483"/>
                    <a:pt x="1" y="613"/>
                  </a:cubicBezTo>
                  <a:cubicBezTo>
                    <a:pt x="269" y="483"/>
                    <a:pt x="427" y="73"/>
                    <a:pt x="61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1178815" y="4484077"/>
              <a:ext cx="16070" cy="37750"/>
            </a:xfrm>
            <a:custGeom>
              <a:rect b="b" l="l" r="r" t="t"/>
              <a:pathLst>
                <a:path extrusionOk="0" h="989" w="421">
                  <a:moveTo>
                    <a:pt x="24" y="1"/>
                  </a:moveTo>
                  <a:cubicBezTo>
                    <a:pt x="16" y="1"/>
                    <a:pt x="8" y="3"/>
                    <a:pt x="1" y="7"/>
                  </a:cubicBezTo>
                  <a:cubicBezTo>
                    <a:pt x="7" y="3"/>
                    <a:pt x="15" y="2"/>
                    <a:pt x="22" y="2"/>
                  </a:cubicBezTo>
                  <a:cubicBezTo>
                    <a:pt x="115" y="2"/>
                    <a:pt x="271" y="243"/>
                    <a:pt x="335" y="474"/>
                  </a:cubicBezTo>
                  <a:cubicBezTo>
                    <a:pt x="418" y="764"/>
                    <a:pt x="130" y="751"/>
                    <a:pt x="130" y="900"/>
                  </a:cubicBezTo>
                  <a:cubicBezTo>
                    <a:pt x="130" y="941"/>
                    <a:pt x="105" y="976"/>
                    <a:pt x="67" y="988"/>
                  </a:cubicBezTo>
                  <a:cubicBezTo>
                    <a:pt x="108" y="976"/>
                    <a:pt x="133" y="941"/>
                    <a:pt x="133" y="900"/>
                  </a:cubicBezTo>
                  <a:cubicBezTo>
                    <a:pt x="133" y="748"/>
                    <a:pt x="421" y="764"/>
                    <a:pt x="339" y="474"/>
                  </a:cubicBezTo>
                  <a:cubicBezTo>
                    <a:pt x="272" y="241"/>
                    <a:pt x="117" y="1"/>
                    <a:pt x="2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1143393" y="4446288"/>
              <a:ext cx="14314" cy="45041"/>
            </a:xfrm>
            <a:custGeom>
              <a:rect b="b" l="l" r="r" t="t"/>
              <a:pathLst>
                <a:path extrusionOk="0" h="1180" w="375">
                  <a:moveTo>
                    <a:pt x="11" y="0"/>
                  </a:moveTo>
                  <a:cubicBezTo>
                    <a:pt x="7" y="0"/>
                    <a:pt x="4" y="1"/>
                    <a:pt x="1" y="2"/>
                  </a:cubicBezTo>
                  <a:cubicBezTo>
                    <a:pt x="4" y="1"/>
                    <a:pt x="6" y="1"/>
                    <a:pt x="10" y="1"/>
                  </a:cubicBezTo>
                  <a:cubicBezTo>
                    <a:pt x="66" y="1"/>
                    <a:pt x="188" y="151"/>
                    <a:pt x="263" y="270"/>
                  </a:cubicBezTo>
                  <a:cubicBezTo>
                    <a:pt x="347" y="403"/>
                    <a:pt x="374" y="619"/>
                    <a:pt x="355" y="822"/>
                  </a:cubicBezTo>
                  <a:lnTo>
                    <a:pt x="355" y="822"/>
                  </a:lnTo>
                  <a:cubicBezTo>
                    <a:pt x="374" y="620"/>
                    <a:pt x="349" y="403"/>
                    <a:pt x="266" y="270"/>
                  </a:cubicBezTo>
                  <a:cubicBezTo>
                    <a:pt x="189" y="149"/>
                    <a:pt x="65" y="0"/>
                    <a:pt x="11" y="0"/>
                  </a:cubicBezTo>
                  <a:close/>
                  <a:moveTo>
                    <a:pt x="355" y="822"/>
                  </a:moveTo>
                  <a:cubicBezTo>
                    <a:pt x="347" y="914"/>
                    <a:pt x="329" y="1002"/>
                    <a:pt x="304" y="1079"/>
                  </a:cubicBezTo>
                  <a:cubicBezTo>
                    <a:pt x="300" y="1093"/>
                    <a:pt x="294" y="1105"/>
                    <a:pt x="287" y="1117"/>
                  </a:cubicBezTo>
                  <a:lnTo>
                    <a:pt x="287" y="1117"/>
                  </a:lnTo>
                  <a:cubicBezTo>
                    <a:pt x="294" y="1106"/>
                    <a:pt x="300" y="1094"/>
                    <a:pt x="304" y="1082"/>
                  </a:cubicBezTo>
                  <a:cubicBezTo>
                    <a:pt x="329" y="1004"/>
                    <a:pt x="347" y="915"/>
                    <a:pt x="355" y="822"/>
                  </a:cubicBezTo>
                  <a:close/>
                  <a:moveTo>
                    <a:pt x="287" y="1117"/>
                  </a:moveTo>
                  <a:lnTo>
                    <a:pt x="287" y="1117"/>
                  </a:lnTo>
                  <a:cubicBezTo>
                    <a:pt x="271" y="1143"/>
                    <a:pt x="248" y="1164"/>
                    <a:pt x="222" y="1180"/>
                  </a:cubicBezTo>
                  <a:cubicBezTo>
                    <a:pt x="250" y="1164"/>
                    <a:pt x="272" y="1143"/>
                    <a:pt x="287" y="111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1120873" y="4482436"/>
              <a:ext cx="38361" cy="58782"/>
            </a:xfrm>
            <a:custGeom>
              <a:rect b="b" l="l" r="r" t="t"/>
              <a:pathLst>
                <a:path extrusionOk="0" h="1540" w="1005">
                  <a:moveTo>
                    <a:pt x="143" y="0"/>
                  </a:moveTo>
                  <a:lnTo>
                    <a:pt x="143" y="0"/>
                  </a:lnTo>
                  <a:cubicBezTo>
                    <a:pt x="75" y="32"/>
                    <a:pt x="19" y="82"/>
                    <a:pt x="13" y="147"/>
                  </a:cubicBezTo>
                  <a:cubicBezTo>
                    <a:pt x="0" y="340"/>
                    <a:pt x="303" y="709"/>
                    <a:pt x="521" y="753"/>
                  </a:cubicBezTo>
                  <a:cubicBezTo>
                    <a:pt x="742" y="794"/>
                    <a:pt x="578" y="1135"/>
                    <a:pt x="714" y="1176"/>
                  </a:cubicBezTo>
                  <a:cubicBezTo>
                    <a:pt x="889" y="1229"/>
                    <a:pt x="894" y="1539"/>
                    <a:pt x="982" y="1539"/>
                  </a:cubicBezTo>
                  <a:cubicBezTo>
                    <a:pt x="989" y="1539"/>
                    <a:pt x="996" y="1537"/>
                    <a:pt x="1004" y="1533"/>
                  </a:cubicBezTo>
                  <a:lnTo>
                    <a:pt x="1004" y="1533"/>
                  </a:lnTo>
                  <a:cubicBezTo>
                    <a:pt x="997" y="1537"/>
                    <a:pt x="990" y="1538"/>
                    <a:pt x="984" y="1538"/>
                  </a:cubicBezTo>
                  <a:cubicBezTo>
                    <a:pt x="894" y="1538"/>
                    <a:pt x="891" y="1229"/>
                    <a:pt x="717" y="1176"/>
                  </a:cubicBezTo>
                  <a:cubicBezTo>
                    <a:pt x="578" y="1139"/>
                    <a:pt x="745" y="791"/>
                    <a:pt x="524" y="750"/>
                  </a:cubicBezTo>
                  <a:cubicBezTo>
                    <a:pt x="303" y="709"/>
                    <a:pt x="4" y="340"/>
                    <a:pt x="16" y="147"/>
                  </a:cubicBezTo>
                  <a:cubicBezTo>
                    <a:pt x="19" y="82"/>
                    <a:pt x="75" y="32"/>
                    <a:pt x="14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1157631" y="4499231"/>
              <a:ext cx="9428" cy="18093"/>
            </a:xfrm>
            <a:custGeom>
              <a:rect b="b" l="l" r="r" t="t"/>
              <a:pathLst>
                <a:path extrusionOk="0" h="474" w="247">
                  <a:moveTo>
                    <a:pt x="40" y="0"/>
                  </a:moveTo>
                  <a:cubicBezTo>
                    <a:pt x="26" y="0"/>
                    <a:pt x="13" y="3"/>
                    <a:pt x="0" y="7"/>
                  </a:cubicBezTo>
                  <a:cubicBezTo>
                    <a:pt x="14" y="3"/>
                    <a:pt x="28" y="0"/>
                    <a:pt x="41" y="0"/>
                  </a:cubicBezTo>
                  <a:lnTo>
                    <a:pt x="41" y="0"/>
                  </a:lnTo>
                  <a:cubicBezTo>
                    <a:pt x="54" y="0"/>
                    <a:pt x="67" y="3"/>
                    <a:pt x="79" y="7"/>
                  </a:cubicBezTo>
                  <a:cubicBezTo>
                    <a:pt x="243" y="64"/>
                    <a:pt x="79" y="351"/>
                    <a:pt x="161" y="449"/>
                  </a:cubicBezTo>
                  <a:cubicBezTo>
                    <a:pt x="173" y="465"/>
                    <a:pt x="193" y="474"/>
                    <a:pt x="213" y="474"/>
                  </a:cubicBezTo>
                  <a:cubicBezTo>
                    <a:pt x="213" y="474"/>
                    <a:pt x="213" y="474"/>
                    <a:pt x="213" y="474"/>
                  </a:cubicBezTo>
                  <a:lnTo>
                    <a:pt x="213" y="474"/>
                  </a:lnTo>
                  <a:cubicBezTo>
                    <a:pt x="213" y="474"/>
                    <a:pt x="214" y="474"/>
                    <a:pt x="214" y="474"/>
                  </a:cubicBezTo>
                  <a:cubicBezTo>
                    <a:pt x="225" y="474"/>
                    <a:pt x="236" y="471"/>
                    <a:pt x="246" y="465"/>
                  </a:cubicBezTo>
                  <a:lnTo>
                    <a:pt x="246" y="465"/>
                  </a:lnTo>
                  <a:cubicBezTo>
                    <a:pt x="236" y="471"/>
                    <a:pt x="225" y="474"/>
                    <a:pt x="213" y="474"/>
                  </a:cubicBezTo>
                  <a:lnTo>
                    <a:pt x="213" y="474"/>
                  </a:lnTo>
                  <a:cubicBezTo>
                    <a:pt x="194" y="473"/>
                    <a:pt x="176" y="465"/>
                    <a:pt x="164" y="449"/>
                  </a:cubicBezTo>
                  <a:cubicBezTo>
                    <a:pt x="82" y="351"/>
                    <a:pt x="246" y="64"/>
                    <a:pt x="82" y="7"/>
                  </a:cubicBezTo>
                  <a:cubicBezTo>
                    <a:pt x="70" y="3"/>
                    <a:pt x="56" y="0"/>
                    <a:pt x="42" y="0"/>
                  </a:cubicBezTo>
                  <a:cubicBezTo>
                    <a:pt x="42" y="0"/>
                    <a:pt x="42" y="0"/>
                    <a:pt x="41" y="0"/>
                  </a:cubicBezTo>
                  <a:lnTo>
                    <a:pt x="41" y="0"/>
                  </a:lnTo>
                  <a:cubicBezTo>
                    <a:pt x="41" y="0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1180762" y="4538432"/>
              <a:ext cx="5573" cy="4924"/>
            </a:xfrm>
            <a:custGeom>
              <a:rect b="b" l="l" r="r" t="t"/>
              <a:pathLst>
                <a:path extrusionOk="0" h="129" w="146">
                  <a:moveTo>
                    <a:pt x="10" y="0"/>
                  </a:moveTo>
                  <a:cubicBezTo>
                    <a:pt x="7" y="0"/>
                    <a:pt x="4" y="1"/>
                    <a:pt x="0" y="3"/>
                  </a:cubicBezTo>
                  <a:cubicBezTo>
                    <a:pt x="3" y="2"/>
                    <a:pt x="5" y="2"/>
                    <a:pt x="8" y="2"/>
                  </a:cubicBezTo>
                  <a:cubicBezTo>
                    <a:pt x="24" y="2"/>
                    <a:pt x="37" y="20"/>
                    <a:pt x="51" y="66"/>
                  </a:cubicBezTo>
                  <a:cubicBezTo>
                    <a:pt x="64" y="111"/>
                    <a:pt x="83" y="128"/>
                    <a:pt x="107" y="128"/>
                  </a:cubicBezTo>
                  <a:cubicBezTo>
                    <a:pt x="119" y="128"/>
                    <a:pt x="132" y="124"/>
                    <a:pt x="146" y="117"/>
                  </a:cubicBezTo>
                  <a:lnTo>
                    <a:pt x="146" y="117"/>
                  </a:lnTo>
                  <a:cubicBezTo>
                    <a:pt x="133" y="123"/>
                    <a:pt x="121" y="127"/>
                    <a:pt x="110" y="127"/>
                  </a:cubicBezTo>
                  <a:cubicBezTo>
                    <a:pt x="87" y="127"/>
                    <a:pt x="67" y="111"/>
                    <a:pt x="54" y="66"/>
                  </a:cubicBezTo>
                  <a:cubicBezTo>
                    <a:pt x="38" y="19"/>
                    <a:pt x="25" y="0"/>
                    <a:pt x="1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1169082" y="4523812"/>
              <a:ext cx="4351" cy="25612"/>
            </a:xfrm>
            <a:custGeom>
              <a:rect b="b" l="l" r="r" t="t"/>
              <a:pathLst>
                <a:path extrusionOk="0" h="671" w="114">
                  <a:moveTo>
                    <a:pt x="82" y="1"/>
                  </a:moveTo>
                  <a:cubicBezTo>
                    <a:pt x="69" y="4"/>
                    <a:pt x="54" y="14"/>
                    <a:pt x="44" y="23"/>
                  </a:cubicBezTo>
                  <a:cubicBezTo>
                    <a:pt x="15" y="54"/>
                    <a:pt x="1" y="146"/>
                    <a:pt x="1" y="250"/>
                  </a:cubicBezTo>
                  <a:lnTo>
                    <a:pt x="1" y="250"/>
                  </a:lnTo>
                  <a:cubicBezTo>
                    <a:pt x="1" y="146"/>
                    <a:pt x="15" y="56"/>
                    <a:pt x="44" y="26"/>
                  </a:cubicBezTo>
                  <a:cubicBezTo>
                    <a:pt x="54" y="14"/>
                    <a:pt x="69" y="4"/>
                    <a:pt x="82" y="1"/>
                  </a:cubicBezTo>
                  <a:close/>
                  <a:moveTo>
                    <a:pt x="1" y="250"/>
                  </a:moveTo>
                  <a:lnTo>
                    <a:pt x="1" y="250"/>
                  </a:lnTo>
                  <a:cubicBezTo>
                    <a:pt x="1" y="435"/>
                    <a:pt x="43" y="662"/>
                    <a:pt x="114" y="670"/>
                  </a:cubicBezTo>
                  <a:cubicBezTo>
                    <a:pt x="43" y="660"/>
                    <a:pt x="1" y="435"/>
                    <a:pt x="1" y="25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916278" y="4398269"/>
              <a:ext cx="111991" cy="28284"/>
            </a:xfrm>
            <a:custGeom>
              <a:rect b="b" l="l" r="r" t="t"/>
              <a:pathLst>
                <a:path extrusionOk="0" h="741" w="2934">
                  <a:moveTo>
                    <a:pt x="25" y="1"/>
                  </a:moveTo>
                  <a:cubicBezTo>
                    <a:pt x="18" y="1"/>
                    <a:pt x="10" y="3"/>
                    <a:pt x="0" y="7"/>
                  </a:cubicBezTo>
                  <a:cubicBezTo>
                    <a:pt x="9" y="3"/>
                    <a:pt x="16" y="2"/>
                    <a:pt x="22" y="2"/>
                  </a:cubicBezTo>
                  <a:cubicBezTo>
                    <a:pt x="73" y="2"/>
                    <a:pt x="73" y="102"/>
                    <a:pt x="73" y="181"/>
                  </a:cubicBezTo>
                  <a:cubicBezTo>
                    <a:pt x="73" y="291"/>
                    <a:pt x="363" y="332"/>
                    <a:pt x="774" y="402"/>
                  </a:cubicBezTo>
                  <a:cubicBezTo>
                    <a:pt x="878" y="418"/>
                    <a:pt x="1002" y="425"/>
                    <a:pt x="1134" y="425"/>
                  </a:cubicBezTo>
                  <a:lnTo>
                    <a:pt x="1134" y="425"/>
                  </a:lnTo>
                  <a:cubicBezTo>
                    <a:pt x="1003" y="424"/>
                    <a:pt x="880" y="417"/>
                    <a:pt x="777" y="398"/>
                  </a:cubicBezTo>
                  <a:cubicBezTo>
                    <a:pt x="363" y="329"/>
                    <a:pt x="76" y="291"/>
                    <a:pt x="76" y="181"/>
                  </a:cubicBezTo>
                  <a:cubicBezTo>
                    <a:pt x="76" y="100"/>
                    <a:pt x="76" y="1"/>
                    <a:pt x="25" y="1"/>
                  </a:cubicBezTo>
                  <a:close/>
                  <a:moveTo>
                    <a:pt x="2130" y="360"/>
                  </a:moveTo>
                  <a:cubicBezTo>
                    <a:pt x="2126" y="360"/>
                    <a:pt x="2122" y="360"/>
                    <a:pt x="2118" y="360"/>
                  </a:cubicBezTo>
                  <a:cubicBezTo>
                    <a:pt x="1975" y="370"/>
                    <a:pt x="1528" y="425"/>
                    <a:pt x="1139" y="425"/>
                  </a:cubicBezTo>
                  <a:cubicBezTo>
                    <a:pt x="1137" y="425"/>
                    <a:pt x="1135" y="425"/>
                    <a:pt x="1134" y="425"/>
                  </a:cubicBezTo>
                  <a:lnTo>
                    <a:pt x="1134" y="425"/>
                  </a:lnTo>
                  <a:cubicBezTo>
                    <a:pt x="1142" y="425"/>
                    <a:pt x="1150" y="425"/>
                    <a:pt x="1158" y="425"/>
                  </a:cubicBezTo>
                  <a:cubicBezTo>
                    <a:pt x="1543" y="425"/>
                    <a:pt x="1980" y="370"/>
                    <a:pt x="2122" y="360"/>
                  </a:cubicBezTo>
                  <a:cubicBezTo>
                    <a:pt x="2125" y="360"/>
                    <a:pt x="2128" y="360"/>
                    <a:pt x="2132" y="360"/>
                  </a:cubicBezTo>
                  <a:lnTo>
                    <a:pt x="2132" y="360"/>
                  </a:lnTo>
                  <a:cubicBezTo>
                    <a:pt x="2131" y="360"/>
                    <a:pt x="2131" y="360"/>
                    <a:pt x="2130" y="360"/>
                  </a:cubicBezTo>
                  <a:close/>
                  <a:moveTo>
                    <a:pt x="2133" y="360"/>
                  </a:moveTo>
                  <a:cubicBezTo>
                    <a:pt x="2133" y="360"/>
                    <a:pt x="2132" y="360"/>
                    <a:pt x="2132" y="360"/>
                  </a:cubicBezTo>
                  <a:lnTo>
                    <a:pt x="2132" y="360"/>
                  </a:lnTo>
                  <a:cubicBezTo>
                    <a:pt x="2308" y="362"/>
                    <a:pt x="2255" y="650"/>
                    <a:pt x="2668" y="733"/>
                  </a:cubicBezTo>
                  <a:cubicBezTo>
                    <a:pt x="2696" y="738"/>
                    <a:pt x="2724" y="740"/>
                    <a:pt x="2752" y="740"/>
                  </a:cubicBezTo>
                  <a:cubicBezTo>
                    <a:pt x="2815" y="740"/>
                    <a:pt x="2877" y="728"/>
                    <a:pt x="2933" y="703"/>
                  </a:cubicBezTo>
                  <a:lnTo>
                    <a:pt x="2933" y="703"/>
                  </a:lnTo>
                  <a:cubicBezTo>
                    <a:pt x="2879" y="727"/>
                    <a:pt x="2820" y="739"/>
                    <a:pt x="2761" y="739"/>
                  </a:cubicBezTo>
                  <a:cubicBezTo>
                    <a:pt x="2731" y="739"/>
                    <a:pt x="2700" y="736"/>
                    <a:pt x="2671" y="730"/>
                  </a:cubicBezTo>
                  <a:cubicBezTo>
                    <a:pt x="2254" y="649"/>
                    <a:pt x="2312" y="360"/>
                    <a:pt x="2133" y="36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871237" y="4398384"/>
              <a:ext cx="7825" cy="9504"/>
            </a:xfrm>
            <a:custGeom>
              <a:rect b="b" l="l" r="r" t="t"/>
              <a:pathLst>
                <a:path extrusionOk="0" h="249" w="205">
                  <a:moveTo>
                    <a:pt x="145" y="1"/>
                  </a:moveTo>
                  <a:cubicBezTo>
                    <a:pt x="0" y="65"/>
                    <a:pt x="49" y="248"/>
                    <a:pt x="158" y="248"/>
                  </a:cubicBezTo>
                  <a:cubicBezTo>
                    <a:pt x="172" y="248"/>
                    <a:pt x="188" y="245"/>
                    <a:pt x="205" y="238"/>
                  </a:cubicBezTo>
                  <a:lnTo>
                    <a:pt x="205" y="238"/>
                  </a:lnTo>
                  <a:cubicBezTo>
                    <a:pt x="189" y="244"/>
                    <a:pt x="175" y="247"/>
                    <a:pt x="161" y="247"/>
                  </a:cubicBezTo>
                  <a:cubicBezTo>
                    <a:pt x="51" y="247"/>
                    <a:pt x="2" y="65"/>
                    <a:pt x="1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889292" y="4399682"/>
              <a:ext cx="18703" cy="6222"/>
            </a:xfrm>
            <a:custGeom>
              <a:rect b="b" l="l" r="r" t="t"/>
              <a:pathLst>
                <a:path extrusionOk="0" h="163" w="490">
                  <a:moveTo>
                    <a:pt x="99" y="1"/>
                  </a:moveTo>
                  <a:cubicBezTo>
                    <a:pt x="66" y="1"/>
                    <a:pt x="32" y="8"/>
                    <a:pt x="0" y="24"/>
                  </a:cubicBezTo>
                  <a:cubicBezTo>
                    <a:pt x="34" y="9"/>
                    <a:pt x="68" y="1"/>
                    <a:pt x="102" y="1"/>
                  </a:cubicBezTo>
                  <a:cubicBezTo>
                    <a:pt x="151" y="1"/>
                    <a:pt x="201" y="18"/>
                    <a:pt x="252" y="58"/>
                  </a:cubicBezTo>
                  <a:lnTo>
                    <a:pt x="252" y="58"/>
                  </a:lnTo>
                  <a:cubicBezTo>
                    <a:pt x="209" y="21"/>
                    <a:pt x="154" y="1"/>
                    <a:pt x="99" y="1"/>
                  </a:cubicBezTo>
                  <a:close/>
                  <a:moveTo>
                    <a:pt x="252" y="58"/>
                  </a:moveTo>
                  <a:cubicBezTo>
                    <a:pt x="259" y="64"/>
                    <a:pt x="265" y="70"/>
                    <a:pt x="272" y="77"/>
                  </a:cubicBezTo>
                  <a:cubicBezTo>
                    <a:pt x="338" y="137"/>
                    <a:pt x="389" y="163"/>
                    <a:pt x="435" y="163"/>
                  </a:cubicBezTo>
                  <a:cubicBezTo>
                    <a:pt x="454" y="163"/>
                    <a:pt x="472" y="158"/>
                    <a:pt x="490" y="150"/>
                  </a:cubicBezTo>
                  <a:lnTo>
                    <a:pt x="490" y="150"/>
                  </a:lnTo>
                  <a:cubicBezTo>
                    <a:pt x="472" y="157"/>
                    <a:pt x="454" y="161"/>
                    <a:pt x="435" y="161"/>
                  </a:cubicBezTo>
                  <a:cubicBezTo>
                    <a:pt x="390" y="161"/>
                    <a:pt x="340" y="137"/>
                    <a:pt x="275" y="77"/>
                  </a:cubicBezTo>
                  <a:cubicBezTo>
                    <a:pt x="267" y="70"/>
                    <a:pt x="260" y="64"/>
                    <a:pt x="252" y="5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842876" y="4375634"/>
              <a:ext cx="49812" cy="19887"/>
            </a:xfrm>
            <a:custGeom>
              <a:rect b="b" l="l" r="r" t="t"/>
              <a:pathLst>
                <a:path extrusionOk="0" h="521" w="1305">
                  <a:moveTo>
                    <a:pt x="50" y="1"/>
                  </a:moveTo>
                  <a:cubicBezTo>
                    <a:pt x="32" y="1"/>
                    <a:pt x="16" y="5"/>
                    <a:pt x="1" y="13"/>
                  </a:cubicBezTo>
                  <a:cubicBezTo>
                    <a:pt x="16" y="6"/>
                    <a:pt x="31" y="3"/>
                    <a:pt x="48" y="3"/>
                  </a:cubicBezTo>
                  <a:cubicBezTo>
                    <a:pt x="113" y="3"/>
                    <a:pt x="191" y="51"/>
                    <a:pt x="266" y="104"/>
                  </a:cubicBezTo>
                  <a:cubicBezTo>
                    <a:pt x="299" y="127"/>
                    <a:pt x="335" y="133"/>
                    <a:pt x="373" y="133"/>
                  </a:cubicBezTo>
                  <a:cubicBezTo>
                    <a:pt x="420" y="133"/>
                    <a:pt x="469" y="123"/>
                    <a:pt x="517" y="123"/>
                  </a:cubicBezTo>
                  <a:cubicBezTo>
                    <a:pt x="592" y="123"/>
                    <a:pt x="664" y="147"/>
                    <a:pt x="721" y="268"/>
                  </a:cubicBezTo>
                  <a:cubicBezTo>
                    <a:pt x="759" y="350"/>
                    <a:pt x="798" y="374"/>
                    <a:pt x="841" y="374"/>
                  </a:cubicBezTo>
                  <a:cubicBezTo>
                    <a:pt x="904" y="374"/>
                    <a:pt x="973" y="322"/>
                    <a:pt x="1057" y="322"/>
                  </a:cubicBezTo>
                  <a:cubicBezTo>
                    <a:pt x="1101" y="322"/>
                    <a:pt x="1148" y="336"/>
                    <a:pt x="1200" y="379"/>
                  </a:cubicBezTo>
                  <a:cubicBezTo>
                    <a:pt x="1301" y="461"/>
                    <a:pt x="1301" y="499"/>
                    <a:pt x="1248" y="521"/>
                  </a:cubicBezTo>
                  <a:cubicBezTo>
                    <a:pt x="1301" y="499"/>
                    <a:pt x="1305" y="461"/>
                    <a:pt x="1204" y="376"/>
                  </a:cubicBezTo>
                  <a:cubicBezTo>
                    <a:pt x="1152" y="334"/>
                    <a:pt x="1104" y="321"/>
                    <a:pt x="1061" y="321"/>
                  </a:cubicBezTo>
                  <a:cubicBezTo>
                    <a:pt x="976" y="321"/>
                    <a:pt x="906" y="371"/>
                    <a:pt x="843" y="371"/>
                  </a:cubicBezTo>
                  <a:cubicBezTo>
                    <a:pt x="799" y="371"/>
                    <a:pt x="759" y="347"/>
                    <a:pt x="721" y="265"/>
                  </a:cubicBezTo>
                  <a:cubicBezTo>
                    <a:pt x="664" y="146"/>
                    <a:pt x="592" y="122"/>
                    <a:pt x="518" y="122"/>
                  </a:cubicBezTo>
                  <a:cubicBezTo>
                    <a:pt x="471" y="122"/>
                    <a:pt x="423" y="132"/>
                    <a:pt x="378" y="132"/>
                  </a:cubicBezTo>
                  <a:cubicBezTo>
                    <a:pt x="339" y="132"/>
                    <a:pt x="303" y="125"/>
                    <a:pt x="269" y="101"/>
                  </a:cubicBezTo>
                  <a:cubicBezTo>
                    <a:pt x="195" y="49"/>
                    <a:pt x="115" y="1"/>
                    <a:pt x="5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1037470" y="4415217"/>
              <a:ext cx="78249" cy="62332"/>
            </a:xfrm>
            <a:custGeom>
              <a:rect b="b" l="l" r="r" t="t"/>
              <a:pathLst>
                <a:path extrusionOk="0" h="1633" w="2050">
                  <a:moveTo>
                    <a:pt x="158" y="0"/>
                  </a:moveTo>
                  <a:cubicBezTo>
                    <a:pt x="138" y="0"/>
                    <a:pt x="118" y="5"/>
                    <a:pt x="99" y="14"/>
                  </a:cubicBezTo>
                  <a:cubicBezTo>
                    <a:pt x="117" y="6"/>
                    <a:pt x="136" y="3"/>
                    <a:pt x="155" y="3"/>
                  </a:cubicBezTo>
                  <a:cubicBezTo>
                    <a:pt x="190" y="3"/>
                    <a:pt x="224" y="15"/>
                    <a:pt x="250" y="40"/>
                  </a:cubicBezTo>
                  <a:cubicBezTo>
                    <a:pt x="227" y="14"/>
                    <a:pt x="193" y="0"/>
                    <a:pt x="158" y="0"/>
                  </a:cubicBezTo>
                  <a:close/>
                  <a:moveTo>
                    <a:pt x="250" y="40"/>
                  </a:moveTo>
                  <a:cubicBezTo>
                    <a:pt x="468" y="220"/>
                    <a:pt x="250" y="289"/>
                    <a:pt x="124" y="425"/>
                  </a:cubicBezTo>
                  <a:cubicBezTo>
                    <a:pt x="1" y="564"/>
                    <a:pt x="263" y="576"/>
                    <a:pt x="427" y="646"/>
                  </a:cubicBezTo>
                  <a:cubicBezTo>
                    <a:pt x="594" y="715"/>
                    <a:pt x="976" y="822"/>
                    <a:pt x="1156" y="999"/>
                  </a:cubicBezTo>
                  <a:cubicBezTo>
                    <a:pt x="980" y="819"/>
                    <a:pt x="594" y="712"/>
                    <a:pt x="430" y="646"/>
                  </a:cubicBezTo>
                  <a:cubicBezTo>
                    <a:pt x="266" y="576"/>
                    <a:pt x="4" y="560"/>
                    <a:pt x="127" y="425"/>
                  </a:cubicBezTo>
                  <a:cubicBezTo>
                    <a:pt x="250" y="289"/>
                    <a:pt x="471" y="220"/>
                    <a:pt x="250" y="40"/>
                  </a:cubicBezTo>
                  <a:close/>
                  <a:moveTo>
                    <a:pt x="1157" y="1000"/>
                  </a:moveTo>
                  <a:lnTo>
                    <a:pt x="1157" y="1000"/>
                  </a:lnTo>
                  <a:cubicBezTo>
                    <a:pt x="1333" y="1176"/>
                    <a:pt x="1444" y="1372"/>
                    <a:pt x="1882" y="1593"/>
                  </a:cubicBezTo>
                  <a:cubicBezTo>
                    <a:pt x="1940" y="1620"/>
                    <a:pt x="1981" y="1632"/>
                    <a:pt x="2012" y="1632"/>
                  </a:cubicBezTo>
                  <a:cubicBezTo>
                    <a:pt x="2027" y="1632"/>
                    <a:pt x="2039" y="1629"/>
                    <a:pt x="2050" y="1624"/>
                  </a:cubicBezTo>
                  <a:lnTo>
                    <a:pt x="2050" y="1624"/>
                  </a:lnTo>
                  <a:cubicBezTo>
                    <a:pt x="2040" y="1629"/>
                    <a:pt x="2029" y="1632"/>
                    <a:pt x="2015" y="1632"/>
                  </a:cubicBezTo>
                  <a:cubicBezTo>
                    <a:pt x="1984" y="1632"/>
                    <a:pt x="1942" y="1619"/>
                    <a:pt x="1886" y="1593"/>
                  </a:cubicBezTo>
                  <a:cubicBezTo>
                    <a:pt x="1447" y="1372"/>
                    <a:pt x="1336" y="1179"/>
                    <a:pt x="1157" y="100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810737" y="4416057"/>
              <a:ext cx="31338" cy="2634"/>
            </a:xfrm>
            <a:custGeom>
              <a:rect b="b" l="l" r="r" t="t"/>
              <a:pathLst>
                <a:path extrusionOk="0" h="69" w="821">
                  <a:moveTo>
                    <a:pt x="342" y="1"/>
                  </a:moveTo>
                  <a:cubicBezTo>
                    <a:pt x="239" y="1"/>
                    <a:pt x="125" y="17"/>
                    <a:pt x="0" y="68"/>
                  </a:cubicBezTo>
                  <a:cubicBezTo>
                    <a:pt x="123" y="19"/>
                    <a:pt x="237" y="3"/>
                    <a:pt x="338" y="3"/>
                  </a:cubicBezTo>
                  <a:cubicBezTo>
                    <a:pt x="536" y="3"/>
                    <a:pt x="689" y="65"/>
                    <a:pt x="780" y="65"/>
                  </a:cubicBezTo>
                  <a:cubicBezTo>
                    <a:pt x="795" y="65"/>
                    <a:pt x="809" y="63"/>
                    <a:pt x="821" y="59"/>
                  </a:cubicBezTo>
                  <a:lnTo>
                    <a:pt x="821" y="59"/>
                  </a:lnTo>
                  <a:cubicBezTo>
                    <a:pt x="810" y="62"/>
                    <a:pt x="797" y="64"/>
                    <a:pt x="783" y="64"/>
                  </a:cubicBezTo>
                  <a:cubicBezTo>
                    <a:pt x="693" y="64"/>
                    <a:pt x="541" y="1"/>
                    <a:pt x="34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1118353" y="4462549"/>
              <a:ext cx="29315" cy="15039"/>
            </a:xfrm>
            <a:custGeom>
              <a:rect b="b" l="l" r="r" t="t"/>
              <a:pathLst>
                <a:path extrusionOk="0" h="394" w="768">
                  <a:moveTo>
                    <a:pt x="20" y="0"/>
                  </a:moveTo>
                  <a:cubicBezTo>
                    <a:pt x="13" y="0"/>
                    <a:pt x="6" y="2"/>
                    <a:pt x="0" y="5"/>
                  </a:cubicBezTo>
                  <a:lnTo>
                    <a:pt x="0" y="5"/>
                  </a:lnTo>
                  <a:cubicBezTo>
                    <a:pt x="6" y="2"/>
                    <a:pt x="12" y="1"/>
                    <a:pt x="19" y="1"/>
                  </a:cubicBezTo>
                  <a:cubicBezTo>
                    <a:pt x="41" y="1"/>
                    <a:pt x="72" y="16"/>
                    <a:pt x="120" y="50"/>
                  </a:cubicBezTo>
                  <a:cubicBezTo>
                    <a:pt x="464" y="299"/>
                    <a:pt x="341" y="65"/>
                    <a:pt x="616" y="312"/>
                  </a:cubicBezTo>
                  <a:cubicBezTo>
                    <a:pt x="681" y="369"/>
                    <a:pt x="724" y="394"/>
                    <a:pt x="752" y="394"/>
                  </a:cubicBezTo>
                  <a:cubicBezTo>
                    <a:pt x="758" y="394"/>
                    <a:pt x="763" y="393"/>
                    <a:pt x="767" y="391"/>
                  </a:cubicBezTo>
                  <a:lnTo>
                    <a:pt x="767" y="391"/>
                  </a:lnTo>
                  <a:cubicBezTo>
                    <a:pt x="764" y="392"/>
                    <a:pt x="759" y="393"/>
                    <a:pt x="755" y="393"/>
                  </a:cubicBezTo>
                  <a:cubicBezTo>
                    <a:pt x="728" y="393"/>
                    <a:pt x="684" y="368"/>
                    <a:pt x="619" y="312"/>
                  </a:cubicBezTo>
                  <a:cubicBezTo>
                    <a:pt x="341" y="62"/>
                    <a:pt x="467" y="296"/>
                    <a:pt x="123" y="50"/>
                  </a:cubicBezTo>
                  <a:cubicBezTo>
                    <a:pt x="74" y="15"/>
                    <a:pt x="43" y="0"/>
                    <a:pt x="2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647100" y="4505643"/>
              <a:ext cx="7863" cy="2443"/>
            </a:xfrm>
            <a:custGeom>
              <a:rect b="b" l="l" r="r" t="t"/>
              <a:pathLst>
                <a:path extrusionOk="0" h="64" w="206">
                  <a:moveTo>
                    <a:pt x="205" y="0"/>
                  </a:moveTo>
                  <a:cubicBezTo>
                    <a:pt x="158" y="26"/>
                    <a:pt x="104" y="41"/>
                    <a:pt x="54" y="48"/>
                  </a:cubicBezTo>
                  <a:cubicBezTo>
                    <a:pt x="35" y="48"/>
                    <a:pt x="16" y="54"/>
                    <a:pt x="0" y="63"/>
                  </a:cubicBezTo>
                  <a:cubicBezTo>
                    <a:pt x="16" y="54"/>
                    <a:pt x="35" y="48"/>
                    <a:pt x="57" y="48"/>
                  </a:cubicBezTo>
                  <a:cubicBezTo>
                    <a:pt x="107" y="41"/>
                    <a:pt x="158" y="26"/>
                    <a:pt x="20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2226292" y="4256084"/>
              <a:ext cx="27139" cy="7519"/>
            </a:xfrm>
            <a:custGeom>
              <a:rect b="b" l="l" r="r" t="t"/>
              <a:pathLst>
                <a:path extrusionOk="0" h="197" w="711">
                  <a:moveTo>
                    <a:pt x="711" y="196"/>
                  </a:moveTo>
                  <a:cubicBezTo>
                    <a:pt x="461" y="184"/>
                    <a:pt x="145" y="10"/>
                    <a:pt x="0" y="1"/>
                  </a:cubicBezTo>
                  <a:cubicBezTo>
                    <a:pt x="145" y="10"/>
                    <a:pt x="461" y="184"/>
                    <a:pt x="711" y="19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2639946" y="4346587"/>
              <a:ext cx="496" cy="38"/>
            </a:xfrm>
            <a:custGeom>
              <a:rect b="b" l="l" r="r" t="t"/>
              <a:pathLst>
                <a:path extrusionOk="0" h="1" w="13">
                  <a:moveTo>
                    <a:pt x="0" y="0"/>
                  </a:moveTo>
                  <a:lnTo>
                    <a:pt x="13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2380386" y="4037863"/>
              <a:ext cx="9428" cy="534"/>
            </a:xfrm>
            <a:custGeom>
              <a:rect b="b" l="l" r="r" t="t"/>
              <a:pathLst>
                <a:path extrusionOk="0" h="14" w="247">
                  <a:moveTo>
                    <a:pt x="1" y="1"/>
                  </a:moveTo>
                  <a:cubicBezTo>
                    <a:pt x="89" y="7"/>
                    <a:pt x="174" y="7"/>
                    <a:pt x="247" y="13"/>
                  </a:cubicBezTo>
                  <a:cubicBezTo>
                    <a:pt x="174" y="7"/>
                    <a:pt x="89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2214001" y="4046070"/>
              <a:ext cx="1336" cy="153"/>
            </a:xfrm>
            <a:custGeom>
              <a:rect b="b" l="l" r="r" t="t"/>
              <a:pathLst>
                <a:path extrusionOk="0" h="4" w="35">
                  <a:moveTo>
                    <a:pt x="35" y="4"/>
                  </a:moveTo>
                  <a:cubicBezTo>
                    <a:pt x="22" y="4"/>
                    <a:pt x="13" y="4"/>
                    <a:pt x="0" y="0"/>
                  </a:cubicBezTo>
                  <a:cubicBezTo>
                    <a:pt x="13" y="4"/>
                    <a:pt x="22" y="4"/>
                    <a:pt x="35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2553795" y="5144237"/>
              <a:ext cx="1221" cy="534"/>
            </a:xfrm>
            <a:custGeom>
              <a:rect b="b" l="l" r="r" t="t"/>
              <a:pathLst>
                <a:path extrusionOk="0" h="14" w="32">
                  <a:moveTo>
                    <a:pt x="32" y="1"/>
                  </a:moveTo>
                  <a:lnTo>
                    <a:pt x="32" y="1"/>
                  </a:lnTo>
                  <a:cubicBezTo>
                    <a:pt x="19" y="7"/>
                    <a:pt x="10" y="10"/>
                    <a:pt x="0" y="14"/>
                  </a:cubicBezTo>
                  <a:cubicBezTo>
                    <a:pt x="10" y="10"/>
                    <a:pt x="19" y="7"/>
                    <a:pt x="3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2044104" y="5416698"/>
              <a:ext cx="153" cy="38"/>
            </a:xfrm>
            <a:custGeom>
              <a:rect b="b" l="l" r="r" t="t"/>
              <a:pathLst>
                <a:path extrusionOk="0" h="1" w="4">
                  <a:moveTo>
                    <a:pt x="3" y="0"/>
                  </a:moveTo>
                  <a:cubicBezTo>
                    <a:pt x="3" y="0"/>
                    <a:pt x="0" y="0"/>
                    <a:pt x="0" y="0"/>
                  </a:cubicBezTo>
                  <a:cubicBezTo>
                    <a:pt x="0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2457873" y="5235693"/>
              <a:ext cx="11833" cy="3779"/>
            </a:xfrm>
            <a:custGeom>
              <a:rect b="b" l="l" r="r" t="t"/>
              <a:pathLst>
                <a:path extrusionOk="0" h="99" w="310">
                  <a:moveTo>
                    <a:pt x="310" y="1"/>
                  </a:moveTo>
                  <a:cubicBezTo>
                    <a:pt x="231" y="39"/>
                    <a:pt x="117" y="45"/>
                    <a:pt x="0" y="99"/>
                  </a:cubicBezTo>
                  <a:cubicBezTo>
                    <a:pt x="117" y="45"/>
                    <a:pt x="231" y="39"/>
                    <a:pt x="31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1191603" y="4048971"/>
              <a:ext cx="382" cy="38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1011361" y="4040764"/>
              <a:ext cx="34238" cy="992"/>
            </a:xfrm>
            <a:custGeom>
              <a:rect b="b" l="l" r="r" t="t"/>
              <a:pathLst>
                <a:path extrusionOk="0" h="26" w="897">
                  <a:moveTo>
                    <a:pt x="1" y="1"/>
                  </a:moveTo>
                  <a:lnTo>
                    <a:pt x="1" y="1"/>
                  </a:lnTo>
                  <a:cubicBezTo>
                    <a:pt x="300" y="26"/>
                    <a:pt x="669" y="10"/>
                    <a:pt x="896" y="26"/>
                  </a:cubicBezTo>
                  <a:cubicBezTo>
                    <a:pt x="673" y="10"/>
                    <a:pt x="300" y="26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1777559" y="4126801"/>
              <a:ext cx="1603" cy="38"/>
            </a:xfrm>
            <a:custGeom>
              <a:rect b="b" l="l" r="r" t="t"/>
              <a:pathLst>
                <a:path extrusionOk="0" h="1" w="42">
                  <a:moveTo>
                    <a:pt x="1" y="1"/>
                  </a:moveTo>
                  <a:lnTo>
                    <a:pt x="42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2084106" y="4051261"/>
              <a:ext cx="4733" cy="382"/>
            </a:xfrm>
            <a:custGeom>
              <a:rect b="b" l="l" r="r" t="t"/>
              <a:pathLst>
                <a:path extrusionOk="0" h="10" w="124">
                  <a:moveTo>
                    <a:pt x="0" y="0"/>
                  </a:moveTo>
                  <a:lnTo>
                    <a:pt x="0" y="0"/>
                  </a:lnTo>
                  <a:cubicBezTo>
                    <a:pt x="41" y="3"/>
                    <a:pt x="82" y="7"/>
                    <a:pt x="123" y="10"/>
                  </a:cubicBezTo>
                  <a:cubicBezTo>
                    <a:pt x="86" y="7"/>
                    <a:pt x="41" y="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2177739" y="4018854"/>
              <a:ext cx="3893" cy="611"/>
            </a:xfrm>
            <a:custGeom>
              <a:rect b="b" l="l" r="r" t="t"/>
              <a:pathLst>
                <a:path extrusionOk="0" h="16" w="102">
                  <a:moveTo>
                    <a:pt x="101" y="16"/>
                  </a:moveTo>
                  <a:cubicBezTo>
                    <a:pt x="63" y="13"/>
                    <a:pt x="29" y="3"/>
                    <a:pt x="0" y="0"/>
                  </a:cubicBezTo>
                  <a:cubicBezTo>
                    <a:pt x="29" y="3"/>
                    <a:pt x="63" y="13"/>
                    <a:pt x="101" y="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608051" y="4453731"/>
              <a:ext cx="22978" cy="51339"/>
            </a:xfrm>
            <a:custGeom>
              <a:rect b="b" l="l" r="r" t="t"/>
              <a:pathLst>
                <a:path extrusionOk="0" h="1345" w="602">
                  <a:moveTo>
                    <a:pt x="504" y="0"/>
                  </a:moveTo>
                  <a:cubicBezTo>
                    <a:pt x="472" y="0"/>
                    <a:pt x="413" y="19"/>
                    <a:pt x="319" y="60"/>
                  </a:cubicBezTo>
                  <a:cubicBezTo>
                    <a:pt x="413" y="19"/>
                    <a:pt x="472" y="1"/>
                    <a:pt x="504" y="0"/>
                  </a:cubicBezTo>
                  <a:lnTo>
                    <a:pt x="504" y="0"/>
                  </a:lnTo>
                  <a:cubicBezTo>
                    <a:pt x="598" y="2"/>
                    <a:pt x="452" y="164"/>
                    <a:pt x="294" y="363"/>
                  </a:cubicBezTo>
                  <a:cubicBezTo>
                    <a:pt x="0" y="732"/>
                    <a:pt x="275" y="1262"/>
                    <a:pt x="95" y="1344"/>
                  </a:cubicBezTo>
                  <a:cubicBezTo>
                    <a:pt x="278" y="1266"/>
                    <a:pt x="0" y="732"/>
                    <a:pt x="297" y="363"/>
                  </a:cubicBezTo>
                  <a:cubicBezTo>
                    <a:pt x="456" y="164"/>
                    <a:pt x="602" y="0"/>
                    <a:pt x="505" y="0"/>
                  </a:cubicBezTo>
                  <a:cubicBezTo>
                    <a:pt x="505" y="0"/>
                    <a:pt x="505" y="0"/>
                    <a:pt x="504" y="0"/>
                  </a:cubicBezTo>
                  <a:lnTo>
                    <a:pt x="504" y="0"/>
                  </a:lnTo>
                  <a:cubicBezTo>
                    <a:pt x="504" y="0"/>
                    <a:pt x="504" y="0"/>
                    <a:pt x="50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2082045" y="4079316"/>
              <a:ext cx="12329" cy="1870"/>
            </a:xfrm>
            <a:custGeom>
              <a:rect b="b" l="l" r="r" t="t"/>
              <a:pathLst>
                <a:path extrusionOk="0" h="49" w="323">
                  <a:moveTo>
                    <a:pt x="1" y="1"/>
                  </a:moveTo>
                  <a:lnTo>
                    <a:pt x="1" y="1"/>
                  </a:lnTo>
                  <a:cubicBezTo>
                    <a:pt x="117" y="7"/>
                    <a:pt x="222" y="39"/>
                    <a:pt x="323" y="48"/>
                  </a:cubicBezTo>
                  <a:cubicBezTo>
                    <a:pt x="222" y="35"/>
                    <a:pt x="117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2041928" y="5416431"/>
              <a:ext cx="1603" cy="191"/>
            </a:xfrm>
            <a:custGeom>
              <a:rect b="b" l="l" r="r" t="t"/>
              <a:pathLst>
                <a:path extrusionOk="0" h="5" w="42">
                  <a:moveTo>
                    <a:pt x="42" y="4"/>
                  </a:moveTo>
                  <a:cubicBezTo>
                    <a:pt x="29" y="1"/>
                    <a:pt x="13" y="1"/>
                    <a:pt x="0" y="1"/>
                  </a:cubicBezTo>
                  <a:cubicBezTo>
                    <a:pt x="13" y="1"/>
                    <a:pt x="29" y="1"/>
                    <a:pt x="42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500448" y="4410141"/>
              <a:ext cx="30765" cy="55461"/>
            </a:xfrm>
            <a:custGeom>
              <a:rect b="b" l="l" r="r" t="t"/>
              <a:pathLst>
                <a:path extrusionOk="0" h="1453" w="806">
                  <a:moveTo>
                    <a:pt x="9" y="0"/>
                  </a:moveTo>
                  <a:cubicBezTo>
                    <a:pt x="6" y="0"/>
                    <a:pt x="3" y="1"/>
                    <a:pt x="0" y="2"/>
                  </a:cubicBezTo>
                  <a:cubicBezTo>
                    <a:pt x="2" y="2"/>
                    <a:pt x="4" y="2"/>
                    <a:pt x="5" y="2"/>
                  </a:cubicBezTo>
                  <a:cubicBezTo>
                    <a:pt x="19" y="2"/>
                    <a:pt x="39" y="12"/>
                    <a:pt x="64" y="37"/>
                  </a:cubicBezTo>
                  <a:cubicBezTo>
                    <a:pt x="207" y="169"/>
                    <a:pt x="403" y="519"/>
                    <a:pt x="352" y="680"/>
                  </a:cubicBezTo>
                  <a:lnTo>
                    <a:pt x="352" y="680"/>
                  </a:lnTo>
                  <a:cubicBezTo>
                    <a:pt x="408" y="521"/>
                    <a:pt x="211" y="167"/>
                    <a:pt x="67" y="37"/>
                  </a:cubicBezTo>
                  <a:cubicBezTo>
                    <a:pt x="41" y="11"/>
                    <a:pt x="22" y="0"/>
                    <a:pt x="9" y="0"/>
                  </a:cubicBezTo>
                  <a:close/>
                  <a:moveTo>
                    <a:pt x="352" y="680"/>
                  </a:moveTo>
                  <a:cubicBezTo>
                    <a:pt x="344" y="702"/>
                    <a:pt x="332" y="721"/>
                    <a:pt x="313" y="734"/>
                  </a:cubicBezTo>
                  <a:cubicBezTo>
                    <a:pt x="279" y="759"/>
                    <a:pt x="259" y="795"/>
                    <a:pt x="248" y="838"/>
                  </a:cubicBezTo>
                  <a:lnTo>
                    <a:pt x="248" y="838"/>
                  </a:lnTo>
                  <a:cubicBezTo>
                    <a:pt x="260" y="796"/>
                    <a:pt x="280" y="761"/>
                    <a:pt x="313" y="738"/>
                  </a:cubicBezTo>
                  <a:cubicBezTo>
                    <a:pt x="332" y="723"/>
                    <a:pt x="345" y="704"/>
                    <a:pt x="352" y="680"/>
                  </a:cubicBezTo>
                  <a:close/>
                  <a:moveTo>
                    <a:pt x="248" y="838"/>
                  </a:moveTo>
                  <a:cubicBezTo>
                    <a:pt x="208" y="987"/>
                    <a:pt x="278" y="1225"/>
                    <a:pt x="256" y="1353"/>
                  </a:cubicBezTo>
                  <a:cubicBezTo>
                    <a:pt x="246" y="1421"/>
                    <a:pt x="348" y="1453"/>
                    <a:pt x="476" y="1453"/>
                  </a:cubicBezTo>
                  <a:cubicBezTo>
                    <a:pt x="585" y="1453"/>
                    <a:pt x="713" y="1430"/>
                    <a:pt x="805" y="1388"/>
                  </a:cubicBezTo>
                  <a:lnTo>
                    <a:pt x="805" y="1388"/>
                  </a:lnTo>
                  <a:cubicBezTo>
                    <a:pt x="714" y="1428"/>
                    <a:pt x="587" y="1450"/>
                    <a:pt x="478" y="1450"/>
                  </a:cubicBezTo>
                  <a:cubicBezTo>
                    <a:pt x="350" y="1450"/>
                    <a:pt x="247" y="1420"/>
                    <a:pt x="259" y="1353"/>
                  </a:cubicBezTo>
                  <a:cubicBezTo>
                    <a:pt x="281" y="1225"/>
                    <a:pt x="210" y="989"/>
                    <a:pt x="248" y="8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418267" y="4329028"/>
              <a:ext cx="15115" cy="20345"/>
            </a:xfrm>
            <a:custGeom>
              <a:rect b="b" l="l" r="r" t="t"/>
              <a:pathLst>
                <a:path extrusionOk="0" h="533" w="396">
                  <a:moveTo>
                    <a:pt x="395" y="1"/>
                  </a:moveTo>
                  <a:lnTo>
                    <a:pt x="395" y="1"/>
                  </a:lnTo>
                  <a:cubicBezTo>
                    <a:pt x="302" y="42"/>
                    <a:pt x="215" y="124"/>
                    <a:pt x="171" y="293"/>
                  </a:cubicBezTo>
                  <a:cubicBezTo>
                    <a:pt x="136" y="432"/>
                    <a:pt x="70" y="498"/>
                    <a:pt x="1" y="533"/>
                  </a:cubicBezTo>
                  <a:cubicBezTo>
                    <a:pt x="70" y="498"/>
                    <a:pt x="139" y="432"/>
                    <a:pt x="174" y="293"/>
                  </a:cubicBezTo>
                  <a:cubicBezTo>
                    <a:pt x="215" y="124"/>
                    <a:pt x="302" y="42"/>
                    <a:pt x="39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540108" y="4452701"/>
              <a:ext cx="41338" cy="19314"/>
            </a:xfrm>
            <a:custGeom>
              <a:rect b="b" l="l" r="r" t="t"/>
              <a:pathLst>
                <a:path extrusionOk="0" h="506" w="1083">
                  <a:moveTo>
                    <a:pt x="218" y="1"/>
                  </a:moveTo>
                  <a:cubicBezTo>
                    <a:pt x="135" y="1"/>
                    <a:pt x="58" y="16"/>
                    <a:pt x="0" y="42"/>
                  </a:cubicBezTo>
                  <a:cubicBezTo>
                    <a:pt x="58" y="16"/>
                    <a:pt x="134" y="1"/>
                    <a:pt x="218" y="1"/>
                  </a:cubicBezTo>
                  <a:lnTo>
                    <a:pt x="218" y="1"/>
                  </a:lnTo>
                  <a:cubicBezTo>
                    <a:pt x="218" y="1"/>
                    <a:pt x="218" y="1"/>
                    <a:pt x="218" y="1"/>
                  </a:cubicBezTo>
                  <a:close/>
                  <a:moveTo>
                    <a:pt x="218" y="1"/>
                  </a:moveTo>
                  <a:cubicBezTo>
                    <a:pt x="218" y="1"/>
                    <a:pt x="218" y="1"/>
                    <a:pt x="218" y="1"/>
                  </a:cubicBezTo>
                  <a:lnTo>
                    <a:pt x="218" y="1"/>
                  </a:lnTo>
                  <a:cubicBezTo>
                    <a:pt x="392" y="1"/>
                    <a:pt x="597" y="66"/>
                    <a:pt x="742" y="226"/>
                  </a:cubicBezTo>
                  <a:cubicBezTo>
                    <a:pt x="912" y="410"/>
                    <a:pt x="1014" y="505"/>
                    <a:pt x="1070" y="505"/>
                  </a:cubicBezTo>
                  <a:cubicBezTo>
                    <a:pt x="1075" y="505"/>
                    <a:pt x="1079" y="504"/>
                    <a:pt x="1083" y="503"/>
                  </a:cubicBezTo>
                  <a:lnTo>
                    <a:pt x="1083" y="503"/>
                  </a:lnTo>
                  <a:cubicBezTo>
                    <a:pt x="1080" y="504"/>
                    <a:pt x="1076" y="504"/>
                    <a:pt x="1073" y="504"/>
                  </a:cubicBezTo>
                  <a:cubicBezTo>
                    <a:pt x="1017" y="504"/>
                    <a:pt x="914" y="410"/>
                    <a:pt x="745" y="226"/>
                  </a:cubicBezTo>
                  <a:cubicBezTo>
                    <a:pt x="598" y="66"/>
                    <a:pt x="392" y="1"/>
                    <a:pt x="21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445864" y="4299599"/>
              <a:ext cx="7978" cy="26528"/>
            </a:xfrm>
            <a:custGeom>
              <a:rect b="b" l="l" r="r" t="t"/>
              <a:pathLst>
                <a:path extrusionOk="0" h="695" w="209">
                  <a:moveTo>
                    <a:pt x="209" y="0"/>
                  </a:moveTo>
                  <a:cubicBezTo>
                    <a:pt x="0" y="82"/>
                    <a:pt x="54" y="433"/>
                    <a:pt x="67" y="613"/>
                  </a:cubicBezTo>
                  <a:cubicBezTo>
                    <a:pt x="70" y="647"/>
                    <a:pt x="48" y="685"/>
                    <a:pt x="10" y="695"/>
                  </a:cubicBezTo>
                  <a:cubicBezTo>
                    <a:pt x="48" y="685"/>
                    <a:pt x="73" y="647"/>
                    <a:pt x="70" y="609"/>
                  </a:cubicBezTo>
                  <a:cubicBezTo>
                    <a:pt x="57" y="433"/>
                    <a:pt x="4" y="85"/>
                    <a:pt x="20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590455" y="4451212"/>
              <a:ext cx="28246" cy="9924"/>
            </a:xfrm>
            <a:custGeom>
              <a:rect b="b" l="l" r="r" t="t"/>
              <a:pathLst>
                <a:path extrusionOk="0" h="260" w="740">
                  <a:moveTo>
                    <a:pt x="25" y="0"/>
                  </a:moveTo>
                  <a:cubicBezTo>
                    <a:pt x="18" y="0"/>
                    <a:pt x="9" y="2"/>
                    <a:pt x="1" y="6"/>
                  </a:cubicBezTo>
                  <a:lnTo>
                    <a:pt x="1" y="6"/>
                  </a:lnTo>
                  <a:cubicBezTo>
                    <a:pt x="9" y="2"/>
                    <a:pt x="17" y="0"/>
                    <a:pt x="24" y="0"/>
                  </a:cubicBezTo>
                  <a:cubicBezTo>
                    <a:pt x="49" y="0"/>
                    <a:pt x="65" y="23"/>
                    <a:pt x="70" y="72"/>
                  </a:cubicBezTo>
                  <a:cubicBezTo>
                    <a:pt x="68" y="21"/>
                    <a:pt x="50" y="0"/>
                    <a:pt x="25" y="0"/>
                  </a:cubicBezTo>
                  <a:close/>
                  <a:moveTo>
                    <a:pt x="70" y="72"/>
                  </a:moveTo>
                  <a:lnTo>
                    <a:pt x="70" y="72"/>
                  </a:lnTo>
                  <a:cubicBezTo>
                    <a:pt x="77" y="191"/>
                    <a:pt x="158" y="260"/>
                    <a:pt x="307" y="260"/>
                  </a:cubicBezTo>
                  <a:cubicBezTo>
                    <a:pt x="416" y="260"/>
                    <a:pt x="561" y="223"/>
                    <a:pt x="739" y="141"/>
                  </a:cubicBezTo>
                  <a:lnTo>
                    <a:pt x="739" y="141"/>
                  </a:lnTo>
                  <a:cubicBezTo>
                    <a:pt x="560" y="222"/>
                    <a:pt x="416" y="258"/>
                    <a:pt x="307" y="258"/>
                  </a:cubicBezTo>
                  <a:cubicBezTo>
                    <a:pt x="160" y="258"/>
                    <a:pt x="79" y="190"/>
                    <a:pt x="70" y="7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408037" y="4351396"/>
              <a:ext cx="86302" cy="76607"/>
            </a:xfrm>
            <a:custGeom>
              <a:rect b="b" l="l" r="r" t="t"/>
              <a:pathLst>
                <a:path extrusionOk="0" h="2007" w="2261">
                  <a:moveTo>
                    <a:pt x="51" y="1"/>
                  </a:moveTo>
                  <a:lnTo>
                    <a:pt x="51" y="1"/>
                  </a:lnTo>
                  <a:cubicBezTo>
                    <a:pt x="0" y="23"/>
                    <a:pt x="7" y="73"/>
                    <a:pt x="136" y="256"/>
                  </a:cubicBezTo>
                  <a:cubicBezTo>
                    <a:pt x="480" y="736"/>
                    <a:pt x="426" y="433"/>
                    <a:pt x="701" y="626"/>
                  </a:cubicBezTo>
                  <a:cubicBezTo>
                    <a:pt x="426" y="433"/>
                    <a:pt x="483" y="736"/>
                    <a:pt x="139" y="253"/>
                  </a:cubicBezTo>
                  <a:cubicBezTo>
                    <a:pt x="13" y="76"/>
                    <a:pt x="3" y="23"/>
                    <a:pt x="51" y="1"/>
                  </a:cubicBezTo>
                  <a:close/>
                  <a:moveTo>
                    <a:pt x="2260" y="1816"/>
                  </a:moveTo>
                  <a:cubicBezTo>
                    <a:pt x="2247" y="1822"/>
                    <a:pt x="2233" y="1826"/>
                    <a:pt x="2219" y="1830"/>
                  </a:cubicBezTo>
                  <a:lnTo>
                    <a:pt x="2219" y="1830"/>
                  </a:lnTo>
                  <a:cubicBezTo>
                    <a:pt x="2233" y="1827"/>
                    <a:pt x="2247" y="1822"/>
                    <a:pt x="2260" y="1816"/>
                  </a:cubicBezTo>
                  <a:close/>
                  <a:moveTo>
                    <a:pt x="701" y="626"/>
                  </a:moveTo>
                  <a:cubicBezTo>
                    <a:pt x="975" y="818"/>
                    <a:pt x="398" y="1162"/>
                    <a:pt x="673" y="1219"/>
                  </a:cubicBezTo>
                  <a:cubicBezTo>
                    <a:pt x="947" y="1276"/>
                    <a:pt x="1250" y="1768"/>
                    <a:pt x="1443" y="1945"/>
                  </a:cubicBezTo>
                  <a:cubicBezTo>
                    <a:pt x="1250" y="1768"/>
                    <a:pt x="950" y="1276"/>
                    <a:pt x="676" y="1219"/>
                  </a:cubicBezTo>
                  <a:cubicBezTo>
                    <a:pt x="401" y="1159"/>
                    <a:pt x="975" y="818"/>
                    <a:pt x="701" y="626"/>
                  </a:cubicBezTo>
                  <a:close/>
                  <a:moveTo>
                    <a:pt x="2219" y="1830"/>
                  </a:moveTo>
                  <a:cubicBezTo>
                    <a:pt x="2204" y="1833"/>
                    <a:pt x="2188" y="1835"/>
                    <a:pt x="2172" y="1835"/>
                  </a:cubicBezTo>
                  <a:cubicBezTo>
                    <a:pt x="1953" y="1847"/>
                    <a:pt x="1759" y="2006"/>
                    <a:pt x="1594" y="2006"/>
                  </a:cubicBezTo>
                  <a:cubicBezTo>
                    <a:pt x="1542" y="2006"/>
                    <a:pt x="1493" y="1990"/>
                    <a:pt x="1448" y="1949"/>
                  </a:cubicBezTo>
                  <a:lnTo>
                    <a:pt x="1448" y="1949"/>
                  </a:lnTo>
                  <a:cubicBezTo>
                    <a:pt x="1493" y="1990"/>
                    <a:pt x="1542" y="2006"/>
                    <a:pt x="1594" y="2006"/>
                  </a:cubicBezTo>
                  <a:cubicBezTo>
                    <a:pt x="1759" y="2006"/>
                    <a:pt x="1952" y="1847"/>
                    <a:pt x="2169" y="1838"/>
                  </a:cubicBezTo>
                  <a:cubicBezTo>
                    <a:pt x="2186" y="1836"/>
                    <a:pt x="2202" y="1834"/>
                    <a:pt x="2219" y="183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485867" y="4288147"/>
              <a:ext cx="12558" cy="20268"/>
            </a:xfrm>
            <a:custGeom>
              <a:rect b="b" l="l" r="r" t="t"/>
              <a:pathLst>
                <a:path extrusionOk="0" h="531" w="329">
                  <a:moveTo>
                    <a:pt x="329" y="0"/>
                  </a:moveTo>
                  <a:lnTo>
                    <a:pt x="329" y="0"/>
                  </a:lnTo>
                  <a:cubicBezTo>
                    <a:pt x="231" y="54"/>
                    <a:pt x="278" y="319"/>
                    <a:pt x="48" y="499"/>
                  </a:cubicBezTo>
                  <a:cubicBezTo>
                    <a:pt x="32" y="512"/>
                    <a:pt x="16" y="521"/>
                    <a:pt x="1" y="531"/>
                  </a:cubicBezTo>
                  <a:cubicBezTo>
                    <a:pt x="19" y="521"/>
                    <a:pt x="35" y="512"/>
                    <a:pt x="51" y="499"/>
                  </a:cubicBezTo>
                  <a:cubicBezTo>
                    <a:pt x="278" y="319"/>
                    <a:pt x="234" y="54"/>
                    <a:pt x="32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1418259" y="4751194"/>
              <a:ext cx="11489" cy="7023"/>
            </a:xfrm>
            <a:custGeom>
              <a:rect b="b" l="l" r="r" t="t"/>
              <a:pathLst>
                <a:path extrusionOk="0" h="184" w="301">
                  <a:moveTo>
                    <a:pt x="0" y="1"/>
                  </a:moveTo>
                  <a:cubicBezTo>
                    <a:pt x="127" y="13"/>
                    <a:pt x="212" y="168"/>
                    <a:pt x="300" y="184"/>
                  </a:cubicBezTo>
                  <a:cubicBezTo>
                    <a:pt x="212" y="165"/>
                    <a:pt x="127" y="1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832647" y="4384528"/>
              <a:ext cx="4275" cy="1603"/>
            </a:xfrm>
            <a:custGeom>
              <a:rect b="b" l="l" r="r" t="t"/>
              <a:pathLst>
                <a:path extrusionOk="0" h="42" w="112">
                  <a:moveTo>
                    <a:pt x="111" y="1"/>
                  </a:moveTo>
                  <a:cubicBezTo>
                    <a:pt x="73" y="20"/>
                    <a:pt x="32" y="23"/>
                    <a:pt x="1" y="42"/>
                  </a:cubicBezTo>
                  <a:cubicBezTo>
                    <a:pt x="32" y="23"/>
                    <a:pt x="73" y="20"/>
                    <a:pt x="11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531405" y="4462740"/>
              <a:ext cx="649" cy="267"/>
            </a:xfrm>
            <a:custGeom>
              <a:rect b="b" l="l" r="r" t="t"/>
              <a:pathLst>
                <a:path extrusionOk="0" h="7" w="17">
                  <a:moveTo>
                    <a:pt x="17" y="0"/>
                  </a:moveTo>
                  <a:lnTo>
                    <a:pt x="1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680957" y="4484420"/>
              <a:ext cx="12214" cy="3054"/>
            </a:xfrm>
            <a:custGeom>
              <a:rect b="b" l="l" r="r" t="t"/>
              <a:pathLst>
                <a:path extrusionOk="0" h="80" w="320">
                  <a:moveTo>
                    <a:pt x="319" y="1"/>
                  </a:moveTo>
                  <a:lnTo>
                    <a:pt x="319" y="1"/>
                  </a:lnTo>
                  <a:cubicBezTo>
                    <a:pt x="186" y="51"/>
                    <a:pt x="123" y="16"/>
                    <a:pt x="0" y="80"/>
                  </a:cubicBezTo>
                  <a:cubicBezTo>
                    <a:pt x="123" y="16"/>
                    <a:pt x="186" y="51"/>
                    <a:pt x="31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750694" y="4381780"/>
              <a:ext cx="26566" cy="54850"/>
            </a:xfrm>
            <a:custGeom>
              <a:rect b="b" l="l" r="r" t="t"/>
              <a:pathLst>
                <a:path extrusionOk="0" h="1437" w="696">
                  <a:moveTo>
                    <a:pt x="695" y="0"/>
                  </a:moveTo>
                  <a:cubicBezTo>
                    <a:pt x="604" y="44"/>
                    <a:pt x="525" y="104"/>
                    <a:pt x="456" y="174"/>
                  </a:cubicBezTo>
                  <a:cubicBezTo>
                    <a:pt x="206" y="411"/>
                    <a:pt x="399" y="477"/>
                    <a:pt x="206" y="739"/>
                  </a:cubicBezTo>
                  <a:cubicBezTo>
                    <a:pt x="14" y="1001"/>
                    <a:pt x="1" y="1165"/>
                    <a:pt x="247" y="1190"/>
                  </a:cubicBezTo>
                  <a:cubicBezTo>
                    <a:pt x="462" y="1215"/>
                    <a:pt x="314" y="1354"/>
                    <a:pt x="115" y="1436"/>
                  </a:cubicBezTo>
                  <a:cubicBezTo>
                    <a:pt x="317" y="1354"/>
                    <a:pt x="468" y="1215"/>
                    <a:pt x="254" y="1190"/>
                  </a:cubicBezTo>
                  <a:cubicBezTo>
                    <a:pt x="4" y="1162"/>
                    <a:pt x="20" y="998"/>
                    <a:pt x="212" y="739"/>
                  </a:cubicBezTo>
                  <a:cubicBezTo>
                    <a:pt x="402" y="477"/>
                    <a:pt x="212" y="407"/>
                    <a:pt x="459" y="174"/>
                  </a:cubicBezTo>
                  <a:cubicBezTo>
                    <a:pt x="528" y="104"/>
                    <a:pt x="607" y="44"/>
                    <a:pt x="69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1334399" y="4741690"/>
              <a:ext cx="43399" cy="36300"/>
            </a:xfrm>
            <a:custGeom>
              <a:rect b="b" l="l" r="r" t="t"/>
              <a:pathLst>
                <a:path extrusionOk="0" h="951" w="1137">
                  <a:moveTo>
                    <a:pt x="0" y="0"/>
                  </a:moveTo>
                  <a:lnTo>
                    <a:pt x="0" y="0"/>
                  </a:lnTo>
                  <a:cubicBezTo>
                    <a:pt x="145" y="16"/>
                    <a:pt x="240" y="319"/>
                    <a:pt x="395" y="332"/>
                  </a:cubicBezTo>
                  <a:cubicBezTo>
                    <a:pt x="240" y="316"/>
                    <a:pt x="145" y="16"/>
                    <a:pt x="0" y="0"/>
                  </a:cubicBezTo>
                  <a:close/>
                  <a:moveTo>
                    <a:pt x="395" y="332"/>
                  </a:moveTo>
                  <a:lnTo>
                    <a:pt x="395" y="332"/>
                  </a:lnTo>
                  <a:cubicBezTo>
                    <a:pt x="463" y="338"/>
                    <a:pt x="512" y="387"/>
                    <a:pt x="561" y="441"/>
                  </a:cubicBezTo>
                  <a:lnTo>
                    <a:pt x="561" y="441"/>
                  </a:lnTo>
                  <a:cubicBezTo>
                    <a:pt x="513" y="386"/>
                    <a:pt x="463" y="337"/>
                    <a:pt x="395" y="332"/>
                  </a:cubicBezTo>
                  <a:close/>
                  <a:moveTo>
                    <a:pt x="561" y="441"/>
                  </a:moveTo>
                  <a:lnTo>
                    <a:pt x="561" y="441"/>
                  </a:lnTo>
                  <a:cubicBezTo>
                    <a:pt x="628" y="518"/>
                    <a:pt x="693" y="606"/>
                    <a:pt x="805" y="606"/>
                  </a:cubicBezTo>
                  <a:cubicBezTo>
                    <a:pt x="998" y="606"/>
                    <a:pt x="1039" y="827"/>
                    <a:pt x="1137" y="950"/>
                  </a:cubicBezTo>
                  <a:cubicBezTo>
                    <a:pt x="1042" y="827"/>
                    <a:pt x="1001" y="606"/>
                    <a:pt x="808" y="606"/>
                  </a:cubicBezTo>
                  <a:cubicBezTo>
                    <a:pt x="696" y="606"/>
                    <a:pt x="629" y="518"/>
                    <a:pt x="561" y="44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1307870" y="4720353"/>
              <a:ext cx="21986" cy="21604"/>
            </a:xfrm>
            <a:custGeom>
              <a:rect b="b" l="l" r="r" t="t"/>
              <a:pathLst>
                <a:path extrusionOk="0" h="566" w="576">
                  <a:moveTo>
                    <a:pt x="436" y="1"/>
                  </a:moveTo>
                  <a:cubicBezTo>
                    <a:pt x="345" y="1"/>
                    <a:pt x="256" y="29"/>
                    <a:pt x="184" y="79"/>
                  </a:cubicBezTo>
                  <a:cubicBezTo>
                    <a:pt x="260" y="29"/>
                    <a:pt x="348" y="1"/>
                    <a:pt x="436" y="1"/>
                  </a:cubicBezTo>
                  <a:close/>
                  <a:moveTo>
                    <a:pt x="177" y="84"/>
                  </a:moveTo>
                  <a:lnTo>
                    <a:pt x="177" y="84"/>
                  </a:lnTo>
                  <a:cubicBezTo>
                    <a:pt x="1" y="203"/>
                    <a:pt x="389" y="233"/>
                    <a:pt x="373" y="370"/>
                  </a:cubicBezTo>
                  <a:cubicBezTo>
                    <a:pt x="364" y="480"/>
                    <a:pt x="452" y="556"/>
                    <a:pt x="575" y="566"/>
                  </a:cubicBezTo>
                  <a:cubicBezTo>
                    <a:pt x="452" y="556"/>
                    <a:pt x="367" y="480"/>
                    <a:pt x="376" y="370"/>
                  </a:cubicBezTo>
                  <a:cubicBezTo>
                    <a:pt x="389" y="233"/>
                    <a:pt x="1" y="203"/>
                    <a:pt x="177" y="8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1389708" y="4783143"/>
              <a:ext cx="40766" cy="76302"/>
            </a:xfrm>
            <a:custGeom>
              <a:rect b="b" l="l" r="r" t="t"/>
              <a:pathLst>
                <a:path extrusionOk="0" h="1999" w="1068">
                  <a:moveTo>
                    <a:pt x="0" y="0"/>
                  </a:moveTo>
                  <a:cubicBezTo>
                    <a:pt x="0" y="52"/>
                    <a:pt x="46" y="101"/>
                    <a:pt x="102" y="151"/>
                  </a:cubicBezTo>
                  <a:lnTo>
                    <a:pt x="102" y="151"/>
                  </a:lnTo>
                  <a:cubicBezTo>
                    <a:pt x="46" y="100"/>
                    <a:pt x="0" y="51"/>
                    <a:pt x="0" y="0"/>
                  </a:cubicBezTo>
                  <a:close/>
                  <a:moveTo>
                    <a:pt x="102" y="151"/>
                  </a:moveTo>
                  <a:lnTo>
                    <a:pt x="102" y="151"/>
                  </a:lnTo>
                  <a:cubicBezTo>
                    <a:pt x="166" y="212"/>
                    <a:pt x="244" y="276"/>
                    <a:pt x="275" y="351"/>
                  </a:cubicBezTo>
                  <a:cubicBezTo>
                    <a:pt x="281" y="366"/>
                    <a:pt x="287" y="382"/>
                    <a:pt x="291" y="398"/>
                  </a:cubicBezTo>
                  <a:cubicBezTo>
                    <a:pt x="287" y="382"/>
                    <a:pt x="284" y="366"/>
                    <a:pt x="278" y="351"/>
                  </a:cubicBezTo>
                  <a:cubicBezTo>
                    <a:pt x="247" y="275"/>
                    <a:pt x="168" y="212"/>
                    <a:pt x="102" y="151"/>
                  </a:cubicBezTo>
                  <a:close/>
                  <a:moveTo>
                    <a:pt x="291" y="398"/>
                  </a:moveTo>
                  <a:cubicBezTo>
                    <a:pt x="295" y="452"/>
                    <a:pt x="306" y="529"/>
                    <a:pt x="328" y="617"/>
                  </a:cubicBezTo>
                  <a:lnTo>
                    <a:pt x="328" y="617"/>
                  </a:lnTo>
                  <a:cubicBezTo>
                    <a:pt x="311" y="545"/>
                    <a:pt x="298" y="472"/>
                    <a:pt x="291" y="398"/>
                  </a:cubicBezTo>
                  <a:close/>
                  <a:moveTo>
                    <a:pt x="328" y="617"/>
                  </a:moveTo>
                  <a:cubicBezTo>
                    <a:pt x="349" y="704"/>
                    <a:pt x="377" y="790"/>
                    <a:pt x="411" y="873"/>
                  </a:cubicBezTo>
                  <a:lnTo>
                    <a:pt x="411" y="873"/>
                  </a:lnTo>
                  <a:cubicBezTo>
                    <a:pt x="374" y="783"/>
                    <a:pt x="347" y="695"/>
                    <a:pt x="328" y="617"/>
                  </a:cubicBezTo>
                  <a:close/>
                  <a:moveTo>
                    <a:pt x="411" y="873"/>
                  </a:moveTo>
                  <a:lnTo>
                    <a:pt x="411" y="873"/>
                  </a:lnTo>
                  <a:cubicBezTo>
                    <a:pt x="458" y="990"/>
                    <a:pt x="522" y="1112"/>
                    <a:pt x="606" y="1222"/>
                  </a:cubicBezTo>
                  <a:cubicBezTo>
                    <a:pt x="527" y="1113"/>
                    <a:pt x="462" y="996"/>
                    <a:pt x="411" y="873"/>
                  </a:cubicBezTo>
                  <a:close/>
                  <a:moveTo>
                    <a:pt x="606" y="1222"/>
                  </a:moveTo>
                  <a:cubicBezTo>
                    <a:pt x="824" y="1512"/>
                    <a:pt x="672" y="1689"/>
                    <a:pt x="881" y="1800"/>
                  </a:cubicBezTo>
                  <a:cubicBezTo>
                    <a:pt x="1036" y="1882"/>
                    <a:pt x="1067" y="1970"/>
                    <a:pt x="991" y="1998"/>
                  </a:cubicBezTo>
                  <a:cubicBezTo>
                    <a:pt x="1067" y="1970"/>
                    <a:pt x="1036" y="1882"/>
                    <a:pt x="884" y="1800"/>
                  </a:cubicBezTo>
                  <a:cubicBezTo>
                    <a:pt x="676" y="1689"/>
                    <a:pt x="827" y="1509"/>
                    <a:pt x="606" y="12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1359438" y="4733865"/>
              <a:ext cx="11031" cy="344"/>
            </a:xfrm>
            <a:custGeom>
              <a:rect b="b" l="l" r="r" t="t"/>
              <a:pathLst>
                <a:path extrusionOk="0" h="9" w="289">
                  <a:moveTo>
                    <a:pt x="288" y="0"/>
                  </a:moveTo>
                  <a:cubicBezTo>
                    <a:pt x="226" y="6"/>
                    <a:pt x="166" y="8"/>
                    <a:pt x="106" y="8"/>
                  </a:cubicBezTo>
                  <a:lnTo>
                    <a:pt x="106" y="8"/>
                  </a:lnTo>
                  <a:cubicBezTo>
                    <a:pt x="71" y="8"/>
                    <a:pt x="36" y="8"/>
                    <a:pt x="1" y="6"/>
                  </a:cubicBezTo>
                  <a:lnTo>
                    <a:pt x="1" y="6"/>
                  </a:lnTo>
                  <a:cubicBezTo>
                    <a:pt x="35" y="8"/>
                    <a:pt x="70" y="8"/>
                    <a:pt x="105" y="8"/>
                  </a:cubicBezTo>
                  <a:cubicBezTo>
                    <a:pt x="105" y="8"/>
                    <a:pt x="106" y="8"/>
                    <a:pt x="106" y="8"/>
                  </a:cubicBezTo>
                  <a:lnTo>
                    <a:pt x="106" y="8"/>
                  </a:lnTo>
                  <a:cubicBezTo>
                    <a:pt x="106" y="8"/>
                    <a:pt x="107" y="8"/>
                    <a:pt x="107" y="8"/>
                  </a:cubicBezTo>
                  <a:cubicBezTo>
                    <a:pt x="168" y="8"/>
                    <a:pt x="228" y="6"/>
                    <a:pt x="28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2378592" y="4859522"/>
              <a:ext cx="32215" cy="6794"/>
            </a:xfrm>
            <a:custGeom>
              <a:rect b="b" l="l" r="r" t="t"/>
              <a:pathLst>
                <a:path extrusionOk="0" h="178" w="844">
                  <a:moveTo>
                    <a:pt x="0" y="1"/>
                  </a:moveTo>
                  <a:lnTo>
                    <a:pt x="0" y="1"/>
                  </a:lnTo>
                  <a:cubicBezTo>
                    <a:pt x="221" y="23"/>
                    <a:pt x="439" y="70"/>
                    <a:pt x="651" y="143"/>
                  </a:cubicBezTo>
                  <a:cubicBezTo>
                    <a:pt x="714" y="162"/>
                    <a:pt x="777" y="174"/>
                    <a:pt x="843" y="177"/>
                  </a:cubicBezTo>
                  <a:cubicBezTo>
                    <a:pt x="777" y="174"/>
                    <a:pt x="714" y="162"/>
                    <a:pt x="654" y="143"/>
                  </a:cubicBezTo>
                  <a:cubicBezTo>
                    <a:pt x="442" y="70"/>
                    <a:pt x="224" y="2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2071090" y="5345892"/>
              <a:ext cx="17406" cy="1412"/>
            </a:xfrm>
            <a:custGeom>
              <a:rect b="b" l="l" r="r" t="t"/>
              <a:pathLst>
                <a:path extrusionOk="0" h="37" w="456">
                  <a:moveTo>
                    <a:pt x="456" y="0"/>
                  </a:moveTo>
                  <a:lnTo>
                    <a:pt x="456" y="0"/>
                  </a:lnTo>
                  <a:cubicBezTo>
                    <a:pt x="409" y="22"/>
                    <a:pt x="359" y="34"/>
                    <a:pt x="309" y="34"/>
                  </a:cubicBezTo>
                  <a:lnTo>
                    <a:pt x="309" y="34"/>
                  </a:lnTo>
                  <a:cubicBezTo>
                    <a:pt x="304" y="34"/>
                    <a:pt x="299" y="34"/>
                    <a:pt x="294" y="34"/>
                  </a:cubicBezTo>
                  <a:cubicBezTo>
                    <a:pt x="226" y="25"/>
                    <a:pt x="166" y="19"/>
                    <a:pt x="114" y="19"/>
                  </a:cubicBezTo>
                  <a:cubicBezTo>
                    <a:pt x="70" y="19"/>
                    <a:pt x="31" y="24"/>
                    <a:pt x="0" y="37"/>
                  </a:cubicBezTo>
                  <a:cubicBezTo>
                    <a:pt x="32" y="25"/>
                    <a:pt x="72" y="20"/>
                    <a:pt x="119" y="20"/>
                  </a:cubicBezTo>
                  <a:cubicBezTo>
                    <a:pt x="169" y="20"/>
                    <a:pt x="227" y="26"/>
                    <a:pt x="291" y="34"/>
                  </a:cubicBezTo>
                  <a:cubicBezTo>
                    <a:pt x="297" y="34"/>
                    <a:pt x="302" y="34"/>
                    <a:pt x="308" y="34"/>
                  </a:cubicBezTo>
                  <a:cubicBezTo>
                    <a:pt x="308" y="34"/>
                    <a:pt x="309" y="34"/>
                    <a:pt x="309" y="34"/>
                  </a:cubicBezTo>
                  <a:lnTo>
                    <a:pt x="309" y="34"/>
                  </a:lnTo>
                  <a:cubicBezTo>
                    <a:pt x="310" y="34"/>
                    <a:pt x="310" y="34"/>
                    <a:pt x="310" y="34"/>
                  </a:cubicBezTo>
                  <a:cubicBezTo>
                    <a:pt x="358" y="34"/>
                    <a:pt x="408" y="22"/>
                    <a:pt x="45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2199420" y="4811313"/>
              <a:ext cx="29086" cy="7023"/>
            </a:xfrm>
            <a:custGeom>
              <a:rect b="b" l="l" r="r" t="t"/>
              <a:pathLst>
                <a:path extrusionOk="0" h="184" w="762">
                  <a:moveTo>
                    <a:pt x="761" y="1"/>
                  </a:moveTo>
                  <a:cubicBezTo>
                    <a:pt x="746" y="7"/>
                    <a:pt x="730" y="13"/>
                    <a:pt x="714" y="17"/>
                  </a:cubicBezTo>
                  <a:lnTo>
                    <a:pt x="714" y="17"/>
                  </a:lnTo>
                  <a:cubicBezTo>
                    <a:pt x="730" y="13"/>
                    <a:pt x="746" y="8"/>
                    <a:pt x="761" y="1"/>
                  </a:cubicBezTo>
                  <a:close/>
                  <a:moveTo>
                    <a:pt x="714" y="17"/>
                  </a:moveTo>
                  <a:lnTo>
                    <a:pt x="714" y="17"/>
                  </a:lnTo>
                  <a:cubicBezTo>
                    <a:pt x="676" y="28"/>
                    <a:pt x="637" y="32"/>
                    <a:pt x="597" y="32"/>
                  </a:cubicBezTo>
                  <a:cubicBezTo>
                    <a:pt x="584" y="31"/>
                    <a:pt x="570" y="31"/>
                    <a:pt x="556" y="31"/>
                  </a:cubicBezTo>
                  <a:cubicBezTo>
                    <a:pt x="446" y="31"/>
                    <a:pt x="313" y="62"/>
                    <a:pt x="176" y="112"/>
                  </a:cubicBezTo>
                  <a:lnTo>
                    <a:pt x="176" y="112"/>
                  </a:lnTo>
                  <a:cubicBezTo>
                    <a:pt x="316" y="62"/>
                    <a:pt x="452" y="31"/>
                    <a:pt x="561" y="31"/>
                  </a:cubicBezTo>
                  <a:cubicBezTo>
                    <a:pt x="573" y="31"/>
                    <a:pt x="583" y="32"/>
                    <a:pt x="594" y="32"/>
                  </a:cubicBezTo>
                  <a:cubicBezTo>
                    <a:pt x="600" y="33"/>
                    <a:pt x="605" y="33"/>
                    <a:pt x="611" y="33"/>
                  </a:cubicBezTo>
                  <a:cubicBezTo>
                    <a:pt x="646" y="33"/>
                    <a:pt x="680" y="27"/>
                    <a:pt x="714" y="17"/>
                  </a:cubicBezTo>
                  <a:close/>
                  <a:moveTo>
                    <a:pt x="176" y="112"/>
                  </a:moveTo>
                  <a:lnTo>
                    <a:pt x="176" y="112"/>
                  </a:lnTo>
                  <a:cubicBezTo>
                    <a:pt x="117" y="133"/>
                    <a:pt x="58" y="157"/>
                    <a:pt x="0" y="184"/>
                  </a:cubicBezTo>
                  <a:cubicBezTo>
                    <a:pt x="59" y="157"/>
                    <a:pt x="118" y="133"/>
                    <a:pt x="176" y="11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2129033" y="5313256"/>
              <a:ext cx="13321" cy="3664"/>
            </a:xfrm>
            <a:custGeom>
              <a:rect b="b" l="l" r="r" t="t"/>
              <a:pathLst>
                <a:path extrusionOk="0" h="96" w="349">
                  <a:moveTo>
                    <a:pt x="32" y="1"/>
                  </a:moveTo>
                  <a:cubicBezTo>
                    <a:pt x="21" y="1"/>
                    <a:pt x="10" y="3"/>
                    <a:pt x="1" y="8"/>
                  </a:cubicBezTo>
                  <a:cubicBezTo>
                    <a:pt x="10" y="5"/>
                    <a:pt x="21" y="3"/>
                    <a:pt x="31" y="3"/>
                  </a:cubicBezTo>
                  <a:cubicBezTo>
                    <a:pt x="42" y="3"/>
                    <a:pt x="53" y="5"/>
                    <a:pt x="64" y="8"/>
                  </a:cubicBezTo>
                  <a:cubicBezTo>
                    <a:pt x="54" y="3"/>
                    <a:pt x="43" y="1"/>
                    <a:pt x="32" y="1"/>
                  </a:cubicBezTo>
                  <a:close/>
                  <a:moveTo>
                    <a:pt x="64" y="8"/>
                  </a:moveTo>
                  <a:cubicBezTo>
                    <a:pt x="168" y="43"/>
                    <a:pt x="263" y="96"/>
                    <a:pt x="321" y="96"/>
                  </a:cubicBezTo>
                  <a:cubicBezTo>
                    <a:pt x="331" y="96"/>
                    <a:pt x="340" y="94"/>
                    <a:pt x="348" y="90"/>
                  </a:cubicBezTo>
                  <a:lnTo>
                    <a:pt x="348" y="90"/>
                  </a:lnTo>
                  <a:cubicBezTo>
                    <a:pt x="340" y="93"/>
                    <a:pt x="332" y="95"/>
                    <a:pt x="322" y="95"/>
                  </a:cubicBezTo>
                  <a:cubicBezTo>
                    <a:pt x="264" y="95"/>
                    <a:pt x="170" y="43"/>
                    <a:pt x="64" y="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2258813" y="4824711"/>
              <a:ext cx="2825" cy="1489"/>
            </a:xfrm>
            <a:custGeom>
              <a:rect b="b" l="l" r="r" t="t"/>
              <a:pathLst>
                <a:path extrusionOk="0" h="39" w="74">
                  <a:moveTo>
                    <a:pt x="73" y="0"/>
                  </a:moveTo>
                  <a:lnTo>
                    <a:pt x="73" y="0"/>
                  </a:lnTo>
                  <a:cubicBezTo>
                    <a:pt x="51" y="10"/>
                    <a:pt x="29" y="22"/>
                    <a:pt x="1" y="38"/>
                  </a:cubicBezTo>
                  <a:cubicBezTo>
                    <a:pt x="29" y="22"/>
                    <a:pt x="54" y="10"/>
                    <a:pt x="7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2366759" y="4860133"/>
              <a:ext cx="649" cy="267"/>
            </a:xfrm>
            <a:custGeom>
              <a:rect b="b" l="l" r="r" t="t"/>
              <a:pathLst>
                <a:path extrusionOk="0" h="7" w="17">
                  <a:moveTo>
                    <a:pt x="17" y="0"/>
                  </a:moveTo>
                  <a:lnTo>
                    <a:pt x="17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331108" y="4809290"/>
              <a:ext cx="23093" cy="46033"/>
            </a:xfrm>
            <a:custGeom>
              <a:rect b="b" l="l" r="r" t="t"/>
              <a:pathLst>
                <a:path extrusionOk="0" h="1206" w="605">
                  <a:moveTo>
                    <a:pt x="1" y="0"/>
                  </a:moveTo>
                  <a:cubicBezTo>
                    <a:pt x="121" y="10"/>
                    <a:pt x="225" y="44"/>
                    <a:pt x="247" y="221"/>
                  </a:cubicBezTo>
                  <a:cubicBezTo>
                    <a:pt x="225" y="44"/>
                    <a:pt x="124" y="10"/>
                    <a:pt x="1" y="0"/>
                  </a:cubicBezTo>
                  <a:close/>
                  <a:moveTo>
                    <a:pt x="247" y="221"/>
                  </a:moveTo>
                  <a:lnTo>
                    <a:pt x="247" y="221"/>
                  </a:lnTo>
                  <a:cubicBezTo>
                    <a:pt x="291" y="568"/>
                    <a:pt x="604" y="845"/>
                    <a:pt x="604" y="1040"/>
                  </a:cubicBezTo>
                  <a:lnTo>
                    <a:pt x="604" y="1040"/>
                  </a:lnTo>
                  <a:cubicBezTo>
                    <a:pt x="604" y="843"/>
                    <a:pt x="291" y="566"/>
                    <a:pt x="247" y="221"/>
                  </a:cubicBezTo>
                  <a:close/>
                  <a:moveTo>
                    <a:pt x="604" y="1040"/>
                  </a:moveTo>
                  <a:cubicBezTo>
                    <a:pt x="604" y="1056"/>
                    <a:pt x="602" y="1071"/>
                    <a:pt x="597" y="1086"/>
                  </a:cubicBezTo>
                  <a:cubicBezTo>
                    <a:pt x="602" y="1071"/>
                    <a:pt x="604" y="1056"/>
                    <a:pt x="604" y="1040"/>
                  </a:cubicBezTo>
                  <a:close/>
                  <a:moveTo>
                    <a:pt x="597" y="1086"/>
                  </a:moveTo>
                  <a:cubicBezTo>
                    <a:pt x="585" y="1124"/>
                    <a:pt x="559" y="1159"/>
                    <a:pt x="521" y="1181"/>
                  </a:cubicBezTo>
                  <a:cubicBezTo>
                    <a:pt x="509" y="1190"/>
                    <a:pt x="496" y="1200"/>
                    <a:pt x="484" y="1206"/>
                  </a:cubicBezTo>
                  <a:lnTo>
                    <a:pt x="484" y="1206"/>
                  </a:lnTo>
                  <a:cubicBezTo>
                    <a:pt x="496" y="1200"/>
                    <a:pt x="509" y="1190"/>
                    <a:pt x="521" y="1184"/>
                  </a:cubicBezTo>
                  <a:cubicBezTo>
                    <a:pt x="556" y="1162"/>
                    <a:pt x="585" y="1127"/>
                    <a:pt x="597" y="10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1434291" y="4757454"/>
              <a:ext cx="25345" cy="73783"/>
            </a:xfrm>
            <a:custGeom>
              <a:rect b="b" l="l" r="r" t="t"/>
              <a:pathLst>
                <a:path extrusionOk="0" h="1933" w="664">
                  <a:moveTo>
                    <a:pt x="0" y="1"/>
                  </a:moveTo>
                  <a:cubicBezTo>
                    <a:pt x="180" y="26"/>
                    <a:pt x="253" y="376"/>
                    <a:pt x="392" y="594"/>
                  </a:cubicBezTo>
                  <a:cubicBezTo>
                    <a:pt x="410" y="623"/>
                    <a:pt x="429" y="648"/>
                    <a:pt x="455" y="673"/>
                  </a:cubicBezTo>
                  <a:cubicBezTo>
                    <a:pt x="433" y="648"/>
                    <a:pt x="414" y="623"/>
                    <a:pt x="395" y="594"/>
                  </a:cubicBezTo>
                  <a:cubicBezTo>
                    <a:pt x="256" y="376"/>
                    <a:pt x="183" y="23"/>
                    <a:pt x="0" y="1"/>
                  </a:cubicBezTo>
                  <a:close/>
                  <a:moveTo>
                    <a:pt x="455" y="673"/>
                  </a:moveTo>
                  <a:cubicBezTo>
                    <a:pt x="660" y="894"/>
                    <a:pt x="493" y="1058"/>
                    <a:pt x="562" y="1317"/>
                  </a:cubicBezTo>
                  <a:cubicBezTo>
                    <a:pt x="622" y="1548"/>
                    <a:pt x="587" y="1857"/>
                    <a:pt x="442" y="1933"/>
                  </a:cubicBezTo>
                  <a:cubicBezTo>
                    <a:pt x="590" y="1860"/>
                    <a:pt x="625" y="1548"/>
                    <a:pt x="565" y="1317"/>
                  </a:cubicBezTo>
                  <a:cubicBezTo>
                    <a:pt x="496" y="1058"/>
                    <a:pt x="663" y="894"/>
                    <a:pt x="455" y="67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2274616" y="4779402"/>
              <a:ext cx="50270" cy="29658"/>
            </a:xfrm>
            <a:custGeom>
              <a:rect b="b" l="l" r="r" t="t"/>
              <a:pathLst>
                <a:path extrusionOk="0" h="777" w="1317">
                  <a:moveTo>
                    <a:pt x="0" y="0"/>
                  </a:moveTo>
                  <a:lnTo>
                    <a:pt x="0" y="0"/>
                  </a:lnTo>
                  <a:cubicBezTo>
                    <a:pt x="417" y="32"/>
                    <a:pt x="1023" y="161"/>
                    <a:pt x="1070" y="537"/>
                  </a:cubicBezTo>
                  <a:cubicBezTo>
                    <a:pt x="1026" y="158"/>
                    <a:pt x="417" y="32"/>
                    <a:pt x="0" y="0"/>
                  </a:cubicBezTo>
                  <a:close/>
                  <a:moveTo>
                    <a:pt x="1070" y="537"/>
                  </a:moveTo>
                  <a:lnTo>
                    <a:pt x="1070" y="537"/>
                  </a:lnTo>
                  <a:cubicBezTo>
                    <a:pt x="1092" y="730"/>
                    <a:pt x="1197" y="767"/>
                    <a:pt x="1316" y="777"/>
                  </a:cubicBezTo>
                  <a:cubicBezTo>
                    <a:pt x="1197" y="767"/>
                    <a:pt x="1092" y="726"/>
                    <a:pt x="1070" y="53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2106856" y="5321997"/>
              <a:ext cx="14390" cy="1298"/>
            </a:xfrm>
            <a:custGeom>
              <a:rect b="b" l="l" r="r" t="t"/>
              <a:pathLst>
                <a:path extrusionOk="0" h="34" w="377">
                  <a:moveTo>
                    <a:pt x="377" y="19"/>
                  </a:moveTo>
                  <a:lnTo>
                    <a:pt x="377" y="19"/>
                  </a:lnTo>
                  <a:cubicBezTo>
                    <a:pt x="368" y="23"/>
                    <a:pt x="360" y="25"/>
                    <a:pt x="351" y="28"/>
                  </a:cubicBezTo>
                  <a:lnTo>
                    <a:pt x="351" y="28"/>
                  </a:lnTo>
                  <a:cubicBezTo>
                    <a:pt x="360" y="26"/>
                    <a:pt x="368" y="23"/>
                    <a:pt x="377" y="19"/>
                  </a:cubicBezTo>
                  <a:close/>
                  <a:moveTo>
                    <a:pt x="73" y="0"/>
                  </a:moveTo>
                  <a:cubicBezTo>
                    <a:pt x="43" y="0"/>
                    <a:pt x="19" y="4"/>
                    <a:pt x="1" y="13"/>
                  </a:cubicBezTo>
                  <a:cubicBezTo>
                    <a:pt x="19" y="5"/>
                    <a:pt x="42" y="2"/>
                    <a:pt x="72" y="2"/>
                  </a:cubicBezTo>
                  <a:cubicBezTo>
                    <a:pt x="118" y="2"/>
                    <a:pt x="180" y="11"/>
                    <a:pt x="260" y="28"/>
                  </a:cubicBezTo>
                  <a:cubicBezTo>
                    <a:pt x="274" y="32"/>
                    <a:pt x="289" y="34"/>
                    <a:pt x="303" y="34"/>
                  </a:cubicBezTo>
                  <a:cubicBezTo>
                    <a:pt x="319" y="34"/>
                    <a:pt x="335" y="32"/>
                    <a:pt x="351" y="28"/>
                  </a:cubicBezTo>
                  <a:lnTo>
                    <a:pt x="351" y="28"/>
                  </a:lnTo>
                  <a:cubicBezTo>
                    <a:pt x="339" y="30"/>
                    <a:pt x="326" y="32"/>
                    <a:pt x="314" y="32"/>
                  </a:cubicBezTo>
                  <a:cubicBezTo>
                    <a:pt x="297" y="32"/>
                    <a:pt x="279" y="29"/>
                    <a:pt x="263" y="25"/>
                  </a:cubicBezTo>
                  <a:cubicBezTo>
                    <a:pt x="182" y="10"/>
                    <a:pt x="119" y="0"/>
                    <a:pt x="7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2537038" y="5163856"/>
              <a:ext cx="17406" cy="4962"/>
            </a:xfrm>
            <a:custGeom>
              <a:rect b="b" l="l" r="r" t="t"/>
              <a:pathLst>
                <a:path extrusionOk="0" h="130" w="456">
                  <a:moveTo>
                    <a:pt x="455" y="96"/>
                  </a:moveTo>
                  <a:lnTo>
                    <a:pt x="455" y="96"/>
                  </a:lnTo>
                  <a:cubicBezTo>
                    <a:pt x="429" y="108"/>
                    <a:pt x="401" y="116"/>
                    <a:pt x="373" y="122"/>
                  </a:cubicBezTo>
                  <a:lnTo>
                    <a:pt x="373" y="122"/>
                  </a:lnTo>
                  <a:cubicBezTo>
                    <a:pt x="401" y="116"/>
                    <a:pt x="429" y="108"/>
                    <a:pt x="455" y="96"/>
                  </a:cubicBezTo>
                  <a:close/>
                  <a:moveTo>
                    <a:pt x="29" y="1"/>
                  </a:moveTo>
                  <a:cubicBezTo>
                    <a:pt x="19" y="1"/>
                    <a:pt x="10" y="3"/>
                    <a:pt x="0" y="8"/>
                  </a:cubicBezTo>
                  <a:lnTo>
                    <a:pt x="0" y="8"/>
                  </a:lnTo>
                  <a:cubicBezTo>
                    <a:pt x="9" y="3"/>
                    <a:pt x="18" y="1"/>
                    <a:pt x="26" y="1"/>
                  </a:cubicBezTo>
                  <a:cubicBezTo>
                    <a:pt x="50" y="1"/>
                    <a:pt x="71" y="15"/>
                    <a:pt x="83" y="36"/>
                  </a:cubicBezTo>
                  <a:cubicBezTo>
                    <a:pt x="120" y="98"/>
                    <a:pt x="204" y="129"/>
                    <a:pt x="295" y="129"/>
                  </a:cubicBezTo>
                  <a:cubicBezTo>
                    <a:pt x="321" y="129"/>
                    <a:pt x="347" y="127"/>
                    <a:pt x="373" y="122"/>
                  </a:cubicBezTo>
                  <a:lnTo>
                    <a:pt x="373" y="122"/>
                  </a:lnTo>
                  <a:cubicBezTo>
                    <a:pt x="349" y="126"/>
                    <a:pt x="324" y="129"/>
                    <a:pt x="300" y="129"/>
                  </a:cubicBezTo>
                  <a:cubicBezTo>
                    <a:pt x="209" y="129"/>
                    <a:pt x="124" y="96"/>
                    <a:pt x="86" y="36"/>
                  </a:cubicBezTo>
                  <a:cubicBezTo>
                    <a:pt x="75" y="14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2520778" y="5187980"/>
              <a:ext cx="16528" cy="5000"/>
            </a:xfrm>
            <a:custGeom>
              <a:rect b="b" l="l" r="r" t="t"/>
              <a:pathLst>
                <a:path extrusionOk="0" h="131" w="433">
                  <a:moveTo>
                    <a:pt x="433" y="1"/>
                  </a:moveTo>
                  <a:cubicBezTo>
                    <a:pt x="422" y="6"/>
                    <a:pt x="411" y="10"/>
                    <a:pt x="401" y="14"/>
                  </a:cubicBezTo>
                  <a:lnTo>
                    <a:pt x="401" y="14"/>
                  </a:lnTo>
                  <a:cubicBezTo>
                    <a:pt x="412" y="10"/>
                    <a:pt x="422" y="6"/>
                    <a:pt x="433" y="1"/>
                  </a:cubicBezTo>
                  <a:close/>
                  <a:moveTo>
                    <a:pt x="401" y="14"/>
                  </a:moveTo>
                  <a:cubicBezTo>
                    <a:pt x="371" y="25"/>
                    <a:pt x="339" y="31"/>
                    <a:pt x="306" y="36"/>
                  </a:cubicBezTo>
                  <a:cubicBezTo>
                    <a:pt x="339" y="33"/>
                    <a:pt x="370" y="26"/>
                    <a:pt x="401" y="14"/>
                  </a:cubicBezTo>
                  <a:close/>
                  <a:moveTo>
                    <a:pt x="306" y="36"/>
                  </a:moveTo>
                  <a:cubicBezTo>
                    <a:pt x="199" y="51"/>
                    <a:pt x="98" y="83"/>
                    <a:pt x="0" y="130"/>
                  </a:cubicBezTo>
                  <a:cubicBezTo>
                    <a:pt x="98" y="83"/>
                    <a:pt x="202" y="51"/>
                    <a:pt x="306" y="3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2542955" y="5052933"/>
              <a:ext cx="15802" cy="63095"/>
            </a:xfrm>
            <a:custGeom>
              <a:rect b="b" l="l" r="r" t="t"/>
              <a:pathLst>
                <a:path extrusionOk="0" h="1653" w="414">
                  <a:moveTo>
                    <a:pt x="192" y="0"/>
                  </a:moveTo>
                  <a:cubicBezTo>
                    <a:pt x="172" y="0"/>
                    <a:pt x="149" y="6"/>
                    <a:pt x="127" y="16"/>
                  </a:cubicBezTo>
                  <a:lnTo>
                    <a:pt x="127" y="16"/>
                  </a:lnTo>
                  <a:cubicBezTo>
                    <a:pt x="148" y="6"/>
                    <a:pt x="170" y="1"/>
                    <a:pt x="190" y="1"/>
                  </a:cubicBezTo>
                  <a:cubicBezTo>
                    <a:pt x="245" y="1"/>
                    <a:pt x="280" y="39"/>
                    <a:pt x="234" y="114"/>
                  </a:cubicBezTo>
                  <a:cubicBezTo>
                    <a:pt x="282" y="38"/>
                    <a:pt x="247" y="0"/>
                    <a:pt x="192" y="0"/>
                  </a:cubicBezTo>
                  <a:close/>
                  <a:moveTo>
                    <a:pt x="234" y="114"/>
                  </a:moveTo>
                  <a:cubicBezTo>
                    <a:pt x="136" y="265"/>
                    <a:pt x="0" y="511"/>
                    <a:pt x="177" y="717"/>
                  </a:cubicBezTo>
                  <a:cubicBezTo>
                    <a:pt x="357" y="925"/>
                    <a:pt x="411" y="1143"/>
                    <a:pt x="341" y="1462"/>
                  </a:cubicBezTo>
                  <a:cubicBezTo>
                    <a:pt x="314" y="1590"/>
                    <a:pt x="320" y="1652"/>
                    <a:pt x="352" y="1652"/>
                  </a:cubicBezTo>
                  <a:cubicBezTo>
                    <a:pt x="357" y="1652"/>
                    <a:pt x="363" y="1651"/>
                    <a:pt x="369" y="1648"/>
                  </a:cubicBezTo>
                  <a:lnTo>
                    <a:pt x="369" y="1648"/>
                  </a:lnTo>
                  <a:cubicBezTo>
                    <a:pt x="364" y="1650"/>
                    <a:pt x="359" y="1651"/>
                    <a:pt x="355" y="1651"/>
                  </a:cubicBezTo>
                  <a:cubicBezTo>
                    <a:pt x="323" y="1651"/>
                    <a:pt x="316" y="1589"/>
                    <a:pt x="344" y="1458"/>
                  </a:cubicBezTo>
                  <a:cubicBezTo>
                    <a:pt x="414" y="1143"/>
                    <a:pt x="357" y="925"/>
                    <a:pt x="180" y="717"/>
                  </a:cubicBezTo>
                  <a:cubicBezTo>
                    <a:pt x="0" y="511"/>
                    <a:pt x="139" y="265"/>
                    <a:pt x="234" y="1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2489211" y="5211264"/>
              <a:ext cx="14848" cy="1718"/>
            </a:xfrm>
            <a:custGeom>
              <a:rect b="b" l="l" r="r" t="t"/>
              <a:pathLst>
                <a:path extrusionOk="0" h="45" w="389">
                  <a:moveTo>
                    <a:pt x="389" y="0"/>
                  </a:moveTo>
                  <a:lnTo>
                    <a:pt x="389" y="0"/>
                  </a:lnTo>
                  <a:cubicBezTo>
                    <a:pt x="352" y="16"/>
                    <a:pt x="306" y="20"/>
                    <a:pt x="257" y="20"/>
                  </a:cubicBezTo>
                  <a:cubicBezTo>
                    <a:pt x="208" y="20"/>
                    <a:pt x="155" y="16"/>
                    <a:pt x="104" y="16"/>
                  </a:cubicBezTo>
                  <a:cubicBezTo>
                    <a:pt x="104" y="16"/>
                    <a:pt x="104" y="16"/>
                    <a:pt x="104" y="16"/>
                  </a:cubicBezTo>
                  <a:lnTo>
                    <a:pt x="104" y="16"/>
                  </a:lnTo>
                  <a:cubicBezTo>
                    <a:pt x="158" y="16"/>
                    <a:pt x="213" y="21"/>
                    <a:pt x="263" y="21"/>
                  </a:cubicBezTo>
                  <a:cubicBezTo>
                    <a:pt x="310" y="21"/>
                    <a:pt x="354" y="17"/>
                    <a:pt x="389" y="0"/>
                  </a:cubicBezTo>
                  <a:close/>
                  <a:moveTo>
                    <a:pt x="101" y="16"/>
                  </a:moveTo>
                  <a:cubicBezTo>
                    <a:pt x="67" y="19"/>
                    <a:pt x="32" y="28"/>
                    <a:pt x="0" y="44"/>
                  </a:cubicBezTo>
                  <a:cubicBezTo>
                    <a:pt x="32" y="28"/>
                    <a:pt x="66" y="19"/>
                    <a:pt x="104" y="16"/>
                  </a:cubicBezTo>
                  <a:lnTo>
                    <a:pt x="104" y="16"/>
                  </a:lnTo>
                  <a:cubicBezTo>
                    <a:pt x="103" y="16"/>
                    <a:pt x="102" y="16"/>
                    <a:pt x="101" y="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2567880" y="5059002"/>
              <a:ext cx="12443" cy="7710"/>
            </a:xfrm>
            <a:custGeom>
              <a:rect b="b" l="l" r="r" t="t"/>
              <a:pathLst>
                <a:path extrusionOk="0" h="202" w="326">
                  <a:moveTo>
                    <a:pt x="326" y="191"/>
                  </a:moveTo>
                  <a:lnTo>
                    <a:pt x="326" y="191"/>
                  </a:lnTo>
                  <a:cubicBezTo>
                    <a:pt x="314" y="196"/>
                    <a:pt x="302" y="199"/>
                    <a:pt x="291" y="201"/>
                  </a:cubicBezTo>
                  <a:lnTo>
                    <a:pt x="291" y="201"/>
                  </a:lnTo>
                  <a:cubicBezTo>
                    <a:pt x="302" y="199"/>
                    <a:pt x="314" y="196"/>
                    <a:pt x="326" y="191"/>
                  </a:cubicBezTo>
                  <a:close/>
                  <a:moveTo>
                    <a:pt x="19" y="0"/>
                  </a:moveTo>
                  <a:cubicBezTo>
                    <a:pt x="13" y="0"/>
                    <a:pt x="6" y="2"/>
                    <a:pt x="1" y="5"/>
                  </a:cubicBezTo>
                  <a:lnTo>
                    <a:pt x="1" y="5"/>
                  </a:lnTo>
                  <a:cubicBezTo>
                    <a:pt x="6" y="2"/>
                    <a:pt x="12" y="1"/>
                    <a:pt x="18" y="1"/>
                  </a:cubicBezTo>
                  <a:cubicBezTo>
                    <a:pt x="37" y="1"/>
                    <a:pt x="59" y="17"/>
                    <a:pt x="86" y="53"/>
                  </a:cubicBezTo>
                  <a:cubicBezTo>
                    <a:pt x="161" y="148"/>
                    <a:pt x="213" y="202"/>
                    <a:pt x="276" y="202"/>
                  </a:cubicBezTo>
                  <a:cubicBezTo>
                    <a:pt x="281" y="202"/>
                    <a:pt x="286" y="202"/>
                    <a:pt x="291" y="201"/>
                  </a:cubicBezTo>
                  <a:lnTo>
                    <a:pt x="291" y="201"/>
                  </a:lnTo>
                  <a:cubicBezTo>
                    <a:pt x="287" y="201"/>
                    <a:pt x="283" y="202"/>
                    <a:pt x="279" y="202"/>
                  </a:cubicBezTo>
                  <a:cubicBezTo>
                    <a:pt x="218" y="202"/>
                    <a:pt x="168" y="146"/>
                    <a:pt x="89" y="49"/>
                  </a:cubicBezTo>
                  <a:cubicBezTo>
                    <a:pt x="61" y="14"/>
                    <a:pt x="38" y="0"/>
                    <a:pt x="1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2618609" y="5000410"/>
              <a:ext cx="35536" cy="7596"/>
            </a:xfrm>
            <a:custGeom>
              <a:rect b="b" l="l" r="r" t="t"/>
              <a:pathLst>
                <a:path extrusionOk="0" h="199" w="931">
                  <a:moveTo>
                    <a:pt x="931" y="0"/>
                  </a:moveTo>
                  <a:lnTo>
                    <a:pt x="931" y="0"/>
                  </a:lnTo>
                  <a:cubicBezTo>
                    <a:pt x="900" y="13"/>
                    <a:pt x="868" y="19"/>
                    <a:pt x="834" y="19"/>
                  </a:cubicBezTo>
                  <a:cubicBezTo>
                    <a:pt x="616" y="28"/>
                    <a:pt x="222" y="104"/>
                    <a:pt x="1" y="199"/>
                  </a:cubicBezTo>
                  <a:cubicBezTo>
                    <a:pt x="225" y="104"/>
                    <a:pt x="616" y="31"/>
                    <a:pt x="834" y="22"/>
                  </a:cubicBezTo>
                  <a:cubicBezTo>
                    <a:pt x="868" y="19"/>
                    <a:pt x="900" y="13"/>
                    <a:pt x="93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2145447" y="5311653"/>
              <a:ext cx="26185" cy="11031"/>
            </a:xfrm>
            <a:custGeom>
              <a:rect b="b" l="l" r="r" t="t"/>
              <a:pathLst>
                <a:path extrusionOk="0" h="289" w="686">
                  <a:moveTo>
                    <a:pt x="33" y="1"/>
                  </a:moveTo>
                  <a:cubicBezTo>
                    <a:pt x="21" y="1"/>
                    <a:pt x="10" y="2"/>
                    <a:pt x="0" y="6"/>
                  </a:cubicBezTo>
                  <a:cubicBezTo>
                    <a:pt x="10" y="2"/>
                    <a:pt x="21" y="1"/>
                    <a:pt x="33" y="1"/>
                  </a:cubicBezTo>
                  <a:lnTo>
                    <a:pt x="33" y="1"/>
                  </a:lnTo>
                  <a:cubicBezTo>
                    <a:pt x="33" y="1"/>
                    <a:pt x="33" y="1"/>
                    <a:pt x="33" y="1"/>
                  </a:cubicBezTo>
                  <a:close/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lnTo>
                    <a:pt x="33" y="1"/>
                  </a:lnTo>
                  <a:cubicBezTo>
                    <a:pt x="96" y="1"/>
                    <a:pt x="181" y="49"/>
                    <a:pt x="249" y="145"/>
                  </a:cubicBezTo>
                  <a:cubicBezTo>
                    <a:pt x="317" y="235"/>
                    <a:pt x="449" y="288"/>
                    <a:pt x="563" y="288"/>
                  </a:cubicBezTo>
                  <a:cubicBezTo>
                    <a:pt x="563" y="288"/>
                    <a:pt x="563" y="288"/>
                    <a:pt x="564" y="288"/>
                  </a:cubicBezTo>
                  <a:lnTo>
                    <a:pt x="564" y="288"/>
                  </a:lnTo>
                  <a:cubicBezTo>
                    <a:pt x="564" y="288"/>
                    <a:pt x="564" y="288"/>
                    <a:pt x="564" y="288"/>
                  </a:cubicBezTo>
                  <a:cubicBezTo>
                    <a:pt x="610" y="288"/>
                    <a:pt x="652" y="280"/>
                    <a:pt x="685" y="262"/>
                  </a:cubicBezTo>
                  <a:lnTo>
                    <a:pt x="685" y="262"/>
                  </a:lnTo>
                  <a:cubicBezTo>
                    <a:pt x="651" y="280"/>
                    <a:pt x="609" y="288"/>
                    <a:pt x="564" y="288"/>
                  </a:cubicBezTo>
                  <a:lnTo>
                    <a:pt x="564" y="288"/>
                  </a:lnTo>
                  <a:cubicBezTo>
                    <a:pt x="450" y="288"/>
                    <a:pt x="318" y="235"/>
                    <a:pt x="253" y="145"/>
                  </a:cubicBezTo>
                  <a:cubicBezTo>
                    <a:pt x="181" y="49"/>
                    <a:pt x="96" y="1"/>
                    <a:pt x="3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2359774" y="5308485"/>
              <a:ext cx="85043" cy="132068"/>
            </a:xfrm>
            <a:custGeom>
              <a:rect b="b" l="l" r="r" t="t"/>
              <a:pathLst>
                <a:path extrusionOk="0" h="3460" w="2228">
                  <a:moveTo>
                    <a:pt x="104" y="1"/>
                  </a:moveTo>
                  <a:cubicBezTo>
                    <a:pt x="70" y="1"/>
                    <a:pt x="35" y="10"/>
                    <a:pt x="1" y="26"/>
                  </a:cubicBezTo>
                  <a:cubicBezTo>
                    <a:pt x="35" y="11"/>
                    <a:pt x="69" y="3"/>
                    <a:pt x="102" y="3"/>
                  </a:cubicBezTo>
                  <a:cubicBezTo>
                    <a:pt x="157" y="3"/>
                    <a:pt x="212" y="25"/>
                    <a:pt x="266" y="79"/>
                  </a:cubicBezTo>
                  <a:cubicBezTo>
                    <a:pt x="459" y="272"/>
                    <a:pt x="651" y="534"/>
                    <a:pt x="885" y="764"/>
                  </a:cubicBezTo>
                  <a:cubicBezTo>
                    <a:pt x="651" y="531"/>
                    <a:pt x="462" y="272"/>
                    <a:pt x="269" y="79"/>
                  </a:cubicBezTo>
                  <a:cubicBezTo>
                    <a:pt x="213" y="23"/>
                    <a:pt x="158" y="1"/>
                    <a:pt x="104" y="1"/>
                  </a:cubicBezTo>
                  <a:close/>
                  <a:moveTo>
                    <a:pt x="885" y="765"/>
                  </a:moveTo>
                  <a:lnTo>
                    <a:pt x="885" y="765"/>
                  </a:lnTo>
                  <a:cubicBezTo>
                    <a:pt x="1118" y="998"/>
                    <a:pt x="774" y="1289"/>
                    <a:pt x="897" y="1465"/>
                  </a:cubicBezTo>
                  <a:cubicBezTo>
                    <a:pt x="1021" y="1645"/>
                    <a:pt x="885" y="1891"/>
                    <a:pt x="1159" y="2084"/>
                  </a:cubicBezTo>
                  <a:cubicBezTo>
                    <a:pt x="885" y="1891"/>
                    <a:pt x="1024" y="1645"/>
                    <a:pt x="901" y="1465"/>
                  </a:cubicBezTo>
                  <a:cubicBezTo>
                    <a:pt x="778" y="1285"/>
                    <a:pt x="1118" y="998"/>
                    <a:pt x="885" y="765"/>
                  </a:cubicBezTo>
                  <a:close/>
                  <a:moveTo>
                    <a:pt x="1159" y="2084"/>
                  </a:moveTo>
                  <a:cubicBezTo>
                    <a:pt x="1431" y="2277"/>
                    <a:pt x="1188" y="2677"/>
                    <a:pt x="1406" y="2731"/>
                  </a:cubicBezTo>
                  <a:cubicBezTo>
                    <a:pt x="1627" y="2782"/>
                    <a:pt x="1803" y="3129"/>
                    <a:pt x="1832" y="3265"/>
                  </a:cubicBezTo>
                  <a:cubicBezTo>
                    <a:pt x="1850" y="3353"/>
                    <a:pt x="2028" y="3459"/>
                    <a:pt x="2159" y="3459"/>
                  </a:cubicBezTo>
                  <a:cubicBezTo>
                    <a:pt x="2159" y="3459"/>
                    <a:pt x="2159" y="3459"/>
                    <a:pt x="2159" y="3459"/>
                  </a:cubicBezTo>
                  <a:lnTo>
                    <a:pt x="2159" y="3459"/>
                  </a:lnTo>
                  <a:cubicBezTo>
                    <a:pt x="2159" y="3459"/>
                    <a:pt x="2159" y="3459"/>
                    <a:pt x="2159" y="3459"/>
                  </a:cubicBezTo>
                  <a:cubicBezTo>
                    <a:pt x="2184" y="3459"/>
                    <a:pt x="2207" y="3456"/>
                    <a:pt x="2227" y="3447"/>
                  </a:cubicBezTo>
                  <a:lnTo>
                    <a:pt x="2227" y="3447"/>
                  </a:lnTo>
                  <a:cubicBezTo>
                    <a:pt x="2207" y="3456"/>
                    <a:pt x="2184" y="3459"/>
                    <a:pt x="2159" y="3459"/>
                  </a:cubicBezTo>
                  <a:lnTo>
                    <a:pt x="2159" y="3459"/>
                  </a:lnTo>
                  <a:cubicBezTo>
                    <a:pt x="2028" y="3459"/>
                    <a:pt x="1851" y="3353"/>
                    <a:pt x="1835" y="3265"/>
                  </a:cubicBezTo>
                  <a:cubicBezTo>
                    <a:pt x="1807" y="3126"/>
                    <a:pt x="1627" y="2785"/>
                    <a:pt x="1409" y="2728"/>
                  </a:cubicBezTo>
                  <a:cubicBezTo>
                    <a:pt x="1188" y="2674"/>
                    <a:pt x="1434" y="2277"/>
                    <a:pt x="1159" y="208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2176021" y="5314668"/>
              <a:ext cx="41605" cy="17711"/>
            </a:xfrm>
            <a:custGeom>
              <a:rect b="b" l="l" r="r" t="t"/>
              <a:pathLst>
                <a:path extrusionOk="0" h="464" w="1090">
                  <a:moveTo>
                    <a:pt x="25" y="1"/>
                  </a:moveTo>
                  <a:cubicBezTo>
                    <a:pt x="17" y="1"/>
                    <a:pt x="8" y="2"/>
                    <a:pt x="1" y="6"/>
                  </a:cubicBezTo>
                  <a:cubicBezTo>
                    <a:pt x="8" y="3"/>
                    <a:pt x="15" y="2"/>
                    <a:pt x="23" y="2"/>
                  </a:cubicBezTo>
                  <a:cubicBezTo>
                    <a:pt x="104" y="2"/>
                    <a:pt x="244" y="139"/>
                    <a:pt x="370" y="274"/>
                  </a:cubicBezTo>
                  <a:cubicBezTo>
                    <a:pt x="498" y="413"/>
                    <a:pt x="577" y="424"/>
                    <a:pt x="709" y="424"/>
                  </a:cubicBezTo>
                  <a:cubicBezTo>
                    <a:pt x="733" y="424"/>
                    <a:pt x="760" y="423"/>
                    <a:pt x="789" y="423"/>
                  </a:cubicBezTo>
                  <a:cubicBezTo>
                    <a:pt x="820" y="423"/>
                    <a:pt x="854" y="424"/>
                    <a:pt x="891" y="426"/>
                  </a:cubicBezTo>
                  <a:cubicBezTo>
                    <a:pt x="915" y="427"/>
                    <a:pt x="936" y="428"/>
                    <a:pt x="956" y="428"/>
                  </a:cubicBezTo>
                  <a:cubicBezTo>
                    <a:pt x="1017" y="428"/>
                    <a:pt x="1059" y="420"/>
                    <a:pt x="1090" y="404"/>
                  </a:cubicBezTo>
                  <a:lnTo>
                    <a:pt x="1090" y="404"/>
                  </a:lnTo>
                  <a:cubicBezTo>
                    <a:pt x="1058" y="419"/>
                    <a:pt x="1011" y="426"/>
                    <a:pt x="939" y="426"/>
                  </a:cubicBezTo>
                  <a:cubicBezTo>
                    <a:pt x="925" y="426"/>
                    <a:pt x="910" y="426"/>
                    <a:pt x="894" y="426"/>
                  </a:cubicBezTo>
                  <a:cubicBezTo>
                    <a:pt x="632" y="410"/>
                    <a:pt x="550" y="464"/>
                    <a:pt x="373" y="274"/>
                  </a:cubicBezTo>
                  <a:cubicBezTo>
                    <a:pt x="245" y="137"/>
                    <a:pt x="107" y="1"/>
                    <a:pt x="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2220986" y="5321272"/>
              <a:ext cx="24314" cy="16070"/>
            </a:xfrm>
            <a:custGeom>
              <a:rect b="b" l="l" r="r" t="t"/>
              <a:pathLst>
                <a:path extrusionOk="0" h="421" w="637">
                  <a:moveTo>
                    <a:pt x="10" y="0"/>
                  </a:moveTo>
                  <a:cubicBezTo>
                    <a:pt x="6" y="0"/>
                    <a:pt x="3" y="1"/>
                    <a:pt x="0" y="3"/>
                  </a:cubicBezTo>
                  <a:cubicBezTo>
                    <a:pt x="3" y="2"/>
                    <a:pt x="5" y="2"/>
                    <a:pt x="8" y="2"/>
                  </a:cubicBezTo>
                  <a:cubicBezTo>
                    <a:pt x="78" y="2"/>
                    <a:pt x="312" y="392"/>
                    <a:pt x="537" y="417"/>
                  </a:cubicBezTo>
                  <a:cubicBezTo>
                    <a:pt x="549" y="419"/>
                    <a:pt x="562" y="420"/>
                    <a:pt x="574" y="420"/>
                  </a:cubicBezTo>
                  <a:cubicBezTo>
                    <a:pt x="574" y="420"/>
                    <a:pt x="574" y="420"/>
                    <a:pt x="574" y="420"/>
                  </a:cubicBezTo>
                  <a:lnTo>
                    <a:pt x="574" y="420"/>
                  </a:lnTo>
                  <a:cubicBezTo>
                    <a:pt x="574" y="420"/>
                    <a:pt x="574" y="420"/>
                    <a:pt x="575" y="420"/>
                  </a:cubicBezTo>
                  <a:cubicBezTo>
                    <a:pt x="595" y="420"/>
                    <a:pt x="617" y="417"/>
                    <a:pt x="637" y="411"/>
                  </a:cubicBezTo>
                  <a:lnTo>
                    <a:pt x="637" y="411"/>
                  </a:lnTo>
                  <a:cubicBezTo>
                    <a:pt x="617" y="417"/>
                    <a:pt x="596" y="420"/>
                    <a:pt x="574" y="420"/>
                  </a:cubicBezTo>
                  <a:lnTo>
                    <a:pt x="574" y="420"/>
                  </a:lnTo>
                  <a:cubicBezTo>
                    <a:pt x="563" y="420"/>
                    <a:pt x="551" y="419"/>
                    <a:pt x="540" y="417"/>
                  </a:cubicBezTo>
                  <a:cubicBezTo>
                    <a:pt x="315" y="393"/>
                    <a:pt x="78" y="0"/>
                    <a:pt x="1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2271829" y="5294743"/>
              <a:ext cx="71836" cy="27979"/>
            </a:xfrm>
            <a:custGeom>
              <a:rect b="b" l="l" r="r" t="t"/>
              <a:pathLst>
                <a:path extrusionOk="0" h="733" w="1882">
                  <a:moveTo>
                    <a:pt x="30" y="1"/>
                  </a:moveTo>
                  <a:cubicBezTo>
                    <a:pt x="20" y="1"/>
                    <a:pt x="10" y="3"/>
                    <a:pt x="0" y="7"/>
                  </a:cubicBezTo>
                  <a:cubicBezTo>
                    <a:pt x="10" y="3"/>
                    <a:pt x="19" y="2"/>
                    <a:pt x="28" y="2"/>
                  </a:cubicBezTo>
                  <a:cubicBezTo>
                    <a:pt x="106" y="2"/>
                    <a:pt x="167" y="129"/>
                    <a:pt x="168" y="244"/>
                  </a:cubicBezTo>
                  <a:lnTo>
                    <a:pt x="168" y="244"/>
                  </a:lnTo>
                  <a:cubicBezTo>
                    <a:pt x="167" y="130"/>
                    <a:pt x="107" y="1"/>
                    <a:pt x="30" y="1"/>
                  </a:cubicBezTo>
                  <a:close/>
                  <a:moveTo>
                    <a:pt x="992" y="149"/>
                  </a:moveTo>
                  <a:cubicBezTo>
                    <a:pt x="773" y="149"/>
                    <a:pt x="410" y="301"/>
                    <a:pt x="249" y="301"/>
                  </a:cubicBezTo>
                  <a:cubicBezTo>
                    <a:pt x="199" y="301"/>
                    <a:pt x="168" y="286"/>
                    <a:pt x="168" y="247"/>
                  </a:cubicBezTo>
                  <a:lnTo>
                    <a:pt x="168" y="247"/>
                  </a:lnTo>
                  <a:cubicBezTo>
                    <a:pt x="168" y="286"/>
                    <a:pt x="199" y="301"/>
                    <a:pt x="250" y="301"/>
                  </a:cubicBezTo>
                  <a:cubicBezTo>
                    <a:pt x="411" y="301"/>
                    <a:pt x="771" y="152"/>
                    <a:pt x="992" y="152"/>
                  </a:cubicBezTo>
                  <a:cubicBezTo>
                    <a:pt x="1279" y="152"/>
                    <a:pt x="1541" y="398"/>
                    <a:pt x="1566" y="563"/>
                  </a:cubicBezTo>
                  <a:cubicBezTo>
                    <a:pt x="1585" y="663"/>
                    <a:pt x="1660" y="732"/>
                    <a:pt x="1764" y="732"/>
                  </a:cubicBezTo>
                  <a:cubicBezTo>
                    <a:pt x="1800" y="732"/>
                    <a:pt x="1840" y="724"/>
                    <a:pt x="1882" y="705"/>
                  </a:cubicBezTo>
                  <a:lnTo>
                    <a:pt x="1882" y="705"/>
                  </a:lnTo>
                  <a:cubicBezTo>
                    <a:pt x="1842" y="722"/>
                    <a:pt x="1803" y="730"/>
                    <a:pt x="1768" y="730"/>
                  </a:cubicBezTo>
                  <a:cubicBezTo>
                    <a:pt x="1664" y="730"/>
                    <a:pt x="1586" y="661"/>
                    <a:pt x="1569" y="563"/>
                  </a:cubicBezTo>
                  <a:cubicBezTo>
                    <a:pt x="1541" y="398"/>
                    <a:pt x="1282" y="149"/>
                    <a:pt x="992" y="14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2235453" y="5301461"/>
              <a:ext cx="29315" cy="2977"/>
            </a:xfrm>
            <a:custGeom>
              <a:rect b="b" l="l" r="r" t="t"/>
              <a:pathLst>
                <a:path extrusionOk="0" h="78" w="768">
                  <a:moveTo>
                    <a:pt x="391" y="0"/>
                  </a:moveTo>
                  <a:cubicBezTo>
                    <a:pt x="258" y="0"/>
                    <a:pt x="125" y="26"/>
                    <a:pt x="0" y="77"/>
                  </a:cubicBezTo>
                  <a:cubicBezTo>
                    <a:pt x="126" y="28"/>
                    <a:pt x="258" y="1"/>
                    <a:pt x="392" y="1"/>
                  </a:cubicBezTo>
                  <a:cubicBezTo>
                    <a:pt x="405" y="1"/>
                    <a:pt x="419" y="1"/>
                    <a:pt x="433" y="1"/>
                  </a:cubicBezTo>
                  <a:cubicBezTo>
                    <a:pt x="592" y="9"/>
                    <a:pt x="670" y="31"/>
                    <a:pt x="724" y="31"/>
                  </a:cubicBezTo>
                  <a:cubicBezTo>
                    <a:pt x="724" y="31"/>
                    <a:pt x="724" y="31"/>
                    <a:pt x="724" y="31"/>
                  </a:cubicBezTo>
                  <a:lnTo>
                    <a:pt x="724" y="31"/>
                  </a:lnTo>
                  <a:cubicBezTo>
                    <a:pt x="725" y="31"/>
                    <a:pt x="725" y="31"/>
                    <a:pt x="725" y="31"/>
                  </a:cubicBezTo>
                  <a:cubicBezTo>
                    <a:pt x="741" y="31"/>
                    <a:pt x="755" y="29"/>
                    <a:pt x="767" y="24"/>
                  </a:cubicBezTo>
                  <a:lnTo>
                    <a:pt x="767" y="24"/>
                  </a:lnTo>
                  <a:cubicBezTo>
                    <a:pt x="754" y="29"/>
                    <a:pt x="740" y="31"/>
                    <a:pt x="724" y="31"/>
                  </a:cubicBezTo>
                  <a:lnTo>
                    <a:pt x="724" y="31"/>
                  </a:lnTo>
                  <a:cubicBezTo>
                    <a:pt x="672" y="31"/>
                    <a:pt x="592" y="9"/>
                    <a:pt x="436" y="1"/>
                  </a:cubicBezTo>
                  <a:cubicBezTo>
                    <a:pt x="421" y="1"/>
                    <a:pt x="406" y="0"/>
                    <a:pt x="39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2369775" y="4930138"/>
              <a:ext cx="11489" cy="6909"/>
            </a:xfrm>
            <a:custGeom>
              <a:rect b="b" l="l" r="r" t="t"/>
              <a:pathLst>
                <a:path extrusionOk="0" h="181" w="301">
                  <a:moveTo>
                    <a:pt x="300" y="1"/>
                  </a:moveTo>
                  <a:lnTo>
                    <a:pt x="300" y="1"/>
                  </a:lnTo>
                  <a:cubicBezTo>
                    <a:pt x="181" y="57"/>
                    <a:pt x="70" y="146"/>
                    <a:pt x="1" y="180"/>
                  </a:cubicBezTo>
                  <a:cubicBezTo>
                    <a:pt x="73" y="146"/>
                    <a:pt x="181" y="57"/>
                    <a:pt x="30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2433901" y="4962430"/>
              <a:ext cx="21948" cy="5955"/>
            </a:xfrm>
            <a:custGeom>
              <a:rect b="b" l="l" r="r" t="t"/>
              <a:pathLst>
                <a:path extrusionOk="0" h="156" w="575">
                  <a:moveTo>
                    <a:pt x="1" y="0"/>
                  </a:moveTo>
                  <a:cubicBezTo>
                    <a:pt x="284" y="19"/>
                    <a:pt x="423" y="142"/>
                    <a:pt x="575" y="155"/>
                  </a:cubicBezTo>
                  <a:cubicBezTo>
                    <a:pt x="423" y="139"/>
                    <a:pt x="284" y="19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1306458" y="4658058"/>
              <a:ext cx="43285" cy="60423"/>
            </a:xfrm>
            <a:custGeom>
              <a:rect b="b" l="l" r="r" t="t"/>
              <a:pathLst>
                <a:path extrusionOk="0" h="1583" w="1134">
                  <a:moveTo>
                    <a:pt x="0" y="1"/>
                  </a:moveTo>
                  <a:cubicBezTo>
                    <a:pt x="136" y="20"/>
                    <a:pt x="325" y="294"/>
                    <a:pt x="426" y="351"/>
                  </a:cubicBezTo>
                  <a:cubicBezTo>
                    <a:pt x="549" y="417"/>
                    <a:pt x="675" y="626"/>
                    <a:pt x="467" y="626"/>
                  </a:cubicBezTo>
                  <a:cubicBezTo>
                    <a:pt x="675" y="626"/>
                    <a:pt x="552" y="420"/>
                    <a:pt x="429" y="351"/>
                  </a:cubicBezTo>
                  <a:cubicBezTo>
                    <a:pt x="328" y="294"/>
                    <a:pt x="136" y="20"/>
                    <a:pt x="0" y="1"/>
                  </a:cubicBezTo>
                  <a:close/>
                  <a:moveTo>
                    <a:pt x="467" y="626"/>
                  </a:moveTo>
                  <a:lnTo>
                    <a:pt x="467" y="626"/>
                  </a:lnTo>
                  <a:cubicBezTo>
                    <a:pt x="282" y="626"/>
                    <a:pt x="284" y="907"/>
                    <a:pt x="393" y="979"/>
                  </a:cubicBezTo>
                  <a:lnTo>
                    <a:pt x="393" y="979"/>
                  </a:lnTo>
                  <a:cubicBezTo>
                    <a:pt x="287" y="902"/>
                    <a:pt x="286" y="626"/>
                    <a:pt x="467" y="626"/>
                  </a:cubicBezTo>
                  <a:close/>
                  <a:moveTo>
                    <a:pt x="393" y="979"/>
                  </a:moveTo>
                  <a:cubicBezTo>
                    <a:pt x="407" y="989"/>
                    <a:pt x="424" y="996"/>
                    <a:pt x="442" y="998"/>
                  </a:cubicBezTo>
                  <a:cubicBezTo>
                    <a:pt x="464" y="1000"/>
                    <a:pt x="483" y="1006"/>
                    <a:pt x="499" y="1015"/>
                  </a:cubicBezTo>
                  <a:lnTo>
                    <a:pt x="499" y="1015"/>
                  </a:lnTo>
                  <a:cubicBezTo>
                    <a:pt x="483" y="1004"/>
                    <a:pt x="463" y="997"/>
                    <a:pt x="439" y="995"/>
                  </a:cubicBezTo>
                  <a:cubicBezTo>
                    <a:pt x="422" y="993"/>
                    <a:pt x="406" y="988"/>
                    <a:pt x="393" y="979"/>
                  </a:cubicBezTo>
                  <a:close/>
                  <a:moveTo>
                    <a:pt x="499" y="1015"/>
                  </a:moveTo>
                  <a:cubicBezTo>
                    <a:pt x="585" y="1070"/>
                    <a:pt x="574" y="1223"/>
                    <a:pt x="574" y="1326"/>
                  </a:cubicBezTo>
                  <a:cubicBezTo>
                    <a:pt x="574" y="1431"/>
                    <a:pt x="918" y="1576"/>
                    <a:pt x="1133" y="1582"/>
                  </a:cubicBezTo>
                  <a:cubicBezTo>
                    <a:pt x="918" y="1576"/>
                    <a:pt x="577" y="1431"/>
                    <a:pt x="577" y="1326"/>
                  </a:cubicBezTo>
                  <a:cubicBezTo>
                    <a:pt x="577" y="1222"/>
                    <a:pt x="589" y="1066"/>
                    <a:pt x="499" y="101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290044" y="4636835"/>
              <a:ext cx="7978" cy="25001"/>
            </a:xfrm>
            <a:custGeom>
              <a:rect b="b" l="l" r="r" t="t"/>
              <a:pathLst>
                <a:path extrusionOk="0" h="655" w="209">
                  <a:moveTo>
                    <a:pt x="29" y="1"/>
                  </a:moveTo>
                  <a:cubicBezTo>
                    <a:pt x="133" y="7"/>
                    <a:pt x="187" y="222"/>
                    <a:pt x="86" y="386"/>
                  </a:cubicBezTo>
                  <a:cubicBezTo>
                    <a:pt x="0" y="528"/>
                    <a:pt x="98" y="645"/>
                    <a:pt x="209" y="654"/>
                  </a:cubicBezTo>
                  <a:cubicBezTo>
                    <a:pt x="98" y="645"/>
                    <a:pt x="4" y="528"/>
                    <a:pt x="89" y="386"/>
                  </a:cubicBezTo>
                  <a:cubicBezTo>
                    <a:pt x="190" y="219"/>
                    <a:pt x="133" y="4"/>
                    <a:pt x="2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357415" y="4717833"/>
              <a:ext cx="26910" cy="17978"/>
            </a:xfrm>
            <a:custGeom>
              <a:rect b="b" l="l" r="r" t="t"/>
              <a:pathLst>
                <a:path extrusionOk="0" h="471" w="705">
                  <a:moveTo>
                    <a:pt x="0" y="0"/>
                  </a:moveTo>
                  <a:lnTo>
                    <a:pt x="0" y="0"/>
                  </a:lnTo>
                  <a:cubicBezTo>
                    <a:pt x="139" y="16"/>
                    <a:pt x="262" y="149"/>
                    <a:pt x="328" y="269"/>
                  </a:cubicBezTo>
                  <a:cubicBezTo>
                    <a:pt x="385" y="373"/>
                    <a:pt x="559" y="458"/>
                    <a:pt x="704" y="471"/>
                  </a:cubicBezTo>
                  <a:cubicBezTo>
                    <a:pt x="559" y="458"/>
                    <a:pt x="385" y="373"/>
                    <a:pt x="332" y="269"/>
                  </a:cubicBezTo>
                  <a:cubicBezTo>
                    <a:pt x="262" y="145"/>
                    <a:pt x="142" y="1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1392112" y="4733598"/>
              <a:ext cx="12787" cy="19314"/>
            </a:xfrm>
            <a:custGeom>
              <a:rect b="b" l="l" r="r" t="t"/>
              <a:pathLst>
                <a:path extrusionOk="0" h="506" w="335">
                  <a:moveTo>
                    <a:pt x="6" y="0"/>
                  </a:moveTo>
                  <a:cubicBezTo>
                    <a:pt x="4" y="0"/>
                    <a:pt x="2" y="1"/>
                    <a:pt x="0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99" y="1"/>
                    <a:pt x="161" y="226"/>
                    <a:pt x="186" y="392"/>
                  </a:cubicBezTo>
                  <a:cubicBezTo>
                    <a:pt x="199" y="477"/>
                    <a:pt x="256" y="503"/>
                    <a:pt x="335" y="506"/>
                  </a:cubicBezTo>
                  <a:cubicBezTo>
                    <a:pt x="259" y="503"/>
                    <a:pt x="199" y="474"/>
                    <a:pt x="190" y="392"/>
                  </a:cubicBezTo>
                  <a:cubicBezTo>
                    <a:pt x="165" y="228"/>
                    <a:pt x="101" y="0"/>
                    <a:pt x="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2112887" y="4772646"/>
              <a:ext cx="763" cy="5229"/>
            </a:xfrm>
            <a:custGeom>
              <a:rect b="b" l="l" r="r" t="t"/>
              <a:pathLst>
                <a:path extrusionOk="0" h="137" w="20">
                  <a:moveTo>
                    <a:pt x="1" y="1"/>
                  </a:moveTo>
                  <a:cubicBezTo>
                    <a:pt x="10" y="45"/>
                    <a:pt x="10" y="92"/>
                    <a:pt x="20" y="136"/>
                  </a:cubicBezTo>
                  <a:cubicBezTo>
                    <a:pt x="10" y="92"/>
                    <a:pt x="10" y="45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1245576" y="4578129"/>
              <a:ext cx="33819" cy="64431"/>
            </a:xfrm>
            <a:custGeom>
              <a:rect b="b" l="l" r="r" t="t"/>
              <a:pathLst>
                <a:path extrusionOk="0" h="1688" w="886">
                  <a:moveTo>
                    <a:pt x="12" y="4"/>
                  </a:moveTo>
                  <a:cubicBezTo>
                    <a:pt x="8" y="5"/>
                    <a:pt x="4" y="6"/>
                    <a:pt x="1" y="8"/>
                  </a:cubicBezTo>
                  <a:cubicBezTo>
                    <a:pt x="5" y="7"/>
                    <a:pt x="8" y="5"/>
                    <a:pt x="12" y="4"/>
                  </a:cubicBezTo>
                  <a:close/>
                  <a:moveTo>
                    <a:pt x="885" y="112"/>
                  </a:moveTo>
                  <a:cubicBezTo>
                    <a:pt x="885" y="117"/>
                    <a:pt x="886" y="122"/>
                    <a:pt x="886" y="126"/>
                  </a:cubicBezTo>
                  <a:lnTo>
                    <a:pt x="886" y="126"/>
                  </a:lnTo>
                  <a:cubicBezTo>
                    <a:pt x="886" y="122"/>
                    <a:pt x="885" y="117"/>
                    <a:pt x="885" y="112"/>
                  </a:cubicBezTo>
                  <a:close/>
                  <a:moveTo>
                    <a:pt x="42" y="0"/>
                  </a:moveTo>
                  <a:cubicBezTo>
                    <a:pt x="32" y="0"/>
                    <a:pt x="22" y="2"/>
                    <a:pt x="12" y="4"/>
                  </a:cubicBezTo>
                  <a:lnTo>
                    <a:pt x="12" y="4"/>
                  </a:lnTo>
                  <a:cubicBezTo>
                    <a:pt x="18" y="3"/>
                    <a:pt x="25" y="3"/>
                    <a:pt x="31" y="3"/>
                  </a:cubicBezTo>
                  <a:cubicBezTo>
                    <a:pt x="39" y="3"/>
                    <a:pt x="46" y="3"/>
                    <a:pt x="54" y="5"/>
                  </a:cubicBezTo>
                  <a:cubicBezTo>
                    <a:pt x="222" y="30"/>
                    <a:pt x="111" y="292"/>
                    <a:pt x="111" y="444"/>
                  </a:cubicBezTo>
                  <a:cubicBezTo>
                    <a:pt x="111" y="292"/>
                    <a:pt x="222" y="30"/>
                    <a:pt x="57" y="2"/>
                  </a:cubicBezTo>
                  <a:cubicBezTo>
                    <a:pt x="52" y="1"/>
                    <a:pt x="47" y="0"/>
                    <a:pt x="42" y="0"/>
                  </a:cubicBezTo>
                  <a:close/>
                  <a:moveTo>
                    <a:pt x="886" y="126"/>
                  </a:moveTo>
                  <a:cubicBezTo>
                    <a:pt x="886" y="166"/>
                    <a:pt x="861" y="206"/>
                    <a:pt x="796" y="251"/>
                  </a:cubicBezTo>
                  <a:cubicBezTo>
                    <a:pt x="683" y="330"/>
                    <a:pt x="525" y="444"/>
                    <a:pt x="373" y="551"/>
                  </a:cubicBezTo>
                  <a:cubicBezTo>
                    <a:pt x="525" y="444"/>
                    <a:pt x="683" y="330"/>
                    <a:pt x="796" y="254"/>
                  </a:cubicBezTo>
                  <a:cubicBezTo>
                    <a:pt x="861" y="209"/>
                    <a:pt x="886" y="166"/>
                    <a:pt x="886" y="126"/>
                  </a:cubicBezTo>
                  <a:close/>
                  <a:moveTo>
                    <a:pt x="345" y="427"/>
                  </a:moveTo>
                  <a:cubicBezTo>
                    <a:pt x="297" y="427"/>
                    <a:pt x="202" y="489"/>
                    <a:pt x="149" y="489"/>
                  </a:cubicBezTo>
                  <a:cubicBezTo>
                    <a:pt x="126" y="489"/>
                    <a:pt x="111" y="477"/>
                    <a:pt x="111" y="444"/>
                  </a:cubicBezTo>
                  <a:lnTo>
                    <a:pt x="111" y="444"/>
                  </a:lnTo>
                  <a:cubicBezTo>
                    <a:pt x="111" y="479"/>
                    <a:pt x="127" y="491"/>
                    <a:pt x="150" y="491"/>
                  </a:cubicBezTo>
                  <a:cubicBezTo>
                    <a:pt x="203" y="491"/>
                    <a:pt x="296" y="429"/>
                    <a:pt x="343" y="429"/>
                  </a:cubicBezTo>
                  <a:cubicBezTo>
                    <a:pt x="365" y="429"/>
                    <a:pt x="377" y="442"/>
                    <a:pt x="370" y="481"/>
                  </a:cubicBezTo>
                  <a:cubicBezTo>
                    <a:pt x="367" y="507"/>
                    <a:pt x="367" y="529"/>
                    <a:pt x="370" y="551"/>
                  </a:cubicBezTo>
                  <a:cubicBezTo>
                    <a:pt x="383" y="674"/>
                    <a:pt x="493" y="750"/>
                    <a:pt x="632" y="867"/>
                  </a:cubicBezTo>
                  <a:cubicBezTo>
                    <a:pt x="799" y="1005"/>
                    <a:pt x="332" y="1005"/>
                    <a:pt x="468" y="1129"/>
                  </a:cubicBezTo>
                  <a:cubicBezTo>
                    <a:pt x="604" y="1252"/>
                    <a:pt x="439" y="1444"/>
                    <a:pt x="578" y="1596"/>
                  </a:cubicBezTo>
                  <a:cubicBezTo>
                    <a:pt x="629" y="1649"/>
                    <a:pt x="695" y="1681"/>
                    <a:pt x="768" y="1687"/>
                  </a:cubicBezTo>
                  <a:cubicBezTo>
                    <a:pt x="698" y="1681"/>
                    <a:pt x="629" y="1649"/>
                    <a:pt x="581" y="1596"/>
                  </a:cubicBezTo>
                  <a:cubicBezTo>
                    <a:pt x="443" y="1444"/>
                    <a:pt x="607" y="1252"/>
                    <a:pt x="471" y="1129"/>
                  </a:cubicBezTo>
                  <a:cubicBezTo>
                    <a:pt x="332" y="1005"/>
                    <a:pt x="799" y="1005"/>
                    <a:pt x="635" y="867"/>
                  </a:cubicBezTo>
                  <a:cubicBezTo>
                    <a:pt x="496" y="750"/>
                    <a:pt x="386" y="674"/>
                    <a:pt x="373" y="551"/>
                  </a:cubicBezTo>
                  <a:cubicBezTo>
                    <a:pt x="370" y="529"/>
                    <a:pt x="370" y="504"/>
                    <a:pt x="373" y="481"/>
                  </a:cubicBezTo>
                  <a:cubicBezTo>
                    <a:pt x="380" y="441"/>
                    <a:pt x="368" y="427"/>
                    <a:pt x="345" y="4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1207749" y="4586565"/>
              <a:ext cx="13894" cy="6947"/>
            </a:xfrm>
            <a:custGeom>
              <a:rect b="b" l="l" r="r" t="t"/>
              <a:pathLst>
                <a:path extrusionOk="0" h="182" w="364">
                  <a:moveTo>
                    <a:pt x="24" y="1"/>
                  </a:moveTo>
                  <a:cubicBezTo>
                    <a:pt x="15" y="1"/>
                    <a:pt x="7" y="2"/>
                    <a:pt x="0" y="5"/>
                  </a:cubicBezTo>
                  <a:cubicBezTo>
                    <a:pt x="7" y="3"/>
                    <a:pt x="14" y="2"/>
                    <a:pt x="21" y="2"/>
                  </a:cubicBezTo>
                  <a:cubicBezTo>
                    <a:pt x="95" y="2"/>
                    <a:pt x="215" y="94"/>
                    <a:pt x="307" y="166"/>
                  </a:cubicBezTo>
                  <a:cubicBezTo>
                    <a:pt x="216" y="95"/>
                    <a:pt x="97" y="1"/>
                    <a:pt x="24" y="1"/>
                  </a:cubicBezTo>
                  <a:close/>
                  <a:moveTo>
                    <a:pt x="363" y="178"/>
                  </a:moveTo>
                  <a:lnTo>
                    <a:pt x="363" y="178"/>
                  </a:lnTo>
                  <a:cubicBezTo>
                    <a:pt x="360" y="179"/>
                    <a:pt x="357" y="180"/>
                    <a:pt x="354" y="180"/>
                  </a:cubicBezTo>
                  <a:lnTo>
                    <a:pt x="354" y="180"/>
                  </a:lnTo>
                  <a:cubicBezTo>
                    <a:pt x="357" y="180"/>
                    <a:pt x="360" y="179"/>
                    <a:pt x="363" y="178"/>
                  </a:cubicBezTo>
                  <a:close/>
                  <a:moveTo>
                    <a:pt x="307" y="166"/>
                  </a:moveTo>
                  <a:cubicBezTo>
                    <a:pt x="315" y="177"/>
                    <a:pt x="328" y="181"/>
                    <a:pt x="343" y="181"/>
                  </a:cubicBezTo>
                  <a:cubicBezTo>
                    <a:pt x="347" y="181"/>
                    <a:pt x="350" y="181"/>
                    <a:pt x="354" y="180"/>
                  </a:cubicBezTo>
                  <a:lnTo>
                    <a:pt x="354" y="180"/>
                  </a:lnTo>
                  <a:cubicBezTo>
                    <a:pt x="352" y="181"/>
                    <a:pt x="350" y="181"/>
                    <a:pt x="348" y="181"/>
                  </a:cubicBezTo>
                  <a:cubicBezTo>
                    <a:pt x="333" y="181"/>
                    <a:pt x="318" y="175"/>
                    <a:pt x="307" y="1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1225956" y="4577328"/>
              <a:ext cx="13398" cy="8359"/>
            </a:xfrm>
            <a:custGeom>
              <a:rect b="b" l="l" r="r" t="t"/>
              <a:pathLst>
                <a:path extrusionOk="0" h="219" w="351">
                  <a:moveTo>
                    <a:pt x="33" y="0"/>
                  </a:moveTo>
                  <a:cubicBezTo>
                    <a:pt x="21" y="0"/>
                    <a:pt x="10" y="3"/>
                    <a:pt x="0" y="7"/>
                  </a:cubicBezTo>
                  <a:cubicBezTo>
                    <a:pt x="9" y="3"/>
                    <a:pt x="19" y="2"/>
                    <a:pt x="30" y="2"/>
                  </a:cubicBezTo>
                  <a:cubicBezTo>
                    <a:pt x="100" y="2"/>
                    <a:pt x="210" y="68"/>
                    <a:pt x="281" y="174"/>
                  </a:cubicBezTo>
                  <a:cubicBezTo>
                    <a:pt x="302" y="207"/>
                    <a:pt x="320" y="219"/>
                    <a:pt x="335" y="219"/>
                  </a:cubicBezTo>
                  <a:cubicBezTo>
                    <a:pt x="341" y="219"/>
                    <a:pt x="346" y="218"/>
                    <a:pt x="350" y="215"/>
                  </a:cubicBezTo>
                  <a:lnTo>
                    <a:pt x="350" y="215"/>
                  </a:lnTo>
                  <a:cubicBezTo>
                    <a:pt x="346" y="217"/>
                    <a:pt x="342" y="219"/>
                    <a:pt x="337" y="219"/>
                  </a:cubicBezTo>
                  <a:cubicBezTo>
                    <a:pt x="322" y="219"/>
                    <a:pt x="306" y="206"/>
                    <a:pt x="284" y="174"/>
                  </a:cubicBezTo>
                  <a:cubicBezTo>
                    <a:pt x="214" y="67"/>
                    <a:pt x="104" y="0"/>
                    <a:pt x="3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1270539" y="4557670"/>
              <a:ext cx="2557" cy="11756"/>
            </a:xfrm>
            <a:custGeom>
              <a:rect b="b" l="l" r="r" t="t"/>
              <a:pathLst>
                <a:path extrusionOk="0" h="308" w="67">
                  <a:moveTo>
                    <a:pt x="13" y="222"/>
                  </a:moveTo>
                  <a:cubicBezTo>
                    <a:pt x="44" y="140"/>
                    <a:pt x="66" y="70"/>
                    <a:pt x="57" y="1"/>
                  </a:cubicBezTo>
                  <a:cubicBezTo>
                    <a:pt x="66" y="70"/>
                    <a:pt x="44" y="140"/>
                    <a:pt x="13" y="222"/>
                  </a:cubicBezTo>
                  <a:cubicBezTo>
                    <a:pt x="3" y="250"/>
                    <a:pt x="0" y="279"/>
                    <a:pt x="3" y="307"/>
                  </a:cubicBezTo>
                  <a:cubicBezTo>
                    <a:pt x="0" y="279"/>
                    <a:pt x="3" y="250"/>
                    <a:pt x="13" y="2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1188816" y="4554807"/>
              <a:ext cx="15115" cy="42979"/>
            </a:xfrm>
            <a:custGeom>
              <a:rect b="b" l="l" r="r" t="t"/>
              <a:pathLst>
                <a:path extrusionOk="0" h="1126" w="396">
                  <a:moveTo>
                    <a:pt x="127" y="0"/>
                  </a:moveTo>
                  <a:cubicBezTo>
                    <a:pt x="1" y="44"/>
                    <a:pt x="162" y="297"/>
                    <a:pt x="238" y="474"/>
                  </a:cubicBezTo>
                  <a:cubicBezTo>
                    <a:pt x="323" y="666"/>
                    <a:pt x="20" y="928"/>
                    <a:pt x="253" y="1080"/>
                  </a:cubicBezTo>
                  <a:cubicBezTo>
                    <a:pt x="20" y="928"/>
                    <a:pt x="323" y="666"/>
                    <a:pt x="241" y="474"/>
                  </a:cubicBezTo>
                  <a:cubicBezTo>
                    <a:pt x="162" y="297"/>
                    <a:pt x="4" y="44"/>
                    <a:pt x="127" y="0"/>
                  </a:cubicBezTo>
                  <a:close/>
                  <a:moveTo>
                    <a:pt x="253" y="1080"/>
                  </a:moveTo>
                  <a:cubicBezTo>
                    <a:pt x="290" y="1103"/>
                    <a:pt x="319" y="1117"/>
                    <a:pt x="342" y="1122"/>
                  </a:cubicBezTo>
                  <a:lnTo>
                    <a:pt x="342" y="1122"/>
                  </a:lnTo>
                  <a:cubicBezTo>
                    <a:pt x="320" y="1117"/>
                    <a:pt x="291" y="1103"/>
                    <a:pt x="253" y="1080"/>
                  </a:cubicBezTo>
                  <a:close/>
                  <a:moveTo>
                    <a:pt x="395" y="1118"/>
                  </a:moveTo>
                  <a:cubicBezTo>
                    <a:pt x="387" y="1123"/>
                    <a:pt x="377" y="1125"/>
                    <a:pt x="365" y="1125"/>
                  </a:cubicBezTo>
                  <a:lnTo>
                    <a:pt x="365" y="1125"/>
                  </a:lnTo>
                  <a:cubicBezTo>
                    <a:pt x="358" y="1125"/>
                    <a:pt x="351" y="1124"/>
                    <a:pt x="342" y="1122"/>
                  </a:cubicBezTo>
                  <a:lnTo>
                    <a:pt x="342" y="1122"/>
                  </a:lnTo>
                  <a:cubicBezTo>
                    <a:pt x="350" y="1124"/>
                    <a:pt x="358" y="1125"/>
                    <a:pt x="365" y="1125"/>
                  </a:cubicBezTo>
                  <a:cubicBezTo>
                    <a:pt x="365" y="1125"/>
                    <a:pt x="365" y="1125"/>
                    <a:pt x="365" y="1125"/>
                  </a:cubicBezTo>
                  <a:lnTo>
                    <a:pt x="365" y="1125"/>
                  </a:lnTo>
                  <a:cubicBezTo>
                    <a:pt x="365" y="1125"/>
                    <a:pt x="366" y="1125"/>
                    <a:pt x="366" y="1125"/>
                  </a:cubicBezTo>
                  <a:cubicBezTo>
                    <a:pt x="378" y="1125"/>
                    <a:pt x="387" y="1123"/>
                    <a:pt x="395" y="111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1059761" y="4410064"/>
              <a:ext cx="305" cy="3664"/>
            </a:xfrm>
            <a:custGeom>
              <a:rect b="b" l="l" r="r" t="t"/>
              <a:pathLst>
                <a:path extrusionOk="0" h="96" w="8">
                  <a:moveTo>
                    <a:pt x="1" y="1"/>
                  </a:moveTo>
                  <a:cubicBezTo>
                    <a:pt x="4" y="26"/>
                    <a:pt x="7" y="55"/>
                    <a:pt x="7" y="80"/>
                  </a:cubicBezTo>
                  <a:cubicBezTo>
                    <a:pt x="7" y="86"/>
                    <a:pt x="7" y="89"/>
                    <a:pt x="7" y="96"/>
                  </a:cubicBezTo>
                  <a:cubicBezTo>
                    <a:pt x="7" y="89"/>
                    <a:pt x="7" y="86"/>
                    <a:pt x="7" y="80"/>
                  </a:cubicBezTo>
                  <a:cubicBezTo>
                    <a:pt x="7" y="55"/>
                    <a:pt x="4" y="26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1155570" y="4432241"/>
              <a:ext cx="267" cy="2214"/>
            </a:xfrm>
            <a:custGeom>
              <a:rect b="b" l="l" r="r" t="t"/>
              <a:pathLst>
                <a:path extrusionOk="0" h="58" w="7">
                  <a:moveTo>
                    <a:pt x="1" y="1"/>
                  </a:moveTo>
                  <a:cubicBezTo>
                    <a:pt x="4" y="10"/>
                    <a:pt x="4" y="20"/>
                    <a:pt x="4" y="29"/>
                  </a:cubicBezTo>
                  <a:cubicBezTo>
                    <a:pt x="4" y="39"/>
                    <a:pt x="4" y="48"/>
                    <a:pt x="7" y="58"/>
                  </a:cubicBezTo>
                  <a:cubicBezTo>
                    <a:pt x="4" y="48"/>
                    <a:pt x="4" y="39"/>
                    <a:pt x="4" y="29"/>
                  </a:cubicBezTo>
                  <a:cubicBezTo>
                    <a:pt x="4" y="20"/>
                    <a:pt x="4" y="1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1206680" y="4528889"/>
              <a:ext cx="21223" cy="36910"/>
            </a:xfrm>
            <a:custGeom>
              <a:rect b="b" l="l" r="r" t="t"/>
              <a:pathLst>
                <a:path extrusionOk="0" h="967" w="556">
                  <a:moveTo>
                    <a:pt x="67" y="0"/>
                  </a:moveTo>
                  <a:cubicBezTo>
                    <a:pt x="65" y="0"/>
                    <a:pt x="62" y="0"/>
                    <a:pt x="60" y="0"/>
                  </a:cubicBezTo>
                  <a:cubicBezTo>
                    <a:pt x="62" y="0"/>
                    <a:pt x="65" y="0"/>
                    <a:pt x="67" y="0"/>
                  </a:cubicBezTo>
                  <a:lnTo>
                    <a:pt x="67" y="0"/>
                  </a:ln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60" y="0"/>
                  </a:moveTo>
                  <a:lnTo>
                    <a:pt x="60" y="0"/>
                  </a:lnTo>
                  <a:cubicBezTo>
                    <a:pt x="38" y="4"/>
                    <a:pt x="19" y="10"/>
                    <a:pt x="0" y="19"/>
                  </a:cubicBezTo>
                  <a:cubicBezTo>
                    <a:pt x="19" y="10"/>
                    <a:pt x="41" y="4"/>
                    <a:pt x="60" y="0"/>
                  </a:cubicBezTo>
                  <a:close/>
                  <a:moveTo>
                    <a:pt x="67" y="0"/>
                  </a:moveTo>
                  <a:cubicBezTo>
                    <a:pt x="67" y="0"/>
                    <a:pt x="67" y="0"/>
                    <a:pt x="67" y="0"/>
                  </a:cubicBezTo>
                  <a:lnTo>
                    <a:pt x="67" y="0"/>
                  </a:lnTo>
                  <a:cubicBezTo>
                    <a:pt x="245" y="0"/>
                    <a:pt x="552" y="457"/>
                    <a:pt x="540" y="619"/>
                  </a:cubicBezTo>
                  <a:cubicBezTo>
                    <a:pt x="527" y="783"/>
                    <a:pt x="376" y="771"/>
                    <a:pt x="224" y="935"/>
                  </a:cubicBezTo>
                  <a:cubicBezTo>
                    <a:pt x="212" y="948"/>
                    <a:pt x="199" y="960"/>
                    <a:pt x="183" y="966"/>
                  </a:cubicBezTo>
                  <a:cubicBezTo>
                    <a:pt x="199" y="960"/>
                    <a:pt x="215" y="948"/>
                    <a:pt x="227" y="935"/>
                  </a:cubicBezTo>
                  <a:cubicBezTo>
                    <a:pt x="376" y="771"/>
                    <a:pt x="527" y="783"/>
                    <a:pt x="543" y="619"/>
                  </a:cubicBezTo>
                  <a:cubicBezTo>
                    <a:pt x="555" y="457"/>
                    <a:pt x="248" y="0"/>
                    <a:pt x="6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2305076" y="4865553"/>
              <a:ext cx="57026" cy="10535"/>
            </a:xfrm>
            <a:custGeom>
              <a:rect b="b" l="l" r="r" t="t"/>
              <a:pathLst>
                <a:path extrusionOk="0" h="276" w="1494">
                  <a:moveTo>
                    <a:pt x="1493" y="1"/>
                  </a:moveTo>
                  <a:lnTo>
                    <a:pt x="1493" y="1"/>
                  </a:lnTo>
                  <a:cubicBezTo>
                    <a:pt x="1441" y="22"/>
                    <a:pt x="1363" y="36"/>
                    <a:pt x="1267" y="48"/>
                  </a:cubicBezTo>
                  <a:lnTo>
                    <a:pt x="1267" y="48"/>
                  </a:lnTo>
                  <a:cubicBezTo>
                    <a:pt x="1363" y="36"/>
                    <a:pt x="1441" y="22"/>
                    <a:pt x="1493" y="1"/>
                  </a:cubicBezTo>
                  <a:close/>
                  <a:moveTo>
                    <a:pt x="1267" y="48"/>
                  </a:moveTo>
                  <a:cubicBezTo>
                    <a:pt x="1006" y="80"/>
                    <a:pt x="616" y="93"/>
                    <a:pt x="272" y="174"/>
                  </a:cubicBezTo>
                  <a:cubicBezTo>
                    <a:pt x="178" y="199"/>
                    <a:pt x="86" y="231"/>
                    <a:pt x="1" y="275"/>
                  </a:cubicBezTo>
                  <a:cubicBezTo>
                    <a:pt x="86" y="231"/>
                    <a:pt x="178" y="199"/>
                    <a:pt x="272" y="177"/>
                  </a:cubicBezTo>
                  <a:cubicBezTo>
                    <a:pt x="614" y="94"/>
                    <a:pt x="1005" y="80"/>
                    <a:pt x="1267" y="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2432794" y="4866164"/>
              <a:ext cx="39201" cy="42903"/>
            </a:xfrm>
            <a:custGeom>
              <a:rect b="b" l="l" r="r" t="t"/>
              <a:pathLst>
                <a:path extrusionOk="0" h="1124" w="1027">
                  <a:moveTo>
                    <a:pt x="1" y="0"/>
                  </a:moveTo>
                  <a:lnTo>
                    <a:pt x="1" y="0"/>
                  </a:lnTo>
                  <a:cubicBezTo>
                    <a:pt x="165" y="19"/>
                    <a:pt x="307" y="79"/>
                    <a:pt x="386" y="272"/>
                  </a:cubicBezTo>
                  <a:cubicBezTo>
                    <a:pt x="579" y="736"/>
                    <a:pt x="1024" y="1089"/>
                    <a:pt x="604" y="1121"/>
                  </a:cubicBezTo>
                  <a:cubicBezTo>
                    <a:pt x="593" y="1122"/>
                    <a:pt x="582" y="1123"/>
                    <a:pt x="571" y="1123"/>
                  </a:cubicBezTo>
                  <a:lnTo>
                    <a:pt x="571" y="1123"/>
                  </a:lnTo>
                  <a:cubicBezTo>
                    <a:pt x="560" y="1123"/>
                    <a:pt x="548" y="1122"/>
                    <a:pt x="538" y="1121"/>
                  </a:cubicBezTo>
                  <a:lnTo>
                    <a:pt x="538" y="1121"/>
                  </a:lnTo>
                  <a:cubicBezTo>
                    <a:pt x="549" y="1122"/>
                    <a:pt x="560" y="1123"/>
                    <a:pt x="571" y="1123"/>
                  </a:cubicBezTo>
                  <a:cubicBezTo>
                    <a:pt x="571" y="1123"/>
                    <a:pt x="571" y="1123"/>
                    <a:pt x="571" y="1123"/>
                  </a:cubicBezTo>
                  <a:lnTo>
                    <a:pt x="571" y="1123"/>
                  </a:lnTo>
                  <a:cubicBezTo>
                    <a:pt x="572" y="1123"/>
                    <a:pt x="572" y="1123"/>
                    <a:pt x="572" y="1123"/>
                  </a:cubicBezTo>
                  <a:cubicBezTo>
                    <a:pt x="584" y="1123"/>
                    <a:pt x="596" y="1122"/>
                    <a:pt x="607" y="1121"/>
                  </a:cubicBezTo>
                  <a:cubicBezTo>
                    <a:pt x="1027" y="1089"/>
                    <a:pt x="579" y="736"/>
                    <a:pt x="389" y="268"/>
                  </a:cubicBezTo>
                  <a:cubicBezTo>
                    <a:pt x="310" y="79"/>
                    <a:pt x="168" y="16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2292327" y="4898113"/>
              <a:ext cx="29238" cy="90616"/>
            </a:xfrm>
            <a:custGeom>
              <a:rect b="b" l="l" r="r" t="t"/>
              <a:pathLst>
                <a:path extrusionOk="0" h="2374" w="766">
                  <a:moveTo>
                    <a:pt x="765" y="0"/>
                  </a:moveTo>
                  <a:cubicBezTo>
                    <a:pt x="694" y="26"/>
                    <a:pt x="637" y="79"/>
                    <a:pt x="606" y="145"/>
                  </a:cubicBezTo>
                  <a:cubicBezTo>
                    <a:pt x="570" y="217"/>
                    <a:pt x="535" y="310"/>
                    <a:pt x="503" y="416"/>
                  </a:cubicBezTo>
                  <a:lnTo>
                    <a:pt x="503" y="416"/>
                  </a:lnTo>
                  <a:cubicBezTo>
                    <a:pt x="535" y="311"/>
                    <a:pt x="571" y="219"/>
                    <a:pt x="606" y="148"/>
                  </a:cubicBezTo>
                  <a:cubicBezTo>
                    <a:pt x="637" y="79"/>
                    <a:pt x="694" y="26"/>
                    <a:pt x="765" y="0"/>
                  </a:cubicBezTo>
                  <a:close/>
                  <a:moveTo>
                    <a:pt x="503" y="416"/>
                  </a:moveTo>
                  <a:lnTo>
                    <a:pt x="503" y="416"/>
                  </a:lnTo>
                  <a:cubicBezTo>
                    <a:pt x="412" y="722"/>
                    <a:pt x="357" y="1138"/>
                    <a:pt x="439" y="1464"/>
                  </a:cubicBezTo>
                  <a:cubicBezTo>
                    <a:pt x="467" y="1575"/>
                    <a:pt x="480" y="1671"/>
                    <a:pt x="476" y="1758"/>
                  </a:cubicBezTo>
                  <a:lnTo>
                    <a:pt x="476" y="1758"/>
                  </a:lnTo>
                  <a:cubicBezTo>
                    <a:pt x="481" y="1671"/>
                    <a:pt x="469" y="1575"/>
                    <a:pt x="442" y="1464"/>
                  </a:cubicBezTo>
                  <a:cubicBezTo>
                    <a:pt x="360" y="1137"/>
                    <a:pt x="414" y="722"/>
                    <a:pt x="503" y="416"/>
                  </a:cubicBezTo>
                  <a:close/>
                  <a:moveTo>
                    <a:pt x="476" y="1758"/>
                  </a:moveTo>
                  <a:cubicBezTo>
                    <a:pt x="464" y="2017"/>
                    <a:pt x="310" y="2187"/>
                    <a:pt x="0" y="2374"/>
                  </a:cubicBezTo>
                  <a:cubicBezTo>
                    <a:pt x="310" y="2187"/>
                    <a:pt x="466" y="2017"/>
                    <a:pt x="476" y="175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2400044" y="4959071"/>
              <a:ext cx="878" cy="10878"/>
            </a:xfrm>
            <a:custGeom>
              <a:rect b="b" l="l" r="r" t="t"/>
              <a:pathLst>
                <a:path extrusionOk="0" h="285" w="23">
                  <a:moveTo>
                    <a:pt x="19" y="284"/>
                  </a:moveTo>
                  <a:cubicBezTo>
                    <a:pt x="0" y="189"/>
                    <a:pt x="3" y="95"/>
                    <a:pt x="22" y="0"/>
                  </a:cubicBezTo>
                  <a:lnTo>
                    <a:pt x="22" y="0"/>
                  </a:lnTo>
                  <a:cubicBezTo>
                    <a:pt x="3" y="95"/>
                    <a:pt x="0" y="189"/>
                    <a:pt x="19" y="28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2750297" y="4833147"/>
              <a:ext cx="2099" cy="24123"/>
            </a:xfrm>
            <a:custGeom>
              <a:rect b="b" l="l" r="r" t="t"/>
              <a:pathLst>
                <a:path extrusionOk="0" h="632" w="55">
                  <a:moveTo>
                    <a:pt x="55" y="632"/>
                  </a:moveTo>
                  <a:cubicBezTo>
                    <a:pt x="1" y="306"/>
                    <a:pt x="51" y="89"/>
                    <a:pt x="42" y="0"/>
                  </a:cubicBezTo>
                  <a:lnTo>
                    <a:pt x="42" y="0"/>
                  </a:lnTo>
                  <a:cubicBezTo>
                    <a:pt x="51" y="89"/>
                    <a:pt x="1" y="306"/>
                    <a:pt x="55" y="6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2401495" y="4898456"/>
              <a:ext cx="25917" cy="60919"/>
            </a:xfrm>
            <a:custGeom>
              <a:rect b="b" l="l" r="r" t="t"/>
              <a:pathLst>
                <a:path extrusionOk="0" h="1596" w="679">
                  <a:moveTo>
                    <a:pt x="679" y="0"/>
                  </a:moveTo>
                  <a:cubicBezTo>
                    <a:pt x="641" y="0"/>
                    <a:pt x="622" y="22"/>
                    <a:pt x="628" y="82"/>
                  </a:cubicBezTo>
                  <a:cubicBezTo>
                    <a:pt x="657" y="360"/>
                    <a:pt x="436" y="221"/>
                    <a:pt x="436" y="632"/>
                  </a:cubicBezTo>
                  <a:cubicBezTo>
                    <a:pt x="436" y="1034"/>
                    <a:pt x="174" y="1595"/>
                    <a:pt x="9" y="1595"/>
                  </a:cubicBezTo>
                  <a:cubicBezTo>
                    <a:pt x="6" y="1595"/>
                    <a:pt x="3" y="1595"/>
                    <a:pt x="0" y="1594"/>
                  </a:cubicBezTo>
                  <a:lnTo>
                    <a:pt x="0" y="1594"/>
                  </a:lnTo>
                  <a:cubicBezTo>
                    <a:pt x="4" y="1595"/>
                    <a:pt x="7" y="1595"/>
                    <a:pt x="11" y="1595"/>
                  </a:cubicBezTo>
                  <a:cubicBezTo>
                    <a:pt x="176" y="1595"/>
                    <a:pt x="439" y="1036"/>
                    <a:pt x="439" y="632"/>
                  </a:cubicBezTo>
                  <a:cubicBezTo>
                    <a:pt x="439" y="221"/>
                    <a:pt x="660" y="357"/>
                    <a:pt x="631" y="82"/>
                  </a:cubicBezTo>
                  <a:cubicBezTo>
                    <a:pt x="625" y="22"/>
                    <a:pt x="644" y="0"/>
                    <a:pt x="67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2331490" y="4877730"/>
              <a:ext cx="15077" cy="17024"/>
            </a:xfrm>
            <a:custGeom>
              <a:rect b="b" l="l" r="r" t="t"/>
              <a:pathLst>
                <a:path extrusionOk="0" h="446" w="395">
                  <a:moveTo>
                    <a:pt x="394" y="0"/>
                  </a:moveTo>
                  <a:cubicBezTo>
                    <a:pt x="317" y="36"/>
                    <a:pt x="254" y="101"/>
                    <a:pt x="223" y="181"/>
                  </a:cubicBezTo>
                  <a:lnTo>
                    <a:pt x="223" y="181"/>
                  </a:lnTo>
                  <a:cubicBezTo>
                    <a:pt x="256" y="103"/>
                    <a:pt x="316" y="37"/>
                    <a:pt x="394" y="0"/>
                  </a:cubicBezTo>
                  <a:close/>
                  <a:moveTo>
                    <a:pt x="223" y="181"/>
                  </a:moveTo>
                  <a:cubicBezTo>
                    <a:pt x="219" y="191"/>
                    <a:pt x="215" y="201"/>
                    <a:pt x="212" y="212"/>
                  </a:cubicBezTo>
                  <a:cubicBezTo>
                    <a:pt x="183" y="319"/>
                    <a:pt x="104" y="407"/>
                    <a:pt x="0" y="445"/>
                  </a:cubicBezTo>
                  <a:cubicBezTo>
                    <a:pt x="104" y="407"/>
                    <a:pt x="183" y="319"/>
                    <a:pt x="212" y="215"/>
                  </a:cubicBezTo>
                  <a:cubicBezTo>
                    <a:pt x="215" y="203"/>
                    <a:pt x="218" y="192"/>
                    <a:pt x="223" y="18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2513907" y="4923496"/>
              <a:ext cx="3283" cy="305"/>
            </a:xfrm>
            <a:custGeom>
              <a:rect b="b" l="l" r="r" t="t"/>
              <a:pathLst>
                <a:path extrusionOk="0" h="8" w="86">
                  <a:moveTo>
                    <a:pt x="0" y="1"/>
                  </a:moveTo>
                  <a:lnTo>
                    <a:pt x="26" y="3"/>
                  </a:lnTo>
                  <a:lnTo>
                    <a:pt x="26" y="3"/>
                  </a:lnTo>
                  <a:cubicBezTo>
                    <a:pt x="18" y="2"/>
                    <a:pt x="9" y="1"/>
                    <a:pt x="0" y="1"/>
                  </a:cubicBezTo>
                  <a:close/>
                  <a:moveTo>
                    <a:pt x="26" y="3"/>
                  </a:moveTo>
                  <a:cubicBezTo>
                    <a:pt x="33" y="3"/>
                    <a:pt x="39" y="4"/>
                    <a:pt x="45" y="4"/>
                  </a:cubicBezTo>
                  <a:lnTo>
                    <a:pt x="26" y="3"/>
                  </a:lnTo>
                  <a:close/>
                  <a:moveTo>
                    <a:pt x="45" y="4"/>
                  </a:moveTo>
                  <a:lnTo>
                    <a:pt x="45" y="4"/>
                  </a:lnTo>
                  <a:cubicBezTo>
                    <a:pt x="60" y="7"/>
                    <a:pt x="73" y="7"/>
                    <a:pt x="86" y="7"/>
                  </a:cubicBezTo>
                  <a:lnTo>
                    <a:pt x="45" y="4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2540397" y="4919030"/>
              <a:ext cx="12443" cy="19085"/>
            </a:xfrm>
            <a:custGeom>
              <a:rect b="b" l="l" r="r" t="t"/>
              <a:pathLst>
                <a:path extrusionOk="0" h="500" w="326">
                  <a:moveTo>
                    <a:pt x="94" y="1"/>
                  </a:moveTo>
                  <a:lnTo>
                    <a:pt x="94" y="1"/>
                  </a:lnTo>
                  <a:cubicBezTo>
                    <a:pt x="138" y="2"/>
                    <a:pt x="181" y="24"/>
                    <a:pt x="206" y="61"/>
                  </a:cubicBezTo>
                  <a:cubicBezTo>
                    <a:pt x="215" y="70"/>
                    <a:pt x="225" y="80"/>
                    <a:pt x="231" y="93"/>
                  </a:cubicBezTo>
                  <a:cubicBezTo>
                    <a:pt x="225" y="80"/>
                    <a:pt x="219" y="70"/>
                    <a:pt x="209" y="61"/>
                  </a:cubicBezTo>
                  <a:cubicBezTo>
                    <a:pt x="181" y="24"/>
                    <a:pt x="138" y="2"/>
                    <a:pt x="94" y="1"/>
                  </a:cubicBezTo>
                  <a:close/>
                  <a:moveTo>
                    <a:pt x="231" y="93"/>
                  </a:moveTo>
                  <a:cubicBezTo>
                    <a:pt x="323" y="260"/>
                    <a:pt x="215" y="399"/>
                    <a:pt x="1" y="500"/>
                  </a:cubicBezTo>
                  <a:cubicBezTo>
                    <a:pt x="215" y="399"/>
                    <a:pt x="326" y="260"/>
                    <a:pt x="231" y="9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2382066" y="4974149"/>
              <a:ext cx="17176" cy="7405"/>
            </a:xfrm>
            <a:custGeom>
              <a:rect b="b" l="l" r="r" t="t"/>
              <a:pathLst>
                <a:path extrusionOk="0" h="194" w="450">
                  <a:moveTo>
                    <a:pt x="93" y="1"/>
                  </a:moveTo>
                  <a:cubicBezTo>
                    <a:pt x="61" y="1"/>
                    <a:pt x="30" y="7"/>
                    <a:pt x="1" y="22"/>
                  </a:cubicBezTo>
                  <a:cubicBezTo>
                    <a:pt x="29" y="8"/>
                    <a:pt x="59" y="2"/>
                    <a:pt x="91" y="2"/>
                  </a:cubicBezTo>
                  <a:cubicBezTo>
                    <a:pt x="194" y="2"/>
                    <a:pt x="303" y="68"/>
                    <a:pt x="342" y="161"/>
                  </a:cubicBezTo>
                  <a:cubicBezTo>
                    <a:pt x="303" y="67"/>
                    <a:pt x="196" y="1"/>
                    <a:pt x="93" y="1"/>
                  </a:cubicBezTo>
                  <a:close/>
                  <a:moveTo>
                    <a:pt x="342" y="161"/>
                  </a:moveTo>
                  <a:cubicBezTo>
                    <a:pt x="348" y="175"/>
                    <a:pt x="358" y="185"/>
                    <a:pt x="370" y="189"/>
                  </a:cubicBezTo>
                  <a:lnTo>
                    <a:pt x="370" y="189"/>
                  </a:lnTo>
                  <a:cubicBezTo>
                    <a:pt x="358" y="184"/>
                    <a:pt x="349" y="175"/>
                    <a:pt x="342" y="161"/>
                  </a:cubicBezTo>
                  <a:close/>
                  <a:moveTo>
                    <a:pt x="449" y="180"/>
                  </a:moveTo>
                  <a:cubicBezTo>
                    <a:pt x="427" y="187"/>
                    <a:pt x="407" y="192"/>
                    <a:pt x="391" y="192"/>
                  </a:cubicBezTo>
                  <a:cubicBezTo>
                    <a:pt x="383" y="192"/>
                    <a:pt x="377" y="191"/>
                    <a:pt x="370" y="189"/>
                  </a:cubicBezTo>
                  <a:lnTo>
                    <a:pt x="370" y="189"/>
                  </a:lnTo>
                  <a:cubicBezTo>
                    <a:pt x="377" y="192"/>
                    <a:pt x="385" y="193"/>
                    <a:pt x="394" y="193"/>
                  </a:cubicBezTo>
                  <a:cubicBezTo>
                    <a:pt x="410" y="193"/>
                    <a:pt x="429" y="189"/>
                    <a:pt x="449" y="18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2474019" y="4947353"/>
              <a:ext cx="11489" cy="5000"/>
            </a:xfrm>
            <a:custGeom>
              <a:rect b="b" l="l" r="r" t="t"/>
              <a:pathLst>
                <a:path extrusionOk="0" h="131" w="301">
                  <a:moveTo>
                    <a:pt x="272" y="1"/>
                  </a:moveTo>
                  <a:lnTo>
                    <a:pt x="269" y="4"/>
                  </a:lnTo>
                  <a:cubicBezTo>
                    <a:pt x="180" y="20"/>
                    <a:pt x="89" y="29"/>
                    <a:pt x="0" y="29"/>
                  </a:cubicBezTo>
                  <a:cubicBezTo>
                    <a:pt x="92" y="29"/>
                    <a:pt x="180" y="20"/>
                    <a:pt x="272" y="4"/>
                  </a:cubicBezTo>
                  <a:cubicBezTo>
                    <a:pt x="281" y="45"/>
                    <a:pt x="291" y="86"/>
                    <a:pt x="300" y="130"/>
                  </a:cubicBezTo>
                  <a:cubicBezTo>
                    <a:pt x="294" y="86"/>
                    <a:pt x="281" y="45"/>
                    <a:pt x="27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2420656" y="4957735"/>
              <a:ext cx="58591" cy="40040"/>
            </a:xfrm>
            <a:custGeom>
              <a:rect b="b" l="l" r="r" t="t"/>
              <a:pathLst>
                <a:path extrusionOk="0" h="1049" w="1535">
                  <a:moveTo>
                    <a:pt x="1468" y="0"/>
                  </a:moveTo>
                  <a:cubicBezTo>
                    <a:pt x="1493" y="3"/>
                    <a:pt x="1509" y="26"/>
                    <a:pt x="1528" y="70"/>
                  </a:cubicBezTo>
                  <a:cubicBezTo>
                    <a:pt x="1512" y="26"/>
                    <a:pt x="1493" y="3"/>
                    <a:pt x="1468" y="0"/>
                  </a:cubicBezTo>
                  <a:close/>
                  <a:moveTo>
                    <a:pt x="1528" y="70"/>
                  </a:moveTo>
                  <a:lnTo>
                    <a:pt x="1528" y="70"/>
                  </a:lnTo>
                  <a:cubicBezTo>
                    <a:pt x="1534" y="89"/>
                    <a:pt x="1528" y="111"/>
                    <a:pt x="1518" y="130"/>
                  </a:cubicBezTo>
                  <a:cubicBezTo>
                    <a:pt x="1531" y="111"/>
                    <a:pt x="1534" y="89"/>
                    <a:pt x="1528" y="70"/>
                  </a:cubicBezTo>
                  <a:close/>
                  <a:moveTo>
                    <a:pt x="1518" y="131"/>
                  </a:moveTo>
                  <a:lnTo>
                    <a:pt x="1518" y="131"/>
                  </a:lnTo>
                  <a:cubicBezTo>
                    <a:pt x="1412" y="342"/>
                    <a:pt x="571" y="752"/>
                    <a:pt x="98" y="1001"/>
                  </a:cubicBezTo>
                  <a:cubicBezTo>
                    <a:pt x="571" y="755"/>
                    <a:pt x="1412" y="342"/>
                    <a:pt x="1518" y="131"/>
                  </a:cubicBezTo>
                  <a:close/>
                  <a:moveTo>
                    <a:pt x="98" y="1001"/>
                  </a:moveTo>
                  <a:cubicBezTo>
                    <a:pt x="66" y="1020"/>
                    <a:pt x="32" y="1033"/>
                    <a:pt x="0" y="1048"/>
                  </a:cubicBezTo>
                  <a:cubicBezTo>
                    <a:pt x="32" y="1036"/>
                    <a:pt x="66" y="1020"/>
                    <a:pt x="98" y="10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2531618" y="5087973"/>
              <a:ext cx="9199" cy="2825"/>
            </a:xfrm>
            <a:custGeom>
              <a:rect b="b" l="l" r="r" t="t"/>
              <a:pathLst>
                <a:path extrusionOk="0" h="74" w="241">
                  <a:moveTo>
                    <a:pt x="240" y="1"/>
                  </a:moveTo>
                  <a:lnTo>
                    <a:pt x="240" y="1"/>
                  </a:lnTo>
                  <a:cubicBezTo>
                    <a:pt x="238" y="3"/>
                    <a:pt x="235" y="4"/>
                    <a:pt x="232" y="6"/>
                  </a:cubicBezTo>
                  <a:lnTo>
                    <a:pt x="232" y="6"/>
                  </a:lnTo>
                  <a:cubicBezTo>
                    <a:pt x="235" y="5"/>
                    <a:pt x="238" y="3"/>
                    <a:pt x="240" y="1"/>
                  </a:cubicBezTo>
                  <a:close/>
                  <a:moveTo>
                    <a:pt x="232" y="6"/>
                  </a:moveTo>
                  <a:cubicBezTo>
                    <a:pt x="230" y="7"/>
                    <a:pt x="229" y="7"/>
                    <a:pt x="228" y="7"/>
                  </a:cubicBezTo>
                  <a:cubicBezTo>
                    <a:pt x="149" y="20"/>
                    <a:pt x="73" y="42"/>
                    <a:pt x="0" y="73"/>
                  </a:cubicBezTo>
                  <a:cubicBezTo>
                    <a:pt x="73" y="42"/>
                    <a:pt x="152" y="20"/>
                    <a:pt x="231" y="7"/>
                  </a:cubicBezTo>
                  <a:cubicBezTo>
                    <a:pt x="231" y="7"/>
                    <a:pt x="232" y="6"/>
                    <a:pt x="232" y="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2349277" y="5487695"/>
              <a:ext cx="250319" cy="79050"/>
            </a:xfrm>
            <a:custGeom>
              <a:rect b="b" l="l" r="r" t="t"/>
              <a:pathLst>
                <a:path extrusionOk="0" h="2071" w="6558">
                  <a:moveTo>
                    <a:pt x="1818" y="1"/>
                  </a:moveTo>
                  <a:cubicBezTo>
                    <a:pt x="798" y="1"/>
                    <a:pt x="1" y="686"/>
                    <a:pt x="102" y="820"/>
                  </a:cubicBezTo>
                  <a:cubicBezTo>
                    <a:pt x="131" y="859"/>
                    <a:pt x="173" y="876"/>
                    <a:pt x="225" y="876"/>
                  </a:cubicBezTo>
                  <a:cubicBezTo>
                    <a:pt x="469" y="876"/>
                    <a:pt x="923" y="507"/>
                    <a:pt x="1172" y="328"/>
                  </a:cubicBezTo>
                  <a:cubicBezTo>
                    <a:pt x="1244" y="276"/>
                    <a:pt x="1315" y="255"/>
                    <a:pt x="1381" y="255"/>
                  </a:cubicBezTo>
                  <a:cubicBezTo>
                    <a:pt x="1592" y="255"/>
                    <a:pt x="1757" y="471"/>
                    <a:pt x="1779" y="574"/>
                  </a:cubicBezTo>
                  <a:cubicBezTo>
                    <a:pt x="1804" y="713"/>
                    <a:pt x="2189" y="795"/>
                    <a:pt x="2820" y="820"/>
                  </a:cubicBezTo>
                  <a:cubicBezTo>
                    <a:pt x="3452" y="849"/>
                    <a:pt x="3534" y="1370"/>
                    <a:pt x="4140" y="1508"/>
                  </a:cubicBezTo>
                  <a:cubicBezTo>
                    <a:pt x="4743" y="1644"/>
                    <a:pt x="4140" y="1894"/>
                    <a:pt x="4440" y="2004"/>
                  </a:cubicBezTo>
                  <a:cubicBezTo>
                    <a:pt x="4566" y="2049"/>
                    <a:pt x="4917" y="2071"/>
                    <a:pt x="5291" y="2071"/>
                  </a:cubicBezTo>
                  <a:cubicBezTo>
                    <a:pt x="5813" y="2071"/>
                    <a:pt x="6381" y="2028"/>
                    <a:pt x="6447" y="1947"/>
                  </a:cubicBezTo>
                  <a:cubicBezTo>
                    <a:pt x="6558" y="1812"/>
                    <a:pt x="5705" y="1262"/>
                    <a:pt x="5292" y="1262"/>
                  </a:cubicBezTo>
                  <a:cubicBezTo>
                    <a:pt x="4882" y="1262"/>
                    <a:pt x="3534" y="328"/>
                    <a:pt x="2299" y="53"/>
                  </a:cubicBezTo>
                  <a:cubicBezTo>
                    <a:pt x="2135" y="17"/>
                    <a:pt x="1974" y="1"/>
                    <a:pt x="181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2496158" y="5604192"/>
              <a:ext cx="52751" cy="16146"/>
            </a:xfrm>
            <a:custGeom>
              <a:rect b="b" l="l" r="r" t="t"/>
              <a:pathLst>
                <a:path extrusionOk="0" h="423" w="1382">
                  <a:moveTo>
                    <a:pt x="292" y="0"/>
                  </a:moveTo>
                  <a:cubicBezTo>
                    <a:pt x="116" y="0"/>
                    <a:pt x="0" y="31"/>
                    <a:pt x="42" y="104"/>
                  </a:cubicBezTo>
                  <a:cubicBezTo>
                    <a:pt x="122" y="242"/>
                    <a:pt x="682" y="423"/>
                    <a:pt x="1032" y="423"/>
                  </a:cubicBezTo>
                  <a:cubicBezTo>
                    <a:pt x="1170" y="423"/>
                    <a:pt x="1275" y="395"/>
                    <a:pt x="1305" y="325"/>
                  </a:cubicBezTo>
                  <a:cubicBezTo>
                    <a:pt x="1381" y="153"/>
                    <a:pt x="685" y="0"/>
                    <a:pt x="29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2762855" y="5600756"/>
              <a:ext cx="45422" cy="17558"/>
            </a:xfrm>
            <a:custGeom>
              <a:rect b="b" l="l" r="r" t="t"/>
              <a:pathLst>
                <a:path extrusionOk="0" h="460" w="1190">
                  <a:moveTo>
                    <a:pt x="500" y="0"/>
                  </a:moveTo>
                  <a:cubicBezTo>
                    <a:pt x="230" y="0"/>
                    <a:pt x="1" y="72"/>
                    <a:pt x="114" y="248"/>
                  </a:cubicBezTo>
                  <a:cubicBezTo>
                    <a:pt x="215" y="404"/>
                    <a:pt x="392" y="460"/>
                    <a:pt x="569" y="460"/>
                  </a:cubicBezTo>
                  <a:cubicBezTo>
                    <a:pt x="829" y="460"/>
                    <a:pt x="1093" y="342"/>
                    <a:pt x="1130" y="248"/>
                  </a:cubicBezTo>
                  <a:cubicBezTo>
                    <a:pt x="1190" y="100"/>
                    <a:pt x="817" y="0"/>
                    <a:pt x="50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3052990" y="4012823"/>
              <a:ext cx="78363" cy="45422"/>
            </a:xfrm>
            <a:custGeom>
              <a:rect b="b" l="l" r="r" t="t"/>
              <a:pathLst>
                <a:path extrusionOk="0" h="1190" w="2053">
                  <a:moveTo>
                    <a:pt x="685" y="0"/>
                  </a:moveTo>
                  <a:cubicBezTo>
                    <a:pt x="508" y="0"/>
                    <a:pt x="365" y="44"/>
                    <a:pt x="332" y="142"/>
                  </a:cubicBezTo>
                  <a:cubicBezTo>
                    <a:pt x="294" y="253"/>
                    <a:pt x="1" y="420"/>
                    <a:pt x="240" y="673"/>
                  </a:cubicBezTo>
                  <a:cubicBezTo>
                    <a:pt x="477" y="928"/>
                    <a:pt x="641" y="821"/>
                    <a:pt x="919" y="1077"/>
                  </a:cubicBezTo>
                  <a:cubicBezTo>
                    <a:pt x="1004" y="1156"/>
                    <a:pt x="1141" y="1189"/>
                    <a:pt x="1291" y="1189"/>
                  </a:cubicBezTo>
                  <a:cubicBezTo>
                    <a:pt x="1626" y="1189"/>
                    <a:pt x="2023" y="1022"/>
                    <a:pt x="2033" y="821"/>
                  </a:cubicBezTo>
                  <a:cubicBezTo>
                    <a:pt x="2052" y="527"/>
                    <a:pt x="1724" y="711"/>
                    <a:pt x="1541" y="363"/>
                  </a:cubicBezTo>
                  <a:cubicBezTo>
                    <a:pt x="1424" y="139"/>
                    <a:pt x="1000" y="0"/>
                    <a:pt x="68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2634869" y="3336708"/>
              <a:ext cx="1447521" cy="1079028"/>
            </a:xfrm>
            <a:custGeom>
              <a:rect b="b" l="l" r="r" t="t"/>
              <a:pathLst>
                <a:path extrusionOk="0" h="28269" w="37923">
                  <a:moveTo>
                    <a:pt x="26057" y="0"/>
                  </a:moveTo>
                  <a:cubicBezTo>
                    <a:pt x="25909" y="0"/>
                    <a:pt x="25761" y="6"/>
                    <a:pt x="25618" y="17"/>
                  </a:cubicBezTo>
                  <a:cubicBezTo>
                    <a:pt x="24885" y="73"/>
                    <a:pt x="23383" y="55"/>
                    <a:pt x="23035" y="89"/>
                  </a:cubicBezTo>
                  <a:cubicBezTo>
                    <a:pt x="22712" y="125"/>
                    <a:pt x="22500" y="239"/>
                    <a:pt x="22220" y="239"/>
                  </a:cubicBezTo>
                  <a:cubicBezTo>
                    <a:pt x="22200" y="239"/>
                    <a:pt x="22179" y="239"/>
                    <a:pt x="22158" y="238"/>
                  </a:cubicBezTo>
                  <a:cubicBezTo>
                    <a:pt x="22135" y="236"/>
                    <a:pt x="22111" y="236"/>
                    <a:pt x="22086" y="236"/>
                  </a:cubicBezTo>
                  <a:cubicBezTo>
                    <a:pt x="21779" y="236"/>
                    <a:pt x="21385" y="344"/>
                    <a:pt x="21555" y="531"/>
                  </a:cubicBezTo>
                  <a:cubicBezTo>
                    <a:pt x="21768" y="765"/>
                    <a:pt x="21501" y="910"/>
                    <a:pt x="21298" y="910"/>
                  </a:cubicBezTo>
                  <a:cubicBezTo>
                    <a:pt x="21186" y="910"/>
                    <a:pt x="21094" y="866"/>
                    <a:pt x="21113" y="768"/>
                  </a:cubicBezTo>
                  <a:cubicBezTo>
                    <a:pt x="21150" y="584"/>
                    <a:pt x="20826" y="467"/>
                    <a:pt x="20534" y="467"/>
                  </a:cubicBezTo>
                  <a:cubicBezTo>
                    <a:pt x="20384" y="467"/>
                    <a:pt x="20243" y="498"/>
                    <a:pt x="20163" y="566"/>
                  </a:cubicBezTo>
                  <a:cubicBezTo>
                    <a:pt x="20106" y="613"/>
                    <a:pt x="20008" y="631"/>
                    <a:pt x="19887" y="631"/>
                  </a:cubicBezTo>
                  <a:cubicBezTo>
                    <a:pt x="19551" y="631"/>
                    <a:pt x="19034" y="497"/>
                    <a:pt x="18721" y="497"/>
                  </a:cubicBezTo>
                  <a:cubicBezTo>
                    <a:pt x="18605" y="497"/>
                    <a:pt x="18517" y="515"/>
                    <a:pt x="18477" y="566"/>
                  </a:cubicBezTo>
                  <a:cubicBezTo>
                    <a:pt x="18291" y="803"/>
                    <a:pt x="16848" y="730"/>
                    <a:pt x="16425" y="803"/>
                  </a:cubicBezTo>
                  <a:cubicBezTo>
                    <a:pt x="16002" y="875"/>
                    <a:pt x="17085" y="1185"/>
                    <a:pt x="17047" y="1371"/>
                  </a:cubicBezTo>
                  <a:cubicBezTo>
                    <a:pt x="17012" y="1554"/>
                    <a:pt x="15674" y="1371"/>
                    <a:pt x="15948" y="1699"/>
                  </a:cubicBezTo>
                  <a:cubicBezTo>
                    <a:pt x="16223" y="2027"/>
                    <a:pt x="17104" y="2267"/>
                    <a:pt x="17524" y="2687"/>
                  </a:cubicBezTo>
                  <a:cubicBezTo>
                    <a:pt x="17681" y="2846"/>
                    <a:pt x="17674" y="2909"/>
                    <a:pt x="17579" y="2909"/>
                  </a:cubicBezTo>
                  <a:cubicBezTo>
                    <a:pt x="17420" y="2909"/>
                    <a:pt x="17016" y="2735"/>
                    <a:pt x="16719" y="2542"/>
                  </a:cubicBezTo>
                  <a:cubicBezTo>
                    <a:pt x="16242" y="2230"/>
                    <a:pt x="15639" y="2340"/>
                    <a:pt x="15346" y="2027"/>
                  </a:cubicBezTo>
                  <a:cubicBezTo>
                    <a:pt x="15123" y="1791"/>
                    <a:pt x="14438" y="1597"/>
                    <a:pt x="14000" y="1597"/>
                  </a:cubicBezTo>
                  <a:cubicBezTo>
                    <a:pt x="13860" y="1597"/>
                    <a:pt x="13745" y="1617"/>
                    <a:pt x="13679" y="1661"/>
                  </a:cubicBezTo>
                  <a:cubicBezTo>
                    <a:pt x="13354" y="1879"/>
                    <a:pt x="14430" y="2283"/>
                    <a:pt x="14430" y="2523"/>
                  </a:cubicBezTo>
                  <a:cubicBezTo>
                    <a:pt x="14430" y="2595"/>
                    <a:pt x="14363" y="2618"/>
                    <a:pt x="14267" y="2618"/>
                  </a:cubicBezTo>
                  <a:cubicBezTo>
                    <a:pt x="14089" y="2618"/>
                    <a:pt x="13810" y="2539"/>
                    <a:pt x="13657" y="2539"/>
                  </a:cubicBezTo>
                  <a:cubicBezTo>
                    <a:pt x="13618" y="2539"/>
                    <a:pt x="13587" y="2545"/>
                    <a:pt x="13568" y="2558"/>
                  </a:cubicBezTo>
                  <a:cubicBezTo>
                    <a:pt x="13560" y="2564"/>
                    <a:pt x="13551" y="2566"/>
                    <a:pt x="13539" y="2566"/>
                  </a:cubicBezTo>
                  <a:cubicBezTo>
                    <a:pt x="13364" y="2566"/>
                    <a:pt x="12779" y="1936"/>
                    <a:pt x="12435" y="1936"/>
                  </a:cubicBezTo>
                  <a:cubicBezTo>
                    <a:pt x="12069" y="1936"/>
                    <a:pt x="12378" y="2267"/>
                    <a:pt x="12378" y="2725"/>
                  </a:cubicBezTo>
                  <a:cubicBezTo>
                    <a:pt x="12378" y="3049"/>
                    <a:pt x="12026" y="3279"/>
                    <a:pt x="11887" y="3279"/>
                  </a:cubicBezTo>
                  <a:cubicBezTo>
                    <a:pt x="11828" y="3279"/>
                    <a:pt x="11807" y="3238"/>
                    <a:pt x="11867" y="3145"/>
                  </a:cubicBezTo>
                  <a:cubicBezTo>
                    <a:pt x="12066" y="2836"/>
                    <a:pt x="11921" y="2031"/>
                    <a:pt x="11535" y="1882"/>
                  </a:cubicBezTo>
                  <a:cubicBezTo>
                    <a:pt x="11483" y="1862"/>
                    <a:pt x="11419" y="1854"/>
                    <a:pt x="11346" y="1854"/>
                  </a:cubicBezTo>
                  <a:cubicBezTo>
                    <a:pt x="10901" y="1854"/>
                    <a:pt x="10129" y="2176"/>
                    <a:pt x="9683" y="2176"/>
                  </a:cubicBezTo>
                  <a:cubicBezTo>
                    <a:pt x="9672" y="2176"/>
                    <a:pt x="9661" y="2176"/>
                    <a:pt x="9651" y="2176"/>
                  </a:cubicBezTo>
                  <a:cubicBezTo>
                    <a:pt x="9624" y="2175"/>
                    <a:pt x="9598" y="2174"/>
                    <a:pt x="9571" y="2174"/>
                  </a:cubicBezTo>
                  <a:cubicBezTo>
                    <a:pt x="9072" y="2174"/>
                    <a:pt x="8483" y="2337"/>
                    <a:pt x="8900" y="2580"/>
                  </a:cubicBezTo>
                  <a:cubicBezTo>
                    <a:pt x="9173" y="2738"/>
                    <a:pt x="9102" y="2854"/>
                    <a:pt x="8916" y="2854"/>
                  </a:cubicBezTo>
                  <a:cubicBezTo>
                    <a:pt x="8802" y="2854"/>
                    <a:pt x="8645" y="2811"/>
                    <a:pt x="8499" y="2706"/>
                  </a:cubicBezTo>
                  <a:cubicBezTo>
                    <a:pt x="8382" y="2623"/>
                    <a:pt x="8184" y="2590"/>
                    <a:pt x="7973" y="2590"/>
                  </a:cubicBezTo>
                  <a:cubicBezTo>
                    <a:pt x="7487" y="2590"/>
                    <a:pt x="6928" y="2763"/>
                    <a:pt x="7107" y="2892"/>
                  </a:cubicBezTo>
                  <a:cubicBezTo>
                    <a:pt x="7362" y="3076"/>
                    <a:pt x="7454" y="3606"/>
                    <a:pt x="7290" y="3824"/>
                  </a:cubicBezTo>
                  <a:cubicBezTo>
                    <a:pt x="7256" y="3868"/>
                    <a:pt x="7208" y="3886"/>
                    <a:pt x="7148" y="3886"/>
                  </a:cubicBezTo>
                  <a:cubicBezTo>
                    <a:pt x="6923" y="3886"/>
                    <a:pt x="6534" y="3639"/>
                    <a:pt x="6157" y="3639"/>
                  </a:cubicBezTo>
                  <a:cubicBezTo>
                    <a:pt x="6138" y="3639"/>
                    <a:pt x="6119" y="3639"/>
                    <a:pt x="6100" y="3641"/>
                  </a:cubicBezTo>
                  <a:cubicBezTo>
                    <a:pt x="5604" y="3678"/>
                    <a:pt x="3151" y="4850"/>
                    <a:pt x="3299" y="5162"/>
                  </a:cubicBezTo>
                  <a:cubicBezTo>
                    <a:pt x="3367" y="5308"/>
                    <a:pt x="3630" y="5329"/>
                    <a:pt x="3925" y="5329"/>
                  </a:cubicBezTo>
                  <a:cubicBezTo>
                    <a:pt x="4049" y="5329"/>
                    <a:pt x="4178" y="5326"/>
                    <a:pt x="4301" y="5326"/>
                  </a:cubicBezTo>
                  <a:cubicBezTo>
                    <a:pt x="4513" y="5326"/>
                    <a:pt x="4707" y="5337"/>
                    <a:pt x="4818" y="5399"/>
                  </a:cubicBezTo>
                  <a:cubicBezTo>
                    <a:pt x="5146" y="5579"/>
                    <a:pt x="4707" y="6261"/>
                    <a:pt x="4303" y="6535"/>
                  </a:cubicBezTo>
                  <a:cubicBezTo>
                    <a:pt x="3902" y="6810"/>
                    <a:pt x="2400" y="6551"/>
                    <a:pt x="2365" y="6883"/>
                  </a:cubicBezTo>
                  <a:cubicBezTo>
                    <a:pt x="2327" y="7211"/>
                    <a:pt x="1" y="7264"/>
                    <a:pt x="1" y="7798"/>
                  </a:cubicBezTo>
                  <a:cubicBezTo>
                    <a:pt x="1" y="7997"/>
                    <a:pt x="111" y="8199"/>
                    <a:pt x="367" y="8256"/>
                  </a:cubicBezTo>
                  <a:cubicBezTo>
                    <a:pt x="698" y="8325"/>
                    <a:pt x="1099" y="8218"/>
                    <a:pt x="1393" y="8546"/>
                  </a:cubicBezTo>
                  <a:cubicBezTo>
                    <a:pt x="1560" y="8734"/>
                    <a:pt x="1897" y="8822"/>
                    <a:pt x="2262" y="8822"/>
                  </a:cubicBezTo>
                  <a:cubicBezTo>
                    <a:pt x="2540" y="8822"/>
                    <a:pt x="2833" y="8771"/>
                    <a:pt x="3079" y="8676"/>
                  </a:cubicBezTo>
                  <a:cubicBezTo>
                    <a:pt x="3226" y="8618"/>
                    <a:pt x="3363" y="8593"/>
                    <a:pt x="3485" y="8593"/>
                  </a:cubicBezTo>
                  <a:cubicBezTo>
                    <a:pt x="3835" y="8593"/>
                    <a:pt x="4062" y="8798"/>
                    <a:pt x="4048" y="9042"/>
                  </a:cubicBezTo>
                  <a:cubicBezTo>
                    <a:pt x="4042" y="9136"/>
                    <a:pt x="3935" y="9165"/>
                    <a:pt x="3776" y="9165"/>
                  </a:cubicBezTo>
                  <a:cubicBezTo>
                    <a:pt x="3504" y="9165"/>
                    <a:pt x="3081" y="9079"/>
                    <a:pt x="2753" y="9079"/>
                  </a:cubicBezTo>
                  <a:cubicBezTo>
                    <a:pt x="2600" y="9079"/>
                    <a:pt x="2468" y="9098"/>
                    <a:pt x="2381" y="9152"/>
                  </a:cubicBezTo>
                  <a:cubicBezTo>
                    <a:pt x="1999" y="9389"/>
                    <a:pt x="809" y="9187"/>
                    <a:pt x="862" y="9446"/>
                  </a:cubicBezTo>
                  <a:cubicBezTo>
                    <a:pt x="916" y="9701"/>
                    <a:pt x="1503" y="9645"/>
                    <a:pt x="1980" y="9736"/>
                  </a:cubicBezTo>
                  <a:cubicBezTo>
                    <a:pt x="2457" y="9828"/>
                    <a:pt x="2015" y="10030"/>
                    <a:pt x="1999" y="10232"/>
                  </a:cubicBezTo>
                  <a:cubicBezTo>
                    <a:pt x="1980" y="10434"/>
                    <a:pt x="2255" y="10396"/>
                    <a:pt x="2731" y="10636"/>
                  </a:cubicBezTo>
                  <a:cubicBezTo>
                    <a:pt x="3022" y="10781"/>
                    <a:pt x="3433" y="10892"/>
                    <a:pt x="3647" y="10892"/>
                  </a:cubicBezTo>
                  <a:cubicBezTo>
                    <a:pt x="3780" y="10892"/>
                    <a:pt x="3837" y="10849"/>
                    <a:pt x="3738" y="10743"/>
                  </a:cubicBezTo>
                  <a:cubicBezTo>
                    <a:pt x="3605" y="10600"/>
                    <a:pt x="3744" y="10542"/>
                    <a:pt x="3926" y="10542"/>
                  </a:cubicBezTo>
                  <a:cubicBezTo>
                    <a:pt x="4093" y="10542"/>
                    <a:pt x="4298" y="10592"/>
                    <a:pt x="4360" y="10671"/>
                  </a:cubicBezTo>
                  <a:cubicBezTo>
                    <a:pt x="4382" y="10699"/>
                    <a:pt x="4411" y="10711"/>
                    <a:pt x="4445" y="10711"/>
                  </a:cubicBezTo>
                  <a:cubicBezTo>
                    <a:pt x="4587" y="10711"/>
                    <a:pt x="4826" y="10512"/>
                    <a:pt x="5075" y="10512"/>
                  </a:cubicBezTo>
                  <a:cubicBezTo>
                    <a:pt x="5111" y="10512"/>
                    <a:pt x="5148" y="10516"/>
                    <a:pt x="5184" y="10525"/>
                  </a:cubicBezTo>
                  <a:cubicBezTo>
                    <a:pt x="5219" y="10535"/>
                    <a:pt x="5251" y="10539"/>
                    <a:pt x="5282" y="10539"/>
                  </a:cubicBezTo>
                  <a:cubicBezTo>
                    <a:pt x="5502" y="10539"/>
                    <a:pt x="5629" y="10332"/>
                    <a:pt x="5794" y="10332"/>
                  </a:cubicBezTo>
                  <a:cubicBezTo>
                    <a:pt x="5837" y="10332"/>
                    <a:pt x="5882" y="10346"/>
                    <a:pt x="5932" y="10380"/>
                  </a:cubicBezTo>
                  <a:cubicBezTo>
                    <a:pt x="6207" y="10563"/>
                    <a:pt x="7488" y="10671"/>
                    <a:pt x="7930" y="10911"/>
                  </a:cubicBezTo>
                  <a:cubicBezTo>
                    <a:pt x="8369" y="11147"/>
                    <a:pt x="8972" y="11204"/>
                    <a:pt x="8918" y="11551"/>
                  </a:cubicBezTo>
                  <a:cubicBezTo>
                    <a:pt x="8862" y="11899"/>
                    <a:pt x="9285" y="12154"/>
                    <a:pt x="9777" y="12375"/>
                  </a:cubicBezTo>
                  <a:cubicBezTo>
                    <a:pt x="10273" y="12593"/>
                    <a:pt x="10364" y="13070"/>
                    <a:pt x="10345" y="13382"/>
                  </a:cubicBezTo>
                  <a:cubicBezTo>
                    <a:pt x="10326" y="13692"/>
                    <a:pt x="10876" y="13913"/>
                    <a:pt x="10784" y="14058"/>
                  </a:cubicBezTo>
                  <a:cubicBezTo>
                    <a:pt x="10696" y="14206"/>
                    <a:pt x="10768" y="14405"/>
                    <a:pt x="11097" y="14699"/>
                  </a:cubicBezTo>
                  <a:cubicBezTo>
                    <a:pt x="11425" y="14992"/>
                    <a:pt x="10582" y="15213"/>
                    <a:pt x="10784" y="15469"/>
                  </a:cubicBezTo>
                  <a:cubicBezTo>
                    <a:pt x="10986" y="15725"/>
                    <a:pt x="10494" y="16217"/>
                    <a:pt x="11078" y="16312"/>
                  </a:cubicBezTo>
                  <a:cubicBezTo>
                    <a:pt x="11127" y="16319"/>
                    <a:pt x="11172" y="16323"/>
                    <a:pt x="11213" y="16323"/>
                  </a:cubicBezTo>
                  <a:cubicBezTo>
                    <a:pt x="11653" y="16323"/>
                    <a:pt x="11610" y="15908"/>
                    <a:pt x="12012" y="15908"/>
                  </a:cubicBezTo>
                  <a:cubicBezTo>
                    <a:pt x="12451" y="15908"/>
                    <a:pt x="11993" y="16293"/>
                    <a:pt x="12233" y="16529"/>
                  </a:cubicBezTo>
                  <a:cubicBezTo>
                    <a:pt x="12470" y="16769"/>
                    <a:pt x="12965" y="16713"/>
                    <a:pt x="13423" y="17098"/>
                  </a:cubicBezTo>
                  <a:cubicBezTo>
                    <a:pt x="13720" y="17347"/>
                    <a:pt x="13701" y="17512"/>
                    <a:pt x="13536" y="17512"/>
                  </a:cubicBezTo>
                  <a:cubicBezTo>
                    <a:pt x="13446" y="17512"/>
                    <a:pt x="13313" y="17463"/>
                    <a:pt x="13164" y="17353"/>
                  </a:cubicBezTo>
                  <a:cubicBezTo>
                    <a:pt x="12941" y="17189"/>
                    <a:pt x="12487" y="17132"/>
                    <a:pt x="12113" y="17132"/>
                  </a:cubicBezTo>
                  <a:cubicBezTo>
                    <a:pt x="11784" y="17132"/>
                    <a:pt x="11516" y="17175"/>
                    <a:pt x="11516" y="17227"/>
                  </a:cubicBezTo>
                  <a:cubicBezTo>
                    <a:pt x="11516" y="17327"/>
                    <a:pt x="12699" y="18005"/>
                    <a:pt x="13108" y="18005"/>
                  </a:cubicBezTo>
                  <a:cubicBezTo>
                    <a:pt x="13137" y="18005"/>
                    <a:pt x="13163" y="18002"/>
                    <a:pt x="13183" y="17994"/>
                  </a:cubicBezTo>
                  <a:cubicBezTo>
                    <a:pt x="13210" y="17985"/>
                    <a:pt x="13237" y="17981"/>
                    <a:pt x="13265" y="17981"/>
                  </a:cubicBezTo>
                  <a:cubicBezTo>
                    <a:pt x="13563" y="17981"/>
                    <a:pt x="13900" y="18468"/>
                    <a:pt x="13732" y="18635"/>
                  </a:cubicBezTo>
                  <a:cubicBezTo>
                    <a:pt x="13549" y="18818"/>
                    <a:pt x="13641" y="19276"/>
                    <a:pt x="13603" y="19497"/>
                  </a:cubicBezTo>
                  <a:cubicBezTo>
                    <a:pt x="13591" y="19573"/>
                    <a:pt x="13530" y="19596"/>
                    <a:pt x="13442" y="19596"/>
                  </a:cubicBezTo>
                  <a:cubicBezTo>
                    <a:pt x="13293" y="19596"/>
                    <a:pt x="13070" y="19528"/>
                    <a:pt x="12886" y="19528"/>
                  </a:cubicBezTo>
                  <a:cubicBezTo>
                    <a:pt x="12862" y="19528"/>
                    <a:pt x="12839" y="19529"/>
                    <a:pt x="12817" y="19532"/>
                  </a:cubicBezTo>
                  <a:cubicBezTo>
                    <a:pt x="12523" y="19569"/>
                    <a:pt x="12325" y="19661"/>
                    <a:pt x="12325" y="19973"/>
                  </a:cubicBezTo>
                  <a:cubicBezTo>
                    <a:pt x="12325" y="20283"/>
                    <a:pt x="11867" y="20504"/>
                    <a:pt x="11810" y="20889"/>
                  </a:cubicBezTo>
                  <a:cubicBezTo>
                    <a:pt x="11756" y="21271"/>
                    <a:pt x="12176" y="21255"/>
                    <a:pt x="12413" y="21419"/>
                  </a:cubicBezTo>
                  <a:cubicBezTo>
                    <a:pt x="12653" y="21583"/>
                    <a:pt x="11974" y="21694"/>
                    <a:pt x="11939" y="21969"/>
                  </a:cubicBezTo>
                  <a:cubicBezTo>
                    <a:pt x="11902" y="22240"/>
                    <a:pt x="12561" y="22739"/>
                    <a:pt x="12798" y="22865"/>
                  </a:cubicBezTo>
                  <a:cubicBezTo>
                    <a:pt x="13038" y="22994"/>
                    <a:pt x="12817" y="23616"/>
                    <a:pt x="12909" y="23929"/>
                  </a:cubicBezTo>
                  <a:cubicBezTo>
                    <a:pt x="12942" y="24043"/>
                    <a:pt x="13005" y="24064"/>
                    <a:pt x="13069" y="24064"/>
                  </a:cubicBezTo>
                  <a:cubicBezTo>
                    <a:pt x="13106" y="24064"/>
                    <a:pt x="13144" y="24057"/>
                    <a:pt x="13177" y="24057"/>
                  </a:cubicBezTo>
                  <a:cubicBezTo>
                    <a:pt x="13243" y="24057"/>
                    <a:pt x="13291" y="24085"/>
                    <a:pt x="13275" y="24257"/>
                  </a:cubicBezTo>
                  <a:cubicBezTo>
                    <a:pt x="13237" y="24658"/>
                    <a:pt x="13568" y="24642"/>
                    <a:pt x="13587" y="24879"/>
                  </a:cubicBezTo>
                  <a:cubicBezTo>
                    <a:pt x="13606" y="25119"/>
                    <a:pt x="14171" y="25081"/>
                    <a:pt x="14061" y="25409"/>
                  </a:cubicBezTo>
                  <a:cubicBezTo>
                    <a:pt x="13953" y="25738"/>
                    <a:pt x="14228" y="25978"/>
                    <a:pt x="14354" y="26161"/>
                  </a:cubicBezTo>
                  <a:cubicBezTo>
                    <a:pt x="14484" y="26341"/>
                    <a:pt x="14960" y="26653"/>
                    <a:pt x="15052" y="26893"/>
                  </a:cubicBezTo>
                  <a:cubicBezTo>
                    <a:pt x="15132" y="27101"/>
                    <a:pt x="15354" y="27367"/>
                    <a:pt x="15629" y="27367"/>
                  </a:cubicBezTo>
                  <a:cubicBezTo>
                    <a:pt x="15667" y="27367"/>
                    <a:pt x="15706" y="27362"/>
                    <a:pt x="15746" y="27351"/>
                  </a:cubicBezTo>
                  <a:cubicBezTo>
                    <a:pt x="15789" y="27339"/>
                    <a:pt x="15826" y="27334"/>
                    <a:pt x="15860" y="27334"/>
                  </a:cubicBezTo>
                  <a:cubicBezTo>
                    <a:pt x="16070" y="27334"/>
                    <a:pt x="16121" y="27537"/>
                    <a:pt x="16310" y="27537"/>
                  </a:cubicBezTo>
                  <a:cubicBezTo>
                    <a:pt x="16323" y="27537"/>
                    <a:pt x="16336" y="27536"/>
                    <a:pt x="16349" y="27534"/>
                  </a:cubicBezTo>
                  <a:cubicBezTo>
                    <a:pt x="16377" y="27530"/>
                    <a:pt x="16406" y="27528"/>
                    <a:pt x="16436" y="27528"/>
                  </a:cubicBezTo>
                  <a:cubicBezTo>
                    <a:pt x="16688" y="27528"/>
                    <a:pt x="17017" y="27663"/>
                    <a:pt x="17082" y="27843"/>
                  </a:cubicBezTo>
                  <a:cubicBezTo>
                    <a:pt x="17158" y="28045"/>
                    <a:pt x="17944" y="28228"/>
                    <a:pt x="18165" y="28266"/>
                  </a:cubicBezTo>
                  <a:cubicBezTo>
                    <a:pt x="18174" y="28268"/>
                    <a:pt x="18182" y="28268"/>
                    <a:pt x="18191" y="28268"/>
                  </a:cubicBezTo>
                  <a:cubicBezTo>
                    <a:pt x="18386" y="28268"/>
                    <a:pt x="18429" y="27895"/>
                    <a:pt x="18622" y="27790"/>
                  </a:cubicBezTo>
                  <a:cubicBezTo>
                    <a:pt x="18821" y="27679"/>
                    <a:pt x="18749" y="26874"/>
                    <a:pt x="18932" y="26820"/>
                  </a:cubicBezTo>
                  <a:cubicBezTo>
                    <a:pt x="19115" y="26764"/>
                    <a:pt x="19061" y="25921"/>
                    <a:pt x="18878" y="25848"/>
                  </a:cubicBezTo>
                  <a:cubicBezTo>
                    <a:pt x="18711" y="25782"/>
                    <a:pt x="18757" y="25532"/>
                    <a:pt x="19088" y="25532"/>
                  </a:cubicBezTo>
                  <a:cubicBezTo>
                    <a:pt x="19119" y="25532"/>
                    <a:pt x="19154" y="25534"/>
                    <a:pt x="19190" y="25539"/>
                  </a:cubicBezTo>
                  <a:cubicBezTo>
                    <a:pt x="19215" y="25542"/>
                    <a:pt x="19238" y="25543"/>
                    <a:pt x="19259" y="25543"/>
                  </a:cubicBezTo>
                  <a:cubicBezTo>
                    <a:pt x="19594" y="25543"/>
                    <a:pt x="19474" y="25166"/>
                    <a:pt x="19664" y="25116"/>
                  </a:cubicBezTo>
                  <a:cubicBezTo>
                    <a:pt x="19866" y="25062"/>
                    <a:pt x="19774" y="24677"/>
                    <a:pt x="19920" y="24639"/>
                  </a:cubicBezTo>
                  <a:cubicBezTo>
                    <a:pt x="20068" y="24604"/>
                    <a:pt x="20049" y="24346"/>
                    <a:pt x="19939" y="24200"/>
                  </a:cubicBezTo>
                  <a:cubicBezTo>
                    <a:pt x="19828" y="24055"/>
                    <a:pt x="19958" y="23945"/>
                    <a:pt x="20175" y="23907"/>
                  </a:cubicBezTo>
                  <a:cubicBezTo>
                    <a:pt x="20393" y="23872"/>
                    <a:pt x="20339" y="23559"/>
                    <a:pt x="20049" y="23449"/>
                  </a:cubicBezTo>
                  <a:cubicBezTo>
                    <a:pt x="19822" y="23364"/>
                    <a:pt x="19825" y="23148"/>
                    <a:pt x="19974" y="23148"/>
                  </a:cubicBezTo>
                  <a:cubicBezTo>
                    <a:pt x="20018" y="23148"/>
                    <a:pt x="20074" y="23166"/>
                    <a:pt x="20141" y="23212"/>
                  </a:cubicBezTo>
                  <a:cubicBezTo>
                    <a:pt x="20238" y="23280"/>
                    <a:pt x="20327" y="23309"/>
                    <a:pt x="20397" y="23309"/>
                  </a:cubicBezTo>
                  <a:cubicBezTo>
                    <a:pt x="20536" y="23309"/>
                    <a:pt x="20597" y="23195"/>
                    <a:pt x="20488" y="23048"/>
                  </a:cubicBezTo>
                  <a:cubicBezTo>
                    <a:pt x="20321" y="22827"/>
                    <a:pt x="20687" y="22720"/>
                    <a:pt x="21072" y="22682"/>
                  </a:cubicBezTo>
                  <a:cubicBezTo>
                    <a:pt x="21457" y="22647"/>
                    <a:pt x="21659" y="22445"/>
                    <a:pt x="21586" y="22152"/>
                  </a:cubicBezTo>
                  <a:cubicBezTo>
                    <a:pt x="21550" y="22003"/>
                    <a:pt x="21660" y="21934"/>
                    <a:pt x="21762" y="21934"/>
                  </a:cubicBezTo>
                  <a:cubicBezTo>
                    <a:pt x="21865" y="21934"/>
                    <a:pt x="21960" y="22003"/>
                    <a:pt x="21896" y="22133"/>
                  </a:cubicBezTo>
                  <a:cubicBezTo>
                    <a:pt x="21799" y="22330"/>
                    <a:pt x="21819" y="22526"/>
                    <a:pt x="21915" y="22526"/>
                  </a:cubicBezTo>
                  <a:cubicBezTo>
                    <a:pt x="21945" y="22526"/>
                    <a:pt x="21982" y="22507"/>
                    <a:pt x="22025" y="22464"/>
                  </a:cubicBezTo>
                  <a:cubicBezTo>
                    <a:pt x="22208" y="22278"/>
                    <a:pt x="22556" y="22407"/>
                    <a:pt x="23177" y="22227"/>
                  </a:cubicBezTo>
                  <a:cubicBezTo>
                    <a:pt x="23802" y="22044"/>
                    <a:pt x="24405" y="21530"/>
                    <a:pt x="24551" y="21037"/>
                  </a:cubicBezTo>
                  <a:cubicBezTo>
                    <a:pt x="24699" y="20542"/>
                    <a:pt x="25412" y="20595"/>
                    <a:pt x="25321" y="20267"/>
                  </a:cubicBezTo>
                  <a:cubicBezTo>
                    <a:pt x="25260" y="20050"/>
                    <a:pt x="25336" y="19920"/>
                    <a:pt x="25526" y="19920"/>
                  </a:cubicBezTo>
                  <a:cubicBezTo>
                    <a:pt x="25624" y="19920"/>
                    <a:pt x="25752" y="19955"/>
                    <a:pt x="25908" y="20030"/>
                  </a:cubicBezTo>
                  <a:cubicBezTo>
                    <a:pt x="26013" y="20081"/>
                    <a:pt x="26075" y="20101"/>
                    <a:pt x="26113" y="20101"/>
                  </a:cubicBezTo>
                  <a:cubicBezTo>
                    <a:pt x="26241" y="20101"/>
                    <a:pt x="26118" y="19885"/>
                    <a:pt x="26511" y="19885"/>
                  </a:cubicBezTo>
                  <a:cubicBezTo>
                    <a:pt x="27025" y="19885"/>
                    <a:pt x="26934" y="19699"/>
                    <a:pt x="27426" y="19683"/>
                  </a:cubicBezTo>
                  <a:cubicBezTo>
                    <a:pt x="27922" y="19664"/>
                    <a:pt x="29204" y="19446"/>
                    <a:pt x="29642" y="19077"/>
                  </a:cubicBezTo>
                  <a:cubicBezTo>
                    <a:pt x="30081" y="18711"/>
                    <a:pt x="31016" y="18401"/>
                    <a:pt x="31401" y="18161"/>
                  </a:cubicBezTo>
                  <a:cubicBezTo>
                    <a:pt x="31699" y="17976"/>
                    <a:pt x="31826" y="17814"/>
                    <a:pt x="31754" y="17814"/>
                  </a:cubicBezTo>
                  <a:cubicBezTo>
                    <a:pt x="31734" y="17814"/>
                    <a:pt x="31699" y="17827"/>
                    <a:pt x="31647" y="17855"/>
                  </a:cubicBezTo>
                  <a:cubicBezTo>
                    <a:pt x="31510" y="17930"/>
                    <a:pt x="31286" y="17967"/>
                    <a:pt x="31051" y="17967"/>
                  </a:cubicBezTo>
                  <a:cubicBezTo>
                    <a:pt x="30880" y="17967"/>
                    <a:pt x="30703" y="17948"/>
                    <a:pt x="30548" y="17909"/>
                  </a:cubicBezTo>
                  <a:cubicBezTo>
                    <a:pt x="30280" y="17842"/>
                    <a:pt x="29892" y="17657"/>
                    <a:pt x="29539" y="17657"/>
                  </a:cubicBezTo>
                  <a:cubicBezTo>
                    <a:pt x="29411" y="17657"/>
                    <a:pt x="29287" y="17682"/>
                    <a:pt x="29175" y="17745"/>
                  </a:cubicBezTo>
                  <a:cubicBezTo>
                    <a:pt x="29104" y="17785"/>
                    <a:pt x="29052" y="17802"/>
                    <a:pt x="29016" y="17802"/>
                  </a:cubicBezTo>
                  <a:cubicBezTo>
                    <a:pt x="28841" y="17802"/>
                    <a:pt x="29067" y="17389"/>
                    <a:pt x="29358" y="17344"/>
                  </a:cubicBezTo>
                  <a:cubicBezTo>
                    <a:pt x="29706" y="17287"/>
                    <a:pt x="29557" y="17123"/>
                    <a:pt x="29466" y="16757"/>
                  </a:cubicBezTo>
                  <a:cubicBezTo>
                    <a:pt x="29435" y="16631"/>
                    <a:pt x="29495" y="16576"/>
                    <a:pt x="29600" y="16576"/>
                  </a:cubicBezTo>
                  <a:cubicBezTo>
                    <a:pt x="29798" y="16576"/>
                    <a:pt x="30154" y="16773"/>
                    <a:pt x="30346" y="17050"/>
                  </a:cubicBezTo>
                  <a:cubicBezTo>
                    <a:pt x="30573" y="17374"/>
                    <a:pt x="30961" y="17557"/>
                    <a:pt x="31354" y="17557"/>
                  </a:cubicBezTo>
                  <a:cubicBezTo>
                    <a:pt x="31471" y="17557"/>
                    <a:pt x="31587" y="17541"/>
                    <a:pt x="31701" y="17508"/>
                  </a:cubicBezTo>
                  <a:cubicBezTo>
                    <a:pt x="32193" y="17360"/>
                    <a:pt x="31719" y="16959"/>
                    <a:pt x="31922" y="16684"/>
                  </a:cubicBezTo>
                  <a:cubicBezTo>
                    <a:pt x="32120" y="16410"/>
                    <a:pt x="30400" y="15548"/>
                    <a:pt x="30308" y="15254"/>
                  </a:cubicBezTo>
                  <a:cubicBezTo>
                    <a:pt x="30275" y="15148"/>
                    <a:pt x="30324" y="15107"/>
                    <a:pt x="30421" y="15107"/>
                  </a:cubicBezTo>
                  <a:cubicBezTo>
                    <a:pt x="30593" y="15107"/>
                    <a:pt x="30920" y="15236"/>
                    <a:pt x="31224" y="15365"/>
                  </a:cubicBezTo>
                  <a:cubicBezTo>
                    <a:pt x="31292" y="15393"/>
                    <a:pt x="31352" y="15406"/>
                    <a:pt x="31406" y="15406"/>
                  </a:cubicBezTo>
                  <a:cubicBezTo>
                    <a:pt x="31730" y="15406"/>
                    <a:pt x="31811" y="14943"/>
                    <a:pt x="31811" y="14724"/>
                  </a:cubicBezTo>
                  <a:cubicBezTo>
                    <a:pt x="31811" y="14591"/>
                    <a:pt x="31535" y="14522"/>
                    <a:pt x="31206" y="14522"/>
                  </a:cubicBezTo>
                  <a:cubicBezTo>
                    <a:pt x="30900" y="14522"/>
                    <a:pt x="30548" y="14582"/>
                    <a:pt x="30327" y="14705"/>
                  </a:cubicBezTo>
                  <a:cubicBezTo>
                    <a:pt x="30246" y="14751"/>
                    <a:pt x="30164" y="14770"/>
                    <a:pt x="30090" y="14770"/>
                  </a:cubicBezTo>
                  <a:cubicBezTo>
                    <a:pt x="29747" y="14770"/>
                    <a:pt x="29541" y="14364"/>
                    <a:pt x="30050" y="14304"/>
                  </a:cubicBezTo>
                  <a:cubicBezTo>
                    <a:pt x="30671" y="14228"/>
                    <a:pt x="30106" y="13973"/>
                    <a:pt x="30286" y="13789"/>
                  </a:cubicBezTo>
                  <a:cubicBezTo>
                    <a:pt x="30307" y="13768"/>
                    <a:pt x="30336" y="13759"/>
                    <a:pt x="30372" y="13759"/>
                  </a:cubicBezTo>
                  <a:cubicBezTo>
                    <a:pt x="30620" y="13759"/>
                    <a:pt x="31186" y="14209"/>
                    <a:pt x="31553" y="14209"/>
                  </a:cubicBezTo>
                  <a:cubicBezTo>
                    <a:pt x="31591" y="14209"/>
                    <a:pt x="31627" y="14204"/>
                    <a:pt x="31660" y="14193"/>
                  </a:cubicBezTo>
                  <a:cubicBezTo>
                    <a:pt x="32064" y="14064"/>
                    <a:pt x="32357" y="14212"/>
                    <a:pt x="32704" y="13938"/>
                  </a:cubicBezTo>
                  <a:cubicBezTo>
                    <a:pt x="33052" y="13663"/>
                    <a:pt x="32083" y="13404"/>
                    <a:pt x="31880" y="13168"/>
                  </a:cubicBezTo>
                  <a:cubicBezTo>
                    <a:pt x="31772" y="13039"/>
                    <a:pt x="32069" y="13007"/>
                    <a:pt x="32425" y="13007"/>
                  </a:cubicBezTo>
                  <a:cubicBezTo>
                    <a:pt x="32732" y="13007"/>
                    <a:pt x="33084" y="13031"/>
                    <a:pt x="33254" y="13038"/>
                  </a:cubicBezTo>
                  <a:cubicBezTo>
                    <a:pt x="33260" y="13038"/>
                    <a:pt x="33266" y="13039"/>
                    <a:pt x="33272" y="13039"/>
                  </a:cubicBezTo>
                  <a:cubicBezTo>
                    <a:pt x="33590" y="13039"/>
                    <a:pt x="33689" y="12604"/>
                    <a:pt x="33489" y="12604"/>
                  </a:cubicBezTo>
                  <a:cubicBezTo>
                    <a:pt x="33468" y="12604"/>
                    <a:pt x="33445" y="12608"/>
                    <a:pt x="33418" y="12618"/>
                  </a:cubicBezTo>
                  <a:cubicBezTo>
                    <a:pt x="33388" y="12629"/>
                    <a:pt x="33351" y="12635"/>
                    <a:pt x="33309" y="12635"/>
                  </a:cubicBezTo>
                  <a:cubicBezTo>
                    <a:pt x="32928" y="12635"/>
                    <a:pt x="32104" y="12219"/>
                    <a:pt x="32300" y="11924"/>
                  </a:cubicBezTo>
                  <a:cubicBezTo>
                    <a:pt x="32375" y="11812"/>
                    <a:pt x="32471" y="11782"/>
                    <a:pt x="32582" y="11782"/>
                  </a:cubicBezTo>
                  <a:cubicBezTo>
                    <a:pt x="32712" y="11782"/>
                    <a:pt x="32864" y="11823"/>
                    <a:pt x="33030" y="11823"/>
                  </a:cubicBezTo>
                  <a:cubicBezTo>
                    <a:pt x="33142" y="11823"/>
                    <a:pt x="33261" y="11804"/>
                    <a:pt x="33383" y="11741"/>
                  </a:cubicBezTo>
                  <a:cubicBezTo>
                    <a:pt x="33838" y="11501"/>
                    <a:pt x="33418" y="10604"/>
                    <a:pt x="33090" y="10604"/>
                  </a:cubicBezTo>
                  <a:cubicBezTo>
                    <a:pt x="32758" y="10604"/>
                    <a:pt x="31991" y="10494"/>
                    <a:pt x="31991" y="10330"/>
                  </a:cubicBezTo>
                  <a:cubicBezTo>
                    <a:pt x="31991" y="10166"/>
                    <a:pt x="31350" y="10017"/>
                    <a:pt x="31533" y="9853"/>
                  </a:cubicBezTo>
                  <a:cubicBezTo>
                    <a:pt x="31570" y="9820"/>
                    <a:pt x="31609" y="9808"/>
                    <a:pt x="31651" y="9808"/>
                  </a:cubicBezTo>
                  <a:cubicBezTo>
                    <a:pt x="31751" y="9808"/>
                    <a:pt x="31869" y="9874"/>
                    <a:pt x="32020" y="9874"/>
                  </a:cubicBezTo>
                  <a:cubicBezTo>
                    <a:pt x="32122" y="9874"/>
                    <a:pt x="32239" y="9844"/>
                    <a:pt x="32376" y="9743"/>
                  </a:cubicBezTo>
                  <a:cubicBezTo>
                    <a:pt x="32500" y="9651"/>
                    <a:pt x="32664" y="9620"/>
                    <a:pt x="32843" y="9620"/>
                  </a:cubicBezTo>
                  <a:cubicBezTo>
                    <a:pt x="33215" y="9620"/>
                    <a:pt x="33652" y="9753"/>
                    <a:pt x="33939" y="9753"/>
                  </a:cubicBezTo>
                  <a:cubicBezTo>
                    <a:pt x="33983" y="9753"/>
                    <a:pt x="34023" y="9750"/>
                    <a:pt x="34059" y="9743"/>
                  </a:cubicBezTo>
                  <a:cubicBezTo>
                    <a:pt x="34412" y="9676"/>
                    <a:pt x="33979" y="9070"/>
                    <a:pt x="33734" y="9070"/>
                  </a:cubicBezTo>
                  <a:cubicBezTo>
                    <a:pt x="33712" y="9070"/>
                    <a:pt x="33692" y="9075"/>
                    <a:pt x="33674" y="9086"/>
                  </a:cubicBezTo>
                  <a:cubicBezTo>
                    <a:pt x="33585" y="9137"/>
                    <a:pt x="33410" y="9174"/>
                    <a:pt x="33229" y="9174"/>
                  </a:cubicBezTo>
                  <a:cubicBezTo>
                    <a:pt x="32961" y="9174"/>
                    <a:pt x="32681" y="9094"/>
                    <a:pt x="32648" y="8865"/>
                  </a:cubicBezTo>
                  <a:cubicBezTo>
                    <a:pt x="32628" y="8724"/>
                    <a:pt x="32719" y="8686"/>
                    <a:pt x="32849" y="8686"/>
                  </a:cubicBezTo>
                  <a:cubicBezTo>
                    <a:pt x="32996" y="8686"/>
                    <a:pt x="33193" y="8734"/>
                    <a:pt x="33333" y="8734"/>
                  </a:cubicBezTo>
                  <a:cubicBezTo>
                    <a:pt x="33406" y="8734"/>
                    <a:pt x="33463" y="8721"/>
                    <a:pt x="33490" y="8682"/>
                  </a:cubicBezTo>
                  <a:cubicBezTo>
                    <a:pt x="33585" y="8549"/>
                    <a:pt x="32980" y="8260"/>
                    <a:pt x="32573" y="8260"/>
                  </a:cubicBezTo>
                  <a:cubicBezTo>
                    <a:pt x="32421" y="8260"/>
                    <a:pt x="32296" y="8300"/>
                    <a:pt x="32247" y="8404"/>
                  </a:cubicBezTo>
                  <a:cubicBezTo>
                    <a:pt x="32162" y="8583"/>
                    <a:pt x="31974" y="8651"/>
                    <a:pt x="31832" y="8651"/>
                  </a:cubicBezTo>
                  <a:cubicBezTo>
                    <a:pt x="31668" y="8651"/>
                    <a:pt x="31565" y="8560"/>
                    <a:pt x="31751" y="8442"/>
                  </a:cubicBezTo>
                  <a:cubicBezTo>
                    <a:pt x="32098" y="8221"/>
                    <a:pt x="32171" y="7599"/>
                    <a:pt x="32136" y="7290"/>
                  </a:cubicBezTo>
                  <a:cubicBezTo>
                    <a:pt x="32098" y="6977"/>
                    <a:pt x="33380" y="6958"/>
                    <a:pt x="33235" y="6447"/>
                  </a:cubicBezTo>
                  <a:cubicBezTo>
                    <a:pt x="33086" y="5932"/>
                    <a:pt x="33838" y="5825"/>
                    <a:pt x="34261" y="5825"/>
                  </a:cubicBezTo>
                  <a:cubicBezTo>
                    <a:pt x="34664" y="5825"/>
                    <a:pt x="34281" y="5326"/>
                    <a:pt x="33894" y="5326"/>
                  </a:cubicBezTo>
                  <a:cubicBezTo>
                    <a:pt x="33875" y="5326"/>
                    <a:pt x="33856" y="5327"/>
                    <a:pt x="33838" y="5329"/>
                  </a:cubicBezTo>
                  <a:cubicBezTo>
                    <a:pt x="33503" y="5374"/>
                    <a:pt x="33152" y="5704"/>
                    <a:pt x="32928" y="5704"/>
                  </a:cubicBezTo>
                  <a:cubicBezTo>
                    <a:pt x="32884" y="5704"/>
                    <a:pt x="32845" y="5691"/>
                    <a:pt x="32812" y="5661"/>
                  </a:cubicBezTo>
                  <a:cubicBezTo>
                    <a:pt x="32610" y="5478"/>
                    <a:pt x="33288" y="5146"/>
                    <a:pt x="33655" y="5146"/>
                  </a:cubicBezTo>
                  <a:cubicBezTo>
                    <a:pt x="34021" y="5146"/>
                    <a:pt x="34901" y="5108"/>
                    <a:pt x="35211" y="4925"/>
                  </a:cubicBezTo>
                  <a:cubicBezTo>
                    <a:pt x="35471" y="4773"/>
                    <a:pt x="34915" y="4633"/>
                    <a:pt x="34383" y="4633"/>
                  </a:cubicBezTo>
                  <a:cubicBezTo>
                    <a:pt x="34277" y="4633"/>
                    <a:pt x="34172" y="4639"/>
                    <a:pt x="34074" y="4651"/>
                  </a:cubicBezTo>
                  <a:cubicBezTo>
                    <a:pt x="34002" y="4660"/>
                    <a:pt x="33939" y="4664"/>
                    <a:pt x="33885" y="4664"/>
                  </a:cubicBezTo>
                  <a:cubicBezTo>
                    <a:pt x="33504" y="4664"/>
                    <a:pt x="33599" y="4465"/>
                    <a:pt x="34368" y="4449"/>
                  </a:cubicBezTo>
                  <a:cubicBezTo>
                    <a:pt x="35249" y="4430"/>
                    <a:pt x="35100" y="4247"/>
                    <a:pt x="35725" y="4174"/>
                  </a:cubicBezTo>
                  <a:cubicBezTo>
                    <a:pt x="36347" y="4098"/>
                    <a:pt x="36145" y="3843"/>
                    <a:pt x="36530" y="3824"/>
                  </a:cubicBezTo>
                  <a:cubicBezTo>
                    <a:pt x="36915" y="3808"/>
                    <a:pt x="37922" y="3385"/>
                    <a:pt x="37922" y="3183"/>
                  </a:cubicBezTo>
                  <a:cubicBezTo>
                    <a:pt x="37922" y="2984"/>
                    <a:pt x="36474" y="2580"/>
                    <a:pt x="35798" y="2580"/>
                  </a:cubicBezTo>
                  <a:cubicBezTo>
                    <a:pt x="35119" y="2580"/>
                    <a:pt x="34570" y="2690"/>
                    <a:pt x="34535" y="3167"/>
                  </a:cubicBezTo>
                  <a:cubicBezTo>
                    <a:pt x="34524" y="3314"/>
                    <a:pt x="34433" y="3361"/>
                    <a:pt x="34303" y="3361"/>
                  </a:cubicBezTo>
                  <a:cubicBezTo>
                    <a:pt x="34070" y="3361"/>
                    <a:pt x="33708" y="3209"/>
                    <a:pt x="33444" y="3209"/>
                  </a:cubicBezTo>
                  <a:cubicBezTo>
                    <a:pt x="33380" y="3209"/>
                    <a:pt x="33322" y="3218"/>
                    <a:pt x="33273" y="3240"/>
                  </a:cubicBezTo>
                  <a:cubicBezTo>
                    <a:pt x="33224" y="3261"/>
                    <a:pt x="33185" y="3271"/>
                    <a:pt x="33153" y="3271"/>
                  </a:cubicBezTo>
                  <a:cubicBezTo>
                    <a:pt x="32980" y="3271"/>
                    <a:pt x="33017" y="3000"/>
                    <a:pt x="32852" y="3000"/>
                  </a:cubicBezTo>
                  <a:cubicBezTo>
                    <a:pt x="32819" y="3000"/>
                    <a:pt x="32777" y="3011"/>
                    <a:pt x="32723" y="3038"/>
                  </a:cubicBezTo>
                  <a:cubicBezTo>
                    <a:pt x="32357" y="3221"/>
                    <a:pt x="31953" y="3660"/>
                    <a:pt x="31514" y="3843"/>
                  </a:cubicBezTo>
                  <a:cubicBezTo>
                    <a:pt x="31076" y="4026"/>
                    <a:pt x="30744" y="4483"/>
                    <a:pt x="30469" y="4521"/>
                  </a:cubicBezTo>
                  <a:cubicBezTo>
                    <a:pt x="30464" y="4522"/>
                    <a:pt x="30459" y="4522"/>
                    <a:pt x="30455" y="4522"/>
                  </a:cubicBezTo>
                  <a:cubicBezTo>
                    <a:pt x="30228" y="4522"/>
                    <a:pt x="31065" y="3670"/>
                    <a:pt x="31495" y="3240"/>
                  </a:cubicBezTo>
                  <a:cubicBezTo>
                    <a:pt x="31915" y="2823"/>
                    <a:pt x="31720" y="2339"/>
                    <a:pt x="31200" y="2339"/>
                  </a:cubicBezTo>
                  <a:cubicBezTo>
                    <a:pt x="31172" y="2339"/>
                    <a:pt x="31143" y="2340"/>
                    <a:pt x="31113" y="2343"/>
                  </a:cubicBezTo>
                  <a:cubicBezTo>
                    <a:pt x="30526" y="2397"/>
                    <a:pt x="30653" y="2763"/>
                    <a:pt x="30324" y="2836"/>
                  </a:cubicBezTo>
                  <a:cubicBezTo>
                    <a:pt x="30036" y="2901"/>
                    <a:pt x="28811" y="3503"/>
                    <a:pt x="28445" y="3503"/>
                  </a:cubicBezTo>
                  <a:cubicBezTo>
                    <a:pt x="28390" y="3503"/>
                    <a:pt x="28355" y="3489"/>
                    <a:pt x="28345" y="3457"/>
                  </a:cubicBezTo>
                  <a:cubicBezTo>
                    <a:pt x="28272" y="3221"/>
                    <a:pt x="29646" y="2817"/>
                    <a:pt x="29627" y="2653"/>
                  </a:cubicBezTo>
                  <a:cubicBezTo>
                    <a:pt x="29616" y="2557"/>
                    <a:pt x="29025" y="2510"/>
                    <a:pt x="28382" y="2510"/>
                  </a:cubicBezTo>
                  <a:cubicBezTo>
                    <a:pt x="27923" y="2510"/>
                    <a:pt x="27438" y="2534"/>
                    <a:pt x="27117" y="2580"/>
                  </a:cubicBezTo>
                  <a:cubicBezTo>
                    <a:pt x="26499" y="2669"/>
                    <a:pt x="25499" y="2971"/>
                    <a:pt x="25125" y="2971"/>
                  </a:cubicBezTo>
                  <a:cubicBezTo>
                    <a:pt x="25034" y="2971"/>
                    <a:pt x="24980" y="2954"/>
                    <a:pt x="24977" y="2911"/>
                  </a:cubicBezTo>
                  <a:cubicBezTo>
                    <a:pt x="24958" y="2690"/>
                    <a:pt x="26552" y="2378"/>
                    <a:pt x="27357" y="2286"/>
                  </a:cubicBezTo>
                  <a:cubicBezTo>
                    <a:pt x="28181" y="2195"/>
                    <a:pt x="29646" y="2343"/>
                    <a:pt x="30267" y="2084"/>
                  </a:cubicBezTo>
                  <a:cubicBezTo>
                    <a:pt x="30889" y="1829"/>
                    <a:pt x="31824" y="1813"/>
                    <a:pt x="31988" y="1611"/>
                  </a:cubicBezTo>
                  <a:cubicBezTo>
                    <a:pt x="32150" y="1415"/>
                    <a:pt x="31331" y="1152"/>
                    <a:pt x="30880" y="1152"/>
                  </a:cubicBezTo>
                  <a:cubicBezTo>
                    <a:pt x="30865" y="1152"/>
                    <a:pt x="30850" y="1152"/>
                    <a:pt x="30836" y="1153"/>
                  </a:cubicBezTo>
                  <a:cubicBezTo>
                    <a:pt x="30784" y="1155"/>
                    <a:pt x="30733" y="1156"/>
                    <a:pt x="30682" y="1156"/>
                  </a:cubicBezTo>
                  <a:cubicBezTo>
                    <a:pt x="30300" y="1156"/>
                    <a:pt x="29962" y="1090"/>
                    <a:pt x="29993" y="897"/>
                  </a:cubicBezTo>
                  <a:cubicBezTo>
                    <a:pt x="30031" y="676"/>
                    <a:pt x="29314" y="620"/>
                    <a:pt x="29245" y="455"/>
                  </a:cubicBezTo>
                  <a:cubicBezTo>
                    <a:pt x="29172" y="291"/>
                    <a:pt x="27796" y="421"/>
                    <a:pt x="27502" y="238"/>
                  </a:cubicBezTo>
                  <a:cubicBezTo>
                    <a:pt x="27268" y="90"/>
                    <a:pt x="26665" y="0"/>
                    <a:pt x="260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1893101" y="4075576"/>
              <a:ext cx="2481" cy="191"/>
            </a:xfrm>
            <a:custGeom>
              <a:rect b="b" l="l" r="r" t="t"/>
              <a:pathLst>
                <a:path extrusionOk="0" h="5" w="65">
                  <a:moveTo>
                    <a:pt x="64" y="4"/>
                  </a:moveTo>
                  <a:cubicBezTo>
                    <a:pt x="42" y="4"/>
                    <a:pt x="23" y="1"/>
                    <a:pt x="1" y="1"/>
                  </a:cubicBezTo>
                  <a:cubicBezTo>
                    <a:pt x="23" y="1"/>
                    <a:pt x="42" y="4"/>
                    <a:pt x="64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1717555" y="3913465"/>
              <a:ext cx="16413" cy="7443"/>
            </a:xfrm>
            <a:custGeom>
              <a:rect b="b" l="l" r="r" t="t"/>
              <a:pathLst>
                <a:path extrusionOk="0" h="195" w="430">
                  <a:moveTo>
                    <a:pt x="396" y="0"/>
                  </a:moveTo>
                  <a:cubicBezTo>
                    <a:pt x="396" y="0"/>
                    <a:pt x="396" y="0"/>
                    <a:pt x="396" y="0"/>
                  </a:cubicBezTo>
                  <a:lnTo>
                    <a:pt x="396" y="0"/>
                  </a:lnTo>
                  <a:cubicBezTo>
                    <a:pt x="407" y="0"/>
                    <a:pt x="419" y="1"/>
                    <a:pt x="430" y="2"/>
                  </a:cubicBezTo>
                  <a:cubicBezTo>
                    <a:pt x="419" y="1"/>
                    <a:pt x="407" y="0"/>
                    <a:pt x="396" y="0"/>
                  </a:cubicBezTo>
                  <a:close/>
                  <a:moveTo>
                    <a:pt x="396" y="0"/>
                  </a:moveTo>
                  <a:cubicBezTo>
                    <a:pt x="325" y="0"/>
                    <a:pt x="254" y="25"/>
                    <a:pt x="203" y="72"/>
                  </a:cubicBezTo>
                  <a:cubicBezTo>
                    <a:pt x="257" y="25"/>
                    <a:pt x="325" y="0"/>
                    <a:pt x="396" y="0"/>
                  </a:cubicBezTo>
                  <a:lnTo>
                    <a:pt x="396" y="0"/>
                  </a:lnTo>
                  <a:cubicBezTo>
                    <a:pt x="396" y="0"/>
                    <a:pt x="396" y="0"/>
                    <a:pt x="396" y="0"/>
                  </a:cubicBezTo>
                  <a:close/>
                  <a:moveTo>
                    <a:pt x="203" y="72"/>
                  </a:moveTo>
                  <a:lnTo>
                    <a:pt x="203" y="72"/>
                  </a:lnTo>
                  <a:cubicBezTo>
                    <a:pt x="98" y="157"/>
                    <a:pt x="35" y="192"/>
                    <a:pt x="1" y="195"/>
                  </a:cubicBezTo>
                  <a:cubicBezTo>
                    <a:pt x="2" y="195"/>
                    <a:pt x="3" y="195"/>
                    <a:pt x="5" y="195"/>
                  </a:cubicBezTo>
                  <a:cubicBezTo>
                    <a:pt x="40" y="195"/>
                    <a:pt x="102" y="157"/>
                    <a:pt x="203" y="7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1937112" y="4028969"/>
              <a:ext cx="21337" cy="6184"/>
            </a:xfrm>
            <a:custGeom>
              <a:rect b="b" l="l" r="r" t="t"/>
              <a:pathLst>
                <a:path extrusionOk="0" h="162" w="559">
                  <a:moveTo>
                    <a:pt x="0" y="0"/>
                  </a:moveTo>
                  <a:cubicBezTo>
                    <a:pt x="161" y="19"/>
                    <a:pt x="395" y="145"/>
                    <a:pt x="559" y="161"/>
                  </a:cubicBezTo>
                  <a:cubicBezTo>
                    <a:pt x="395" y="145"/>
                    <a:pt x="158" y="16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1822524" y="3856400"/>
              <a:ext cx="37865" cy="38857"/>
            </a:xfrm>
            <a:custGeom>
              <a:rect b="b" l="l" r="r" t="t"/>
              <a:pathLst>
                <a:path extrusionOk="0" h="1018" w="992">
                  <a:moveTo>
                    <a:pt x="906" y="1"/>
                  </a:moveTo>
                  <a:cubicBezTo>
                    <a:pt x="666" y="1"/>
                    <a:pt x="416" y="70"/>
                    <a:pt x="245" y="147"/>
                  </a:cubicBezTo>
                  <a:lnTo>
                    <a:pt x="245" y="147"/>
                  </a:lnTo>
                  <a:cubicBezTo>
                    <a:pt x="417" y="70"/>
                    <a:pt x="666" y="1"/>
                    <a:pt x="906" y="1"/>
                  </a:cubicBezTo>
                  <a:cubicBezTo>
                    <a:pt x="935" y="1"/>
                    <a:pt x="963" y="2"/>
                    <a:pt x="991" y="4"/>
                  </a:cubicBezTo>
                  <a:cubicBezTo>
                    <a:pt x="963" y="2"/>
                    <a:pt x="934" y="1"/>
                    <a:pt x="906" y="1"/>
                  </a:cubicBezTo>
                  <a:close/>
                  <a:moveTo>
                    <a:pt x="245" y="147"/>
                  </a:moveTo>
                  <a:cubicBezTo>
                    <a:pt x="92" y="216"/>
                    <a:pt x="1" y="292"/>
                    <a:pt x="32" y="332"/>
                  </a:cubicBezTo>
                  <a:cubicBezTo>
                    <a:pt x="114" y="440"/>
                    <a:pt x="802" y="825"/>
                    <a:pt x="802" y="989"/>
                  </a:cubicBezTo>
                  <a:cubicBezTo>
                    <a:pt x="802" y="1011"/>
                    <a:pt x="792" y="1017"/>
                    <a:pt x="773" y="1017"/>
                  </a:cubicBezTo>
                  <a:cubicBezTo>
                    <a:pt x="776" y="1018"/>
                    <a:pt x="778" y="1018"/>
                    <a:pt x="780" y="1018"/>
                  </a:cubicBezTo>
                  <a:cubicBezTo>
                    <a:pt x="795" y="1018"/>
                    <a:pt x="805" y="1009"/>
                    <a:pt x="805" y="992"/>
                  </a:cubicBezTo>
                  <a:cubicBezTo>
                    <a:pt x="805" y="825"/>
                    <a:pt x="117" y="443"/>
                    <a:pt x="35" y="332"/>
                  </a:cubicBezTo>
                  <a:cubicBezTo>
                    <a:pt x="4" y="291"/>
                    <a:pt x="94" y="216"/>
                    <a:pt x="245" y="1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1732479" y="3891555"/>
              <a:ext cx="23322" cy="26490"/>
            </a:xfrm>
            <a:custGeom>
              <a:rect b="b" l="l" r="r" t="t"/>
              <a:pathLst>
                <a:path extrusionOk="0" h="694" w="611">
                  <a:moveTo>
                    <a:pt x="201" y="0"/>
                  </a:moveTo>
                  <a:lnTo>
                    <a:pt x="201" y="0"/>
                  </a:lnTo>
                  <a:cubicBezTo>
                    <a:pt x="211" y="0"/>
                    <a:pt x="221" y="1"/>
                    <a:pt x="231" y="2"/>
                  </a:cubicBezTo>
                  <a:cubicBezTo>
                    <a:pt x="221" y="1"/>
                    <a:pt x="211" y="0"/>
                    <a:pt x="201" y="0"/>
                  </a:cubicBezTo>
                  <a:close/>
                  <a:moveTo>
                    <a:pt x="198" y="0"/>
                  </a:moveTo>
                  <a:cubicBezTo>
                    <a:pt x="122" y="0"/>
                    <a:pt x="72" y="21"/>
                    <a:pt x="58" y="68"/>
                  </a:cubicBezTo>
                  <a:cubicBezTo>
                    <a:pt x="1" y="289"/>
                    <a:pt x="607" y="289"/>
                    <a:pt x="525" y="592"/>
                  </a:cubicBezTo>
                  <a:cubicBezTo>
                    <a:pt x="504" y="669"/>
                    <a:pt x="464" y="693"/>
                    <a:pt x="415" y="693"/>
                  </a:cubicBezTo>
                  <a:cubicBezTo>
                    <a:pt x="411" y="693"/>
                    <a:pt x="408" y="693"/>
                    <a:pt x="405" y="693"/>
                  </a:cubicBezTo>
                  <a:lnTo>
                    <a:pt x="405" y="693"/>
                  </a:lnTo>
                  <a:cubicBezTo>
                    <a:pt x="411" y="694"/>
                    <a:pt x="417" y="694"/>
                    <a:pt x="422" y="694"/>
                  </a:cubicBezTo>
                  <a:cubicBezTo>
                    <a:pt x="470" y="694"/>
                    <a:pt x="506" y="668"/>
                    <a:pt x="528" y="592"/>
                  </a:cubicBezTo>
                  <a:cubicBezTo>
                    <a:pt x="610" y="289"/>
                    <a:pt x="4" y="289"/>
                    <a:pt x="61" y="71"/>
                  </a:cubicBezTo>
                  <a:cubicBezTo>
                    <a:pt x="72" y="21"/>
                    <a:pt x="125" y="0"/>
                    <a:pt x="199" y="0"/>
                  </a:cubicBezTo>
                  <a:cubicBezTo>
                    <a:pt x="200" y="0"/>
                    <a:pt x="200" y="0"/>
                    <a:pt x="201" y="0"/>
                  </a:cubicBezTo>
                  <a:lnTo>
                    <a:pt x="201" y="0"/>
                  </a:lnTo>
                  <a:cubicBezTo>
                    <a:pt x="200" y="0"/>
                    <a:pt x="199" y="0"/>
                    <a:pt x="19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1788170" y="3877928"/>
              <a:ext cx="29429" cy="74088"/>
            </a:xfrm>
            <a:custGeom>
              <a:rect b="b" l="l" r="r" t="t"/>
              <a:pathLst>
                <a:path extrusionOk="0" h="1941" w="771">
                  <a:moveTo>
                    <a:pt x="347" y="1"/>
                  </a:moveTo>
                  <a:cubicBezTo>
                    <a:pt x="291" y="1"/>
                    <a:pt x="241" y="26"/>
                    <a:pt x="190" y="97"/>
                  </a:cubicBezTo>
                  <a:cubicBezTo>
                    <a:pt x="0" y="371"/>
                    <a:pt x="439" y="1334"/>
                    <a:pt x="603" y="1609"/>
                  </a:cubicBezTo>
                  <a:cubicBezTo>
                    <a:pt x="767" y="1883"/>
                    <a:pt x="439" y="1883"/>
                    <a:pt x="218" y="1937"/>
                  </a:cubicBezTo>
                  <a:cubicBezTo>
                    <a:pt x="212" y="1937"/>
                    <a:pt x="206" y="1940"/>
                    <a:pt x="199" y="1940"/>
                  </a:cubicBezTo>
                  <a:cubicBezTo>
                    <a:pt x="206" y="1940"/>
                    <a:pt x="212" y="1937"/>
                    <a:pt x="221" y="1937"/>
                  </a:cubicBezTo>
                  <a:cubicBezTo>
                    <a:pt x="439" y="1883"/>
                    <a:pt x="771" y="1883"/>
                    <a:pt x="606" y="1609"/>
                  </a:cubicBezTo>
                  <a:cubicBezTo>
                    <a:pt x="439" y="1334"/>
                    <a:pt x="0" y="371"/>
                    <a:pt x="193" y="97"/>
                  </a:cubicBezTo>
                  <a:cubicBezTo>
                    <a:pt x="241" y="26"/>
                    <a:pt x="294" y="1"/>
                    <a:pt x="347" y="1"/>
                  </a:cubicBezTo>
                  <a:lnTo>
                    <a:pt x="347" y="1"/>
                  </a:lnTo>
                  <a:cubicBezTo>
                    <a:pt x="354" y="1"/>
                    <a:pt x="360" y="1"/>
                    <a:pt x="367" y="2"/>
                  </a:cubicBezTo>
                  <a:cubicBezTo>
                    <a:pt x="360" y="1"/>
                    <a:pt x="354" y="1"/>
                    <a:pt x="348" y="1"/>
                  </a:cubicBezTo>
                  <a:cubicBezTo>
                    <a:pt x="347" y="1"/>
                    <a:pt x="347" y="1"/>
                    <a:pt x="347" y="1"/>
                  </a:cubicBezTo>
                  <a:lnTo>
                    <a:pt x="347" y="1"/>
                  </a:lnTo>
                  <a:cubicBezTo>
                    <a:pt x="347" y="1"/>
                    <a:pt x="347" y="1"/>
                    <a:pt x="34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1815882" y="3880791"/>
              <a:ext cx="8588" cy="1985"/>
            </a:xfrm>
            <a:custGeom>
              <a:rect b="b" l="l" r="r" t="t"/>
              <a:pathLst>
                <a:path extrusionOk="0" h="52" w="225">
                  <a:moveTo>
                    <a:pt x="202" y="1"/>
                  </a:moveTo>
                  <a:cubicBezTo>
                    <a:pt x="175" y="1"/>
                    <a:pt x="148" y="9"/>
                    <a:pt x="124" y="22"/>
                  </a:cubicBezTo>
                  <a:cubicBezTo>
                    <a:pt x="90" y="41"/>
                    <a:pt x="55" y="51"/>
                    <a:pt x="17" y="51"/>
                  </a:cubicBezTo>
                  <a:cubicBezTo>
                    <a:pt x="11" y="51"/>
                    <a:pt x="6" y="50"/>
                    <a:pt x="0" y="50"/>
                  </a:cubicBezTo>
                  <a:lnTo>
                    <a:pt x="0" y="50"/>
                  </a:lnTo>
                  <a:cubicBezTo>
                    <a:pt x="8" y="51"/>
                    <a:pt x="16" y="52"/>
                    <a:pt x="24" y="52"/>
                  </a:cubicBezTo>
                  <a:cubicBezTo>
                    <a:pt x="60" y="52"/>
                    <a:pt x="95" y="40"/>
                    <a:pt x="127" y="22"/>
                  </a:cubicBezTo>
                  <a:cubicBezTo>
                    <a:pt x="150" y="8"/>
                    <a:pt x="178" y="2"/>
                    <a:pt x="207" y="2"/>
                  </a:cubicBezTo>
                  <a:cubicBezTo>
                    <a:pt x="213" y="2"/>
                    <a:pt x="219" y="2"/>
                    <a:pt x="225" y="3"/>
                  </a:cubicBezTo>
                  <a:cubicBezTo>
                    <a:pt x="217" y="1"/>
                    <a:pt x="210" y="1"/>
                    <a:pt x="20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1655604" y="3891784"/>
              <a:ext cx="34162" cy="24009"/>
            </a:xfrm>
            <a:custGeom>
              <a:rect b="b" l="l" r="r" t="t"/>
              <a:pathLst>
                <a:path extrusionOk="0" h="629" w="895">
                  <a:moveTo>
                    <a:pt x="1" y="627"/>
                  </a:moveTo>
                  <a:cubicBezTo>
                    <a:pt x="17" y="628"/>
                    <a:pt x="33" y="628"/>
                    <a:pt x="48" y="628"/>
                  </a:cubicBezTo>
                  <a:cubicBezTo>
                    <a:pt x="49" y="628"/>
                    <a:pt x="49" y="628"/>
                    <a:pt x="49" y="628"/>
                  </a:cubicBezTo>
                  <a:lnTo>
                    <a:pt x="49" y="628"/>
                  </a:lnTo>
                  <a:cubicBezTo>
                    <a:pt x="33" y="628"/>
                    <a:pt x="17" y="628"/>
                    <a:pt x="1" y="627"/>
                  </a:cubicBezTo>
                  <a:close/>
                  <a:moveTo>
                    <a:pt x="782" y="1"/>
                  </a:moveTo>
                  <a:cubicBezTo>
                    <a:pt x="736" y="1"/>
                    <a:pt x="689" y="3"/>
                    <a:pt x="642" y="8"/>
                  </a:cubicBezTo>
                  <a:cubicBezTo>
                    <a:pt x="93" y="62"/>
                    <a:pt x="396" y="447"/>
                    <a:pt x="231" y="586"/>
                  </a:cubicBezTo>
                  <a:cubicBezTo>
                    <a:pt x="195" y="615"/>
                    <a:pt x="127" y="628"/>
                    <a:pt x="49" y="628"/>
                  </a:cubicBezTo>
                  <a:lnTo>
                    <a:pt x="49" y="628"/>
                  </a:lnTo>
                  <a:cubicBezTo>
                    <a:pt x="49" y="628"/>
                    <a:pt x="49" y="628"/>
                    <a:pt x="50" y="628"/>
                  </a:cubicBezTo>
                  <a:cubicBezTo>
                    <a:pt x="130" y="628"/>
                    <a:pt x="198" y="615"/>
                    <a:pt x="235" y="586"/>
                  </a:cubicBezTo>
                  <a:cubicBezTo>
                    <a:pt x="399" y="447"/>
                    <a:pt x="96" y="65"/>
                    <a:pt x="645" y="8"/>
                  </a:cubicBezTo>
                  <a:cubicBezTo>
                    <a:pt x="690" y="3"/>
                    <a:pt x="736" y="1"/>
                    <a:pt x="782" y="1"/>
                  </a:cubicBezTo>
                  <a:lnTo>
                    <a:pt x="782" y="1"/>
                  </a:lnTo>
                  <a:cubicBezTo>
                    <a:pt x="820" y="1"/>
                    <a:pt x="858" y="2"/>
                    <a:pt x="894" y="5"/>
                  </a:cubicBezTo>
                  <a:cubicBezTo>
                    <a:pt x="857" y="2"/>
                    <a:pt x="820" y="1"/>
                    <a:pt x="782" y="1"/>
                  </a:cubicBezTo>
                  <a:cubicBezTo>
                    <a:pt x="782" y="1"/>
                    <a:pt x="782" y="1"/>
                    <a:pt x="782" y="1"/>
                  </a:cubicBezTo>
                  <a:lnTo>
                    <a:pt x="782" y="1"/>
                  </a:lnTo>
                  <a:cubicBezTo>
                    <a:pt x="782" y="1"/>
                    <a:pt x="782" y="1"/>
                    <a:pt x="78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1916614" y="4047291"/>
              <a:ext cx="10039" cy="5611"/>
            </a:xfrm>
            <a:custGeom>
              <a:rect b="b" l="l" r="r" t="t"/>
              <a:pathLst>
                <a:path extrusionOk="0" h="147" w="263">
                  <a:moveTo>
                    <a:pt x="262" y="0"/>
                  </a:moveTo>
                  <a:lnTo>
                    <a:pt x="262" y="0"/>
                  </a:lnTo>
                  <a:cubicBezTo>
                    <a:pt x="174" y="106"/>
                    <a:pt x="93" y="147"/>
                    <a:pt x="23" y="147"/>
                  </a:cubicBezTo>
                  <a:cubicBezTo>
                    <a:pt x="15" y="147"/>
                    <a:pt x="8" y="146"/>
                    <a:pt x="0" y="145"/>
                  </a:cubicBezTo>
                  <a:lnTo>
                    <a:pt x="0" y="145"/>
                  </a:lnTo>
                  <a:cubicBezTo>
                    <a:pt x="8" y="146"/>
                    <a:pt x="16" y="147"/>
                    <a:pt x="23" y="147"/>
                  </a:cubicBezTo>
                  <a:cubicBezTo>
                    <a:pt x="92" y="147"/>
                    <a:pt x="175" y="108"/>
                    <a:pt x="26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1573308" y="3997021"/>
              <a:ext cx="132106" cy="58973"/>
            </a:xfrm>
            <a:custGeom>
              <a:rect b="b" l="l" r="r" t="t"/>
              <a:pathLst>
                <a:path extrusionOk="0" h="1545" w="3461">
                  <a:moveTo>
                    <a:pt x="1741" y="434"/>
                  </a:moveTo>
                  <a:cubicBezTo>
                    <a:pt x="1741" y="434"/>
                    <a:pt x="1741" y="434"/>
                    <a:pt x="1741" y="434"/>
                  </a:cubicBezTo>
                  <a:lnTo>
                    <a:pt x="1741" y="434"/>
                  </a:lnTo>
                  <a:cubicBezTo>
                    <a:pt x="1784" y="434"/>
                    <a:pt x="1826" y="435"/>
                    <a:pt x="1867" y="436"/>
                  </a:cubicBezTo>
                  <a:cubicBezTo>
                    <a:pt x="1826" y="435"/>
                    <a:pt x="1784" y="434"/>
                    <a:pt x="1741" y="434"/>
                  </a:cubicBezTo>
                  <a:close/>
                  <a:moveTo>
                    <a:pt x="2266" y="1"/>
                  </a:moveTo>
                  <a:lnTo>
                    <a:pt x="2266" y="1"/>
                  </a:lnTo>
                  <a:cubicBezTo>
                    <a:pt x="2881" y="51"/>
                    <a:pt x="3458" y="200"/>
                    <a:pt x="3458" y="326"/>
                  </a:cubicBezTo>
                  <a:cubicBezTo>
                    <a:pt x="3458" y="436"/>
                    <a:pt x="3163" y="465"/>
                    <a:pt x="2784" y="465"/>
                  </a:cubicBezTo>
                  <a:lnTo>
                    <a:pt x="2784" y="465"/>
                  </a:lnTo>
                  <a:cubicBezTo>
                    <a:pt x="2497" y="465"/>
                    <a:pt x="2162" y="449"/>
                    <a:pt x="1867" y="436"/>
                  </a:cubicBezTo>
                  <a:lnTo>
                    <a:pt x="1867" y="436"/>
                  </a:lnTo>
                  <a:cubicBezTo>
                    <a:pt x="2161" y="449"/>
                    <a:pt x="2496" y="465"/>
                    <a:pt x="2782" y="465"/>
                  </a:cubicBezTo>
                  <a:cubicBezTo>
                    <a:pt x="2783" y="465"/>
                    <a:pt x="2783" y="465"/>
                    <a:pt x="2784" y="465"/>
                  </a:cubicBezTo>
                  <a:lnTo>
                    <a:pt x="2784" y="465"/>
                  </a:lnTo>
                  <a:cubicBezTo>
                    <a:pt x="2784" y="465"/>
                    <a:pt x="2785" y="465"/>
                    <a:pt x="2785" y="465"/>
                  </a:cubicBezTo>
                  <a:cubicBezTo>
                    <a:pt x="3166" y="465"/>
                    <a:pt x="3461" y="436"/>
                    <a:pt x="3461" y="326"/>
                  </a:cubicBezTo>
                  <a:cubicBezTo>
                    <a:pt x="3461" y="200"/>
                    <a:pt x="2881" y="51"/>
                    <a:pt x="2266" y="1"/>
                  </a:cubicBezTo>
                  <a:close/>
                  <a:moveTo>
                    <a:pt x="1741" y="434"/>
                  </a:moveTo>
                  <a:cubicBezTo>
                    <a:pt x="1044" y="434"/>
                    <a:pt x="1" y="642"/>
                    <a:pt x="51" y="850"/>
                  </a:cubicBezTo>
                  <a:cubicBezTo>
                    <a:pt x="115" y="1093"/>
                    <a:pt x="190" y="1096"/>
                    <a:pt x="904" y="1424"/>
                  </a:cubicBezTo>
                  <a:cubicBezTo>
                    <a:pt x="1052" y="1491"/>
                    <a:pt x="1210" y="1532"/>
                    <a:pt x="1371" y="1544"/>
                  </a:cubicBezTo>
                  <a:cubicBezTo>
                    <a:pt x="1210" y="1532"/>
                    <a:pt x="1052" y="1491"/>
                    <a:pt x="907" y="1424"/>
                  </a:cubicBezTo>
                  <a:cubicBezTo>
                    <a:pt x="194" y="1096"/>
                    <a:pt x="118" y="1096"/>
                    <a:pt x="55" y="850"/>
                  </a:cubicBezTo>
                  <a:cubicBezTo>
                    <a:pt x="4" y="642"/>
                    <a:pt x="1047" y="434"/>
                    <a:pt x="1741" y="434"/>
                  </a:cubicBezTo>
                  <a:lnTo>
                    <a:pt x="1741" y="434"/>
                  </a:lnTo>
                  <a:cubicBezTo>
                    <a:pt x="1741" y="434"/>
                    <a:pt x="1741" y="434"/>
                    <a:pt x="1741" y="4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1654306" y="4054849"/>
              <a:ext cx="43781" cy="30421"/>
            </a:xfrm>
            <a:custGeom>
              <a:rect b="b" l="l" r="r" t="t"/>
              <a:pathLst>
                <a:path extrusionOk="0" h="797" w="1147">
                  <a:moveTo>
                    <a:pt x="0" y="1"/>
                  </a:moveTo>
                  <a:lnTo>
                    <a:pt x="0" y="1"/>
                  </a:lnTo>
                  <a:cubicBezTo>
                    <a:pt x="132" y="7"/>
                    <a:pt x="213" y="47"/>
                    <a:pt x="213" y="188"/>
                  </a:cubicBezTo>
                  <a:lnTo>
                    <a:pt x="213" y="188"/>
                  </a:lnTo>
                  <a:cubicBezTo>
                    <a:pt x="213" y="47"/>
                    <a:pt x="132" y="4"/>
                    <a:pt x="0" y="1"/>
                  </a:cubicBezTo>
                  <a:close/>
                  <a:moveTo>
                    <a:pt x="213" y="188"/>
                  </a:moveTo>
                  <a:cubicBezTo>
                    <a:pt x="213" y="196"/>
                    <a:pt x="212" y="204"/>
                    <a:pt x="212" y="212"/>
                  </a:cubicBezTo>
                  <a:cubicBezTo>
                    <a:pt x="212" y="204"/>
                    <a:pt x="213" y="196"/>
                    <a:pt x="213" y="188"/>
                  </a:cubicBezTo>
                  <a:close/>
                  <a:moveTo>
                    <a:pt x="212" y="212"/>
                  </a:moveTo>
                  <a:cubicBezTo>
                    <a:pt x="187" y="607"/>
                    <a:pt x="477" y="746"/>
                    <a:pt x="1146" y="796"/>
                  </a:cubicBezTo>
                  <a:cubicBezTo>
                    <a:pt x="477" y="746"/>
                    <a:pt x="190" y="607"/>
                    <a:pt x="212" y="21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1829623" y="4048856"/>
              <a:ext cx="63286" cy="26757"/>
            </a:xfrm>
            <a:custGeom>
              <a:rect b="b" l="l" r="r" t="t"/>
              <a:pathLst>
                <a:path extrusionOk="0" h="701" w="1658">
                  <a:moveTo>
                    <a:pt x="0" y="0"/>
                  </a:moveTo>
                  <a:cubicBezTo>
                    <a:pt x="98" y="10"/>
                    <a:pt x="174" y="114"/>
                    <a:pt x="202" y="205"/>
                  </a:cubicBezTo>
                  <a:cubicBezTo>
                    <a:pt x="233" y="293"/>
                    <a:pt x="417" y="325"/>
                    <a:pt x="604" y="358"/>
                  </a:cubicBezTo>
                  <a:lnTo>
                    <a:pt x="604" y="358"/>
                  </a:lnTo>
                  <a:cubicBezTo>
                    <a:pt x="418" y="325"/>
                    <a:pt x="236" y="292"/>
                    <a:pt x="205" y="205"/>
                  </a:cubicBezTo>
                  <a:cubicBezTo>
                    <a:pt x="174" y="111"/>
                    <a:pt x="98" y="10"/>
                    <a:pt x="0" y="0"/>
                  </a:cubicBezTo>
                  <a:close/>
                  <a:moveTo>
                    <a:pt x="604" y="358"/>
                  </a:moveTo>
                  <a:cubicBezTo>
                    <a:pt x="769" y="387"/>
                    <a:pt x="937" y="416"/>
                    <a:pt x="1001" y="483"/>
                  </a:cubicBezTo>
                  <a:cubicBezTo>
                    <a:pt x="1028" y="510"/>
                    <a:pt x="1060" y="534"/>
                    <a:pt x="1097" y="556"/>
                  </a:cubicBezTo>
                  <a:lnTo>
                    <a:pt x="1097" y="556"/>
                  </a:lnTo>
                  <a:cubicBezTo>
                    <a:pt x="1061" y="533"/>
                    <a:pt x="1029" y="508"/>
                    <a:pt x="1001" y="480"/>
                  </a:cubicBezTo>
                  <a:cubicBezTo>
                    <a:pt x="936" y="415"/>
                    <a:pt x="769" y="386"/>
                    <a:pt x="604" y="358"/>
                  </a:cubicBezTo>
                  <a:close/>
                  <a:moveTo>
                    <a:pt x="1097" y="556"/>
                  </a:moveTo>
                  <a:cubicBezTo>
                    <a:pt x="1179" y="606"/>
                    <a:pt x="1282" y="642"/>
                    <a:pt x="1398" y="666"/>
                  </a:cubicBezTo>
                  <a:lnTo>
                    <a:pt x="1398" y="666"/>
                  </a:lnTo>
                  <a:cubicBezTo>
                    <a:pt x="1282" y="641"/>
                    <a:pt x="1179" y="605"/>
                    <a:pt x="1097" y="556"/>
                  </a:cubicBezTo>
                  <a:close/>
                  <a:moveTo>
                    <a:pt x="1398" y="666"/>
                  </a:moveTo>
                  <a:cubicBezTo>
                    <a:pt x="1479" y="683"/>
                    <a:pt x="1567" y="695"/>
                    <a:pt x="1658" y="701"/>
                  </a:cubicBezTo>
                  <a:cubicBezTo>
                    <a:pt x="1566" y="694"/>
                    <a:pt x="1479" y="682"/>
                    <a:pt x="1398" y="6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1555368" y="3957400"/>
              <a:ext cx="72447" cy="41834"/>
            </a:xfrm>
            <a:custGeom>
              <a:rect b="b" l="l" r="r" t="t"/>
              <a:pathLst>
                <a:path extrusionOk="0" h="1096" w="1898">
                  <a:moveTo>
                    <a:pt x="1449" y="0"/>
                  </a:moveTo>
                  <a:lnTo>
                    <a:pt x="1449" y="0"/>
                  </a:lnTo>
                  <a:cubicBezTo>
                    <a:pt x="1511" y="1"/>
                    <a:pt x="1570" y="16"/>
                    <a:pt x="1620" y="48"/>
                  </a:cubicBezTo>
                  <a:cubicBezTo>
                    <a:pt x="1898" y="240"/>
                    <a:pt x="1" y="351"/>
                    <a:pt x="1" y="679"/>
                  </a:cubicBezTo>
                  <a:cubicBezTo>
                    <a:pt x="1" y="897"/>
                    <a:pt x="452" y="1054"/>
                    <a:pt x="979" y="1096"/>
                  </a:cubicBezTo>
                  <a:cubicBezTo>
                    <a:pt x="452" y="1051"/>
                    <a:pt x="4" y="897"/>
                    <a:pt x="4" y="679"/>
                  </a:cubicBezTo>
                  <a:cubicBezTo>
                    <a:pt x="4" y="351"/>
                    <a:pt x="1898" y="240"/>
                    <a:pt x="1623" y="48"/>
                  </a:cubicBezTo>
                  <a:cubicBezTo>
                    <a:pt x="1570" y="16"/>
                    <a:pt x="1511" y="1"/>
                    <a:pt x="144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1528496" y="3875180"/>
              <a:ext cx="114510" cy="79852"/>
            </a:xfrm>
            <a:custGeom>
              <a:rect b="b" l="l" r="r" t="t"/>
              <a:pathLst>
                <a:path extrusionOk="0" h="2092" w="3000">
                  <a:moveTo>
                    <a:pt x="2976" y="1"/>
                  </a:moveTo>
                  <a:cubicBezTo>
                    <a:pt x="2705" y="1"/>
                    <a:pt x="2261" y="251"/>
                    <a:pt x="1639" y="472"/>
                  </a:cubicBezTo>
                  <a:cubicBezTo>
                    <a:pt x="787" y="772"/>
                    <a:pt x="402" y="1103"/>
                    <a:pt x="512" y="1131"/>
                  </a:cubicBezTo>
                  <a:cubicBezTo>
                    <a:pt x="623" y="1157"/>
                    <a:pt x="651" y="1296"/>
                    <a:pt x="319" y="1570"/>
                  </a:cubicBezTo>
                  <a:cubicBezTo>
                    <a:pt x="1" y="1835"/>
                    <a:pt x="301" y="2075"/>
                    <a:pt x="594" y="2091"/>
                  </a:cubicBezTo>
                  <a:cubicBezTo>
                    <a:pt x="301" y="2075"/>
                    <a:pt x="4" y="1835"/>
                    <a:pt x="323" y="1570"/>
                  </a:cubicBezTo>
                  <a:cubicBezTo>
                    <a:pt x="651" y="1292"/>
                    <a:pt x="626" y="1157"/>
                    <a:pt x="515" y="1131"/>
                  </a:cubicBezTo>
                  <a:cubicBezTo>
                    <a:pt x="405" y="1103"/>
                    <a:pt x="790" y="775"/>
                    <a:pt x="1642" y="472"/>
                  </a:cubicBezTo>
                  <a:cubicBezTo>
                    <a:pt x="2265" y="250"/>
                    <a:pt x="2710" y="1"/>
                    <a:pt x="2980" y="1"/>
                  </a:cubicBezTo>
                  <a:cubicBezTo>
                    <a:pt x="2987" y="1"/>
                    <a:pt x="2993" y="1"/>
                    <a:pt x="3000" y="1"/>
                  </a:cubicBezTo>
                  <a:cubicBezTo>
                    <a:pt x="2992" y="1"/>
                    <a:pt x="2984" y="1"/>
                    <a:pt x="297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1553307" y="3954995"/>
              <a:ext cx="9924" cy="11718"/>
            </a:xfrm>
            <a:custGeom>
              <a:rect b="b" l="l" r="r" t="t"/>
              <a:pathLst>
                <a:path extrusionOk="0" h="307" w="260">
                  <a:moveTo>
                    <a:pt x="1" y="0"/>
                  </a:moveTo>
                  <a:lnTo>
                    <a:pt x="1" y="0"/>
                  </a:lnTo>
                  <a:cubicBezTo>
                    <a:pt x="257" y="16"/>
                    <a:pt x="17" y="243"/>
                    <a:pt x="219" y="303"/>
                  </a:cubicBezTo>
                  <a:cubicBezTo>
                    <a:pt x="228" y="303"/>
                    <a:pt x="235" y="306"/>
                    <a:pt x="241" y="306"/>
                  </a:cubicBezTo>
                  <a:cubicBezTo>
                    <a:pt x="235" y="306"/>
                    <a:pt x="228" y="303"/>
                    <a:pt x="222" y="303"/>
                  </a:cubicBezTo>
                  <a:cubicBezTo>
                    <a:pt x="17" y="243"/>
                    <a:pt x="260" y="16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2192053" y="3807504"/>
              <a:ext cx="31032" cy="12214"/>
            </a:xfrm>
            <a:custGeom>
              <a:rect b="b" l="l" r="r" t="t"/>
              <a:pathLst>
                <a:path extrusionOk="0" h="320" w="813">
                  <a:moveTo>
                    <a:pt x="1" y="0"/>
                  </a:moveTo>
                  <a:cubicBezTo>
                    <a:pt x="77" y="3"/>
                    <a:pt x="149" y="29"/>
                    <a:pt x="212" y="73"/>
                  </a:cubicBezTo>
                  <a:cubicBezTo>
                    <a:pt x="152" y="29"/>
                    <a:pt x="77" y="0"/>
                    <a:pt x="1" y="0"/>
                  </a:cubicBezTo>
                  <a:close/>
                  <a:moveTo>
                    <a:pt x="212" y="73"/>
                  </a:moveTo>
                  <a:cubicBezTo>
                    <a:pt x="389" y="205"/>
                    <a:pt x="594" y="287"/>
                    <a:pt x="812" y="319"/>
                  </a:cubicBezTo>
                  <a:cubicBezTo>
                    <a:pt x="594" y="287"/>
                    <a:pt x="389" y="202"/>
                    <a:pt x="212" y="7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2144721" y="3732193"/>
              <a:ext cx="39315" cy="75577"/>
            </a:xfrm>
            <a:custGeom>
              <a:rect b="b" l="l" r="r" t="t"/>
              <a:pathLst>
                <a:path extrusionOk="0" h="1980" w="1030">
                  <a:moveTo>
                    <a:pt x="0" y="0"/>
                  </a:moveTo>
                  <a:lnTo>
                    <a:pt x="0" y="0"/>
                  </a:lnTo>
                  <a:cubicBezTo>
                    <a:pt x="199" y="13"/>
                    <a:pt x="508" y="458"/>
                    <a:pt x="707" y="701"/>
                  </a:cubicBezTo>
                  <a:cubicBezTo>
                    <a:pt x="957" y="1004"/>
                    <a:pt x="543" y="1115"/>
                    <a:pt x="736" y="1664"/>
                  </a:cubicBezTo>
                  <a:cubicBezTo>
                    <a:pt x="827" y="1920"/>
                    <a:pt x="922" y="1973"/>
                    <a:pt x="1029" y="1979"/>
                  </a:cubicBezTo>
                  <a:cubicBezTo>
                    <a:pt x="925" y="1973"/>
                    <a:pt x="830" y="1920"/>
                    <a:pt x="739" y="1664"/>
                  </a:cubicBezTo>
                  <a:cubicBezTo>
                    <a:pt x="546" y="1115"/>
                    <a:pt x="960" y="1004"/>
                    <a:pt x="710" y="701"/>
                  </a:cubicBezTo>
                  <a:cubicBezTo>
                    <a:pt x="512" y="455"/>
                    <a:pt x="199" y="1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2059525" y="3699519"/>
              <a:ext cx="70042" cy="38017"/>
            </a:xfrm>
            <a:custGeom>
              <a:rect b="b" l="l" r="r" t="t"/>
              <a:pathLst>
                <a:path extrusionOk="0" h="996" w="1835">
                  <a:moveTo>
                    <a:pt x="921" y="0"/>
                  </a:moveTo>
                  <a:cubicBezTo>
                    <a:pt x="442" y="0"/>
                    <a:pt x="1" y="111"/>
                    <a:pt x="168" y="348"/>
                  </a:cubicBezTo>
                  <a:cubicBezTo>
                    <a:pt x="316" y="563"/>
                    <a:pt x="1323" y="964"/>
                    <a:pt x="1834" y="995"/>
                  </a:cubicBezTo>
                  <a:cubicBezTo>
                    <a:pt x="1323" y="960"/>
                    <a:pt x="319" y="563"/>
                    <a:pt x="171" y="348"/>
                  </a:cubicBezTo>
                  <a:cubicBezTo>
                    <a:pt x="3" y="113"/>
                    <a:pt x="446" y="1"/>
                    <a:pt x="925" y="1"/>
                  </a:cubicBezTo>
                  <a:cubicBezTo>
                    <a:pt x="1006" y="1"/>
                    <a:pt x="1088" y="4"/>
                    <a:pt x="1168" y="10"/>
                  </a:cubicBezTo>
                  <a:cubicBezTo>
                    <a:pt x="1087" y="4"/>
                    <a:pt x="1003" y="0"/>
                    <a:pt x="92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2255683" y="3808229"/>
              <a:ext cx="39201" cy="13283"/>
            </a:xfrm>
            <a:custGeom>
              <a:rect b="b" l="l" r="r" t="t"/>
              <a:pathLst>
                <a:path extrusionOk="0" h="348" w="1027">
                  <a:moveTo>
                    <a:pt x="0" y="0"/>
                  </a:moveTo>
                  <a:cubicBezTo>
                    <a:pt x="92" y="215"/>
                    <a:pt x="408" y="303"/>
                    <a:pt x="1026" y="347"/>
                  </a:cubicBezTo>
                  <a:cubicBezTo>
                    <a:pt x="411" y="303"/>
                    <a:pt x="95" y="215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2263279" y="3769104"/>
              <a:ext cx="23513" cy="4580"/>
            </a:xfrm>
            <a:custGeom>
              <a:rect b="b" l="l" r="r" t="t"/>
              <a:pathLst>
                <a:path extrusionOk="0" h="120" w="616">
                  <a:moveTo>
                    <a:pt x="499" y="1"/>
                  </a:moveTo>
                  <a:cubicBezTo>
                    <a:pt x="406" y="1"/>
                    <a:pt x="319" y="11"/>
                    <a:pt x="244" y="40"/>
                  </a:cubicBezTo>
                  <a:lnTo>
                    <a:pt x="244" y="40"/>
                  </a:lnTo>
                  <a:cubicBezTo>
                    <a:pt x="321" y="12"/>
                    <a:pt x="410" y="1"/>
                    <a:pt x="506" y="1"/>
                  </a:cubicBezTo>
                  <a:cubicBezTo>
                    <a:pt x="542" y="1"/>
                    <a:pt x="579" y="3"/>
                    <a:pt x="616" y="6"/>
                  </a:cubicBezTo>
                  <a:cubicBezTo>
                    <a:pt x="576" y="2"/>
                    <a:pt x="537" y="1"/>
                    <a:pt x="499" y="1"/>
                  </a:cubicBezTo>
                  <a:close/>
                  <a:moveTo>
                    <a:pt x="244" y="40"/>
                  </a:moveTo>
                  <a:cubicBezTo>
                    <a:pt x="223" y="47"/>
                    <a:pt x="203" y="56"/>
                    <a:pt x="183" y="65"/>
                  </a:cubicBezTo>
                  <a:cubicBezTo>
                    <a:pt x="130" y="97"/>
                    <a:pt x="67" y="116"/>
                    <a:pt x="0" y="119"/>
                  </a:cubicBezTo>
                  <a:cubicBezTo>
                    <a:pt x="67" y="119"/>
                    <a:pt x="133" y="97"/>
                    <a:pt x="187" y="65"/>
                  </a:cubicBezTo>
                  <a:cubicBezTo>
                    <a:pt x="205" y="56"/>
                    <a:pt x="224" y="47"/>
                    <a:pt x="244" y="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2229040" y="3759905"/>
              <a:ext cx="5115" cy="267"/>
            </a:xfrm>
            <a:custGeom>
              <a:rect b="b" l="l" r="r" t="t"/>
              <a:pathLst>
                <a:path extrusionOk="0" h="7" w="134">
                  <a:moveTo>
                    <a:pt x="1" y="0"/>
                  </a:moveTo>
                  <a:lnTo>
                    <a:pt x="31" y="2"/>
                  </a:lnTo>
                  <a:lnTo>
                    <a:pt x="31" y="2"/>
                  </a:lnTo>
                  <a:cubicBezTo>
                    <a:pt x="21" y="1"/>
                    <a:pt x="11" y="0"/>
                    <a:pt x="1" y="0"/>
                  </a:cubicBezTo>
                  <a:close/>
                  <a:moveTo>
                    <a:pt x="31" y="2"/>
                  </a:moveTo>
                  <a:cubicBezTo>
                    <a:pt x="42" y="3"/>
                    <a:pt x="54" y="3"/>
                    <a:pt x="67" y="3"/>
                  </a:cubicBezTo>
                  <a:lnTo>
                    <a:pt x="31" y="2"/>
                  </a:lnTo>
                  <a:close/>
                  <a:moveTo>
                    <a:pt x="67" y="3"/>
                  </a:moveTo>
                  <a:cubicBezTo>
                    <a:pt x="89" y="3"/>
                    <a:pt x="111" y="7"/>
                    <a:pt x="133" y="7"/>
                  </a:cubicBezTo>
                  <a:cubicBezTo>
                    <a:pt x="111" y="7"/>
                    <a:pt x="92" y="3"/>
                    <a:pt x="67" y="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2165562" y="3718414"/>
              <a:ext cx="21604" cy="1679"/>
            </a:xfrm>
            <a:custGeom>
              <a:rect b="b" l="l" r="r" t="t"/>
              <a:pathLst>
                <a:path extrusionOk="0" h="44" w="566">
                  <a:moveTo>
                    <a:pt x="475" y="0"/>
                  </a:moveTo>
                  <a:cubicBezTo>
                    <a:pt x="407" y="0"/>
                    <a:pt x="340" y="7"/>
                    <a:pt x="275" y="20"/>
                  </a:cubicBezTo>
                  <a:cubicBezTo>
                    <a:pt x="341" y="7"/>
                    <a:pt x="408" y="2"/>
                    <a:pt x="477" y="2"/>
                  </a:cubicBezTo>
                  <a:cubicBezTo>
                    <a:pt x="506" y="2"/>
                    <a:pt x="536" y="3"/>
                    <a:pt x="565" y="5"/>
                  </a:cubicBezTo>
                  <a:cubicBezTo>
                    <a:pt x="535" y="2"/>
                    <a:pt x="505" y="0"/>
                    <a:pt x="475" y="0"/>
                  </a:cubicBezTo>
                  <a:close/>
                  <a:moveTo>
                    <a:pt x="275" y="20"/>
                  </a:moveTo>
                  <a:lnTo>
                    <a:pt x="275" y="20"/>
                  </a:lnTo>
                  <a:cubicBezTo>
                    <a:pt x="198" y="36"/>
                    <a:pt x="122" y="43"/>
                    <a:pt x="45" y="43"/>
                  </a:cubicBezTo>
                  <a:lnTo>
                    <a:pt x="45" y="43"/>
                  </a:lnTo>
                  <a:cubicBezTo>
                    <a:pt x="30" y="43"/>
                    <a:pt x="15" y="43"/>
                    <a:pt x="1" y="42"/>
                  </a:cubicBezTo>
                  <a:lnTo>
                    <a:pt x="1" y="42"/>
                  </a:lnTo>
                  <a:cubicBezTo>
                    <a:pt x="15" y="43"/>
                    <a:pt x="30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lnTo>
                    <a:pt x="45" y="43"/>
                  </a:lnTo>
                  <a:cubicBezTo>
                    <a:pt x="45" y="43"/>
                    <a:pt x="45" y="43"/>
                    <a:pt x="45" y="43"/>
                  </a:cubicBezTo>
                  <a:cubicBezTo>
                    <a:pt x="122" y="43"/>
                    <a:pt x="201" y="36"/>
                    <a:pt x="275" y="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2311603" y="3763150"/>
              <a:ext cx="93784" cy="9428"/>
            </a:xfrm>
            <a:custGeom>
              <a:rect b="b" l="l" r="r" t="t"/>
              <a:pathLst>
                <a:path extrusionOk="0" h="247" w="2457">
                  <a:moveTo>
                    <a:pt x="2198" y="9"/>
                  </a:moveTo>
                  <a:cubicBezTo>
                    <a:pt x="2284" y="13"/>
                    <a:pt x="2370" y="17"/>
                    <a:pt x="2456" y="23"/>
                  </a:cubicBezTo>
                  <a:cubicBezTo>
                    <a:pt x="2370" y="17"/>
                    <a:pt x="2284" y="13"/>
                    <a:pt x="2198" y="9"/>
                  </a:cubicBezTo>
                  <a:close/>
                  <a:moveTo>
                    <a:pt x="0" y="237"/>
                  </a:moveTo>
                  <a:cubicBezTo>
                    <a:pt x="54" y="242"/>
                    <a:pt x="107" y="245"/>
                    <a:pt x="160" y="247"/>
                  </a:cubicBezTo>
                  <a:lnTo>
                    <a:pt x="160" y="247"/>
                  </a:lnTo>
                  <a:cubicBezTo>
                    <a:pt x="107" y="245"/>
                    <a:pt x="54" y="242"/>
                    <a:pt x="0" y="237"/>
                  </a:cubicBezTo>
                  <a:close/>
                  <a:moveTo>
                    <a:pt x="1766" y="0"/>
                  </a:moveTo>
                  <a:cubicBezTo>
                    <a:pt x="1270" y="0"/>
                    <a:pt x="846" y="40"/>
                    <a:pt x="676" y="136"/>
                  </a:cubicBezTo>
                  <a:cubicBezTo>
                    <a:pt x="532" y="219"/>
                    <a:pt x="367" y="247"/>
                    <a:pt x="193" y="247"/>
                  </a:cubicBezTo>
                  <a:cubicBezTo>
                    <a:pt x="182" y="247"/>
                    <a:pt x="171" y="247"/>
                    <a:pt x="160" y="247"/>
                  </a:cubicBezTo>
                  <a:lnTo>
                    <a:pt x="160" y="247"/>
                  </a:lnTo>
                  <a:cubicBezTo>
                    <a:pt x="172" y="247"/>
                    <a:pt x="185" y="247"/>
                    <a:pt x="197" y="247"/>
                  </a:cubicBezTo>
                  <a:cubicBezTo>
                    <a:pt x="371" y="247"/>
                    <a:pt x="536" y="220"/>
                    <a:pt x="679" y="139"/>
                  </a:cubicBezTo>
                  <a:cubicBezTo>
                    <a:pt x="850" y="41"/>
                    <a:pt x="1274" y="0"/>
                    <a:pt x="1770" y="0"/>
                  </a:cubicBezTo>
                  <a:cubicBezTo>
                    <a:pt x="1909" y="0"/>
                    <a:pt x="2052" y="3"/>
                    <a:pt x="2198" y="9"/>
                  </a:cubicBezTo>
                  <a:lnTo>
                    <a:pt x="2198" y="9"/>
                  </a:lnTo>
                  <a:cubicBezTo>
                    <a:pt x="2051" y="3"/>
                    <a:pt x="1906" y="0"/>
                    <a:pt x="176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2381837" y="3808458"/>
              <a:ext cx="34124" cy="8703"/>
            </a:xfrm>
            <a:custGeom>
              <a:rect b="b" l="l" r="r" t="t"/>
              <a:pathLst>
                <a:path extrusionOk="0" h="228" w="894">
                  <a:moveTo>
                    <a:pt x="1" y="0"/>
                  </a:moveTo>
                  <a:lnTo>
                    <a:pt x="1" y="0"/>
                  </a:lnTo>
                  <a:cubicBezTo>
                    <a:pt x="45" y="7"/>
                    <a:pt x="89" y="26"/>
                    <a:pt x="127" y="48"/>
                  </a:cubicBezTo>
                  <a:cubicBezTo>
                    <a:pt x="307" y="152"/>
                    <a:pt x="597" y="206"/>
                    <a:pt x="894" y="228"/>
                  </a:cubicBezTo>
                  <a:cubicBezTo>
                    <a:pt x="597" y="206"/>
                    <a:pt x="310" y="152"/>
                    <a:pt x="130" y="48"/>
                  </a:cubicBezTo>
                  <a:cubicBezTo>
                    <a:pt x="92" y="23"/>
                    <a:pt x="48" y="7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356911" y="4304332"/>
              <a:ext cx="53896" cy="30345"/>
            </a:xfrm>
            <a:custGeom>
              <a:rect b="b" l="l" r="r" t="t"/>
              <a:pathLst>
                <a:path extrusionOk="0" h="795" w="1412">
                  <a:moveTo>
                    <a:pt x="1375" y="1"/>
                  </a:moveTo>
                  <a:cubicBezTo>
                    <a:pt x="1017" y="1"/>
                    <a:pt x="0" y="455"/>
                    <a:pt x="448" y="735"/>
                  </a:cubicBezTo>
                  <a:cubicBezTo>
                    <a:pt x="502" y="770"/>
                    <a:pt x="562" y="789"/>
                    <a:pt x="625" y="795"/>
                  </a:cubicBezTo>
                  <a:cubicBezTo>
                    <a:pt x="562" y="789"/>
                    <a:pt x="505" y="770"/>
                    <a:pt x="452" y="735"/>
                  </a:cubicBezTo>
                  <a:cubicBezTo>
                    <a:pt x="5" y="454"/>
                    <a:pt x="1021" y="1"/>
                    <a:pt x="1378" y="1"/>
                  </a:cubicBezTo>
                  <a:cubicBezTo>
                    <a:pt x="1390" y="1"/>
                    <a:pt x="1401" y="2"/>
                    <a:pt x="1411" y="3"/>
                  </a:cubicBezTo>
                  <a:cubicBezTo>
                    <a:pt x="1400" y="1"/>
                    <a:pt x="1388" y="1"/>
                    <a:pt x="137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2058150" y="3772540"/>
              <a:ext cx="67675" cy="43781"/>
            </a:xfrm>
            <a:custGeom>
              <a:rect b="b" l="l" r="r" t="t"/>
              <a:pathLst>
                <a:path extrusionOk="0" h="1147" w="1773">
                  <a:moveTo>
                    <a:pt x="1365" y="0"/>
                  </a:moveTo>
                  <a:cubicBezTo>
                    <a:pt x="770" y="0"/>
                    <a:pt x="0" y="578"/>
                    <a:pt x="175" y="714"/>
                  </a:cubicBezTo>
                  <a:cubicBezTo>
                    <a:pt x="210" y="741"/>
                    <a:pt x="263" y="770"/>
                    <a:pt x="328" y="799"/>
                  </a:cubicBezTo>
                  <a:lnTo>
                    <a:pt x="328" y="799"/>
                  </a:lnTo>
                  <a:cubicBezTo>
                    <a:pt x="264" y="770"/>
                    <a:pt x="213" y="741"/>
                    <a:pt x="178" y="714"/>
                  </a:cubicBezTo>
                  <a:cubicBezTo>
                    <a:pt x="3" y="581"/>
                    <a:pt x="777" y="1"/>
                    <a:pt x="1369" y="1"/>
                  </a:cubicBezTo>
                  <a:cubicBezTo>
                    <a:pt x="1395" y="1"/>
                    <a:pt x="1420" y="2"/>
                    <a:pt x="1444" y="4"/>
                  </a:cubicBezTo>
                  <a:cubicBezTo>
                    <a:pt x="1418" y="1"/>
                    <a:pt x="1392" y="0"/>
                    <a:pt x="1365" y="0"/>
                  </a:cubicBezTo>
                  <a:close/>
                  <a:moveTo>
                    <a:pt x="328" y="799"/>
                  </a:moveTo>
                  <a:cubicBezTo>
                    <a:pt x="654" y="946"/>
                    <a:pt x="1311" y="1107"/>
                    <a:pt x="1773" y="1147"/>
                  </a:cubicBezTo>
                  <a:cubicBezTo>
                    <a:pt x="1313" y="1105"/>
                    <a:pt x="656" y="944"/>
                    <a:pt x="328" y="7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000246" y="3837544"/>
              <a:ext cx="37750" cy="20764"/>
            </a:xfrm>
            <a:custGeom>
              <a:rect b="b" l="l" r="r" t="t"/>
              <a:pathLst>
                <a:path extrusionOk="0" h="544" w="989">
                  <a:moveTo>
                    <a:pt x="940" y="1"/>
                  </a:moveTo>
                  <a:cubicBezTo>
                    <a:pt x="940" y="1"/>
                    <a:pt x="940" y="1"/>
                    <a:pt x="940" y="1"/>
                  </a:cubicBezTo>
                  <a:lnTo>
                    <a:pt x="940" y="1"/>
                  </a:lnTo>
                  <a:cubicBezTo>
                    <a:pt x="957" y="1"/>
                    <a:pt x="973" y="1"/>
                    <a:pt x="988" y="2"/>
                  </a:cubicBezTo>
                  <a:cubicBezTo>
                    <a:pt x="973" y="1"/>
                    <a:pt x="957" y="1"/>
                    <a:pt x="940" y="1"/>
                  </a:cubicBezTo>
                  <a:close/>
                  <a:moveTo>
                    <a:pt x="940" y="1"/>
                  </a:moveTo>
                  <a:cubicBezTo>
                    <a:pt x="624" y="1"/>
                    <a:pt x="0" y="186"/>
                    <a:pt x="294" y="302"/>
                  </a:cubicBezTo>
                  <a:cubicBezTo>
                    <a:pt x="3" y="186"/>
                    <a:pt x="624" y="1"/>
                    <a:pt x="940" y="1"/>
                  </a:cubicBezTo>
                  <a:lnTo>
                    <a:pt x="940" y="1"/>
                  </a:lnTo>
                  <a:cubicBezTo>
                    <a:pt x="940" y="1"/>
                    <a:pt x="940" y="1"/>
                    <a:pt x="940" y="1"/>
                  </a:cubicBezTo>
                  <a:close/>
                  <a:moveTo>
                    <a:pt x="294" y="302"/>
                  </a:moveTo>
                  <a:lnTo>
                    <a:pt x="294" y="302"/>
                  </a:lnTo>
                  <a:cubicBezTo>
                    <a:pt x="563" y="411"/>
                    <a:pt x="490" y="543"/>
                    <a:pt x="298" y="543"/>
                  </a:cubicBezTo>
                  <a:cubicBezTo>
                    <a:pt x="290" y="543"/>
                    <a:pt x="281" y="543"/>
                    <a:pt x="272" y="542"/>
                  </a:cubicBezTo>
                  <a:lnTo>
                    <a:pt x="272" y="542"/>
                  </a:lnTo>
                  <a:cubicBezTo>
                    <a:pt x="283" y="543"/>
                    <a:pt x="293" y="543"/>
                    <a:pt x="303" y="543"/>
                  </a:cubicBezTo>
                  <a:cubicBezTo>
                    <a:pt x="492" y="543"/>
                    <a:pt x="563" y="410"/>
                    <a:pt x="294" y="30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2037958" y="3893502"/>
              <a:ext cx="11375" cy="229"/>
            </a:xfrm>
            <a:custGeom>
              <a:rect b="b" l="l" r="r" t="t"/>
              <a:pathLst>
                <a:path extrusionOk="0" h="6" w="298">
                  <a:moveTo>
                    <a:pt x="217" y="1"/>
                  </a:moveTo>
                  <a:cubicBezTo>
                    <a:pt x="158" y="1"/>
                    <a:pt x="97" y="5"/>
                    <a:pt x="36" y="5"/>
                  </a:cubicBezTo>
                  <a:cubicBezTo>
                    <a:pt x="24" y="5"/>
                    <a:pt x="12" y="5"/>
                    <a:pt x="0" y="4"/>
                  </a:cubicBezTo>
                  <a:lnTo>
                    <a:pt x="0" y="4"/>
                  </a:lnTo>
                  <a:cubicBezTo>
                    <a:pt x="18" y="5"/>
                    <a:pt x="36" y="6"/>
                    <a:pt x="54" y="6"/>
                  </a:cubicBezTo>
                  <a:cubicBezTo>
                    <a:pt x="113" y="6"/>
                    <a:pt x="172" y="1"/>
                    <a:pt x="228" y="1"/>
                  </a:cubicBezTo>
                  <a:cubicBezTo>
                    <a:pt x="252" y="1"/>
                    <a:pt x="275" y="2"/>
                    <a:pt x="297" y="4"/>
                  </a:cubicBezTo>
                  <a:cubicBezTo>
                    <a:pt x="271" y="2"/>
                    <a:pt x="244" y="1"/>
                    <a:pt x="21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1981809" y="3875944"/>
              <a:ext cx="11336" cy="17253"/>
            </a:xfrm>
            <a:custGeom>
              <a:rect b="b" l="l" r="r" t="t"/>
              <a:pathLst>
                <a:path extrusionOk="0" h="452" w="297">
                  <a:moveTo>
                    <a:pt x="0" y="0"/>
                  </a:moveTo>
                  <a:cubicBezTo>
                    <a:pt x="196" y="19"/>
                    <a:pt x="294" y="95"/>
                    <a:pt x="35" y="452"/>
                  </a:cubicBezTo>
                  <a:cubicBezTo>
                    <a:pt x="297" y="92"/>
                    <a:pt x="199" y="16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2057616" y="3882394"/>
              <a:ext cx="9657" cy="24314"/>
            </a:xfrm>
            <a:custGeom>
              <a:rect b="b" l="l" r="r" t="t"/>
              <a:pathLst>
                <a:path extrusionOk="0" h="637" w="253">
                  <a:moveTo>
                    <a:pt x="232" y="1"/>
                  </a:moveTo>
                  <a:cubicBezTo>
                    <a:pt x="110" y="1"/>
                    <a:pt x="1" y="82"/>
                    <a:pt x="79" y="226"/>
                  </a:cubicBezTo>
                  <a:cubicBezTo>
                    <a:pt x="192" y="433"/>
                    <a:pt x="140" y="636"/>
                    <a:pt x="77" y="636"/>
                  </a:cubicBezTo>
                  <a:cubicBezTo>
                    <a:pt x="77" y="636"/>
                    <a:pt x="76" y="636"/>
                    <a:pt x="76" y="636"/>
                  </a:cubicBezTo>
                  <a:lnTo>
                    <a:pt x="76" y="636"/>
                  </a:lnTo>
                  <a:cubicBezTo>
                    <a:pt x="77" y="636"/>
                    <a:pt x="78" y="636"/>
                    <a:pt x="80" y="636"/>
                  </a:cubicBezTo>
                  <a:cubicBezTo>
                    <a:pt x="141" y="636"/>
                    <a:pt x="193" y="433"/>
                    <a:pt x="82" y="226"/>
                  </a:cubicBezTo>
                  <a:cubicBezTo>
                    <a:pt x="3" y="83"/>
                    <a:pt x="114" y="1"/>
                    <a:pt x="238" y="1"/>
                  </a:cubicBezTo>
                  <a:cubicBezTo>
                    <a:pt x="243" y="1"/>
                    <a:pt x="248" y="1"/>
                    <a:pt x="252" y="2"/>
                  </a:cubicBezTo>
                  <a:cubicBezTo>
                    <a:pt x="246" y="1"/>
                    <a:pt x="239" y="1"/>
                    <a:pt x="23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1917110" y="3888654"/>
              <a:ext cx="95081" cy="79355"/>
            </a:xfrm>
            <a:custGeom>
              <a:rect b="b" l="l" r="r" t="t"/>
              <a:pathLst>
                <a:path extrusionOk="0" h="2079" w="2491">
                  <a:moveTo>
                    <a:pt x="565" y="1"/>
                  </a:moveTo>
                  <a:cubicBezTo>
                    <a:pt x="571" y="1"/>
                    <a:pt x="578" y="1"/>
                    <a:pt x="584" y="2"/>
                  </a:cubicBezTo>
                  <a:cubicBezTo>
                    <a:pt x="578" y="1"/>
                    <a:pt x="572" y="1"/>
                    <a:pt x="565" y="1"/>
                  </a:cubicBezTo>
                  <a:close/>
                  <a:moveTo>
                    <a:pt x="557" y="1"/>
                  </a:moveTo>
                  <a:cubicBezTo>
                    <a:pt x="536" y="1"/>
                    <a:pt x="515" y="3"/>
                    <a:pt x="493" y="5"/>
                  </a:cubicBezTo>
                  <a:cubicBezTo>
                    <a:pt x="0" y="90"/>
                    <a:pt x="218" y="693"/>
                    <a:pt x="960" y="914"/>
                  </a:cubicBezTo>
                  <a:cubicBezTo>
                    <a:pt x="1702" y="1135"/>
                    <a:pt x="1619" y="1545"/>
                    <a:pt x="2222" y="1959"/>
                  </a:cubicBezTo>
                  <a:cubicBezTo>
                    <a:pt x="2336" y="2038"/>
                    <a:pt x="2424" y="2073"/>
                    <a:pt x="2491" y="2079"/>
                  </a:cubicBezTo>
                  <a:cubicBezTo>
                    <a:pt x="2424" y="2073"/>
                    <a:pt x="2339" y="2035"/>
                    <a:pt x="2226" y="1959"/>
                  </a:cubicBezTo>
                  <a:cubicBezTo>
                    <a:pt x="1623" y="1545"/>
                    <a:pt x="1705" y="1135"/>
                    <a:pt x="963" y="914"/>
                  </a:cubicBezTo>
                  <a:cubicBezTo>
                    <a:pt x="221" y="696"/>
                    <a:pt x="0" y="90"/>
                    <a:pt x="496" y="8"/>
                  </a:cubicBezTo>
                  <a:cubicBezTo>
                    <a:pt x="516" y="4"/>
                    <a:pt x="539" y="1"/>
                    <a:pt x="561" y="1"/>
                  </a:cubicBezTo>
                  <a:cubicBezTo>
                    <a:pt x="562" y="1"/>
                    <a:pt x="564" y="1"/>
                    <a:pt x="565" y="1"/>
                  </a:cubicBezTo>
                  <a:lnTo>
                    <a:pt x="565" y="1"/>
                  </a:lnTo>
                  <a:cubicBezTo>
                    <a:pt x="562" y="1"/>
                    <a:pt x="560" y="1"/>
                    <a:pt x="55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1945586" y="3850102"/>
              <a:ext cx="41796" cy="25498"/>
            </a:xfrm>
            <a:custGeom>
              <a:rect b="b" l="l" r="r" t="t"/>
              <a:pathLst>
                <a:path extrusionOk="0" h="668" w="1095">
                  <a:moveTo>
                    <a:pt x="1047" y="0"/>
                  </a:moveTo>
                  <a:cubicBezTo>
                    <a:pt x="1047" y="0"/>
                    <a:pt x="1047" y="0"/>
                    <a:pt x="1047" y="0"/>
                  </a:cubicBezTo>
                  <a:lnTo>
                    <a:pt x="1047" y="0"/>
                  </a:lnTo>
                  <a:cubicBezTo>
                    <a:pt x="1063" y="0"/>
                    <a:pt x="1079" y="1"/>
                    <a:pt x="1094" y="2"/>
                  </a:cubicBezTo>
                  <a:cubicBezTo>
                    <a:pt x="1079" y="1"/>
                    <a:pt x="1063" y="0"/>
                    <a:pt x="1047" y="0"/>
                  </a:cubicBezTo>
                  <a:close/>
                  <a:moveTo>
                    <a:pt x="1047" y="0"/>
                  </a:moveTo>
                  <a:cubicBezTo>
                    <a:pt x="593" y="0"/>
                    <a:pt x="0" y="335"/>
                    <a:pt x="296" y="579"/>
                  </a:cubicBezTo>
                  <a:cubicBezTo>
                    <a:pt x="372" y="642"/>
                    <a:pt x="485" y="661"/>
                    <a:pt x="605" y="668"/>
                  </a:cubicBezTo>
                  <a:cubicBezTo>
                    <a:pt x="488" y="661"/>
                    <a:pt x="375" y="639"/>
                    <a:pt x="299" y="579"/>
                  </a:cubicBezTo>
                  <a:cubicBezTo>
                    <a:pt x="3" y="335"/>
                    <a:pt x="594" y="0"/>
                    <a:pt x="1047" y="0"/>
                  </a:cubicBezTo>
                  <a:lnTo>
                    <a:pt x="1047" y="0"/>
                  </a:lnTo>
                  <a:cubicBezTo>
                    <a:pt x="1047" y="0"/>
                    <a:pt x="1047" y="0"/>
                    <a:pt x="104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2451116" y="4329181"/>
              <a:ext cx="21490" cy="26337"/>
            </a:xfrm>
            <a:custGeom>
              <a:rect b="b" l="l" r="r" t="t"/>
              <a:pathLst>
                <a:path extrusionOk="0" h="690" w="563">
                  <a:moveTo>
                    <a:pt x="505" y="0"/>
                  </a:moveTo>
                  <a:cubicBezTo>
                    <a:pt x="497" y="0"/>
                    <a:pt x="489" y="1"/>
                    <a:pt x="481" y="2"/>
                  </a:cubicBezTo>
                  <a:cubicBezTo>
                    <a:pt x="1" y="27"/>
                    <a:pt x="92" y="687"/>
                    <a:pt x="370" y="690"/>
                  </a:cubicBezTo>
                  <a:cubicBezTo>
                    <a:pt x="95" y="684"/>
                    <a:pt x="10" y="27"/>
                    <a:pt x="484" y="2"/>
                  </a:cubicBezTo>
                  <a:cubicBezTo>
                    <a:pt x="492" y="1"/>
                    <a:pt x="499" y="1"/>
                    <a:pt x="507" y="0"/>
                  </a:cubicBezTo>
                  <a:lnTo>
                    <a:pt x="507" y="0"/>
                  </a:lnTo>
                  <a:cubicBezTo>
                    <a:pt x="526" y="1"/>
                    <a:pt x="545" y="3"/>
                    <a:pt x="563" y="5"/>
                  </a:cubicBezTo>
                  <a:cubicBezTo>
                    <a:pt x="545" y="3"/>
                    <a:pt x="527" y="0"/>
                    <a:pt x="508" y="0"/>
                  </a:cubicBezTo>
                  <a:cubicBezTo>
                    <a:pt x="508" y="0"/>
                    <a:pt x="507" y="0"/>
                    <a:pt x="507" y="0"/>
                  </a:cubicBezTo>
                  <a:lnTo>
                    <a:pt x="507" y="0"/>
                  </a:lnTo>
                  <a:cubicBezTo>
                    <a:pt x="506" y="0"/>
                    <a:pt x="506" y="0"/>
                    <a:pt x="50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307251" y="3491184"/>
              <a:ext cx="1985" cy="5229"/>
            </a:xfrm>
            <a:custGeom>
              <a:rect b="b" l="l" r="r" t="t"/>
              <a:pathLst>
                <a:path extrusionOk="0" h="137" w="52">
                  <a:moveTo>
                    <a:pt x="1" y="1"/>
                  </a:moveTo>
                  <a:lnTo>
                    <a:pt x="1" y="1"/>
                  </a:lnTo>
                  <a:cubicBezTo>
                    <a:pt x="38" y="4"/>
                    <a:pt x="48" y="61"/>
                    <a:pt x="38" y="137"/>
                  </a:cubicBezTo>
                  <a:lnTo>
                    <a:pt x="42" y="137"/>
                  </a:lnTo>
                  <a:cubicBezTo>
                    <a:pt x="51" y="61"/>
                    <a:pt x="42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2784040" y="3378314"/>
              <a:ext cx="39811" cy="7978"/>
            </a:xfrm>
            <a:custGeom>
              <a:rect b="b" l="l" r="r" t="t"/>
              <a:pathLst>
                <a:path extrusionOk="0" h="209" w="1043">
                  <a:moveTo>
                    <a:pt x="973" y="0"/>
                  </a:moveTo>
                  <a:cubicBezTo>
                    <a:pt x="751" y="0"/>
                    <a:pt x="392" y="75"/>
                    <a:pt x="1" y="208"/>
                  </a:cubicBezTo>
                  <a:lnTo>
                    <a:pt x="7" y="208"/>
                  </a:lnTo>
                  <a:cubicBezTo>
                    <a:pt x="404" y="73"/>
                    <a:pt x="761" y="1"/>
                    <a:pt x="981" y="1"/>
                  </a:cubicBezTo>
                  <a:cubicBezTo>
                    <a:pt x="1003" y="1"/>
                    <a:pt x="1023" y="2"/>
                    <a:pt x="1042" y="3"/>
                  </a:cubicBezTo>
                  <a:cubicBezTo>
                    <a:pt x="1021" y="1"/>
                    <a:pt x="998" y="0"/>
                    <a:pt x="97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2617387" y="3552906"/>
              <a:ext cx="27063" cy="5458"/>
            </a:xfrm>
            <a:custGeom>
              <a:rect b="b" l="l" r="r" t="t"/>
              <a:pathLst>
                <a:path extrusionOk="0" h="143" w="709">
                  <a:moveTo>
                    <a:pt x="708" y="142"/>
                  </a:moveTo>
                  <a:cubicBezTo>
                    <a:pt x="430" y="114"/>
                    <a:pt x="178" y="9"/>
                    <a:pt x="1" y="0"/>
                  </a:cubicBezTo>
                  <a:cubicBezTo>
                    <a:pt x="178" y="9"/>
                    <a:pt x="430" y="114"/>
                    <a:pt x="708" y="1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2306526" y="3496376"/>
              <a:ext cx="34009" cy="20879"/>
            </a:xfrm>
            <a:custGeom>
              <a:rect b="b" l="l" r="r" t="t"/>
              <a:pathLst>
                <a:path extrusionOk="0" h="547" w="891">
                  <a:moveTo>
                    <a:pt x="61" y="1"/>
                  </a:moveTo>
                  <a:cubicBezTo>
                    <a:pt x="51" y="89"/>
                    <a:pt x="23" y="203"/>
                    <a:pt x="13" y="288"/>
                  </a:cubicBezTo>
                  <a:cubicBezTo>
                    <a:pt x="1" y="401"/>
                    <a:pt x="446" y="509"/>
                    <a:pt x="891" y="547"/>
                  </a:cubicBezTo>
                  <a:cubicBezTo>
                    <a:pt x="446" y="506"/>
                    <a:pt x="1" y="401"/>
                    <a:pt x="16" y="288"/>
                  </a:cubicBezTo>
                  <a:cubicBezTo>
                    <a:pt x="26" y="203"/>
                    <a:pt x="54" y="89"/>
                    <a:pt x="6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2409129" y="3724597"/>
              <a:ext cx="40002" cy="16184"/>
            </a:xfrm>
            <a:custGeom>
              <a:rect b="b" l="l" r="r" t="t"/>
              <a:pathLst>
                <a:path extrusionOk="0" h="424" w="1048">
                  <a:moveTo>
                    <a:pt x="0" y="0"/>
                  </a:moveTo>
                  <a:cubicBezTo>
                    <a:pt x="365" y="23"/>
                    <a:pt x="495" y="111"/>
                    <a:pt x="703" y="297"/>
                  </a:cubicBezTo>
                  <a:cubicBezTo>
                    <a:pt x="798" y="376"/>
                    <a:pt x="921" y="423"/>
                    <a:pt x="1047" y="423"/>
                  </a:cubicBezTo>
                  <a:cubicBezTo>
                    <a:pt x="921" y="423"/>
                    <a:pt x="801" y="376"/>
                    <a:pt x="706" y="297"/>
                  </a:cubicBezTo>
                  <a:cubicBezTo>
                    <a:pt x="498" y="111"/>
                    <a:pt x="365" y="2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2430657" y="3679632"/>
              <a:ext cx="17749" cy="3321"/>
            </a:xfrm>
            <a:custGeom>
              <a:rect b="b" l="l" r="r" t="t"/>
              <a:pathLst>
                <a:path extrusionOk="0" h="87" w="465">
                  <a:moveTo>
                    <a:pt x="0" y="1"/>
                  </a:moveTo>
                  <a:cubicBezTo>
                    <a:pt x="28" y="4"/>
                    <a:pt x="57" y="10"/>
                    <a:pt x="85" y="20"/>
                  </a:cubicBezTo>
                  <a:cubicBezTo>
                    <a:pt x="208" y="55"/>
                    <a:pt x="335" y="77"/>
                    <a:pt x="464" y="86"/>
                  </a:cubicBezTo>
                  <a:cubicBezTo>
                    <a:pt x="335" y="77"/>
                    <a:pt x="208" y="55"/>
                    <a:pt x="85" y="20"/>
                  </a:cubicBezTo>
                  <a:cubicBezTo>
                    <a:pt x="57" y="10"/>
                    <a:pt x="28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2423786" y="3692229"/>
              <a:ext cx="36872" cy="2214"/>
            </a:xfrm>
            <a:custGeom>
              <a:rect b="b" l="l" r="r" t="t"/>
              <a:pathLst>
                <a:path extrusionOk="0" h="58" w="966">
                  <a:moveTo>
                    <a:pt x="783" y="1"/>
                  </a:moveTo>
                  <a:cubicBezTo>
                    <a:pt x="600" y="1"/>
                    <a:pt x="417" y="15"/>
                    <a:pt x="237" y="43"/>
                  </a:cubicBezTo>
                  <a:cubicBezTo>
                    <a:pt x="184" y="52"/>
                    <a:pt x="132" y="56"/>
                    <a:pt x="79" y="56"/>
                  </a:cubicBezTo>
                  <a:cubicBezTo>
                    <a:pt x="53" y="56"/>
                    <a:pt x="26" y="55"/>
                    <a:pt x="0" y="53"/>
                  </a:cubicBezTo>
                  <a:lnTo>
                    <a:pt x="0" y="53"/>
                  </a:lnTo>
                  <a:cubicBezTo>
                    <a:pt x="33" y="55"/>
                    <a:pt x="66" y="57"/>
                    <a:pt x="99" y="57"/>
                  </a:cubicBezTo>
                  <a:cubicBezTo>
                    <a:pt x="146" y="57"/>
                    <a:pt x="194" y="54"/>
                    <a:pt x="240" y="47"/>
                  </a:cubicBezTo>
                  <a:cubicBezTo>
                    <a:pt x="425" y="17"/>
                    <a:pt x="612" y="1"/>
                    <a:pt x="800" y="1"/>
                  </a:cubicBezTo>
                  <a:cubicBezTo>
                    <a:pt x="855" y="1"/>
                    <a:pt x="911" y="3"/>
                    <a:pt x="966" y="6"/>
                  </a:cubicBezTo>
                  <a:lnTo>
                    <a:pt x="966" y="6"/>
                  </a:lnTo>
                  <a:cubicBezTo>
                    <a:pt x="905" y="2"/>
                    <a:pt x="844" y="1"/>
                    <a:pt x="78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2484248" y="3699634"/>
              <a:ext cx="20039" cy="5878"/>
            </a:xfrm>
            <a:custGeom>
              <a:rect b="b" l="l" r="r" t="t"/>
              <a:pathLst>
                <a:path extrusionOk="0" h="154" w="525">
                  <a:moveTo>
                    <a:pt x="511" y="1"/>
                  </a:moveTo>
                  <a:cubicBezTo>
                    <a:pt x="341" y="1"/>
                    <a:pt x="128" y="153"/>
                    <a:pt x="16" y="153"/>
                  </a:cubicBezTo>
                  <a:cubicBezTo>
                    <a:pt x="10" y="153"/>
                    <a:pt x="6" y="153"/>
                    <a:pt x="1" y="152"/>
                  </a:cubicBezTo>
                  <a:lnTo>
                    <a:pt x="1" y="152"/>
                  </a:lnTo>
                  <a:cubicBezTo>
                    <a:pt x="6" y="153"/>
                    <a:pt x="12" y="154"/>
                    <a:pt x="18" y="154"/>
                  </a:cubicBezTo>
                  <a:cubicBezTo>
                    <a:pt x="129" y="154"/>
                    <a:pt x="342" y="1"/>
                    <a:pt x="511" y="1"/>
                  </a:cubicBezTo>
                  <a:cubicBezTo>
                    <a:pt x="516" y="1"/>
                    <a:pt x="520" y="1"/>
                    <a:pt x="525" y="1"/>
                  </a:cubicBezTo>
                  <a:lnTo>
                    <a:pt x="525" y="1"/>
                  </a:lnTo>
                  <a:cubicBezTo>
                    <a:pt x="520" y="1"/>
                    <a:pt x="515" y="1"/>
                    <a:pt x="51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2834043" y="3383124"/>
              <a:ext cx="16680" cy="687"/>
            </a:xfrm>
            <a:custGeom>
              <a:rect b="b" l="l" r="r" t="t"/>
              <a:pathLst>
                <a:path extrusionOk="0" h="18" w="437">
                  <a:moveTo>
                    <a:pt x="368" y="1"/>
                  </a:moveTo>
                  <a:cubicBezTo>
                    <a:pt x="260" y="1"/>
                    <a:pt x="138" y="18"/>
                    <a:pt x="46" y="18"/>
                  </a:cubicBezTo>
                  <a:cubicBezTo>
                    <a:pt x="30" y="18"/>
                    <a:pt x="15" y="17"/>
                    <a:pt x="1" y="16"/>
                  </a:cubicBezTo>
                  <a:lnTo>
                    <a:pt x="1" y="16"/>
                  </a:lnTo>
                  <a:cubicBezTo>
                    <a:pt x="16" y="17"/>
                    <a:pt x="32" y="18"/>
                    <a:pt x="50" y="18"/>
                  </a:cubicBezTo>
                  <a:cubicBezTo>
                    <a:pt x="145" y="18"/>
                    <a:pt x="270" y="2"/>
                    <a:pt x="379" y="2"/>
                  </a:cubicBezTo>
                  <a:cubicBezTo>
                    <a:pt x="399" y="2"/>
                    <a:pt x="418" y="2"/>
                    <a:pt x="436" y="3"/>
                  </a:cubicBezTo>
                  <a:cubicBezTo>
                    <a:pt x="415" y="1"/>
                    <a:pt x="392" y="1"/>
                    <a:pt x="36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2298587" y="3724597"/>
              <a:ext cx="35345" cy="10764"/>
            </a:xfrm>
            <a:custGeom>
              <a:rect b="b" l="l" r="r" t="t"/>
              <a:pathLst>
                <a:path extrusionOk="0" h="282" w="926">
                  <a:moveTo>
                    <a:pt x="0" y="0"/>
                  </a:moveTo>
                  <a:cubicBezTo>
                    <a:pt x="142" y="10"/>
                    <a:pt x="250" y="29"/>
                    <a:pt x="303" y="76"/>
                  </a:cubicBezTo>
                  <a:cubicBezTo>
                    <a:pt x="426" y="187"/>
                    <a:pt x="653" y="260"/>
                    <a:pt x="871" y="278"/>
                  </a:cubicBezTo>
                  <a:lnTo>
                    <a:pt x="871" y="278"/>
                  </a:lnTo>
                  <a:cubicBezTo>
                    <a:pt x="651" y="260"/>
                    <a:pt x="426" y="184"/>
                    <a:pt x="306" y="76"/>
                  </a:cubicBezTo>
                  <a:cubicBezTo>
                    <a:pt x="253" y="29"/>
                    <a:pt x="142" y="7"/>
                    <a:pt x="0" y="0"/>
                  </a:cubicBezTo>
                  <a:close/>
                  <a:moveTo>
                    <a:pt x="871" y="278"/>
                  </a:moveTo>
                  <a:lnTo>
                    <a:pt x="871" y="278"/>
                  </a:lnTo>
                  <a:cubicBezTo>
                    <a:pt x="889" y="279"/>
                    <a:pt x="907" y="281"/>
                    <a:pt x="925" y="281"/>
                  </a:cubicBezTo>
                  <a:cubicBezTo>
                    <a:pt x="907" y="281"/>
                    <a:pt x="889" y="279"/>
                    <a:pt x="871" y="2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2880688" y="3402781"/>
              <a:ext cx="25345" cy="1603"/>
            </a:xfrm>
            <a:custGeom>
              <a:rect b="b" l="l" r="r" t="t"/>
              <a:pathLst>
                <a:path extrusionOk="0" h="42" w="664">
                  <a:moveTo>
                    <a:pt x="585" y="1"/>
                  </a:moveTo>
                  <a:cubicBezTo>
                    <a:pt x="585" y="1"/>
                    <a:pt x="585" y="1"/>
                    <a:pt x="585" y="1"/>
                  </a:cubicBezTo>
                  <a:lnTo>
                    <a:pt x="585" y="1"/>
                  </a:lnTo>
                  <a:cubicBezTo>
                    <a:pt x="611" y="1"/>
                    <a:pt x="637" y="1"/>
                    <a:pt x="663" y="3"/>
                  </a:cubicBezTo>
                  <a:cubicBezTo>
                    <a:pt x="637" y="1"/>
                    <a:pt x="611" y="1"/>
                    <a:pt x="585" y="1"/>
                  </a:cubicBezTo>
                  <a:close/>
                  <a:moveTo>
                    <a:pt x="585" y="1"/>
                  </a:moveTo>
                  <a:cubicBezTo>
                    <a:pt x="507" y="1"/>
                    <a:pt x="429" y="8"/>
                    <a:pt x="351" y="22"/>
                  </a:cubicBezTo>
                  <a:cubicBezTo>
                    <a:pt x="270" y="35"/>
                    <a:pt x="190" y="42"/>
                    <a:pt x="109" y="42"/>
                  </a:cubicBezTo>
                  <a:lnTo>
                    <a:pt x="109" y="42"/>
                  </a:lnTo>
                  <a:cubicBezTo>
                    <a:pt x="73" y="42"/>
                    <a:pt x="37" y="41"/>
                    <a:pt x="1" y="38"/>
                  </a:cubicBezTo>
                  <a:lnTo>
                    <a:pt x="1" y="38"/>
                  </a:lnTo>
                  <a:cubicBezTo>
                    <a:pt x="37" y="41"/>
                    <a:pt x="73" y="42"/>
                    <a:pt x="109" y="42"/>
                  </a:cubicBezTo>
                  <a:cubicBezTo>
                    <a:pt x="109" y="42"/>
                    <a:pt x="109" y="42"/>
                    <a:pt x="109" y="42"/>
                  </a:cubicBezTo>
                  <a:lnTo>
                    <a:pt x="109" y="42"/>
                  </a:lnTo>
                  <a:cubicBezTo>
                    <a:pt x="109" y="42"/>
                    <a:pt x="110" y="42"/>
                    <a:pt x="110" y="42"/>
                  </a:cubicBezTo>
                  <a:cubicBezTo>
                    <a:pt x="191" y="42"/>
                    <a:pt x="273" y="35"/>
                    <a:pt x="354" y="22"/>
                  </a:cubicBezTo>
                  <a:cubicBezTo>
                    <a:pt x="430" y="8"/>
                    <a:pt x="507" y="1"/>
                    <a:pt x="585" y="1"/>
                  </a:cubicBezTo>
                  <a:lnTo>
                    <a:pt x="585" y="1"/>
                  </a:lnTo>
                  <a:cubicBezTo>
                    <a:pt x="585" y="1"/>
                    <a:pt x="585" y="1"/>
                    <a:pt x="58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2219421" y="3657074"/>
              <a:ext cx="80386" cy="68286"/>
            </a:xfrm>
            <a:custGeom>
              <a:rect b="b" l="l" r="r" t="t"/>
              <a:pathLst>
                <a:path extrusionOk="0" h="1789" w="2106">
                  <a:moveTo>
                    <a:pt x="1871" y="0"/>
                  </a:moveTo>
                  <a:cubicBezTo>
                    <a:pt x="1819" y="0"/>
                    <a:pt x="1768" y="2"/>
                    <a:pt x="1718" y="5"/>
                  </a:cubicBezTo>
                  <a:cubicBezTo>
                    <a:pt x="1004" y="62"/>
                    <a:pt x="1197" y="554"/>
                    <a:pt x="1636" y="611"/>
                  </a:cubicBezTo>
                  <a:cubicBezTo>
                    <a:pt x="2074" y="665"/>
                    <a:pt x="2103" y="996"/>
                    <a:pt x="1610" y="996"/>
                  </a:cubicBezTo>
                  <a:cubicBezTo>
                    <a:pt x="2106" y="996"/>
                    <a:pt x="2077" y="665"/>
                    <a:pt x="1639" y="611"/>
                  </a:cubicBezTo>
                  <a:cubicBezTo>
                    <a:pt x="1200" y="554"/>
                    <a:pt x="1007" y="62"/>
                    <a:pt x="1721" y="5"/>
                  </a:cubicBezTo>
                  <a:cubicBezTo>
                    <a:pt x="1771" y="2"/>
                    <a:pt x="1821" y="0"/>
                    <a:pt x="1871" y="0"/>
                  </a:cubicBezTo>
                  <a:lnTo>
                    <a:pt x="1871" y="0"/>
                  </a:lnTo>
                  <a:cubicBezTo>
                    <a:pt x="1923" y="0"/>
                    <a:pt x="1974" y="2"/>
                    <a:pt x="2024" y="5"/>
                  </a:cubicBezTo>
                  <a:cubicBezTo>
                    <a:pt x="1973" y="2"/>
                    <a:pt x="1923" y="0"/>
                    <a:pt x="1872" y="0"/>
                  </a:cubicBezTo>
                  <a:cubicBezTo>
                    <a:pt x="1872" y="0"/>
                    <a:pt x="1872" y="0"/>
                    <a:pt x="1871" y="0"/>
                  </a:cubicBezTo>
                  <a:lnTo>
                    <a:pt x="1871" y="0"/>
                  </a:lnTo>
                  <a:cubicBezTo>
                    <a:pt x="1871" y="0"/>
                    <a:pt x="1871" y="0"/>
                    <a:pt x="1871" y="0"/>
                  </a:cubicBezTo>
                  <a:close/>
                  <a:moveTo>
                    <a:pt x="1610" y="996"/>
                  </a:moveTo>
                  <a:cubicBezTo>
                    <a:pt x="1115" y="996"/>
                    <a:pt x="0" y="1305"/>
                    <a:pt x="348" y="1627"/>
                  </a:cubicBezTo>
                  <a:cubicBezTo>
                    <a:pt x="3" y="1305"/>
                    <a:pt x="1118" y="996"/>
                    <a:pt x="1610" y="996"/>
                  </a:cubicBezTo>
                  <a:close/>
                  <a:moveTo>
                    <a:pt x="348" y="1627"/>
                  </a:moveTo>
                  <a:cubicBezTo>
                    <a:pt x="455" y="1728"/>
                    <a:pt x="644" y="1769"/>
                    <a:pt x="865" y="1788"/>
                  </a:cubicBezTo>
                  <a:cubicBezTo>
                    <a:pt x="644" y="1769"/>
                    <a:pt x="458" y="1728"/>
                    <a:pt x="348" y="16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2764039" y="3458129"/>
              <a:ext cx="55347" cy="2939"/>
            </a:xfrm>
            <a:custGeom>
              <a:rect b="b" l="l" r="r" t="t"/>
              <a:pathLst>
                <a:path extrusionOk="0" h="77" w="1450">
                  <a:moveTo>
                    <a:pt x="1306" y="1"/>
                  </a:moveTo>
                  <a:cubicBezTo>
                    <a:pt x="1306" y="1"/>
                    <a:pt x="1306" y="1"/>
                    <a:pt x="1306" y="1"/>
                  </a:cubicBezTo>
                  <a:lnTo>
                    <a:pt x="1306" y="1"/>
                  </a:lnTo>
                  <a:cubicBezTo>
                    <a:pt x="1357" y="1"/>
                    <a:pt x="1405" y="2"/>
                    <a:pt x="1450" y="5"/>
                  </a:cubicBezTo>
                  <a:cubicBezTo>
                    <a:pt x="1405" y="2"/>
                    <a:pt x="1357" y="1"/>
                    <a:pt x="1306" y="1"/>
                  </a:cubicBezTo>
                  <a:close/>
                  <a:moveTo>
                    <a:pt x="1306" y="1"/>
                  </a:moveTo>
                  <a:cubicBezTo>
                    <a:pt x="926" y="1"/>
                    <a:pt x="382" y="76"/>
                    <a:pt x="79" y="77"/>
                  </a:cubicBezTo>
                  <a:lnTo>
                    <a:pt x="79" y="77"/>
                  </a:lnTo>
                  <a:cubicBezTo>
                    <a:pt x="51" y="77"/>
                    <a:pt x="25" y="76"/>
                    <a:pt x="1" y="74"/>
                  </a:cubicBezTo>
                  <a:lnTo>
                    <a:pt x="1" y="74"/>
                  </a:lnTo>
                  <a:cubicBezTo>
                    <a:pt x="24" y="76"/>
                    <a:pt x="50" y="77"/>
                    <a:pt x="79" y="77"/>
                  </a:cubicBezTo>
                  <a:cubicBezTo>
                    <a:pt x="79" y="77"/>
                    <a:pt x="79" y="77"/>
                    <a:pt x="79" y="77"/>
                  </a:cubicBezTo>
                  <a:lnTo>
                    <a:pt x="79" y="77"/>
                  </a:lnTo>
                  <a:cubicBezTo>
                    <a:pt x="79" y="77"/>
                    <a:pt x="79" y="77"/>
                    <a:pt x="79" y="77"/>
                  </a:cubicBezTo>
                  <a:cubicBezTo>
                    <a:pt x="384" y="77"/>
                    <a:pt x="926" y="1"/>
                    <a:pt x="1306" y="1"/>
                  </a:cubicBezTo>
                  <a:lnTo>
                    <a:pt x="1306" y="1"/>
                  </a:lnTo>
                  <a:cubicBezTo>
                    <a:pt x="1306" y="1"/>
                    <a:pt x="1306" y="1"/>
                    <a:pt x="130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2812591" y="3447212"/>
              <a:ext cx="9199" cy="1374"/>
            </a:xfrm>
            <a:custGeom>
              <a:rect b="b" l="l" r="r" t="t"/>
              <a:pathLst>
                <a:path extrusionOk="0" h="36" w="241">
                  <a:moveTo>
                    <a:pt x="1" y="1"/>
                  </a:moveTo>
                  <a:cubicBezTo>
                    <a:pt x="26" y="1"/>
                    <a:pt x="51" y="4"/>
                    <a:pt x="77" y="10"/>
                  </a:cubicBezTo>
                  <a:cubicBezTo>
                    <a:pt x="130" y="23"/>
                    <a:pt x="184" y="32"/>
                    <a:pt x="241" y="35"/>
                  </a:cubicBezTo>
                  <a:cubicBezTo>
                    <a:pt x="184" y="32"/>
                    <a:pt x="130" y="23"/>
                    <a:pt x="77" y="10"/>
                  </a:cubicBezTo>
                  <a:cubicBezTo>
                    <a:pt x="51" y="4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2765718" y="3386139"/>
              <a:ext cx="18627" cy="5725"/>
            </a:xfrm>
            <a:custGeom>
              <a:rect b="b" l="l" r="r" t="t"/>
              <a:pathLst>
                <a:path extrusionOk="0" h="150" w="488">
                  <a:moveTo>
                    <a:pt x="481" y="0"/>
                  </a:moveTo>
                  <a:cubicBezTo>
                    <a:pt x="418" y="22"/>
                    <a:pt x="351" y="47"/>
                    <a:pt x="285" y="73"/>
                  </a:cubicBezTo>
                  <a:cubicBezTo>
                    <a:pt x="144" y="129"/>
                    <a:pt x="55" y="149"/>
                    <a:pt x="10" y="149"/>
                  </a:cubicBezTo>
                  <a:cubicBezTo>
                    <a:pt x="7" y="149"/>
                    <a:pt x="4" y="149"/>
                    <a:pt x="1" y="148"/>
                  </a:cubicBezTo>
                  <a:lnTo>
                    <a:pt x="1" y="148"/>
                  </a:lnTo>
                  <a:cubicBezTo>
                    <a:pt x="5" y="149"/>
                    <a:pt x="10" y="150"/>
                    <a:pt x="16" y="150"/>
                  </a:cubicBezTo>
                  <a:cubicBezTo>
                    <a:pt x="63" y="150"/>
                    <a:pt x="150" y="126"/>
                    <a:pt x="288" y="73"/>
                  </a:cubicBezTo>
                  <a:cubicBezTo>
                    <a:pt x="354" y="47"/>
                    <a:pt x="421" y="22"/>
                    <a:pt x="48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2528259" y="3589779"/>
              <a:ext cx="34735" cy="382"/>
            </a:xfrm>
            <a:custGeom>
              <a:rect b="b" l="l" r="r" t="t"/>
              <a:pathLst>
                <a:path extrusionOk="0" h="10" w="910">
                  <a:moveTo>
                    <a:pt x="625" y="0"/>
                  </a:moveTo>
                  <a:cubicBezTo>
                    <a:pt x="625" y="0"/>
                    <a:pt x="625" y="0"/>
                    <a:pt x="625" y="0"/>
                  </a:cubicBezTo>
                  <a:lnTo>
                    <a:pt x="625" y="0"/>
                  </a:lnTo>
                  <a:cubicBezTo>
                    <a:pt x="720" y="0"/>
                    <a:pt x="816" y="2"/>
                    <a:pt x="909" y="6"/>
                  </a:cubicBezTo>
                  <a:cubicBezTo>
                    <a:pt x="816" y="2"/>
                    <a:pt x="720" y="0"/>
                    <a:pt x="625" y="0"/>
                  </a:cubicBezTo>
                  <a:close/>
                  <a:moveTo>
                    <a:pt x="625" y="0"/>
                  </a:moveTo>
                  <a:cubicBezTo>
                    <a:pt x="395" y="0"/>
                    <a:pt x="169" y="9"/>
                    <a:pt x="0" y="9"/>
                  </a:cubicBezTo>
                  <a:lnTo>
                    <a:pt x="3" y="9"/>
                  </a:lnTo>
                  <a:cubicBezTo>
                    <a:pt x="170" y="9"/>
                    <a:pt x="396" y="0"/>
                    <a:pt x="625" y="0"/>
                  </a:cubicBezTo>
                  <a:lnTo>
                    <a:pt x="625" y="0"/>
                  </a:lnTo>
                  <a:cubicBezTo>
                    <a:pt x="625" y="0"/>
                    <a:pt x="625" y="0"/>
                    <a:pt x="62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2318588" y="3630354"/>
              <a:ext cx="38819" cy="58782"/>
            </a:xfrm>
            <a:custGeom>
              <a:rect b="b" l="l" r="r" t="t"/>
              <a:pathLst>
                <a:path extrusionOk="0" h="1540" w="1017">
                  <a:moveTo>
                    <a:pt x="726" y="1"/>
                  </a:moveTo>
                  <a:cubicBezTo>
                    <a:pt x="805" y="20"/>
                    <a:pt x="518" y="316"/>
                    <a:pt x="300" y="515"/>
                  </a:cubicBezTo>
                  <a:cubicBezTo>
                    <a:pt x="0" y="790"/>
                    <a:pt x="1017" y="1011"/>
                    <a:pt x="1017" y="1339"/>
                  </a:cubicBezTo>
                  <a:cubicBezTo>
                    <a:pt x="1017" y="1011"/>
                    <a:pt x="0" y="790"/>
                    <a:pt x="303" y="515"/>
                  </a:cubicBezTo>
                  <a:cubicBezTo>
                    <a:pt x="524" y="316"/>
                    <a:pt x="815" y="17"/>
                    <a:pt x="726" y="1"/>
                  </a:cubicBezTo>
                  <a:close/>
                  <a:moveTo>
                    <a:pt x="1017" y="1340"/>
                  </a:moveTo>
                  <a:lnTo>
                    <a:pt x="1017" y="1340"/>
                  </a:lnTo>
                  <a:cubicBezTo>
                    <a:pt x="1017" y="1478"/>
                    <a:pt x="882" y="1540"/>
                    <a:pt x="719" y="1540"/>
                  </a:cubicBezTo>
                  <a:cubicBezTo>
                    <a:pt x="704" y="1540"/>
                    <a:pt x="688" y="1539"/>
                    <a:pt x="673" y="1538"/>
                  </a:cubicBezTo>
                  <a:lnTo>
                    <a:pt x="673" y="1538"/>
                  </a:lnTo>
                  <a:cubicBezTo>
                    <a:pt x="689" y="1539"/>
                    <a:pt x="705" y="1540"/>
                    <a:pt x="720" y="1540"/>
                  </a:cubicBezTo>
                  <a:cubicBezTo>
                    <a:pt x="880" y="1540"/>
                    <a:pt x="1017" y="1480"/>
                    <a:pt x="1017" y="13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2292327" y="3525156"/>
              <a:ext cx="20994" cy="37788"/>
            </a:xfrm>
            <a:custGeom>
              <a:rect b="b" l="l" r="r" t="t"/>
              <a:pathLst>
                <a:path extrusionOk="0" h="990" w="550">
                  <a:moveTo>
                    <a:pt x="524" y="1"/>
                  </a:moveTo>
                  <a:cubicBezTo>
                    <a:pt x="0" y="29"/>
                    <a:pt x="167" y="989"/>
                    <a:pt x="549" y="989"/>
                  </a:cubicBezTo>
                  <a:cubicBezTo>
                    <a:pt x="167" y="986"/>
                    <a:pt x="3" y="29"/>
                    <a:pt x="52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2399319" y="3509506"/>
              <a:ext cx="2214" cy="267"/>
            </a:xfrm>
            <a:custGeom>
              <a:rect b="b" l="l" r="r" t="t"/>
              <a:pathLst>
                <a:path extrusionOk="0" h="7" w="58">
                  <a:moveTo>
                    <a:pt x="0" y="1"/>
                  </a:moveTo>
                  <a:cubicBezTo>
                    <a:pt x="19" y="4"/>
                    <a:pt x="35" y="7"/>
                    <a:pt x="57" y="7"/>
                  </a:cubicBezTo>
                  <a:cubicBezTo>
                    <a:pt x="38" y="7"/>
                    <a:pt x="19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2824043" y="3378429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2379318" y="3481069"/>
              <a:ext cx="110655" cy="79508"/>
            </a:xfrm>
            <a:custGeom>
              <a:rect b="b" l="l" r="r" t="t"/>
              <a:pathLst>
                <a:path extrusionOk="0" h="2083" w="2899">
                  <a:moveTo>
                    <a:pt x="2586" y="1"/>
                  </a:moveTo>
                  <a:lnTo>
                    <a:pt x="2586" y="1"/>
                  </a:lnTo>
                  <a:cubicBezTo>
                    <a:pt x="2712" y="20"/>
                    <a:pt x="2892" y="364"/>
                    <a:pt x="2500" y="632"/>
                  </a:cubicBezTo>
                  <a:cubicBezTo>
                    <a:pt x="1980" y="989"/>
                    <a:pt x="935" y="935"/>
                    <a:pt x="467" y="1074"/>
                  </a:cubicBezTo>
                  <a:cubicBezTo>
                    <a:pt x="0" y="1210"/>
                    <a:pt x="771" y="1541"/>
                    <a:pt x="1238" y="1898"/>
                  </a:cubicBezTo>
                  <a:cubicBezTo>
                    <a:pt x="1404" y="2026"/>
                    <a:pt x="1373" y="2082"/>
                    <a:pt x="1243" y="2082"/>
                  </a:cubicBezTo>
                  <a:cubicBezTo>
                    <a:pt x="1232" y="2082"/>
                    <a:pt x="1221" y="2082"/>
                    <a:pt x="1209" y="2081"/>
                  </a:cubicBezTo>
                  <a:lnTo>
                    <a:pt x="1209" y="2081"/>
                  </a:lnTo>
                  <a:cubicBezTo>
                    <a:pt x="1224" y="2082"/>
                    <a:pt x="1237" y="2083"/>
                    <a:pt x="1250" y="2083"/>
                  </a:cubicBezTo>
                  <a:cubicBezTo>
                    <a:pt x="1378" y="2083"/>
                    <a:pt x="1405" y="2024"/>
                    <a:pt x="1241" y="1898"/>
                  </a:cubicBezTo>
                  <a:cubicBezTo>
                    <a:pt x="774" y="1541"/>
                    <a:pt x="3" y="1210"/>
                    <a:pt x="471" y="1074"/>
                  </a:cubicBezTo>
                  <a:cubicBezTo>
                    <a:pt x="938" y="935"/>
                    <a:pt x="1980" y="989"/>
                    <a:pt x="2504" y="632"/>
                  </a:cubicBezTo>
                  <a:cubicBezTo>
                    <a:pt x="2898" y="364"/>
                    <a:pt x="2712" y="16"/>
                    <a:pt x="258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2317519" y="3563136"/>
              <a:ext cx="86035" cy="59507"/>
            </a:xfrm>
            <a:custGeom>
              <a:rect b="b" l="l" r="r" t="t"/>
              <a:pathLst>
                <a:path extrusionOk="0" h="1559" w="2254">
                  <a:moveTo>
                    <a:pt x="1" y="0"/>
                  </a:moveTo>
                  <a:cubicBezTo>
                    <a:pt x="348" y="26"/>
                    <a:pt x="695" y="190"/>
                    <a:pt x="1045" y="736"/>
                  </a:cubicBezTo>
                  <a:cubicBezTo>
                    <a:pt x="698" y="190"/>
                    <a:pt x="348" y="26"/>
                    <a:pt x="1" y="0"/>
                  </a:cubicBezTo>
                  <a:close/>
                  <a:moveTo>
                    <a:pt x="2077" y="1557"/>
                  </a:moveTo>
                  <a:cubicBezTo>
                    <a:pt x="2094" y="1558"/>
                    <a:pt x="2110" y="1559"/>
                    <a:pt x="2124" y="1559"/>
                  </a:cubicBezTo>
                  <a:cubicBezTo>
                    <a:pt x="2125" y="1559"/>
                    <a:pt x="2125" y="1559"/>
                    <a:pt x="2125" y="1559"/>
                  </a:cubicBezTo>
                  <a:lnTo>
                    <a:pt x="2125" y="1559"/>
                  </a:lnTo>
                  <a:cubicBezTo>
                    <a:pt x="2110" y="1559"/>
                    <a:pt x="2094" y="1558"/>
                    <a:pt x="2077" y="1557"/>
                  </a:cubicBezTo>
                  <a:close/>
                  <a:moveTo>
                    <a:pt x="1045" y="736"/>
                  </a:moveTo>
                  <a:cubicBezTo>
                    <a:pt x="1427" y="1342"/>
                    <a:pt x="2251" y="1203"/>
                    <a:pt x="2251" y="1478"/>
                  </a:cubicBezTo>
                  <a:cubicBezTo>
                    <a:pt x="2251" y="1536"/>
                    <a:pt x="2204" y="1559"/>
                    <a:pt x="2125" y="1559"/>
                  </a:cubicBezTo>
                  <a:lnTo>
                    <a:pt x="2125" y="1559"/>
                  </a:lnTo>
                  <a:cubicBezTo>
                    <a:pt x="2125" y="1559"/>
                    <a:pt x="2126" y="1559"/>
                    <a:pt x="2126" y="1559"/>
                  </a:cubicBezTo>
                  <a:cubicBezTo>
                    <a:pt x="2207" y="1559"/>
                    <a:pt x="2254" y="1536"/>
                    <a:pt x="2254" y="1478"/>
                  </a:cubicBezTo>
                  <a:cubicBezTo>
                    <a:pt x="2254" y="1203"/>
                    <a:pt x="1430" y="1342"/>
                    <a:pt x="1045" y="73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2278204" y="3606230"/>
              <a:ext cx="56911" cy="39849"/>
            </a:xfrm>
            <a:custGeom>
              <a:rect b="b" l="l" r="r" t="t"/>
              <a:pathLst>
                <a:path extrusionOk="0" h="1044" w="1491">
                  <a:moveTo>
                    <a:pt x="1381" y="0"/>
                  </a:moveTo>
                  <a:cubicBezTo>
                    <a:pt x="1381" y="0"/>
                    <a:pt x="1381" y="0"/>
                    <a:pt x="1381" y="0"/>
                  </a:cubicBezTo>
                  <a:lnTo>
                    <a:pt x="1381" y="0"/>
                  </a:lnTo>
                  <a:cubicBezTo>
                    <a:pt x="1419" y="0"/>
                    <a:pt x="1455" y="2"/>
                    <a:pt x="1491" y="5"/>
                  </a:cubicBezTo>
                  <a:cubicBezTo>
                    <a:pt x="1455" y="2"/>
                    <a:pt x="1419" y="0"/>
                    <a:pt x="1381" y="0"/>
                  </a:cubicBezTo>
                  <a:close/>
                  <a:moveTo>
                    <a:pt x="1381" y="0"/>
                  </a:moveTo>
                  <a:cubicBezTo>
                    <a:pt x="790" y="0"/>
                    <a:pt x="37" y="345"/>
                    <a:pt x="13" y="734"/>
                  </a:cubicBezTo>
                  <a:cubicBezTo>
                    <a:pt x="1" y="926"/>
                    <a:pt x="168" y="1024"/>
                    <a:pt x="411" y="1043"/>
                  </a:cubicBezTo>
                  <a:cubicBezTo>
                    <a:pt x="171" y="1024"/>
                    <a:pt x="4" y="926"/>
                    <a:pt x="17" y="734"/>
                  </a:cubicBezTo>
                  <a:cubicBezTo>
                    <a:pt x="40" y="345"/>
                    <a:pt x="790" y="0"/>
                    <a:pt x="1381" y="0"/>
                  </a:cubicBezTo>
                  <a:lnTo>
                    <a:pt x="1381" y="0"/>
                  </a:lnTo>
                  <a:cubicBezTo>
                    <a:pt x="1381" y="0"/>
                    <a:pt x="1381" y="0"/>
                    <a:pt x="138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1186679" y="4618017"/>
              <a:ext cx="51453" cy="55995"/>
            </a:xfrm>
            <a:custGeom>
              <a:rect b="b" l="l" r="r" t="t"/>
              <a:pathLst>
                <a:path extrusionOk="0" h="1467" w="1348">
                  <a:moveTo>
                    <a:pt x="779" y="1"/>
                  </a:moveTo>
                  <a:cubicBezTo>
                    <a:pt x="779" y="1"/>
                    <a:pt x="779" y="1"/>
                    <a:pt x="779" y="1"/>
                  </a:cubicBezTo>
                  <a:lnTo>
                    <a:pt x="779" y="1"/>
                  </a:lnTo>
                  <a:cubicBezTo>
                    <a:pt x="788" y="1"/>
                    <a:pt x="796" y="1"/>
                    <a:pt x="805" y="1"/>
                  </a:cubicBezTo>
                  <a:lnTo>
                    <a:pt x="805" y="1"/>
                  </a:lnTo>
                  <a:cubicBezTo>
                    <a:pt x="796" y="1"/>
                    <a:pt x="788" y="1"/>
                    <a:pt x="779" y="1"/>
                  </a:cubicBezTo>
                  <a:close/>
                  <a:moveTo>
                    <a:pt x="779" y="1"/>
                  </a:moveTo>
                  <a:cubicBezTo>
                    <a:pt x="694" y="1"/>
                    <a:pt x="589" y="28"/>
                    <a:pt x="464" y="96"/>
                  </a:cubicBezTo>
                  <a:cubicBezTo>
                    <a:pt x="0" y="342"/>
                    <a:pt x="1016" y="1460"/>
                    <a:pt x="1348" y="1466"/>
                  </a:cubicBezTo>
                  <a:cubicBezTo>
                    <a:pt x="1016" y="1454"/>
                    <a:pt x="3" y="342"/>
                    <a:pt x="467" y="96"/>
                  </a:cubicBezTo>
                  <a:cubicBezTo>
                    <a:pt x="590" y="28"/>
                    <a:pt x="694" y="1"/>
                    <a:pt x="779" y="1"/>
                  </a:cubicBezTo>
                  <a:lnTo>
                    <a:pt x="779" y="1"/>
                  </a:lnTo>
                  <a:cubicBezTo>
                    <a:pt x="779" y="1"/>
                    <a:pt x="779" y="1"/>
                    <a:pt x="77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2512456" y="4092943"/>
              <a:ext cx="42674" cy="46071"/>
            </a:xfrm>
            <a:custGeom>
              <a:rect b="b" l="l" r="r" t="t"/>
              <a:pathLst>
                <a:path extrusionOk="0" h="1207" w="1118">
                  <a:moveTo>
                    <a:pt x="1014" y="0"/>
                  </a:moveTo>
                  <a:cubicBezTo>
                    <a:pt x="1014" y="0"/>
                    <a:pt x="1014" y="0"/>
                    <a:pt x="1014" y="0"/>
                  </a:cubicBezTo>
                  <a:lnTo>
                    <a:pt x="1014" y="0"/>
                  </a:lnTo>
                  <a:cubicBezTo>
                    <a:pt x="1049" y="0"/>
                    <a:pt x="1083" y="1"/>
                    <a:pt x="1118" y="4"/>
                  </a:cubicBezTo>
                  <a:cubicBezTo>
                    <a:pt x="1083" y="1"/>
                    <a:pt x="1049" y="0"/>
                    <a:pt x="1014" y="0"/>
                  </a:cubicBezTo>
                  <a:close/>
                  <a:moveTo>
                    <a:pt x="1014" y="0"/>
                  </a:moveTo>
                  <a:cubicBezTo>
                    <a:pt x="951" y="0"/>
                    <a:pt x="888" y="4"/>
                    <a:pt x="824" y="10"/>
                  </a:cubicBezTo>
                  <a:cubicBezTo>
                    <a:pt x="524" y="38"/>
                    <a:pt x="0" y="502"/>
                    <a:pt x="275" y="970"/>
                  </a:cubicBezTo>
                  <a:cubicBezTo>
                    <a:pt x="354" y="1112"/>
                    <a:pt x="506" y="1203"/>
                    <a:pt x="667" y="1206"/>
                  </a:cubicBezTo>
                  <a:cubicBezTo>
                    <a:pt x="506" y="1203"/>
                    <a:pt x="357" y="1112"/>
                    <a:pt x="278" y="970"/>
                  </a:cubicBezTo>
                  <a:cubicBezTo>
                    <a:pt x="0" y="502"/>
                    <a:pt x="524" y="38"/>
                    <a:pt x="828" y="10"/>
                  </a:cubicBezTo>
                  <a:cubicBezTo>
                    <a:pt x="889" y="4"/>
                    <a:pt x="951" y="0"/>
                    <a:pt x="1014" y="0"/>
                  </a:cubicBezTo>
                  <a:lnTo>
                    <a:pt x="1014" y="0"/>
                  </a:lnTo>
                  <a:cubicBezTo>
                    <a:pt x="1014" y="0"/>
                    <a:pt x="1014" y="0"/>
                    <a:pt x="101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2074640" y="3661540"/>
              <a:ext cx="67103" cy="20077"/>
            </a:xfrm>
            <a:custGeom>
              <a:rect b="b" l="l" r="r" t="t"/>
              <a:pathLst>
                <a:path extrusionOk="0" h="526" w="1758">
                  <a:moveTo>
                    <a:pt x="1625" y="0"/>
                  </a:moveTo>
                  <a:cubicBezTo>
                    <a:pt x="1625" y="0"/>
                    <a:pt x="1625" y="0"/>
                    <a:pt x="1625" y="0"/>
                  </a:cubicBezTo>
                  <a:lnTo>
                    <a:pt x="1625" y="0"/>
                  </a:lnTo>
                  <a:cubicBezTo>
                    <a:pt x="1674" y="0"/>
                    <a:pt x="1719" y="2"/>
                    <a:pt x="1757" y="5"/>
                  </a:cubicBezTo>
                  <a:cubicBezTo>
                    <a:pt x="1719" y="2"/>
                    <a:pt x="1674" y="0"/>
                    <a:pt x="1625" y="0"/>
                  </a:cubicBezTo>
                  <a:close/>
                  <a:moveTo>
                    <a:pt x="1624" y="0"/>
                  </a:moveTo>
                  <a:cubicBezTo>
                    <a:pt x="1279" y="0"/>
                    <a:pt x="706" y="71"/>
                    <a:pt x="360" y="168"/>
                  </a:cubicBezTo>
                  <a:lnTo>
                    <a:pt x="360" y="168"/>
                  </a:lnTo>
                  <a:cubicBezTo>
                    <a:pt x="707" y="71"/>
                    <a:pt x="1280" y="0"/>
                    <a:pt x="1625" y="0"/>
                  </a:cubicBezTo>
                  <a:lnTo>
                    <a:pt x="1625" y="0"/>
                  </a:lnTo>
                  <a:cubicBezTo>
                    <a:pt x="1625" y="0"/>
                    <a:pt x="1625" y="0"/>
                    <a:pt x="1624" y="0"/>
                  </a:cubicBezTo>
                  <a:close/>
                  <a:moveTo>
                    <a:pt x="360" y="168"/>
                  </a:moveTo>
                  <a:cubicBezTo>
                    <a:pt x="131" y="232"/>
                    <a:pt x="1" y="308"/>
                    <a:pt x="100" y="383"/>
                  </a:cubicBezTo>
                  <a:cubicBezTo>
                    <a:pt x="220" y="472"/>
                    <a:pt x="378" y="516"/>
                    <a:pt x="551" y="525"/>
                  </a:cubicBezTo>
                  <a:cubicBezTo>
                    <a:pt x="381" y="516"/>
                    <a:pt x="223" y="472"/>
                    <a:pt x="103" y="383"/>
                  </a:cubicBezTo>
                  <a:cubicBezTo>
                    <a:pt x="3" y="308"/>
                    <a:pt x="132" y="232"/>
                    <a:pt x="360" y="16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2386646" y="4267192"/>
              <a:ext cx="39811" cy="14734"/>
            </a:xfrm>
            <a:custGeom>
              <a:rect b="b" l="l" r="r" t="t"/>
              <a:pathLst>
                <a:path extrusionOk="0" h="386" w="1043">
                  <a:moveTo>
                    <a:pt x="1" y="0"/>
                  </a:moveTo>
                  <a:cubicBezTo>
                    <a:pt x="140" y="25"/>
                    <a:pt x="272" y="82"/>
                    <a:pt x="386" y="171"/>
                  </a:cubicBezTo>
                  <a:cubicBezTo>
                    <a:pt x="426" y="198"/>
                    <a:pt x="471" y="224"/>
                    <a:pt x="519" y="247"/>
                  </a:cubicBezTo>
                  <a:lnTo>
                    <a:pt x="519" y="247"/>
                  </a:lnTo>
                  <a:cubicBezTo>
                    <a:pt x="472" y="224"/>
                    <a:pt x="428" y="199"/>
                    <a:pt x="389" y="171"/>
                  </a:cubicBezTo>
                  <a:cubicBezTo>
                    <a:pt x="244" y="66"/>
                    <a:pt x="114" y="13"/>
                    <a:pt x="1" y="0"/>
                  </a:cubicBezTo>
                  <a:close/>
                  <a:moveTo>
                    <a:pt x="519" y="247"/>
                  </a:moveTo>
                  <a:cubicBezTo>
                    <a:pt x="673" y="322"/>
                    <a:pt x="861" y="368"/>
                    <a:pt x="1043" y="385"/>
                  </a:cubicBezTo>
                  <a:cubicBezTo>
                    <a:pt x="862" y="368"/>
                    <a:pt x="673" y="320"/>
                    <a:pt x="519" y="2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2315687" y="4277918"/>
              <a:ext cx="15459" cy="18818"/>
            </a:xfrm>
            <a:custGeom>
              <a:rect b="b" l="l" r="r" t="t"/>
              <a:pathLst>
                <a:path extrusionOk="0" h="493" w="405">
                  <a:moveTo>
                    <a:pt x="105" y="0"/>
                  </a:moveTo>
                  <a:cubicBezTo>
                    <a:pt x="379" y="28"/>
                    <a:pt x="1" y="461"/>
                    <a:pt x="405" y="492"/>
                  </a:cubicBezTo>
                  <a:cubicBezTo>
                    <a:pt x="1" y="458"/>
                    <a:pt x="383" y="25"/>
                    <a:pt x="10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2286029" y="4193484"/>
              <a:ext cx="50766" cy="89394"/>
            </a:xfrm>
            <a:custGeom>
              <a:rect b="b" l="l" r="r" t="t"/>
              <a:pathLst>
                <a:path extrusionOk="0" h="2342" w="1330">
                  <a:moveTo>
                    <a:pt x="1303" y="1"/>
                  </a:moveTo>
                  <a:cubicBezTo>
                    <a:pt x="1104" y="1"/>
                    <a:pt x="789" y="223"/>
                    <a:pt x="771" y="564"/>
                  </a:cubicBezTo>
                  <a:cubicBezTo>
                    <a:pt x="792" y="222"/>
                    <a:pt x="1108" y="1"/>
                    <a:pt x="1306" y="1"/>
                  </a:cubicBezTo>
                  <a:cubicBezTo>
                    <a:pt x="1314" y="1"/>
                    <a:pt x="1322" y="2"/>
                    <a:pt x="1330" y="2"/>
                  </a:cubicBezTo>
                  <a:cubicBezTo>
                    <a:pt x="1321" y="1"/>
                    <a:pt x="1312" y="1"/>
                    <a:pt x="1303" y="1"/>
                  </a:cubicBezTo>
                  <a:close/>
                  <a:moveTo>
                    <a:pt x="771" y="564"/>
                  </a:moveTo>
                  <a:lnTo>
                    <a:pt x="771" y="564"/>
                  </a:lnTo>
                  <a:cubicBezTo>
                    <a:pt x="743" y="1057"/>
                    <a:pt x="468" y="946"/>
                    <a:pt x="604" y="1413"/>
                  </a:cubicBezTo>
                  <a:cubicBezTo>
                    <a:pt x="743" y="1881"/>
                    <a:pt x="1" y="1991"/>
                    <a:pt x="83" y="2237"/>
                  </a:cubicBezTo>
                  <a:cubicBezTo>
                    <a:pt x="99" y="2297"/>
                    <a:pt x="153" y="2338"/>
                    <a:pt x="212" y="2341"/>
                  </a:cubicBezTo>
                  <a:cubicBezTo>
                    <a:pt x="153" y="2338"/>
                    <a:pt x="99" y="2297"/>
                    <a:pt x="86" y="2237"/>
                  </a:cubicBezTo>
                  <a:cubicBezTo>
                    <a:pt x="4" y="1991"/>
                    <a:pt x="746" y="1881"/>
                    <a:pt x="607" y="1413"/>
                  </a:cubicBezTo>
                  <a:cubicBezTo>
                    <a:pt x="471" y="946"/>
                    <a:pt x="746" y="1060"/>
                    <a:pt x="771" y="56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2577652" y="4065117"/>
              <a:ext cx="18474" cy="23398"/>
            </a:xfrm>
            <a:custGeom>
              <a:rect b="b" l="l" r="r" t="t"/>
              <a:pathLst>
                <a:path extrusionOk="0" h="613" w="484">
                  <a:moveTo>
                    <a:pt x="0" y="0"/>
                  </a:moveTo>
                  <a:cubicBezTo>
                    <a:pt x="272" y="16"/>
                    <a:pt x="303" y="584"/>
                    <a:pt x="483" y="613"/>
                  </a:cubicBezTo>
                  <a:cubicBezTo>
                    <a:pt x="303" y="581"/>
                    <a:pt x="272" y="1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2648496" y="3979768"/>
              <a:ext cx="31605" cy="11642"/>
            </a:xfrm>
            <a:custGeom>
              <a:rect b="b" l="l" r="r" t="t"/>
              <a:pathLst>
                <a:path extrusionOk="0" h="305" w="828">
                  <a:moveTo>
                    <a:pt x="810" y="1"/>
                  </a:moveTo>
                  <a:cubicBezTo>
                    <a:pt x="626" y="1"/>
                    <a:pt x="299" y="141"/>
                    <a:pt x="146" y="257"/>
                  </a:cubicBezTo>
                  <a:cubicBezTo>
                    <a:pt x="299" y="144"/>
                    <a:pt x="627" y="1"/>
                    <a:pt x="811" y="1"/>
                  </a:cubicBezTo>
                  <a:cubicBezTo>
                    <a:pt x="816" y="1"/>
                    <a:pt x="822" y="1"/>
                    <a:pt x="827" y="1"/>
                  </a:cubicBezTo>
                  <a:lnTo>
                    <a:pt x="827" y="1"/>
                  </a:lnTo>
                  <a:cubicBezTo>
                    <a:pt x="822" y="1"/>
                    <a:pt x="816" y="1"/>
                    <a:pt x="810" y="1"/>
                  </a:cubicBezTo>
                  <a:close/>
                  <a:moveTo>
                    <a:pt x="146" y="257"/>
                  </a:moveTo>
                  <a:cubicBezTo>
                    <a:pt x="105" y="289"/>
                    <a:pt x="51" y="304"/>
                    <a:pt x="0" y="304"/>
                  </a:cubicBezTo>
                  <a:cubicBezTo>
                    <a:pt x="4" y="305"/>
                    <a:pt x="8" y="305"/>
                    <a:pt x="12" y="305"/>
                  </a:cubicBezTo>
                  <a:cubicBezTo>
                    <a:pt x="61" y="305"/>
                    <a:pt x="108" y="286"/>
                    <a:pt x="146" y="25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2879352" y="4148863"/>
              <a:ext cx="5000" cy="153"/>
            </a:xfrm>
            <a:custGeom>
              <a:rect b="b" l="l" r="r" t="t"/>
              <a:pathLst>
                <a:path extrusionOk="0" h="4" w="131">
                  <a:moveTo>
                    <a:pt x="65" y="1"/>
                  </a:moveTo>
                  <a:cubicBezTo>
                    <a:pt x="44" y="1"/>
                    <a:pt x="23" y="2"/>
                    <a:pt x="1" y="3"/>
                  </a:cubicBezTo>
                  <a:lnTo>
                    <a:pt x="4" y="3"/>
                  </a:lnTo>
                  <a:cubicBezTo>
                    <a:pt x="24" y="2"/>
                    <a:pt x="45" y="1"/>
                    <a:pt x="66" y="1"/>
                  </a:cubicBezTo>
                  <a:lnTo>
                    <a:pt x="66" y="1"/>
                  </a:lnTo>
                  <a:cubicBezTo>
                    <a:pt x="87" y="1"/>
                    <a:pt x="108" y="2"/>
                    <a:pt x="130" y="3"/>
                  </a:cubicBezTo>
                  <a:cubicBezTo>
                    <a:pt x="108" y="2"/>
                    <a:pt x="87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1"/>
                  </a:lnTo>
                  <a:cubicBezTo>
                    <a:pt x="66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2483065" y="4000990"/>
              <a:ext cx="80882" cy="76455"/>
            </a:xfrm>
            <a:custGeom>
              <a:rect b="b" l="l" r="r" t="t"/>
              <a:pathLst>
                <a:path extrusionOk="0" h="2003" w="2119">
                  <a:moveTo>
                    <a:pt x="0" y="1"/>
                  </a:moveTo>
                  <a:lnTo>
                    <a:pt x="0" y="1"/>
                  </a:lnTo>
                  <a:cubicBezTo>
                    <a:pt x="29" y="7"/>
                    <a:pt x="57" y="17"/>
                    <a:pt x="85" y="32"/>
                  </a:cubicBezTo>
                  <a:cubicBezTo>
                    <a:pt x="60" y="17"/>
                    <a:pt x="32" y="7"/>
                    <a:pt x="0" y="1"/>
                  </a:cubicBezTo>
                  <a:close/>
                  <a:moveTo>
                    <a:pt x="85" y="32"/>
                  </a:moveTo>
                  <a:lnTo>
                    <a:pt x="85" y="32"/>
                  </a:lnTo>
                  <a:cubicBezTo>
                    <a:pt x="332" y="168"/>
                    <a:pt x="745" y="250"/>
                    <a:pt x="827" y="500"/>
                  </a:cubicBezTo>
                  <a:cubicBezTo>
                    <a:pt x="745" y="250"/>
                    <a:pt x="335" y="168"/>
                    <a:pt x="85" y="32"/>
                  </a:cubicBezTo>
                  <a:close/>
                  <a:moveTo>
                    <a:pt x="828" y="500"/>
                  </a:moveTo>
                  <a:lnTo>
                    <a:pt x="828" y="500"/>
                  </a:lnTo>
                  <a:cubicBezTo>
                    <a:pt x="897" y="708"/>
                    <a:pt x="1127" y="607"/>
                    <a:pt x="1156" y="800"/>
                  </a:cubicBezTo>
                  <a:cubicBezTo>
                    <a:pt x="1184" y="992"/>
                    <a:pt x="2062" y="1213"/>
                    <a:pt x="2090" y="1431"/>
                  </a:cubicBezTo>
                  <a:cubicBezTo>
                    <a:pt x="2115" y="1652"/>
                    <a:pt x="1238" y="1762"/>
                    <a:pt x="1484" y="1955"/>
                  </a:cubicBezTo>
                  <a:cubicBezTo>
                    <a:pt x="1522" y="1983"/>
                    <a:pt x="1566" y="1999"/>
                    <a:pt x="1613" y="2002"/>
                  </a:cubicBezTo>
                  <a:cubicBezTo>
                    <a:pt x="1566" y="1999"/>
                    <a:pt x="1522" y="1980"/>
                    <a:pt x="1487" y="1955"/>
                  </a:cubicBezTo>
                  <a:cubicBezTo>
                    <a:pt x="1241" y="1762"/>
                    <a:pt x="2118" y="1652"/>
                    <a:pt x="2093" y="1431"/>
                  </a:cubicBezTo>
                  <a:cubicBezTo>
                    <a:pt x="2065" y="1213"/>
                    <a:pt x="1184" y="992"/>
                    <a:pt x="1159" y="800"/>
                  </a:cubicBezTo>
                  <a:cubicBezTo>
                    <a:pt x="1130" y="607"/>
                    <a:pt x="897" y="708"/>
                    <a:pt x="828" y="50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2629945" y="3956025"/>
              <a:ext cx="20154" cy="8397"/>
            </a:xfrm>
            <a:custGeom>
              <a:rect b="b" l="l" r="r" t="t"/>
              <a:pathLst>
                <a:path extrusionOk="0" h="220" w="528">
                  <a:moveTo>
                    <a:pt x="487" y="1"/>
                  </a:moveTo>
                  <a:cubicBezTo>
                    <a:pt x="281" y="1"/>
                    <a:pt x="68" y="68"/>
                    <a:pt x="0" y="219"/>
                  </a:cubicBezTo>
                  <a:cubicBezTo>
                    <a:pt x="69" y="71"/>
                    <a:pt x="282" y="1"/>
                    <a:pt x="488" y="1"/>
                  </a:cubicBezTo>
                  <a:cubicBezTo>
                    <a:pt x="501" y="1"/>
                    <a:pt x="514" y="1"/>
                    <a:pt x="527" y="1"/>
                  </a:cubicBezTo>
                  <a:lnTo>
                    <a:pt x="527" y="1"/>
                  </a:lnTo>
                  <a:cubicBezTo>
                    <a:pt x="514" y="1"/>
                    <a:pt x="500" y="1"/>
                    <a:pt x="48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2813393" y="4108708"/>
              <a:ext cx="9008" cy="840"/>
            </a:xfrm>
            <a:custGeom>
              <a:rect b="b" l="l" r="r" t="t"/>
              <a:pathLst>
                <a:path extrusionOk="0" h="22" w="236">
                  <a:moveTo>
                    <a:pt x="191" y="1"/>
                  </a:moveTo>
                  <a:cubicBezTo>
                    <a:pt x="164" y="1"/>
                    <a:pt x="136" y="4"/>
                    <a:pt x="109" y="10"/>
                  </a:cubicBezTo>
                  <a:cubicBezTo>
                    <a:pt x="83" y="18"/>
                    <a:pt x="55" y="21"/>
                    <a:pt x="27" y="21"/>
                  </a:cubicBezTo>
                  <a:lnTo>
                    <a:pt x="27" y="21"/>
                  </a:lnTo>
                  <a:cubicBezTo>
                    <a:pt x="18" y="21"/>
                    <a:pt x="9" y="21"/>
                    <a:pt x="0" y="20"/>
                  </a:cubicBezTo>
                  <a:lnTo>
                    <a:pt x="0" y="20"/>
                  </a:lnTo>
                  <a:cubicBezTo>
                    <a:pt x="9" y="21"/>
                    <a:pt x="18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lnTo>
                    <a:pt x="27" y="21"/>
                  </a:lnTo>
                  <a:cubicBezTo>
                    <a:pt x="27" y="21"/>
                    <a:pt x="27" y="21"/>
                    <a:pt x="27" y="21"/>
                  </a:cubicBezTo>
                  <a:cubicBezTo>
                    <a:pt x="56" y="21"/>
                    <a:pt x="84" y="18"/>
                    <a:pt x="112" y="10"/>
                  </a:cubicBezTo>
                  <a:cubicBezTo>
                    <a:pt x="137" y="4"/>
                    <a:pt x="164" y="1"/>
                    <a:pt x="191" y="1"/>
                  </a:cubicBezTo>
                  <a:lnTo>
                    <a:pt x="191" y="1"/>
                  </a:lnTo>
                  <a:cubicBezTo>
                    <a:pt x="206" y="1"/>
                    <a:pt x="221" y="2"/>
                    <a:pt x="236" y="4"/>
                  </a:cubicBezTo>
                  <a:cubicBezTo>
                    <a:pt x="221" y="2"/>
                    <a:pt x="206" y="1"/>
                    <a:pt x="191" y="1"/>
                  </a:cubicBezTo>
                  <a:cubicBezTo>
                    <a:pt x="191" y="1"/>
                    <a:pt x="191" y="1"/>
                    <a:pt x="191" y="1"/>
                  </a:cubicBezTo>
                  <a:lnTo>
                    <a:pt x="191" y="1"/>
                  </a:lnTo>
                  <a:cubicBezTo>
                    <a:pt x="191" y="1"/>
                    <a:pt x="191" y="1"/>
                    <a:pt x="19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2733693" y="4015953"/>
              <a:ext cx="14237" cy="9313"/>
            </a:xfrm>
            <a:custGeom>
              <a:rect b="b" l="l" r="r" t="t"/>
              <a:pathLst>
                <a:path extrusionOk="0" h="244" w="373">
                  <a:moveTo>
                    <a:pt x="365" y="0"/>
                  </a:moveTo>
                  <a:cubicBezTo>
                    <a:pt x="228" y="0"/>
                    <a:pt x="164" y="243"/>
                    <a:pt x="0" y="243"/>
                  </a:cubicBezTo>
                  <a:cubicBezTo>
                    <a:pt x="169" y="243"/>
                    <a:pt x="232" y="0"/>
                    <a:pt x="368" y="0"/>
                  </a:cubicBezTo>
                  <a:cubicBezTo>
                    <a:pt x="369" y="0"/>
                    <a:pt x="371" y="0"/>
                    <a:pt x="373" y="0"/>
                  </a:cubicBezTo>
                  <a:cubicBezTo>
                    <a:pt x="370" y="0"/>
                    <a:pt x="368" y="0"/>
                    <a:pt x="36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2606547" y="4086683"/>
              <a:ext cx="40193" cy="69088"/>
            </a:xfrm>
            <a:custGeom>
              <a:rect b="b" l="l" r="r" t="t"/>
              <a:pathLst>
                <a:path extrusionOk="0" h="1810" w="1053">
                  <a:moveTo>
                    <a:pt x="1" y="0"/>
                  </a:moveTo>
                  <a:cubicBezTo>
                    <a:pt x="244" y="22"/>
                    <a:pt x="465" y="275"/>
                    <a:pt x="721" y="641"/>
                  </a:cubicBezTo>
                  <a:cubicBezTo>
                    <a:pt x="1052" y="1108"/>
                    <a:pt x="695" y="1550"/>
                    <a:pt x="721" y="1714"/>
                  </a:cubicBezTo>
                  <a:cubicBezTo>
                    <a:pt x="730" y="1771"/>
                    <a:pt x="812" y="1800"/>
                    <a:pt x="929" y="1809"/>
                  </a:cubicBezTo>
                  <a:cubicBezTo>
                    <a:pt x="815" y="1800"/>
                    <a:pt x="733" y="1771"/>
                    <a:pt x="724" y="1714"/>
                  </a:cubicBezTo>
                  <a:cubicBezTo>
                    <a:pt x="695" y="1550"/>
                    <a:pt x="1052" y="1108"/>
                    <a:pt x="724" y="641"/>
                  </a:cubicBezTo>
                  <a:cubicBezTo>
                    <a:pt x="465" y="278"/>
                    <a:pt x="247" y="22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2693308" y="3993623"/>
              <a:ext cx="19696" cy="2405"/>
            </a:xfrm>
            <a:custGeom>
              <a:rect b="b" l="l" r="r" t="t"/>
              <a:pathLst>
                <a:path extrusionOk="0" h="63" w="516">
                  <a:moveTo>
                    <a:pt x="437" y="1"/>
                  </a:moveTo>
                  <a:cubicBezTo>
                    <a:pt x="437" y="1"/>
                    <a:pt x="437" y="1"/>
                    <a:pt x="437" y="1"/>
                  </a:cubicBezTo>
                  <a:lnTo>
                    <a:pt x="437" y="1"/>
                  </a:lnTo>
                  <a:cubicBezTo>
                    <a:pt x="463" y="1"/>
                    <a:pt x="489" y="2"/>
                    <a:pt x="515" y="4"/>
                  </a:cubicBezTo>
                  <a:cubicBezTo>
                    <a:pt x="489" y="2"/>
                    <a:pt x="463" y="1"/>
                    <a:pt x="437" y="1"/>
                  </a:cubicBezTo>
                  <a:close/>
                  <a:moveTo>
                    <a:pt x="437" y="1"/>
                  </a:moveTo>
                  <a:cubicBezTo>
                    <a:pt x="359" y="1"/>
                    <a:pt x="282" y="12"/>
                    <a:pt x="206" y="33"/>
                  </a:cubicBezTo>
                  <a:cubicBezTo>
                    <a:pt x="148" y="52"/>
                    <a:pt x="87" y="62"/>
                    <a:pt x="27" y="62"/>
                  </a:cubicBezTo>
                  <a:cubicBezTo>
                    <a:pt x="18" y="62"/>
                    <a:pt x="9" y="62"/>
                    <a:pt x="1" y="61"/>
                  </a:cubicBezTo>
                  <a:lnTo>
                    <a:pt x="1" y="61"/>
                  </a:lnTo>
                  <a:cubicBezTo>
                    <a:pt x="13" y="62"/>
                    <a:pt x="25" y="63"/>
                    <a:pt x="37" y="63"/>
                  </a:cubicBezTo>
                  <a:cubicBezTo>
                    <a:pt x="95" y="63"/>
                    <a:pt x="154" y="51"/>
                    <a:pt x="209" y="33"/>
                  </a:cubicBezTo>
                  <a:cubicBezTo>
                    <a:pt x="282" y="12"/>
                    <a:pt x="359" y="1"/>
                    <a:pt x="437" y="1"/>
                  </a:cubicBezTo>
                  <a:lnTo>
                    <a:pt x="437" y="1"/>
                  </a:lnTo>
                  <a:cubicBezTo>
                    <a:pt x="437" y="1"/>
                    <a:pt x="437" y="1"/>
                    <a:pt x="43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2236178" y="3979920"/>
              <a:ext cx="40155" cy="30154"/>
            </a:xfrm>
            <a:custGeom>
              <a:rect b="b" l="l" r="r" t="t"/>
              <a:pathLst>
                <a:path extrusionOk="0" h="790" w="1052">
                  <a:moveTo>
                    <a:pt x="19" y="171"/>
                  </a:moveTo>
                  <a:cubicBezTo>
                    <a:pt x="0" y="16"/>
                    <a:pt x="231" y="0"/>
                    <a:pt x="493" y="26"/>
                  </a:cubicBezTo>
                  <a:cubicBezTo>
                    <a:pt x="231" y="0"/>
                    <a:pt x="0" y="16"/>
                    <a:pt x="19" y="171"/>
                  </a:cubicBezTo>
                  <a:cubicBezTo>
                    <a:pt x="41" y="389"/>
                    <a:pt x="613" y="771"/>
                    <a:pt x="1051" y="790"/>
                  </a:cubicBezTo>
                  <a:cubicBezTo>
                    <a:pt x="613" y="771"/>
                    <a:pt x="41" y="389"/>
                    <a:pt x="19" y="17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316412" y="3855179"/>
              <a:ext cx="94394" cy="108937"/>
            </a:xfrm>
            <a:custGeom>
              <a:rect b="b" l="l" r="r" t="t"/>
              <a:pathLst>
                <a:path extrusionOk="0" h="2854" w="2473">
                  <a:moveTo>
                    <a:pt x="2428" y="0"/>
                  </a:moveTo>
                  <a:cubicBezTo>
                    <a:pt x="2428" y="0"/>
                    <a:pt x="2428" y="0"/>
                    <a:pt x="2428" y="0"/>
                  </a:cubicBezTo>
                  <a:lnTo>
                    <a:pt x="2428" y="0"/>
                  </a:lnTo>
                  <a:cubicBezTo>
                    <a:pt x="2443" y="0"/>
                    <a:pt x="2458" y="1"/>
                    <a:pt x="2472" y="1"/>
                  </a:cubicBezTo>
                  <a:cubicBezTo>
                    <a:pt x="2458" y="1"/>
                    <a:pt x="2443" y="0"/>
                    <a:pt x="2428" y="0"/>
                  </a:cubicBezTo>
                  <a:close/>
                  <a:moveTo>
                    <a:pt x="2428" y="0"/>
                  </a:moveTo>
                  <a:cubicBezTo>
                    <a:pt x="2145" y="0"/>
                    <a:pt x="1828" y="113"/>
                    <a:pt x="1705" y="254"/>
                  </a:cubicBezTo>
                  <a:cubicBezTo>
                    <a:pt x="1831" y="113"/>
                    <a:pt x="2145" y="0"/>
                    <a:pt x="2428" y="0"/>
                  </a:cubicBezTo>
                  <a:lnTo>
                    <a:pt x="2428" y="0"/>
                  </a:lnTo>
                  <a:cubicBezTo>
                    <a:pt x="2428" y="0"/>
                    <a:pt x="2428" y="0"/>
                    <a:pt x="2428" y="0"/>
                  </a:cubicBezTo>
                  <a:close/>
                  <a:moveTo>
                    <a:pt x="1705" y="254"/>
                  </a:moveTo>
                  <a:lnTo>
                    <a:pt x="1705" y="254"/>
                  </a:lnTo>
                  <a:cubicBezTo>
                    <a:pt x="1701" y="258"/>
                    <a:pt x="1697" y="262"/>
                    <a:pt x="1693" y="266"/>
                  </a:cubicBezTo>
                  <a:lnTo>
                    <a:pt x="1693" y="266"/>
                  </a:lnTo>
                  <a:cubicBezTo>
                    <a:pt x="1697" y="262"/>
                    <a:pt x="1701" y="258"/>
                    <a:pt x="1705" y="254"/>
                  </a:cubicBezTo>
                  <a:close/>
                  <a:moveTo>
                    <a:pt x="1693" y="266"/>
                  </a:moveTo>
                  <a:lnTo>
                    <a:pt x="1693" y="266"/>
                  </a:lnTo>
                  <a:cubicBezTo>
                    <a:pt x="1548" y="409"/>
                    <a:pt x="1218" y="424"/>
                    <a:pt x="900" y="509"/>
                  </a:cubicBezTo>
                  <a:lnTo>
                    <a:pt x="900" y="509"/>
                  </a:lnTo>
                  <a:cubicBezTo>
                    <a:pt x="1218" y="425"/>
                    <a:pt x="1546" y="411"/>
                    <a:pt x="1693" y="266"/>
                  </a:cubicBezTo>
                  <a:close/>
                  <a:moveTo>
                    <a:pt x="900" y="509"/>
                  </a:moveTo>
                  <a:lnTo>
                    <a:pt x="900" y="509"/>
                  </a:lnTo>
                  <a:cubicBezTo>
                    <a:pt x="711" y="559"/>
                    <a:pt x="527" y="634"/>
                    <a:pt x="386" y="775"/>
                  </a:cubicBezTo>
                  <a:cubicBezTo>
                    <a:pt x="0" y="1160"/>
                    <a:pt x="414" y="1542"/>
                    <a:pt x="578" y="1681"/>
                  </a:cubicBezTo>
                  <a:cubicBezTo>
                    <a:pt x="742" y="1820"/>
                    <a:pt x="0" y="2037"/>
                    <a:pt x="250" y="2258"/>
                  </a:cubicBezTo>
                  <a:cubicBezTo>
                    <a:pt x="4" y="2037"/>
                    <a:pt x="745" y="1820"/>
                    <a:pt x="581" y="1681"/>
                  </a:cubicBezTo>
                  <a:cubicBezTo>
                    <a:pt x="417" y="1545"/>
                    <a:pt x="4" y="1160"/>
                    <a:pt x="389" y="775"/>
                  </a:cubicBezTo>
                  <a:cubicBezTo>
                    <a:pt x="529" y="634"/>
                    <a:pt x="713" y="560"/>
                    <a:pt x="900" y="509"/>
                  </a:cubicBezTo>
                  <a:close/>
                  <a:moveTo>
                    <a:pt x="742" y="2852"/>
                  </a:moveTo>
                  <a:lnTo>
                    <a:pt x="742" y="2852"/>
                  </a:lnTo>
                  <a:cubicBezTo>
                    <a:pt x="753" y="2853"/>
                    <a:pt x="764" y="2853"/>
                    <a:pt x="774" y="2853"/>
                  </a:cubicBezTo>
                  <a:cubicBezTo>
                    <a:pt x="774" y="2853"/>
                    <a:pt x="774" y="2853"/>
                    <a:pt x="774" y="2853"/>
                  </a:cubicBezTo>
                  <a:lnTo>
                    <a:pt x="774" y="2853"/>
                  </a:lnTo>
                  <a:cubicBezTo>
                    <a:pt x="764" y="2853"/>
                    <a:pt x="753" y="2853"/>
                    <a:pt x="742" y="2852"/>
                  </a:cubicBezTo>
                  <a:close/>
                  <a:moveTo>
                    <a:pt x="250" y="2258"/>
                  </a:moveTo>
                  <a:cubicBezTo>
                    <a:pt x="496" y="2479"/>
                    <a:pt x="881" y="2369"/>
                    <a:pt x="906" y="2726"/>
                  </a:cubicBezTo>
                  <a:cubicBezTo>
                    <a:pt x="915" y="2816"/>
                    <a:pt x="860" y="2853"/>
                    <a:pt x="774" y="2853"/>
                  </a:cubicBezTo>
                  <a:lnTo>
                    <a:pt x="774" y="2853"/>
                  </a:lnTo>
                  <a:cubicBezTo>
                    <a:pt x="774" y="2853"/>
                    <a:pt x="775" y="2853"/>
                    <a:pt x="775" y="2853"/>
                  </a:cubicBezTo>
                  <a:cubicBezTo>
                    <a:pt x="863" y="2853"/>
                    <a:pt x="918" y="2816"/>
                    <a:pt x="910" y="2726"/>
                  </a:cubicBezTo>
                  <a:cubicBezTo>
                    <a:pt x="881" y="2369"/>
                    <a:pt x="499" y="2479"/>
                    <a:pt x="250" y="225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2358896" y="4022404"/>
              <a:ext cx="49621" cy="9237"/>
            </a:xfrm>
            <a:custGeom>
              <a:rect b="b" l="l" r="r" t="t"/>
              <a:pathLst>
                <a:path extrusionOk="0" h="242" w="1300">
                  <a:moveTo>
                    <a:pt x="0" y="1"/>
                  </a:moveTo>
                  <a:cubicBezTo>
                    <a:pt x="490" y="48"/>
                    <a:pt x="1025" y="214"/>
                    <a:pt x="1252" y="239"/>
                  </a:cubicBezTo>
                  <a:cubicBezTo>
                    <a:pt x="1253" y="239"/>
                    <a:pt x="1254" y="239"/>
                    <a:pt x="1255" y="239"/>
                  </a:cubicBezTo>
                  <a:lnTo>
                    <a:pt x="1255" y="239"/>
                  </a:lnTo>
                  <a:cubicBezTo>
                    <a:pt x="1255" y="239"/>
                    <a:pt x="1255" y="239"/>
                    <a:pt x="1255" y="239"/>
                  </a:cubicBezTo>
                  <a:cubicBezTo>
                    <a:pt x="1025" y="214"/>
                    <a:pt x="490" y="48"/>
                    <a:pt x="0" y="1"/>
                  </a:cubicBezTo>
                  <a:close/>
                  <a:moveTo>
                    <a:pt x="1255" y="239"/>
                  </a:moveTo>
                  <a:lnTo>
                    <a:pt x="1255" y="239"/>
                  </a:lnTo>
                  <a:cubicBezTo>
                    <a:pt x="1271" y="242"/>
                    <a:pt x="1284" y="242"/>
                    <a:pt x="1299" y="242"/>
                  </a:cubicBezTo>
                  <a:cubicBezTo>
                    <a:pt x="1285" y="242"/>
                    <a:pt x="1270" y="239"/>
                    <a:pt x="1255" y="23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2214612" y="3853843"/>
              <a:ext cx="116037" cy="115388"/>
            </a:xfrm>
            <a:custGeom>
              <a:rect b="b" l="l" r="r" t="t"/>
              <a:pathLst>
                <a:path extrusionOk="0" h="3023" w="3040">
                  <a:moveTo>
                    <a:pt x="2906" y="0"/>
                  </a:moveTo>
                  <a:cubicBezTo>
                    <a:pt x="2380" y="0"/>
                    <a:pt x="1508" y="184"/>
                    <a:pt x="909" y="728"/>
                  </a:cubicBezTo>
                  <a:cubicBezTo>
                    <a:pt x="0" y="1551"/>
                    <a:pt x="278" y="2650"/>
                    <a:pt x="332" y="2871"/>
                  </a:cubicBezTo>
                  <a:cubicBezTo>
                    <a:pt x="357" y="2972"/>
                    <a:pt x="546" y="3004"/>
                    <a:pt x="789" y="3023"/>
                  </a:cubicBezTo>
                  <a:cubicBezTo>
                    <a:pt x="549" y="3004"/>
                    <a:pt x="363" y="2972"/>
                    <a:pt x="338" y="2871"/>
                  </a:cubicBezTo>
                  <a:cubicBezTo>
                    <a:pt x="281" y="2650"/>
                    <a:pt x="6" y="1551"/>
                    <a:pt x="912" y="728"/>
                  </a:cubicBezTo>
                  <a:cubicBezTo>
                    <a:pt x="1509" y="186"/>
                    <a:pt x="2382" y="0"/>
                    <a:pt x="2908" y="0"/>
                  </a:cubicBezTo>
                  <a:cubicBezTo>
                    <a:pt x="2955" y="0"/>
                    <a:pt x="2999" y="2"/>
                    <a:pt x="3040" y="5"/>
                  </a:cubicBezTo>
                  <a:lnTo>
                    <a:pt x="3040" y="5"/>
                  </a:lnTo>
                  <a:cubicBezTo>
                    <a:pt x="2998" y="2"/>
                    <a:pt x="2953" y="0"/>
                    <a:pt x="290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2492951" y="3905678"/>
              <a:ext cx="34124" cy="25956"/>
            </a:xfrm>
            <a:custGeom>
              <a:rect b="b" l="l" r="r" t="t"/>
              <a:pathLst>
                <a:path extrusionOk="0" h="680" w="894">
                  <a:moveTo>
                    <a:pt x="789" y="1"/>
                  </a:moveTo>
                  <a:cubicBezTo>
                    <a:pt x="789" y="1"/>
                    <a:pt x="788" y="1"/>
                    <a:pt x="788" y="1"/>
                  </a:cubicBezTo>
                  <a:lnTo>
                    <a:pt x="788" y="1"/>
                  </a:lnTo>
                  <a:cubicBezTo>
                    <a:pt x="816" y="1"/>
                    <a:pt x="853" y="4"/>
                    <a:pt x="893" y="4"/>
                  </a:cubicBezTo>
                  <a:cubicBezTo>
                    <a:pt x="852" y="1"/>
                    <a:pt x="818" y="1"/>
                    <a:pt x="789" y="1"/>
                  </a:cubicBezTo>
                  <a:close/>
                  <a:moveTo>
                    <a:pt x="786" y="1"/>
                  </a:moveTo>
                  <a:cubicBezTo>
                    <a:pt x="495" y="1"/>
                    <a:pt x="69" y="233"/>
                    <a:pt x="97" y="498"/>
                  </a:cubicBezTo>
                  <a:lnTo>
                    <a:pt x="97" y="498"/>
                  </a:lnTo>
                  <a:cubicBezTo>
                    <a:pt x="76" y="232"/>
                    <a:pt x="494" y="2"/>
                    <a:pt x="788" y="1"/>
                  </a:cubicBezTo>
                  <a:lnTo>
                    <a:pt x="788" y="1"/>
                  </a:lnTo>
                  <a:cubicBezTo>
                    <a:pt x="787" y="1"/>
                    <a:pt x="787" y="1"/>
                    <a:pt x="786" y="1"/>
                  </a:cubicBezTo>
                  <a:close/>
                  <a:moveTo>
                    <a:pt x="97" y="498"/>
                  </a:moveTo>
                  <a:lnTo>
                    <a:pt x="97" y="498"/>
                  </a:lnTo>
                  <a:cubicBezTo>
                    <a:pt x="98" y="507"/>
                    <a:pt x="99" y="516"/>
                    <a:pt x="101" y="525"/>
                  </a:cubicBezTo>
                  <a:cubicBezTo>
                    <a:pt x="102" y="531"/>
                    <a:pt x="103" y="536"/>
                    <a:pt x="104" y="541"/>
                  </a:cubicBezTo>
                  <a:lnTo>
                    <a:pt x="104" y="541"/>
                  </a:lnTo>
                  <a:cubicBezTo>
                    <a:pt x="103" y="535"/>
                    <a:pt x="102" y="529"/>
                    <a:pt x="101" y="522"/>
                  </a:cubicBezTo>
                  <a:cubicBezTo>
                    <a:pt x="99" y="514"/>
                    <a:pt x="98" y="506"/>
                    <a:pt x="97" y="498"/>
                  </a:cubicBezTo>
                  <a:close/>
                  <a:moveTo>
                    <a:pt x="104" y="541"/>
                  </a:moveTo>
                  <a:cubicBezTo>
                    <a:pt x="117" y="638"/>
                    <a:pt x="72" y="680"/>
                    <a:pt x="7" y="680"/>
                  </a:cubicBezTo>
                  <a:cubicBezTo>
                    <a:pt x="5" y="680"/>
                    <a:pt x="2" y="680"/>
                    <a:pt x="0" y="680"/>
                  </a:cubicBezTo>
                  <a:lnTo>
                    <a:pt x="0" y="680"/>
                  </a:lnTo>
                  <a:cubicBezTo>
                    <a:pt x="3" y="680"/>
                    <a:pt x="5" y="680"/>
                    <a:pt x="7" y="680"/>
                  </a:cubicBezTo>
                  <a:cubicBezTo>
                    <a:pt x="73" y="680"/>
                    <a:pt x="120" y="639"/>
                    <a:pt x="104" y="54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2443291" y="3917244"/>
              <a:ext cx="35345" cy="15726"/>
            </a:xfrm>
            <a:custGeom>
              <a:rect b="b" l="l" r="r" t="t"/>
              <a:pathLst>
                <a:path extrusionOk="0" h="412" w="926">
                  <a:moveTo>
                    <a:pt x="920" y="1"/>
                  </a:moveTo>
                  <a:cubicBezTo>
                    <a:pt x="697" y="1"/>
                    <a:pt x="179" y="411"/>
                    <a:pt x="1" y="411"/>
                  </a:cubicBezTo>
                  <a:cubicBezTo>
                    <a:pt x="1" y="411"/>
                    <a:pt x="2" y="411"/>
                    <a:pt x="3" y="411"/>
                  </a:cubicBezTo>
                  <a:cubicBezTo>
                    <a:pt x="184" y="411"/>
                    <a:pt x="701" y="1"/>
                    <a:pt x="923" y="1"/>
                  </a:cubicBezTo>
                  <a:cubicBezTo>
                    <a:pt x="924" y="1"/>
                    <a:pt x="925" y="1"/>
                    <a:pt x="925" y="1"/>
                  </a:cubicBezTo>
                  <a:cubicBezTo>
                    <a:pt x="924" y="1"/>
                    <a:pt x="922" y="1"/>
                    <a:pt x="92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2297518" y="4006792"/>
              <a:ext cx="28437" cy="14848"/>
            </a:xfrm>
            <a:custGeom>
              <a:rect b="b" l="l" r="r" t="t"/>
              <a:pathLst>
                <a:path extrusionOk="0" h="389" w="745">
                  <a:moveTo>
                    <a:pt x="1" y="1"/>
                  </a:moveTo>
                  <a:lnTo>
                    <a:pt x="1" y="1"/>
                  </a:lnTo>
                  <a:cubicBezTo>
                    <a:pt x="96" y="12"/>
                    <a:pt x="143" y="72"/>
                    <a:pt x="249" y="209"/>
                  </a:cubicBezTo>
                  <a:cubicBezTo>
                    <a:pt x="285" y="254"/>
                    <a:pt x="332" y="288"/>
                    <a:pt x="388" y="314"/>
                  </a:cubicBezTo>
                  <a:lnTo>
                    <a:pt x="388" y="314"/>
                  </a:lnTo>
                  <a:cubicBezTo>
                    <a:pt x="333" y="288"/>
                    <a:pt x="287" y="254"/>
                    <a:pt x="252" y="209"/>
                  </a:cubicBezTo>
                  <a:cubicBezTo>
                    <a:pt x="143" y="72"/>
                    <a:pt x="96" y="12"/>
                    <a:pt x="1" y="1"/>
                  </a:cubicBezTo>
                  <a:close/>
                  <a:moveTo>
                    <a:pt x="388" y="314"/>
                  </a:moveTo>
                  <a:cubicBezTo>
                    <a:pt x="482" y="359"/>
                    <a:pt x="605" y="379"/>
                    <a:pt x="745" y="389"/>
                  </a:cubicBezTo>
                  <a:cubicBezTo>
                    <a:pt x="607" y="379"/>
                    <a:pt x="484" y="359"/>
                    <a:pt x="388" y="3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2497761" y="4209860"/>
              <a:ext cx="43285" cy="44086"/>
            </a:xfrm>
            <a:custGeom>
              <a:rect b="b" l="l" r="r" t="t"/>
              <a:pathLst>
                <a:path extrusionOk="0" h="1155" w="1134">
                  <a:moveTo>
                    <a:pt x="1080" y="0"/>
                  </a:moveTo>
                  <a:cubicBezTo>
                    <a:pt x="790" y="0"/>
                    <a:pt x="865" y="246"/>
                    <a:pt x="632" y="246"/>
                  </a:cubicBezTo>
                  <a:cubicBezTo>
                    <a:pt x="332" y="246"/>
                    <a:pt x="0" y="710"/>
                    <a:pt x="278" y="1013"/>
                  </a:cubicBezTo>
                  <a:cubicBezTo>
                    <a:pt x="363" y="1107"/>
                    <a:pt x="483" y="1145"/>
                    <a:pt x="619" y="1155"/>
                  </a:cubicBezTo>
                  <a:cubicBezTo>
                    <a:pt x="483" y="1145"/>
                    <a:pt x="367" y="1107"/>
                    <a:pt x="281" y="1013"/>
                  </a:cubicBezTo>
                  <a:cubicBezTo>
                    <a:pt x="4" y="710"/>
                    <a:pt x="335" y="246"/>
                    <a:pt x="635" y="246"/>
                  </a:cubicBezTo>
                  <a:cubicBezTo>
                    <a:pt x="869" y="246"/>
                    <a:pt x="792" y="1"/>
                    <a:pt x="1085" y="1"/>
                  </a:cubicBezTo>
                  <a:cubicBezTo>
                    <a:pt x="1100" y="1"/>
                    <a:pt x="1116" y="1"/>
                    <a:pt x="1134" y="3"/>
                  </a:cubicBezTo>
                  <a:cubicBezTo>
                    <a:pt x="1114" y="1"/>
                    <a:pt x="1097" y="0"/>
                    <a:pt x="108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2260607" y="3970149"/>
              <a:ext cx="32826" cy="13512"/>
            </a:xfrm>
            <a:custGeom>
              <a:rect b="b" l="l" r="r" t="t"/>
              <a:pathLst>
                <a:path extrusionOk="0" h="354" w="860">
                  <a:moveTo>
                    <a:pt x="1" y="1"/>
                  </a:moveTo>
                  <a:lnTo>
                    <a:pt x="1" y="1"/>
                  </a:lnTo>
                  <a:cubicBezTo>
                    <a:pt x="149" y="7"/>
                    <a:pt x="301" y="32"/>
                    <a:pt x="446" y="70"/>
                  </a:cubicBezTo>
                  <a:cubicBezTo>
                    <a:pt x="856" y="191"/>
                    <a:pt x="717" y="353"/>
                    <a:pt x="437" y="354"/>
                  </a:cubicBezTo>
                  <a:lnTo>
                    <a:pt x="437" y="354"/>
                  </a:lnTo>
                  <a:cubicBezTo>
                    <a:pt x="418" y="354"/>
                    <a:pt x="397" y="353"/>
                    <a:pt x="377" y="351"/>
                  </a:cubicBezTo>
                  <a:lnTo>
                    <a:pt x="377" y="351"/>
                  </a:lnTo>
                  <a:cubicBezTo>
                    <a:pt x="397" y="353"/>
                    <a:pt x="418" y="354"/>
                    <a:pt x="437" y="354"/>
                  </a:cubicBezTo>
                  <a:cubicBezTo>
                    <a:pt x="437" y="354"/>
                    <a:pt x="437" y="354"/>
                    <a:pt x="437" y="354"/>
                  </a:cubicBezTo>
                  <a:lnTo>
                    <a:pt x="437" y="354"/>
                  </a:lnTo>
                  <a:cubicBezTo>
                    <a:pt x="437" y="354"/>
                    <a:pt x="438" y="354"/>
                    <a:pt x="438" y="354"/>
                  </a:cubicBezTo>
                  <a:cubicBezTo>
                    <a:pt x="721" y="354"/>
                    <a:pt x="859" y="191"/>
                    <a:pt x="449" y="70"/>
                  </a:cubicBezTo>
                  <a:cubicBezTo>
                    <a:pt x="301" y="32"/>
                    <a:pt x="152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2569407" y="4158482"/>
              <a:ext cx="65881" cy="58095"/>
            </a:xfrm>
            <a:custGeom>
              <a:rect b="b" l="l" r="r" t="t"/>
              <a:pathLst>
                <a:path extrusionOk="0" h="1522" w="1726">
                  <a:moveTo>
                    <a:pt x="1637" y="1"/>
                  </a:moveTo>
                  <a:cubicBezTo>
                    <a:pt x="1637" y="1"/>
                    <a:pt x="1637" y="1"/>
                    <a:pt x="1637" y="1"/>
                  </a:cubicBezTo>
                  <a:lnTo>
                    <a:pt x="1637" y="1"/>
                  </a:lnTo>
                  <a:cubicBezTo>
                    <a:pt x="1666" y="1"/>
                    <a:pt x="1696" y="2"/>
                    <a:pt x="1725" y="4"/>
                  </a:cubicBezTo>
                  <a:cubicBezTo>
                    <a:pt x="1696" y="2"/>
                    <a:pt x="1666" y="1"/>
                    <a:pt x="1637" y="1"/>
                  </a:cubicBezTo>
                  <a:close/>
                  <a:moveTo>
                    <a:pt x="1637" y="1"/>
                  </a:moveTo>
                  <a:cubicBezTo>
                    <a:pt x="1489" y="1"/>
                    <a:pt x="1341" y="27"/>
                    <a:pt x="1201" y="80"/>
                  </a:cubicBezTo>
                  <a:cubicBezTo>
                    <a:pt x="406" y="383"/>
                    <a:pt x="955" y="850"/>
                    <a:pt x="1037" y="1125"/>
                  </a:cubicBezTo>
                  <a:cubicBezTo>
                    <a:pt x="955" y="847"/>
                    <a:pt x="406" y="383"/>
                    <a:pt x="1204" y="80"/>
                  </a:cubicBezTo>
                  <a:cubicBezTo>
                    <a:pt x="1341" y="27"/>
                    <a:pt x="1489" y="1"/>
                    <a:pt x="1637" y="1"/>
                  </a:cubicBezTo>
                  <a:lnTo>
                    <a:pt x="1637" y="1"/>
                  </a:lnTo>
                  <a:cubicBezTo>
                    <a:pt x="1637" y="1"/>
                    <a:pt x="1637" y="1"/>
                    <a:pt x="1637" y="1"/>
                  </a:cubicBezTo>
                  <a:close/>
                  <a:moveTo>
                    <a:pt x="1037" y="1125"/>
                  </a:moveTo>
                  <a:cubicBezTo>
                    <a:pt x="1096" y="1322"/>
                    <a:pt x="695" y="1522"/>
                    <a:pt x="185" y="1522"/>
                  </a:cubicBezTo>
                  <a:lnTo>
                    <a:pt x="185" y="1522"/>
                  </a:lnTo>
                  <a:cubicBezTo>
                    <a:pt x="125" y="1522"/>
                    <a:pt x="63" y="1519"/>
                    <a:pt x="0" y="1513"/>
                  </a:cubicBezTo>
                  <a:lnTo>
                    <a:pt x="0" y="1513"/>
                  </a:lnTo>
                  <a:cubicBezTo>
                    <a:pt x="63" y="1519"/>
                    <a:pt x="125" y="1522"/>
                    <a:pt x="185" y="1522"/>
                  </a:cubicBezTo>
                  <a:cubicBezTo>
                    <a:pt x="185" y="1522"/>
                    <a:pt x="185" y="1522"/>
                    <a:pt x="185" y="1522"/>
                  </a:cubicBezTo>
                  <a:lnTo>
                    <a:pt x="185" y="1522"/>
                  </a:lnTo>
                  <a:cubicBezTo>
                    <a:pt x="185" y="1522"/>
                    <a:pt x="185" y="1522"/>
                    <a:pt x="185" y="1522"/>
                  </a:cubicBezTo>
                  <a:cubicBezTo>
                    <a:pt x="695" y="1522"/>
                    <a:pt x="1099" y="1322"/>
                    <a:pt x="1037" y="112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2598607" y="4240320"/>
              <a:ext cx="118365" cy="76416"/>
            </a:xfrm>
            <a:custGeom>
              <a:rect b="b" l="l" r="r" t="t"/>
              <a:pathLst>
                <a:path extrusionOk="0" h="2002" w="3101">
                  <a:moveTo>
                    <a:pt x="1" y="0"/>
                  </a:moveTo>
                  <a:lnTo>
                    <a:pt x="1" y="0"/>
                  </a:lnTo>
                  <a:cubicBezTo>
                    <a:pt x="184" y="22"/>
                    <a:pt x="367" y="60"/>
                    <a:pt x="547" y="104"/>
                  </a:cubicBezTo>
                  <a:cubicBezTo>
                    <a:pt x="367" y="57"/>
                    <a:pt x="184" y="22"/>
                    <a:pt x="1" y="0"/>
                  </a:cubicBezTo>
                  <a:close/>
                  <a:moveTo>
                    <a:pt x="547" y="104"/>
                  </a:moveTo>
                  <a:lnTo>
                    <a:pt x="547" y="104"/>
                  </a:lnTo>
                  <a:cubicBezTo>
                    <a:pt x="900" y="186"/>
                    <a:pt x="818" y="682"/>
                    <a:pt x="1260" y="736"/>
                  </a:cubicBezTo>
                  <a:cubicBezTo>
                    <a:pt x="821" y="682"/>
                    <a:pt x="907" y="186"/>
                    <a:pt x="547" y="104"/>
                  </a:cubicBezTo>
                  <a:close/>
                  <a:moveTo>
                    <a:pt x="1260" y="736"/>
                  </a:moveTo>
                  <a:cubicBezTo>
                    <a:pt x="1699" y="792"/>
                    <a:pt x="1342" y="1231"/>
                    <a:pt x="1617" y="1534"/>
                  </a:cubicBezTo>
                  <a:cubicBezTo>
                    <a:pt x="1891" y="1837"/>
                    <a:pt x="2769" y="1670"/>
                    <a:pt x="3100" y="2002"/>
                  </a:cubicBezTo>
                  <a:cubicBezTo>
                    <a:pt x="2775" y="1670"/>
                    <a:pt x="1895" y="1834"/>
                    <a:pt x="1620" y="1534"/>
                  </a:cubicBezTo>
                  <a:cubicBezTo>
                    <a:pt x="1342" y="1231"/>
                    <a:pt x="1702" y="792"/>
                    <a:pt x="1260" y="73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2562460" y="4250664"/>
              <a:ext cx="15573" cy="2214"/>
            </a:xfrm>
            <a:custGeom>
              <a:rect b="b" l="l" r="r" t="t"/>
              <a:pathLst>
                <a:path extrusionOk="0" h="58" w="408">
                  <a:moveTo>
                    <a:pt x="1" y="1"/>
                  </a:moveTo>
                  <a:lnTo>
                    <a:pt x="1" y="1"/>
                  </a:lnTo>
                  <a:cubicBezTo>
                    <a:pt x="206" y="16"/>
                    <a:pt x="329" y="51"/>
                    <a:pt x="408" y="57"/>
                  </a:cubicBezTo>
                  <a:cubicBezTo>
                    <a:pt x="329" y="48"/>
                    <a:pt x="206" y="16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2734647" y="4277765"/>
              <a:ext cx="65576" cy="25841"/>
            </a:xfrm>
            <a:custGeom>
              <a:rect b="b" l="l" r="r" t="t"/>
              <a:pathLst>
                <a:path extrusionOk="0" h="677" w="1718">
                  <a:moveTo>
                    <a:pt x="1" y="1"/>
                  </a:moveTo>
                  <a:lnTo>
                    <a:pt x="1" y="1"/>
                  </a:lnTo>
                  <a:cubicBezTo>
                    <a:pt x="218" y="14"/>
                    <a:pt x="528" y="86"/>
                    <a:pt x="771" y="279"/>
                  </a:cubicBezTo>
                  <a:cubicBezTo>
                    <a:pt x="528" y="83"/>
                    <a:pt x="218" y="14"/>
                    <a:pt x="1" y="1"/>
                  </a:cubicBezTo>
                  <a:close/>
                  <a:moveTo>
                    <a:pt x="771" y="279"/>
                  </a:moveTo>
                  <a:lnTo>
                    <a:pt x="771" y="279"/>
                  </a:lnTo>
                  <a:cubicBezTo>
                    <a:pt x="1049" y="496"/>
                    <a:pt x="1396" y="654"/>
                    <a:pt x="1718" y="676"/>
                  </a:cubicBezTo>
                  <a:cubicBezTo>
                    <a:pt x="1396" y="654"/>
                    <a:pt x="1052" y="496"/>
                    <a:pt x="771" y="27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2765718" y="4167643"/>
              <a:ext cx="76455" cy="56797"/>
            </a:xfrm>
            <a:custGeom>
              <a:rect b="b" l="l" r="r" t="t"/>
              <a:pathLst>
                <a:path extrusionOk="0" h="1488" w="2003">
                  <a:moveTo>
                    <a:pt x="1" y="1"/>
                  </a:moveTo>
                  <a:lnTo>
                    <a:pt x="1" y="1"/>
                  </a:lnTo>
                  <a:cubicBezTo>
                    <a:pt x="219" y="13"/>
                    <a:pt x="443" y="367"/>
                    <a:pt x="699" y="389"/>
                  </a:cubicBezTo>
                  <a:cubicBezTo>
                    <a:pt x="1027" y="417"/>
                    <a:pt x="1084" y="828"/>
                    <a:pt x="1608" y="1266"/>
                  </a:cubicBezTo>
                  <a:cubicBezTo>
                    <a:pt x="1788" y="1418"/>
                    <a:pt x="1911" y="1481"/>
                    <a:pt x="2002" y="1487"/>
                  </a:cubicBezTo>
                  <a:cubicBezTo>
                    <a:pt x="1914" y="1481"/>
                    <a:pt x="1788" y="1418"/>
                    <a:pt x="1611" y="1266"/>
                  </a:cubicBezTo>
                  <a:cubicBezTo>
                    <a:pt x="1087" y="828"/>
                    <a:pt x="1030" y="417"/>
                    <a:pt x="702" y="389"/>
                  </a:cubicBezTo>
                  <a:cubicBezTo>
                    <a:pt x="443" y="367"/>
                    <a:pt x="219" y="1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2791407" y="4232800"/>
              <a:ext cx="1374" cy="76"/>
            </a:xfrm>
            <a:custGeom>
              <a:rect b="b" l="l" r="r" t="t"/>
              <a:pathLst>
                <a:path extrusionOk="0" h="2" w="36">
                  <a:moveTo>
                    <a:pt x="12" y="0"/>
                  </a:moveTo>
                  <a:cubicBezTo>
                    <a:pt x="8" y="0"/>
                    <a:pt x="5" y="0"/>
                    <a:pt x="0" y="1"/>
                  </a:cubicBezTo>
                  <a:lnTo>
                    <a:pt x="35" y="1"/>
                  </a:lnTo>
                  <a:cubicBezTo>
                    <a:pt x="27" y="1"/>
                    <a:pt x="20" y="0"/>
                    <a:pt x="1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2435924" y="4019808"/>
              <a:ext cx="44506" cy="8588"/>
            </a:xfrm>
            <a:custGeom>
              <a:rect b="b" l="l" r="r" t="t"/>
              <a:pathLst>
                <a:path extrusionOk="0" h="225" w="1166">
                  <a:moveTo>
                    <a:pt x="1" y="0"/>
                  </a:moveTo>
                  <a:cubicBezTo>
                    <a:pt x="272" y="16"/>
                    <a:pt x="863" y="196"/>
                    <a:pt x="1166" y="224"/>
                  </a:cubicBezTo>
                  <a:cubicBezTo>
                    <a:pt x="863" y="196"/>
                    <a:pt x="269" y="13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2752855" y="4062330"/>
              <a:ext cx="14466" cy="2443"/>
            </a:xfrm>
            <a:custGeom>
              <a:rect b="b" l="l" r="r" t="t"/>
              <a:pathLst>
                <a:path extrusionOk="0" h="64" w="379">
                  <a:moveTo>
                    <a:pt x="0" y="1"/>
                  </a:moveTo>
                  <a:cubicBezTo>
                    <a:pt x="57" y="5"/>
                    <a:pt x="122" y="18"/>
                    <a:pt x="187" y="31"/>
                  </a:cubicBezTo>
                  <a:lnTo>
                    <a:pt x="187" y="31"/>
                  </a:lnTo>
                  <a:cubicBezTo>
                    <a:pt x="122" y="18"/>
                    <a:pt x="59" y="5"/>
                    <a:pt x="0" y="1"/>
                  </a:cubicBezTo>
                  <a:close/>
                  <a:moveTo>
                    <a:pt x="187" y="31"/>
                  </a:moveTo>
                  <a:cubicBezTo>
                    <a:pt x="252" y="44"/>
                    <a:pt x="317" y="57"/>
                    <a:pt x="379" y="64"/>
                  </a:cubicBezTo>
                  <a:cubicBezTo>
                    <a:pt x="319" y="57"/>
                    <a:pt x="253" y="44"/>
                    <a:pt x="187" y="3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2677544" y="4147145"/>
              <a:ext cx="40498" cy="38743"/>
            </a:xfrm>
            <a:custGeom>
              <a:rect b="b" l="l" r="r" t="t"/>
              <a:pathLst>
                <a:path extrusionOk="0" h="1015" w="1061">
                  <a:moveTo>
                    <a:pt x="108" y="1"/>
                  </a:moveTo>
                  <a:lnTo>
                    <a:pt x="108" y="1"/>
                  </a:lnTo>
                  <a:cubicBezTo>
                    <a:pt x="376" y="29"/>
                    <a:pt x="625" y="323"/>
                    <a:pt x="840" y="512"/>
                  </a:cubicBezTo>
                  <a:cubicBezTo>
                    <a:pt x="1061" y="711"/>
                    <a:pt x="277" y="1015"/>
                    <a:pt x="12" y="1015"/>
                  </a:cubicBezTo>
                  <a:cubicBezTo>
                    <a:pt x="8" y="1015"/>
                    <a:pt x="4" y="1014"/>
                    <a:pt x="0" y="1014"/>
                  </a:cubicBezTo>
                  <a:lnTo>
                    <a:pt x="0" y="1014"/>
                  </a:lnTo>
                  <a:cubicBezTo>
                    <a:pt x="5" y="1015"/>
                    <a:pt x="10" y="1015"/>
                    <a:pt x="16" y="1015"/>
                  </a:cubicBezTo>
                  <a:cubicBezTo>
                    <a:pt x="281" y="1015"/>
                    <a:pt x="1060" y="710"/>
                    <a:pt x="843" y="512"/>
                  </a:cubicBezTo>
                  <a:cubicBezTo>
                    <a:pt x="625" y="320"/>
                    <a:pt x="379" y="26"/>
                    <a:pt x="10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1740075" y="3666769"/>
              <a:ext cx="2939" cy="38"/>
            </a:xfrm>
            <a:custGeom>
              <a:rect b="b" l="l" r="r" t="t"/>
              <a:pathLst>
                <a:path extrusionOk="0" h="1" w="77">
                  <a:moveTo>
                    <a:pt x="77" y="0"/>
                  </a:moveTo>
                  <a:cubicBezTo>
                    <a:pt x="67" y="0"/>
                    <a:pt x="58" y="0"/>
                    <a:pt x="51" y="0"/>
                  </a:cubicBezTo>
                  <a:lnTo>
                    <a:pt x="1" y="0"/>
                  </a:lnTo>
                  <a:lnTo>
                    <a:pt x="51" y="0"/>
                  </a:lnTo>
                  <a:cubicBezTo>
                    <a:pt x="61" y="0"/>
                    <a:pt x="67" y="0"/>
                    <a:pt x="7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1702210" y="3686999"/>
              <a:ext cx="6336" cy="649"/>
            </a:xfrm>
            <a:custGeom>
              <a:rect b="b" l="l" r="r" t="t"/>
              <a:pathLst>
                <a:path extrusionOk="0" h="17" w="166">
                  <a:moveTo>
                    <a:pt x="0" y="1"/>
                  </a:moveTo>
                  <a:lnTo>
                    <a:pt x="0" y="1"/>
                  </a:lnTo>
                  <a:cubicBezTo>
                    <a:pt x="50" y="7"/>
                    <a:pt x="107" y="13"/>
                    <a:pt x="163" y="16"/>
                  </a:cubicBezTo>
                  <a:lnTo>
                    <a:pt x="166" y="16"/>
                  </a:lnTo>
                  <a:cubicBezTo>
                    <a:pt x="107" y="13"/>
                    <a:pt x="50" y="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1570445" y="3770631"/>
              <a:ext cx="52446" cy="29658"/>
            </a:xfrm>
            <a:custGeom>
              <a:rect b="b" l="l" r="r" t="t"/>
              <a:pathLst>
                <a:path extrusionOk="0" h="777" w="1374">
                  <a:moveTo>
                    <a:pt x="1250" y="0"/>
                  </a:moveTo>
                  <a:cubicBezTo>
                    <a:pt x="1351" y="7"/>
                    <a:pt x="1367" y="32"/>
                    <a:pt x="1225" y="79"/>
                  </a:cubicBezTo>
                  <a:cubicBezTo>
                    <a:pt x="897" y="190"/>
                    <a:pt x="0" y="265"/>
                    <a:pt x="126" y="433"/>
                  </a:cubicBezTo>
                  <a:cubicBezTo>
                    <a:pt x="130" y="437"/>
                    <a:pt x="134" y="442"/>
                    <a:pt x="138" y="446"/>
                  </a:cubicBezTo>
                  <a:lnTo>
                    <a:pt x="138" y="446"/>
                  </a:lnTo>
                  <a:cubicBezTo>
                    <a:pt x="135" y="443"/>
                    <a:pt x="132" y="439"/>
                    <a:pt x="130" y="436"/>
                  </a:cubicBezTo>
                  <a:cubicBezTo>
                    <a:pt x="0" y="265"/>
                    <a:pt x="900" y="190"/>
                    <a:pt x="1228" y="82"/>
                  </a:cubicBezTo>
                  <a:cubicBezTo>
                    <a:pt x="1373" y="32"/>
                    <a:pt x="1354" y="7"/>
                    <a:pt x="1250" y="0"/>
                  </a:cubicBezTo>
                  <a:close/>
                  <a:moveTo>
                    <a:pt x="138" y="446"/>
                  </a:moveTo>
                  <a:cubicBezTo>
                    <a:pt x="191" y="500"/>
                    <a:pt x="319" y="518"/>
                    <a:pt x="480" y="545"/>
                  </a:cubicBezTo>
                  <a:lnTo>
                    <a:pt x="480" y="545"/>
                  </a:lnTo>
                  <a:cubicBezTo>
                    <a:pt x="321" y="518"/>
                    <a:pt x="194" y="499"/>
                    <a:pt x="138" y="446"/>
                  </a:cubicBezTo>
                  <a:close/>
                  <a:moveTo>
                    <a:pt x="480" y="545"/>
                  </a:moveTo>
                  <a:cubicBezTo>
                    <a:pt x="613" y="567"/>
                    <a:pt x="769" y="596"/>
                    <a:pt x="925" y="657"/>
                  </a:cubicBezTo>
                  <a:cubicBezTo>
                    <a:pt x="770" y="596"/>
                    <a:pt x="613" y="567"/>
                    <a:pt x="480" y="545"/>
                  </a:cubicBezTo>
                  <a:close/>
                  <a:moveTo>
                    <a:pt x="925" y="657"/>
                  </a:moveTo>
                  <a:lnTo>
                    <a:pt x="925" y="657"/>
                  </a:lnTo>
                  <a:cubicBezTo>
                    <a:pt x="1083" y="717"/>
                    <a:pt x="1212" y="767"/>
                    <a:pt x="1332" y="777"/>
                  </a:cubicBezTo>
                  <a:cubicBezTo>
                    <a:pt x="1212" y="764"/>
                    <a:pt x="1083" y="717"/>
                    <a:pt x="925" y="65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1732479" y="3711581"/>
              <a:ext cx="45499" cy="62675"/>
            </a:xfrm>
            <a:custGeom>
              <a:rect b="b" l="l" r="r" t="t"/>
              <a:pathLst>
                <a:path extrusionOk="0" h="1642" w="1192">
                  <a:moveTo>
                    <a:pt x="1191" y="0"/>
                  </a:moveTo>
                  <a:cubicBezTo>
                    <a:pt x="1169" y="0"/>
                    <a:pt x="1150" y="0"/>
                    <a:pt x="1128" y="7"/>
                  </a:cubicBezTo>
                  <a:cubicBezTo>
                    <a:pt x="774" y="60"/>
                    <a:pt x="1" y="638"/>
                    <a:pt x="468" y="692"/>
                  </a:cubicBezTo>
                  <a:cubicBezTo>
                    <a:pt x="842" y="737"/>
                    <a:pt x="812" y="904"/>
                    <a:pt x="659" y="1025"/>
                  </a:cubicBezTo>
                  <a:lnTo>
                    <a:pt x="659" y="1025"/>
                  </a:lnTo>
                  <a:cubicBezTo>
                    <a:pt x="815" y="903"/>
                    <a:pt x="846" y="737"/>
                    <a:pt x="471" y="692"/>
                  </a:cubicBezTo>
                  <a:cubicBezTo>
                    <a:pt x="4" y="635"/>
                    <a:pt x="778" y="60"/>
                    <a:pt x="1131" y="7"/>
                  </a:cubicBezTo>
                  <a:cubicBezTo>
                    <a:pt x="1150" y="4"/>
                    <a:pt x="1172" y="0"/>
                    <a:pt x="1191" y="0"/>
                  </a:cubicBezTo>
                  <a:close/>
                  <a:moveTo>
                    <a:pt x="659" y="1025"/>
                  </a:moveTo>
                  <a:cubicBezTo>
                    <a:pt x="620" y="1055"/>
                    <a:pt x="574" y="1083"/>
                    <a:pt x="525" y="1105"/>
                  </a:cubicBezTo>
                  <a:cubicBezTo>
                    <a:pt x="574" y="1083"/>
                    <a:pt x="620" y="1056"/>
                    <a:pt x="659" y="1025"/>
                  </a:cubicBezTo>
                  <a:close/>
                  <a:moveTo>
                    <a:pt x="525" y="1105"/>
                  </a:moveTo>
                  <a:cubicBezTo>
                    <a:pt x="276" y="1216"/>
                    <a:pt x="1100" y="1405"/>
                    <a:pt x="992" y="1572"/>
                  </a:cubicBezTo>
                  <a:cubicBezTo>
                    <a:pt x="1103" y="1405"/>
                    <a:pt x="279" y="1216"/>
                    <a:pt x="525" y="1105"/>
                  </a:cubicBezTo>
                  <a:close/>
                  <a:moveTo>
                    <a:pt x="992" y="1573"/>
                  </a:moveTo>
                  <a:cubicBezTo>
                    <a:pt x="960" y="1620"/>
                    <a:pt x="828" y="1642"/>
                    <a:pt x="658" y="1642"/>
                  </a:cubicBezTo>
                  <a:lnTo>
                    <a:pt x="658" y="1642"/>
                  </a:lnTo>
                  <a:cubicBezTo>
                    <a:pt x="592" y="1642"/>
                    <a:pt x="521" y="1639"/>
                    <a:pt x="446" y="1632"/>
                  </a:cubicBezTo>
                  <a:lnTo>
                    <a:pt x="446" y="1632"/>
                  </a:lnTo>
                  <a:cubicBezTo>
                    <a:pt x="520" y="1639"/>
                    <a:pt x="592" y="1642"/>
                    <a:pt x="658" y="1642"/>
                  </a:cubicBezTo>
                  <a:cubicBezTo>
                    <a:pt x="658" y="1642"/>
                    <a:pt x="658" y="1642"/>
                    <a:pt x="658" y="1642"/>
                  </a:cubicBezTo>
                  <a:lnTo>
                    <a:pt x="658" y="1642"/>
                  </a:lnTo>
                  <a:cubicBezTo>
                    <a:pt x="659" y="1642"/>
                    <a:pt x="659" y="1642"/>
                    <a:pt x="659" y="1642"/>
                  </a:cubicBezTo>
                  <a:cubicBezTo>
                    <a:pt x="830" y="1642"/>
                    <a:pt x="960" y="1620"/>
                    <a:pt x="992" y="157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1595752" y="3723223"/>
              <a:ext cx="39430" cy="30460"/>
            </a:xfrm>
            <a:custGeom>
              <a:rect b="b" l="l" r="r" t="t"/>
              <a:pathLst>
                <a:path extrusionOk="0" h="798" w="1033">
                  <a:moveTo>
                    <a:pt x="995" y="0"/>
                  </a:moveTo>
                  <a:cubicBezTo>
                    <a:pt x="995" y="0"/>
                    <a:pt x="995" y="0"/>
                    <a:pt x="994" y="0"/>
                  </a:cubicBezTo>
                  <a:lnTo>
                    <a:pt x="995" y="0"/>
                  </a:lnTo>
                  <a:cubicBezTo>
                    <a:pt x="1007" y="0"/>
                    <a:pt x="1019" y="1"/>
                    <a:pt x="1032" y="2"/>
                  </a:cubicBezTo>
                  <a:cubicBezTo>
                    <a:pt x="1019" y="1"/>
                    <a:pt x="1007" y="0"/>
                    <a:pt x="995" y="0"/>
                  </a:cubicBezTo>
                  <a:close/>
                  <a:moveTo>
                    <a:pt x="994" y="0"/>
                  </a:moveTo>
                  <a:cubicBezTo>
                    <a:pt x="627" y="0"/>
                    <a:pt x="742" y="359"/>
                    <a:pt x="373" y="387"/>
                  </a:cubicBezTo>
                  <a:cubicBezTo>
                    <a:pt x="745" y="359"/>
                    <a:pt x="630" y="1"/>
                    <a:pt x="994" y="0"/>
                  </a:cubicBezTo>
                  <a:lnTo>
                    <a:pt x="995" y="0"/>
                  </a:lnTo>
                  <a:cubicBezTo>
                    <a:pt x="994" y="0"/>
                    <a:pt x="994" y="0"/>
                    <a:pt x="994" y="0"/>
                  </a:cubicBezTo>
                  <a:close/>
                  <a:moveTo>
                    <a:pt x="372" y="387"/>
                  </a:moveTo>
                  <a:cubicBezTo>
                    <a:pt x="0" y="416"/>
                    <a:pt x="13" y="775"/>
                    <a:pt x="414" y="797"/>
                  </a:cubicBezTo>
                  <a:cubicBezTo>
                    <a:pt x="16" y="775"/>
                    <a:pt x="0" y="416"/>
                    <a:pt x="372" y="38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1655260" y="3736316"/>
              <a:ext cx="11833" cy="1336"/>
            </a:xfrm>
            <a:custGeom>
              <a:rect b="b" l="l" r="r" t="t"/>
              <a:pathLst>
                <a:path extrusionOk="0" h="35" w="310">
                  <a:moveTo>
                    <a:pt x="262" y="0"/>
                  </a:moveTo>
                  <a:cubicBezTo>
                    <a:pt x="262" y="0"/>
                    <a:pt x="262" y="0"/>
                    <a:pt x="262" y="0"/>
                  </a:cubicBezTo>
                  <a:lnTo>
                    <a:pt x="262" y="0"/>
                  </a:lnTo>
                  <a:cubicBezTo>
                    <a:pt x="278" y="0"/>
                    <a:pt x="294" y="1"/>
                    <a:pt x="310" y="3"/>
                  </a:cubicBezTo>
                  <a:cubicBezTo>
                    <a:pt x="294" y="1"/>
                    <a:pt x="278" y="0"/>
                    <a:pt x="262" y="0"/>
                  </a:cubicBezTo>
                  <a:close/>
                  <a:moveTo>
                    <a:pt x="262" y="0"/>
                  </a:moveTo>
                  <a:cubicBezTo>
                    <a:pt x="218" y="0"/>
                    <a:pt x="174" y="6"/>
                    <a:pt x="130" y="15"/>
                  </a:cubicBezTo>
                  <a:cubicBezTo>
                    <a:pt x="89" y="28"/>
                    <a:pt x="45" y="34"/>
                    <a:pt x="1" y="34"/>
                  </a:cubicBezTo>
                  <a:cubicBezTo>
                    <a:pt x="45" y="34"/>
                    <a:pt x="89" y="28"/>
                    <a:pt x="133" y="15"/>
                  </a:cubicBezTo>
                  <a:cubicBezTo>
                    <a:pt x="175" y="6"/>
                    <a:pt x="218" y="0"/>
                    <a:pt x="262" y="0"/>
                  </a:cubicBezTo>
                  <a:lnTo>
                    <a:pt x="262" y="0"/>
                  </a:lnTo>
                  <a:cubicBezTo>
                    <a:pt x="262" y="0"/>
                    <a:pt x="262" y="0"/>
                    <a:pt x="26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1816607" y="3747920"/>
              <a:ext cx="23284" cy="11298"/>
            </a:xfrm>
            <a:custGeom>
              <a:rect b="b" l="l" r="r" t="t"/>
              <a:pathLst>
                <a:path extrusionOk="0" h="296" w="610">
                  <a:moveTo>
                    <a:pt x="582" y="0"/>
                  </a:moveTo>
                  <a:cubicBezTo>
                    <a:pt x="369" y="0"/>
                    <a:pt x="325" y="244"/>
                    <a:pt x="79" y="289"/>
                  </a:cubicBezTo>
                  <a:cubicBezTo>
                    <a:pt x="326" y="246"/>
                    <a:pt x="373" y="1"/>
                    <a:pt x="586" y="1"/>
                  </a:cubicBezTo>
                  <a:cubicBezTo>
                    <a:pt x="594" y="1"/>
                    <a:pt x="602" y="1"/>
                    <a:pt x="610" y="2"/>
                  </a:cubicBezTo>
                  <a:cubicBezTo>
                    <a:pt x="600" y="1"/>
                    <a:pt x="591" y="0"/>
                    <a:pt x="582" y="0"/>
                  </a:cubicBezTo>
                  <a:close/>
                  <a:moveTo>
                    <a:pt x="79" y="289"/>
                  </a:moveTo>
                  <a:lnTo>
                    <a:pt x="79" y="289"/>
                  </a:lnTo>
                  <a:cubicBezTo>
                    <a:pt x="51" y="295"/>
                    <a:pt x="26" y="295"/>
                    <a:pt x="0" y="295"/>
                  </a:cubicBezTo>
                  <a:cubicBezTo>
                    <a:pt x="26" y="295"/>
                    <a:pt x="54" y="295"/>
                    <a:pt x="79" y="28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1809355" y="3797847"/>
              <a:ext cx="3664" cy="420"/>
            </a:xfrm>
            <a:custGeom>
              <a:rect b="b" l="l" r="r" t="t"/>
              <a:pathLst>
                <a:path extrusionOk="0" h="11" w="96">
                  <a:moveTo>
                    <a:pt x="96" y="10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1759962" y="3798954"/>
              <a:ext cx="16566" cy="4237"/>
            </a:xfrm>
            <a:custGeom>
              <a:rect b="b" l="l" r="r" t="t"/>
              <a:pathLst>
                <a:path extrusionOk="0" h="111" w="434">
                  <a:moveTo>
                    <a:pt x="1" y="0"/>
                  </a:moveTo>
                  <a:cubicBezTo>
                    <a:pt x="146" y="10"/>
                    <a:pt x="288" y="107"/>
                    <a:pt x="433" y="111"/>
                  </a:cubicBezTo>
                  <a:cubicBezTo>
                    <a:pt x="288" y="104"/>
                    <a:pt x="146" y="1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1655146" y="3777502"/>
              <a:ext cx="6527" cy="15917"/>
            </a:xfrm>
            <a:custGeom>
              <a:rect b="b" l="l" r="r" t="t"/>
              <a:pathLst>
                <a:path extrusionOk="0" h="417" w="171">
                  <a:moveTo>
                    <a:pt x="41" y="0"/>
                  </a:moveTo>
                  <a:cubicBezTo>
                    <a:pt x="86" y="3"/>
                    <a:pt x="98" y="60"/>
                    <a:pt x="51" y="202"/>
                  </a:cubicBezTo>
                  <a:cubicBezTo>
                    <a:pt x="0" y="357"/>
                    <a:pt x="48" y="411"/>
                    <a:pt x="171" y="417"/>
                  </a:cubicBezTo>
                  <a:cubicBezTo>
                    <a:pt x="51" y="411"/>
                    <a:pt x="4" y="354"/>
                    <a:pt x="54" y="202"/>
                  </a:cubicBezTo>
                  <a:cubicBezTo>
                    <a:pt x="101" y="60"/>
                    <a:pt x="89" y="3"/>
                    <a:pt x="4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1638160" y="3788342"/>
              <a:ext cx="87257" cy="41605"/>
            </a:xfrm>
            <a:custGeom>
              <a:rect b="b" l="l" r="r" t="t"/>
              <a:pathLst>
                <a:path extrusionOk="0" h="1090" w="2286">
                  <a:moveTo>
                    <a:pt x="1822" y="0"/>
                  </a:moveTo>
                  <a:cubicBezTo>
                    <a:pt x="2283" y="41"/>
                    <a:pt x="1478" y="442"/>
                    <a:pt x="771" y="493"/>
                  </a:cubicBezTo>
                  <a:cubicBezTo>
                    <a:pt x="0" y="550"/>
                    <a:pt x="139" y="935"/>
                    <a:pt x="742" y="1070"/>
                  </a:cubicBezTo>
                  <a:cubicBezTo>
                    <a:pt x="783" y="1080"/>
                    <a:pt x="824" y="1086"/>
                    <a:pt x="865" y="1089"/>
                  </a:cubicBezTo>
                  <a:cubicBezTo>
                    <a:pt x="824" y="1086"/>
                    <a:pt x="786" y="1080"/>
                    <a:pt x="745" y="1070"/>
                  </a:cubicBezTo>
                  <a:cubicBezTo>
                    <a:pt x="142" y="935"/>
                    <a:pt x="3" y="550"/>
                    <a:pt x="774" y="493"/>
                  </a:cubicBezTo>
                  <a:cubicBezTo>
                    <a:pt x="1484" y="442"/>
                    <a:pt x="2286" y="41"/>
                    <a:pt x="182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1579339" y="3753989"/>
              <a:ext cx="49392" cy="20154"/>
            </a:xfrm>
            <a:custGeom>
              <a:rect b="b" l="l" r="r" t="t"/>
              <a:pathLst>
                <a:path extrusionOk="0" h="528" w="1294">
                  <a:moveTo>
                    <a:pt x="1033" y="1"/>
                  </a:moveTo>
                  <a:lnTo>
                    <a:pt x="1033" y="1"/>
                  </a:lnTo>
                  <a:cubicBezTo>
                    <a:pt x="1202" y="14"/>
                    <a:pt x="1290" y="50"/>
                    <a:pt x="1247" y="76"/>
                  </a:cubicBezTo>
                  <a:lnTo>
                    <a:pt x="1247" y="76"/>
                  </a:lnTo>
                  <a:cubicBezTo>
                    <a:pt x="1293" y="49"/>
                    <a:pt x="1204" y="13"/>
                    <a:pt x="1033" y="1"/>
                  </a:cubicBezTo>
                  <a:close/>
                  <a:moveTo>
                    <a:pt x="1247" y="76"/>
                  </a:moveTo>
                  <a:lnTo>
                    <a:pt x="1247" y="76"/>
                  </a:lnTo>
                  <a:cubicBezTo>
                    <a:pt x="1219" y="93"/>
                    <a:pt x="1137" y="106"/>
                    <a:pt x="988" y="106"/>
                  </a:cubicBezTo>
                  <a:cubicBezTo>
                    <a:pt x="942" y="106"/>
                    <a:pt x="890" y="104"/>
                    <a:pt x="831" y="102"/>
                  </a:cubicBezTo>
                  <a:cubicBezTo>
                    <a:pt x="817" y="101"/>
                    <a:pt x="803" y="101"/>
                    <a:pt x="789" y="101"/>
                  </a:cubicBezTo>
                  <a:cubicBezTo>
                    <a:pt x="788" y="101"/>
                    <a:pt x="788" y="101"/>
                    <a:pt x="787" y="101"/>
                  </a:cubicBezTo>
                  <a:lnTo>
                    <a:pt x="787" y="101"/>
                  </a:lnTo>
                  <a:cubicBezTo>
                    <a:pt x="801" y="101"/>
                    <a:pt x="814" y="101"/>
                    <a:pt x="828" y="102"/>
                  </a:cubicBezTo>
                  <a:cubicBezTo>
                    <a:pt x="888" y="104"/>
                    <a:pt x="942" y="106"/>
                    <a:pt x="989" y="106"/>
                  </a:cubicBezTo>
                  <a:cubicBezTo>
                    <a:pt x="1138" y="106"/>
                    <a:pt x="1220" y="93"/>
                    <a:pt x="1247" y="76"/>
                  </a:cubicBezTo>
                  <a:close/>
                  <a:moveTo>
                    <a:pt x="786" y="101"/>
                  </a:moveTo>
                  <a:cubicBezTo>
                    <a:pt x="261" y="101"/>
                    <a:pt x="1" y="497"/>
                    <a:pt x="231" y="528"/>
                  </a:cubicBezTo>
                  <a:cubicBezTo>
                    <a:pt x="4" y="497"/>
                    <a:pt x="264" y="102"/>
                    <a:pt x="787" y="101"/>
                  </a:cubicBezTo>
                  <a:lnTo>
                    <a:pt x="787" y="101"/>
                  </a:lnTo>
                  <a:cubicBezTo>
                    <a:pt x="787" y="101"/>
                    <a:pt x="786" y="101"/>
                    <a:pt x="786" y="1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1518381" y="3832544"/>
              <a:ext cx="12062" cy="2099"/>
            </a:xfrm>
            <a:custGeom>
              <a:rect b="b" l="l" r="r" t="t"/>
              <a:pathLst>
                <a:path extrusionOk="0" h="55" w="316">
                  <a:moveTo>
                    <a:pt x="315" y="1"/>
                  </a:moveTo>
                  <a:lnTo>
                    <a:pt x="315" y="1"/>
                  </a:lnTo>
                  <a:cubicBezTo>
                    <a:pt x="287" y="1"/>
                    <a:pt x="256" y="7"/>
                    <a:pt x="228" y="23"/>
                  </a:cubicBezTo>
                  <a:cubicBezTo>
                    <a:pt x="173" y="44"/>
                    <a:pt x="115" y="55"/>
                    <a:pt x="56" y="55"/>
                  </a:cubicBezTo>
                  <a:lnTo>
                    <a:pt x="56" y="55"/>
                  </a:lnTo>
                  <a:cubicBezTo>
                    <a:pt x="38" y="55"/>
                    <a:pt x="19" y="54"/>
                    <a:pt x="0" y="52"/>
                  </a:cubicBezTo>
                  <a:lnTo>
                    <a:pt x="0" y="52"/>
                  </a:lnTo>
                  <a:cubicBezTo>
                    <a:pt x="19" y="54"/>
                    <a:pt x="38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lnTo>
                    <a:pt x="56" y="55"/>
                  </a:lnTo>
                  <a:cubicBezTo>
                    <a:pt x="56" y="55"/>
                    <a:pt x="56" y="55"/>
                    <a:pt x="56" y="55"/>
                  </a:cubicBezTo>
                  <a:cubicBezTo>
                    <a:pt x="116" y="55"/>
                    <a:pt x="174" y="44"/>
                    <a:pt x="231" y="23"/>
                  </a:cubicBezTo>
                  <a:cubicBezTo>
                    <a:pt x="256" y="7"/>
                    <a:pt x="287" y="1"/>
                    <a:pt x="31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1363561" y="3818726"/>
              <a:ext cx="113899" cy="163520"/>
            </a:xfrm>
            <a:custGeom>
              <a:rect b="b" l="l" r="r" t="t"/>
              <a:pathLst>
                <a:path extrusionOk="0" h="4284" w="2984">
                  <a:moveTo>
                    <a:pt x="2934" y="1"/>
                  </a:moveTo>
                  <a:cubicBezTo>
                    <a:pt x="2558" y="1"/>
                    <a:pt x="1406" y="328"/>
                    <a:pt x="1095" y="328"/>
                  </a:cubicBezTo>
                  <a:cubicBezTo>
                    <a:pt x="742" y="328"/>
                    <a:pt x="1124" y="713"/>
                    <a:pt x="1373" y="906"/>
                  </a:cubicBezTo>
                  <a:cubicBezTo>
                    <a:pt x="1623" y="1098"/>
                    <a:pt x="767" y="1701"/>
                    <a:pt x="934" y="1840"/>
                  </a:cubicBezTo>
                  <a:cubicBezTo>
                    <a:pt x="1099" y="1976"/>
                    <a:pt x="767" y="2336"/>
                    <a:pt x="385" y="2775"/>
                  </a:cubicBezTo>
                  <a:cubicBezTo>
                    <a:pt x="0" y="3213"/>
                    <a:pt x="660" y="3185"/>
                    <a:pt x="1152" y="3295"/>
                  </a:cubicBezTo>
                  <a:cubicBezTo>
                    <a:pt x="1645" y="3406"/>
                    <a:pt x="1702" y="4283"/>
                    <a:pt x="2033" y="4283"/>
                  </a:cubicBezTo>
                  <a:cubicBezTo>
                    <a:pt x="1705" y="4280"/>
                    <a:pt x="1648" y="3406"/>
                    <a:pt x="1155" y="3295"/>
                  </a:cubicBezTo>
                  <a:cubicBezTo>
                    <a:pt x="663" y="3185"/>
                    <a:pt x="3" y="3213"/>
                    <a:pt x="388" y="2775"/>
                  </a:cubicBezTo>
                  <a:cubicBezTo>
                    <a:pt x="770" y="2336"/>
                    <a:pt x="1102" y="1979"/>
                    <a:pt x="938" y="1840"/>
                  </a:cubicBezTo>
                  <a:cubicBezTo>
                    <a:pt x="770" y="1704"/>
                    <a:pt x="1623" y="1098"/>
                    <a:pt x="1376" y="906"/>
                  </a:cubicBezTo>
                  <a:cubicBezTo>
                    <a:pt x="1127" y="713"/>
                    <a:pt x="745" y="331"/>
                    <a:pt x="1099" y="331"/>
                  </a:cubicBezTo>
                  <a:cubicBezTo>
                    <a:pt x="1407" y="331"/>
                    <a:pt x="2561" y="1"/>
                    <a:pt x="2938" y="1"/>
                  </a:cubicBezTo>
                  <a:cubicBezTo>
                    <a:pt x="2955" y="1"/>
                    <a:pt x="2970" y="2"/>
                    <a:pt x="2983" y="3"/>
                  </a:cubicBezTo>
                  <a:cubicBezTo>
                    <a:pt x="2969" y="1"/>
                    <a:pt x="2952" y="1"/>
                    <a:pt x="293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1535367" y="3833116"/>
              <a:ext cx="26070" cy="8168"/>
            </a:xfrm>
            <a:custGeom>
              <a:rect b="b" l="l" r="r" t="t"/>
              <a:pathLst>
                <a:path extrusionOk="0" h="214" w="683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lnTo>
                    <a:pt x="639" y="0"/>
                  </a:lnTo>
                  <a:cubicBezTo>
                    <a:pt x="653" y="0"/>
                    <a:pt x="668" y="1"/>
                    <a:pt x="682" y="2"/>
                  </a:cubicBezTo>
                  <a:cubicBezTo>
                    <a:pt x="668" y="1"/>
                    <a:pt x="653" y="0"/>
                    <a:pt x="639" y="0"/>
                  </a:cubicBezTo>
                  <a:close/>
                  <a:moveTo>
                    <a:pt x="639" y="0"/>
                  </a:moveTo>
                  <a:cubicBezTo>
                    <a:pt x="471" y="0"/>
                    <a:pt x="307" y="51"/>
                    <a:pt x="168" y="144"/>
                  </a:cubicBezTo>
                  <a:cubicBezTo>
                    <a:pt x="92" y="194"/>
                    <a:pt x="43" y="213"/>
                    <a:pt x="8" y="213"/>
                  </a:cubicBezTo>
                  <a:cubicBezTo>
                    <a:pt x="6" y="213"/>
                    <a:pt x="3" y="213"/>
                    <a:pt x="1" y="213"/>
                  </a:cubicBezTo>
                  <a:lnTo>
                    <a:pt x="1" y="213"/>
                  </a:lnTo>
                  <a:cubicBezTo>
                    <a:pt x="3" y="213"/>
                    <a:pt x="6" y="213"/>
                    <a:pt x="9" y="213"/>
                  </a:cubicBezTo>
                  <a:cubicBezTo>
                    <a:pt x="44" y="213"/>
                    <a:pt x="96" y="196"/>
                    <a:pt x="171" y="144"/>
                  </a:cubicBezTo>
                  <a:cubicBezTo>
                    <a:pt x="308" y="51"/>
                    <a:pt x="471" y="0"/>
                    <a:pt x="639" y="0"/>
                  </a:cubicBezTo>
                  <a:lnTo>
                    <a:pt x="639" y="0"/>
                  </a:lnTo>
                  <a:cubicBezTo>
                    <a:pt x="639" y="0"/>
                    <a:pt x="639" y="0"/>
                    <a:pt x="63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1568880" y="3737003"/>
              <a:ext cx="3168" cy="878"/>
            </a:xfrm>
            <a:custGeom>
              <a:rect b="b" l="l" r="r" t="t"/>
              <a:pathLst>
                <a:path extrusionOk="0" h="23" w="83">
                  <a:moveTo>
                    <a:pt x="0" y="1"/>
                  </a:moveTo>
                  <a:cubicBezTo>
                    <a:pt x="25" y="13"/>
                    <a:pt x="54" y="19"/>
                    <a:pt x="82" y="23"/>
                  </a:cubicBezTo>
                  <a:cubicBezTo>
                    <a:pt x="54" y="19"/>
                    <a:pt x="29" y="13"/>
                    <a:pt x="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1525175" y="3746774"/>
              <a:ext cx="42750" cy="25917"/>
            </a:xfrm>
            <a:custGeom>
              <a:rect b="b" l="l" r="r" t="t"/>
              <a:pathLst>
                <a:path extrusionOk="0" h="679" w="1120">
                  <a:moveTo>
                    <a:pt x="1116" y="0"/>
                  </a:moveTo>
                  <a:cubicBezTo>
                    <a:pt x="872" y="0"/>
                    <a:pt x="0" y="654"/>
                    <a:pt x="214" y="676"/>
                  </a:cubicBezTo>
                  <a:cubicBezTo>
                    <a:pt x="215" y="676"/>
                    <a:pt x="216" y="676"/>
                    <a:pt x="217" y="676"/>
                  </a:cubicBezTo>
                  <a:lnTo>
                    <a:pt x="217" y="676"/>
                  </a:lnTo>
                  <a:cubicBezTo>
                    <a:pt x="217" y="676"/>
                    <a:pt x="217" y="676"/>
                    <a:pt x="217" y="676"/>
                  </a:cubicBezTo>
                  <a:cubicBezTo>
                    <a:pt x="2" y="654"/>
                    <a:pt x="877" y="0"/>
                    <a:pt x="1120" y="0"/>
                  </a:cubicBezTo>
                  <a:cubicBezTo>
                    <a:pt x="1119" y="0"/>
                    <a:pt x="1118" y="0"/>
                    <a:pt x="1116" y="0"/>
                  </a:cubicBezTo>
                  <a:close/>
                  <a:moveTo>
                    <a:pt x="217" y="676"/>
                  </a:moveTo>
                  <a:lnTo>
                    <a:pt x="217" y="676"/>
                  </a:lnTo>
                  <a:cubicBezTo>
                    <a:pt x="233" y="679"/>
                    <a:pt x="246" y="679"/>
                    <a:pt x="261" y="679"/>
                  </a:cubicBezTo>
                  <a:cubicBezTo>
                    <a:pt x="247" y="679"/>
                    <a:pt x="232" y="676"/>
                    <a:pt x="217" y="67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1846724" y="3660433"/>
              <a:ext cx="28971" cy="35384"/>
            </a:xfrm>
            <a:custGeom>
              <a:rect b="b" l="l" r="r" t="t"/>
              <a:pathLst>
                <a:path extrusionOk="0" h="927" w="759">
                  <a:moveTo>
                    <a:pt x="114" y="1"/>
                  </a:moveTo>
                  <a:cubicBezTo>
                    <a:pt x="54" y="1"/>
                    <a:pt x="4" y="48"/>
                    <a:pt x="4" y="109"/>
                  </a:cubicBezTo>
                  <a:cubicBezTo>
                    <a:pt x="7" y="47"/>
                    <a:pt x="57" y="1"/>
                    <a:pt x="118" y="1"/>
                  </a:cubicBezTo>
                  <a:cubicBezTo>
                    <a:pt x="122" y="1"/>
                    <a:pt x="126" y="2"/>
                    <a:pt x="130" y="2"/>
                  </a:cubicBezTo>
                  <a:cubicBezTo>
                    <a:pt x="125" y="1"/>
                    <a:pt x="119" y="1"/>
                    <a:pt x="114" y="1"/>
                  </a:cubicBezTo>
                  <a:close/>
                  <a:moveTo>
                    <a:pt x="3" y="112"/>
                  </a:moveTo>
                  <a:cubicBezTo>
                    <a:pt x="2" y="125"/>
                    <a:pt x="1" y="139"/>
                    <a:pt x="1" y="153"/>
                  </a:cubicBezTo>
                  <a:lnTo>
                    <a:pt x="1" y="153"/>
                  </a:lnTo>
                  <a:cubicBezTo>
                    <a:pt x="1" y="139"/>
                    <a:pt x="2" y="125"/>
                    <a:pt x="3" y="112"/>
                  </a:cubicBezTo>
                  <a:close/>
                  <a:moveTo>
                    <a:pt x="1" y="153"/>
                  </a:moveTo>
                  <a:cubicBezTo>
                    <a:pt x="1" y="484"/>
                    <a:pt x="462" y="918"/>
                    <a:pt x="758" y="927"/>
                  </a:cubicBezTo>
                  <a:cubicBezTo>
                    <a:pt x="462" y="915"/>
                    <a:pt x="1" y="483"/>
                    <a:pt x="1" y="15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2080862" y="3623751"/>
              <a:ext cx="878" cy="382"/>
            </a:xfrm>
            <a:custGeom>
              <a:rect b="b" l="l" r="r" t="t"/>
              <a:pathLst>
                <a:path extrusionOk="0" h="10" w="23">
                  <a:moveTo>
                    <a:pt x="22" y="0"/>
                  </a:moveTo>
                  <a:lnTo>
                    <a:pt x="22" y="0"/>
                  </a:lnTo>
                  <a:cubicBezTo>
                    <a:pt x="16" y="6"/>
                    <a:pt x="6" y="10"/>
                    <a:pt x="0" y="10"/>
                  </a:cubicBezTo>
                  <a:cubicBezTo>
                    <a:pt x="10" y="10"/>
                    <a:pt x="19" y="6"/>
                    <a:pt x="2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2026011" y="3606116"/>
              <a:ext cx="36910" cy="52255"/>
            </a:xfrm>
            <a:custGeom>
              <a:rect b="b" l="l" r="r" t="t"/>
              <a:pathLst>
                <a:path extrusionOk="0" h="1369" w="967">
                  <a:moveTo>
                    <a:pt x="289" y="1"/>
                  </a:moveTo>
                  <a:cubicBezTo>
                    <a:pt x="289" y="1"/>
                    <a:pt x="289" y="1"/>
                    <a:pt x="289" y="1"/>
                  </a:cubicBezTo>
                  <a:lnTo>
                    <a:pt x="289" y="1"/>
                  </a:lnTo>
                  <a:cubicBezTo>
                    <a:pt x="295" y="1"/>
                    <a:pt x="301" y="1"/>
                    <a:pt x="307" y="1"/>
                  </a:cubicBezTo>
                  <a:cubicBezTo>
                    <a:pt x="301" y="1"/>
                    <a:pt x="295" y="1"/>
                    <a:pt x="289" y="1"/>
                  </a:cubicBezTo>
                  <a:close/>
                  <a:moveTo>
                    <a:pt x="289" y="1"/>
                  </a:moveTo>
                  <a:cubicBezTo>
                    <a:pt x="234" y="1"/>
                    <a:pt x="191" y="14"/>
                    <a:pt x="168" y="49"/>
                  </a:cubicBezTo>
                  <a:cubicBezTo>
                    <a:pt x="1" y="298"/>
                    <a:pt x="550" y="1368"/>
                    <a:pt x="967" y="1368"/>
                  </a:cubicBezTo>
                  <a:cubicBezTo>
                    <a:pt x="553" y="1365"/>
                    <a:pt x="7" y="298"/>
                    <a:pt x="171" y="49"/>
                  </a:cubicBezTo>
                  <a:cubicBezTo>
                    <a:pt x="194" y="14"/>
                    <a:pt x="235" y="1"/>
                    <a:pt x="289" y="1"/>
                  </a:cubicBezTo>
                  <a:lnTo>
                    <a:pt x="289" y="1"/>
                  </a:lnTo>
                  <a:cubicBezTo>
                    <a:pt x="289" y="1"/>
                    <a:pt x="289" y="1"/>
                    <a:pt x="28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2230758" y="3637110"/>
              <a:ext cx="20039" cy="4962"/>
            </a:xfrm>
            <a:custGeom>
              <a:rect b="b" l="l" r="r" t="t"/>
              <a:pathLst>
                <a:path extrusionOk="0" h="130" w="525">
                  <a:moveTo>
                    <a:pt x="0" y="1"/>
                  </a:moveTo>
                  <a:lnTo>
                    <a:pt x="0" y="1"/>
                  </a:lnTo>
                  <a:cubicBezTo>
                    <a:pt x="158" y="20"/>
                    <a:pt x="313" y="57"/>
                    <a:pt x="461" y="117"/>
                  </a:cubicBezTo>
                  <a:cubicBezTo>
                    <a:pt x="480" y="127"/>
                    <a:pt x="502" y="130"/>
                    <a:pt x="524" y="130"/>
                  </a:cubicBezTo>
                  <a:cubicBezTo>
                    <a:pt x="502" y="130"/>
                    <a:pt x="483" y="127"/>
                    <a:pt x="464" y="117"/>
                  </a:cubicBezTo>
                  <a:cubicBezTo>
                    <a:pt x="316" y="57"/>
                    <a:pt x="158" y="16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2270760" y="3614704"/>
              <a:ext cx="4848" cy="1832"/>
            </a:xfrm>
            <a:custGeom>
              <a:rect b="b" l="l" r="r" t="t"/>
              <a:pathLst>
                <a:path extrusionOk="0" h="48" w="127">
                  <a:moveTo>
                    <a:pt x="1" y="0"/>
                  </a:moveTo>
                  <a:cubicBezTo>
                    <a:pt x="16" y="1"/>
                    <a:pt x="32" y="7"/>
                    <a:pt x="44" y="16"/>
                  </a:cubicBezTo>
                  <a:cubicBezTo>
                    <a:pt x="66" y="35"/>
                    <a:pt x="95" y="45"/>
                    <a:pt x="126" y="48"/>
                  </a:cubicBezTo>
                  <a:cubicBezTo>
                    <a:pt x="98" y="45"/>
                    <a:pt x="70" y="35"/>
                    <a:pt x="47" y="16"/>
                  </a:cubicBezTo>
                  <a:cubicBezTo>
                    <a:pt x="32" y="7"/>
                    <a:pt x="16" y="1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2082999" y="3560464"/>
              <a:ext cx="23055" cy="21032"/>
            </a:xfrm>
            <a:custGeom>
              <a:rect b="b" l="l" r="r" t="t"/>
              <a:pathLst>
                <a:path extrusionOk="0" h="551" w="604">
                  <a:moveTo>
                    <a:pt x="1" y="1"/>
                  </a:moveTo>
                  <a:lnTo>
                    <a:pt x="1" y="1"/>
                  </a:lnTo>
                  <a:cubicBezTo>
                    <a:pt x="111" y="149"/>
                    <a:pt x="82" y="309"/>
                    <a:pt x="292" y="443"/>
                  </a:cubicBezTo>
                  <a:lnTo>
                    <a:pt x="292" y="443"/>
                  </a:lnTo>
                  <a:cubicBezTo>
                    <a:pt x="86" y="307"/>
                    <a:pt x="113" y="148"/>
                    <a:pt x="1" y="1"/>
                  </a:cubicBezTo>
                  <a:close/>
                  <a:moveTo>
                    <a:pt x="292" y="443"/>
                  </a:moveTo>
                  <a:lnTo>
                    <a:pt x="292" y="443"/>
                  </a:lnTo>
                  <a:cubicBezTo>
                    <a:pt x="324" y="465"/>
                    <a:pt x="363" y="486"/>
                    <a:pt x="408" y="506"/>
                  </a:cubicBezTo>
                  <a:cubicBezTo>
                    <a:pt x="416" y="509"/>
                    <a:pt x="425" y="512"/>
                    <a:pt x="433" y="514"/>
                  </a:cubicBezTo>
                  <a:lnTo>
                    <a:pt x="433" y="514"/>
                  </a:lnTo>
                  <a:cubicBezTo>
                    <a:pt x="424" y="511"/>
                    <a:pt x="414" y="507"/>
                    <a:pt x="405" y="503"/>
                  </a:cubicBezTo>
                  <a:cubicBezTo>
                    <a:pt x="361" y="484"/>
                    <a:pt x="324" y="464"/>
                    <a:pt x="292" y="443"/>
                  </a:cubicBezTo>
                  <a:close/>
                  <a:moveTo>
                    <a:pt x="433" y="514"/>
                  </a:moveTo>
                  <a:lnTo>
                    <a:pt x="433" y="514"/>
                  </a:lnTo>
                  <a:cubicBezTo>
                    <a:pt x="489" y="535"/>
                    <a:pt x="547" y="545"/>
                    <a:pt x="604" y="550"/>
                  </a:cubicBezTo>
                  <a:cubicBezTo>
                    <a:pt x="546" y="545"/>
                    <a:pt x="489" y="532"/>
                    <a:pt x="433" y="5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2118307" y="3577717"/>
              <a:ext cx="86073" cy="67027"/>
            </a:xfrm>
            <a:custGeom>
              <a:rect b="b" l="l" r="r" t="t"/>
              <a:pathLst>
                <a:path extrusionOk="0" h="1756" w="2255">
                  <a:moveTo>
                    <a:pt x="1074" y="0"/>
                  </a:moveTo>
                  <a:cubicBezTo>
                    <a:pt x="1188" y="10"/>
                    <a:pt x="1267" y="41"/>
                    <a:pt x="1289" y="108"/>
                  </a:cubicBezTo>
                  <a:cubicBezTo>
                    <a:pt x="1399" y="411"/>
                    <a:pt x="1" y="436"/>
                    <a:pt x="190" y="628"/>
                  </a:cubicBezTo>
                  <a:cubicBezTo>
                    <a:pt x="383" y="821"/>
                    <a:pt x="1181" y="1124"/>
                    <a:pt x="1071" y="1288"/>
                  </a:cubicBezTo>
                  <a:cubicBezTo>
                    <a:pt x="1045" y="1326"/>
                    <a:pt x="1102" y="1380"/>
                    <a:pt x="1206" y="1438"/>
                  </a:cubicBezTo>
                  <a:lnTo>
                    <a:pt x="1206" y="1438"/>
                  </a:lnTo>
                  <a:cubicBezTo>
                    <a:pt x="1104" y="1381"/>
                    <a:pt x="1049" y="1327"/>
                    <a:pt x="1074" y="1288"/>
                  </a:cubicBezTo>
                  <a:cubicBezTo>
                    <a:pt x="1181" y="1124"/>
                    <a:pt x="386" y="821"/>
                    <a:pt x="193" y="628"/>
                  </a:cubicBezTo>
                  <a:cubicBezTo>
                    <a:pt x="1" y="436"/>
                    <a:pt x="1402" y="411"/>
                    <a:pt x="1292" y="108"/>
                  </a:cubicBezTo>
                  <a:cubicBezTo>
                    <a:pt x="1270" y="41"/>
                    <a:pt x="1188" y="10"/>
                    <a:pt x="1074" y="0"/>
                  </a:cubicBezTo>
                  <a:close/>
                  <a:moveTo>
                    <a:pt x="1206" y="1438"/>
                  </a:moveTo>
                  <a:lnTo>
                    <a:pt x="1206" y="1438"/>
                  </a:lnTo>
                  <a:cubicBezTo>
                    <a:pt x="1444" y="1573"/>
                    <a:pt x="1940" y="1729"/>
                    <a:pt x="2255" y="1755"/>
                  </a:cubicBezTo>
                  <a:cubicBezTo>
                    <a:pt x="1941" y="1729"/>
                    <a:pt x="1446" y="1573"/>
                    <a:pt x="1206" y="14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2303511" y="3570961"/>
              <a:ext cx="19085" cy="763"/>
            </a:xfrm>
            <a:custGeom>
              <a:rect b="b" l="l" r="r" t="t"/>
              <a:pathLst>
                <a:path extrusionOk="0" h="20" w="500">
                  <a:moveTo>
                    <a:pt x="413" y="0"/>
                  </a:moveTo>
                  <a:cubicBezTo>
                    <a:pt x="361" y="0"/>
                    <a:pt x="309" y="4"/>
                    <a:pt x="256" y="10"/>
                  </a:cubicBezTo>
                  <a:cubicBezTo>
                    <a:pt x="202" y="16"/>
                    <a:pt x="147" y="20"/>
                    <a:pt x="92" y="20"/>
                  </a:cubicBezTo>
                  <a:lnTo>
                    <a:pt x="92" y="20"/>
                  </a:lnTo>
                  <a:cubicBezTo>
                    <a:pt x="61" y="20"/>
                    <a:pt x="31" y="19"/>
                    <a:pt x="1" y="16"/>
                  </a:cubicBezTo>
                  <a:lnTo>
                    <a:pt x="1" y="16"/>
                  </a:lnTo>
                  <a:cubicBezTo>
                    <a:pt x="31" y="19"/>
                    <a:pt x="61" y="20"/>
                    <a:pt x="91" y="20"/>
                  </a:cubicBezTo>
                  <a:cubicBezTo>
                    <a:pt x="91" y="20"/>
                    <a:pt x="92" y="20"/>
                    <a:pt x="92" y="20"/>
                  </a:cubicBezTo>
                  <a:lnTo>
                    <a:pt x="92" y="20"/>
                  </a:lnTo>
                  <a:cubicBezTo>
                    <a:pt x="92" y="20"/>
                    <a:pt x="92" y="20"/>
                    <a:pt x="92" y="20"/>
                  </a:cubicBezTo>
                  <a:cubicBezTo>
                    <a:pt x="148" y="20"/>
                    <a:pt x="205" y="16"/>
                    <a:pt x="260" y="10"/>
                  </a:cubicBezTo>
                  <a:cubicBezTo>
                    <a:pt x="310" y="4"/>
                    <a:pt x="362" y="0"/>
                    <a:pt x="414" y="0"/>
                  </a:cubicBezTo>
                  <a:lnTo>
                    <a:pt x="414" y="0"/>
                  </a:lnTo>
                  <a:cubicBezTo>
                    <a:pt x="442" y="0"/>
                    <a:pt x="471" y="1"/>
                    <a:pt x="499" y="4"/>
                  </a:cubicBezTo>
                  <a:cubicBezTo>
                    <a:pt x="472" y="1"/>
                    <a:pt x="443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  <a:lnTo>
                    <a:pt x="414" y="0"/>
                  </a:lnTo>
                  <a:cubicBezTo>
                    <a:pt x="414" y="0"/>
                    <a:pt x="413" y="0"/>
                    <a:pt x="41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2260035" y="3522942"/>
              <a:ext cx="10764" cy="11909"/>
            </a:xfrm>
            <a:custGeom>
              <a:rect b="b" l="l" r="r" t="t"/>
              <a:pathLst>
                <a:path extrusionOk="0" h="312" w="282">
                  <a:moveTo>
                    <a:pt x="241" y="0"/>
                  </a:moveTo>
                  <a:cubicBezTo>
                    <a:pt x="138" y="0"/>
                    <a:pt x="57" y="43"/>
                    <a:pt x="75" y="149"/>
                  </a:cubicBezTo>
                  <a:lnTo>
                    <a:pt x="75" y="149"/>
                  </a:lnTo>
                  <a:cubicBezTo>
                    <a:pt x="60" y="41"/>
                    <a:pt x="145" y="1"/>
                    <a:pt x="248" y="1"/>
                  </a:cubicBezTo>
                  <a:cubicBezTo>
                    <a:pt x="259" y="1"/>
                    <a:pt x="270" y="1"/>
                    <a:pt x="281" y="2"/>
                  </a:cubicBezTo>
                  <a:cubicBezTo>
                    <a:pt x="267" y="1"/>
                    <a:pt x="254" y="0"/>
                    <a:pt x="241" y="0"/>
                  </a:cubicBezTo>
                  <a:close/>
                  <a:moveTo>
                    <a:pt x="75" y="149"/>
                  </a:moveTo>
                  <a:cubicBezTo>
                    <a:pt x="76" y="156"/>
                    <a:pt x="77" y="162"/>
                    <a:pt x="79" y="169"/>
                  </a:cubicBezTo>
                  <a:cubicBezTo>
                    <a:pt x="81" y="176"/>
                    <a:pt x="82" y="183"/>
                    <a:pt x="84" y="189"/>
                  </a:cubicBezTo>
                  <a:lnTo>
                    <a:pt x="84" y="189"/>
                  </a:lnTo>
                  <a:cubicBezTo>
                    <a:pt x="83" y="182"/>
                    <a:pt x="81" y="174"/>
                    <a:pt x="79" y="166"/>
                  </a:cubicBezTo>
                  <a:cubicBezTo>
                    <a:pt x="78" y="160"/>
                    <a:pt x="76" y="155"/>
                    <a:pt x="75" y="149"/>
                  </a:cubicBezTo>
                  <a:close/>
                  <a:moveTo>
                    <a:pt x="84" y="189"/>
                  </a:moveTo>
                  <a:lnTo>
                    <a:pt x="84" y="189"/>
                  </a:lnTo>
                  <a:cubicBezTo>
                    <a:pt x="98" y="277"/>
                    <a:pt x="61" y="312"/>
                    <a:pt x="0" y="312"/>
                  </a:cubicBezTo>
                  <a:cubicBezTo>
                    <a:pt x="2" y="312"/>
                    <a:pt x="5" y="312"/>
                    <a:pt x="7" y="312"/>
                  </a:cubicBezTo>
                  <a:cubicBezTo>
                    <a:pt x="65" y="312"/>
                    <a:pt x="101" y="275"/>
                    <a:pt x="84" y="18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2481118" y="3861324"/>
              <a:ext cx="11375" cy="802"/>
            </a:xfrm>
            <a:custGeom>
              <a:rect b="b" l="l" r="r" t="t"/>
              <a:pathLst>
                <a:path extrusionOk="0" h="21" w="298">
                  <a:moveTo>
                    <a:pt x="264" y="0"/>
                  </a:moveTo>
                  <a:cubicBezTo>
                    <a:pt x="264" y="0"/>
                    <a:pt x="264" y="0"/>
                    <a:pt x="264" y="0"/>
                  </a:cubicBezTo>
                  <a:lnTo>
                    <a:pt x="264" y="0"/>
                  </a:lnTo>
                  <a:cubicBezTo>
                    <a:pt x="275" y="0"/>
                    <a:pt x="286" y="0"/>
                    <a:pt x="297" y="1"/>
                  </a:cubicBezTo>
                  <a:cubicBezTo>
                    <a:pt x="286" y="0"/>
                    <a:pt x="275" y="0"/>
                    <a:pt x="264" y="0"/>
                  </a:cubicBezTo>
                  <a:close/>
                  <a:moveTo>
                    <a:pt x="264" y="0"/>
                  </a:moveTo>
                  <a:cubicBezTo>
                    <a:pt x="231" y="0"/>
                    <a:pt x="197" y="4"/>
                    <a:pt x="162" y="11"/>
                  </a:cubicBezTo>
                  <a:cubicBezTo>
                    <a:pt x="127" y="17"/>
                    <a:pt x="93" y="20"/>
                    <a:pt x="58" y="20"/>
                  </a:cubicBezTo>
                  <a:lnTo>
                    <a:pt x="58" y="20"/>
                  </a:lnTo>
                  <a:cubicBezTo>
                    <a:pt x="39" y="20"/>
                    <a:pt x="20" y="19"/>
                    <a:pt x="1" y="17"/>
                  </a:cubicBezTo>
                  <a:lnTo>
                    <a:pt x="1" y="17"/>
                  </a:lnTo>
                  <a:cubicBezTo>
                    <a:pt x="20" y="19"/>
                    <a:pt x="39" y="20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lnTo>
                    <a:pt x="58" y="20"/>
                  </a:lnTo>
                  <a:cubicBezTo>
                    <a:pt x="58" y="20"/>
                    <a:pt x="59" y="20"/>
                    <a:pt x="59" y="20"/>
                  </a:cubicBezTo>
                  <a:cubicBezTo>
                    <a:pt x="94" y="20"/>
                    <a:pt x="130" y="17"/>
                    <a:pt x="165" y="11"/>
                  </a:cubicBezTo>
                  <a:cubicBezTo>
                    <a:pt x="198" y="4"/>
                    <a:pt x="231" y="0"/>
                    <a:pt x="264" y="0"/>
                  </a:cubicBezTo>
                  <a:lnTo>
                    <a:pt x="264" y="0"/>
                  </a:lnTo>
                  <a:cubicBezTo>
                    <a:pt x="264" y="0"/>
                    <a:pt x="264" y="0"/>
                    <a:pt x="26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2437260" y="3854606"/>
              <a:ext cx="35842" cy="50537"/>
            </a:xfrm>
            <a:custGeom>
              <a:rect b="b" l="l" r="r" t="t"/>
              <a:pathLst>
                <a:path extrusionOk="0" h="1324" w="939">
                  <a:moveTo>
                    <a:pt x="305" y="0"/>
                  </a:moveTo>
                  <a:cubicBezTo>
                    <a:pt x="201" y="0"/>
                    <a:pt x="119" y="33"/>
                    <a:pt x="76" y="130"/>
                  </a:cubicBezTo>
                  <a:cubicBezTo>
                    <a:pt x="0" y="296"/>
                    <a:pt x="71" y="384"/>
                    <a:pt x="172" y="473"/>
                  </a:cubicBezTo>
                  <a:lnTo>
                    <a:pt x="172" y="473"/>
                  </a:lnTo>
                  <a:cubicBezTo>
                    <a:pt x="72" y="385"/>
                    <a:pt x="3" y="296"/>
                    <a:pt x="80" y="130"/>
                  </a:cubicBezTo>
                  <a:cubicBezTo>
                    <a:pt x="122" y="36"/>
                    <a:pt x="202" y="0"/>
                    <a:pt x="306" y="0"/>
                  </a:cubicBezTo>
                  <a:cubicBezTo>
                    <a:pt x="310" y="0"/>
                    <a:pt x="315" y="0"/>
                    <a:pt x="319" y="0"/>
                  </a:cubicBezTo>
                  <a:lnTo>
                    <a:pt x="319" y="0"/>
                  </a:lnTo>
                  <a:cubicBezTo>
                    <a:pt x="315" y="0"/>
                    <a:pt x="310" y="0"/>
                    <a:pt x="305" y="0"/>
                  </a:cubicBezTo>
                  <a:close/>
                  <a:moveTo>
                    <a:pt x="172" y="473"/>
                  </a:moveTo>
                  <a:cubicBezTo>
                    <a:pt x="183" y="483"/>
                    <a:pt x="195" y="493"/>
                    <a:pt x="207" y="503"/>
                  </a:cubicBezTo>
                  <a:lnTo>
                    <a:pt x="207" y="503"/>
                  </a:lnTo>
                  <a:cubicBezTo>
                    <a:pt x="195" y="493"/>
                    <a:pt x="183" y="483"/>
                    <a:pt x="172" y="473"/>
                  </a:cubicBezTo>
                  <a:close/>
                  <a:moveTo>
                    <a:pt x="207" y="503"/>
                  </a:moveTo>
                  <a:cubicBezTo>
                    <a:pt x="317" y="597"/>
                    <a:pt x="446" y="700"/>
                    <a:pt x="462" y="900"/>
                  </a:cubicBezTo>
                  <a:cubicBezTo>
                    <a:pt x="449" y="700"/>
                    <a:pt x="318" y="598"/>
                    <a:pt x="207" y="503"/>
                  </a:cubicBezTo>
                  <a:close/>
                  <a:moveTo>
                    <a:pt x="462" y="900"/>
                  </a:moveTo>
                  <a:lnTo>
                    <a:pt x="462" y="900"/>
                  </a:lnTo>
                  <a:cubicBezTo>
                    <a:pt x="477" y="1159"/>
                    <a:pt x="689" y="1307"/>
                    <a:pt x="938" y="1323"/>
                  </a:cubicBezTo>
                  <a:cubicBezTo>
                    <a:pt x="689" y="1307"/>
                    <a:pt x="481" y="1156"/>
                    <a:pt x="462" y="90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2187320" y="3669479"/>
              <a:ext cx="30078" cy="21757"/>
            </a:xfrm>
            <a:custGeom>
              <a:rect b="b" l="l" r="r" t="t"/>
              <a:pathLst>
                <a:path extrusionOk="0" h="570" w="788">
                  <a:moveTo>
                    <a:pt x="744" y="0"/>
                  </a:moveTo>
                  <a:cubicBezTo>
                    <a:pt x="744" y="0"/>
                    <a:pt x="744" y="0"/>
                    <a:pt x="744" y="0"/>
                  </a:cubicBezTo>
                  <a:lnTo>
                    <a:pt x="744" y="0"/>
                  </a:lnTo>
                  <a:cubicBezTo>
                    <a:pt x="759" y="0"/>
                    <a:pt x="773" y="1"/>
                    <a:pt x="788" y="2"/>
                  </a:cubicBezTo>
                  <a:cubicBezTo>
                    <a:pt x="773" y="1"/>
                    <a:pt x="759" y="0"/>
                    <a:pt x="744" y="0"/>
                  </a:cubicBezTo>
                  <a:close/>
                  <a:moveTo>
                    <a:pt x="744" y="0"/>
                  </a:moveTo>
                  <a:cubicBezTo>
                    <a:pt x="337" y="0"/>
                    <a:pt x="1" y="377"/>
                    <a:pt x="418" y="532"/>
                  </a:cubicBezTo>
                  <a:cubicBezTo>
                    <a:pt x="4" y="377"/>
                    <a:pt x="340" y="0"/>
                    <a:pt x="744" y="0"/>
                  </a:cubicBezTo>
                  <a:lnTo>
                    <a:pt x="744" y="0"/>
                  </a:lnTo>
                  <a:cubicBezTo>
                    <a:pt x="744" y="0"/>
                    <a:pt x="744" y="0"/>
                    <a:pt x="744" y="0"/>
                  </a:cubicBezTo>
                  <a:close/>
                  <a:moveTo>
                    <a:pt x="418" y="532"/>
                  </a:moveTo>
                  <a:cubicBezTo>
                    <a:pt x="472" y="554"/>
                    <a:pt x="532" y="567"/>
                    <a:pt x="592" y="570"/>
                  </a:cubicBezTo>
                  <a:cubicBezTo>
                    <a:pt x="532" y="567"/>
                    <a:pt x="475" y="554"/>
                    <a:pt x="418" y="5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1885276" y="3623140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1867985" y="3622606"/>
              <a:ext cx="15421" cy="5764"/>
            </a:xfrm>
            <a:custGeom>
              <a:rect b="b" l="l" r="r" t="t"/>
              <a:pathLst>
                <a:path extrusionOk="0" h="151" w="404">
                  <a:moveTo>
                    <a:pt x="359" y="8"/>
                  </a:moveTo>
                  <a:cubicBezTo>
                    <a:pt x="373" y="9"/>
                    <a:pt x="388" y="10"/>
                    <a:pt x="403" y="11"/>
                  </a:cubicBezTo>
                  <a:cubicBezTo>
                    <a:pt x="388" y="10"/>
                    <a:pt x="373" y="9"/>
                    <a:pt x="359" y="8"/>
                  </a:cubicBezTo>
                  <a:close/>
                  <a:moveTo>
                    <a:pt x="188" y="1"/>
                  </a:moveTo>
                  <a:cubicBezTo>
                    <a:pt x="73" y="1"/>
                    <a:pt x="1" y="18"/>
                    <a:pt x="21" y="84"/>
                  </a:cubicBezTo>
                  <a:cubicBezTo>
                    <a:pt x="31" y="106"/>
                    <a:pt x="37" y="128"/>
                    <a:pt x="50" y="150"/>
                  </a:cubicBezTo>
                  <a:cubicBezTo>
                    <a:pt x="40" y="128"/>
                    <a:pt x="31" y="106"/>
                    <a:pt x="24" y="84"/>
                  </a:cubicBezTo>
                  <a:cubicBezTo>
                    <a:pt x="3" y="19"/>
                    <a:pt x="80" y="1"/>
                    <a:pt x="197" y="1"/>
                  </a:cubicBezTo>
                  <a:cubicBezTo>
                    <a:pt x="245" y="1"/>
                    <a:pt x="300" y="4"/>
                    <a:pt x="359" y="8"/>
                  </a:cubicBezTo>
                  <a:lnTo>
                    <a:pt x="359" y="8"/>
                  </a:lnTo>
                  <a:cubicBezTo>
                    <a:pt x="297" y="4"/>
                    <a:pt x="238" y="1"/>
                    <a:pt x="18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1869855" y="3628331"/>
              <a:ext cx="14123" cy="8092"/>
            </a:xfrm>
            <a:custGeom>
              <a:rect b="b" l="l" r="r" t="t"/>
              <a:pathLst>
                <a:path extrusionOk="0" h="212" w="370">
                  <a:moveTo>
                    <a:pt x="1" y="0"/>
                  </a:moveTo>
                  <a:cubicBezTo>
                    <a:pt x="42" y="83"/>
                    <a:pt x="137" y="202"/>
                    <a:pt x="370" y="212"/>
                  </a:cubicBezTo>
                  <a:cubicBezTo>
                    <a:pt x="137" y="199"/>
                    <a:pt x="42" y="82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1968564" y="3608025"/>
              <a:ext cx="2176" cy="76"/>
            </a:xfrm>
            <a:custGeom>
              <a:rect b="b" l="l" r="r" t="t"/>
              <a:pathLst>
                <a:path extrusionOk="0" h="2" w="57">
                  <a:moveTo>
                    <a:pt x="19" y="0"/>
                  </a:moveTo>
                  <a:cubicBezTo>
                    <a:pt x="13" y="0"/>
                    <a:pt x="6" y="1"/>
                    <a:pt x="0" y="2"/>
                  </a:cubicBezTo>
                  <a:lnTo>
                    <a:pt x="57" y="2"/>
                  </a:lnTo>
                  <a:cubicBezTo>
                    <a:pt x="44" y="2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1925813" y="3631080"/>
              <a:ext cx="63133" cy="27864"/>
            </a:xfrm>
            <a:custGeom>
              <a:rect b="b" l="l" r="r" t="t"/>
              <a:pathLst>
                <a:path extrusionOk="0" h="730" w="1654">
                  <a:moveTo>
                    <a:pt x="0" y="1"/>
                  </a:moveTo>
                  <a:lnTo>
                    <a:pt x="0" y="1"/>
                  </a:lnTo>
                  <a:cubicBezTo>
                    <a:pt x="350" y="23"/>
                    <a:pt x="681" y="159"/>
                    <a:pt x="950" y="386"/>
                  </a:cubicBezTo>
                  <a:cubicBezTo>
                    <a:pt x="1199" y="585"/>
                    <a:pt x="1436" y="717"/>
                    <a:pt x="1654" y="730"/>
                  </a:cubicBezTo>
                  <a:cubicBezTo>
                    <a:pt x="1439" y="717"/>
                    <a:pt x="1199" y="585"/>
                    <a:pt x="953" y="386"/>
                  </a:cubicBezTo>
                  <a:cubicBezTo>
                    <a:pt x="685" y="159"/>
                    <a:pt x="350" y="2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1885276" y="3615888"/>
              <a:ext cx="22100" cy="7672"/>
            </a:xfrm>
            <a:custGeom>
              <a:rect b="b" l="l" r="r" t="t"/>
              <a:pathLst>
                <a:path extrusionOk="0" h="201" w="579">
                  <a:moveTo>
                    <a:pt x="569" y="1"/>
                  </a:moveTo>
                  <a:cubicBezTo>
                    <a:pt x="575" y="33"/>
                    <a:pt x="572" y="64"/>
                    <a:pt x="559" y="96"/>
                  </a:cubicBezTo>
                  <a:cubicBezTo>
                    <a:pt x="572" y="67"/>
                    <a:pt x="578" y="33"/>
                    <a:pt x="572" y="1"/>
                  </a:cubicBezTo>
                  <a:close/>
                  <a:moveTo>
                    <a:pt x="559" y="96"/>
                  </a:moveTo>
                  <a:cubicBezTo>
                    <a:pt x="531" y="157"/>
                    <a:pt x="452" y="185"/>
                    <a:pt x="350" y="195"/>
                  </a:cubicBezTo>
                  <a:lnTo>
                    <a:pt x="350" y="195"/>
                  </a:lnTo>
                  <a:cubicBezTo>
                    <a:pt x="453" y="185"/>
                    <a:pt x="533" y="157"/>
                    <a:pt x="559" y="96"/>
                  </a:cubicBezTo>
                  <a:close/>
                  <a:moveTo>
                    <a:pt x="1" y="190"/>
                  </a:moveTo>
                  <a:lnTo>
                    <a:pt x="1" y="190"/>
                  </a:lnTo>
                  <a:cubicBezTo>
                    <a:pt x="78" y="195"/>
                    <a:pt x="158" y="200"/>
                    <a:pt x="232" y="200"/>
                  </a:cubicBezTo>
                  <a:cubicBezTo>
                    <a:pt x="233" y="200"/>
                    <a:pt x="233" y="200"/>
                    <a:pt x="233" y="200"/>
                  </a:cubicBezTo>
                  <a:lnTo>
                    <a:pt x="233" y="200"/>
                  </a:lnTo>
                  <a:cubicBezTo>
                    <a:pt x="233" y="200"/>
                    <a:pt x="233" y="200"/>
                    <a:pt x="233" y="200"/>
                  </a:cubicBezTo>
                  <a:cubicBezTo>
                    <a:pt x="274" y="200"/>
                    <a:pt x="314" y="199"/>
                    <a:pt x="350" y="195"/>
                  </a:cubicBezTo>
                  <a:lnTo>
                    <a:pt x="350" y="195"/>
                  </a:lnTo>
                  <a:cubicBezTo>
                    <a:pt x="313" y="199"/>
                    <a:pt x="274" y="200"/>
                    <a:pt x="233" y="200"/>
                  </a:cubicBezTo>
                  <a:lnTo>
                    <a:pt x="233" y="200"/>
                  </a:lnTo>
                  <a:cubicBezTo>
                    <a:pt x="159" y="200"/>
                    <a:pt x="79" y="195"/>
                    <a:pt x="1" y="1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1873519" y="3712765"/>
              <a:ext cx="66263" cy="58973"/>
            </a:xfrm>
            <a:custGeom>
              <a:rect b="b" l="l" r="r" t="t"/>
              <a:pathLst>
                <a:path extrusionOk="0" h="1545" w="1736">
                  <a:moveTo>
                    <a:pt x="479" y="0"/>
                  </a:moveTo>
                  <a:cubicBezTo>
                    <a:pt x="479" y="0"/>
                    <a:pt x="479" y="0"/>
                    <a:pt x="479" y="0"/>
                  </a:cubicBezTo>
                  <a:lnTo>
                    <a:pt x="479" y="0"/>
                  </a:lnTo>
                  <a:cubicBezTo>
                    <a:pt x="490" y="0"/>
                    <a:pt x="502" y="0"/>
                    <a:pt x="514" y="1"/>
                  </a:cubicBezTo>
                  <a:cubicBezTo>
                    <a:pt x="502" y="0"/>
                    <a:pt x="490" y="0"/>
                    <a:pt x="479" y="0"/>
                  </a:cubicBezTo>
                  <a:close/>
                  <a:moveTo>
                    <a:pt x="479" y="0"/>
                  </a:moveTo>
                  <a:cubicBezTo>
                    <a:pt x="1" y="0"/>
                    <a:pt x="231" y="515"/>
                    <a:pt x="426" y="771"/>
                  </a:cubicBezTo>
                  <a:cubicBezTo>
                    <a:pt x="537" y="913"/>
                    <a:pt x="648" y="1012"/>
                    <a:pt x="769" y="1096"/>
                  </a:cubicBezTo>
                  <a:lnTo>
                    <a:pt x="769" y="1096"/>
                  </a:lnTo>
                  <a:cubicBezTo>
                    <a:pt x="649" y="1013"/>
                    <a:pt x="540" y="914"/>
                    <a:pt x="432" y="771"/>
                  </a:cubicBezTo>
                  <a:cubicBezTo>
                    <a:pt x="234" y="515"/>
                    <a:pt x="4" y="0"/>
                    <a:pt x="479" y="0"/>
                  </a:cubicBezTo>
                  <a:lnTo>
                    <a:pt x="479" y="0"/>
                  </a:lnTo>
                  <a:cubicBezTo>
                    <a:pt x="479" y="0"/>
                    <a:pt x="479" y="0"/>
                    <a:pt x="479" y="0"/>
                  </a:cubicBezTo>
                  <a:close/>
                  <a:moveTo>
                    <a:pt x="769" y="1096"/>
                  </a:moveTo>
                  <a:cubicBezTo>
                    <a:pt x="949" y="1220"/>
                    <a:pt x="1153" y="1310"/>
                    <a:pt x="1417" y="1459"/>
                  </a:cubicBezTo>
                  <a:cubicBezTo>
                    <a:pt x="1453" y="1478"/>
                    <a:pt x="1490" y="1493"/>
                    <a:pt x="1529" y="1506"/>
                  </a:cubicBezTo>
                  <a:lnTo>
                    <a:pt x="1529" y="1506"/>
                  </a:lnTo>
                  <a:cubicBezTo>
                    <a:pt x="1490" y="1493"/>
                    <a:pt x="1453" y="1476"/>
                    <a:pt x="1417" y="1456"/>
                  </a:cubicBezTo>
                  <a:cubicBezTo>
                    <a:pt x="1153" y="1309"/>
                    <a:pt x="949" y="1219"/>
                    <a:pt x="769" y="1096"/>
                  </a:cubicBezTo>
                  <a:close/>
                  <a:moveTo>
                    <a:pt x="1529" y="1506"/>
                  </a:moveTo>
                  <a:lnTo>
                    <a:pt x="1529" y="1506"/>
                  </a:lnTo>
                  <a:cubicBezTo>
                    <a:pt x="1595" y="1529"/>
                    <a:pt x="1666" y="1543"/>
                    <a:pt x="1736" y="1545"/>
                  </a:cubicBezTo>
                  <a:cubicBezTo>
                    <a:pt x="1666" y="1541"/>
                    <a:pt x="1595" y="1528"/>
                    <a:pt x="1529" y="150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1970587" y="3766890"/>
              <a:ext cx="26299" cy="35345"/>
            </a:xfrm>
            <a:custGeom>
              <a:rect b="b" l="l" r="r" t="t"/>
              <a:pathLst>
                <a:path extrusionOk="0" h="926" w="689">
                  <a:moveTo>
                    <a:pt x="292" y="0"/>
                  </a:moveTo>
                  <a:lnTo>
                    <a:pt x="292" y="0"/>
                  </a:lnTo>
                  <a:cubicBezTo>
                    <a:pt x="314" y="4"/>
                    <a:pt x="336" y="7"/>
                    <a:pt x="354" y="13"/>
                  </a:cubicBezTo>
                  <a:cubicBezTo>
                    <a:pt x="686" y="95"/>
                    <a:pt x="1" y="505"/>
                    <a:pt x="218" y="780"/>
                  </a:cubicBezTo>
                  <a:cubicBezTo>
                    <a:pt x="294" y="875"/>
                    <a:pt x="414" y="916"/>
                    <a:pt x="563" y="925"/>
                  </a:cubicBezTo>
                  <a:cubicBezTo>
                    <a:pt x="417" y="916"/>
                    <a:pt x="297" y="875"/>
                    <a:pt x="222" y="780"/>
                  </a:cubicBezTo>
                  <a:cubicBezTo>
                    <a:pt x="1" y="505"/>
                    <a:pt x="689" y="95"/>
                    <a:pt x="357" y="13"/>
                  </a:cubicBezTo>
                  <a:cubicBezTo>
                    <a:pt x="336" y="7"/>
                    <a:pt x="314" y="4"/>
                    <a:pt x="29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1959136" y="3709291"/>
              <a:ext cx="28818" cy="35498"/>
            </a:xfrm>
            <a:custGeom>
              <a:rect b="b" l="l" r="r" t="t"/>
              <a:pathLst>
                <a:path extrusionOk="0" h="930" w="755">
                  <a:moveTo>
                    <a:pt x="247" y="0"/>
                  </a:moveTo>
                  <a:cubicBezTo>
                    <a:pt x="0" y="0"/>
                    <a:pt x="268" y="469"/>
                    <a:pt x="601" y="752"/>
                  </a:cubicBezTo>
                  <a:cubicBezTo>
                    <a:pt x="744" y="874"/>
                    <a:pt x="754" y="930"/>
                    <a:pt x="683" y="930"/>
                  </a:cubicBezTo>
                  <a:cubicBezTo>
                    <a:pt x="677" y="930"/>
                    <a:pt x="671" y="929"/>
                    <a:pt x="664" y="929"/>
                  </a:cubicBezTo>
                  <a:lnTo>
                    <a:pt x="664" y="929"/>
                  </a:lnTo>
                  <a:cubicBezTo>
                    <a:pt x="671" y="929"/>
                    <a:pt x="677" y="930"/>
                    <a:pt x="683" y="930"/>
                  </a:cubicBezTo>
                  <a:cubicBezTo>
                    <a:pt x="755" y="930"/>
                    <a:pt x="746" y="877"/>
                    <a:pt x="604" y="752"/>
                  </a:cubicBezTo>
                  <a:cubicBezTo>
                    <a:pt x="270" y="468"/>
                    <a:pt x="2" y="0"/>
                    <a:pt x="250" y="0"/>
                  </a:cubicBezTo>
                  <a:cubicBezTo>
                    <a:pt x="253" y="0"/>
                    <a:pt x="256" y="0"/>
                    <a:pt x="260" y="0"/>
                  </a:cubicBezTo>
                  <a:cubicBezTo>
                    <a:pt x="255" y="0"/>
                    <a:pt x="251" y="0"/>
                    <a:pt x="24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1936157" y="3726391"/>
              <a:ext cx="16108" cy="31147"/>
            </a:xfrm>
            <a:custGeom>
              <a:rect b="b" l="l" r="r" t="t"/>
              <a:pathLst>
                <a:path extrusionOk="0" h="816" w="422">
                  <a:moveTo>
                    <a:pt x="225" y="1"/>
                  </a:moveTo>
                  <a:cubicBezTo>
                    <a:pt x="225" y="1"/>
                    <a:pt x="225" y="1"/>
                    <a:pt x="225" y="1"/>
                  </a:cubicBezTo>
                  <a:lnTo>
                    <a:pt x="225" y="1"/>
                  </a:lnTo>
                  <a:cubicBezTo>
                    <a:pt x="225" y="1"/>
                    <a:pt x="226" y="1"/>
                    <a:pt x="227" y="1"/>
                  </a:cubicBezTo>
                  <a:cubicBezTo>
                    <a:pt x="226" y="1"/>
                    <a:pt x="225" y="1"/>
                    <a:pt x="225" y="1"/>
                  </a:cubicBezTo>
                  <a:close/>
                  <a:moveTo>
                    <a:pt x="225" y="1"/>
                  </a:moveTo>
                  <a:cubicBezTo>
                    <a:pt x="0" y="1"/>
                    <a:pt x="76" y="402"/>
                    <a:pt x="268" y="550"/>
                  </a:cubicBezTo>
                  <a:cubicBezTo>
                    <a:pt x="417" y="668"/>
                    <a:pt x="365" y="815"/>
                    <a:pt x="223" y="815"/>
                  </a:cubicBezTo>
                  <a:cubicBezTo>
                    <a:pt x="220" y="815"/>
                    <a:pt x="218" y="815"/>
                    <a:pt x="215" y="815"/>
                  </a:cubicBezTo>
                  <a:lnTo>
                    <a:pt x="215" y="815"/>
                  </a:lnTo>
                  <a:cubicBezTo>
                    <a:pt x="219" y="815"/>
                    <a:pt x="224" y="816"/>
                    <a:pt x="228" y="816"/>
                  </a:cubicBezTo>
                  <a:cubicBezTo>
                    <a:pt x="369" y="816"/>
                    <a:pt x="421" y="669"/>
                    <a:pt x="271" y="550"/>
                  </a:cubicBezTo>
                  <a:cubicBezTo>
                    <a:pt x="80" y="402"/>
                    <a:pt x="4" y="1"/>
                    <a:pt x="225" y="1"/>
                  </a:cubicBezTo>
                  <a:lnTo>
                    <a:pt x="225" y="1"/>
                  </a:lnTo>
                  <a:cubicBezTo>
                    <a:pt x="225" y="1"/>
                    <a:pt x="225" y="1"/>
                    <a:pt x="2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2011926" y="3717879"/>
              <a:ext cx="9542" cy="6336"/>
            </a:xfrm>
            <a:custGeom>
              <a:rect b="b" l="l" r="r" t="t"/>
              <a:pathLst>
                <a:path extrusionOk="0" h="166" w="250">
                  <a:moveTo>
                    <a:pt x="235" y="1"/>
                  </a:moveTo>
                  <a:cubicBezTo>
                    <a:pt x="203" y="1"/>
                    <a:pt x="178" y="27"/>
                    <a:pt x="180" y="60"/>
                  </a:cubicBezTo>
                  <a:cubicBezTo>
                    <a:pt x="180" y="28"/>
                    <a:pt x="206" y="2"/>
                    <a:pt x="239" y="2"/>
                  </a:cubicBezTo>
                  <a:cubicBezTo>
                    <a:pt x="243" y="2"/>
                    <a:pt x="246" y="2"/>
                    <a:pt x="250" y="3"/>
                  </a:cubicBezTo>
                  <a:cubicBezTo>
                    <a:pt x="245" y="1"/>
                    <a:pt x="240" y="1"/>
                    <a:pt x="235" y="1"/>
                  </a:cubicBezTo>
                  <a:close/>
                  <a:moveTo>
                    <a:pt x="180" y="60"/>
                  </a:moveTo>
                  <a:cubicBezTo>
                    <a:pt x="172" y="134"/>
                    <a:pt x="120" y="165"/>
                    <a:pt x="37" y="165"/>
                  </a:cubicBezTo>
                  <a:cubicBezTo>
                    <a:pt x="25" y="165"/>
                    <a:pt x="13" y="165"/>
                    <a:pt x="1" y="164"/>
                  </a:cubicBezTo>
                  <a:lnTo>
                    <a:pt x="1" y="164"/>
                  </a:lnTo>
                  <a:cubicBezTo>
                    <a:pt x="14" y="165"/>
                    <a:pt x="27" y="166"/>
                    <a:pt x="39" y="166"/>
                  </a:cubicBezTo>
                  <a:cubicBezTo>
                    <a:pt x="121" y="166"/>
                    <a:pt x="172" y="137"/>
                    <a:pt x="180" y="6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1877108" y="3776395"/>
              <a:ext cx="12405" cy="21146"/>
            </a:xfrm>
            <a:custGeom>
              <a:rect b="b" l="l" r="r" t="t"/>
              <a:pathLst>
                <a:path extrusionOk="0" h="554" w="325">
                  <a:moveTo>
                    <a:pt x="235" y="0"/>
                  </a:moveTo>
                  <a:cubicBezTo>
                    <a:pt x="143" y="0"/>
                    <a:pt x="62" y="59"/>
                    <a:pt x="32" y="146"/>
                  </a:cubicBezTo>
                  <a:cubicBezTo>
                    <a:pt x="10" y="196"/>
                    <a:pt x="1" y="241"/>
                    <a:pt x="1" y="283"/>
                  </a:cubicBezTo>
                  <a:lnTo>
                    <a:pt x="1" y="283"/>
                  </a:lnTo>
                  <a:cubicBezTo>
                    <a:pt x="1" y="242"/>
                    <a:pt x="11" y="198"/>
                    <a:pt x="32" y="149"/>
                  </a:cubicBezTo>
                  <a:cubicBezTo>
                    <a:pt x="62" y="59"/>
                    <a:pt x="143" y="0"/>
                    <a:pt x="235" y="0"/>
                  </a:cubicBezTo>
                  <a:cubicBezTo>
                    <a:pt x="240" y="0"/>
                    <a:pt x="244" y="0"/>
                    <a:pt x="249" y="1"/>
                  </a:cubicBezTo>
                  <a:lnTo>
                    <a:pt x="249" y="1"/>
                  </a:lnTo>
                  <a:cubicBezTo>
                    <a:pt x="244" y="0"/>
                    <a:pt x="240" y="0"/>
                    <a:pt x="235" y="0"/>
                  </a:cubicBezTo>
                  <a:close/>
                  <a:moveTo>
                    <a:pt x="1" y="283"/>
                  </a:moveTo>
                  <a:lnTo>
                    <a:pt x="1" y="283"/>
                  </a:lnTo>
                  <a:cubicBezTo>
                    <a:pt x="1" y="451"/>
                    <a:pt x="159" y="548"/>
                    <a:pt x="325" y="553"/>
                  </a:cubicBezTo>
                  <a:lnTo>
                    <a:pt x="325" y="553"/>
                  </a:lnTo>
                  <a:cubicBezTo>
                    <a:pt x="160" y="548"/>
                    <a:pt x="2" y="451"/>
                    <a:pt x="1" y="28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2995772" y="4817115"/>
              <a:ext cx="6909" cy="763"/>
            </a:xfrm>
            <a:custGeom>
              <a:rect b="b" l="l" r="r" t="t"/>
              <a:pathLst>
                <a:path extrusionOk="0" h="20" w="181">
                  <a:moveTo>
                    <a:pt x="0" y="0"/>
                  </a:moveTo>
                  <a:cubicBezTo>
                    <a:pt x="63" y="7"/>
                    <a:pt x="123" y="13"/>
                    <a:pt x="180" y="19"/>
                  </a:cubicBezTo>
                  <a:cubicBezTo>
                    <a:pt x="123" y="13"/>
                    <a:pt x="63" y="7"/>
                    <a:pt x="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3073716" y="4823757"/>
              <a:ext cx="20154" cy="17253"/>
            </a:xfrm>
            <a:custGeom>
              <a:rect b="b" l="l" r="r" t="t"/>
              <a:pathLst>
                <a:path extrusionOk="0" h="452" w="528">
                  <a:moveTo>
                    <a:pt x="1" y="0"/>
                  </a:moveTo>
                  <a:cubicBezTo>
                    <a:pt x="143" y="9"/>
                    <a:pt x="250" y="101"/>
                    <a:pt x="174" y="227"/>
                  </a:cubicBezTo>
                  <a:cubicBezTo>
                    <a:pt x="250" y="101"/>
                    <a:pt x="146" y="9"/>
                    <a:pt x="1" y="0"/>
                  </a:cubicBezTo>
                  <a:close/>
                  <a:moveTo>
                    <a:pt x="174" y="227"/>
                  </a:moveTo>
                  <a:lnTo>
                    <a:pt x="174" y="227"/>
                  </a:lnTo>
                  <a:cubicBezTo>
                    <a:pt x="111" y="331"/>
                    <a:pt x="313" y="432"/>
                    <a:pt x="528" y="451"/>
                  </a:cubicBezTo>
                  <a:cubicBezTo>
                    <a:pt x="313" y="432"/>
                    <a:pt x="114" y="331"/>
                    <a:pt x="174" y="2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3045355" y="4817000"/>
              <a:ext cx="11527" cy="19429"/>
            </a:xfrm>
            <a:custGeom>
              <a:rect b="b" l="l" r="r" t="t"/>
              <a:pathLst>
                <a:path extrusionOk="0" h="509" w="302">
                  <a:moveTo>
                    <a:pt x="210" y="0"/>
                  </a:moveTo>
                  <a:cubicBezTo>
                    <a:pt x="297" y="10"/>
                    <a:pt x="204" y="98"/>
                    <a:pt x="116" y="206"/>
                  </a:cubicBezTo>
                  <a:lnTo>
                    <a:pt x="116" y="206"/>
                  </a:lnTo>
                  <a:cubicBezTo>
                    <a:pt x="206" y="96"/>
                    <a:pt x="302" y="8"/>
                    <a:pt x="210" y="0"/>
                  </a:cubicBezTo>
                  <a:close/>
                  <a:moveTo>
                    <a:pt x="116" y="206"/>
                  </a:moveTo>
                  <a:lnTo>
                    <a:pt x="116" y="206"/>
                  </a:lnTo>
                  <a:cubicBezTo>
                    <a:pt x="61" y="273"/>
                    <a:pt x="8" y="349"/>
                    <a:pt x="2" y="418"/>
                  </a:cubicBezTo>
                  <a:lnTo>
                    <a:pt x="2" y="418"/>
                  </a:lnTo>
                  <a:cubicBezTo>
                    <a:pt x="8" y="349"/>
                    <a:pt x="61" y="274"/>
                    <a:pt x="116" y="206"/>
                  </a:cubicBezTo>
                  <a:close/>
                  <a:moveTo>
                    <a:pt x="2" y="418"/>
                  </a:moveTo>
                  <a:cubicBezTo>
                    <a:pt x="1" y="426"/>
                    <a:pt x="1" y="434"/>
                    <a:pt x="2" y="442"/>
                  </a:cubicBezTo>
                  <a:cubicBezTo>
                    <a:pt x="1" y="434"/>
                    <a:pt x="1" y="426"/>
                    <a:pt x="2" y="418"/>
                  </a:cubicBezTo>
                  <a:close/>
                  <a:moveTo>
                    <a:pt x="2" y="442"/>
                  </a:moveTo>
                  <a:lnTo>
                    <a:pt x="2" y="442"/>
                  </a:lnTo>
                  <a:cubicBezTo>
                    <a:pt x="5" y="486"/>
                    <a:pt x="24" y="505"/>
                    <a:pt x="49" y="508"/>
                  </a:cubicBezTo>
                  <a:cubicBezTo>
                    <a:pt x="24" y="505"/>
                    <a:pt x="8" y="483"/>
                    <a:pt x="2" y="4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3034935" y="4809290"/>
              <a:ext cx="14123" cy="7863"/>
            </a:xfrm>
            <a:custGeom>
              <a:rect b="b" l="l" r="r" t="t"/>
              <a:pathLst>
                <a:path extrusionOk="0" h="206" w="370">
                  <a:moveTo>
                    <a:pt x="0" y="0"/>
                  </a:moveTo>
                  <a:lnTo>
                    <a:pt x="0" y="0"/>
                  </a:lnTo>
                  <a:cubicBezTo>
                    <a:pt x="129" y="7"/>
                    <a:pt x="183" y="196"/>
                    <a:pt x="369" y="205"/>
                  </a:cubicBezTo>
                  <a:cubicBezTo>
                    <a:pt x="183" y="196"/>
                    <a:pt x="133" y="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3019132" y="4745278"/>
              <a:ext cx="13665" cy="8016"/>
            </a:xfrm>
            <a:custGeom>
              <a:rect b="b" l="l" r="r" t="t"/>
              <a:pathLst>
                <a:path extrusionOk="0" h="210" w="358">
                  <a:moveTo>
                    <a:pt x="328" y="0"/>
                  </a:moveTo>
                  <a:cubicBezTo>
                    <a:pt x="206" y="0"/>
                    <a:pt x="74" y="38"/>
                    <a:pt x="48" y="140"/>
                  </a:cubicBezTo>
                  <a:cubicBezTo>
                    <a:pt x="35" y="187"/>
                    <a:pt x="19" y="209"/>
                    <a:pt x="1" y="209"/>
                  </a:cubicBezTo>
                  <a:cubicBezTo>
                    <a:pt x="19" y="209"/>
                    <a:pt x="38" y="190"/>
                    <a:pt x="48" y="143"/>
                  </a:cubicBezTo>
                  <a:cubicBezTo>
                    <a:pt x="74" y="40"/>
                    <a:pt x="207" y="0"/>
                    <a:pt x="330" y="0"/>
                  </a:cubicBezTo>
                  <a:cubicBezTo>
                    <a:pt x="339" y="0"/>
                    <a:pt x="348" y="1"/>
                    <a:pt x="357" y="1"/>
                  </a:cubicBezTo>
                  <a:lnTo>
                    <a:pt x="357" y="1"/>
                  </a:ln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3085893" y="4794060"/>
              <a:ext cx="11222" cy="2481"/>
            </a:xfrm>
            <a:custGeom>
              <a:rect b="b" l="l" r="r" t="t"/>
              <a:pathLst>
                <a:path extrusionOk="0" h="65" w="294">
                  <a:moveTo>
                    <a:pt x="263" y="0"/>
                  </a:moveTo>
                  <a:cubicBezTo>
                    <a:pt x="190" y="0"/>
                    <a:pt x="117" y="19"/>
                    <a:pt x="54" y="52"/>
                  </a:cubicBezTo>
                  <a:cubicBezTo>
                    <a:pt x="38" y="61"/>
                    <a:pt x="19" y="65"/>
                    <a:pt x="0" y="65"/>
                  </a:cubicBezTo>
                  <a:cubicBezTo>
                    <a:pt x="19" y="65"/>
                    <a:pt x="41" y="61"/>
                    <a:pt x="57" y="52"/>
                  </a:cubicBezTo>
                  <a:cubicBezTo>
                    <a:pt x="124" y="17"/>
                    <a:pt x="198" y="1"/>
                    <a:pt x="274" y="1"/>
                  </a:cubicBezTo>
                  <a:cubicBezTo>
                    <a:pt x="280" y="1"/>
                    <a:pt x="287" y="1"/>
                    <a:pt x="294" y="1"/>
                  </a:cubicBezTo>
                  <a:cubicBezTo>
                    <a:pt x="283" y="1"/>
                    <a:pt x="273" y="0"/>
                    <a:pt x="26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3096390" y="4814214"/>
              <a:ext cx="2901" cy="2328"/>
            </a:xfrm>
            <a:custGeom>
              <a:rect b="b" l="l" r="r" t="t"/>
              <a:pathLst>
                <a:path extrusionOk="0" h="61" w="76">
                  <a:moveTo>
                    <a:pt x="76" y="1"/>
                  </a:moveTo>
                  <a:lnTo>
                    <a:pt x="76" y="1"/>
                  </a:lnTo>
                  <a:cubicBezTo>
                    <a:pt x="52" y="42"/>
                    <a:pt x="29" y="61"/>
                    <a:pt x="5" y="61"/>
                  </a:cubicBezTo>
                  <a:lnTo>
                    <a:pt x="5" y="61"/>
                  </a:lnTo>
                  <a:cubicBezTo>
                    <a:pt x="4" y="61"/>
                    <a:pt x="2" y="61"/>
                    <a:pt x="0" y="61"/>
                  </a:cubicBezTo>
                  <a:lnTo>
                    <a:pt x="0" y="61"/>
                  </a:lnTo>
                  <a:cubicBezTo>
                    <a:pt x="2" y="61"/>
                    <a:pt x="4" y="61"/>
                    <a:pt x="5" y="61"/>
                  </a:cubicBezTo>
                  <a:cubicBezTo>
                    <a:pt x="5" y="61"/>
                    <a:pt x="5" y="61"/>
                    <a:pt x="5" y="61"/>
                  </a:cubicBezTo>
                  <a:lnTo>
                    <a:pt x="5" y="61"/>
                  </a:lnTo>
                  <a:cubicBezTo>
                    <a:pt x="5" y="61"/>
                    <a:pt x="5" y="61"/>
                    <a:pt x="5" y="61"/>
                  </a:cubicBezTo>
                  <a:cubicBezTo>
                    <a:pt x="29" y="61"/>
                    <a:pt x="55" y="42"/>
                    <a:pt x="7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3070586" y="4764974"/>
              <a:ext cx="6909" cy="3130"/>
            </a:xfrm>
            <a:custGeom>
              <a:rect b="b" l="l" r="r" t="t"/>
              <a:pathLst>
                <a:path extrusionOk="0" h="82" w="181">
                  <a:moveTo>
                    <a:pt x="139" y="1"/>
                  </a:moveTo>
                  <a:cubicBezTo>
                    <a:pt x="60" y="1"/>
                    <a:pt x="1" y="25"/>
                    <a:pt x="0" y="81"/>
                  </a:cubicBezTo>
                  <a:lnTo>
                    <a:pt x="0" y="81"/>
                  </a:lnTo>
                  <a:cubicBezTo>
                    <a:pt x="1" y="23"/>
                    <a:pt x="64" y="2"/>
                    <a:pt x="146" y="2"/>
                  </a:cubicBezTo>
                  <a:cubicBezTo>
                    <a:pt x="157" y="2"/>
                    <a:pt x="169" y="2"/>
                    <a:pt x="180" y="3"/>
                  </a:cubicBezTo>
                  <a:cubicBezTo>
                    <a:pt x="166" y="1"/>
                    <a:pt x="152" y="1"/>
                    <a:pt x="13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2979778" y="4698252"/>
              <a:ext cx="57217" cy="76874"/>
            </a:xfrm>
            <a:custGeom>
              <a:rect b="b" l="l" r="r" t="t"/>
              <a:pathLst>
                <a:path extrusionOk="0" h="2014" w="1499">
                  <a:moveTo>
                    <a:pt x="1461" y="0"/>
                  </a:moveTo>
                  <a:cubicBezTo>
                    <a:pt x="1398" y="0"/>
                    <a:pt x="1338" y="13"/>
                    <a:pt x="1278" y="37"/>
                  </a:cubicBezTo>
                  <a:cubicBezTo>
                    <a:pt x="1003" y="147"/>
                    <a:pt x="271" y="1154"/>
                    <a:pt x="271" y="1429"/>
                  </a:cubicBezTo>
                  <a:cubicBezTo>
                    <a:pt x="271" y="1696"/>
                    <a:pt x="256" y="2013"/>
                    <a:pt x="20" y="2013"/>
                  </a:cubicBezTo>
                  <a:lnTo>
                    <a:pt x="20" y="2013"/>
                  </a:lnTo>
                  <a:cubicBezTo>
                    <a:pt x="14" y="2013"/>
                    <a:pt x="7" y="2013"/>
                    <a:pt x="0" y="2013"/>
                  </a:cubicBezTo>
                  <a:lnTo>
                    <a:pt x="0" y="2013"/>
                  </a:lnTo>
                  <a:cubicBezTo>
                    <a:pt x="7" y="2013"/>
                    <a:pt x="14" y="2013"/>
                    <a:pt x="20" y="2013"/>
                  </a:cubicBezTo>
                  <a:cubicBezTo>
                    <a:pt x="20" y="2013"/>
                    <a:pt x="20" y="2013"/>
                    <a:pt x="20" y="2013"/>
                  </a:cubicBezTo>
                  <a:lnTo>
                    <a:pt x="20" y="2013"/>
                  </a:lnTo>
                  <a:cubicBezTo>
                    <a:pt x="20" y="2013"/>
                    <a:pt x="20" y="2013"/>
                    <a:pt x="20" y="2013"/>
                  </a:cubicBezTo>
                  <a:cubicBezTo>
                    <a:pt x="256" y="2013"/>
                    <a:pt x="274" y="1696"/>
                    <a:pt x="274" y="1429"/>
                  </a:cubicBezTo>
                  <a:cubicBezTo>
                    <a:pt x="274" y="1151"/>
                    <a:pt x="1006" y="147"/>
                    <a:pt x="1281" y="37"/>
                  </a:cubicBezTo>
                  <a:cubicBezTo>
                    <a:pt x="1338" y="13"/>
                    <a:pt x="1400" y="0"/>
                    <a:pt x="1461" y="0"/>
                  </a:cubicBezTo>
                  <a:lnTo>
                    <a:pt x="1461" y="0"/>
                  </a:lnTo>
                  <a:cubicBezTo>
                    <a:pt x="1474" y="0"/>
                    <a:pt x="1486" y="1"/>
                    <a:pt x="1499" y="2"/>
                  </a:cubicBezTo>
                  <a:cubicBezTo>
                    <a:pt x="1486" y="1"/>
                    <a:pt x="1474" y="0"/>
                    <a:pt x="1462" y="0"/>
                  </a:cubicBezTo>
                  <a:cubicBezTo>
                    <a:pt x="1461" y="0"/>
                    <a:pt x="1461" y="0"/>
                    <a:pt x="1461" y="0"/>
                  </a:cubicBezTo>
                  <a:lnTo>
                    <a:pt x="1461" y="0"/>
                  </a:lnTo>
                  <a:cubicBezTo>
                    <a:pt x="1461" y="0"/>
                    <a:pt x="1461" y="0"/>
                    <a:pt x="146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2946112" y="4775051"/>
              <a:ext cx="32826" cy="44392"/>
            </a:xfrm>
            <a:custGeom>
              <a:rect b="b" l="l" r="r" t="t"/>
              <a:pathLst>
                <a:path extrusionOk="0" h="1163" w="860">
                  <a:moveTo>
                    <a:pt x="854" y="1"/>
                  </a:moveTo>
                  <a:cubicBezTo>
                    <a:pt x="606" y="1"/>
                    <a:pt x="340" y="226"/>
                    <a:pt x="534" y="367"/>
                  </a:cubicBezTo>
                  <a:cubicBezTo>
                    <a:pt x="730" y="512"/>
                    <a:pt x="1" y="932"/>
                    <a:pt x="351" y="1118"/>
                  </a:cubicBezTo>
                  <a:cubicBezTo>
                    <a:pt x="398" y="1143"/>
                    <a:pt x="449" y="1156"/>
                    <a:pt x="499" y="1162"/>
                  </a:cubicBezTo>
                  <a:cubicBezTo>
                    <a:pt x="449" y="1156"/>
                    <a:pt x="398" y="1140"/>
                    <a:pt x="354" y="1118"/>
                  </a:cubicBezTo>
                  <a:cubicBezTo>
                    <a:pt x="4" y="932"/>
                    <a:pt x="736" y="515"/>
                    <a:pt x="537" y="367"/>
                  </a:cubicBezTo>
                  <a:cubicBezTo>
                    <a:pt x="343" y="229"/>
                    <a:pt x="606" y="1"/>
                    <a:pt x="854" y="1"/>
                  </a:cubicBezTo>
                  <a:cubicBezTo>
                    <a:pt x="856" y="1"/>
                    <a:pt x="857" y="1"/>
                    <a:pt x="859" y="1"/>
                  </a:cubicBezTo>
                  <a:lnTo>
                    <a:pt x="859" y="1"/>
                  </a:lnTo>
                  <a:cubicBezTo>
                    <a:pt x="857" y="1"/>
                    <a:pt x="856" y="1"/>
                    <a:pt x="85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2832936" y="4750087"/>
              <a:ext cx="56835" cy="26566"/>
            </a:xfrm>
            <a:custGeom>
              <a:rect b="b" l="l" r="r" t="t"/>
              <a:pathLst>
                <a:path extrusionOk="0" h="696" w="1489">
                  <a:moveTo>
                    <a:pt x="107" y="1"/>
                  </a:moveTo>
                  <a:cubicBezTo>
                    <a:pt x="39" y="1"/>
                    <a:pt x="0" y="13"/>
                    <a:pt x="8" y="42"/>
                  </a:cubicBezTo>
                  <a:cubicBezTo>
                    <a:pt x="52" y="216"/>
                    <a:pt x="1034" y="655"/>
                    <a:pt x="1488" y="696"/>
                  </a:cubicBezTo>
                  <a:cubicBezTo>
                    <a:pt x="1037" y="655"/>
                    <a:pt x="55" y="216"/>
                    <a:pt x="11" y="42"/>
                  </a:cubicBezTo>
                  <a:cubicBezTo>
                    <a:pt x="4" y="13"/>
                    <a:pt x="41" y="1"/>
                    <a:pt x="107" y="1"/>
                  </a:cubicBezTo>
                  <a:lnTo>
                    <a:pt x="107" y="1"/>
                  </a:lnTo>
                  <a:cubicBezTo>
                    <a:pt x="128" y="1"/>
                    <a:pt x="152" y="2"/>
                    <a:pt x="178" y="4"/>
                  </a:cubicBezTo>
                  <a:cubicBezTo>
                    <a:pt x="152" y="2"/>
                    <a:pt x="128" y="1"/>
                    <a:pt x="108" y="1"/>
                  </a:cubicBezTo>
                  <a:cubicBezTo>
                    <a:pt x="108" y="1"/>
                    <a:pt x="108" y="1"/>
                    <a:pt x="107" y="1"/>
                  </a:cubicBezTo>
                  <a:lnTo>
                    <a:pt x="107" y="1"/>
                  </a:lnTo>
                  <a:cubicBezTo>
                    <a:pt x="107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380478" y="4622407"/>
              <a:ext cx="14810" cy="18627"/>
            </a:xfrm>
            <a:custGeom>
              <a:rect b="b" l="l" r="r" t="t"/>
              <a:pathLst>
                <a:path extrusionOk="0" h="488" w="388">
                  <a:moveTo>
                    <a:pt x="388" y="0"/>
                  </a:moveTo>
                  <a:cubicBezTo>
                    <a:pt x="228" y="80"/>
                    <a:pt x="0" y="476"/>
                    <a:pt x="113" y="487"/>
                  </a:cubicBezTo>
                  <a:lnTo>
                    <a:pt x="113" y="487"/>
                  </a:lnTo>
                  <a:cubicBezTo>
                    <a:pt x="4" y="474"/>
                    <a:pt x="228" y="83"/>
                    <a:pt x="388" y="0"/>
                  </a:cubicBezTo>
                  <a:close/>
                  <a:moveTo>
                    <a:pt x="160" y="477"/>
                  </a:moveTo>
                  <a:lnTo>
                    <a:pt x="160" y="477"/>
                  </a:lnTo>
                  <a:cubicBezTo>
                    <a:pt x="143" y="484"/>
                    <a:pt x="129" y="487"/>
                    <a:pt x="118" y="487"/>
                  </a:cubicBezTo>
                  <a:cubicBezTo>
                    <a:pt x="116" y="487"/>
                    <a:pt x="115" y="487"/>
                    <a:pt x="113" y="487"/>
                  </a:cubicBezTo>
                  <a:lnTo>
                    <a:pt x="113" y="487"/>
                  </a:lnTo>
                  <a:cubicBezTo>
                    <a:pt x="115" y="487"/>
                    <a:pt x="117" y="487"/>
                    <a:pt x="119" y="487"/>
                  </a:cubicBezTo>
                  <a:cubicBezTo>
                    <a:pt x="130" y="487"/>
                    <a:pt x="143" y="484"/>
                    <a:pt x="160" y="47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438383" y="4597558"/>
              <a:ext cx="16451" cy="11604"/>
            </a:xfrm>
            <a:custGeom>
              <a:rect b="b" l="l" r="r" t="t"/>
              <a:pathLst>
                <a:path extrusionOk="0" h="304" w="431">
                  <a:moveTo>
                    <a:pt x="430" y="1"/>
                  </a:moveTo>
                  <a:lnTo>
                    <a:pt x="430" y="1"/>
                  </a:lnTo>
                  <a:cubicBezTo>
                    <a:pt x="184" y="118"/>
                    <a:pt x="1" y="282"/>
                    <a:pt x="155" y="304"/>
                  </a:cubicBezTo>
                  <a:cubicBezTo>
                    <a:pt x="1" y="282"/>
                    <a:pt x="187" y="118"/>
                    <a:pt x="43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457659" y="4600039"/>
              <a:ext cx="18512" cy="3970"/>
            </a:xfrm>
            <a:custGeom>
              <a:rect b="b" l="l" r="r" t="t"/>
              <a:pathLst>
                <a:path extrusionOk="0" h="104" w="485">
                  <a:moveTo>
                    <a:pt x="484" y="0"/>
                  </a:moveTo>
                  <a:cubicBezTo>
                    <a:pt x="375" y="47"/>
                    <a:pt x="259" y="72"/>
                    <a:pt x="143" y="72"/>
                  </a:cubicBezTo>
                  <a:cubicBezTo>
                    <a:pt x="92" y="72"/>
                    <a:pt x="45" y="84"/>
                    <a:pt x="1" y="103"/>
                  </a:cubicBezTo>
                  <a:cubicBezTo>
                    <a:pt x="45" y="84"/>
                    <a:pt x="92" y="75"/>
                    <a:pt x="143" y="75"/>
                  </a:cubicBezTo>
                  <a:cubicBezTo>
                    <a:pt x="259" y="72"/>
                    <a:pt x="375" y="47"/>
                    <a:pt x="48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731915" y="4482245"/>
              <a:ext cx="13169" cy="4161"/>
            </a:xfrm>
            <a:custGeom>
              <a:rect b="b" l="l" r="r" t="t"/>
              <a:pathLst>
                <a:path extrusionOk="0" h="109" w="345">
                  <a:moveTo>
                    <a:pt x="345" y="1"/>
                  </a:moveTo>
                  <a:cubicBezTo>
                    <a:pt x="237" y="48"/>
                    <a:pt x="86" y="64"/>
                    <a:pt x="1" y="108"/>
                  </a:cubicBezTo>
                  <a:cubicBezTo>
                    <a:pt x="86" y="67"/>
                    <a:pt x="240" y="48"/>
                    <a:pt x="3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681606" y="4504536"/>
              <a:ext cx="11909" cy="22291"/>
            </a:xfrm>
            <a:custGeom>
              <a:rect b="b" l="l" r="r" t="t"/>
              <a:pathLst>
                <a:path extrusionOk="0" h="584" w="312">
                  <a:moveTo>
                    <a:pt x="160" y="1"/>
                  </a:moveTo>
                  <a:lnTo>
                    <a:pt x="160" y="1"/>
                  </a:lnTo>
                  <a:cubicBezTo>
                    <a:pt x="125" y="17"/>
                    <a:pt x="100" y="42"/>
                    <a:pt x="84" y="77"/>
                  </a:cubicBezTo>
                  <a:cubicBezTo>
                    <a:pt x="100" y="45"/>
                    <a:pt x="125" y="17"/>
                    <a:pt x="160" y="1"/>
                  </a:cubicBezTo>
                  <a:close/>
                  <a:moveTo>
                    <a:pt x="84" y="77"/>
                  </a:moveTo>
                  <a:lnTo>
                    <a:pt x="84" y="77"/>
                  </a:lnTo>
                  <a:cubicBezTo>
                    <a:pt x="0" y="242"/>
                    <a:pt x="111" y="584"/>
                    <a:pt x="269" y="584"/>
                  </a:cubicBezTo>
                  <a:cubicBezTo>
                    <a:pt x="283" y="584"/>
                    <a:pt x="297" y="581"/>
                    <a:pt x="312" y="575"/>
                  </a:cubicBezTo>
                  <a:lnTo>
                    <a:pt x="312" y="575"/>
                  </a:lnTo>
                  <a:cubicBezTo>
                    <a:pt x="298" y="581"/>
                    <a:pt x="284" y="583"/>
                    <a:pt x="271" y="583"/>
                  </a:cubicBezTo>
                  <a:cubicBezTo>
                    <a:pt x="115" y="583"/>
                    <a:pt x="3" y="243"/>
                    <a:pt x="84" y="7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700233" y="4467435"/>
              <a:ext cx="34849" cy="35842"/>
            </a:xfrm>
            <a:custGeom>
              <a:rect b="b" l="l" r="r" t="t"/>
              <a:pathLst>
                <a:path extrusionOk="0" h="939" w="913">
                  <a:moveTo>
                    <a:pt x="913" y="1"/>
                  </a:moveTo>
                  <a:cubicBezTo>
                    <a:pt x="827" y="32"/>
                    <a:pt x="717" y="114"/>
                    <a:pt x="597" y="253"/>
                  </a:cubicBezTo>
                  <a:cubicBezTo>
                    <a:pt x="319" y="569"/>
                    <a:pt x="89" y="733"/>
                    <a:pt x="48" y="884"/>
                  </a:cubicBezTo>
                  <a:cubicBezTo>
                    <a:pt x="41" y="910"/>
                    <a:pt x="22" y="929"/>
                    <a:pt x="0" y="938"/>
                  </a:cubicBezTo>
                  <a:cubicBezTo>
                    <a:pt x="26" y="929"/>
                    <a:pt x="45" y="910"/>
                    <a:pt x="51" y="884"/>
                  </a:cubicBezTo>
                  <a:cubicBezTo>
                    <a:pt x="89" y="733"/>
                    <a:pt x="325" y="569"/>
                    <a:pt x="600" y="253"/>
                  </a:cubicBezTo>
                  <a:cubicBezTo>
                    <a:pt x="717" y="114"/>
                    <a:pt x="827" y="35"/>
                    <a:pt x="91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697218" y="4523469"/>
              <a:ext cx="13512" cy="2328"/>
            </a:xfrm>
            <a:custGeom>
              <a:rect b="b" l="l" r="r" t="t"/>
              <a:pathLst>
                <a:path extrusionOk="0" h="61" w="354">
                  <a:moveTo>
                    <a:pt x="80" y="0"/>
                  </a:moveTo>
                  <a:cubicBezTo>
                    <a:pt x="58" y="0"/>
                    <a:pt x="32" y="7"/>
                    <a:pt x="0" y="23"/>
                  </a:cubicBezTo>
                  <a:cubicBezTo>
                    <a:pt x="33" y="7"/>
                    <a:pt x="59" y="1"/>
                    <a:pt x="81" y="0"/>
                  </a:cubicBezTo>
                  <a:lnTo>
                    <a:pt x="81" y="0"/>
                  </a:lnTo>
                  <a:cubicBezTo>
                    <a:pt x="150" y="1"/>
                    <a:pt x="184" y="60"/>
                    <a:pt x="266" y="60"/>
                  </a:cubicBezTo>
                  <a:cubicBezTo>
                    <a:pt x="184" y="60"/>
                    <a:pt x="152" y="0"/>
                    <a:pt x="82" y="0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81" y="0"/>
                  </a:ln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354" y="35"/>
                  </a:moveTo>
                  <a:cubicBezTo>
                    <a:pt x="325" y="48"/>
                    <a:pt x="294" y="57"/>
                    <a:pt x="266" y="60"/>
                  </a:cubicBezTo>
                  <a:cubicBezTo>
                    <a:pt x="297" y="57"/>
                    <a:pt x="326" y="48"/>
                    <a:pt x="354" y="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385364" y="4406705"/>
              <a:ext cx="35727" cy="19963"/>
            </a:xfrm>
            <a:custGeom>
              <a:rect b="b" l="l" r="r" t="t"/>
              <a:pathLst>
                <a:path extrusionOk="0" h="523" w="936">
                  <a:moveTo>
                    <a:pt x="935" y="484"/>
                  </a:moveTo>
                  <a:lnTo>
                    <a:pt x="935" y="484"/>
                  </a:lnTo>
                  <a:cubicBezTo>
                    <a:pt x="927" y="488"/>
                    <a:pt x="919" y="490"/>
                    <a:pt x="911" y="494"/>
                  </a:cubicBezTo>
                  <a:lnTo>
                    <a:pt x="911" y="494"/>
                  </a:lnTo>
                  <a:cubicBezTo>
                    <a:pt x="920" y="491"/>
                    <a:pt x="928" y="488"/>
                    <a:pt x="935" y="484"/>
                  </a:cubicBezTo>
                  <a:close/>
                  <a:moveTo>
                    <a:pt x="218" y="1"/>
                  </a:moveTo>
                  <a:cubicBezTo>
                    <a:pt x="99" y="54"/>
                    <a:pt x="1" y="146"/>
                    <a:pt x="32" y="237"/>
                  </a:cubicBezTo>
                  <a:cubicBezTo>
                    <a:pt x="86" y="402"/>
                    <a:pt x="456" y="522"/>
                    <a:pt x="725" y="522"/>
                  </a:cubicBezTo>
                  <a:cubicBezTo>
                    <a:pt x="790" y="522"/>
                    <a:pt x="850" y="515"/>
                    <a:pt x="897" y="499"/>
                  </a:cubicBezTo>
                  <a:cubicBezTo>
                    <a:pt x="902" y="497"/>
                    <a:pt x="906" y="495"/>
                    <a:pt x="911" y="494"/>
                  </a:cubicBezTo>
                  <a:lnTo>
                    <a:pt x="911" y="494"/>
                  </a:lnTo>
                  <a:cubicBezTo>
                    <a:pt x="907" y="494"/>
                    <a:pt x="904" y="495"/>
                    <a:pt x="900" y="496"/>
                  </a:cubicBezTo>
                  <a:cubicBezTo>
                    <a:pt x="853" y="512"/>
                    <a:pt x="792" y="519"/>
                    <a:pt x="725" y="519"/>
                  </a:cubicBezTo>
                  <a:cubicBezTo>
                    <a:pt x="457" y="519"/>
                    <a:pt x="88" y="401"/>
                    <a:pt x="32" y="234"/>
                  </a:cubicBezTo>
                  <a:cubicBezTo>
                    <a:pt x="4" y="146"/>
                    <a:pt x="99" y="54"/>
                    <a:pt x="21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4423923" y="5043963"/>
              <a:ext cx="25536" cy="15421"/>
            </a:xfrm>
            <a:custGeom>
              <a:rect b="b" l="l" r="r" t="t"/>
              <a:pathLst>
                <a:path extrusionOk="0" h="404" w="669">
                  <a:moveTo>
                    <a:pt x="503" y="0"/>
                  </a:moveTo>
                  <a:cubicBezTo>
                    <a:pt x="311" y="0"/>
                    <a:pt x="0" y="234"/>
                    <a:pt x="100" y="298"/>
                  </a:cubicBezTo>
                  <a:cubicBezTo>
                    <a:pt x="205" y="368"/>
                    <a:pt x="315" y="403"/>
                    <a:pt x="409" y="403"/>
                  </a:cubicBezTo>
                  <a:cubicBezTo>
                    <a:pt x="561" y="403"/>
                    <a:pt x="669" y="309"/>
                    <a:pt x="639" y="115"/>
                  </a:cubicBezTo>
                  <a:cubicBezTo>
                    <a:pt x="628" y="32"/>
                    <a:pt x="573" y="0"/>
                    <a:pt x="50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4909491" y="5159963"/>
              <a:ext cx="71416" cy="16986"/>
            </a:xfrm>
            <a:custGeom>
              <a:rect b="b" l="l" r="r" t="t"/>
              <a:pathLst>
                <a:path extrusionOk="0" h="445" w="1871">
                  <a:moveTo>
                    <a:pt x="368" y="1"/>
                  </a:moveTo>
                  <a:cubicBezTo>
                    <a:pt x="195" y="1"/>
                    <a:pt x="1" y="188"/>
                    <a:pt x="122" y="208"/>
                  </a:cubicBezTo>
                  <a:cubicBezTo>
                    <a:pt x="340" y="245"/>
                    <a:pt x="672" y="438"/>
                    <a:pt x="1028" y="444"/>
                  </a:cubicBezTo>
                  <a:cubicBezTo>
                    <a:pt x="1038" y="445"/>
                    <a:pt x="1047" y="445"/>
                    <a:pt x="1057" y="445"/>
                  </a:cubicBezTo>
                  <a:cubicBezTo>
                    <a:pt x="1413" y="445"/>
                    <a:pt x="1871" y="278"/>
                    <a:pt x="1862" y="189"/>
                  </a:cubicBezTo>
                  <a:cubicBezTo>
                    <a:pt x="1860" y="165"/>
                    <a:pt x="1843" y="157"/>
                    <a:pt x="1817" y="157"/>
                  </a:cubicBezTo>
                  <a:cubicBezTo>
                    <a:pt x="1766" y="157"/>
                    <a:pt x="1679" y="186"/>
                    <a:pt x="1594" y="186"/>
                  </a:cubicBezTo>
                  <a:cubicBezTo>
                    <a:pt x="1554" y="186"/>
                    <a:pt x="1514" y="180"/>
                    <a:pt x="1480" y="160"/>
                  </a:cubicBezTo>
                  <a:cubicBezTo>
                    <a:pt x="1439" y="137"/>
                    <a:pt x="1358" y="132"/>
                    <a:pt x="1259" y="132"/>
                  </a:cubicBezTo>
                  <a:cubicBezTo>
                    <a:pt x="1159" y="132"/>
                    <a:pt x="1039" y="138"/>
                    <a:pt x="924" y="138"/>
                  </a:cubicBezTo>
                  <a:cubicBezTo>
                    <a:pt x="744" y="138"/>
                    <a:pt x="574" y="123"/>
                    <a:pt x="498" y="50"/>
                  </a:cubicBezTo>
                  <a:cubicBezTo>
                    <a:pt x="461" y="15"/>
                    <a:pt x="415" y="1"/>
                    <a:pt x="36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5115726" y="5154657"/>
              <a:ext cx="60614" cy="31109"/>
            </a:xfrm>
            <a:custGeom>
              <a:rect b="b" l="l" r="r" t="t"/>
              <a:pathLst>
                <a:path extrusionOk="0" h="815" w="1588">
                  <a:moveTo>
                    <a:pt x="1512" y="1"/>
                  </a:moveTo>
                  <a:cubicBezTo>
                    <a:pt x="1488" y="1"/>
                    <a:pt x="1456" y="13"/>
                    <a:pt x="1421" y="44"/>
                  </a:cubicBezTo>
                  <a:cubicBezTo>
                    <a:pt x="1282" y="164"/>
                    <a:pt x="954" y="290"/>
                    <a:pt x="540" y="309"/>
                  </a:cubicBezTo>
                  <a:cubicBezTo>
                    <a:pt x="130" y="328"/>
                    <a:pt x="1" y="599"/>
                    <a:pt x="256" y="751"/>
                  </a:cubicBezTo>
                  <a:cubicBezTo>
                    <a:pt x="336" y="796"/>
                    <a:pt x="428" y="815"/>
                    <a:pt x="521" y="815"/>
                  </a:cubicBezTo>
                  <a:cubicBezTo>
                    <a:pt x="812" y="815"/>
                    <a:pt x="1113" y="635"/>
                    <a:pt x="1099" y="558"/>
                  </a:cubicBezTo>
                  <a:cubicBezTo>
                    <a:pt x="1080" y="457"/>
                    <a:pt x="1219" y="246"/>
                    <a:pt x="1431" y="164"/>
                  </a:cubicBezTo>
                  <a:cubicBezTo>
                    <a:pt x="1587" y="100"/>
                    <a:pt x="1581" y="1"/>
                    <a:pt x="151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3794834" y="4167414"/>
              <a:ext cx="253487" cy="121762"/>
            </a:xfrm>
            <a:custGeom>
              <a:rect b="b" l="l" r="r" t="t"/>
              <a:pathLst>
                <a:path extrusionOk="0" h="3190" w="6641">
                  <a:moveTo>
                    <a:pt x="4801" y="1"/>
                  </a:moveTo>
                  <a:cubicBezTo>
                    <a:pt x="4787" y="1"/>
                    <a:pt x="4774" y="4"/>
                    <a:pt x="4762" y="10"/>
                  </a:cubicBezTo>
                  <a:cubicBezTo>
                    <a:pt x="4626" y="79"/>
                    <a:pt x="4727" y="275"/>
                    <a:pt x="4689" y="385"/>
                  </a:cubicBezTo>
                  <a:cubicBezTo>
                    <a:pt x="4682" y="409"/>
                    <a:pt x="4660" y="417"/>
                    <a:pt x="4630" y="417"/>
                  </a:cubicBezTo>
                  <a:cubicBezTo>
                    <a:pt x="4558" y="417"/>
                    <a:pt x="4442" y="369"/>
                    <a:pt x="4375" y="369"/>
                  </a:cubicBezTo>
                  <a:cubicBezTo>
                    <a:pt x="4344" y="369"/>
                    <a:pt x="4323" y="379"/>
                    <a:pt x="4323" y="411"/>
                  </a:cubicBezTo>
                  <a:cubicBezTo>
                    <a:pt x="4323" y="479"/>
                    <a:pt x="4285" y="516"/>
                    <a:pt x="4234" y="516"/>
                  </a:cubicBezTo>
                  <a:cubicBezTo>
                    <a:pt x="4187" y="516"/>
                    <a:pt x="4129" y="486"/>
                    <a:pt x="4077" y="420"/>
                  </a:cubicBezTo>
                  <a:cubicBezTo>
                    <a:pt x="4036" y="370"/>
                    <a:pt x="3975" y="349"/>
                    <a:pt x="3915" y="349"/>
                  </a:cubicBezTo>
                  <a:cubicBezTo>
                    <a:pt x="3813" y="349"/>
                    <a:pt x="3714" y="408"/>
                    <a:pt x="3720" y="477"/>
                  </a:cubicBezTo>
                  <a:cubicBezTo>
                    <a:pt x="3724" y="510"/>
                    <a:pt x="3715" y="524"/>
                    <a:pt x="3695" y="524"/>
                  </a:cubicBezTo>
                  <a:cubicBezTo>
                    <a:pt x="3650" y="524"/>
                    <a:pt x="3547" y="454"/>
                    <a:pt x="3401" y="367"/>
                  </a:cubicBezTo>
                  <a:cubicBezTo>
                    <a:pt x="3363" y="343"/>
                    <a:pt x="3324" y="333"/>
                    <a:pt x="3286" y="333"/>
                  </a:cubicBezTo>
                  <a:cubicBezTo>
                    <a:pt x="3117" y="333"/>
                    <a:pt x="2972" y="537"/>
                    <a:pt x="2988" y="651"/>
                  </a:cubicBezTo>
                  <a:cubicBezTo>
                    <a:pt x="2996" y="711"/>
                    <a:pt x="2983" y="752"/>
                    <a:pt x="2950" y="752"/>
                  </a:cubicBezTo>
                  <a:cubicBezTo>
                    <a:pt x="2909" y="752"/>
                    <a:pt x="2838" y="689"/>
                    <a:pt x="2742" y="521"/>
                  </a:cubicBezTo>
                  <a:cubicBezTo>
                    <a:pt x="2691" y="432"/>
                    <a:pt x="2637" y="398"/>
                    <a:pt x="2590" y="398"/>
                  </a:cubicBezTo>
                  <a:cubicBezTo>
                    <a:pt x="2475" y="398"/>
                    <a:pt x="2393" y="598"/>
                    <a:pt x="2457" y="714"/>
                  </a:cubicBezTo>
                  <a:cubicBezTo>
                    <a:pt x="2534" y="852"/>
                    <a:pt x="2522" y="1017"/>
                    <a:pt x="2434" y="1017"/>
                  </a:cubicBezTo>
                  <a:cubicBezTo>
                    <a:pt x="2417" y="1017"/>
                    <a:pt x="2397" y="1011"/>
                    <a:pt x="2375" y="998"/>
                  </a:cubicBezTo>
                  <a:cubicBezTo>
                    <a:pt x="2347" y="980"/>
                    <a:pt x="2316" y="973"/>
                    <a:pt x="2284" y="973"/>
                  </a:cubicBezTo>
                  <a:cubicBezTo>
                    <a:pt x="2166" y="973"/>
                    <a:pt x="2036" y="1079"/>
                    <a:pt x="1971" y="1181"/>
                  </a:cubicBezTo>
                  <a:cubicBezTo>
                    <a:pt x="1962" y="1195"/>
                    <a:pt x="1950" y="1202"/>
                    <a:pt x="1937" y="1202"/>
                  </a:cubicBezTo>
                  <a:cubicBezTo>
                    <a:pt x="1830" y="1202"/>
                    <a:pt x="1619" y="792"/>
                    <a:pt x="1807" y="685"/>
                  </a:cubicBezTo>
                  <a:cubicBezTo>
                    <a:pt x="2019" y="569"/>
                    <a:pt x="1141" y="63"/>
                    <a:pt x="866" y="63"/>
                  </a:cubicBezTo>
                  <a:cubicBezTo>
                    <a:pt x="592" y="63"/>
                    <a:pt x="772" y="265"/>
                    <a:pt x="955" y="411"/>
                  </a:cubicBezTo>
                  <a:cubicBezTo>
                    <a:pt x="1037" y="477"/>
                    <a:pt x="1020" y="506"/>
                    <a:pt x="967" y="506"/>
                  </a:cubicBezTo>
                  <a:cubicBezTo>
                    <a:pt x="902" y="506"/>
                    <a:pt x="783" y="463"/>
                    <a:pt x="728" y="392"/>
                  </a:cubicBezTo>
                  <a:cubicBezTo>
                    <a:pt x="696" y="353"/>
                    <a:pt x="657" y="336"/>
                    <a:pt x="613" y="336"/>
                  </a:cubicBezTo>
                  <a:cubicBezTo>
                    <a:pt x="516" y="336"/>
                    <a:pt x="400" y="423"/>
                    <a:pt x="324" y="550"/>
                  </a:cubicBezTo>
                  <a:cubicBezTo>
                    <a:pt x="213" y="733"/>
                    <a:pt x="33" y="834"/>
                    <a:pt x="14" y="960"/>
                  </a:cubicBezTo>
                  <a:cubicBezTo>
                    <a:pt x="0" y="1055"/>
                    <a:pt x="172" y="1153"/>
                    <a:pt x="377" y="1153"/>
                  </a:cubicBezTo>
                  <a:cubicBezTo>
                    <a:pt x="452" y="1153"/>
                    <a:pt x="531" y="1140"/>
                    <a:pt x="608" y="1108"/>
                  </a:cubicBezTo>
                  <a:cubicBezTo>
                    <a:pt x="755" y="1046"/>
                    <a:pt x="912" y="1011"/>
                    <a:pt x="1050" y="1011"/>
                  </a:cubicBezTo>
                  <a:cubicBezTo>
                    <a:pt x="1178" y="1011"/>
                    <a:pt x="1289" y="1041"/>
                    <a:pt x="1359" y="1108"/>
                  </a:cubicBezTo>
                  <a:cubicBezTo>
                    <a:pt x="1504" y="1244"/>
                    <a:pt x="1091" y="1301"/>
                    <a:pt x="1239" y="1408"/>
                  </a:cubicBezTo>
                  <a:cubicBezTo>
                    <a:pt x="1370" y="1506"/>
                    <a:pt x="1291" y="1589"/>
                    <a:pt x="1030" y="1589"/>
                  </a:cubicBezTo>
                  <a:cubicBezTo>
                    <a:pt x="996" y="1589"/>
                    <a:pt x="960" y="1588"/>
                    <a:pt x="920" y="1585"/>
                  </a:cubicBezTo>
                  <a:cubicBezTo>
                    <a:pt x="880" y="1582"/>
                    <a:pt x="839" y="1580"/>
                    <a:pt x="798" y="1580"/>
                  </a:cubicBezTo>
                  <a:cubicBezTo>
                    <a:pt x="482" y="1580"/>
                    <a:pt x="158" y="1671"/>
                    <a:pt x="216" y="1774"/>
                  </a:cubicBezTo>
                  <a:cubicBezTo>
                    <a:pt x="231" y="1802"/>
                    <a:pt x="286" y="1812"/>
                    <a:pt x="362" y="1812"/>
                  </a:cubicBezTo>
                  <a:cubicBezTo>
                    <a:pt x="541" y="1812"/>
                    <a:pt x="838" y="1758"/>
                    <a:pt x="1000" y="1758"/>
                  </a:cubicBezTo>
                  <a:cubicBezTo>
                    <a:pt x="1067" y="1758"/>
                    <a:pt x="1111" y="1767"/>
                    <a:pt x="1113" y="1793"/>
                  </a:cubicBezTo>
                  <a:cubicBezTo>
                    <a:pt x="1120" y="1892"/>
                    <a:pt x="1115" y="2047"/>
                    <a:pt x="1235" y="2047"/>
                  </a:cubicBezTo>
                  <a:cubicBezTo>
                    <a:pt x="1261" y="2047"/>
                    <a:pt x="1292" y="2040"/>
                    <a:pt x="1330" y="2024"/>
                  </a:cubicBezTo>
                  <a:cubicBezTo>
                    <a:pt x="1364" y="2010"/>
                    <a:pt x="1388" y="2004"/>
                    <a:pt x="1407" y="2004"/>
                  </a:cubicBezTo>
                  <a:cubicBezTo>
                    <a:pt x="1513" y="2004"/>
                    <a:pt x="1420" y="2195"/>
                    <a:pt x="1514" y="2232"/>
                  </a:cubicBezTo>
                  <a:cubicBezTo>
                    <a:pt x="1624" y="2279"/>
                    <a:pt x="1596" y="2497"/>
                    <a:pt x="1305" y="2516"/>
                  </a:cubicBezTo>
                  <a:cubicBezTo>
                    <a:pt x="1012" y="2535"/>
                    <a:pt x="870" y="2595"/>
                    <a:pt x="993" y="2718"/>
                  </a:cubicBezTo>
                  <a:cubicBezTo>
                    <a:pt x="1050" y="2777"/>
                    <a:pt x="1131" y="2799"/>
                    <a:pt x="1226" y="2799"/>
                  </a:cubicBezTo>
                  <a:cubicBezTo>
                    <a:pt x="1386" y="2799"/>
                    <a:pt x="1585" y="2737"/>
                    <a:pt x="1779" y="2690"/>
                  </a:cubicBezTo>
                  <a:cubicBezTo>
                    <a:pt x="1806" y="2684"/>
                    <a:pt x="1834" y="2681"/>
                    <a:pt x="1863" y="2681"/>
                  </a:cubicBezTo>
                  <a:cubicBezTo>
                    <a:pt x="2168" y="2681"/>
                    <a:pt x="2571" y="3005"/>
                    <a:pt x="2906" y="3138"/>
                  </a:cubicBezTo>
                  <a:cubicBezTo>
                    <a:pt x="2994" y="3174"/>
                    <a:pt x="3098" y="3189"/>
                    <a:pt x="3206" y="3189"/>
                  </a:cubicBezTo>
                  <a:cubicBezTo>
                    <a:pt x="3544" y="3189"/>
                    <a:pt x="3921" y="3038"/>
                    <a:pt x="3976" y="2892"/>
                  </a:cubicBezTo>
                  <a:cubicBezTo>
                    <a:pt x="4052" y="2699"/>
                    <a:pt x="4544" y="2775"/>
                    <a:pt x="4746" y="2636"/>
                  </a:cubicBezTo>
                  <a:cubicBezTo>
                    <a:pt x="4948" y="2497"/>
                    <a:pt x="5220" y="2336"/>
                    <a:pt x="5576" y="2317"/>
                  </a:cubicBezTo>
                  <a:cubicBezTo>
                    <a:pt x="5925" y="2299"/>
                    <a:pt x="5927" y="1922"/>
                    <a:pt x="6062" y="1922"/>
                  </a:cubicBezTo>
                  <a:cubicBezTo>
                    <a:pt x="6065" y="1922"/>
                    <a:pt x="6068" y="1922"/>
                    <a:pt x="6072" y="1923"/>
                  </a:cubicBezTo>
                  <a:cubicBezTo>
                    <a:pt x="6076" y="1923"/>
                    <a:pt x="6080" y="1923"/>
                    <a:pt x="6083" y="1923"/>
                  </a:cubicBezTo>
                  <a:cubicBezTo>
                    <a:pt x="6229" y="1923"/>
                    <a:pt x="6459" y="1640"/>
                    <a:pt x="6549" y="1465"/>
                  </a:cubicBezTo>
                  <a:cubicBezTo>
                    <a:pt x="6640" y="1282"/>
                    <a:pt x="6448" y="950"/>
                    <a:pt x="6227" y="950"/>
                  </a:cubicBezTo>
                  <a:cubicBezTo>
                    <a:pt x="6009" y="950"/>
                    <a:pt x="5841" y="777"/>
                    <a:pt x="5889" y="651"/>
                  </a:cubicBezTo>
                  <a:cubicBezTo>
                    <a:pt x="5936" y="521"/>
                    <a:pt x="5772" y="357"/>
                    <a:pt x="5778" y="265"/>
                  </a:cubicBezTo>
                  <a:cubicBezTo>
                    <a:pt x="5781" y="235"/>
                    <a:pt x="5752" y="224"/>
                    <a:pt x="5706" y="224"/>
                  </a:cubicBezTo>
                  <a:cubicBezTo>
                    <a:pt x="5614" y="224"/>
                    <a:pt x="5455" y="269"/>
                    <a:pt x="5358" y="294"/>
                  </a:cubicBezTo>
                  <a:cubicBezTo>
                    <a:pt x="5352" y="295"/>
                    <a:pt x="5346" y="296"/>
                    <a:pt x="5339" y="296"/>
                  </a:cubicBezTo>
                  <a:cubicBezTo>
                    <a:pt x="5200" y="296"/>
                    <a:pt x="4946" y="1"/>
                    <a:pt x="480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4120200" y="4575534"/>
              <a:ext cx="121037" cy="122068"/>
            </a:xfrm>
            <a:custGeom>
              <a:rect b="b" l="l" r="r" t="t"/>
              <a:pathLst>
                <a:path extrusionOk="0" h="3198" w="3171">
                  <a:moveTo>
                    <a:pt x="2458" y="1"/>
                  </a:moveTo>
                  <a:cubicBezTo>
                    <a:pt x="2265" y="1"/>
                    <a:pt x="2050" y="199"/>
                    <a:pt x="1866" y="199"/>
                  </a:cubicBezTo>
                  <a:cubicBezTo>
                    <a:pt x="1865" y="199"/>
                    <a:pt x="1864" y="199"/>
                    <a:pt x="1863" y="199"/>
                  </a:cubicBezTo>
                  <a:cubicBezTo>
                    <a:pt x="1838" y="199"/>
                    <a:pt x="1809" y="193"/>
                    <a:pt x="1787" y="183"/>
                  </a:cubicBezTo>
                  <a:cubicBezTo>
                    <a:pt x="1685" y="144"/>
                    <a:pt x="1566" y="120"/>
                    <a:pt x="1460" y="120"/>
                  </a:cubicBezTo>
                  <a:cubicBezTo>
                    <a:pt x="1300" y="120"/>
                    <a:pt x="1168" y="174"/>
                    <a:pt x="1162" y="313"/>
                  </a:cubicBezTo>
                  <a:cubicBezTo>
                    <a:pt x="1153" y="540"/>
                    <a:pt x="1446" y="458"/>
                    <a:pt x="1456" y="606"/>
                  </a:cubicBezTo>
                  <a:cubicBezTo>
                    <a:pt x="1465" y="751"/>
                    <a:pt x="1162" y="714"/>
                    <a:pt x="954" y="862"/>
                  </a:cubicBezTo>
                  <a:cubicBezTo>
                    <a:pt x="903" y="897"/>
                    <a:pt x="851" y="909"/>
                    <a:pt x="798" y="909"/>
                  </a:cubicBezTo>
                  <a:cubicBezTo>
                    <a:pt x="675" y="909"/>
                    <a:pt x="548" y="842"/>
                    <a:pt x="423" y="842"/>
                  </a:cubicBezTo>
                  <a:cubicBezTo>
                    <a:pt x="379" y="842"/>
                    <a:pt x="337" y="850"/>
                    <a:pt x="294" y="871"/>
                  </a:cubicBezTo>
                  <a:cubicBezTo>
                    <a:pt x="73" y="979"/>
                    <a:pt x="531" y="1108"/>
                    <a:pt x="367" y="1339"/>
                  </a:cubicBezTo>
                  <a:cubicBezTo>
                    <a:pt x="203" y="1569"/>
                    <a:pt x="376" y="1556"/>
                    <a:pt x="651" y="1777"/>
                  </a:cubicBezTo>
                  <a:cubicBezTo>
                    <a:pt x="926" y="1998"/>
                    <a:pt x="487" y="2052"/>
                    <a:pt x="487" y="2298"/>
                  </a:cubicBezTo>
                  <a:cubicBezTo>
                    <a:pt x="487" y="2544"/>
                    <a:pt x="146" y="2535"/>
                    <a:pt x="73" y="2702"/>
                  </a:cubicBezTo>
                  <a:cubicBezTo>
                    <a:pt x="1" y="2866"/>
                    <a:pt x="367" y="3198"/>
                    <a:pt x="689" y="3198"/>
                  </a:cubicBezTo>
                  <a:cubicBezTo>
                    <a:pt x="916" y="3198"/>
                    <a:pt x="1446" y="3050"/>
                    <a:pt x="1759" y="2756"/>
                  </a:cubicBezTo>
                  <a:cubicBezTo>
                    <a:pt x="1878" y="2645"/>
                    <a:pt x="1975" y="2618"/>
                    <a:pt x="2066" y="2618"/>
                  </a:cubicBezTo>
                  <a:cubicBezTo>
                    <a:pt x="2158" y="2618"/>
                    <a:pt x="2243" y="2646"/>
                    <a:pt x="2336" y="2646"/>
                  </a:cubicBezTo>
                  <a:cubicBezTo>
                    <a:pt x="2393" y="2646"/>
                    <a:pt x="2453" y="2635"/>
                    <a:pt x="2520" y="2601"/>
                  </a:cubicBezTo>
                  <a:cubicBezTo>
                    <a:pt x="2804" y="2456"/>
                    <a:pt x="2627" y="1383"/>
                    <a:pt x="2520" y="1165"/>
                  </a:cubicBezTo>
                  <a:cubicBezTo>
                    <a:pt x="2501" y="1137"/>
                    <a:pt x="2498" y="1102"/>
                    <a:pt x="2507" y="1067"/>
                  </a:cubicBezTo>
                  <a:cubicBezTo>
                    <a:pt x="2548" y="944"/>
                    <a:pt x="2835" y="922"/>
                    <a:pt x="2984" y="770"/>
                  </a:cubicBezTo>
                  <a:cubicBezTo>
                    <a:pt x="3170" y="587"/>
                    <a:pt x="2895" y="322"/>
                    <a:pt x="2637" y="76"/>
                  </a:cubicBezTo>
                  <a:cubicBezTo>
                    <a:pt x="2581" y="22"/>
                    <a:pt x="2521" y="1"/>
                    <a:pt x="245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4195740" y="4468083"/>
              <a:ext cx="26566" cy="21566"/>
            </a:xfrm>
            <a:custGeom>
              <a:rect b="b" l="l" r="r" t="t"/>
              <a:pathLst>
                <a:path extrusionOk="0" h="565" w="696">
                  <a:moveTo>
                    <a:pt x="540" y="1"/>
                  </a:moveTo>
                  <a:cubicBezTo>
                    <a:pt x="386" y="1"/>
                    <a:pt x="1" y="564"/>
                    <a:pt x="163" y="564"/>
                  </a:cubicBezTo>
                  <a:cubicBezTo>
                    <a:pt x="163" y="564"/>
                    <a:pt x="164" y="564"/>
                    <a:pt x="165" y="564"/>
                  </a:cubicBezTo>
                  <a:cubicBezTo>
                    <a:pt x="411" y="555"/>
                    <a:pt x="695" y="135"/>
                    <a:pt x="575" y="15"/>
                  </a:cubicBezTo>
                  <a:cubicBezTo>
                    <a:pt x="566" y="5"/>
                    <a:pt x="554" y="1"/>
                    <a:pt x="54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4204786" y="4451861"/>
              <a:ext cx="207721" cy="294100"/>
            </a:xfrm>
            <a:custGeom>
              <a:rect b="b" l="l" r="r" t="t"/>
              <a:pathLst>
                <a:path extrusionOk="0" h="7705" w="5442">
                  <a:moveTo>
                    <a:pt x="2255" y="0"/>
                  </a:moveTo>
                  <a:cubicBezTo>
                    <a:pt x="2169" y="0"/>
                    <a:pt x="2139" y="203"/>
                    <a:pt x="2040" y="276"/>
                  </a:cubicBezTo>
                  <a:cubicBezTo>
                    <a:pt x="1983" y="318"/>
                    <a:pt x="1893" y="335"/>
                    <a:pt x="1783" y="335"/>
                  </a:cubicBezTo>
                  <a:cubicBezTo>
                    <a:pt x="1664" y="335"/>
                    <a:pt x="1522" y="315"/>
                    <a:pt x="1374" y="285"/>
                  </a:cubicBezTo>
                  <a:cubicBezTo>
                    <a:pt x="1356" y="282"/>
                    <a:pt x="1339" y="281"/>
                    <a:pt x="1323" y="281"/>
                  </a:cubicBezTo>
                  <a:cubicBezTo>
                    <a:pt x="1077" y="281"/>
                    <a:pt x="980" y="643"/>
                    <a:pt x="989" y="806"/>
                  </a:cubicBezTo>
                  <a:cubicBezTo>
                    <a:pt x="998" y="983"/>
                    <a:pt x="657" y="1084"/>
                    <a:pt x="711" y="1229"/>
                  </a:cubicBezTo>
                  <a:cubicBezTo>
                    <a:pt x="752" y="1340"/>
                    <a:pt x="693" y="1431"/>
                    <a:pt x="623" y="1431"/>
                  </a:cubicBezTo>
                  <a:cubicBezTo>
                    <a:pt x="601" y="1431"/>
                    <a:pt x="578" y="1422"/>
                    <a:pt x="556" y="1403"/>
                  </a:cubicBezTo>
                  <a:cubicBezTo>
                    <a:pt x="488" y="1339"/>
                    <a:pt x="416" y="1212"/>
                    <a:pt x="308" y="1212"/>
                  </a:cubicBezTo>
                  <a:cubicBezTo>
                    <a:pt x="271" y="1212"/>
                    <a:pt x="230" y="1227"/>
                    <a:pt x="184" y="1264"/>
                  </a:cubicBezTo>
                  <a:cubicBezTo>
                    <a:pt x="1" y="1412"/>
                    <a:pt x="395" y="1602"/>
                    <a:pt x="632" y="1630"/>
                  </a:cubicBezTo>
                  <a:cubicBezTo>
                    <a:pt x="869" y="1659"/>
                    <a:pt x="449" y="1832"/>
                    <a:pt x="405" y="2088"/>
                  </a:cubicBezTo>
                  <a:cubicBezTo>
                    <a:pt x="357" y="2344"/>
                    <a:pt x="714" y="2236"/>
                    <a:pt x="733" y="2416"/>
                  </a:cubicBezTo>
                  <a:cubicBezTo>
                    <a:pt x="752" y="2599"/>
                    <a:pt x="219" y="2628"/>
                    <a:pt x="219" y="2801"/>
                  </a:cubicBezTo>
                  <a:cubicBezTo>
                    <a:pt x="219" y="2844"/>
                    <a:pt x="237" y="2861"/>
                    <a:pt x="266" y="2861"/>
                  </a:cubicBezTo>
                  <a:cubicBezTo>
                    <a:pt x="357" y="2861"/>
                    <a:pt x="556" y="2701"/>
                    <a:pt x="660" y="2647"/>
                  </a:cubicBezTo>
                  <a:cubicBezTo>
                    <a:pt x="670" y="2642"/>
                    <a:pt x="677" y="2639"/>
                    <a:pt x="684" y="2639"/>
                  </a:cubicBezTo>
                  <a:cubicBezTo>
                    <a:pt x="766" y="2639"/>
                    <a:pt x="627" y="3026"/>
                    <a:pt x="870" y="3026"/>
                  </a:cubicBezTo>
                  <a:cubicBezTo>
                    <a:pt x="884" y="3026"/>
                    <a:pt x="899" y="3025"/>
                    <a:pt x="916" y="3022"/>
                  </a:cubicBezTo>
                  <a:cubicBezTo>
                    <a:pt x="1241" y="2967"/>
                    <a:pt x="1157" y="2536"/>
                    <a:pt x="1266" y="2536"/>
                  </a:cubicBezTo>
                  <a:cubicBezTo>
                    <a:pt x="1268" y="2536"/>
                    <a:pt x="1270" y="2536"/>
                    <a:pt x="1273" y="2536"/>
                  </a:cubicBezTo>
                  <a:cubicBezTo>
                    <a:pt x="1390" y="2555"/>
                    <a:pt x="1216" y="2773"/>
                    <a:pt x="1317" y="2966"/>
                  </a:cubicBezTo>
                  <a:cubicBezTo>
                    <a:pt x="1418" y="3161"/>
                    <a:pt x="1080" y="3452"/>
                    <a:pt x="1099" y="3591"/>
                  </a:cubicBezTo>
                  <a:cubicBezTo>
                    <a:pt x="1106" y="3650"/>
                    <a:pt x="1238" y="3684"/>
                    <a:pt x="1402" y="3684"/>
                  </a:cubicBezTo>
                  <a:cubicBezTo>
                    <a:pt x="1610" y="3684"/>
                    <a:pt x="1868" y="3630"/>
                    <a:pt x="1986" y="3508"/>
                  </a:cubicBezTo>
                  <a:cubicBezTo>
                    <a:pt x="2048" y="3444"/>
                    <a:pt x="2099" y="3419"/>
                    <a:pt x="2138" y="3419"/>
                  </a:cubicBezTo>
                  <a:cubicBezTo>
                    <a:pt x="2234" y="3419"/>
                    <a:pt x="2254" y="3573"/>
                    <a:pt x="2150" y="3692"/>
                  </a:cubicBezTo>
                  <a:cubicBezTo>
                    <a:pt x="2005" y="3856"/>
                    <a:pt x="2068" y="4010"/>
                    <a:pt x="2251" y="4074"/>
                  </a:cubicBezTo>
                  <a:cubicBezTo>
                    <a:pt x="2435" y="4140"/>
                    <a:pt x="2498" y="4159"/>
                    <a:pt x="2416" y="4304"/>
                  </a:cubicBezTo>
                  <a:cubicBezTo>
                    <a:pt x="2334" y="4449"/>
                    <a:pt x="2406" y="4724"/>
                    <a:pt x="2362" y="4863"/>
                  </a:cubicBezTo>
                  <a:cubicBezTo>
                    <a:pt x="2338" y="4932"/>
                    <a:pt x="2178" y="4961"/>
                    <a:pt x="2025" y="4961"/>
                  </a:cubicBezTo>
                  <a:cubicBezTo>
                    <a:pt x="1878" y="4961"/>
                    <a:pt x="1738" y="4934"/>
                    <a:pt x="1731" y="4891"/>
                  </a:cubicBezTo>
                  <a:cubicBezTo>
                    <a:pt x="1724" y="4861"/>
                    <a:pt x="1694" y="4848"/>
                    <a:pt x="1659" y="4848"/>
                  </a:cubicBezTo>
                  <a:cubicBezTo>
                    <a:pt x="1587" y="4848"/>
                    <a:pt x="1493" y="4904"/>
                    <a:pt x="1538" y="4989"/>
                  </a:cubicBezTo>
                  <a:cubicBezTo>
                    <a:pt x="1601" y="5118"/>
                    <a:pt x="1336" y="5254"/>
                    <a:pt x="1355" y="5374"/>
                  </a:cubicBezTo>
                  <a:cubicBezTo>
                    <a:pt x="1371" y="5494"/>
                    <a:pt x="1712" y="5466"/>
                    <a:pt x="1721" y="5611"/>
                  </a:cubicBezTo>
                  <a:cubicBezTo>
                    <a:pt x="1727" y="5756"/>
                    <a:pt x="1472" y="5933"/>
                    <a:pt x="1124" y="6034"/>
                  </a:cubicBezTo>
                  <a:cubicBezTo>
                    <a:pt x="837" y="6118"/>
                    <a:pt x="1076" y="6318"/>
                    <a:pt x="1259" y="6318"/>
                  </a:cubicBezTo>
                  <a:cubicBezTo>
                    <a:pt x="1297" y="6318"/>
                    <a:pt x="1333" y="6310"/>
                    <a:pt x="1361" y="6290"/>
                  </a:cubicBezTo>
                  <a:cubicBezTo>
                    <a:pt x="1399" y="6262"/>
                    <a:pt x="1426" y="6251"/>
                    <a:pt x="1448" y="6251"/>
                  </a:cubicBezTo>
                  <a:cubicBezTo>
                    <a:pt x="1524" y="6251"/>
                    <a:pt x="1545" y="6372"/>
                    <a:pt x="1727" y="6372"/>
                  </a:cubicBezTo>
                  <a:cubicBezTo>
                    <a:pt x="1917" y="6372"/>
                    <a:pt x="2048" y="6492"/>
                    <a:pt x="2226" y="6492"/>
                  </a:cubicBezTo>
                  <a:cubicBezTo>
                    <a:pt x="2273" y="6492"/>
                    <a:pt x="2323" y="6484"/>
                    <a:pt x="2378" y="6463"/>
                  </a:cubicBezTo>
                  <a:cubicBezTo>
                    <a:pt x="2452" y="6435"/>
                    <a:pt x="2504" y="6423"/>
                    <a:pt x="2538" y="6423"/>
                  </a:cubicBezTo>
                  <a:cubicBezTo>
                    <a:pt x="2624" y="6423"/>
                    <a:pt x="2580" y="6506"/>
                    <a:pt x="2435" y="6618"/>
                  </a:cubicBezTo>
                  <a:cubicBezTo>
                    <a:pt x="2361" y="6674"/>
                    <a:pt x="2274" y="6688"/>
                    <a:pt x="2185" y="6688"/>
                  </a:cubicBezTo>
                  <a:cubicBezTo>
                    <a:pt x="2095" y="6688"/>
                    <a:pt x="2002" y="6674"/>
                    <a:pt x="1918" y="6674"/>
                  </a:cubicBezTo>
                  <a:cubicBezTo>
                    <a:pt x="1855" y="6674"/>
                    <a:pt x="1796" y="6682"/>
                    <a:pt x="1746" y="6709"/>
                  </a:cubicBezTo>
                  <a:cubicBezTo>
                    <a:pt x="1563" y="6810"/>
                    <a:pt x="818" y="7508"/>
                    <a:pt x="960" y="7682"/>
                  </a:cubicBezTo>
                  <a:cubicBezTo>
                    <a:pt x="973" y="7697"/>
                    <a:pt x="987" y="7704"/>
                    <a:pt x="1002" y="7704"/>
                  </a:cubicBezTo>
                  <a:cubicBezTo>
                    <a:pt x="1082" y="7704"/>
                    <a:pt x="1195" y="7516"/>
                    <a:pt x="1418" y="7423"/>
                  </a:cubicBezTo>
                  <a:cubicBezTo>
                    <a:pt x="1479" y="7397"/>
                    <a:pt x="1528" y="7388"/>
                    <a:pt x="1569" y="7388"/>
                  </a:cubicBezTo>
                  <a:cubicBezTo>
                    <a:pt x="1709" y="7388"/>
                    <a:pt x="1761" y="7500"/>
                    <a:pt x="1876" y="7514"/>
                  </a:cubicBezTo>
                  <a:cubicBezTo>
                    <a:pt x="1880" y="7515"/>
                    <a:pt x="1884" y="7515"/>
                    <a:pt x="1888" y="7515"/>
                  </a:cubicBezTo>
                  <a:cubicBezTo>
                    <a:pt x="2016" y="7515"/>
                    <a:pt x="2033" y="7238"/>
                    <a:pt x="2136" y="7238"/>
                  </a:cubicBezTo>
                  <a:cubicBezTo>
                    <a:pt x="2140" y="7238"/>
                    <a:pt x="2145" y="7239"/>
                    <a:pt x="2150" y="7240"/>
                  </a:cubicBezTo>
                  <a:cubicBezTo>
                    <a:pt x="2162" y="7242"/>
                    <a:pt x="2173" y="7243"/>
                    <a:pt x="2184" y="7243"/>
                  </a:cubicBezTo>
                  <a:cubicBezTo>
                    <a:pt x="2278" y="7243"/>
                    <a:pt x="2370" y="7169"/>
                    <a:pt x="2518" y="7169"/>
                  </a:cubicBezTo>
                  <a:cubicBezTo>
                    <a:pt x="2543" y="7169"/>
                    <a:pt x="2570" y="7172"/>
                    <a:pt x="2599" y="7177"/>
                  </a:cubicBezTo>
                  <a:cubicBezTo>
                    <a:pt x="2630" y="7182"/>
                    <a:pt x="2662" y="7184"/>
                    <a:pt x="2694" y="7184"/>
                  </a:cubicBezTo>
                  <a:cubicBezTo>
                    <a:pt x="2836" y="7184"/>
                    <a:pt x="2976" y="7133"/>
                    <a:pt x="3085" y="7038"/>
                  </a:cubicBezTo>
                  <a:cubicBezTo>
                    <a:pt x="3101" y="7024"/>
                    <a:pt x="3121" y="7019"/>
                    <a:pt x="3143" y="7019"/>
                  </a:cubicBezTo>
                  <a:cubicBezTo>
                    <a:pt x="3260" y="7019"/>
                    <a:pt x="3448" y="7167"/>
                    <a:pt x="3545" y="7167"/>
                  </a:cubicBezTo>
                  <a:cubicBezTo>
                    <a:pt x="3559" y="7167"/>
                    <a:pt x="3571" y="7164"/>
                    <a:pt x="3580" y="7158"/>
                  </a:cubicBezTo>
                  <a:cubicBezTo>
                    <a:pt x="3667" y="7095"/>
                    <a:pt x="4026" y="7027"/>
                    <a:pt x="4237" y="7027"/>
                  </a:cubicBezTo>
                  <a:cubicBezTo>
                    <a:pt x="4250" y="7027"/>
                    <a:pt x="4263" y="7028"/>
                    <a:pt x="4275" y="7028"/>
                  </a:cubicBezTo>
                  <a:cubicBezTo>
                    <a:pt x="4279" y="7028"/>
                    <a:pt x="4283" y="7028"/>
                    <a:pt x="4287" y="7028"/>
                  </a:cubicBezTo>
                  <a:cubicBezTo>
                    <a:pt x="4497" y="7028"/>
                    <a:pt x="5000" y="6795"/>
                    <a:pt x="5137" y="6672"/>
                  </a:cubicBezTo>
                  <a:cubicBezTo>
                    <a:pt x="5241" y="6574"/>
                    <a:pt x="5134" y="6535"/>
                    <a:pt x="4998" y="6535"/>
                  </a:cubicBezTo>
                  <a:cubicBezTo>
                    <a:pt x="4957" y="6535"/>
                    <a:pt x="4913" y="6539"/>
                    <a:pt x="4872" y="6545"/>
                  </a:cubicBezTo>
                  <a:cubicBezTo>
                    <a:pt x="4860" y="6547"/>
                    <a:pt x="4850" y="6548"/>
                    <a:pt x="4840" y="6548"/>
                  </a:cubicBezTo>
                  <a:cubicBezTo>
                    <a:pt x="4693" y="6548"/>
                    <a:pt x="4735" y="6351"/>
                    <a:pt x="4916" y="6179"/>
                  </a:cubicBezTo>
                  <a:cubicBezTo>
                    <a:pt x="5108" y="5996"/>
                    <a:pt x="5411" y="5857"/>
                    <a:pt x="5427" y="5582"/>
                  </a:cubicBezTo>
                  <a:cubicBezTo>
                    <a:pt x="5442" y="5374"/>
                    <a:pt x="5096" y="5212"/>
                    <a:pt x="4901" y="5212"/>
                  </a:cubicBezTo>
                  <a:cubicBezTo>
                    <a:pt x="4839" y="5212"/>
                    <a:pt x="4793" y="5228"/>
                    <a:pt x="4777" y="5264"/>
                  </a:cubicBezTo>
                  <a:cubicBezTo>
                    <a:pt x="4748" y="5330"/>
                    <a:pt x="4704" y="5362"/>
                    <a:pt x="4656" y="5362"/>
                  </a:cubicBezTo>
                  <a:cubicBezTo>
                    <a:pt x="4598" y="5362"/>
                    <a:pt x="4532" y="5315"/>
                    <a:pt x="4477" y="5226"/>
                  </a:cubicBezTo>
                  <a:cubicBezTo>
                    <a:pt x="4376" y="5062"/>
                    <a:pt x="4568" y="4907"/>
                    <a:pt x="4467" y="4888"/>
                  </a:cubicBezTo>
                  <a:cubicBezTo>
                    <a:pt x="4366" y="4869"/>
                    <a:pt x="4237" y="4639"/>
                    <a:pt x="4265" y="4550"/>
                  </a:cubicBezTo>
                  <a:cubicBezTo>
                    <a:pt x="4294" y="4459"/>
                    <a:pt x="4111" y="3871"/>
                    <a:pt x="3798" y="3799"/>
                  </a:cubicBezTo>
                  <a:cubicBezTo>
                    <a:pt x="3489" y="3726"/>
                    <a:pt x="3442" y="3287"/>
                    <a:pt x="3388" y="3051"/>
                  </a:cubicBezTo>
                  <a:cubicBezTo>
                    <a:pt x="3331" y="2814"/>
                    <a:pt x="3132" y="2940"/>
                    <a:pt x="2974" y="2738"/>
                  </a:cubicBezTo>
                  <a:cubicBezTo>
                    <a:pt x="2899" y="2639"/>
                    <a:pt x="2797" y="2613"/>
                    <a:pt x="2696" y="2613"/>
                  </a:cubicBezTo>
                  <a:cubicBezTo>
                    <a:pt x="2591" y="2613"/>
                    <a:pt x="2487" y="2642"/>
                    <a:pt x="2416" y="2647"/>
                  </a:cubicBezTo>
                  <a:cubicBezTo>
                    <a:pt x="2413" y="2647"/>
                    <a:pt x="2411" y="2647"/>
                    <a:pt x="2409" y="2647"/>
                  </a:cubicBezTo>
                  <a:cubicBezTo>
                    <a:pt x="2285" y="2647"/>
                    <a:pt x="2419" y="2388"/>
                    <a:pt x="2637" y="2243"/>
                  </a:cubicBezTo>
                  <a:cubicBezTo>
                    <a:pt x="2854" y="2097"/>
                    <a:pt x="3113" y="1318"/>
                    <a:pt x="3113" y="1166"/>
                  </a:cubicBezTo>
                  <a:cubicBezTo>
                    <a:pt x="3113" y="1081"/>
                    <a:pt x="2821" y="1044"/>
                    <a:pt x="2528" y="1044"/>
                  </a:cubicBezTo>
                  <a:cubicBezTo>
                    <a:pt x="2290" y="1044"/>
                    <a:pt x="2052" y="1068"/>
                    <a:pt x="1970" y="1109"/>
                  </a:cubicBezTo>
                  <a:cubicBezTo>
                    <a:pt x="1940" y="1124"/>
                    <a:pt x="1910" y="1131"/>
                    <a:pt x="1881" y="1131"/>
                  </a:cubicBezTo>
                  <a:cubicBezTo>
                    <a:pt x="1734" y="1131"/>
                    <a:pt x="1630" y="963"/>
                    <a:pt x="1759" y="907"/>
                  </a:cubicBezTo>
                  <a:cubicBezTo>
                    <a:pt x="1914" y="844"/>
                    <a:pt x="2245" y="525"/>
                    <a:pt x="2226" y="396"/>
                  </a:cubicBezTo>
                  <a:cubicBezTo>
                    <a:pt x="2207" y="267"/>
                    <a:pt x="2453" y="150"/>
                    <a:pt x="2318" y="30"/>
                  </a:cubicBezTo>
                  <a:cubicBezTo>
                    <a:pt x="2294" y="9"/>
                    <a:pt x="2273" y="0"/>
                    <a:pt x="225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4630731" y="4549578"/>
              <a:ext cx="41872" cy="47522"/>
            </a:xfrm>
            <a:custGeom>
              <a:rect b="b" l="l" r="r" t="t"/>
              <a:pathLst>
                <a:path extrusionOk="0" h="1245" w="1097">
                  <a:moveTo>
                    <a:pt x="618" y="0"/>
                  </a:moveTo>
                  <a:cubicBezTo>
                    <a:pt x="606" y="0"/>
                    <a:pt x="595" y="17"/>
                    <a:pt x="588" y="61"/>
                  </a:cubicBezTo>
                  <a:cubicBezTo>
                    <a:pt x="576" y="124"/>
                    <a:pt x="551" y="140"/>
                    <a:pt x="516" y="140"/>
                  </a:cubicBezTo>
                  <a:cubicBezTo>
                    <a:pt x="478" y="140"/>
                    <a:pt x="429" y="121"/>
                    <a:pt x="375" y="121"/>
                  </a:cubicBezTo>
                  <a:cubicBezTo>
                    <a:pt x="316" y="121"/>
                    <a:pt x="250" y="143"/>
                    <a:pt x="184" y="235"/>
                  </a:cubicBezTo>
                  <a:cubicBezTo>
                    <a:pt x="1" y="491"/>
                    <a:pt x="294" y="718"/>
                    <a:pt x="424" y="800"/>
                  </a:cubicBezTo>
                  <a:cubicBezTo>
                    <a:pt x="534" y="871"/>
                    <a:pt x="445" y="971"/>
                    <a:pt x="310" y="971"/>
                  </a:cubicBezTo>
                  <a:cubicBezTo>
                    <a:pt x="290" y="971"/>
                    <a:pt x="269" y="969"/>
                    <a:pt x="247" y="964"/>
                  </a:cubicBezTo>
                  <a:cubicBezTo>
                    <a:pt x="237" y="962"/>
                    <a:pt x="228" y="961"/>
                    <a:pt x="220" y="961"/>
                  </a:cubicBezTo>
                  <a:cubicBezTo>
                    <a:pt x="95" y="961"/>
                    <a:pt x="198" y="1203"/>
                    <a:pt x="414" y="1242"/>
                  </a:cubicBezTo>
                  <a:cubicBezTo>
                    <a:pt x="424" y="1244"/>
                    <a:pt x="433" y="1244"/>
                    <a:pt x="442" y="1244"/>
                  </a:cubicBezTo>
                  <a:cubicBezTo>
                    <a:pt x="661" y="1244"/>
                    <a:pt x="887" y="833"/>
                    <a:pt x="863" y="727"/>
                  </a:cubicBezTo>
                  <a:cubicBezTo>
                    <a:pt x="834" y="620"/>
                    <a:pt x="1096" y="115"/>
                    <a:pt x="1008" y="61"/>
                  </a:cubicBezTo>
                  <a:cubicBezTo>
                    <a:pt x="999" y="56"/>
                    <a:pt x="991" y="53"/>
                    <a:pt x="982" y="53"/>
                  </a:cubicBezTo>
                  <a:cubicBezTo>
                    <a:pt x="921" y="53"/>
                    <a:pt x="869" y="190"/>
                    <a:pt x="796" y="207"/>
                  </a:cubicBezTo>
                  <a:cubicBezTo>
                    <a:pt x="794" y="207"/>
                    <a:pt x="792" y="207"/>
                    <a:pt x="790" y="207"/>
                  </a:cubicBezTo>
                  <a:cubicBezTo>
                    <a:pt x="727" y="207"/>
                    <a:pt x="661" y="0"/>
                    <a:pt x="61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4790170" y="4487550"/>
              <a:ext cx="31910" cy="31032"/>
            </a:xfrm>
            <a:custGeom>
              <a:rect b="b" l="l" r="r" t="t"/>
              <a:pathLst>
                <a:path extrusionOk="0" h="813" w="836">
                  <a:moveTo>
                    <a:pt x="517" y="1"/>
                  </a:moveTo>
                  <a:cubicBezTo>
                    <a:pt x="515" y="1"/>
                    <a:pt x="513" y="1"/>
                    <a:pt x="511" y="1"/>
                  </a:cubicBezTo>
                  <a:cubicBezTo>
                    <a:pt x="164" y="10"/>
                    <a:pt x="0" y="692"/>
                    <a:pt x="88" y="806"/>
                  </a:cubicBezTo>
                  <a:cubicBezTo>
                    <a:pt x="92" y="810"/>
                    <a:pt x="97" y="812"/>
                    <a:pt x="104" y="812"/>
                  </a:cubicBezTo>
                  <a:cubicBezTo>
                    <a:pt x="228" y="812"/>
                    <a:pt x="835" y="1"/>
                    <a:pt x="51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4878725" y="4458655"/>
              <a:ext cx="32368" cy="21948"/>
            </a:xfrm>
            <a:custGeom>
              <a:rect b="b" l="l" r="r" t="t"/>
              <a:pathLst>
                <a:path extrusionOk="0" h="575" w="848">
                  <a:moveTo>
                    <a:pt x="606" y="0"/>
                  </a:moveTo>
                  <a:cubicBezTo>
                    <a:pt x="543" y="0"/>
                    <a:pt x="467" y="10"/>
                    <a:pt x="379" y="35"/>
                  </a:cubicBezTo>
                  <a:cubicBezTo>
                    <a:pt x="50" y="126"/>
                    <a:pt x="1" y="575"/>
                    <a:pt x="130" y="575"/>
                  </a:cubicBezTo>
                  <a:cubicBezTo>
                    <a:pt x="131" y="575"/>
                    <a:pt x="132" y="575"/>
                    <a:pt x="133" y="575"/>
                  </a:cubicBezTo>
                  <a:cubicBezTo>
                    <a:pt x="297" y="565"/>
                    <a:pt x="673" y="253"/>
                    <a:pt x="774" y="152"/>
                  </a:cubicBezTo>
                  <a:cubicBezTo>
                    <a:pt x="848" y="78"/>
                    <a:pt x="778" y="0"/>
                    <a:pt x="60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4885482" y="4446784"/>
              <a:ext cx="19314" cy="7214"/>
            </a:xfrm>
            <a:custGeom>
              <a:rect b="b" l="l" r="r" t="t"/>
              <a:pathLst>
                <a:path extrusionOk="0" h="189" w="506">
                  <a:moveTo>
                    <a:pt x="329" y="0"/>
                  </a:moveTo>
                  <a:cubicBezTo>
                    <a:pt x="184" y="0"/>
                    <a:pt x="1" y="51"/>
                    <a:pt x="82" y="125"/>
                  </a:cubicBezTo>
                  <a:cubicBezTo>
                    <a:pt x="127" y="166"/>
                    <a:pt x="197" y="189"/>
                    <a:pt x="266" y="189"/>
                  </a:cubicBezTo>
                  <a:cubicBezTo>
                    <a:pt x="351" y="189"/>
                    <a:pt x="437" y="154"/>
                    <a:pt x="477" y="78"/>
                  </a:cubicBezTo>
                  <a:cubicBezTo>
                    <a:pt x="506" y="23"/>
                    <a:pt x="426" y="0"/>
                    <a:pt x="32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4783643" y="3514659"/>
              <a:ext cx="228028" cy="70920"/>
            </a:xfrm>
            <a:custGeom>
              <a:rect b="b" l="l" r="r" t="t"/>
              <a:pathLst>
                <a:path extrusionOk="0" h="1858" w="5974">
                  <a:moveTo>
                    <a:pt x="1280" y="0"/>
                  </a:moveTo>
                  <a:cubicBezTo>
                    <a:pt x="1274" y="0"/>
                    <a:pt x="1268" y="1"/>
                    <a:pt x="1263" y="1"/>
                  </a:cubicBezTo>
                  <a:cubicBezTo>
                    <a:pt x="1156" y="14"/>
                    <a:pt x="1374" y="165"/>
                    <a:pt x="1304" y="276"/>
                  </a:cubicBezTo>
                  <a:cubicBezTo>
                    <a:pt x="1291" y="298"/>
                    <a:pt x="1269" y="307"/>
                    <a:pt x="1241" y="307"/>
                  </a:cubicBezTo>
                  <a:cubicBezTo>
                    <a:pt x="1132" y="307"/>
                    <a:pt x="938" y="163"/>
                    <a:pt x="850" y="153"/>
                  </a:cubicBezTo>
                  <a:cubicBezTo>
                    <a:pt x="847" y="153"/>
                    <a:pt x="845" y="152"/>
                    <a:pt x="842" y="152"/>
                  </a:cubicBezTo>
                  <a:cubicBezTo>
                    <a:pt x="751" y="152"/>
                    <a:pt x="918" y="389"/>
                    <a:pt x="866" y="497"/>
                  </a:cubicBezTo>
                  <a:cubicBezTo>
                    <a:pt x="859" y="509"/>
                    <a:pt x="851" y="515"/>
                    <a:pt x="841" y="515"/>
                  </a:cubicBezTo>
                  <a:cubicBezTo>
                    <a:pt x="760" y="515"/>
                    <a:pt x="567" y="165"/>
                    <a:pt x="398" y="165"/>
                  </a:cubicBezTo>
                  <a:cubicBezTo>
                    <a:pt x="206" y="165"/>
                    <a:pt x="275" y="386"/>
                    <a:pt x="136" y="399"/>
                  </a:cubicBezTo>
                  <a:cubicBezTo>
                    <a:pt x="1" y="415"/>
                    <a:pt x="329" y="579"/>
                    <a:pt x="452" y="674"/>
                  </a:cubicBezTo>
                  <a:cubicBezTo>
                    <a:pt x="575" y="772"/>
                    <a:pt x="250" y="772"/>
                    <a:pt x="383" y="907"/>
                  </a:cubicBezTo>
                  <a:cubicBezTo>
                    <a:pt x="515" y="1040"/>
                    <a:pt x="772" y="1082"/>
                    <a:pt x="1066" y="1082"/>
                  </a:cubicBezTo>
                  <a:cubicBezTo>
                    <a:pt x="1578" y="1082"/>
                    <a:pt x="2203" y="955"/>
                    <a:pt x="2496" y="955"/>
                  </a:cubicBezTo>
                  <a:cubicBezTo>
                    <a:pt x="2561" y="955"/>
                    <a:pt x="2609" y="962"/>
                    <a:pt x="2636" y="977"/>
                  </a:cubicBezTo>
                  <a:cubicBezTo>
                    <a:pt x="2857" y="1100"/>
                    <a:pt x="1276" y="1251"/>
                    <a:pt x="1345" y="1416"/>
                  </a:cubicBezTo>
                  <a:cubicBezTo>
                    <a:pt x="1397" y="1539"/>
                    <a:pt x="2138" y="1648"/>
                    <a:pt x="2544" y="1648"/>
                  </a:cubicBezTo>
                  <a:cubicBezTo>
                    <a:pt x="2679" y="1648"/>
                    <a:pt x="2777" y="1636"/>
                    <a:pt x="2801" y="1608"/>
                  </a:cubicBezTo>
                  <a:cubicBezTo>
                    <a:pt x="2814" y="1592"/>
                    <a:pt x="2830" y="1586"/>
                    <a:pt x="2849" y="1586"/>
                  </a:cubicBezTo>
                  <a:cubicBezTo>
                    <a:pt x="2962" y="1586"/>
                    <a:pt x="3177" y="1833"/>
                    <a:pt x="3542" y="1854"/>
                  </a:cubicBezTo>
                  <a:cubicBezTo>
                    <a:pt x="3572" y="1856"/>
                    <a:pt x="3599" y="1857"/>
                    <a:pt x="3624" y="1857"/>
                  </a:cubicBezTo>
                  <a:cubicBezTo>
                    <a:pt x="3965" y="1857"/>
                    <a:pt x="3949" y="1689"/>
                    <a:pt x="4243" y="1678"/>
                  </a:cubicBezTo>
                  <a:cubicBezTo>
                    <a:pt x="4559" y="1662"/>
                    <a:pt x="5026" y="1513"/>
                    <a:pt x="5039" y="1333"/>
                  </a:cubicBezTo>
                  <a:cubicBezTo>
                    <a:pt x="5051" y="1154"/>
                    <a:pt x="5973" y="936"/>
                    <a:pt x="5891" y="633"/>
                  </a:cubicBezTo>
                  <a:cubicBezTo>
                    <a:pt x="5849" y="477"/>
                    <a:pt x="5592" y="456"/>
                    <a:pt x="5319" y="456"/>
                  </a:cubicBezTo>
                  <a:cubicBezTo>
                    <a:pt x="5220" y="456"/>
                    <a:pt x="5120" y="459"/>
                    <a:pt x="5026" y="459"/>
                  </a:cubicBezTo>
                  <a:cubicBezTo>
                    <a:pt x="4874" y="459"/>
                    <a:pt x="4741" y="452"/>
                    <a:pt x="4666" y="415"/>
                  </a:cubicBezTo>
                  <a:cubicBezTo>
                    <a:pt x="4501" y="330"/>
                    <a:pt x="4188" y="229"/>
                    <a:pt x="3970" y="229"/>
                  </a:cubicBezTo>
                  <a:cubicBezTo>
                    <a:pt x="3863" y="229"/>
                    <a:pt x="3779" y="253"/>
                    <a:pt x="3748" y="317"/>
                  </a:cubicBezTo>
                  <a:cubicBezTo>
                    <a:pt x="3681" y="452"/>
                    <a:pt x="3580" y="518"/>
                    <a:pt x="3497" y="518"/>
                  </a:cubicBezTo>
                  <a:cubicBezTo>
                    <a:pt x="3461" y="518"/>
                    <a:pt x="3428" y="506"/>
                    <a:pt x="3404" y="481"/>
                  </a:cubicBezTo>
                  <a:cubicBezTo>
                    <a:pt x="3331" y="409"/>
                    <a:pt x="3418" y="62"/>
                    <a:pt x="3172" y="62"/>
                  </a:cubicBezTo>
                  <a:cubicBezTo>
                    <a:pt x="3138" y="62"/>
                    <a:pt x="3098" y="68"/>
                    <a:pt x="3050" y="83"/>
                  </a:cubicBezTo>
                  <a:cubicBezTo>
                    <a:pt x="2655" y="207"/>
                    <a:pt x="3022" y="633"/>
                    <a:pt x="2940" y="690"/>
                  </a:cubicBezTo>
                  <a:cubicBezTo>
                    <a:pt x="2927" y="697"/>
                    <a:pt x="2909" y="701"/>
                    <a:pt x="2886" y="701"/>
                  </a:cubicBezTo>
                  <a:cubicBezTo>
                    <a:pt x="2752" y="701"/>
                    <a:pt x="2468" y="576"/>
                    <a:pt x="2444" y="412"/>
                  </a:cubicBezTo>
                  <a:cubicBezTo>
                    <a:pt x="2439" y="372"/>
                    <a:pt x="2416" y="357"/>
                    <a:pt x="2383" y="357"/>
                  </a:cubicBezTo>
                  <a:cubicBezTo>
                    <a:pt x="2296" y="357"/>
                    <a:pt x="2136" y="459"/>
                    <a:pt x="2032" y="459"/>
                  </a:cubicBezTo>
                  <a:cubicBezTo>
                    <a:pt x="1986" y="459"/>
                    <a:pt x="1952" y="440"/>
                    <a:pt x="1939" y="383"/>
                  </a:cubicBezTo>
                  <a:cubicBezTo>
                    <a:pt x="1885" y="160"/>
                    <a:pt x="1418" y="0"/>
                    <a:pt x="128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4623403" y="3538172"/>
              <a:ext cx="324254" cy="182605"/>
            </a:xfrm>
            <a:custGeom>
              <a:rect b="b" l="l" r="r" t="t"/>
              <a:pathLst>
                <a:path extrusionOk="0" h="4784" w="8495">
                  <a:moveTo>
                    <a:pt x="3312" y="0"/>
                  </a:moveTo>
                  <a:cubicBezTo>
                    <a:pt x="3210" y="0"/>
                    <a:pt x="3301" y="283"/>
                    <a:pt x="3182" y="307"/>
                  </a:cubicBezTo>
                  <a:cubicBezTo>
                    <a:pt x="3059" y="332"/>
                    <a:pt x="2895" y="459"/>
                    <a:pt x="3100" y="594"/>
                  </a:cubicBezTo>
                  <a:cubicBezTo>
                    <a:pt x="3308" y="733"/>
                    <a:pt x="3514" y="1418"/>
                    <a:pt x="3485" y="1529"/>
                  </a:cubicBezTo>
                  <a:cubicBezTo>
                    <a:pt x="3483" y="1538"/>
                    <a:pt x="3476" y="1542"/>
                    <a:pt x="3467" y="1542"/>
                  </a:cubicBezTo>
                  <a:cubicBezTo>
                    <a:pt x="3357" y="1542"/>
                    <a:pt x="2823" y="1012"/>
                    <a:pt x="2800" y="746"/>
                  </a:cubicBezTo>
                  <a:cubicBezTo>
                    <a:pt x="2779" y="535"/>
                    <a:pt x="2603" y="352"/>
                    <a:pt x="2479" y="352"/>
                  </a:cubicBezTo>
                  <a:cubicBezTo>
                    <a:pt x="2434" y="352"/>
                    <a:pt x="2396" y="376"/>
                    <a:pt x="2374" y="430"/>
                  </a:cubicBezTo>
                  <a:cubicBezTo>
                    <a:pt x="2289" y="635"/>
                    <a:pt x="2058" y="717"/>
                    <a:pt x="2125" y="926"/>
                  </a:cubicBezTo>
                  <a:cubicBezTo>
                    <a:pt x="2168" y="1053"/>
                    <a:pt x="2095" y="1128"/>
                    <a:pt x="2033" y="1128"/>
                  </a:cubicBezTo>
                  <a:cubicBezTo>
                    <a:pt x="1995" y="1128"/>
                    <a:pt x="1960" y="1099"/>
                    <a:pt x="1960" y="1036"/>
                  </a:cubicBezTo>
                  <a:cubicBezTo>
                    <a:pt x="1960" y="869"/>
                    <a:pt x="1620" y="680"/>
                    <a:pt x="1493" y="664"/>
                  </a:cubicBezTo>
                  <a:cubicBezTo>
                    <a:pt x="1370" y="648"/>
                    <a:pt x="1809" y="566"/>
                    <a:pt x="2017" y="471"/>
                  </a:cubicBezTo>
                  <a:cubicBezTo>
                    <a:pt x="2169" y="401"/>
                    <a:pt x="1999" y="307"/>
                    <a:pt x="1828" y="307"/>
                  </a:cubicBezTo>
                  <a:cubicBezTo>
                    <a:pt x="1767" y="307"/>
                    <a:pt x="1707" y="319"/>
                    <a:pt x="1661" y="348"/>
                  </a:cubicBezTo>
                  <a:cubicBezTo>
                    <a:pt x="1613" y="378"/>
                    <a:pt x="1561" y="386"/>
                    <a:pt x="1509" y="386"/>
                  </a:cubicBezTo>
                  <a:cubicBezTo>
                    <a:pt x="1430" y="386"/>
                    <a:pt x="1350" y="366"/>
                    <a:pt x="1281" y="366"/>
                  </a:cubicBezTo>
                  <a:cubicBezTo>
                    <a:pt x="1223" y="366"/>
                    <a:pt x="1173" y="380"/>
                    <a:pt x="1137" y="430"/>
                  </a:cubicBezTo>
                  <a:cubicBezTo>
                    <a:pt x="1102" y="479"/>
                    <a:pt x="1064" y="496"/>
                    <a:pt x="1023" y="496"/>
                  </a:cubicBezTo>
                  <a:cubicBezTo>
                    <a:pt x="935" y="496"/>
                    <a:pt x="829" y="418"/>
                    <a:pt x="698" y="392"/>
                  </a:cubicBezTo>
                  <a:cubicBezTo>
                    <a:pt x="686" y="390"/>
                    <a:pt x="674" y="389"/>
                    <a:pt x="663" y="389"/>
                  </a:cubicBezTo>
                  <a:cubicBezTo>
                    <a:pt x="501" y="389"/>
                    <a:pt x="362" y="617"/>
                    <a:pt x="238" y="617"/>
                  </a:cubicBezTo>
                  <a:cubicBezTo>
                    <a:pt x="226" y="617"/>
                    <a:pt x="214" y="615"/>
                    <a:pt x="202" y="610"/>
                  </a:cubicBezTo>
                  <a:cubicBezTo>
                    <a:pt x="192" y="606"/>
                    <a:pt x="182" y="604"/>
                    <a:pt x="172" y="604"/>
                  </a:cubicBezTo>
                  <a:cubicBezTo>
                    <a:pt x="53" y="604"/>
                    <a:pt x="1" y="914"/>
                    <a:pt x="202" y="1229"/>
                  </a:cubicBezTo>
                  <a:cubicBezTo>
                    <a:pt x="264" y="1324"/>
                    <a:pt x="320" y="1357"/>
                    <a:pt x="376" y="1357"/>
                  </a:cubicBezTo>
                  <a:cubicBezTo>
                    <a:pt x="509" y="1357"/>
                    <a:pt x="636" y="1167"/>
                    <a:pt x="800" y="1167"/>
                  </a:cubicBezTo>
                  <a:cubicBezTo>
                    <a:pt x="815" y="1167"/>
                    <a:pt x="831" y="1169"/>
                    <a:pt x="846" y="1172"/>
                  </a:cubicBezTo>
                  <a:cubicBezTo>
                    <a:pt x="1108" y="1226"/>
                    <a:pt x="572" y="1513"/>
                    <a:pt x="489" y="1775"/>
                  </a:cubicBezTo>
                  <a:cubicBezTo>
                    <a:pt x="411" y="2034"/>
                    <a:pt x="903" y="2267"/>
                    <a:pt x="1108" y="2460"/>
                  </a:cubicBezTo>
                  <a:cubicBezTo>
                    <a:pt x="1216" y="2561"/>
                    <a:pt x="1405" y="2602"/>
                    <a:pt x="1585" y="2602"/>
                  </a:cubicBezTo>
                  <a:cubicBezTo>
                    <a:pt x="1747" y="2602"/>
                    <a:pt x="1902" y="2569"/>
                    <a:pt x="1986" y="2517"/>
                  </a:cubicBezTo>
                  <a:cubicBezTo>
                    <a:pt x="2162" y="2409"/>
                    <a:pt x="2114" y="2037"/>
                    <a:pt x="2332" y="2037"/>
                  </a:cubicBezTo>
                  <a:cubicBezTo>
                    <a:pt x="2336" y="2037"/>
                    <a:pt x="2341" y="2037"/>
                    <a:pt x="2346" y="2037"/>
                  </a:cubicBezTo>
                  <a:cubicBezTo>
                    <a:pt x="2352" y="2037"/>
                    <a:pt x="2358" y="2038"/>
                    <a:pt x="2364" y="2038"/>
                  </a:cubicBezTo>
                  <a:cubicBezTo>
                    <a:pt x="2569" y="2038"/>
                    <a:pt x="2458" y="1827"/>
                    <a:pt x="2646" y="1759"/>
                  </a:cubicBezTo>
                  <a:cubicBezTo>
                    <a:pt x="2668" y="1751"/>
                    <a:pt x="2688" y="1747"/>
                    <a:pt x="2706" y="1747"/>
                  </a:cubicBezTo>
                  <a:cubicBezTo>
                    <a:pt x="2842" y="1747"/>
                    <a:pt x="2847" y="1962"/>
                    <a:pt x="2702" y="2132"/>
                  </a:cubicBezTo>
                  <a:cubicBezTo>
                    <a:pt x="2627" y="2219"/>
                    <a:pt x="2681" y="2263"/>
                    <a:pt x="2786" y="2263"/>
                  </a:cubicBezTo>
                  <a:cubicBezTo>
                    <a:pt x="2909" y="2263"/>
                    <a:pt x="3103" y="2201"/>
                    <a:pt x="3236" y="2075"/>
                  </a:cubicBezTo>
                  <a:cubicBezTo>
                    <a:pt x="3310" y="2004"/>
                    <a:pt x="3368" y="1975"/>
                    <a:pt x="3410" y="1975"/>
                  </a:cubicBezTo>
                  <a:cubicBezTo>
                    <a:pt x="3506" y="1975"/>
                    <a:pt x="3523" y="2128"/>
                    <a:pt x="3485" y="2280"/>
                  </a:cubicBezTo>
                  <a:cubicBezTo>
                    <a:pt x="3428" y="2501"/>
                    <a:pt x="2920" y="2378"/>
                    <a:pt x="2740" y="2624"/>
                  </a:cubicBezTo>
                  <a:cubicBezTo>
                    <a:pt x="2563" y="2874"/>
                    <a:pt x="2014" y="2681"/>
                    <a:pt x="1768" y="2956"/>
                  </a:cubicBezTo>
                  <a:cubicBezTo>
                    <a:pt x="1598" y="3143"/>
                    <a:pt x="1766" y="3208"/>
                    <a:pt x="1999" y="3208"/>
                  </a:cubicBezTo>
                  <a:cubicBezTo>
                    <a:pt x="2104" y="3208"/>
                    <a:pt x="2223" y="3195"/>
                    <a:pt x="2330" y="3173"/>
                  </a:cubicBezTo>
                  <a:cubicBezTo>
                    <a:pt x="2561" y="3127"/>
                    <a:pt x="2927" y="3093"/>
                    <a:pt x="3218" y="3093"/>
                  </a:cubicBezTo>
                  <a:cubicBezTo>
                    <a:pt x="3361" y="3093"/>
                    <a:pt x="3485" y="3101"/>
                    <a:pt x="3567" y="3120"/>
                  </a:cubicBezTo>
                  <a:cubicBezTo>
                    <a:pt x="3817" y="3173"/>
                    <a:pt x="3416" y="3255"/>
                    <a:pt x="3002" y="3255"/>
                  </a:cubicBezTo>
                  <a:cubicBezTo>
                    <a:pt x="2592" y="3255"/>
                    <a:pt x="2453" y="3379"/>
                    <a:pt x="2469" y="3489"/>
                  </a:cubicBezTo>
                  <a:cubicBezTo>
                    <a:pt x="2471" y="3513"/>
                    <a:pt x="2446" y="3521"/>
                    <a:pt x="2404" y="3521"/>
                  </a:cubicBezTo>
                  <a:cubicBezTo>
                    <a:pt x="2326" y="3521"/>
                    <a:pt x="2191" y="3494"/>
                    <a:pt x="2076" y="3494"/>
                  </a:cubicBezTo>
                  <a:cubicBezTo>
                    <a:pt x="1966" y="3494"/>
                    <a:pt x="1873" y="3518"/>
                    <a:pt x="1863" y="3612"/>
                  </a:cubicBezTo>
                  <a:cubicBezTo>
                    <a:pt x="1837" y="3862"/>
                    <a:pt x="2412" y="3956"/>
                    <a:pt x="2481" y="4108"/>
                  </a:cubicBezTo>
                  <a:cubicBezTo>
                    <a:pt x="2508" y="4166"/>
                    <a:pt x="2581" y="4181"/>
                    <a:pt x="2669" y="4181"/>
                  </a:cubicBezTo>
                  <a:cubicBezTo>
                    <a:pt x="2767" y="4181"/>
                    <a:pt x="2883" y="4163"/>
                    <a:pt x="2977" y="4163"/>
                  </a:cubicBezTo>
                  <a:cubicBezTo>
                    <a:pt x="3018" y="4163"/>
                    <a:pt x="3055" y="4166"/>
                    <a:pt x="3084" y="4177"/>
                  </a:cubicBezTo>
                  <a:cubicBezTo>
                    <a:pt x="3236" y="4231"/>
                    <a:pt x="2838" y="4341"/>
                    <a:pt x="2784" y="4411"/>
                  </a:cubicBezTo>
                  <a:cubicBezTo>
                    <a:pt x="2728" y="4477"/>
                    <a:pt x="3211" y="4575"/>
                    <a:pt x="3293" y="4711"/>
                  </a:cubicBezTo>
                  <a:cubicBezTo>
                    <a:pt x="3322" y="4761"/>
                    <a:pt x="3385" y="4784"/>
                    <a:pt x="3453" y="4784"/>
                  </a:cubicBezTo>
                  <a:cubicBezTo>
                    <a:pt x="3574" y="4784"/>
                    <a:pt x="3711" y="4711"/>
                    <a:pt x="3703" y="4588"/>
                  </a:cubicBezTo>
                  <a:cubicBezTo>
                    <a:pt x="3687" y="4348"/>
                    <a:pt x="4006" y="3628"/>
                    <a:pt x="4416" y="3476"/>
                  </a:cubicBezTo>
                  <a:cubicBezTo>
                    <a:pt x="4830" y="3325"/>
                    <a:pt x="4596" y="3186"/>
                    <a:pt x="4650" y="2956"/>
                  </a:cubicBezTo>
                  <a:cubicBezTo>
                    <a:pt x="4707" y="2722"/>
                    <a:pt x="5035" y="2915"/>
                    <a:pt x="4940" y="2722"/>
                  </a:cubicBezTo>
                  <a:cubicBezTo>
                    <a:pt x="4843" y="2526"/>
                    <a:pt x="4899" y="2444"/>
                    <a:pt x="5158" y="2198"/>
                  </a:cubicBezTo>
                  <a:cubicBezTo>
                    <a:pt x="5417" y="1952"/>
                    <a:pt x="5584" y="2129"/>
                    <a:pt x="5900" y="1980"/>
                  </a:cubicBezTo>
                  <a:cubicBezTo>
                    <a:pt x="5970" y="1947"/>
                    <a:pt x="6032" y="1933"/>
                    <a:pt x="6082" y="1933"/>
                  </a:cubicBezTo>
                  <a:cubicBezTo>
                    <a:pt x="6259" y="1933"/>
                    <a:pt x="6291" y="2096"/>
                    <a:pt x="6023" y="2116"/>
                  </a:cubicBezTo>
                  <a:cubicBezTo>
                    <a:pt x="5723" y="2141"/>
                    <a:pt x="5872" y="2488"/>
                    <a:pt x="6121" y="2583"/>
                  </a:cubicBezTo>
                  <a:cubicBezTo>
                    <a:pt x="6367" y="2678"/>
                    <a:pt x="6146" y="2763"/>
                    <a:pt x="6339" y="2804"/>
                  </a:cubicBezTo>
                  <a:cubicBezTo>
                    <a:pt x="6531" y="2845"/>
                    <a:pt x="6478" y="3132"/>
                    <a:pt x="6228" y="3394"/>
                  </a:cubicBezTo>
                  <a:cubicBezTo>
                    <a:pt x="6082" y="3551"/>
                    <a:pt x="6135" y="3633"/>
                    <a:pt x="6312" y="3633"/>
                  </a:cubicBezTo>
                  <a:cubicBezTo>
                    <a:pt x="6433" y="3633"/>
                    <a:pt x="6610" y="3595"/>
                    <a:pt x="6822" y="3517"/>
                  </a:cubicBezTo>
                  <a:cubicBezTo>
                    <a:pt x="6927" y="3479"/>
                    <a:pt x="6998" y="3463"/>
                    <a:pt x="7045" y="3463"/>
                  </a:cubicBezTo>
                  <a:cubicBezTo>
                    <a:pt x="7232" y="3463"/>
                    <a:pt x="7045" y="3715"/>
                    <a:pt x="7166" y="3833"/>
                  </a:cubicBezTo>
                  <a:cubicBezTo>
                    <a:pt x="7196" y="3864"/>
                    <a:pt x="7238" y="3878"/>
                    <a:pt x="7287" y="3878"/>
                  </a:cubicBezTo>
                  <a:cubicBezTo>
                    <a:pt x="7476" y="3878"/>
                    <a:pt x="7773" y="3672"/>
                    <a:pt x="7949" y="3464"/>
                  </a:cubicBezTo>
                  <a:cubicBezTo>
                    <a:pt x="8167" y="3202"/>
                    <a:pt x="8495" y="3246"/>
                    <a:pt x="8482" y="3107"/>
                  </a:cubicBezTo>
                  <a:cubicBezTo>
                    <a:pt x="8474" y="3008"/>
                    <a:pt x="8368" y="2957"/>
                    <a:pt x="8241" y="2957"/>
                  </a:cubicBezTo>
                  <a:cubicBezTo>
                    <a:pt x="8177" y="2957"/>
                    <a:pt x="8108" y="2970"/>
                    <a:pt x="8044" y="2997"/>
                  </a:cubicBezTo>
                  <a:cubicBezTo>
                    <a:pt x="7983" y="3023"/>
                    <a:pt x="7893" y="3035"/>
                    <a:pt x="7805" y="3035"/>
                  </a:cubicBezTo>
                  <a:cubicBezTo>
                    <a:pt x="7613" y="3035"/>
                    <a:pt x="7425" y="2977"/>
                    <a:pt x="7535" y="2874"/>
                  </a:cubicBezTo>
                  <a:cubicBezTo>
                    <a:pt x="7683" y="2737"/>
                    <a:pt x="7677" y="2623"/>
                    <a:pt x="7494" y="2623"/>
                  </a:cubicBezTo>
                  <a:cubicBezTo>
                    <a:pt x="7474" y="2623"/>
                    <a:pt x="7452" y="2625"/>
                    <a:pt x="7428" y="2627"/>
                  </a:cubicBezTo>
                  <a:cubicBezTo>
                    <a:pt x="7403" y="2630"/>
                    <a:pt x="7376" y="2631"/>
                    <a:pt x="7348" y="2631"/>
                  </a:cubicBezTo>
                  <a:cubicBezTo>
                    <a:pt x="7097" y="2631"/>
                    <a:pt x="6760" y="2524"/>
                    <a:pt x="6945" y="2447"/>
                  </a:cubicBezTo>
                  <a:cubicBezTo>
                    <a:pt x="7149" y="2367"/>
                    <a:pt x="6809" y="2106"/>
                    <a:pt x="6614" y="2106"/>
                  </a:cubicBezTo>
                  <a:cubicBezTo>
                    <a:pt x="6610" y="2106"/>
                    <a:pt x="6605" y="2106"/>
                    <a:pt x="6601" y="2106"/>
                  </a:cubicBezTo>
                  <a:cubicBezTo>
                    <a:pt x="6597" y="2107"/>
                    <a:pt x="6593" y="2107"/>
                    <a:pt x="6589" y="2107"/>
                  </a:cubicBezTo>
                  <a:cubicBezTo>
                    <a:pt x="6414" y="2107"/>
                    <a:pt x="6465" y="1895"/>
                    <a:pt x="6478" y="1750"/>
                  </a:cubicBezTo>
                  <a:cubicBezTo>
                    <a:pt x="6490" y="1601"/>
                    <a:pt x="5928" y="1529"/>
                    <a:pt x="6039" y="1475"/>
                  </a:cubicBezTo>
                  <a:cubicBezTo>
                    <a:pt x="6117" y="1435"/>
                    <a:pt x="5967" y="1361"/>
                    <a:pt x="5844" y="1361"/>
                  </a:cubicBezTo>
                  <a:cubicBezTo>
                    <a:pt x="5793" y="1361"/>
                    <a:pt x="5747" y="1374"/>
                    <a:pt x="5723" y="1406"/>
                  </a:cubicBezTo>
                  <a:cubicBezTo>
                    <a:pt x="5691" y="1450"/>
                    <a:pt x="5645" y="1472"/>
                    <a:pt x="5601" y="1472"/>
                  </a:cubicBezTo>
                  <a:cubicBezTo>
                    <a:pt x="5536" y="1472"/>
                    <a:pt x="5477" y="1422"/>
                    <a:pt x="5477" y="1324"/>
                  </a:cubicBezTo>
                  <a:cubicBezTo>
                    <a:pt x="5477" y="1222"/>
                    <a:pt x="5320" y="1199"/>
                    <a:pt x="5161" y="1199"/>
                  </a:cubicBezTo>
                  <a:cubicBezTo>
                    <a:pt x="5062" y="1199"/>
                    <a:pt x="4962" y="1208"/>
                    <a:pt x="4899" y="1213"/>
                  </a:cubicBezTo>
                  <a:cubicBezTo>
                    <a:pt x="4897" y="1213"/>
                    <a:pt x="4894" y="1213"/>
                    <a:pt x="4891" y="1213"/>
                  </a:cubicBezTo>
                  <a:cubicBezTo>
                    <a:pt x="4738" y="1213"/>
                    <a:pt x="4815" y="854"/>
                    <a:pt x="4653" y="733"/>
                  </a:cubicBezTo>
                  <a:cubicBezTo>
                    <a:pt x="4629" y="715"/>
                    <a:pt x="4604" y="707"/>
                    <a:pt x="4578" y="707"/>
                  </a:cubicBezTo>
                  <a:cubicBezTo>
                    <a:pt x="4433" y="707"/>
                    <a:pt x="4265" y="953"/>
                    <a:pt x="4159" y="953"/>
                  </a:cubicBezTo>
                  <a:cubicBezTo>
                    <a:pt x="4154" y="953"/>
                    <a:pt x="4149" y="952"/>
                    <a:pt x="4145" y="951"/>
                  </a:cubicBezTo>
                  <a:cubicBezTo>
                    <a:pt x="4022" y="926"/>
                    <a:pt x="4240" y="676"/>
                    <a:pt x="4309" y="512"/>
                  </a:cubicBezTo>
                  <a:cubicBezTo>
                    <a:pt x="4361" y="392"/>
                    <a:pt x="4010" y="235"/>
                    <a:pt x="3803" y="235"/>
                  </a:cubicBezTo>
                  <a:cubicBezTo>
                    <a:pt x="3735" y="235"/>
                    <a:pt x="3682" y="253"/>
                    <a:pt x="3665" y="294"/>
                  </a:cubicBezTo>
                  <a:cubicBezTo>
                    <a:pt x="3654" y="321"/>
                    <a:pt x="3641" y="333"/>
                    <a:pt x="3627" y="333"/>
                  </a:cubicBezTo>
                  <a:cubicBezTo>
                    <a:pt x="3555" y="333"/>
                    <a:pt x="3450" y="38"/>
                    <a:pt x="3334" y="4"/>
                  </a:cubicBezTo>
                  <a:cubicBezTo>
                    <a:pt x="3325" y="2"/>
                    <a:pt x="3318" y="0"/>
                    <a:pt x="331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4610119" y="3603788"/>
              <a:ext cx="43552" cy="33132"/>
            </a:xfrm>
            <a:custGeom>
              <a:rect b="b" l="l" r="r" t="t"/>
              <a:pathLst>
                <a:path extrusionOk="0" h="868" w="1141">
                  <a:moveTo>
                    <a:pt x="339" y="0"/>
                  </a:moveTo>
                  <a:cubicBezTo>
                    <a:pt x="313" y="0"/>
                    <a:pt x="283" y="5"/>
                    <a:pt x="247" y="15"/>
                  </a:cubicBezTo>
                  <a:cubicBezTo>
                    <a:pt x="1" y="84"/>
                    <a:pt x="468" y="523"/>
                    <a:pt x="632" y="564"/>
                  </a:cubicBezTo>
                  <a:cubicBezTo>
                    <a:pt x="793" y="601"/>
                    <a:pt x="914" y="868"/>
                    <a:pt x="1061" y="868"/>
                  </a:cubicBezTo>
                  <a:cubicBezTo>
                    <a:pt x="1064" y="868"/>
                    <a:pt x="1068" y="868"/>
                    <a:pt x="1071" y="867"/>
                  </a:cubicBezTo>
                  <a:cubicBezTo>
                    <a:pt x="1141" y="861"/>
                    <a:pt x="837" y="523"/>
                    <a:pt x="661" y="331"/>
                  </a:cubicBezTo>
                  <a:cubicBezTo>
                    <a:pt x="506" y="166"/>
                    <a:pt x="496" y="0"/>
                    <a:pt x="33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6950127" y="5595489"/>
              <a:ext cx="1718" cy="5955"/>
            </a:xfrm>
            <a:custGeom>
              <a:rect b="b" l="l" r="r" t="t"/>
              <a:pathLst>
                <a:path extrusionOk="0" h="156" w="45">
                  <a:moveTo>
                    <a:pt x="45" y="1"/>
                  </a:moveTo>
                  <a:cubicBezTo>
                    <a:pt x="29" y="36"/>
                    <a:pt x="16" y="73"/>
                    <a:pt x="13" y="111"/>
                  </a:cubicBezTo>
                  <a:cubicBezTo>
                    <a:pt x="13" y="113"/>
                    <a:pt x="13" y="114"/>
                    <a:pt x="13" y="115"/>
                  </a:cubicBezTo>
                  <a:lnTo>
                    <a:pt x="13" y="115"/>
                  </a:lnTo>
                  <a:cubicBezTo>
                    <a:pt x="13" y="115"/>
                    <a:pt x="13" y="115"/>
                    <a:pt x="13" y="114"/>
                  </a:cubicBezTo>
                  <a:cubicBezTo>
                    <a:pt x="16" y="77"/>
                    <a:pt x="29" y="39"/>
                    <a:pt x="45" y="1"/>
                  </a:cubicBezTo>
                  <a:close/>
                  <a:moveTo>
                    <a:pt x="13" y="115"/>
                  </a:moveTo>
                  <a:cubicBezTo>
                    <a:pt x="10" y="131"/>
                    <a:pt x="7" y="143"/>
                    <a:pt x="1" y="156"/>
                  </a:cubicBezTo>
                  <a:cubicBezTo>
                    <a:pt x="6" y="144"/>
                    <a:pt x="12" y="130"/>
                    <a:pt x="13" y="11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6951921" y="5594649"/>
              <a:ext cx="305" cy="649"/>
            </a:xfrm>
            <a:custGeom>
              <a:rect b="b" l="l" r="r" t="t"/>
              <a:pathLst>
                <a:path extrusionOk="0" h="17" w="8">
                  <a:moveTo>
                    <a:pt x="7" y="1"/>
                  </a:moveTo>
                  <a:cubicBezTo>
                    <a:pt x="4" y="7"/>
                    <a:pt x="1" y="13"/>
                    <a:pt x="1" y="17"/>
                  </a:cubicBezTo>
                  <a:cubicBezTo>
                    <a:pt x="4" y="13"/>
                    <a:pt x="4" y="7"/>
                    <a:pt x="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6911575" y="5568922"/>
              <a:ext cx="52675" cy="18665"/>
            </a:xfrm>
            <a:custGeom>
              <a:rect b="b" l="l" r="r" t="t"/>
              <a:pathLst>
                <a:path extrusionOk="0" h="489" w="1380">
                  <a:moveTo>
                    <a:pt x="689" y="18"/>
                  </a:moveTo>
                  <a:cubicBezTo>
                    <a:pt x="650" y="20"/>
                    <a:pt x="613" y="21"/>
                    <a:pt x="581" y="21"/>
                  </a:cubicBezTo>
                  <a:cubicBezTo>
                    <a:pt x="433" y="21"/>
                    <a:pt x="142" y="157"/>
                    <a:pt x="0" y="381"/>
                  </a:cubicBezTo>
                  <a:cubicBezTo>
                    <a:pt x="142" y="157"/>
                    <a:pt x="433" y="21"/>
                    <a:pt x="584" y="21"/>
                  </a:cubicBezTo>
                  <a:cubicBezTo>
                    <a:pt x="616" y="21"/>
                    <a:pt x="651" y="20"/>
                    <a:pt x="689" y="18"/>
                  </a:cubicBezTo>
                  <a:close/>
                  <a:moveTo>
                    <a:pt x="1077" y="1"/>
                  </a:moveTo>
                  <a:cubicBezTo>
                    <a:pt x="953" y="1"/>
                    <a:pt x="808" y="12"/>
                    <a:pt x="689" y="18"/>
                  </a:cubicBezTo>
                  <a:lnTo>
                    <a:pt x="689" y="18"/>
                  </a:lnTo>
                  <a:cubicBezTo>
                    <a:pt x="804" y="13"/>
                    <a:pt x="943" y="2"/>
                    <a:pt x="1064" y="2"/>
                  </a:cubicBezTo>
                  <a:cubicBezTo>
                    <a:pt x="1212" y="2"/>
                    <a:pt x="1333" y="18"/>
                    <a:pt x="1351" y="78"/>
                  </a:cubicBezTo>
                  <a:cubicBezTo>
                    <a:pt x="1377" y="173"/>
                    <a:pt x="1269" y="331"/>
                    <a:pt x="1172" y="488"/>
                  </a:cubicBezTo>
                  <a:cubicBezTo>
                    <a:pt x="1269" y="331"/>
                    <a:pt x="1380" y="173"/>
                    <a:pt x="1351" y="75"/>
                  </a:cubicBezTo>
                  <a:cubicBezTo>
                    <a:pt x="1335" y="16"/>
                    <a:pt x="1220" y="1"/>
                    <a:pt x="107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7182318" y="5439295"/>
              <a:ext cx="44544" cy="42140"/>
            </a:xfrm>
            <a:custGeom>
              <a:rect b="b" l="l" r="r" t="t"/>
              <a:pathLst>
                <a:path extrusionOk="0" h="1104" w="1167">
                  <a:moveTo>
                    <a:pt x="969" y="1"/>
                  </a:moveTo>
                  <a:cubicBezTo>
                    <a:pt x="748" y="1"/>
                    <a:pt x="387" y="213"/>
                    <a:pt x="168" y="593"/>
                  </a:cubicBezTo>
                  <a:lnTo>
                    <a:pt x="168" y="593"/>
                  </a:lnTo>
                  <a:cubicBezTo>
                    <a:pt x="389" y="215"/>
                    <a:pt x="748" y="4"/>
                    <a:pt x="967" y="4"/>
                  </a:cubicBezTo>
                  <a:cubicBezTo>
                    <a:pt x="1036" y="4"/>
                    <a:pt x="1092" y="25"/>
                    <a:pt x="1124" y="68"/>
                  </a:cubicBezTo>
                  <a:cubicBezTo>
                    <a:pt x="1165" y="122"/>
                    <a:pt x="1151" y="255"/>
                    <a:pt x="1104" y="429"/>
                  </a:cubicBezTo>
                  <a:lnTo>
                    <a:pt x="1104" y="429"/>
                  </a:lnTo>
                  <a:cubicBezTo>
                    <a:pt x="1151" y="254"/>
                    <a:pt x="1166" y="119"/>
                    <a:pt x="1128" y="65"/>
                  </a:cubicBezTo>
                  <a:cubicBezTo>
                    <a:pt x="1094" y="21"/>
                    <a:pt x="1039" y="1"/>
                    <a:pt x="969" y="1"/>
                  </a:cubicBezTo>
                  <a:close/>
                  <a:moveTo>
                    <a:pt x="168" y="593"/>
                  </a:moveTo>
                  <a:cubicBezTo>
                    <a:pt x="109" y="694"/>
                    <a:pt x="60" y="806"/>
                    <a:pt x="26" y="930"/>
                  </a:cubicBezTo>
                  <a:cubicBezTo>
                    <a:pt x="16" y="967"/>
                    <a:pt x="7" y="1005"/>
                    <a:pt x="1" y="1039"/>
                  </a:cubicBezTo>
                  <a:lnTo>
                    <a:pt x="1" y="1039"/>
                  </a:lnTo>
                  <a:cubicBezTo>
                    <a:pt x="7" y="1005"/>
                    <a:pt x="16" y="967"/>
                    <a:pt x="29" y="927"/>
                  </a:cubicBezTo>
                  <a:cubicBezTo>
                    <a:pt x="62" y="805"/>
                    <a:pt x="110" y="693"/>
                    <a:pt x="168" y="593"/>
                  </a:cubicBezTo>
                  <a:close/>
                  <a:moveTo>
                    <a:pt x="1104" y="429"/>
                  </a:moveTo>
                  <a:cubicBezTo>
                    <a:pt x="1051" y="623"/>
                    <a:pt x="959" y="866"/>
                    <a:pt x="856" y="1103"/>
                  </a:cubicBezTo>
                  <a:cubicBezTo>
                    <a:pt x="959" y="866"/>
                    <a:pt x="1052" y="622"/>
                    <a:pt x="1104" y="42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7172203" y="5607360"/>
              <a:ext cx="144741" cy="205965"/>
            </a:xfrm>
            <a:custGeom>
              <a:rect b="b" l="l" r="r" t="t"/>
              <a:pathLst>
                <a:path extrusionOk="0" h="5396" w="3792">
                  <a:moveTo>
                    <a:pt x="656" y="1"/>
                  </a:moveTo>
                  <a:cubicBezTo>
                    <a:pt x="588" y="1"/>
                    <a:pt x="526" y="13"/>
                    <a:pt x="477" y="43"/>
                  </a:cubicBezTo>
                  <a:cubicBezTo>
                    <a:pt x="237" y="189"/>
                    <a:pt x="458" y="1398"/>
                    <a:pt x="348" y="1489"/>
                  </a:cubicBezTo>
                  <a:cubicBezTo>
                    <a:pt x="332" y="1502"/>
                    <a:pt x="316" y="1507"/>
                    <a:pt x="300" y="1507"/>
                  </a:cubicBezTo>
                  <a:cubicBezTo>
                    <a:pt x="221" y="1507"/>
                    <a:pt x="136" y="1384"/>
                    <a:pt x="86" y="1384"/>
                  </a:cubicBezTo>
                  <a:cubicBezTo>
                    <a:pt x="73" y="1384"/>
                    <a:pt x="62" y="1393"/>
                    <a:pt x="54" y="1417"/>
                  </a:cubicBezTo>
                  <a:cubicBezTo>
                    <a:pt x="0" y="1581"/>
                    <a:pt x="73" y="2256"/>
                    <a:pt x="218" y="2256"/>
                  </a:cubicBezTo>
                  <a:cubicBezTo>
                    <a:pt x="367" y="2256"/>
                    <a:pt x="477" y="2439"/>
                    <a:pt x="386" y="2733"/>
                  </a:cubicBezTo>
                  <a:cubicBezTo>
                    <a:pt x="324" y="2923"/>
                    <a:pt x="455" y="3004"/>
                    <a:pt x="650" y="3004"/>
                  </a:cubicBezTo>
                  <a:cubicBezTo>
                    <a:pt x="757" y="3004"/>
                    <a:pt x="883" y="2980"/>
                    <a:pt x="1007" y="2935"/>
                  </a:cubicBezTo>
                  <a:cubicBezTo>
                    <a:pt x="1060" y="2915"/>
                    <a:pt x="1102" y="2907"/>
                    <a:pt x="1136" y="2907"/>
                  </a:cubicBezTo>
                  <a:cubicBezTo>
                    <a:pt x="1310" y="2907"/>
                    <a:pt x="1285" y="3121"/>
                    <a:pt x="1506" y="3121"/>
                  </a:cubicBezTo>
                  <a:cubicBezTo>
                    <a:pt x="1527" y="3121"/>
                    <a:pt x="1550" y="3119"/>
                    <a:pt x="1576" y="3115"/>
                  </a:cubicBezTo>
                  <a:cubicBezTo>
                    <a:pt x="1595" y="3112"/>
                    <a:pt x="1616" y="3110"/>
                    <a:pt x="1636" y="3110"/>
                  </a:cubicBezTo>
                  <a:cubicBezTo>
                    <a:pt x="1975" y="3110"/>
                    <a:pt x="2395" y="3509"/>
                    <a:pt x="2324" y="3664"/>
                  </a:cubicBezTo>
                  <a:cubicBezTo>
                    <a:pt x="2257" y="3809"/>
                    <a:pt x="2322" y="4239"/>
                    <a:pt x="2451" y="4239"/>
                  </a:cubicBezTo>
                  <a:cubicBezTo>
                    <a:pt x="2468" y="4239"/>
                    <a:pt x="2487" y="4231"/>
                    <a:pt x="2507" y="4213"/>
                  </a:cubicBezTo>
                  <a:cubicBezTo>
                    <a:pt x="2548" y="4177"/>
                    <a:pt x="2594" y="4160"/>
                    <a:pt x="2638" y="4160"/>
                  </a:cubicBezTo>
                  <a:cubicBezTo>
                    <a:pt x="2772" y="4160"/>
                    <a:pt x="2886" y="4310"/>
                    <a:pt x="2763" y="4488"/>
                  </a:cubicBezTo>
                  <a:cubicBezTo>
                    <a:pt x="2598" y="4728"/>
                    <a:pt x="3018" y="4965"/>
                    <a:pt x="3075" y="5258"/>
                  </a:cubicBezTo>
                  <a:cubicBezTo>
                    <a:pt x="3093" y="5356"/>
                    <a:pt x="3125" y="5395"/>
                    <a:pt x="3159" y="5395"/>
                  </a:cubicBezTo>
                  <a:cubicBezTo>
                    <a:pt x="3227" y="5395"/>
                    <a:pt x="3300" y="5241"/>
                    <a:pt x="3277" y="5094"/>
                  </a:cubicBezTo>
                  <a:cubicBezTo>
                    <a:pt x="3242" y="4873"/>
                    <a:pt x="3312" y="4892"/>
                    <a:pt x="3552" y="4728"/>
                  </a:cubicBezTo>
                  <a:cubicBezTo>
                    <a:pt x="3792" y="4564"/>
                    <a:pt x="3533" y="4289"/>
                    <a:pt x="3388" y="3980"/>
                  </a:cubicBezTo>
                  <a:cubicBezTo>
                    <a:pt x="3242" y="3670"/>
                    <a:pt x="2690" y="3778"/>
                    <a:pt x="2690" y="3484"/>
                  </a:cubicBezTo>
                  <a:cubicBezTo>
                    <a:pt x="2690" y="3191"/>
                    <a:pt x="2289" y="3099"/>
                    <a:pt x="2270" y="2935"/>
                  </a:cubicBezTo>
                  <a:cubicBezTo>
                    <a:pt x="2257" y="2822"/>
                    <a:pt x="2000" y="2707"/>
                    <a:pt x="1740" y="2707"/>
                  </a:cubicBezTo>
                  <a:cubicBezTo>
                    <a:pt x="1623" y="2707"/>
                    <a:pt x="1505" y="2730"/>
                    <a:pt x="1408" y="2787"/>
                  </a:cubicBezTo>
                  <a:cubicBezTo>
                    <a:pt x="1362" y="2814"/>
                    <a:pt x="1328" y="2826"/>
                    <a:pt x="1302" y="2826"/>
                  </a:cubicBezTo>
                  <a:cubicBezTo>
                    <a:pt x="1154" y="2826"/>
                    <a:pt x="1284" y="2423"/>
                    <a:pt x="1099" y="2222"/>
                  </a:cubicBezTo>
                  <a:cubicBezTo>
                    <a:pt x="878" y="1982"/>
                    <a:pt x="1263" y="1634"/>
                    <a:pt x="1519" y="1341"/>
                  </a:cubicBezTo>
                  <a:cubicBezTo>
                    <a:pt x="1774" y="1050"/>
                    <a:pt x="1446" y="555"/>
                    <a:pt x="1484" y="334"/>
                  </a:cubicBezTo>
                  <a:cubicBezTo>
                    <a:pt x="1510" y="170"/>
                    <a:pt x="1506" y="89"/>
                    <a:pt x="1449" y="89"/>
                  </a:cubicBezTo>
                  <a:cubicBezTo>
                    <a:pt x="1430" y="89"/>
                    <a:pt x="1405" y="98"/>
                    <a:pt x="1374" y="116"/>
                  </a:cubicBezTo>
                  <a:cubicBezTo>
                    <a:pt x="1359" y="124"/>
                    <a:pt x="1339" y="128"/>
                    <a:pt x="1315" y="128"/>
                  </a:cubicBezTo>
                  <a:cubicBezTo>
                    <a:pt x="1171" y="128"/>
                    <a:pt x="879" y="1"/>
                    <a:pt x="65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7266981" y="5814359"/>
              <a:ext cx="23436" cy="15459"/>
            </a:xfrm>
            <a:custGeom>
              <a:rect b="b" l="l" r="r" t="t"/>
              <a:pathLst>
                <a:path extrusionOk="0" h="405" w="614">
                  <a:moveTo>
                    <a:pt x="390" y="0"/>
                  </a:moveTo>
                  <a:cubicBezTo>
                    <a:pt x="224" y="0"/>
                    <a:pt x="0" y="239"/>
                    <a:pt x="43" y="347"/>
                  </a:cubicBezTo>
                  <a:cubicBezTo>
                    <a:pt x="59" y="387"/>
                    <a:pt x="98" y="405"/>
                    <a:pt x="147" y="405"/>
                  </a:cubicBezTo>
                  <a:cubicBezTo>
                    <a:pt x="318" y="405"/>
                    <a:pt x="613" y="195"/>
                    <a:pt x="500" y="53"/>
                  </a:cubicBezTo>
                  <a:cubicBezTo>
                    <a:pt x="471" y="16"/>
                    <a:pt x="432" y="0"/>
                    <a:pt x="39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7215107" y="5768020"/>
              <a:ext cx="57637" cy="70156"/>
            </a:xfrm>
            <a:custGeom>
              <a:rect b="b" l="l" r="r" t="t"/>
              <a:pathLst>
                <a:path extrusionOk="0" h="1838" w="1510">
                  <a:moveTo>
                    <a:pt x="310" y="0"/>
                  </a:moveTo>
                  <a:cubicBezTo>
                    <a:pt x="295" y="0"/>
                    <a:pt x="281" y="2"/>
                    <a:pt x="269" y="4"/>
                  </a:cubicBezTo>
                  <a:cubicBezTo>
                    <a:pt x="1" y="60"/>
                    <a:pt x="84" y="849"/>
                    <a:pt x="287" y="849"/>
                  </a:cubicBezTo>
                  <a:cubicBezTo>
                    <a:pt x="292" y="849"/>
                    <a:pt x="298" y="848"/>
                    <a:pt x="303" y="847"/>
                  </a:cubicBezTo>
                  <a:cubicBezTo>
                    <a:pt x="395" y="828"/>
                    <a:pt x="616" y="847"/>
                    <a:pt x="632" y="664"/>
                  </a:cubicBezTo>
                  <a:cubicBezTo>
                    <a:pt x="634" y="637"/>
                    <a:pt x="641" y="625"/>
                    <a:pt x="650" y="625"/>
                  </a:cubicBezTo>
                  <a:cubicBezTo>
                    <a:pt x="702" y="625"/>
                    <a:pt x="828" y="1017"/>
                    <a:pt x="688" y="1160"/>
                  </a:cubicBezTo>
                  <a:cubicBezTo>
                    <a:pt x="524" y="1324"/>
                    <a:pt x="524" y="1782"/>
                    <a:pt x="780" y="1835"/>
                  </a:cubicBezTo>
                  <a:cubicBezTo>
                    <a:pt x="788" y="1837"/>
                    <a:pt x="796" y="1838"/>
                    <a:pt x="804" y="1838"/>
                  </a:cubicBezTo>
                  <a:cubicBezTo>
                    <a:pt x="1065" y="1838"/>
                    <a:pt x="1510" y="1006"/>
                    <a:pt x="1440" y="847"/>
                  </a:cubicBezTo>
                  <a:cubicBezTo>
                    <a:pt x="1421" y="805"/>
                    <a:pt x="1392" y="792"/>
                    <a:pt x="1361" y="792"/>
                  </a:cubicBezTo>
                  <a:cubicBezTo>
                    <a:pt x="1310" y="792"/>
                    <a:pt x="1252" y="827"/>
                    <a:pt x="1219" y="827"/>
                  </a:cubicBezTo>
                  <a:cubicBezTo>
                    <a:pt x="1195" y="827"/>
                    <a:pt x="1185" y="807"/>
                    <a:pt x="1203" y="737"/>
                  </a:cubicBezTo>
                  <a:cubicBezTo>
                    <a:pt x="1257" y="529"/>
                    <a:pt x="609" y="0"/>
                    <a:pt x="31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7187357" y="5731376"/>
              <a:ext cx="36185" cy="27101"/>
            </a:xfrm>
            <a:custGeom>
              <a:rect b="b" l="l" r="r" t="t"/>
              <a:pathLst>
                <a:path extrusionOk="0" h="710" w="948">
                  <a:moveTo>
                    <a:pt x="28" y="0"/>
                  </a:moveTo>
                  <a:cubicBezTo>
                    <a:pt x="9" y="0"/>
                    <a:pt x="0" y="9"/>
                    <a:pt x="4" y="30"/>
                  </a:cubicBezTo>
                  <a:cubicBezTo>
                    <a:pt x="55" y="261"/>
                    <a:pt x="161" y="710"/>
                    <a:pt x="472" y="710"/>
                  </a:cubicBezTo>
                  <a:cubicBezTo>
                    <a:pt x="509" y="710"/>
                    <a:pt x="549" y="703"/>
                    <a:pt x="591" y="690"/>
                  </a:cubicBezTo>
                  <a:cubicBezTo>
                    <a:pt x="947" y="575"/>
                    <a:pt x="179" y="0"/>
                    <a:pt x="2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7217779" y="5818787"/>
              <a:ext cx="122182" cy="103899"/>
            </a:xfrm>
            <a:custGeom>
              <a:rect b="b" l="l" r="r" t="t"/>
              <a:pathLst>
                <a:path extrusionOk="0" h="2722" w="3201">
                  <a:moveTo>
                    <a:pt x="2576" y="0"/>
                  </a:moveTo>
                  <a:cubicBezTo>
                    <a:pt x="2436" y="0"/>
                    <a:pt x="2307" y="104"/>
                    <a:pt x="2396" y="250"/>
                  </a:cubicBezTo>
                  <a:cubicBezTo>
                    <a:pt x="2560" y="524"/>
                    <a:pt x="2083" y="303"/>
                    <a:pt x="2045" y="578"/>
                  </a:cubicBezTo>
                  <a:cubicBezTo>
                    <a:pt x="2010" y="853"/>
                    <a:pt x="1660" y="635"/>
                    <a:pt x="1679" y="856"/>
                  </a:cubicBezTo>
                  <a:cubicBezTo>
                    <a:pt x="1685" y="924"/>
                    <a:pt x="1653" y="950"/>
                    <a:pt x="1600" y="950"/>
                  </a:cubicBezTo>
                  <a:cubicBezTo>
                    <a:pt x="1481" y="950"/>
                    <a:pt x="1257" y="816"/>
                    <a:pt x="1130" y="726"/>
                  </a:cubicBezTo>
                  <a:cubicBezTo>
                    <a:pt x="1108" y="712"/>
                    <a:pt x="1086" y="705"/>
                    <a:pt x="1063" y="705"/>
                  </a:cubicBezTo>
                  <a:cubicBezTo>
                    <a:pt x="887" y="705"/>
                    <a:pt x="659" y="1082"/>
                    <a:pt x="416" y="1149"/>
                  </a:cubicBezTo>
                  <a:cubicBezTo>
                    <a:pt x="145" y="1221"/>
                    <a:pt x="0" y="1790"/>
                    <a:pt x="172" y="1790"/>
                  </a:cubicBezTo>
                  <a:cubicBezTo>
                    <a:pt x="175" y="1790"/>
                    <a:pt x="177" y="1790"/>
                    <a:pt x="180" y="1790"/>
                  </a:cubicBezTo>
                  <a:cubicBezTo>
                    <a:pt x="394" y="1772"/>
                    <a:pt x="501" y="1496"/>
                    <a:pt x="708" y="1496"/>
                  </a:cubicBezTo>
                  <a:cubicBezTo>
                    <a:pt x="715" y="1496"/>
                    <a:pt x="722" y="1496"/>
                    <a:pt x="729" y="1497"/>
                  </a:cubicBezTo>
                  <a:cubicBezTo>
                    <a:pt x="737" y="1497"/>
                    <a:pt x="745" y="1498"/>
                    <a:pt x="753" y="1498"/>
                  </a:cubicBezTo>
                  <a:cubicBezTo>
                    <a:pt x="924" y="1498"/>
                    <a:pt x="898" y="1324"/>
                    <a:pt x="1100" y="1324"/>
                  </a:cubicBezTo>
                  <a:cubicBezTo>
                    <a:pt x="1125" y="1324"/>
                    <a:pt x="1154" y="1326"/>
                    <a:pt x="1187" y="1332"/>
                  </a:cubicBezTo>
                  <a:cubicBezTo>
                    <a:pt x="1499" y="1386"/>
                    <a:pt x="1278" y="2320"/>
                    <a:pt x="1701" y="2393"/>
                  </a:cubicBezTo>
                  <a:cubicBezTo>
                    <a:pt x="2121" y="2466"/>
                    <a:pt x="2140" y="2721"/>
                    <a:pt x="2339" y="2721"/>
                  </a:cubicBezTo>
                  <a:cubicBezTo>
                    <a:pt x="2541" y="2721"/>
                    <a:pt x="2304" y="2137"/>
                    <a:pt x="2323" y="1935"/>
                  </a:cubicBezTo>
                  <a:cubicBezTo>
                    <a:pt x="2339" y="1733"/>
                    <a:pt x="2762" y="1916"/>
                    <a:pt x="2980" y="1661"/>
                  </a:cubicBezTo>
                  <a:cubicBezTo>
                    <a:pt x="3201" y="1402"/>
                    <a:pt x="2834" y="726"/>
                    <a:pt x="2834" y="287"/>
                  </a:cubicBezTo>
                  <a:cubicBezTo>
                    <a:pt x="2834" y="81"/>
                    <a:pt x="2701" y="0"/>
                    <a:pt x="257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7111092" y="5785922"/>
              <a:ext cx="58247" cy="67904"/>
            </a:xfrm>
            <a:custGeom>
              <a:rect b="b" l="l" r="r" t="t"/>
              <a:pathLst>
                <a:path extrusionOk="0" h="1779" w="1526">
                  <a:moveTo>
                    <a:pt x="1308" y="0"/>
                  </a:moveTo>
                  <a:cubicBezTo>
                    <a:pt x="1208" y="0"/>
                    <a:pt x="1085" y="448"/>
                    <a:pt x="869" y="725"/>
                  </a:cubicBezTo>
                  <a:cubicBezTo>
                    <a:pt x="613" y="1057"/>
                    <a:pt x="1" y="1603"/>
                    <a:pt x="80" y="1751"/>
                  </a:cubicBezTo>
                  <a:cubicBezTo>
                    <a:pt x="90" y="1770"/>
                    <a:pt x="104" y="1778"/>
                    <a:pt x="123" y="1778"/>
                  </a:cubicBezTo>
                  <a:cubicBezTo>
                    <a:pt x="310" y="1778"/>
                    <a:pt x="899" y="925"/>
                    <a:pt x="1197" y="710"/>
                  </a:cubicBezTo>
                  <a:cubicBezTo>
                    <a:pt x="1526" y="470"/>
                    <a:pt x="1472" y="268"/>
                    <a:pt x="1361" y="50"/>
                  </a:cubicBezTo>
                  <a:cubicBezTo>
                    <a:pt x="1344" y="16"/>
                    <a:pt x="1327" y="0"/>
                    <a:pt x="130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7435427" y="6062200"/>
              <a:ext cx="84661" cy="50384"/>
            </a:xfrm>
            <a:custGeom>
              <a:rect b="b" l="l" r="r" t="t"/>
              <a:pathLst>
                <a:path extrusionOk="0" h="1320" w="2218">
                  <a:moveTo>
                    <a:pt x="948" y="0"/>
                  </a:moveTo>
                  <a:cubicBezTo>
                    <a:pt x="750" y="0"/>
                    <a:pt x="593" y="44"/>
                    <a:pt x="554" y="151"/>
                  </a:cubicBezTo>
                  <a:cubicBezTo>
                    <a:pt x="447" y="464"/>
                    <a:pt x="65" y="300"/>
                    <a:pt x="24" y="555"/>
                  </a:cubicBezTo>
                  <a:cubicBezTo>
                    <a:pt x="0" y="702"/>
                    <a:pt x="41" y="730"/>
                    <a:pt x="133" y="730"/>
                  </a:cubicBezTo>
                  <a:cubicBezTo>
                    <a:pt x="189" y="730"/>
                    <a:pt x="264" y="720"/>
                    <a:pt x="355" y="720"/>
                  </a:cubicBezTo>
                  <a:cubicBezTo>
                    <a:pt x="592" y="720"/>
                    <a:pt x="592" y="903"/>
                    <a:pt x="703" y="1143"/>
                  </a:cubicBezTo>
                  <a:cubicBezTo>
                    <a:pt x="748" y="1239"/>
                    <a:pt x="885" y="1269"/>
                    <a:pt x="1046" y="1269"/>
                  </a:cubicBezTo>
                  <a:cubicBezTo>
                    <a:pt x="1278" y="1269"/>
                    <a:pt x="1560" y="1207"/>
                    <a:pt x="1691" y="1196"/>
                  </a:cubicBezTo>
                  <a:cubicBezTo>
                    <a:pt x="1698" y="1196"/>
                    <a:pt x="1705" y="1195"/>
                    <a:pt x="1711" y="1195"/>
                  </a:cubicBezTo>
                  <a:cubicBezTo>
                    <a:pt x="1800" y="1195"/>
                    <a:pt x="1852" y="1251"/>
                    <a:pt x="1861" y="1307"/>
                  </a:cubicBezTo>
                  <a:lnTo>
                    <a:pt x="2218" y="1319"/>
                  </a:lnTo>
                  <a:cubicBezTo>
                    <a:pt x="2126" y="937"/>
                    <a:pt x="2069" y="480"/>
                    <a:pt x="1965" y="334"/>
                  </a:cubicBezTo>
                  <a:cubicBezTo>
                    <a:pt x="1833" y="155"/>
                    <a:pt x="1319" y="0"/>
                    <a:pt x="94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7564176" y="6090370"/>
              <a:ext cx="109433" cy="27635"/>
            </a:xfrm>
            <a:custGeom>
              <a:rect b="b" l="l" r="r" t="t"/>
              <a:pathLst>
                <a:path extrusionOk="0" h="724" w="2867">
                  <a:moveTo>
                    <a:pt x="820" y="0"/>
                  </a:moveTo>
                  <a:cubicBezTo>
                    <a:pt x="816" y="0"/>
                    <a:pt x="812" y="0"/>
                    <a:pt x="808" y="0"/>
                  </a:cubicBezTo>
                  <a:cubicBezTo>
                    <a:pt x="534" y="19"/>
                    <a:pt x="496" y="496"/>
                    <a:pt x="259" y="496"/>
                  </a:cubicBezTo>
                  <a:cubicBezTo>
                    <a:pt x="180" y="496"/>
                    <a:pt x="95" y="547"/>
                    <a:pt x="0" y="622"/>
                  </a:cubicBezTo>
                  <a:lnTo>
                    <a:pt x="2867" y="723"/>
                  </a:lnTo>
                  <a:cubicBezTo>
                    <a:pt x="2090" y="456"/>
                    <a:pt x="1061" y="0"/>
                    <a:pt x="82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6248247" y="5821306"/>
              <a:ext cx="51110" cy="90768"/>
            </a:xfrm>
            <a:custGeom>
              <a:rect b="b" l="l" r="r" t="t"/>
              <a:pathLst>
                <a:path extrusionOk="0" h="2378" w="1339">
                  <a:moveTo>
                    <a:pt x="317" y="0"/>
                  </a:moveTo>
                  <a:cubicBezTo>
                    <a:pt x="315" y="0"/>
                    <a:pt x="314" y="0"/>
                    <a:pt x="313" y="1"/>
                  </a:cubicBezTo>
                  <a:cubicBezTo>
                    <a:pt x="146" y="19"/>
                    <a:pt x="184" y="348"/>
                    <a:pt x="92" y="588"/>
                  </a:cubicBezTo>
                  <a:cubicBezTo>
                    <a:pt x="1" y="824"/>
                    <a:pt x="20" y="1061"/>
                    <a:pt x="57" y="1412"/>
                  </a:cubicBezTo>
                  <a:cubicBezTo>
                    <a:pt x="92" y="1759"/>
                    <a:pt x="57" y="2125"/>
                    <a:pt x="367" y="2327"/>
                  </a:cubicBezTo>
                  <a:cubicBezTo>
                    <a:pt x="421" y="2362"/>
                    <a:pt x="480" y="2378"/>
                    <a:pt x="541" y="2378"/>
                  </a:cubicBezTo>
                  <a:cubicBezTo>
                    <a:pt x="886" y="2378"/>
                    <a:pt x="1304" y="1880"/>
                    <a:pt x="1320" y="1446"/>
                  </a:cubicBezTo>
                  <a:cubicBezTo>
                    <a:pt x="1339" y="939"/>
                    <a:pt x="467" y="0"/>
                    <a:pt x="31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5584346" y="3930528"/>
              <a:ext cx="21833" cy="4122"/>
            </a:xfrm>
            <a:custGeom>
              <a:rect b="b" l="l" r="r" t="t"/>
              <a:pathLst>
                <a:path extrusionOk="0" h="108" w="572">
                  <a:moveTo>
                    <a:pt x="571" y="0"/>
                  </a:moveTo>
                  <a:cubicBezTo>
                    <a:pt x="442" y="73"/>
                    <a:pt x="167" y="16"/>
                    <a:pt x="0" y="108"/>
                  </a:cubicBezTo>
                  <a:cubicBezTo>
                    <a:pt x="167" y="16"/>
                    <a:pt x="442" y="76"/>
                    <a:pt x="57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690499" y="3809298"/>
              <a:ext cx="11604" cy="4962"/>
            </a:xfrm>
            <a:custGeom>
              <a:rect b="b" l="l" r="r" t="t"/>
              <a:pathLst>
                <a:path extrusionOk="0" h="130" w="304">
                  <a:moveTo>
                    <a:pt x="0" y="130"/>
                  </a:moveTo>
                  <a:cubicBezTo>
                    <a:pt x="76" y="86"/>
                    <a:pt x="218" y="51"/>
                    <a:pt x="303" y="1"/>
                  </a:cubicBezTo>
                  <a:cubicBezTo>
                    <a:pt x="218" y="51"/>
                    <a:pt x="76" y="86"/>
                    <a:pt x="0" y="13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5729394" y="3848957"/>
              <a:ext cx="5955" cy="13512"/>
            </a:xfrm>
            <a:custGeom>
              <a:rect b="b" l="l" r="r" t="t"/>
              <a:pathLst>
                <a:path extrusionOk="0" h="354" w="156">
                  <a:moveTo>
                    <a:pt x="39" y="354"/>
                  </a:moveTo>
                  <a:cubicBezTo>
                    <a:pt x="155" y="272"/>
                    <a:pt x="1" y="82"/>
                    <a:pt x="143" y="0"/>
                  </a:cubicBezTo>
                  <a:cubicBezTo>
                    <a:pt x="1" y="82"/>
                    <a:pt x="155" y="272"/>
                    <a:pt x="39" y="35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5745579" y="3822543"/>
              <a:ext cx="8588" cy="22826"/>
            </a:xfrm>
            <a:custGeom>
              <a:rect b="b" l="l" r="r" t="t"/>
              <a:pathLst>
                <a:path extrusionOk="0" h="598" w="225">
                  <a:moveTo>
                    <a:pt x="224" y="1"/>
                  </a:moveTo>
                  <a:cubicBezTo>
                    <a:pt x="205" y="13"/>
                    <a:pt x="195" y="29"/>
                    <a:pt x="208" y="58"/>
                  </a:cubicBezTo>
                  <a:cubicBezTo>
                    <a:pt x="218" y="85"/>
                    <a:pt x="224" y="121"/>
                    <a:pt x="224" y="162"/>
                  </a:cubicBezTo>
                  <a:lnTo>
                    <a:pt x="224" y="162"/>
                  </a:lnTo>
                  <a:cubicBezTo>
                    <a:pt x="224" y="120"/>
                    <a:pt x="218" y="82"/>
                    <a:pt x="208" y="54"/>
                  </a:cubicBezTo>
                  <a:cubicBezTo>
                    <a:pt x="199" y="29"/>
                    <a:pt x="205" y="13"/>
                    <a:pt x="224" y="1"/>
                  </a:cubicBezTo>
                  <a:close/>
                  <a:moveTo>
                    <a:pt x="224" y="162"/>
                  </a:moveTo>
                  <a:lnTo>
                    <a:pt x="224" y="162"/>
                  </a:lnTo>
                  <a:cubicBezTo>
                    <a:pt x="224" y="300"/>
                    <a:pt x="162" y="493"/>
                    <a:pt x="0" y="597"/>
                  </a:cubicBezTo>
                  <a:lnTo>
                    <a:pt x="0" y="597"/>
                  </a:lnTo>
                  <a:cubicBezTo>
                    <a:pt x="163" y="493"/>
                    <a:pt x="224" y="299"/>
                    <a:pt x="224" y="16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676719" y="3865103"/>
              <a:ext cx="50232" cy="133290"/>
            </a:xfrm>
            <a:custGeom>
              <a:rect b="b" l="l" r="r" t="t"/>
              <a:pathLst>
                <a:path extrusionOk="0" h="3492" w="1316">
                  <a:moveTo>
                    <a:pt x="1166" y="0"/>
                  </a:moveTo>
                  <a:lnTo>
                    <a:pt x="1166" y="0"/>
                  </a:lnTo>
                  <a:cubicBezTo>
                    <a:pt x="992" y="95"/>
                    <a:pt x="1119" y="344"/>
                    <a:pt x="746" y="606"/>
                  </a:cubicBezTo>
                  <a:cubicBezTo>
                    <a:pt x="504" y="779"/>
                    <a:pt x="513" y="896"/>
                    <a:pt x="496" y="1012"/>
                  </a:cubicBezTo>
                  <a:lnTo>
                    <a:pt x="496" y="1012"/>
                  </a:lnTo>
                  <a:cubicBezTo>
                    <a:pt x="514" y="896"/>
                    <a:pt x="504" y="780"/>
                    <a:pt x="749" y="606"/>
                  </a:cubicBezTo>
                  <a:cubicBezTo>
                    <a:pt x="1119" y="344"/>
                    <a:pt x="996" y="95"/>
                    <a:pt x="1166" y="0"/>
                  </a:cubicBezTo>
                  <a:close/>
                  <a:moveTo>
                    <a:pt x="496" y="1012"/>
                  </a:moveTo>
                  <a:cubicBezTo>
                    <a:pt x="481" y="1105"/>
                    <a:pt x="449" y="1198"/>
                    <a:pt x="254" y="1320"/>
                  </a:cubicBezTo>
                  <a:cubicBezTo>
                    <a:pt x="114" y="1407"/>
                    <a:pt x="47" y="1534"/>
                    <a:pt x="32" y="1678"/>
                  </a:cubicBezTo>
                  <a:lnTo>
                    <a:pt x="32" y="1678"/>
                  </a:lnTo>
                  <a:cubicBezTo>
                    <a:pt x="47" y="1534"/>
                    <a:pt x="114" y="1409"/>
                    <a:pt x="254" y="1323"/>
                  </a:cubicBezTo>
                  <a:cubicBezTo>
                    <a:pt x="450" y="1200"/>
                    <a:pt x="481" y="1106"/>
                    <a:pt x="496" y="1012"/>
                  </a:cubicBezTo>
                  <a:close/>
                  <a:moveTo>
                    <a:pt x="32" y="1678"/>
                  </a:moveTo>
                  <a:cubicBezTo>
                    <a:pt x="0" y="1988"/>
                    <a:pt x="211" y="2382"/>
                    <a:pt x="472" y="2658"/>
                  </a:cubicBezTo>
                  <a:cubicBezTo>
                    <a:pt x="849" y="3051"/>
                    <a:pt x="1315" y="3220"/>
                    <a:pt x="1315" y="3396"/>
                  </a:cubicBezTo>
                  <a:lnTo>
                    <a:pt x="1315" y="3396"/>
                  </a:lnTo>
                  <a:cubicBezTo>
                    <a:pt x="1315" y="3217"/>
                    <a:pt x="849" y="3051"/>
                    <a:pt x="475" y="2658"/>
                  </a:cubicBezTo>
                  <a:cubicBezTo>
                    <a:pt x="212" y="2383"/>
                    <a:pt x="1" y="1989"/>
                    <a:pt x="32" y="1678"/>
                  </a:cubicBezTo>
                  <a:close/>
                  <a:moveTo>
                    <a:pt x="1315" y="3396"/>
                  </a:moveTo>
                  <a:cubicBezTo>
                    <a:pt x="1315" y="3399"/>
                    <a:pt x="1315" y="3403"/>
                    <a:pt x="1314" y="3406"/>
                  </a:cubicBezTo>
                  <a:cubicBezTo>
                    <a:pt x="1315" y="3403"/>
                    <a:pt x="1315" y="3399"/>
                    <a:pt x="1315" y="3396"/>
                  </a:cubicBezTo>
                  <a:close/>
                  <a:moveTo>
                    <a:pt x="1314" y="3406"/>
                  </a:moveTo>
                  <a:cubicBezTo>
                    <a:pt x="1308" y="3444"/>
                    <a:pt x="1286" y="3476"/>
                    <a:pt x="1251" y="3491"/>
                  </a:cubicBezTo>
                  <a:cubicBezTo>
                    <a:pt x="1286" y="3476"/>
                    <a:pt x="1311" y="3444"/>
                    <a:pt x="1314" y="340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5657481" y="3838575"/>
              <a:ext cx="22558" cy="6794"/>
            </a:xfrm>
            <a:custGeom>
              <a:rect b="b" l="l" r="r" t="t"/>
              <a:pathLst>
                <a:path extrusionOk="0" h="178" w="591">
                  <a:moveTo>
                    <a:pt x="590" y="1"/>
                  </a:moveTo>
                  <a:cubicBezTo>
                    <a:pt x="489" y="61"/>
                    <a:pt x="287" y="95"/>
                    <a:pt x="117" y="130"/>
                  </a:cubicBezTo>
                  <a:cubicBezTo>
                    <a:pt x="76" y="140"/>
                    <a:pt x="35" y="155"/>
                    <a:pt x="0" y="177"/>
                  </a:cubicBezTo>
                  <a:cubicBezTo>
                    <a:pt x="35" y="155"/>
                    <a:pt x="76" y="140"/>
                    <a:pt x="117" y="130"/>
                  </a:cubicBezTo>
                  <a:cubicBezTo>
                    <a:pt x="287" y="95"/>
                    <a:pt x="489" y="61"/>
                    <a:pt x="59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5730959" y="3770517"/>
              <a:ext cx="13321" cy="4848"/>
            </a:xfrm>
            <a:custGeom>
              <a:rect b="b" l="l" r="r" t="t"/>
              <a:pathLst>
                <a:path extrusionOk="0" h="127" w="349">
                  <a:moveTo>
                    <a:pt x="348" y="0"/>
                  </a:moveTo>
                  <a:cubicBezTo>
                    <a:pt x="304" y="27"/>
                    <a:pt x="241" y="44"/>
                    <a:pt x="177" y="62"/>
                  </a:cubicBezTo>
                  <a:lnTo>
                    <a:pt x="177" y="62"/>
                  </a:lnTo>
                  <a:cubicBezTo>
                    <a:pt x="241" y="44"/>
                    <a:pt x="305" y="27"/>
                    <a:pt x="348" y="0"/>
                  </a:cubicBezTo>
                  <a:close/>
                  <a:moveTo>
                    <a:pt x="177" y="62"/>
                  </a:moveTo>
                  <a:cubicBezTo>
                    <a:pt x="112" y="80"/>
                    <a:pt x="47" y="98"/>
                    <a:pt x="1" y="126"/>
                  </a:cubicBezTo>
                  <a:cubicBezTo>
                    <a:pt x="48" y="98"/>
                    <a:pt x="113" y="80"/>
                    <a:pt x="177" y="6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5615532" y="3961484"/>
              <a:ext cx="3779" cy="14390"/>
            </a:xfrm>
            <a:custGeom>
              <a:rect b="b" l="l" r="r" t="t"/>
              <a:pathLst>
                <a:path extrusionOk="0" h="377" w="99">
                  <a:moveTo>
                    <a:pt x="26" y="0"/>
                  </a:moveTo>
                  <a:cubicBezTo>
                    <a:pt x="4" y="16"/>
                    <a:pt x="1" y="48"/>
                    <a:pt x="26" y="95"/>
                  </a:cubicBezTo>
                  <a:cubicBezTo>
                    <a:pt x="4" y="48"/>
                    <a:pt x="7" y="16"/>
                    <a:pt x="26" y="0"/>
                  </a:cubicBezTo>
                  <a:close/>
                  <a:moveTo>
                    <a:pt x="26" y="95"/>
                  </a:moveTo>
                  <a:lnTo>
                    <a:pt x="26" y="95"/>
                  </a:lnTo>
                  <a:cubicBezTo>
                    <a:pt x="99" y="253"/>
                    <a:pt x="92" y="341"/>
                    <a:pt x="42" y="376"/>
                  </a:cubicBezTo>
                  <a:cubicBezTo>
                    <a:pt x="95" y="345"/>
                    <a:pt x="99" y="250"/>
                    <a:pt x="26" y="9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5611066" y="3895907"/>
              <a:ext cx="4046" cy="649"/>
            </a:xfrm>
            <a:custGeom>
              <a:rect b="b" l="l" r="r" t="t"/>
              <a:pathLst>
                <a:path extrusionOk="0" h="17" w="106">
                  <a:moveTo>
                    <a:pt x="87" y="0"/>
                  </a:moveTo>
                  <a:cubicBezTo>
                    <a:pt x="57" y="0"/>
                    <a:pt x="27" y="7"/>
                    <a:pt x="1" y="17"/>
                  </a:cubicBezTo>
                  <a:cubicBezTo>
                    <a:pt x="30" y="7"/>
                    <a:pt x="58" y="0"/>
                    <a:pt x="87" y="0"/>
                  </a:cubicBezTo>
                  <a:lnTo>
                    <a:pt x="87" y="0"/>
                  </a:lnTo>
                  <a:cubicBezTo>
                    <a:pt x="93" y="0"/>
                    <a:pt x="99" y="1"/>
                    <a:pt x="105" y="1"/>
                  </a:cubicBezTo>
                  <a:cubicBezTo>
                    <a:pt x="99" y="1"/>
                    <a:pt x="93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87" y="0"/>
                  </a:lnTo>
                  <a:cubicBezTo>
                    <a:pt x="87" y="0"/>
                    <a:pt x="87" y="0"/>
                    <a:pt x="8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5772527" y="3814947"/>
              <a:ext cx="5725" cy="4504"/>
            </a:xfrm>
            <a:custGeom>
              <a:rect b="b" l="l" r="r" t="t"/>
              <a:pathLst>
                <a:path extrusionOk="0" h="118" w="150">
                  <a:moveTo>
                    <a:pt x="1" y="118"/>
                  </a:moveTo>
                  <a:cubicBezTo>
                    <a:pt x="32" y="102"/>
                    <a:pt x="61" y="80"/>
                    <a:pt x="86" y="55"/>
                  </a:cubicBezTo>
                  <a:cubicBezTo>
                    <a:pt x="105" y="32"/>
                    <a:pt x="127" y="17"/>
                    <a:pt x="149" y="1"/>
                  </a:cubicBezTo>
                  <a:cubicBezTo>
                    <a:pt x="127" y="17"/>
                    <a:pt x="105" y="32"/>
                    <a:pt x="86" y="55"/>
                  </a:cubicBezTo>
                  <a:cubicBezTo>
                    <a:pt x="61" y="80"/>
                    <a:pt x="32" y="102"/>
                    <a:pt x="1" y="11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5701682" y="3784601"/>
              <a:ext cx="21833" cy="4237"/>
            </a:xfrm>
            <a:custGeom>
              <a:rect b="b" l="l" r="r" t="t"/>
              <a:pathLst>
                <a:path extrusionOk="0" h="111" w="572">
                  <a:moveTo>
                    <a:pt x="69" y="1"/>
                  </a:moveTo>
                  <a:cubicBezTo>
                    <a:pt x="46" y="1"/>
                    <a:pt x="22" y="7"/>
                    <a:pt x="1" y="19"/>
                  </a:cubicBezTo>
                  <a:cubicBezTo>
                    <a:pt x="22" y="7"/>
                    <a:pt x="46" y="1"/>
                    <a:pt x="69" y="1"/>
                  </a:cubicBezTo>
                  <a:lnTo>
                    <a:pt x="69" y="1"/>
                  </a:lnTo>
                  <a:cubicBezTo>
                    <a:pt x="105" y="1"/>
                    <a:pt x="140" y="15"/>
                    <a:pt x="165" y="41"/>
                  </a:cubicBezTo>
                  <a:cubicBezTo>
                    <a:pt x="219" y="90"/>
                    <a:pt x="287" y="110"/>
                    <a:pt x="355" y="110"/>
                  </a:cubicBezTo>
                  <a:cubicBezTo>
                    <a:pt x="355" y="110"/>
                    <a:pt x="356" y="110"/>
                    <a:pt x="356" y="110"/>
                  </a:cubicBezTo>
                  <a:lnTo>
                    <a:pt x="356" y="110"/>
                  </a:lnTo>
                  <a:cubicBezTo>
                    <a:pt x="356" y="110"/>
                    <a:pt x="356" y="110"/>
                    <a:pt x="356" y="110"/>
                  </a:cubicBezTo>
                  <a:cubicBezTo>
                    <a:pt x="431" y="110"/>
                    <a:pt x="509" y="85"/>
                    <a:pt x="572" y="46"/>
                  </a:cubicBezTo>
                  <a:lnTo>
                    <a:pt x="572" y="46"/>
                  </a:lnTo>
                  <a:cubicBezTo>
                    <a:pt x="509" y="85"/>
                    <a:pt x="432" y="110"/>
                    <a:pt x="356" y="110"/>
                  </a:cubicBezTo>
                  <a:lnTo>
                    <a:pt x="356" y="110"/>
                  </a:lnTo>
                  <a:cubicBezTo>
                    <a:pt x="287" y="110"/>
                    <a:pt x="221" y="90"/>
                    <a:pt x="168" y="41"/>
                  </a:cubicBezTo>
                  <a:cubicBezTo>
                    <a:pt x="141" y="15"/>
                    <a:pt x="106" y="1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lnTo>
                    <a:pt x="69" y="1"/>
                  </a:lnTo>
                  <a:cubicBezTo>
                    <a:pt x="69" y="1"/>
                    <a:pt x="69" y="1"/>
                    <a:pt x="6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5633128" y="3878348"/>
              <a:ext cx="17596" cy="3397"/>
            </a:xfrm>
            <a:custGeom>
              <a:rect b="b" l="l" r="r" t="t"/>
              <a:pathLst>
                <a:path extrusionOk="0" h="89" w="461">
                  <a:moveTo>
                    <a:pt x="461" y="1"/>
                  </a:moveTo>
                  <a:lnTo>
                    <a:pt x="461" y="1"/>
                  </a:lnTo>
                  <a:cubicBezTo>
                    <a:pt x="347" y="70"/>
                    <a:pt x="89" y="32"/>
                    <a:pt x="1" y="89"/>
                  </a:cubicBezTo>
                  <a:cubicBezTo>
                    <a:pt x="92" y="32"/>
                    <a:pt x="347" y="70"/>
                    <a:pt x="46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5989908" y="3710741"/>
              <a:ext cx="13856" cy="23169"/>
            </a:xfrm>
            <a:custGeom>
              <a:rect b="b" l="l" r="r" t="t"/>
              <a:pathLst>
                <a:path extrusionOk="0" h="607" w="363">
                  <a:moveTo>
                    <a:pt x="250" y="0"/>
                  </a:moveTo>
                  <a:lnTo>
                    <a:pt x="250" y="0"/>
                  </a:lnTo>
                  <a:cubicBezTo>
                    <a:pt x="326" y="61"/>
                    <a:pt x="362" y="126"/>
                    <a:pt x="362" y="193"/>
                  </a:cubicBezTo>
                  <a:lnTo>
                    <a:pt x="362" y="193"/>
                  </a:lnTo>
                  <a:cubicBezTo>
                    <a:pt x="362" y="125"/>
                    <a:pt x="327" y="60"/>
                    <a:pt x="250" y="0"/>
                  </a:cubicBezTo>
                  <a:close/>
                  <a:moveTo>
                    <a:pt x="362" y="193"/>
                  </a:moveTo>
                  <a:lnTo>
                    <a:pt x="362" y="193"/>
                  </a:lnTo>
                  <a:cubicBezTo>
                    <a:pt x="362" y="225"/>
                    <a:pt x="354" y="258"/>
                    <a:pt x="340" y="290"/>
                  </a:cubicBezTo>
                  <a:lnTo>
                    <a:pt x="340" y="290"/>
                  </a:lnTo>
                  <a:cubicBezTo>
                    <a:pt x="355" y="258"/>
                    <a:pt x="362" y="225"/>
                    <a:pt x="362" y="193"/>
                  </a:cubicBezTo>
                  <a:close/>
                  <a:moveTo>
                    <a:pt x="340" y="290"/>
                  </a:moveTo>
                  <a:cubicBezTo>
                    <a:pt x="293" y="393"/>
                    <a:pt x="174" y="501"/>
                    <a:pt x="1" y="606"/>
                  </a:cubicBezTo>
                  <a:cubicBezTo>
                    <a:pt x="174" y="502"/>
                    <a:pt x="293" y="394"/>
                    <a:pt x="340" y="2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5753136" y="3735934"/>
              <a:ext cx="88364" cy="25917"/>
            </a:xfrm>
            <a:custGeom>
              <a:rect b="b" l="l" r="r" t="t"/>
              <a:pathLst>
                <a:path extrusionOk="0" h="679" w="2315">
                  <a:moveTo>
                    <a:pt x="2135" y="0"/>
                  </a:moveTo>
                  <a:cubicBezTo>
                    <a:pt x="1878" y="0"/>
                    <a:pt x="1606" y="275"/>
                    <a:pt x="1412" y="275"/>
                  </a:cubicBezTo>
                  <a:cubicBezTo>
                    <a:pt x="1408" y="275"/>
                    <a:pt x="1403" y="275"/>
                    <a:pt x="1399" y="275"/>
                  </a:cubicBezTo>
                  <a:lnTo>
                    <a:pt x="1399" y="275"/>
                  </a:lnTo>
                  <a:cubicBezTo>
                    <a:pt x="1404" y="275"/>
                    <a:pt x="1408" y="275"/>
                    <a:pt x="1412" y="275"/>
                  </a:cubicBezTo>
                  <a:cubicBezTo>
                    <a:pt x="1606" y="275"/>
                    <a:pt x="1879" y="2"/>
                    <a:pt x="2137" y="2"/>
                  </a:cubicBezTo>
                  <a:cubicBezTo>
                    <a:pt x="2197" y="2"/>
                    <a:pt x="2257" y="17"/>
                    <a:pt x="2315" y="54"/>
                  </a:cubicBezTo>
                  <a:cubicBezTo>
                    <a:pt x="2256" y="16"/>
                    <a:pt x="2196" y="0"/>
                    <a:pt x="2135" y="0"/>
                  </a:cubicBezTo>
                  <a:close/>
                  <a:moveTo>
                    <a:pt x="606" y="492"/>
                  </a:moveTo>
                  <a:cubicBezTo>
                    <a:pt x="606" y="492"/>
                    <a:pt x="606" y="492"/>
                    <a:pt x="606" y="492"/>
                  </a:cubicBezTo>
                  <a:lnTo>
                    <a:pt x="606" y="492"/>
                  </a:lnTo>
                  <a:cubicBezTo>
                    <a:pt x="615" y="492"/>
                    <a:pt x="624" y="492"/>
                    <a:pt x="632" y="493"/>
                  </a:cubicBezTo>
                  <a:cubicBezTo>
                    <a:pt x="624" y="492"/>
                    <a:pt x="615" y="492"/>
                    <a:pt x="606" y="492"/>
                  </a:cubicBezTo>
                  <a:close/>
                  <a:moveTo>
                    <a:pt x="1374" y="274"/>
                  </a:moveTo>
                  <a:cubicBezTo>
                    <a:pt x="1151" y="274"/>
                    <a:pt x="898" y="494"/>
                    <a:pt x="659" y="494"/>
                  </a:cubicBezTo>
                  <a:cubicBezTo>
                    <a:pt x="650" y="494"/>
                    <a:pt x="641" y="493"/>
                    <a:pt x="632" y="493"/>
                  </a:cubicBezTo>
                  <a:lnTo>
                    <a:pt x="632" y="493"/>
                  </a:lnTo>
                  <a:cubicBezTo>
                    <a:pt x="641" y="493"/>
                    <a:pt x="651" y="494"/>
                    <a:pt x="660" y="494"/>
                  </a:cubicBezTo>
                  <a:cubicBezTo>
                    <a:pt x="900" y="494"/>
                    <a:pt x="1154" y="274"/>
                    <a:pt x="1377" y="274"/>
                  </a:cubicBezTo>
                  <a:cubicBezTo>
                    <a:pt x="1385" y="274"/>
                    <a:pt x="1392" y="274"/>
                    <a:pt x="1399" y="275"/>
                  </a:cubicBezTo>
                  <a:cubicBezTo>
                    <a:pt x="1391" y="274"/>
                    <a:pt x="1382" y="274"/>
                    <a:pt x="1374" y="274"/>
                  </a:cubicBezTo>
                  <a:close/>
                  <a:moveTo>
                    <a:pt x="606" y="492"/>
                  </a:moveTo>
                  <a:cubicBezTo>
                    <a:pt x="434" y="492"/>
                    <a:pt x="175" y="577"/>
                    <a:pt x="1" y="679"/>
                  </a:cubicBezTo>
                  <a:cubicBezTo>
                    <a:pt x="175" y="577"/>
                    <a:pt x="437" y="492"/>
                    <a:pt x="606" y="492"/>
                  </a:cubicBezTo>
                  <a:lnTo>
                    <a:pt x="606" y="492"/>
                  </a:lnTo>
                  <a:cubicBezTo>
                    <a:pt x="606" y="492"/>
                    <a:pt x="606" y="492"/>
                    <a:pt x="606" y="49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5801957" y="3794946"/>
              <a:ext cx="14237" cy="13054"/>
            </a:xfrm>
            <a:custGeom>
              <a:rect b="b" l="l" r="r" t="t"/>
              <a:pathLst>
                <a:path extrusionOk="0" h="342" w="373">
                  <a:moveTo>
                    <a:pt x="139" y="193"/>
                  </a:moveTo>
                  <a:cubicBezTo>
                    <a:pt x="107" y="257"/>
                    <a:pt x="60" y="307"/>
                    <a:pt x="0" y="342"/>
                  </a:cubicBezTo>
                  <a:cubicBezTo>
                    <a:pt x="60" y="307"/>
                    <a:pt x="107" y="257"/>
                    <a:pt x="139" y="193"/>
                  </a:cubicBezTo>
                  <a:cubicBezTo>
                    <a:pt x="164" y="140"/>
                    <a:pt x="246" y="73"/>
                    <a:pt x="373" y="1"/>
                  </a:cubicBezTo>
                  <a:cubicBezTo>
                    <a:pt x="246" y="73"/>
                    <a:pt x="164" y="140"/>
                    <a:pt x="139" y="19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5612631" y="3915832"/>
              <a:ext cx="8741" cy="3283"/>
            </a:xfrm>
            <a:custGeom>
              <a:rect b="b" l="l" r="r" t="t"/>
              <a:pathLst>
                <a:path extrusionOk="0" h="86" w="229">
                  <a:moveTo>
                    <a:pt x="1" y="85"/>
                  </a:moveTo>
                  <a:cubicBezTo>
                    <a:pt x="73" y="38"/>
                    <a:pt x="171" y="32"/>
                    <a:pt x="228" y="0"/>
                  </a:cubicBezTo>
                  <a:cubicBezTo>
                    <a:pt x="171" y="32"/>
                    <a:pt x="73" y="38"/>
                    <a:pt x="1" y="8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5659046" y="3862088"/>
              <a:ext cx="3512" cy="1947"/>
            </a:xfrm>
            <a:custGeom>
              <a:rect b="b" l="l" r="r" t="t"/>
              <a:pathLst>
                <a:path extrusionOk="0" h="51" w="92">
                  <a:moveTo>
                    <a:pt x="0" y="51"/>
                  </a:moveTo>
                  <a:cubicBezTo>
                    <a:pt x="38" y="29"/>
                    <a:pt x="70" y="13"/>
                    <a:pt x="92" y="0"/>
                  </a:cubicBezTo>
                  <a:cubicBezTo>
                    <a:pt x="70" y="13"/>
                    <a:pt x="38" y="29"/>
                    <a:pt x="0" y="5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5654809" y="3491910"/>
              <a:ext cx="23169" cy="8359"/>
            </a:xfrm>
            <a:custGeom>
              <a:rect b="b" l="l" r="r" t="t"/>
              <a:pathLst>
                <a:path extrusionOk="0" h="219" w="607">
                  <a:moveTo>
                    <a:pt x="1" y="219"/>
                  </a:moveTo>
                  <a:cubicBezTo>
                    <a:pt x="136" y="140"/>
                    <a:pt x="493" y="70"/>
                    <a:pt x="607" y="1"/>
                  </a:cubicBezTo>
                  <a:cubicBezTo>
                    <a:pt x="493" y="70"/>
                    <a:pt x="136" y="140"/>
                    <a:pt x="1" y="2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5674314" y="3480535"/>
              <a:ext cx="62332" cy="22024"/>
            </a:xfrm>
            <a:custGeom>
              <a:rect b="b" l="l" r="r" t="t"/>
              <a:pathLst>
                <a:path extrusionOk="0" h="577" w="1633">
                  <a:moveTo>
                    <a:pt x="73" y="1"/>
                  </a:moveTo>
                  <a:cubicBezTo>
                    <a:pt x="40" y="1"/>
                    <a:pt x="16" y="6"/>
                    <a:pt x="0" y="16"/>
                  </a:cubicBezTo>
                  <a:lnTo>
                    <a:pt x="0" y="16"/>
                  </a:lnTo>
                  <a:cubicBezTo>
                    <a:pt x="16" y="6"/>
                    <a:pt x="40" y="1"/>
                    <a:pt x="72" y="1"/>
                  </a:cubicBezTo>
                  <a:cubicBezTo>
                    <a:pt x="172" y="1"/>
                    <a:pt x="344" y="48"/>
                    <a:pt x="554" y="138"/>
                  </a:cubicBezTo>
                  <a:cubicBezTo>
                    <a:pt x="673" y="188"/>
                    <a:pt x="802" y="205"/>
                    <a:pt x="929" y="210"/>
                  </a:cubicBezTo>
                  <a:lnTo>
                    <a:pt x="929" y="210"/>
                  </a:lnTo>
                  <a:cubicBezTo>
                    <a:pt x="802" y="205"/>
                    <a:pt x="673" y="186"/>
                    <a:pt x="554" y="135"/>
                  </a:cubicBezTo>
                  <a:cubicBezTo>
                    <a:pt x="344" y="48"/>
                    <a:pt x="172" y="1"/>
                    <a:pt x="73" y="1"/>
                  </a:cubicBezTo>
                  <a:close/>
                  <a:moveTo>
                    <a:pt x="1331" y="205"/>
                  </a:moveTo>
                  <a:cubicBezTo>
                    <a:pt x="1238" y="205"/>
                    <a:pt x="1129" y="212"/>
                    <a:pt x="1015" y="212"/>
                  </a:cubicBezTo>
                  <a:cubicBezTo>
                    <a:pt x="987" y="212"/>
                    <a:pt x="958" y="212"/>
                    <a:pt x="929" y="210"/>
                  </a:cubicBezTo>
                  <a:lnTo>
                    <a:pt x="929" y="210"/>
                  </a:lnTo>
                  <a:cubicBezTo>
                    <a:pt x="961" y="212"/>
                    <a:pt x="993" y="212"/>
                    <a:pt x="1024" y="212"/>
                  </a:cubicBezTo>
                  <a:cubicBezTo>
                    <a:pt x="1135" y="212"/>
                    <a:pt x="1241" y="205"/>
                    <a:pt x="1332" y="205"/>
                  </a:cubicBezTo>
                  <a:cubicBezTo>
                    <a:pt x="1408" y="205"/>
                    <a:pt x="1474" y="210"/>
                    <a:pt x="1523" y="228"/>
                  </a:cubicBezTo>
                  <a:lnTo>
                    <a:pt x="1523" y="228"/>
                  </a:lnTo>
                  <a:cubicBezTo>
                    <a:pt x="1474" y="210"/>
                    <a:pt x="1408" y="205"/>
                    <a:pt x="1331" y="205"/>
                  </a:cubicBezTo>
                  <a:close/>
                  <a:moveTo>
                    <a:pt x="1523" y="228"/>
                  </a:moveTo>
                  <a:cubicBezTo>
                    <a:pt x="1594" y="254"/>
                    <a:pt x="1630" y="308"/>
                    <a:pt x="1614" y="412"/>
                  </a:cubicBezTo>
                  <a:cubicBezTo>
                    <a:pt x="1608" y="472"/>
                    <a:pt x="1557" y="526"/>
                    <a:pt x="1478" y="577"/>
                  </a:cubicBezTo>
                  <a:cubicBezTo>
                    <a:pt x="1557" y="526"/>
                    <a:pt x="1608" y="472"/>
                    <a:pt x="1617" y="412"/>
                  </a:cubicBezTo>
                  <a:cubicBezTo>
                    <a:pt x="1632" y="307"/>
                    <a:pt x="1595" y="254"/>
                    <a:pt x="1523" y="22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5693629" y="3470725"/>
              <a:ext cx="31719" cy="3512"/>
            </a:xfrm>
            <a:custGeom>
              <a:rect b="b" l="l" r="r" t="t"/>
              <a:pathLst>
                <a:path extrusionOk="0" h="92" w="831">
                  <a:moveTo>
                    <a:pt x="830" y="0"/>
                  </a:moveTo>
                  <a:cubicBezTo>
                    <a:pt x="723" y="82"/>
                    <a:pt x="76" y="57"/>
                    <a:pt x="0" y="92"/>
                  </a:cubicBezTo>
                  <a:cubicBezTo>
                    <a:pt x="79" y="57"/>
                    <a:pt x="726" y="82"/>
                    <a:pt x="83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5734586" y="3474695"/>
              <a:ext cx="6680" cy="5802"/>
            </a:xfrm>
            <a:custGeom>
              <a:rect b="b" l="l" r="r" t="t"/>
              <a:pathLst>
                <a:path extrusionOk="0" h="152" w="175">
                  <a:moveTo>
                    <a:pt x="0" y="152"/>
                  </a:moveTo>
                  <a:cubicBezTo>
                    <a:pt x="79" y="104"/>
                    <a:pt x="111" y="35"/>
                    <a:pt x="174" y="0"/>
                  </a:cubicBezTo>
                  <a:cubicBezTo>
                    <a:pt x="111" y="35"/>
                    <a:pt x="79" y="104"/>
                    <a:pt x="0" y="15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5726493" y="3463434"/>
              <a:ext cx="42941" cy="9352"/>
            </a:xfrm>
            <a:custGeom>
              <a:rect b="b" l="l" r="r" t="t"/>
              <a:pathLst>
                <a:path extrusionOk="0" h="245" w="1125">
                  <a:moveTo>
                    <a:pt x="559" y="1"/>
                  </a:moveTo>
                  <a:cubicBezTo>
                    <a:pt x="531" y="1"/>
                    <a:pt x="503" y="1"/>
                    <a:pt x="474" y="2"/>
                  </a:cubicBezTo>
                  <a:lnTo>
                    <a:pt x="474" y="2"/>
                  </a:lnTo>
                  <a:cubicBezTo>
                    <a:pt x="503" y="1"/>
                    <a:pt x="531" y="1"/>
                    <a:pt x="559" y="1"/>
                  </a:cubicBezTo>
                  <a:lnTo>
                    <a:pt x="559" y="1"/>
                  </a:lnTo>
                  <a:cubicBezTo>
                    <a:pt x="559" y="1"/>
                    <a:pt x="559" y="1"/>
                    <a:pt x="559" y="1"/>
                  </a:cubicBezTo>
                  <a:close/>
                  <a:moveTo>
                    <a:pt x="474" y="2"/>
                  </a:moveTo>
                  <a:cubicBezTo>
                    <a:pt x="270" y="9"/>
                    <a:pt x="76" y="39"/>
                    <a:pt x="1" y="84"/>
                  </a:cubicBezTo>
                  <a:cubicBezTo>
                    <a:pt x="78" y="39"/>
                    <a:pt x="271" y="9"/>
                    <a:pt x="474" y="2"/>
                  </a:cubicBezTo>
                  <a:close/>
                  <a:moveTo>
                    <a:pt x="560" y="1"/>
                  </a:moveTo>
                  <a:cubicBezTo>
                    <a:pt x="560" y="1"/>
                    <a:pt x="560" y="1"/>
                    <a:pt x="559" y="1"/>
                  </a:cubicBezTo>
                  <a:lnTo>
                    <a:pt x="559" y="1"/>
                  </a:lnTo>
                  <a:cubicBezTo>
                    <a:pt x="788" y="1"/>
                    <a:pt x="1010" y="32"/>
                    <a:pt x="1071" y="109"/>
                  </a:cubicBezTo>
                  <a:cubicBezTo>
                    <a:pt x="1122" y="172"/>
                    <a:pt x="1112" y="216"/>
                    <a:pt x="1062" y="245"/>
                  </a:cubicBezTo>
                  <a:cubicBezTo>
                    <a:pt x="1112" y="216"/>
                    <a:pt x="1125" y="172"/>
                    <a:pt x="1074" y="109"/>
                  </a:cubicBezTo>
                  <a:cubicBezTo>
                    <a:pt x="1013" y="32"/>
                    <a:pt x="790" y="1"/>
                    <a:pt x="56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7711668" y="3857507"/>
              <a:ext cx="34887" cy="28704"/>
            </a:xfrm>
            <a:custGeom>
              <a:rect b="b" l="l" r="r" t="t"/>
              <a:pathLst>
                <a:path extrusionOk="0" h="752" w="914">
                  <a:moveTo>
                    <a:pt x="0" y="0"/>
                  </a:moveTo>
                  <a:cubicBezTo>
                    <a:pt x="243" y="39"/>
                    <a:pt x="487" y="173"/>
                    <a:pt x="660" y="319"/>
                  </a:cubicBezTo>
                  <a:lnTo>
                    <a:pt x="660" y="319"/>
                  </a:lnTo>
                  <a:cubicBezTo>
                    <a:pt x="487" y="173"/>
                    <a:pt x="244" y="39"/>
                    <a:pt x="0" y="0"/>
                  </a:cubicBezTo>
                  <a:close/>
                  <a:moveTo>
                    <a:pt x="660" y="319"/>
                  </a:moveTo>
                  <a:cubicBezTo>
                    <a:pt x="787" y="426"/>
                    <a:pt x="876" y="539"/>
                    <a:pt x="899" y="626"/>
                  </a:cubicBezTo>
                  <a:lnTo>
                    <a:pt x="899" y="626"/>
                  </a:lnTo>
                  <a:cubicBezTo>
                    <a:pt x="876" y="539"/>
                    <a:pt x="787" y="425"/>
                    <a:pt x="660" y="319"/>
                  </a:cubicBezTo>
                  <a:close/>
                  <a:moveTo>
                    <a:pt x="899" y="626"/>
                  </a:moveTo>
                  <a:cubicBezTo>
                    <a:pt x="913" y="680"/>
                    <a:pt x="902" y="725"/>
                    <a:pt x="859" y="752"/>
                  </a:cubicBezTo>
                  <a:cubicBezTo>
                    <a:pt x="902" y="725"/>
                    <a:pt x="913" y="681"/>
                    <a:pt x="899" y="62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6567085" y="3546150"/>
              <a:ext cx="11947" cy="17482"/>
            </a:xfrm>
            <a:custGeom>
              <a:rect b="b" l="l" r="r" t="t"/>
              <a:pathLst>
                <a:path extrusionOk="0" h="458" w="313">
                  <a:moveTo>
                    <a:pt x="313" y="0"/>
                  </a:moveTo>
                  <a:cubicBezTo>
                    <a:pt x="256" y="35"/>
                    <a:pt x="228" y="67"/>
                    <a:pt x="234" y="101"/>
                  </a:cubicBezTo>
                  <a:cubicBezTo>
                    <a:pt x="253" y="221"/>
                    <a:pt x="155" y="360"/>
                    <a:pt x="0" y="458"/>
                  </a:cubicBezTo>
                  <a:cubicBezTo>
                    <a:pt x="155" y="363"/>
                    <a:pt x="256" y="221"/>
                    <a:pt x="237" y="101"/>
                  </a:cubicBezTo>
                  <a:cubicBezTo>
                    <a:pt x="231" y="67"/>
                    <a:pt x="259" y="35"/>
                    <a:pt x="31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6654420" y="3506987"/>
              <a:ext cx="1565" cy="2328"/>
            </a:xfrm>
            <a:custGeom>
              <a:rect b="b" l="l" r="r" t="t"/>
              <a:pathLst>
                <a:path extrusionOk="0" h="61" w="41">
                  <a:moveTo>
                    <a:pt x="39" y="0"/>
                  </a:moveTo>
                  <a:lnTo>
                    <a:pt x="39" y="0"/>
                  </a:lnTo>
                  <a:cubicBezTo>
                    <a:pt x="40" y="4"/>
                    <a:pt x="40" y="7"/>
                    <a:pt x="40" y="11"/>
                  </a:cubicBezTo>
                  <a:lnTo>
                    <a:pt x="40" y="11"/>
                  </a:lnTo>
                  <a:cubicBezTo>
                    <a:pt x="40" y="7"/>
                    <a:pt x="40" y="4"/>
                    <a:pt x="39" y="0"/>
                  </a:cubicBezTo>
                  <a:close/>
                  <a:moveTo>
                    <a:pt x="40" y="11"/>
                  </a:moveTo>
                  <a:cubicBezTo>
                    <a:pt x="40" y="27"/>
                    <a:pt x="27" y="45"/>
                    <a:pt x="1" y="60"/>
                  </a:cubicBezTo>
                  <a:cubicBezTo>
                    <a:pt x="28" y="44"/>
                    <a:pt x="41" y="28"/>
                    <a:pt x="40" y="1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6637548" y="3511911"/>
              <a:ext cx="13550" cy="17749"/>
            </a:xfrm>
            <a:custGeom>
              <a:rect b="b" l="l" r="r" t="t"/>
              <a:pathLst>
                <a:path extrusionOk="0" h="465" w="355">
                  <a:moveTo>
                    <a:pt x="149" y="465"/>
                  </a:moveTo>
                  <a:cubicBezTo>
                    <a:pt x="355" y="364"/>
                    <a:pt x="1" y="95"/>
                    <a:pt x="149" y="1"/>
                  </a:cubicBezTo>
                  <a:cubicBezTo>
                    <a:pt x="1" y="95"/>
                    <a:pt x="355" y="364"/>
                    <a:pt x="149" y="4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0"/>
            <p:cNvSpPr/>
            <p:nvPr/>
          </p:nvSpPr>
          <p:spPr>
            <a:xfrm>
              <a:off x="6525632" y="3542600"/>
              <a:ext cx="30536" cy="5267"/>
            </a:xfrm>
            <a:custGeom>
              <a:rect b="b" l="l" r="r" t="t"/>
              <a:pathLst>
                <a:path extrusionOk="0" h="138" w="800">
                  <a:moveTo>
                    <a:pt x="799" y="0"/>
                  </a:moveTo>
                  <a:cubicBezTo>
                    <a:pt x="748" y="31"/>
                    <a:pt x="635" y="49"/>
                    <a:pt x="477" y="49"/>
                  </a:cubicBezTo>
                  <a:cubicBezTo>
                    <a:pt x="272" y="49"/>
                    <a:pt x="82" y="87"/>
                    <a:pt x="0" y="137"/>
                  </a:cubicBezTo>
                  <a:cubicBezTo>
                    <a:pt x="86" y="87"/>
                    <a:pt x="272" y="49"/>
                    <a:pt x="480" y="49"/>
                  </a:cubicBezTo>
                  <a:cubicBezTo>
                    <a:pt x="635" y="49"/>
                    <a:pt x="748" y="31"/>
                    <a:pt x="79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6559718" y="3488894"/>
              <a:ext cx="17864" cy="6298"/>
            </a:xfrm>
            <a:custGeom>
              <a:rect b="b" l="l" r="r" t="t"/>
              <a:pathLst>
                <a:path extrusionOk="0" h="165" w="468">
                  <a:moveTo>
                    <a:pt x="468" y="1"/>
                  </a:moveTo>
                  <a:lnTo>
                    <a:pt x="468" y="1"/>
                  </a:lnTo>
                  <a:cubicBezTo>
                    <a:pt x="256" y="54"/>
                    <a:pt x="95" y="108"/>
                    <a:pt x="1" y="165"/>
                  </a:cubicBezTo>
                  <a:cubicBezTo>
                    <a:pt x="95" y="108"/>
                    <a:pt x="256" y="54"/>
                    <a:pt x="46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6542618" y="3516377"/>
              <a:ext cx="15802" cy="4390"/>
            </a:xfrm>
            <a:custGeom>
              <a:rect b="b" l="l" r="r" t="t"/>
              <a:pathLst>
                <a:path extrusionOk="0" h="115" w="414">
                  <a:moveTo>
                    <a:pt x="414" y="0"/>
                  </a:moveTo>
                  <a:lnTo>
                    <a:pt x="414" y="0"/>
                  </a:lnTo>
                  <a:cubicBezTo>
                    <a:pt x="348" y="47"/>
                    <a:pt x="268" y="74"/>
                    <a:pt x="187" y="74"/>
                  </a:cubicBezTo>
                  <a:cubicBezTo>
                    <a:pt x="178" y="74"/>
                    <a:pt x="170" y="74"/>
                    <a:pt x="161" y="73"/>
                  </a:cubicBezTo>
                  <a:cubicBezTo>
                    <a:pt x="153" y="72"/>
                    <a:pt x="145" y="72"/>
                    <a:pt x="137" y="72"/>
                  </a:cubicBezTo>
                  <a:cubicBezTo>
                    <a:pt x="88" y="72"/>
                    <a:pt x="41" y="87"/>
                    <a:pt x="0" y="114"/>
                  </a:cubicBezTo>
                  <a:cubicBezTo>
                    <a:pt x="40" y="88"/>
                    <a:pt x="86" y="75"/>
                    <a:pt x="133" y="75"/>
                  </a:cubicBezTo>
                  <a:cubicBezTo>
                    <a:pt x="143" y="75"/>
                    <a:pt x="152" y="75"/>
                    <a:pt x="161" y="76"/>
                  </a:cubicBezTo>
                  <a:cubicBezTo>
                    <a:pt x="166" y="76"/>
                    <a:pt x="171" y="77"/>
                    <a:pt x="175" y="77"/>
                  </a:cubicBezTo>
                  <a:cubicBezTo>
                    <a:pt x="261" y="77"/>
                    <a:pt x="345" y="49"/>
                    <a:pt x="41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6715416" y="3608902"/>
              <a:ext cx="12787" cy="2099"/>
            </a:xfrm>
            <a:custGeom>
              <a:rect b="b" l="l" r="r" t="t"/>
              <a:pathLst>
                <a:path extrusionOk="0" h="55" w="335">
                  <a:moveTo>
                    <a:pt x="335" y="1"/>
                  </a:moveTo>
                  <a:cubicBezTo>
                    <a:pt x="314" y="15"/>
                    <a:pt x="280" y="18"/>
                    <a:pt x="240" y="18"/>
                  </a:cubicBezTo>
                  <a:lnTo>
                    <a:pt x="240" y="18"/>
                  </a:lnTo>
                  <a:cubicBezTo>
                    <a:pt x="221" y="18"/>
                    <a:pt x="199" y="17"/>
                    <a:pt x="178" y="17"/>
                  </a:cubicBezTo>
                  <a:cubicBezTo>
                    <a:pt x="177" y="17"/>
                    <a:pt x="177" y="17"/>
                    <a:pt x="177" y="17"/>
                  </a:cubicBezTo>
                  <a:lnTo>
                    <a:pt x="177" y="17"/>
                  </a:lnTo>
                  <a:cubicBezTo>
                    <a:pt x="177" y="17"/>
                    <a:pt x="177" y="17"/>
                    <a:pt x="176" y="17"/>
                  </a:cubicBezTo>
                  <a:cubicBezTo>
                    <a:pt x="116" y="17"/>
                    <a:pt x="51" y="21"/>
                    <a:pt x="0" y="55"/>
                  </a:cubicBezTo>
                  <a:cubicBezTo>
                    <a:pt x="51" y="22"/>
                    <a:pt x="116" y="17"/>
                    <a:pt x="177" y="17"/>
                  </a:cubicBezTo>
                  <a:lnTo>
                    <a:pt x="177" y="17"/>
                  </a:lnTo>
                  <a:cubicBezTo>
                    <a:pt x="199" y="17"/>
                    <a:pt x="220" y="18"/>
                    <a:pt x="240" y="18"/>
                  </a:cubicBezTo>
                  <a:cubicBezTo>
                    <a:pt x="240" y="18"/>
                    <a:pt x="240" y="18"/>
                    <a:pt x="240" y="18"/>
                  </a:cubicBezTo>
                  <a:lnTo>
                    <a:pt x="240" y="18"/>
                  </a:lnTo>
                  <a:cubicBezTo>
                    <a:pt x="241" y="18"/>
                    <a:pt x="241" y="18"/>
                    <a:pt x="241" y="18"/>
                  </a:cubicBezTo>
                  <a:cubicBezTo>
                    <a:pt x="281" y="18"/>
                    <a:pt x="315" y="15"/>
                    <a:pt x="33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0"/>
            <p:cNvSpPr/>
            <p:nvPr/>
          </p:nvSpPr>
          <p:spPr>
            <a:xfrm>
              <a:off x="6780001" y="3595199"/>
              <a:ext cx="58820" cy="30269"/>
            </a:xfrm>
            <a:custGeom>
              <a:rect b="b" l="l" r="r" t="t"/>
              <a:pathLst>
                <a:path extrusionOk="0" h="793" w="1541">
                  <a:moveTo>
                    <a:pt x="583" y="22"/>
                  </a:moveTo>
                  <a:lnTo>
                    <a:pt x="583" y="22"/>
                  </a:lnTo>
                  <a:cubicBezTo>
                    <a:pt x="641" y="40"/>
                    <a:pt x="693" y="71"/>
                    <a:pt x="736" y="117"/>
                  </a:cubicBezTo>
                  <a:cubicBezTo>
                    <a:pt x="693" y="70"/>
                    <a:pt x="641" y="40"/>
                    <a:pt x="583" y="22"/>
                  </a:cubicBezTo>
                  <a:close/>
                  <a:moveTo>
                    <a:pt x="437" y="0"/>
                  </a:moveTo>
                  <a:cubicBezTo>
                    <a:pt x="286" y="0"/>
                    <a:pt x="123" y="59"/>
                    <a:pt x="0" y="142"/>
                  </a:cubicBezTo>
                  <a:cubicBezTo>
                    <a:pt x="123" y="61"/>
                    <a:pt x="288" y="1"/>
                    <a:pt x="440" y="1"/>
                  </a:cubicBezTo>
                  <a:cubicBezTo>
                    <a:pt x="490" y="1"/>
                    <a:pt x="538" y="8"/>
                    <a:pt x="583" y="22"/>
                  </a:cubicBezTo>
                  <a:lnTo>
                    <a:pt x="583" y="22"/>
                  </a:lnTo>
                  <a:cubicBezTo>
                    <a:pt x="537" y="7"/>
                    <a:pt x="488" y="0"/>
                    <a:pt x="437" y="0"/>
                  </a:cubicBezTo>
                  <a:close/>
                  <a:moveTo>
                    <a:pt x="1541" y="647"/>
                  </a:moveTo>
                  <a:lnTo>
                    <a:pt x="1541" y="647"/>
                  </a:lnTo>
                  <a:cubicBezTo>
                    <a:pt x="1531" y="695"/>
                    <a:pt x="1487" y="742"/>
                    <a:pt x="1414" y="792"/>
                  </a:cubicBezTo>
                  <a:cubicBezTo>
                    <a:pt x="1487" y="742"/>
                    <a:pt x="1534" y="695"/>
                    <a:pt x="1541" y="6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0"/>
            <p:cNvSpPr/>
            <p:nvPr/>
          </p:nvSpPr>
          <p:spPr>
            <a:xfrm>
              <a:off x="6760839" y="3581191"/>
              <a:ext cx="496" cy="420"/>
            </a:xfrm>
            <a:custGeom>
              <a:rect b="b" l="l" r="r" t="t"/>
              <a:pathLst>
                <a:path extrusionOk="0" h="11" w="13">
                  <a:moveTo>
                    <a:pt x="13" y="1"/>
                  </a:moveTo>
                  <a:cubicBezTo>
                    <a:pt x="10" y="4"/>
                    <a:pt x="3" y="7"/>
                    <a:pt x="0" y="10"/>
                  </a:cubicBezTo>
                  <a:cubicBezTo>
                    <a:pt x="3" y="7"/>
                    <a:pt x="10" y="4"/>
                    <a:pt x="1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0"/>
            <p:cNvSpPr/>
            <p:nvPr/>
          </p:nvSpPr>
          <p:spPr>
            <a:xfrm>
              <a:off x="6763969" y="3575694"/>
              <a:ext cx="18512" cy="34544"/>
            </a:xfrm>
            <a:custGeom>
              <a:rect b="b" l="l" r="r" t="t"/>
              <a:pathLst>
                <a:path extrusionOk="0" h="905" w="485">
                  <a:moveTo>
                    <a:pt x="77" y="0"/>
                  </a:moveTo>
                  <a:cubicBezTo>
                    <a:pt x="46" y="0"/>
                    <a:pt x="20" y="6"/>
                    <a:pt x="0" y="19"/>
                  </a:cubicBezTo>
                  <a:cubicBezTo>
                    <a:pt x="20" y="6"/>
                    <a:pt x="47" y="0"/>
                    <a:pt x="77" y="0"/>
                  </a:cubicBezTo>
                  <a:lnTo>
                    <a:pt x="77" y="0"/>
                  </a:ln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78" y="0"/>
                  </a:moveTo>
                  <a:cubicBezTo>
                    <a:pt x="77" y="0"/>
                    <a:pt x="77" y="0"/>
                    <a:pt x="77" y="0"/>
                  </a:cubicBezTo>
                  <a:lnTo>
                    <a:pt x="77" y="0"/>
                  </a:lnTo>
                  <a:cubicBezTo>
                    <a:pt x="155" y="1"/>
                    <a:pt x="258" y="39"/>
                    <a:pt x="333" y="103"/>
                  </a:cubicBezTo>
                  <a:lnTo>
                    <a:pt x="333" y="103"/>
                  </a:lnTo>
                  <a:cubicBezTo>
                    <a:pt x="259" y="39"/>
                    <a:pt x="156" y="0"/>
                    <a:pt x="78" y="0"/>
                  </a:cubicBezTo>
                  <a:close/>
                  <a:moveTo>
                    <a:pt x="333" y="103"/>
                  </a:moveTo>
                  <a:cubicBezTo>
                    <a:pt x="436" y="191"/>
                    <a:pt x="483" y="330"/>
                    <a:pt x="332" y="483"/>
                  </a:cubicBezTo>
                  <a:cubicBezTo>
                    <a:pt x="485" y="330"/>
                    <a:pt x="437" y="191"/>
                    <a:pt x="333" y="103"/>
                  </a:cubicBezTo>
                  <a:close/>
                  <a:moveTo>
                    <a:pt x="332" y="483"/>
                  </a:moveTo>
                  <a:lnTo>
                    <a:pt x="332" y="483"/>
                  </a:lnTo>
                  <a:cubicBezTo>
                    <a:pt x="124" y="688"/>
                    <a:pt x="92" y="844"/>
                    <a:pt x="127" y="889"/>
                  </a:cubicBezTo>
                  <a:lnTo>
                    <a:pt x="127" y="889"/>
                  </a:lnTo>
                  <a:cubicBezTo>
                    <a:pt x="94" y="842"/>
                    <a:pt x="126" y="688"/>
                    <a:pt x="332" y="483"/>
                  </a:cubicBezTo>
                  <a:close/>
                  <a:moveTo>
                    <a:pt x="127" y="889"/>
                  </a:moveTo>
                  <a:lnTo>
                    <a:pt x="127" y="889"/>
                  </a:lnTo>
                  <a:cubicBezTo>
                    <a:pt x="134" y="899"/>
                    <a:pt x="143" y="904"/>
                    <a:pt x="155" y="904"/>
                  </a:cubicBezTo>
                  <a:cubicBezTo>
                    <a:pt x="164" y="904"/>
                    <a:pt x="175" y="901"/>
                    <a:pt x="187" y="893"/>
                  </a:cubicBezTo>
                  <a:lnTo>
                    <a:pt x="187" y="893"/>
                  </a:lnTo>
                  <a:cubicBezTo>
                    <a:pt x="175" y="900"/>
                    <a:pt x="164" y="903"/>
                    <a:pt x="155" y="903"/>
                  </a:cubicBezTo>
                  <a:cubicBezTo>
                    <a:pt x="143" y="903"/>
                    <a:pt x="134" y="898"/>
                    <a:pt x="127" y="88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6739005" y="3581572"/>
              <a:ext cx="21757" cy="3512"/>
            </a:xfrm>
            <a:custGeom>
              <a:rect b="b" l="l" r="r" t="t"/>
              <a:pathLst>
                <a:path extrusionOk="0" h="92" w="570">
                  <a:moveTo>
                    <a:pt x="569" y="0"/>
                  </a:moveTo>
                  <a:cubicBezTo>
                    <a:pt x="466" y="64"/>
                    <a:pt x="223" y="37"/>
                    <a:pt x="75" y="66"/>
                  </a:cubicBezTo>
                  <a:lnTo>
                    <a:pt x="75" y="66"/>
                  </a:lnTo>
                  <a:cubicBezTo>
                    <a:pt x="222" y="38"/>
                    <a:pt x="467" y="66"/>
                    <a:pt x="569" y="0"/>
                  </a:cubicBezTo>
                  <a:close/>
                  <a:moveTo>
                    <a:pt x="75" y="66"/>
                  </a:moveTo>
                  <a:cubicBezTo>
                    <a:pt x="46" y="72"/>
                    <a:pt x="20" y="80"/>
                    <a:pt x="1" y="92"/>
                  </a:cubicBezTo>
                  <a:cubicBezTo>
                    <a:pt x="21" y="80"/>
                    <a:pt x="46" y="72"/>
                    <a:pt x="75" y="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5608775" y="3525118"/>
              <a:ext cx="28742" cy="9848"/>
            </a:xfrm>
            <a:custGeom>
              <a:rect b="b" l="l" r="r" t="t"/>
              <a:pathLst>
                <a:path extrusionOk="0" h="258" w="753">
                  <a:moveTo>
                    <a:pt x="547" y="0"/>
                  </a:moveTo>
                  <a:cubicBezTo>
                    <a:pt x="361" y="0"/>
                    <a:pt x="103" y="80"/>
                    <a:pt x="1" y="144"/>
                  </a:cubicBezTo>
                  <a:cubicBezTo>
                    <a:pt x="105" y="80"/>
                    <a:pt x="362" y="1"/>
                    <a:pt x="547" y="1"/>
                  </a:cubicBezTo>
                  <a:cubicBezTo>
                    <a:pt x="664" y="1"/>
                    <a:pt x="752" y="33"/>
                    <a:pt x="752" y="122"/>
                  </a:cubicBezTo>
                  <a:cubicBezTo>
                    <a:pt x="752" y="32"/>
                    <a:pt x="664" y="0"/>
                    <a:pt x="547" y="0"/>
                  </a:cubicBezTo>
                  <a:close/>
                  <a:moveTo>
                    <a:pt x="752" y="122"/>
                  </a:moveTo>
                  <a:cubicBezTo>
                    <a:pt x="752" y="176"/>
                    <a:pt x="724" y="229"/>
                    <a:pt x="676" y="258"/>
                  </a:cubicBezTo>
                  <a:cubicBezTo>
                    <a:pt x="724" y="229"/>
                    <a:pt x="752" y="179"/>
                    <a:pt x="752" y="1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6589835" y="3538707"/>
              <a:ext cx="78630" cy="17558"/>
            </a:xfrm>
            <a:custGeom>
              <a:rect b="b" l="l" r="r" t="t"/>
              <a:pathLst>
                <a:path extrusionOk="0" h="460" w="2060">
                  <a:moveTo>
                    <a:pt x="1404" y="1"/>
                  </a:moveTo>
                  <a:cubicBezTo>
                    <a:pt x="1403" y="1"/>
                    <a:pt x="1403" y="1"/>
                    <a:pt x="1403" y="1"/>
                  </a:cubicBezTo>
                  <a:lnTo>
                    <a:pt x="1403" y="1"/>
                  </a:lnTo>
                  <a:cubicBezTo>
                    <a:pt x="1525" y="1"/>
                    <a:pt x="1610" y="18"/>
                    <a:pt x="1633" y="60"/>
                  </a:cubicBezTo>
                  <a:cubicBezTo>
                    <a:pt x="1610" y="18"/>
                    <a:pt x="1525" y="1"/>
                    <a:pt x="1404" y="1"/>
                  </a:cubicBezTo>
                  <a:close/>
                  <a:moveTo>
                    <a:pt x="1403" y="1"/>
                  </a:moveTo>
                  <a:cubicBezTo>
                    <a:pt x="1014" y="1"/>
                    <a:pt x="256" y="180"/>
                    <a:pt x="1" y="331"/>
                  </a:cubicBezTo>
                  <a:cubicBezTo>
                    <a:pt x="258" y="180"/>
                    <a:pt x="1015" y="1"/>
                    <a:pt x="1403" y="1"/>
                  </a:cubicBezTo>
                  <a:lnTo>
                    <a:pt x="1403" y="1"/>
                  </a:lnTo>
                  <a:cubicBezTo>
                    <a:pt x="1403" y="1"/>
                    <a:pt x="1403" y="1"/>
                    <a:pt x="1403" y="1"/>
                  </a:cubicBezTo>
                  <a:close/>
                  <a:moveTo>
                    <a:pt x="1633" y="60"/>
                  </a:moveTo>
                  <a:cubicBezTo>
                    <a:pt x="1712" y="206"/>
                    <a:pt x="1917" y="459"/>
                    <a:pt x="2025" y="459"/>
                  </a:cubicBezTo>
                  <a:cubicBezTo>
                    <a:pt x="2038" y="459"/>
                    <a:pt x="2049" y="455"/>
                    <a:pt x="2059" y="448"/>
                  </a:cubicBezTo>
                  <a:lnTo>
                    <a:pt x="2059" y="448"/>
                  </a:lnTo>
                  <a:cubicBezTo>
                    <a:pt x="2050" y="455"/>
                    <a:pt x="2039" y="458"/>
                    <a:pt x="2027" y="458"/>
                  </a:cubicBezTo>
                  <a:cubicBezTo>
                    <a:pt x="1919" y="458"/>
                    <a:pt x="1712" y="204"/>
                    <a:pt x="1633" y="6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6671558" y="3546112"/>
              <a:ext cx="40995" cy="47293"/>
            </a:xfrm>
            <a:custGeom>
              <a:rect b="b" l="l" r="r" t="t"/>
              <a:pathLst>
                <a:path extrusionOk="0" h="1239" w="1074">
                  <a:moveTo>
                    <a:pt x="194" y="1"/>
                  </a:moveTo>
                  <a:cubicBezTo>
                    <a:pt x="113" y="1"/>
                    <a:pt x="44" y="15"/>
                    <a:pt x="0" y="45"/>
                  </a:cubicBezTo>
                  <a:cubicBezTo>
                    <a:pt x="44" y="16"/>
                    <a:pt x="112" y="2"/>
                    <a:pt x="192" y="2"/>
                  </a:cubicBezTo>
                  <a:cubicBezTo>
                    <a:pt x="529" y="2"/>
                    <a:pt x="1072" y="245"/>
                    <a:pt x="865" y="541"/>
                  </a:cubicBezTo>
                  <a:cubicBezTo>
                    <a:pt x="1074" y="243"/>
                    <a:pt x="531" y="1"/>
                    <a:pt x="194" y="1"/>
                  </a:cubicBezTo>
                  <a:close/>
                  <a:moveTo>
                    <a:pt x="865" y="541"/>
                  </a:moveTo>
                  <a:cubicBezTo>
                    <a:pt x="611" y="904"/>
                    <a:pt x="469" y="1146"/>
                    <a:pt x="540" y="1218"/>
                  </a:cubicBezTo>
                  <a:lnTo>
                    <a:pt x="540" y="1218"/>
                  </a:lnTo>
                  <a:cubicBezTo>
                    <a:pt x="470" y="1147"/>
                    <a:pt x="614" y="906"/>
                    <a:pt x="865" y="541"/>
                  </a:cubicBezTo>
                  <a:close/>
                  <a:moveTo>
                    <a:pt x="540" y="1218"/>
                  </a:moveTo>
                  <a:lnTo>
                    <a:pt x="540" y="1218"/>
                  </a:lnTo>
                  <a:cubicBezTo>
                    <a:pt x="552" y="1229"/>
                    <a:pt x="568" y="1236"/>
                    <a:pt x="591" y="1239"/>
                  </a:cubicBezTo>
                  <a:cubicBezTo>
                    <a:pt x="568" y="1236"/>
                    <a:pt x="552" y="1229"/>
                    <a:pt x="540" y="121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6240307" y="3891059"/>
              <a:ext cx="14963" cy="4199"/>
            </a:xfrm>
            <a:custGeom>
              <a:rect b="b" l="l" r="r" t="t"/>
              <a:pathLst>
                <a:path extrusionOk="0" h="110" w="392">
                  <a:moveTo>
                    <a:pt x="256" y="1"/>
                  </a:moveTo>
                  <a:cubicBezTo>
                    <a:pt x="177" y="1"/>
                    <a:pt x="78" y="38"/>
                    <a:pt x="0" y="87"/>
                  </a:cubicBezTo>
                  <a:cubicBezTo>
                    <a:pt x="79" y="39"/>
                    <a:pt x="177" y="2"/>
                    <a:pt x="256" y="2"/>
                  </a:cubicBezTo>
                  <a:cubicBezTo>
                    <a:pt x="326" y="2"/>
                    <a:pt x="381" y="32"/>
                    <a:pt x="392" y="109"/>
                  </a:cubicBezTo>
                  <a:cubicBezTo>
                    <a:pt x="383" y="31"/>
                    <a:pt x="327" y="1"/>
                    <a:pt x="25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5697598" y="3525118"/>
              <a:ext cx="28933" cy="4657"/>
            </a:xfrm>
            <a:custGeom>
              <a:rect b="b" l="l" r="r" t="t"/>
              <a:pathLst>
                <a:path extrusionOk="0" h="122" w="758">
                  <a:moveTo>
                    <a:pt x="758" y="1"/>
                  </a:moveTo>
                  <a:cubicBezTo>
                    <a:pt x="696" y="40"/>
                    <a:pt x="553" y="49"/>
                    <a:pt x="329" y="49"/>
                  </a:cubicBezTo>
                  <a:lnTo>
                    <a:pt x="329" y="49"/>
                  </a:lnTo>
                  <a:cubicBezTo>
                    <a:pt x="317" y="49"/>
                    <a:pt x="306" y="48"/>
                    <a:pt x="294" y="48"/>
                  </a:cubicBezTo>
                  <a:cubicBezTo>
                    <a:pt x="192" y="48"/>
                    <a:pt x="91" y="74"/>
                    <a:pt x="0" y="122"/>
                  </a:cubicBezTo>
                  <a:cubicBezTo>
                    <a:pt x="96" y="74"/>
                    <a:pt x="200" y="49"/>
                    <a:pt x="307" y="49"/>
                  </a:cubicBezTo>
                  <a:cubicBezTo>
                    <a:pt x="313" y="49"/>
                    <a:pt x="319" y="49"/>
                    <a:pt x="326" y="49"/>
                  </a:cubicBezTo>
                  <a:cubicBezTo>
                    <a:pt x="327" y="49"/>
                    <a:pt x="328" y="49"/>
                    <a:pt x="329" y="49"/>
                  </a:cubicBezTo>
                  <a:lnTo>
                    <a:pt x="329" y="49"/>
                  </a:lnTo>
                  <a:cubicBezTo>
                    <a:pt x="329" y="49"/>
                    <a:pt x="329" y="49"/>
                    <a:pt x="329" y="49"/>
                  </a:cubicBezTo>
                  <a:cubicBezTo>
                    <a:pt x="552" y="49"/>
                    <a:pt x="696" y="40"/>
                    <a:pt x="75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5728326" y="3517904"/>
              <a:ext cx="44964" cy="12367"/>
            </a:xfrm>
            <a:custGeom>
              <a:rect b="b" l="l" r="r" t="t"/>
              <a:pathLst>
                <a:path extrusionOk="0" h="324" w="1178">
                  <a:moveTo>
                    <a:pt x="281" y="1"/>
                  </a:moveTo>
                  <a:cubicBezTo>
                    <a:pt x="148" y="1"/>
                    <a:pt x="42" y="12"/>
                    <a:pt x="0" y="36"/>
                  </a:cubicBezTo>
                  <a:cubicBezTo>
                    <a:pt x="43" y="12"/>
                    <a:pt x="149" y="1"/>
                    <a:pt x="281" y="1"/>
                  </a:cubicBezTo>
                  <a:cubicBezTo>
                    <a:pt x="633" y="1"/>
                    <a:pt x="1170" y="82"/>
                    <a:pt x="1174" y="219"/>
                  </a:cubicBezTo>
                  <a:lnTo>
                    <a:pt x="1174" y="219"/>
                  </a:lnTo>
                  <a:cubicBezTo>
                    <a:pt x="1178" y="82"/>
                    <a:pt x="635" y="1"/>
                    <a:pt x="281" y="1"/>
                  </a:cubicBezTo>
                  <a:close/>
                  <a:moveTo>
                    <a:pt x="1174" y="219"/>
                  </a:moveTo>
                  <a:lnTo>
                    <a:pt x="1174" y="219"/>
                  </a:lnTo>
                  <a:cubicBezTo>
                    <a:pt x="1174" y="224"/>
                    <a:pt x="1173" y="230"/>
                    <a:pt x="1171" y="235"/>
                  </a:cubicBezTo>
                  <a:cubicBezTo>
                    <a:pt x="1159" y="273"/>
                    <a:pt x="1134" y="305"/>
                    <a:pt x="1099" y="324"/>
                  </a:cubicBezTo>
                  <a:cubicBezTo>
                    <a:pt x="1134" y="305"/>
                    <a:pt x="1159" y="273"/>
                    <a:pt x="1171" y="238"/>
                  </a:cubicBezTo>
                  <a:cubicBezTo>
                    <a:pt x="1174" y="232"/>
                    <a:pt x="1175" y="225"/>
                    <a:pt x="1174" y="2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5747831" y="3534203"/>
              <a:ext cx="2825" cy="2596"/>
            </a:xfrm>
            <a:custGeom>
              <a:rect b="b" l="l" r="r" t="t"/>
              <a:pathLst>
                <a:path extrusionOk="0" h="68" w="74">
                  <a:moveTo>
                    <a:pt x="73" y="1"/>
                  </a:moveTo>
                  <a:cubicBezTo>
                    <a:pt x="45" y="17"/>
                    <a:pt x="20" y="39"/>
                    <a:pt x="1" y="67"/>
                  </a:cubicBezTo>
                  <a:cubicBezTo>
                    <a:pt x="20" y="42"/>
                    <a:pt x="45" y="17"/>
                    <a:pt x="7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6499981" y="3479733"/>
              <a:ext cx="32521" cy="6069"/>
            </a:xfrm>
            <a:custGeom>
              <a:rect b="b" l="l" r="r" t="t"/>
              <a:pathLst>
                <a:path extrusionOk="0" h="159" w="852">
                  <a:moveTo>
                    <a:pt x="470" y="0"/>
                  </a:moveTo>
                  <a:cubicBezTo>
                    <a:pt x="293" y="0"/>
                    <a:pt x="96" y="37"/>
                    <a:pt x="0" y="99"/>
                  </a:cubicBezTo>
                  <a:cubicBezTo>
                    <a:pt x="96" y="37"/>
                    <a:pt x="293" y="0"/>
                    <a:pt x="471" y="0"/>
                  </a:cubicBezTo>
                  <a:lnTo>
                    <a:pt x="471" y="0"/>
                  </a:lnTo>
                  <a:cubicBezTo>
                    <a:pt x="471" y="0"/>
                    <a:pt x="471" y="0"/>
                    <a:pt x="470" y="0"/>
                  </a:cubicBezTo>
                  <a:close/>
                  <a:moveTo>
                    <a:pt x="472" y="0"/>
                  </a:moveTo>
                  <a:cubicBezTo>
                    <a:pt x="471" y="0"/>
                    <a:pt x="471" y="0"/>
                    <a:pt x="471" y="0"/>
                  </a:cubicBezTo>
                  <a:lnTo>
                    <a:pt x="471" y="0"/>
                  </a:lnTo>
                  <a:cubicBezTo>
                    <a:pt x="673" y="0"/>
                    <a:pt x="849" y="48"/>
                    <a:pt x="821" y="159"/>
                  </a:cubicBezTo>
                  <a:cubicBezTo>
                    <a:pt x="851" y="48"/>
                    <a:pt x="674" y="0"/>
                    <a:pt x="47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6499600" y="3483856"/>
              <a:ext cx="153" cy="38"/>
            </a:xfrm>
            <a:custGeom>
              <a:rect b="b" l="l" r="r" t="t"/>
              <a:pathLst>
                <a:path extrusionOk="0" h="1" w="4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6043423" y="3873539"/>
              <a:ext cx="26414" cy="12443"/>
            </a:xfrm>
            <a:custGeom>
              <a:rect b="b" l="l" r="r" t="t"/>
              <a:pathLst>
                <a:path extrusionOk="0" h="326" w="692">
                  <a:moveTo>
                    <a:pt x="0" y="0"/>
                  </a:moveTo>
                  <a:cubicBezTo>
                    <a:pt x="382" y="3"/>
                    <a:pt x="687" y="122"/>
                    <a:pt x="689" y="240"/>
                  </a:cubicBezTo>
                  <a:lnTo>
                    <a:pt x="689" y="240"/>
                  </a:lnTo>
                  <a:cubicBezTo>
                    <a:pt x="691" y="123"/>
                    <a:pt x="385" y="0"/>
                    <a:pt x="0" y="0"/>
                  </a:cubicBezTo>
                  <a:close/>
                  <a:moveTo>
                    <a:pt x="689" y="240"/>
                  </a:moveTo>
                  <a:cubicBezTo>
                    <a:pt x="689" y="252"/>
                    <a:pt x="685" y="263"/>
                    <a:pt x="679" y="275"/>
                  </a:cubicBezTo>
                  <a:cubicBezTo>
                    <a:pt x="676" y="280"/>
                    <a:pt x="673" y="285"/>
                    <a:pt x="669" y="289"/>
                  </a:cubicBezTo>
                  <a:lnTo>
                    <a:pt x="669" y="289"/>
                  </a:lnTo>
                  <a:cubicBezTo>
                    <a:pt x="672" y="286"/>
                    <a:pt x="676" y="282"/>
                    <a:pt x="679" y="278"/>
                  </a:cubicBezTo>
                  <a:cubicBezTo>
                    <a:pt x="686" y="265"/>
                    <a:pt x="689" y="253"/>
                    <a:pt x="689" y="240"/>
                  </a:cubicBezTo>
                  <a:close/>
                  <a:moveTo>
                    <a:pt x="669" y="289"/>
                  </a:moveTo>
                  <a:lnTo>
                    <a:pt x="669" y="289"/>
                  </a:lnTo>
                  <a:cubicBezTo>
                    <a:pt x="656" y="303"/>
                    <a:pt x="643" y="315"/>
                    <a:pt x="625" y="325"/>
                  </a:cubicBezTo>
                  <a:cubicBezTo>
                    <a:pt x="642" y="316"/>
                    <a:pt x="657" y="304"/>
                    <a:pt x="669" y="28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5534572" y="4063781"/>
              <a:ext cx="14619" cy="10153"/>
            </a:xfrm>
            <a:custGeom>
              <a:rect b="b" l="l" r="r" t="t"/>
              <a:pathLst>
                <a:path extrusionOk="0" h="266" w="383">
                  <a:moveTo>
                    <a:pt x="382" y="1"/>
                  </a:moveTo>
                  <a:cubicBezTo>
                    <a:pt x="275" y="64"/>
                    <a:pt x="146" y="180"/>
                    <a:pt x="0" y="266"/>
                  </a:cubicBezTo>
                  <a:cubicBezTo>
                    <a:pt x="146" y="180"/>
                    <a:pt x="278" y="64"/>
                    <a:pt x="38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5512738" y="4046222"/>
              <a:ext cx="46567" cy="15421"/>
            </a:xfrm>
            <a:custGeom>
              <a:rect b="b" l="l" r="r" t="t"/>
              <a:pathLst>
                <a:path extrusionOk="0" h="404" w="1220">
                  <a:moveTo>
                    <a:pt x="353" y="1"/>
                  </a:moveTo>
                  <a:cubicBezTo>
                    <a:pt x="230" y="1"/>
                    <a:pt x="109" y="36"/>
                    <a:pt x="1" y="101"/>
                  </a:cubicBezTo>
                  <a:cubicBezTo>
                    <a:pt x="109" y="35"/>
                    <a:pt x="231" y="2"/>
                    <a:pt x="354" y="2"/>
                  </a:cubicBezTo>
                  <a:cubicBezTo>
                    <a:pt x="404" y="2"/>
                    <a:pt x="454" y="8"/>
                    <a:pt x="503" y="19"/>
                  </a:cubicBezTo>
                  <a:cubicBezTo>
                    <a:pt x="453" y="7"/>
                    <a:pt x="403" y="1"/>
                    <a:pt x="353" y="1"/>
                  </a:cubicBezTo>
                  <a:close/>
                  <a:moveTo>
                    <a:pt x="503" y="19"/>
                  </a:moveTo>
                  <a:cubicBezTo>
                    <a:pt x="866" y="116"/>
                    <a:pt x="1216" y="337"/>
                    <a:pt x="1103" y="404"/>
                  </a:cubicBezTo>
                  <a:cubicBezTo>
                    <a:pt x="1219" y="337"/>
                    <a:pt x="869" y="116"/>
                    <a:pt x="503" y="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5522052" y="3530844"/>
              <a:ext cx="2672" cy="4733"/>
            </a:xfrm>
            <a:custGeom>
              <a:rect b="b" l="l" r="r" t="t"/>
              <a:pathLst>
                <a:path extrusionOk="0" h="124" w="70">
                  <a:moveTo>
                    <a:pt x="38" y="63"/>
                  </a:moveTo>
                  <a:cubicBezTo>
                    <a:pt x="35" y="89"/>
                    <a:pt x="22" y="111"/>
                    <a:pt x="0" y="123"/>
                  </a:cubicBezTo>
                  <a:cubicBezTo>
                    <a:pt x="22" y="111"/>
                    <a:pt x="35" y="89"/>
                    <a:pt x="38" y="63"/>
                  </a:cubicBezTo>
                  <a:cubicBezTo>
                    <a:pt x="38" y="38"/>
                    <a:pt x="47" y="13"/>
                    <a:pt x="69" y="0"/>
                  </a:cubicBezTo>
                  <a:cubicBezTo>
                    <a:pt x="47" y="13"/>
                    <a:pt x="38" y="38"/>
                    <a:pt x="38" y="6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5508043" y="3516988"/>
              <a:ext cx="534" cy="382"/>
            </a:xfrm>
            <a:custGeom>
              <a:rect b="b" l="l" r="r" t="t"/>
              <a:pathLst>
                <a:path extrusionOk="0" h="10" w="14">
                  <a:moveTo>
                    <a:pt x="1" y="10"/>
                  </a:moveTo>
                  <a:lnTo>
                    <a:pt x="13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5485523" y="3520728"/>
              <a:ext cx="18703" cy="6069"/>
            </a:xfrm>
            <a:custGeom>
              <a:rect b="b" l="l" r="r" t="t"/>
              <a:pathLst>
                <a:path extrusionOk="0" h="159" w="490">
                  <a:moveTo>
                    <a:pt x="1" y="158"/>
                  </a:moveTo>
                  <a:cubicBezTo>
                    <a:pt x="102" y="92"/>
                    <a:pt x="354" y="82"/>
                    <a:pt x="490" y="0"/>
                  </a:cubicBezTo>
                  <a:cubicBezTo>
                    <a:pt x="354" y="82"/>
                    <a:pt x="102" y="92"/>
                    <a:pt x="1" y="15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5509036" y="3510117"/>
              <a:ext cx="30498" cy="6794"/>
            </a:xfrm>
            <a:custGeom>
              <a:rect b="b" l="l" r="r" t="t"/>
              <a:pathLst>
                <a:path extrusionOk="0" h="178" w="799">
                  <a:moveTo>
                    <a:pt x="799" y="0"/>
                  </a:moveTo>
                  <a:lnTo>
                    <a:pt x="799" y="0"/>
                  </a:lnTo>
                  <a:cubicBezTo>
                    <a:pt x="669" y="70"/>
                    <a:pt x="180" y="76"/>
                    <a:pt x="0" y="177"/>
                  </a:cubicBezTo>
                  <a:cubicBezTo>
                    <a:pt x="183" y="79"/>
                    <a:pt x="676" y="73"/>
                    <a:pt x="79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5542282" y="3492062"/>
              <a:ext cx="45957" cy="16757"/>
            </a:xfrm>
            <a:custGeom>
              <a:rect b="b" l="l" r="r" t="t"/>
              <a:pathLst>
                <a:path extrusionOk="0" h="439" w="1204">
                  <a:moveTo>
                    <a:pt x="435" y="0"/>
                  </a:moveTo>
                  <a:cubicBezTo>
                    <a:pt x="268" y="0"/>
                    <a:pt x="110" y="46"/>
                    <a:pt x="0" y="110"/>
                  </a:cubicBezTo>
                  <a:cubicBezTo>
                    <a:pt x="109" y="47"/>
                    <a:pt x="267" y="2"/>
                    <a:pt x="433" y="2"/>
                  </a:cubicBezTo>
                  <a:cubicBezTo>
                    <a:pt x="546" y="2"/>
                    <a:pt x="663" y="23"/>
                    <a:pt x="771" y="72"/>
                  </a:cubicBezTo>
                  <a:cubicBezTo>
                    <a:pt x="1099" y="224"/>
                    <a:pt x="1203" y="357"/>
                    <a:pt x="1067" y="439"/>
                  </a:cubicBezTo>
                  <a:cubicBezTo>
                    <a:pt x="1203" y="360"/>
                    <a:pt x="1102" y="224"/>
                    <a:pt x="774" y="72"/>
                  </a:cubicBezTo>
                  <a:cubicBezTo>
                    <a:pt x="665" y="21"/>
                    <a:pt x="548" y="0"/>
                    <a:pt x="43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5540832" y="3517102"/>
              <a:ext cx="8474" cy="11375"/>
            </a:xfrm>
            <a:custGeom>
              <a:rect b="b" l="l" r="r" t="t"/>
              <a:pathLst>
                <a:path extrusionOk="0" h="298" w="222">
                  <a:moveTo>
                    <a:pt x="221" y="0"/>
                  </a:moveTo>
                  <a:cubicBezTo>
                    <a:pt x="147" y="45"/>
                    <a:pt x="99" y="96"/>
                    <a:pt x="71" y="150"/>
                  </a:cubicBezTo>
                  <a:lnTo>
                    <a:pt x="71" y="150"/>
                  </a:lnTo>
                  <a:cubicBezTo>
                    <a:pt x="99" y="98"/>
                    <a:pt x="147" y="47"/>
                    <a:pt x="221" y="0"/>
                  </a:cubicBezTo>
                  <a:close/>
                  <a:moveTo>
                    <a:pt x="71" y="150"/>
                  </a:moveTo>
                  <a:lnTo>
                    <a:pt x="71" y="150"/>
                  </a:lnTo>
                  <a:cubicBezTo>
                    <a:pt x="54" y="180"/>
                    <a:pt x="45" y="210"/>
                    <a:pt x="42" y="240"/>
                  </a:cubicBezTo>
                  <a:cubicBezTo>
                    <a:pt x="38" y="266"/>
                    <a:pt x="23" y="288"/>
                    <a:pt x="0" y="297"/>
                  </a:cubicBezTo>
                  <a:cubicBezTo>
                    <a:pt x="23" y="288"/>
                    <a:pt x="38" y="266"/>
                    <a:pt x="42" y="244"/>
                  </a:cubicBezTo>
                  <a:cubicBezTo>
                    <a:pt x="45" y="212"/>
                    <a:pt x="54" y="181"/>
                    <a:pt x="71" y="15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5468651" y="3510613"/>
              <a:ext cx="7634" cy="5916"/>
            </a:xfrm>
            <a:custGeom>
              <a:rect b="b" l="l" r="r" t="t"/>
              <a:pathLst>
                <a:path extrusionOk="0" h="155" w="200">
                  <a:moveTo>
                    <a:pt x="199" y="0"/>
                  </a:moveTo>
                  <a:cubicBezTo>
                    <a:pt x="171" y="19"/>
                    <a:pt x="143" y="38"/>
                    <a:pt x="117" y="63"/>
                  </a:cubicBezTo>
                  <a:cubicBezTo>
                    <a:pt x="83" y="95"/>
                    <a:pt x="42" y="126"/>
                    <a:pt x="1" y="155"/>
                  </a:cubicBezTo>
                  <a:cubicBezTo>
                    <a:pt x="42" y="126"/>
                    <a:pt x="83" y="95"/>
                    <a:pt x="121" y="63"/>
                  </a:cubicBezTo>
                  <a:cubicBezTo>
                    <a:pt x="146" y="38"/>
                    <a:pt x="171" y="19"/>
                    <a:pt x="19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5471056" y="3498780"/>
              <a:ext cx="43666" cy="6565"/>
            </a:xfrm>
            <a:custGeom>
              <a:rect b="b" l="l" r="r" t="t"/>
              <a:pathLst>
                <a:path extrusionOk="0" h="172" w="1144">
                  <a:moveTo>
                    <a:pt x="560" y="0"/>
                  </a:moveTo>
                  <a:cubicBezTo>
                    <a:pt x="350" y="0"/>
                    <a:pt x="129" y="31"/>
                    <a:pt x="1" y="99"/>
                  </a:cubicBezTo>
                  <a:cubicBezTo>
                    <a:pt x="129" y="31"/>
                    <a:pt x="350" y="0"/>
                    <a:pt x="561" y="0"/>
                  </a:cubicBezTo>
                  <a:lnTo>
                    <a:pt x="561" y="0"/>
                  </a:lnTo>
                  <a:cubicBezTo>
                    <a:pt x="561" y="0"/>
                    <a:pt x="561" y="0"/>
                    <a:pt x="560" y="0"/>
                  </a:cubicBezTo>
                  <a:close/>
                  <a:moveTo>
                    <a:pt x="561" y="0"/>
                  </a:moveTo>
                  <a:cubicBezTo>
                    <a:pt x="561" y="0"/>
                    <a:pt x="561" y="0"/>
                    <a:pt x="561" y="0"/>
                  </a:cubicBezTo>
                  <a:lnTo>
                    <a:pt x="561" y="0"/>
                  </a:lnTo>
                  <a:cubicBezTo>
                    <a:pt x="862" y="0"/>
                    <a:pt x="1142" y="63"/>
                    <a:pt x="1099" y="171"/>
                  </a:cubicBezTo>
                  <a:cubicBezTo>
                    <a:pt x="1144" y="63"/>
                    <a:pt x="863" y="0"/>
                    <a:pt x="56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5836654" y="3494811"/>
              <a:ext cx="15459" cy="14619"/>
            </a:xfrm>
            <a:custGeom>
              <a:rect b="b" l="l" r="r" t="t"/>
              <a:pathLst>
                <a:path extrusionOk="0" h="383" w="405">
                  <a:moveTo>
                    <a:pt x="0" y="0"/>
                  </a:moveTo>
                  <a:lnTo>
                    <a:pt x="0" y="0"/>
                  </a:lnTo>
                  <a:cubicBezTo>
                    <a:pt x="35" y="165"/>
                    <a:pt x="401" y="165"/>
                    <a:pt x="275" y="329"/>
                  </a:cubicBezTo>
                  <a:cubicBezTo>
                    <a:pt x="404" y="165"/>
                    <a:pt x="38" y="165"/>
                    <a:pt x="0" y="0"/>
                  </a:cubicBezTo>
                  <a:close/>
                  <a:moveTo>
                    <a:pt x="275" y="329"/>
                  </a:moveTo>
                  <a:lnTo>
                    <a:pt x="275" y="329"/>
                  </a:lnTo>
                  <a:cubicBezTo>
                    <a:pt x="256" y="351"/>
                    <a:pt x="237" y="367"/>
                    <a:pt x="212" y="382"/>
                  </a:cubicBezTo>
                  <a:cubicBezTo>
                    <a:pt x="237" y="367"/>
                    <a:pt x="259" y="351"/>
                    <a:pt x="275" y="32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5897116" y="3483054"/>
              <a:ext cx="26185" cy="16260"/>
            </a:xfrm>
            <a:custGeom>
              <a:rect b="b" l="l" r="r" t="t"/>
              <a:pathLst>
                <a:path extrusionOk="0" h="426" w="686">
                  <a:moveTo>
                    <a:pt x="232" y="1"/>
                  </a:moveTo>
                  <a:cubicBezTo>
                    <a:pt x="150" y="1"/>
                    <a:pt x="69" y="25"/>
                    <a:pt x="1" y="72"/>
                  </a:cubicBezTo>
                  <a:cubicBezTo>
                    <a:pt x="69" y="25"/>
                    <a:pt x="150" y="2"/>
                    <a:pt x="233" y="2"/>
                  </a:cubicBezTo>
                  <a:cubicBezTo>
                    <a:pt x="268" y="2"/>
                    <a:pt x="304" y="6"/>
                    <a:pt x="339" y="15"/>
                  </a:cubicBezTo>
                  <a:cubicBezTo>
                    <a:pt x="303" y="5"/>
                    <a:pt x="268" y="1"/>
                    <a:pt x="232" y="1"/>
                  </a:cubicBezTo>
                  <a:close/>
                  <a:moveTo>
                    <a:pt x="340" y="15"/>
                  </a:moveTo>
                  <a:lnTo>
                    <a:pt x="340" y="15"/>
                  </a:lnTo>
                  <a:cubicBezTo>
                    <a:pt x="601" y="69"/>
                    <a:pt x="682" y="280"/>
                    <a:pt x="452" y="425"/>
                  </a:cubicBezTo>
                  <a:cubicBezTo>
                    <a:pt x="686" y="280"/>
                    <a:pt x="601" y="69"/>
                    <a:pt x="340" y="1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860854" y="3490001"/>
              <a:ext cx="30651" cy="7023"/>
            </a:xfrm>
            <a:custGeom>
              <a:rect b="b" l="l" r="r" t="t"/>
              <a:pathLst>
                <a:path extrusionOk="0" h="184" w="803">
                  <a:moveTo>
                    <a:pt x="803" y="0"/>
                  </a:moveTo>
                  <a:cubicBezTo>
                    <a:pt x="772" y="23"/>
                    <a:pt x="736" y="35"/>
                    <a:pt x="697" y="35"/>
                  </a:cubicBezTo>
                  <a:lnTo>
                    <a:pt x="697" y="35"/>
                  </a:lnTo>
                  <a:cubicBezTo>
                    <a:pt x="693" y="35"/>
                    <a:pt x="690" y="35"/>
                    <a:pt x="686" y="35"/>
                  </a:cubicBezTo>
                  <a:cubicBezTo>
                    <a:pt x="674" y="34"/>
                    <a:pt x="661" y="33"/>
                    <a:pt x="646" y="33"/>
                  </a:cubicBezTo>
                  <a:cubicBezTo>
                    <a:pt x="488" y="33"/>
                    <a:pt x="145" y="94"/>
                    <a:pt x="1" y="183"/>
                  </a:cubicBezTo>
                  <a:cubicBezTo>
                    <a:pt x="146" y="96"/>
                    <a:pt x="490" y="33"/>
                    <a:pt x="646" y="33"/>
                  </a:cubicBezTo>
                  <a:cubicBezTo>
                    <a:pt x="660" y="33"/>
                    <a:pt x="672" y="34"/>
                    <a:pt x="683" y="35"/>
                  </a:cubicBezTo>
                  <a:cubicBezTo>
                    <a:pt x="687" y="35"/>
                    <a:pt x="691" y="35"/>
                    <a:pt x="696" y="35"/>
                  </a:cubicBezTo>
                  <a:cubicBezTo>
                    <a:pt x="696" y="35"/>
                    <a:pt x="697" y="35"/>
                    <a:pt x="697" y="35"/>
                  </a:cubicBezTo>
                  <a:lnTo>
                    <a:pt x="697" y="35"/>
                  </a:lnTo>
                  <a:cubicBezTo>
                    <a:pt x="697" y="35"/>
                    <a:pt x="698" y="35"/>
                    <a:pt x="698" y="35"/>
                  </a:cubicBezTo>
                  <a:cubicBezTo>
                    <a:pt x="736" y="35"/>
                    <a:pt x="774" y="23"/>
                    <a:pt x="80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7663344" y="3837010"/>
              <a:ext cx="23284" cy="11107"/>
            </a:xfrm>
            <a:custGeom>
              <a:rect b="b" l="l" r="r" t="t"/>
              <a:pathLst>
                <a:path extrusionOk="0" h="291" w="610">
                  <a:moveTo>
                    <a:pt x="450" y="0"/>
                  </a:moveTo>
                  <a:cubicBezTo>
                    <a:pt x="310" y="0"/>
                    <a:pt x="110" y="67"/>
                    <a:pt x="0" y="146"/>
                  </a:cubicBezTo>
                  <a:cubicBezTo>
                    <a:pt x="108" y="69"/>
                    <a:pt x="312" y="1"/>
                    <a:pt x="454" y="1"/>
                  </a:cubicBezTo>
                  <a:cubicBezTo>
                    <a:pt x="480" y="1"/>
                    <a:pt x="504" y="3"/>
                    <a:pt x="525" y="8"/>
                  </a:cubicBezTo>
                  <a:lnTo>
                    <a:pt x="525" y="8"/>
                  </a:lnTo>
                  <a:cubicBezTo>
                    <a:pt x="504" y="3"/>
                    <a:pt x="478" y="0"/>
                    <a:pt x="450" y="0"/>
                  </a:cubicBezTo>
                  <a:close/>
                  <a:moveTo>
                    <a:pt x="525" y="8"/>
                  </a:moveTo>
                  <a:cubicBezTo>
                    <a:pt x="575" y="21"/>
                    <a:pt x="606" y="50"/>
                    <a:pt x="606" y="98"/>
                  </a:cubicBezTo>
                  <a:cubicBezTo>
                    <a:pt x="609" y="174"/>
                    <a:pt x="575" y="244"/>
                    <a:pt x="515" y="291"/>
                  </a:cubicBezTo>
                  <a:cubicBezTo>
                    <a:pt x="575" y="244"/>
                    <a:pt x="609" y="174"/>
                    <a:pt x="609" y="98"/>
                  </a:cubicBezTo>
                  <a:cubicBezTo>
                    <a:pt x="609" y="49"/>
                    <a:pt x="577" y="21"/>
                    <a:pt x="525" y="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7707812" y="4855782"/>
              <a:ext cx="8436" cy="16680"/>
            </a:xfrm>
            <a:custGeom>
              <a:rect b="b" l="l" r="r" t="t"/>
              <a:pathLst>
                <a:path extrusionOk="0" h="437" w="221">
                  <a:moveTo>
                    <a:pt x="221" y="1"/>
                  </a:moveTo>
                  <a:cubicBezTo>
                    <a:pt x="54" y="102"/>
                    <a:pt x="69" y="398"/>
                    <a:pt x="0" y="436"/>
                  </a:cubicBezTo>
                  <a:cubicBezTo>
                    <a:pt x="69" y="402"/>
                    <a:pt x="54" y="105"/>
                    <a:pt x="22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7717393" y="4775891"/>
              <a:ext cx="28627" cy="96456"/>
            </a:xfrm>
            <a:custGeom>
              <a:rect b="b" l="l" r="r" t="t"/>
              <a:pathLst>
                <a:path extrusionOk="0" h="2527" w="750">
                  <a:moveTo>
                    <a:pt x="349" y="1"/>
                  </a:moveTo>
                  <a:lnTo>
                    <a:pt x="349" y="1"/>
                  </a:lnTo>
                  <a:cubicBezTo>
                    <a:pt x="279" y="42"/>
                    <a:pt x="235" y="121"/>
                    <a:pt x="235" y="234"/>
                  </a:cubicBezTo>
                  <a:cubicBezTo>
                    <a:pt x="235" y="404"/>
                    <a:pt x="176" y="569"/>
                    <a:pt x="122" y="727"/>
                  </a:cubicBezTo>
                  <a:lnTo>
                    <a:pt x="122" y="727"/>
                  </a:lnTo>
                  <a:cubicBezTo>
                    <a:pt x="176" y="570"/>
                    <a:pt x="235" y="406"/>
                    <a:pt x="235" y="238"/>
                  </a:cubicBezTo>
                  <a:cubicBezTo>
                    <a:pt x="235" y="121"/>
                    <a:pt x="279" y="45"/>
                    <a:pt x="349" y="1"/>
                  </a:cubicBezTo>
                  <a:close/>
                  <a:moveTo>
                    <a:pt x="122" y="727"/>
                  </a:moveTo>
                  <a:cubicBezTo>
                    <a:pt x="58" y="912"/>
                    <a:pt x="1" y="1086"/>
                    <a:pt x="52" y="1245"/>
                  </a:cubicBezTo>
                  <a:cubicBezTo>
                    <a:pt x="140" y="1525"/>
                    <a:pt x="279" y="1979"/>
                    <a:pt x="453" y="1979"/>
                  </a:cubicBezTo>
                  <a:cubicBezTo>
                    <a:pt x="459" y="1979"/>
                    <a:pt x="466" y="1978"/>
                    <a:pt x="472" y="1977"/>
                  </a:cubicBezTo>
                  <a:cubicBezTo>
                    <a:pt x="477" y="1976"/>
                    <a:pt x="482" y="1975"/>
                    <a:pt x="486" y="1975"/>
                  </a:cubicBezTo>
                  <a:cubicBezTo>
                    <a:pt x="640" y="1975"/>
                    <a:pt x="747" y="2459"/>
                    <a:pt x="642" y="2526"/>
                  </a:cubicBezTo>
                  <a:cubicBezTo>
                    <a:pt x="750" y="2462"/>
                    <a:pt x="640" y="1972"/>
                    <a:pt x="489" y="1972"/>
                  </a:cubicBezTo>
                  <a:cubicBezTo>
                    <a:pt x="484" y="1972"/>
                    <a:pt x="480" y="1973"/>
                    <a:pt x="475" y="1974"/>
                  </a:cubicBezTo>
                  <a:cubicBezTo>
                    <a:pt x="469" y="1975"/>
                    <a:pt x="462" y="1976"/>
                    <a:pt x="456" y="1976"/>
                  </a:cubicBezTo>
                  <a:cubicBezTo>
                    <a:pt x="282" y="1976"/>
                    <a:pt x="140" y="1525"/>
                    <a:pt x="52" y="1241"/>
                  </a:cubicBezTo>
                  <a:cubicBezTo>
                    <a:pt x="3" y="1084"/>
                    <a:pt x="59" y="911"/>
                    <a:pt x="122" y="7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7718767" y="4615231"/>
              <a:ext cx="46300" cy="171918"/>
            </a:xfrm>
            <a:custGeom>
              <a:rect b="b" l="l" r="r" t="t"/>
              <a:pathLst>
                <a:path extrusionOk="0" h="4504" w="1213">
                  <a:moveTo>
                    <a:pt x="41" y="0"/>
                  </a:moveTo>
                  <a:cubicBezTo>
                    <a:pt x="30" y="0"/>
                    <a:pt x="16" y="5"/>
                    <a:pt x="0" y="14"/>
                  </a:cubicBezTo>
                  <a:cubicBezTo>
                    <a:pt x="16" y="5"/>
                    <a:pt x="29" y="1"/>
                    <a:pt x="40" y="1"/>
                  </a:cubicBezTo>
                  <a:cubicBezTo>
                    <a:pt x="159" y="1"/>
                    <a:pt x="66" y="496"/>
                    <a:pt x="401" y="747"/>
                  </a:cubicBezTo>
                  <a:cubicBezTo>
                    <a:pt x="67" y="496"/>
                    <a:pt x="162" y="0"/>
                    <a:pt x="41" y="0"/>
                  </a:cubicBezTo>
                  <a:close/>
                  <a:moveTo>
                    <a:pt x="402" y="748"/>
                  </a:moveTo>
                  <a:cubicBezTo>
                    <a:pt x="766" y="1023"/>
                    <a:pt x="272" y="1537"/>
                    <a:pt x="474" y="2066"/>
                  </a:cubicBezTo>
                  <a:cubicBezTo>
                    <a:pt x="676" y="2597"/>
                    <a:pt x="1023" y="4061"/>
                    <a:pt x="1134" y="4263"/>
                  </a:cubicBezTo>
                  <a:cubicBezTo>
                    <a:pt x="1026" y="4061"/>
                    <a:pt x="676" y="2597"/>
                    <a:pt x="477" y="2066"/>
                  </a:cubicBezTo>
                  <a:cubicBezTo>
                    <a:pt x="275" y="1533"/>
                    <a:pt x="766" y="1023"/>
                    <a:pt x="402" y="748"/>
                  </a:cubicBezTo>
                  <a:close/>
                  <a:moveTo>
                    <a:pt x="1134" y="4263"/>
                  </a:moveTo>
                  <a:cubicBezTo>
                    <a:pt x="1190" y="4371"/>
                    <a:pt x="1206" y="4472"/>
                    <a:pt x="1171" y="4503"/>
                  </a:cubicBezTo>
                  <a:cubicBezTo>
                    <a:pt x="1212" y="4472"/>
                    <a:pt x="1194" y="4371"/>
                    <a:pt x="1134" y="426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7704186" y="4639393"/>
              <a:ext cx="5993" cy="1832"/>
            </a:xfrm>
            <a:custGeom>
              <a:rect b="b" l="l" r="r" t="t"/>
              <a:pathLst>
                <a:path extrusionOk="0" h="48" w="157">
                  <a:moveTo>
                    <a:pt x="157" y="1"/>
                  </a:moveTo>
                  <a:cubicBezTo>
                    <a:pt x="135" y="13"/>
                    <a:pt x="110" y="19"/>
                    <a:pt x="86" y="22"/>
                  </a:cubicBezTo>
                  <a:cubicBezTo>
                    <a:pt x="57" y="25"/>
                    <a:pt x="29" y="32"/>
                    <a:pt x="0" y="48"/>
                  </a:cubicBezTo>
                  <a:cubicBezTo>
                    <a:pt x="29" y="32"/>
                    <a:pt x="57" y="25"/>
                    <a:pt x="89" y="22"/>
                  </a:cubicBezTo>
                  <a:cubicBezTo>
                    <a:pt x="110" y="19"/>
                    <a:pt x="135" y="13"/>
                    <a:pt x="15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6983641" y="3830864"/>
              <a:ext cx="10497" cy="4733"/>
            </a:xfrm>
            <a:custGeom>
              <a:rect b="b" l="l" r="r" t="t"/>
              <a:pathLst>
                <a:path extrusionOk="0" h="124" w="275">
                  <a:moveTo>
                    <a:pt x="0" y="124"/>
                  </a:moveTo>
                  <a:cubicBezTo>
                    <a:pt x="66" y="83"/>
                    <a:pt x="190" y="51"/>
                    <a:pt x="275" y="1"/>
                  </a:cubicBezTo>
                  <a:cubicBezTo>
                    <a:pt x="190" y="51"/>
                    <a:pt x="66" y="83"/>
                    <a:pt x="0" y="1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7019406" y="3838956"/>
              <a:ext cx="763" cy="496"/>
            </a:xfrm>
            <a:custGeom>
              <a:rect b="b" l="l" r="r" t="t"/>
              <a:pathLst>
                <a:path extrusionOk="0" h="13" w="20">
                  <a:moveTo>
                    <a:pt x="20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6998794" y="3823917"/>
              <a:ext cx="27063" cy="14810"/>
            </a:xfrm>
            <a:custGeom>
              <a:rect b="b" l="l" r="r" t="t"/>
              <a:pathLst>
                <a:path extrusionOk="0" h="388" w="709">
                  <a:moveTo>
                    <a:pt x="311" y="1"/>
                  </a:moveTo>
                  <a:cubicBezTo>
                    <a:pt x="189" y="1"/>
                    <a:pt x="69" y="24"/>
                    <a:pt x="1" y="63"/>
                  </a:cubicBezTo>
                  <a:cubicBezTo>
                    <a:pt x="71" y="24"/>
                    <a:pt x="191" y="1"/>
                    <a:pt x="312" y="1"/>
                  </a:cubicBezTo>
                  <a:lnTo>
                    <a:pt x="312" y="1"/>
                  </a:lnTo>
                  <a:cubicBezTo>
                    <a:pt x="508" y="1"/>
                    <a:pt x="708" y="62"/>
                    <a:pt x="699" y="220"/>
                  </a:cubicBezTo>
                  <a:cubicBezTo>
                    <a:pt x="708" y="62"/>
                    <a:pt x="509" y="1"/>
                    <a:pt x="312" y="1"/>
                  </a:cubicBezTo>
                  <a:cubicBezTo>
                    <a:pt x="312" y="1"/>
                    <a:pt x="312" y="1"/>
                    <a:pt x="312" y="1"/>
                  </a:cubicBezTo>
                  <a:lnTo>
                    <a:pt x="312" y="1"/>
                  </a:lnTo>
                  <a:cubicBezTo>
                    <a:pt x="311" y="1"/>
                    <a:pt x="311" y="1"/>
                    <a:pt x="311" y="1"/>
                  </a:cubicBezTo>
                  <a:close/>
                  <a:moveTo>
                    <a:pt x="699" y="220"/>
                  </a:moveTo>
                  <a:cubicBezTo>
                    <a:pt x="692" y="284"/>
                    <a:pt x="645" y="337"/>
                    <a:pt x="572" y="388"/>
                  </a:cubicBezTo>
                  <a:cubicBezTo>
                    <a:pt x="645" y="340"/>
                    <a:pt x="695" y="284"/>
                    <a:pt x="699" y="2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8238230" y="4043894"/>
              <a:ext cx="8436" cy="1603"/>
            </a:xfrm>
            <a:custGeom>
              <a:rect b="b" l="l" r="r" t="t"/>
              <a:pathLst>
                <a:path extrusionOk="0" h="42" w="221">
                  <a:moveTo>
                    <a:pt x="0" y="1"/>
                  </a:moveTo>
                  <a:lnTo>
                    <a:pt x="0" y="1"/>
                  </a:lnTo>
                  <a:cubicBezTo>
                    <a:pt x="117" y="7"/>
                    <a:pt x="196" y="23"/>
                    <a:pt x="221" y="42"/>
                  </a:cubicBezTo>
                  <a:cubicBezTo>
                    <a:pt x="199" y="20"/>
                    <a:pt x="117" y="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6886038" y="5730078"/>
              <a:ext cx="1336" cy="2214"/>
            </a:xfrm>
            <a:custGeom>
              <a:rect b="b" l="l" r="r" t="t"/>
              <a:pathLst>
                <a:path extrusionOk="0" h="58" w="35">
                  <a:moveTo>
                    <a:pt x="0" y="1"/>
                  </a:moveTo>
                  <a:cubicBezTo>
                    <a:pt x="10" y="20"/>
                    <a:pt x="22" y="39"/>
                    <a:pt x="35" y="58"/>
                  </a:cubicBezTo>
                  <a:cubicBezTo>
                    <a:pt x="22" y="39"/>
                    <a:pt x="10" y="20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6064417" y="4154512"/>
              <a:ext cx="2519" cy="4275"/>
            </a:xfrm>
            <a:custGeom>
              <a:rect b="b" l="l" r="r" t="t"/>
              <a:pathLst>
                <a:path extrusionOk="0" h="112" w="66">
                  <a:moveTo>
                    <a:pt x="66" y="1"/>
                  </a:moveTo>
                  <a:lnTo>
                    <a:pt x="66" y="1"/>
                  </a:lnTo>
                  <a:cubicBezTo>
                    <a:pt x="55" y="8"/>
                    <a:pt x="46" y="16"/>
                    <a:pt x="38" y="24"/>
                  </a:cubicBezTo>
                  <a:lnTo>
                    <a:pt x="38" y="24"/>
                  </a:lnTo>
                  <a:cubicBezTo>
                    <a:pt x="46" y="16"/>
                    <a:pt x="55" y="8"/>
                    <a:pt x="66" y="1"/>
                  </a:cubicBezTo>
                  <a:close/>
                  <a:moveTo>
                    <a:pt x="38" y="24"/>
                  </a:moveTo>
                  <a:cubicBezTo>
                    <a:pt x="11" y="51"/>
                    <a:pt x="0" y="79"/>
                    <a:pt x="15" y="111"/>
                  </a:cubicBezTo>
                  <a:cubicBezTo>
                    <a:pt x="1" y="80"/>
                    <a:pt x="12" y="50"/>
                    <a:pt x="38" y="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6248743" y="5287872"/>
              <a:ext cx="8207" cy="2443"/>
            </a:xfrm>
            <a:custGeom>
              <a:rect b="b" l="l" r="r" t="t"/>
              <a:pathLst>
                <a:path extrusionOk="0" h="64" w="215">
                  <a:moveTo>
                    <a:pt x="0" y="1"/>
                  </a:moveTo>
                  <a:lnTo>
                    <a:pt x="0" y="1"/>
                  </a:lnTo>
                  <a:cubicBezTo>
                    <a:pt x="32" y="20"/>
                    <a:pt x="70" y="32"/>
                    <a:pt x="111" y="35"/>
                  </a:cubicBezTo>
                  <a:cubicBezTo>
                    <a:pt x="145" y="35"/>
                    <a:pt x="183" y="45"/>
                    <a:pt x="215" y="64"/>
                  </a:cubicBezTo>
                  <a:cubicBezTo>
                    <a:pt x="183" y="42"/>
                    <a:pt x="145" y="32"/>
                    <a:pt x="104" y="32"/>
                  </a:cubicBezTo>
                  <a:cubicBezTo>
                    <a:pt x="67" y="29"/>
                    <a:pt x="32" y="20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5204549" y="4250664"/>
              <a:ext cx="51911" cy="20039"/>
            </a:xfrm>
            <a:custGeom>
              <a:rect b="b" l="l" r="r" t="t"/>
              <a:pathLst>
                <a:path extrusionOk="0" h="525" w="1360">
                  <a:moveTo>
                    <a:pt x="0" y="1"/>
                  </a:moveTo>
                  <a:lnTo>
                    <a:pt x="0" y="1"/>
                  </a:lnTo>
                  <a:cubicBezTo>
                    <a:pt x="221" y="35"/>
                    <a:pt x="404" y="203"/>
                    <a:pt x="410" y="319"/>
                  </a:cubicBezTo>
                  <a:cubicBezTo>
                    <a:pt x="404" y="203"/>
                    <a:pt x="221" y="32"/>
                    <a:pt x="0" y="1"/>
                  </a:cubicBezTo>
                  <a:close/>
                  <a:moveTo>
                    <a:pt x="1359" y="400"/>
                  </a:moveTo>
                  <a:cubicBezTo>
                    <a:pt x="1354" y="408"/>
                    <a:pt x="1348" y="416"/>
                    <a:pt x="1340" y="423"/>
                  </a:cubicBezTo>
                  <a:lnTo>
                    <a:pt x="1340" y="423"/>
                  </a:lnTo>
                  <a:cubicBezTo>
                    <a:pt x="1348" y="416"/>
                    <a:pt x="1354" y="408"/>
                    <a:pt x="1359" y="400"/>
                  </a:cubicBezTo>
                  <a:close/>
                  <a:moveTo>
                    <a:pt x="410" y="319"/>
                  </a:moveTo>
                  <a:cubicBezTo>
                    <a:pt x="420" y="468"/>
                    <a:pt x="805" y="348"/>
                    <a:pt x="897" y="468"/>
                  </a:cubicBezTo>
                  <a:cubicBezTo>
                    <a:pt x="928" y="508"/>
                    <a:pt x="987" y="525"/>
                    <a:pt x="1052" y="525"/>
                  </a:cubicBezTo>
                  <a:cubicBezTo>
                    <a:pt x="1158" y="525"/>
                    <a:pt x="1282" y="481"/>
                    <a:pt x="1340" y="424"/>
                  </a:cubicBezTo>
                  <a:lnTo>
                    <a:pt x="1340" y="424"/>
                  </a:lnTo>
                  <a:cubicBezTo>
                    <a:pt x="1282" y="481"/>
                    <a:pt x="1160" y="524"/>
                    <a:pt x="1056" y="524"/>
                  </a:cubicBezTo>
                  <a:cubicBezTo>
                    <a:pt x="990" y="524"/>
                    <a:pt x="931" y="507"/>
                    <a:pt x="900" y="465"/>
                  </a:cubicBezTo>
                  <a:cubicBezTo>
                    <a:pt x="808" y="345"/>
                    <a:pt x="420" y="465"/>
                    <a:pt x="410" y="3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6813591" y="5491398"/>
              <a:ext cx="7138" cy="7634"/>
            </a:xfrm>
            <a:custGeom>
              <a:rect b="b" l="l" r="r" t="t"/>
              <a:pathLst>
                <a:path extrusionOk="0" h="200" w="187">
                  <a:moveTo>
                    <a:pt x="187" y="1"/>
                  </a:moveTo>
                  <a:lnTo>
                    <a:pt x="187" y="1"/>
                  </a:lnTo>
                  <a:cubicBezTo>
                    <a:pt x="114" y="54"/>
                    <a:pt x="51" y="120"/>
                    <a:pt x="1" y="199"/>
                  </a:cubicBezTo>
                  <a:cubicBezTo>
                    <a:pt x="51" y="124"/>
                    <a:pt x="114" y="54"/>
                    <a:pt x="18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5465903" y="4904984"/>
              <a:ext cx="16375" cy="35803"/>
            </a:xfrm>
            <a:custGeom>
              <a:rect b="b" l="l" r="r" t="t"/>
              <a:pathLst>
                <a:path extrusionOk="0" h="938" w="429">
                  <a:moveTo>
                    <a:pt x="34" y="0"/>
                  </a:moveTo>
                  <a:lnTo>
                    <a:pt x="34" y="0"/>
                  </a:lnTo>
                  <a:cubicBezTo>
                    <a:pt x="13" y="42"/>
                    <a:pt x="0" y="83"/>
                    <a:pt x="1" y="126"/>
                  </a:cubicBezTo>
                  <a:lnTo>
                    <a:pt x="1" y="126"/>
                  </a:lnTo>
                  <a:cubicBezTo>
                    <a:pt x="1" y="83"/>
                    <a:pt x="13" y="41"/>
                    <a:pt x="34" y="0"/>
                  </a:cubicBezTo>
                  <a:close/>
                  <a:moveTo>
                    <a:pt x="1" y="126"/>
                  </a:moveTo>
                  <a:lnTo>
                    <a:pt x="1" y="126"/>
                  </a:lnTo>
                  <a:cubicBezTo>
                    <a:pt x="0" y="208"/>
                    <a:pt x="45" y="295"/>
                    <a:pt x="155" y="388"/>
                  </a:cubicBezTo>
                  <a:cubicBezTo>
                    <a:pt x="45" y="293"/>
                    <a:pt x="1" y="207"/>
                    <a:pt x="1" y="126"/>
                  </a:cubicBezTo>
                  <a:close/>
                  <a:moveTo>
                    <a:pt x="156" y="389"/>
                  </a:moveTo>
                  <a:lnTo>
                    <a:pt x="156" y="389"/>
                  </a:lnTo>
                  <a:cubicBezTo>
                    <a:pt x="378" y="581"/>
                    <a:pt x="428" y="729"/>
                    <a:pt x="428" y="878"/>
                  </a:cubicBezTo>
                  <a:lnTo>
                    <a:pt x="428" y="878"/>
                  </a:lnTo>
                  <a:cubicBezTo>
                    <a:pt x="429" y="727"/>
                    <a:pt x="378" y="581"/>
                    <a:pt x="156" y="389"/>
                  </a:cubicBezTo>
                  <a:close/>
                  <a:moveTo>
                    <a:pt x="428" y="878"/>
                  </a:moveTo>
                  <a:lnTo>
                    <a:pt x="428" y="878"/>
                  </a:lnTo>
                  <a:cubicBezTo>
                    <a:pt x="428" y="897"/>
                    <a:pt x="428" y="917"/>
                    <a:pt x="426" y="937"/>
                  </a:cubicBezTo>
                  <a:cubicBezTo>
                    <a:pt x="428" y="917"/>
                    <a:pt x="428" y="897"/>
                    <a:pt x="428" y="8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6858441" y="5507544"/>
              <a:ext cx="992" cy="3168"/>
            </a:xfrm>
            <a:custGeom>
              <a:rect b="b" l="l" r="r" t="t"/>
              <a:pathLst>
                <a:path extrusionOk="0" h="83" w="26">
                  <a:moveTo>
                    <a:pt x="25" y="1"/>
                  </a:moveTo>
                  <a:lnTo>
                    <a:pt x="25" y="1"/>
                  </a:lnTo>
                  <a:cubicBezTo>
                    <a:pt x="13" y="26"/>
                    <a:pt x="3" y="54"/>
                    <a:pt x="0" y="82"/>
                  </a:cubicBezTo>
                  <a:cubicBezTo>
                    <a:pt x="7" y="54"/>
                    <a:pt x="13" y="26"/>
                    <a:pt x="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6065830" y="4160314"/>
              <a:ext cx="725" cy="3626"/>
            </a:xfrm>
            <a:custGeom>
              <a:rect b="b" l="l" r="r" t="t"/>
              <a:pathLst>
                <a:path extrusionOk="0" h="95" w="19">
                  <a:moveTo>
                    <a:pt x="0" y="0"/>
                  </a:moveTo>
                  <a:cubicBezTo>
                    <a:pt x="11" y="22"/>
                    <a:pt x="18" y="40"/>
                    <a:pt x="18" y="56"/>
                  </a:cubicBezTo>
                  <a:lnTo>
                    <a:pt x="18" y="56"/>
                  </a:lnTo>
                  <a:cubicBezTo>
                    <a:pt x="18" y="40"/>
                    <a:pt x="11" y="21"/>
                    <a:pt x="0" y="0"/>
                  </a:cubicBezTo>
                  <a:close/>
                  <a:moveTo>
                    <a:pt x="18" y="56"/>
                  </a:moveTo>
                  <a:cubicBezTo>
                    <a:pt x="18" y="56"/>
                    <a:pt x="18" y="57"/>
                    <a:pt x="18" y="57"/>
                  </a:cubicBezTo>
                  <a:lnTo>
                    <a:pt x="18" y="57"/>
                  </a:lnTo>
                  <a:cubicBezTo>
                    <a:pt x="18" y="57"/>
                    <a:pt x="18" y="56"/>
                    <a:pt x="18" y="56"/>
                  </a:cubicBezTo>
                  <a:close/>
                  <a:moveTo>
                    <a:pt x="18" y="57"/>
                  </a:moveTo>
                  <a:cubicBezTo>
                    <a:pt x="18" y="72"/>
                    <a:pt x="13" y="84"/>
                    <a:pt x="0" y="95"/>
                  </a:cubicBezTo>
                  <a:cubicBezTo>
                    <a:pt x="13" y="86"/>
                    <a:pt x="18" y="73"/>
                    <a:pt x="18" y="5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6052432" y="4165009"/>
              <a:ext cx="3664" cy="3779"/>
            </a:xfrm>
            <a:custGeom>
              <a:rect b="b" l="l" r="r" t="t"/>
              <a:pathLst>
                <a:path extrusionOk="0" h="99" w="96">
                  <a:moveTo>
                    <a:pt x="1" y="98"/>
                  </a:moveTo>
                  <a:cubicBezTo>
                    <a:pt x="58" y="73"/>
                    <a:pt x="51" y="22"/>
                    <a:pt x="96" y="0"/>
                  </a:cubicBezTo>
                  <a:cubicBezTo>
                    <a:pt x="51" y="22"/>
                    <a:pt x="58" y="73"/>
                    <a:pt x="1" y="9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4484958" y="3971943"/>
              <a:ext cx="622744" cy="600300"/>
            </a:xfrm>
            <a:custGeom>
              <a:rect b="b" l="l" r="r" t="t"/>
              <a:pathLst>
                <a:path extrusionOk="0" h="15727" w="16315">
                  <a:moveTo>
                    <a:pt x="16049" y="1554"/>
                  </a:moveTo>
                  <a:cubicBezTo>
                    <a:pt x="16119" y="1619"/>
                    <a:pt x="16211" y="1661"/>
                    <a:pt x="16286" y="1661"/>
                  </a:cubicBezTo>
                  <a:cubicBezTo>
                    <a:pt x="16296" y="1661"/>
                    <a:pt x="16305" y="1660"/>
                    <a:pt x="16314" y="1658"/>
                  </a:cubicBezTo>
                  <a:lnTo>
                    <a:pt x="16314" y="1658"/>
                  </a:lnTo>
                  <a:cubicBezTo>
                    <a:pt x="16307" y="1659"/>
                    <a:pt x="16299" y="1660"/>
                    <a:pt x="16291" y="1660"/>
                  </a:cubicBezTo>
                  <a:cubicBezTo>
                    <a:pt x="16215" y="1660"/>
                    <a:pt x="16121" y="1620"/>
                    <a:pt x="16049" y="1554"/>
                  </a:cubicBezTo>
                  <a:close/>
                  <a:moveTo>
                    <a:pt x="12728" y="0"/>
                  </a:moveTo>
                  <a:cubicBezTo>
                    <a:pt x="12551" y="0"/>
                    <a:pt x="12516" y="213"/>
                    <a:pt x="12450" y="282"/>
                  </a:cubicBezTo>
                  <a:cubicBezTo>
                    <a:pt x="12438" y="294"/>
                    <a:pt x="12418" y="299"/>
                    <a:pt x="12394" y="299"/>
                  </a:cubicBezTo>
                  <a:cubicBezTo>
                    <a:pt x="12289" y="299"/>
                    <a:pt x="12099" y="211"/>
                    <a:pt x="12034" y="211"/>
                  </a:cubicBezTo>
                  <a:cubicBezTo>
                    <a:pt x="12018" y="211"/>
                    <a:pt x="12010" y="216"/>
                    <a:pt x="12011" y="228"/>
                  </a:cubicBezTo>
                  <a:cubicBezTo>
                    <a:pt x="12021" y="301"/>
                    <a:pt x="11809" y="329"/>
                    <a:pt x="11901" y="465"/>
                  </a:cubicBezTo>
                  <a:cubicBezTo>
                    <a:pt x="11961" y="552"/>
                    <a:pt x="11922" y="637"/>
                    <a:pt x="11862" y="637"/>
                  </a:cubicBezTo>
                  <a:cubicBezTo>
                    <a:pt x="11832" y="637"/>
                    <a:pt x="11795" y="614"/>
                    <a:pt x="11765" y="557"/>
                  </a:cubicBezTo>
                  <a:cubicBezTo>
                    <a:pt x="11737" y="502"/>
                    <a:pt x="11693" y="479"/>
                    <a:pt x="11643" y="479"/>
                  </a:cubicBezTo>
                  <a:cubicBezTo>
                    <a:pt x="11540" y="479"/>
                    <a:pt x="11411" y="579"/>
                    <a:pt x="11336" y="705"/>
                  </a:cubicBezTo>
                  <a:cubicBezTo>
                    <a:pt x="11222" y="888"/>
                    <a:pt x="11080" y="876"/>
                    <a:pt x="11188" y="942"/>
                  </a:cubicBezTo>
                  <a:cubicBezTo>
                    <a:pt x="11295" y="1005"/>
                    <a:pt x="11289" y="1251"/>
                    <a:pt x="11124" y="1295"/>
                  </a:cubicBezTo>
                  <a:cubicBezTo>
                    <a:pt x="11117" y="1297"/>
                    <a:pt x="11111" y="1298"/>
                    <a:pt x="11104" y="1298"/>
                  </a:cubicBezTo>
                  <a:cubicBezTo>
                    <a:pt x="10972" y="1298"/>
                    <a:pt x="11013" y="891"/>
                    <a:pt x="10911" y="891"/>
                  </a:cubicBezTo>
                  <a:cubicBezTo>
                    <a:pt x="10905" y="891"/>
                    <a:pt x="10900" y="892"/>
                    <a:pt x="10894" y="894"/>
                  </a:cubicBezTo>
                  <a:cubicBezTo>
                    <a:pt x="10885" y="898"/>
                    <a:pt x="10876" y="899"/>
                    <a:pt x="10869" y="899"/>
                  </a:cubicBezTo>
                  <a:cubicBezTo>
                    <a:pt x="10777" y="899"/>
                    <a:pt x="10859" y="658"/>
                    <a:pt x="11023" y="658"/>
                  </a:cubicBezTo>
                  <a:cubicBezTo>
                    <a:pt x="11200" y="658"/>
                    <a:pt x="11371" y="399"/>
                    <a:pt x="11352" y="336"/>
                  </a:cubicBezTo>
                  <a:cubicBezTo>
                    <a:pt x="11340" y="291"/>
                    <a:pt x="11299" y="269"/>
                    <a:pt x="11256" y="269"/>
                  </a:cubicBezTo>
                  <a:cubicBezTo>
                    <a:pt x="11196" y="269"/>
                    <a:pt x="11131" y="311"/>
                    <a:pt x="11131" y="389"/>
                  </a:cubicBezTo>
                  <a:cubicBezTo>
                    <a:pt x="11131" y="479"/>
                    <a:pt x="11010" y="499"/>
                    <a:pt x="10863" y="499"/>
                  </a:cubicBezTo>
                  <a:cubicBezTo>
                    <a:pt x="10788" y="499"/>
                    <a:pt x="10705" y="494"/>
                    <a:pt x="10629" y="490"/>
                  </a:cubicBezTo>
                  <a:cubicBezTo>
                    <a:pt x="10625" y="490"/>
                    <a:pt x="10621" y="490"/>
                    <a:pt x="10617" y="490"/>
                  </a:cubicBezTo>
                  <a:cubicBezTo>
                    <a:pt x="10402" y="490"/>
                    <a:pt x="10415" y="758"/>
                    <a:pt x="10667" y="904"/>
                  </a:cubicBezTo>
                  <a:cubicBezTo>
                    <a:pt x="10845" y="1005"/>
                    <a:pt x="10752" y="1080"/>
                    <a:pt x="10635" y="1080"/>
                  </a:cubicBezTo>
                  <a:cubicBezTo>
                    <a:pt x="10584" y="1080"/>
                    <a:pt x="10529" y="1066"/>
                    <a:pt x="10490" y="1033"/>
                  </a:cubicBezTo>
                  <a:cubicBezTo>
                    <a:pt x="10435" y="988"/>
                    <a:pt x="10368" y="971"/>
                    <a:pt x="10299" y="971"/>
                  </a:cubicBezTo>
                  <a:cubicBezTo>
                    <a:pt x="10204" y="971"/>
                    <a:pt x="10104" y="1003"/>
                    <a:pt x="10026" y="1040"/>
                  </a:cubicBezTo>
                  <a:cubicBezTo>
                    <a:pt x="9890" y="1100"/>
                    <a:pt x="10354" y="1270"/>
                    <a:pt x="10373" y="1355"/>
                  </a:cubicBezTo>
                  <a:cubicBezTo>
                    <a:pt x="10377" y="1371"/>
                    <a:pt x="10370" y="1377"/>
                    <a:pt x="10358" y="1377"/>
                  </a:cubicBezTo>
                  <a:cubicBezTo>
                    <a:pt x="10313" y="1377"/>
                    <a:pt x="10188" y="1303"/>
                    <a:pt x="10120" y="1303"/>
                  </a:cubicBezTo>
                  <a:cubicBezTo>
                    <a:pt x="10104" y="1303"/>
                    <a:pt x="10091" y="1307"/>
                    <a:pt x="10083" y="1317"/>
                  </a:cubicBezTo>
                  <a:cubicBezTo>
                    <a:pt x="10072" y="1330"/>
                    <a:pt x="10054" y="1336"/>
                    <a:pt x="10031" y="1336"/>
                  </a:cubicBezTo>
                  <a:cubicBezTo>
                    <a:pt x="9937" y="1336"/>
                    <a:pt x="9766" y="1239"/>
                    <a:pt x="9751" y="1112"/>
                  </a:cubicBezTo>
                  <a:cubicBezTo>
                    <a:pt x="9746" y="1073"/>
                    <a:pt x="9717" y="1058"/>
                    <a:pt x="9679" y="1058"/>
                  </a:cubicBezTo>
                  <a:cubicBezTo>
                    <a:pt x="9566" y="1058"/>
                    <a:pt x="9379" y="1192"/>
                    <a:pt x="9549" y="1232"/>
                  </a:cubicBezTo>
                  <a:cubicBezTo>
                    <a:pt x="9776" y="1286"/>
                    <a:pt x="9698" y="1431"/>
                    <a:pt x="9698" y="1636"/>
                  </a:cubicBezTo>
                  <a:cubicBezTo>
                    <a:pt x="9698" y="1704"/>
                    <a:pt x="9668" y="1731"/>
                    <a:pt x="9630" y="1731"/>
                  </a:cubicBezTo>
                  <a:cubicBezTo>
                    <a:pt x="9556" y="1731"/>
                    <a:pt x="9449" y="1622"/>
                    <a:pt x="9483" y="1507"/>
                  </a:cubicBezTo>
                  <a:cubicBezTo>
                    <a:pt x="9509" y="1420"/>
                    <a:pt x="9471" y="1385"/>
                    <a:pt x="9403" y="1385"/>
                  </a:cubicBezTo>
                  <a:cubicBezTo>
                    <a:pt x="9332" y="1385"/>
                    <a:pt x="9230" y="1422"/>
                    <a:pt x="9136" y="1478"/>
                  </a:cubicBezTo>
                  <a:cubicBezTo>
                    <a:pt x="9108" y="1495"/>
                    <a:pt x="9090" y="1502"/>
                    <a:pt x="9078" y="1502"/>
                  </a:cubicBezTo>
                  <a:cubicBezTo>
                    <a:pt x="9006" y="1502"/>
                    <a:pt x="9153" y="1257"/>
                    <a:pt x="9091" y="1125"/>
                  </a:cubicBezTo>
                  <a:cubicBezTo>
                    <a:pt x="9069" y="1074"/>
                    <a:pt x="9036" y="1056"/>
                    <a:pt x="8996" y="1056"/>
                  </a:cubicBezTo>
                  <a:cubicBezTo>
                    <a:pt x="8910" y="1056"/>
                    <a:pt x="8791" y="1136"/>
                    <a:pt x="8662" y="1160"/>
                  </a:cubicBezTo>
                  <a:cubicBezTo>
                    <a:pt x="8470" y="1198"/>
                    <a:pt x="8369" y="1207"/>
                    <a:pt x="8485" y="1336"/>
                  </a:cubicBezTo>
                  <a:cubicBezTo>
                    <a:pt x="8595" y="1458"/>
                    <a:pt x="8588" y="1623"/>
                    <a:pt x="8462" y="1623"/>
                  </a:cubicBezTo>
                  <a:cubicBezTo>
                    <a:pt x="8454" y="1623"/>
                    <a:pt x="8445" y="1622"/>
                    <a:pt x="8435" y="1621"/>
                  </a:cubicBezTo>
                  <a:cubicBezTo>
                    <a:pt x="8400" y="1614"/>
                    <a:pt x="8370" y="1611"/>
                    <a:pt x="8344" y="1611"/>
                  </a:cubicBezTo>
                  <a:cubicBezTo>
                    <a:pt x="8253" y="1611"/>
                    <a:pt x="8215" y="1652"/>
                    <a:pt x="8230" y="1763"/>
                  </a:cubicBezTo>
                  <a:cubicBezTo>
                    <a:pt x="8240" y="1841"/>
                    <a:pt x="8182" y="1880"/>
                    <a:pt x="8123" y="1880"/>
                  </a:cubicBezTo>
                  <a:cubicBezTo>
                    <a:pt x="8072" y="1880"/>
                    <a:pt x="8021" y="1851"/>
                    <a:pt x="8012" y="1791"/>
                  </a:cubicBezTo>
                  <a:cubicBezTo>
                    <a:pt x="8004" y="1737"/>
                    <a:pt x="7945" y="1712"/>
                    <a:pt x="7873" y="1712"/>
                  </a:cubicBezTo>
                  <a:cubicBezTo>
                    <a:pt x="7771" y="1712"/>
                    <a:pt x="7642" y="1761"/>
                    <a:pt x="7589" y="1848"/>
                  </a:cubicBezTo>
                  <a:cubicBezTo>
                    <a:pt x="7497" y="1996"/>
                    <a:pt x="7242" y="2103"/>
                    <a:pt x="7270" y="2268"/>
                  </a:cubicBezTo>
                  <a:cubicBezTo>
                    <a:pt x="7277" y="2311"/>
                    <a:pt x="7296" y="2326"/>
                    <a:pt x="7323" y="2326"/>
                  </a:cubicBezTo>
                  <a:cubicBezTo>
                    <a:pt x="7388" y="2326"/>
                    <a:pt x="7502" y="2234"/>
                    <a:pt x="7611" y="2234"/>
                  </a:cubicBezTo>
                  <a:cubicBezTo>
                    <a:pt x="7629" y="2234"/>
                    <a:pt x="7647" y="2236"/>
                    <a:pt x="7665" y="2242"/>
                  </a:cubicBezTo>
                  <a:cubicBezTo>
                    <a:pt x="7832" y="2296"/>
                    <a:pt x="7655" y="2378"/>
                    <a:pt x="7747" y="2460"/>
                  </a:cubicBezTo>
                  <a:cubicBezTo>
                    <a:pt x="7821" y="2525"/>
                    <a:pt x="7823" y="2663"/>
                    <a:pt x="7760" y="2663"/>
                  </a:cubicBezTo>
                  <a:cubicBezTo>
                    <a:pt x="7743" y="2663"/>
                    <a:pt x="7720" y="2653"/>
                    <a:pt x="7693" y="2628"/>
                  </a:cubicBezTo>
                  <a:cubicBezTo>
                    <a:pt x="7630" y="2567"/>
                    <a:pt x="7556" y="2528"/>
                    <a:pt x="7494" y="2528"/>
                  </a:cubicBezTo>
                  <a:cubicBezTo>
                    <a:pt x="7434" y="2528"/>
                    <a:pt x="7385" y="2566"/>
                    <a:pt x="7371" y="2662"/>
                  </a:cubicBezTo>
                  <a:cubicBezTo>
                    <a:pt x="7363" y="2718"/>
                    <a:pt x="7346" y="2740"/>
                    <a:pt x="7324" y="2740"/>
                  </a:cubicBezTo>
                  <a:cubicBezTo>
                    <a:pt x="7267" y="2740"/>
                    <a:pt x="7173" y="2598"/>
                    <a:pt x="7096" y="2498"/>
                  </a:cubicBezTo>
                  <a:cubicBezTo>
                    <a:pt x="7080" y="2477"/>
                    <a:pt x="7064" y="2468"/>
                    <a:pt x="7047" y="2468"/>
                  </a:cubicBezTo>
                  <a:cubicBezTo>
                    <a:pt x="6966" y="2468"/>
                    <a:pt x="6882" y="2676"/>
                    <a:pt x="6796" y="2676"/>
                  </a:cubicBezTo>
                  <a:cubicBezTo>
                    <a:pt x="6783" y="2676"/>
                    <a:pt x="6771" y="2672"/>
                    <a:pt x="6759" y="2662"/>
                  </a:cubicBezTo>
                  <a:cubicBezTo>
                    <a:pt x="6642" y="2574"/>
                    <a:pt x="6995" y="2287"/>
                    <a:pt x="6904" y="2151"/>
                  </a:cubicBezTo>
                  <a:cubicBezTo>
                    <a:pt x="6884" y="2121"/>
                    <a:pt x="6865" y="2107"/>
                    <a:pt x="6846" y="2107"/>
                  </a:cubicBezTo>
                  <a:cubicBezTo>
                    <a:pt x="6778" y="2107"/>
                    <a:pt x="6703" y="2278"/>
                    <a:pt x="6538" y="2441"/>
                  </a:cubicBezTo>
                  <a:cubicBezTo>
                    <a:pt x="6323" y="2653"/>
                    <a:pt x="6045" y="2646"/>
                    <a:pt x="6146" y="2744"/>
                  </a:cubicBezTo>
                  <a:cubicBezTo>
                    <a:pt x="6247" y="2842"/>
                    <a:pt x="5932" y="2902"/>
                    <a:pt x="5878" y="3073"/>
                  </a:cubicBezTo>
                  <a:cubicBezTo>
                    <a:pt x="5821" y="3246"/>
                    <a:pt x="5395" y="3316"/>
                    <a:pt x="5120" y="3496"/>
                  </a:cubicBezTo>
                  <a:cubicBezTo>
                    <a:pt x="4977" y="3591"/>
                    <a:pt x="4997" y="3640"/>
                    <a:pt x="5071" y="3640"/>
                  </a:cubicBezTo>
                  <a:cubicBezTo>
                    <a:pt x="5139" y="3640"/>
                    <a:pt x="5253" y="3599"/>
                    <a:pt x="5329" y="3515"/>
                  </a:cubicBezTo>
                  <a:cubicBezTo>
                    <a:pt x="5486" y="3338"/>
                    <a:pt x="5540" y="3442"/>
                    <a:pt x="5790" y="3287"/>
                  </a:cubicBezTo>
                  <a:cubicBezTo>
                    <a:pt x="5995" y="3160"/>
                    <a:pt x="6208" y="3050"/>
                    <a:pt x="6329" y="3050"/>
                  </a:cubicBezTo>
                  <a:cubicBezTo>
                    <a:pt x="6355" y="3050"/>
                    <a:pt x="6376" y="3055"/>
                    <a:pt x="6392" y="3066"/>
                  </a:cubicBezTo>
                  <a:cubicBezTo>
                    <a:pt x="6438" y="3096"/>
                    <a:pt x="6499" y="3124"/>
                    <a:pt x="6564" y="3124"/>
                  </a:cubicBezTo>
                  <a:cubicBezTo>
                    <a:pt x="6629" y="3124"/>
                    <a:pt x="6698" y="3095"/>
                    <a:pt x="6759" y="3013"/>
                  </a:cubicBezTo>
                  <a:cubicBezTo>
                    <a:pt x="6818" y="2932"/>
                    <a:pt x="6883" y="2899"/>
                    <a:pt x="6948" y="2899"/>
                  </a:cubicBezTo>
                  <a:cubicBezTo>
                    <a:pt x="7015" y="2899"/>
                    <a:pt x="7082" y="2933"/>
                    <a:pt x="7141" y="2984"/>
                  </a:cubicBezTo>
                  <a:cubicBezTo>
                    <a:pt x="7257" y="3085"/>
                    <a:pt x="6939" y="3167"/>
                    <a:pt x="7087" y="3316"/>
                  </a:cubicBezTo>
                  <a:cubicBezTo>
                    <a:pt x="7184" y="3410"/>
                    <a:pt x="7081" y="3478"/>
                    <a:pt x="6997" y="3478"/>
                  </a:cubicBezTo>
                  <a:cubicBezTo>
                    <a:pt x="6952" y="3478"/>
                    <a:pt x="6913" y="3459"/>
                    <a:pt x="6913" y="3414"/>
                  </a:cubicBezTo>
                  <a:cubicBezTo>
                    <a:pt x="6913" y="3323"/>
                    <a:pt x="6824" y="3244"/>
                    <a:pt x="6749" y="3244"/>
                  </a:cubicBezTo>
                  <a:cubicBezTo>
                    <a:pt x="6716" y="3244"/>
                    <a:pt x="6686" y="3258"/>
                    <a:pt x="6667" y="3294"/>
                  </a:cubicBezTo>
                  <a:cubicBezTo>
                    <a:pt x="6601" y="3414"/>
                    <a:pt x="6490" y="3540"/>
                    <a:pt x="6374" y="3549"/>
                  </a:cubicBezTo>
                  <a:cubicBezTo>
                    <a:pt x="6257" y="3559"/>
                    <a:pt x="6127" y="3780"/>
                    <a:pt x="6127" y="4001"/>
                  </a:cubicBezTo>
                  <a:cubicBezTo>
                    <a:pt x="6127" y="4094"/>
                    <a:pt x="6090" y="4108"/>
                    <a:pt x="6045" y="4108"/>
                  </a:cubicBezTo>
                  <a:cubicBezTo>
                    <a:pt x="6024" y="4108"/>
                    <a:pt x="6002" y="4105"/>
                    <a:pt x="5981" y="4105"/>
                  </a:cubicBezTo>
                  <a:cubicBezTo>
                    <a:pt x="5940" y="4105"/>
                    <a:pt x="5904" y="4117"/>
                    <a:pt x="5897" y="4190"/>
                  </a:cubicBezTo>
                  <a:cubicBezTo>
                    <a:pt x="5878" y="4383"/>
                    <a:pt x="5584" y="4720"/>
                    <a:pt x="5329" y="4970"/>
                  </a:cubicBezTo>
                  <a:cubicBezTo>
                    <a:pt x="5073" y="5219"/>
                    <a:pt x="5310" y="5273"/>
                    <a:pt x="5228" y="5424"/>
                  </a:cubicBezTo>
                  <a:cubicBezTo>
                    <a:pt x="5194" y="5487"/>
                    <a:pt x="5124" y="5502"/>
                    <a:pt x="5047" y="5502"/>
                  </a:cubicBezTo>
                  <a:cubicBezTo>
                    <a:pt x="4977" y="5502"/>
                    <a:pt x="4900" y="5490"/>
                    <a:pt x="4838" y="5490"/>
                  </a:cubicBezTo>
                  <a:cubicBezTo>
                    <a:pt x="4800" y="5490"/>
                    <a:pt x="4767" y="5495"/>
                    <a:pt x="4745" y="5510"/>
                  </a:cubicBezTo>
                  <a:cubicBezTo>
                    <a:pt x="4647" y="5573"/>
                    <a:pt x="4798" y="5958"/>
                    <a:pt x="4663" y="6075"/>
                  </a:cubicBezTo>
                  <a:cubicBezTo>
                    <a:pt x="4524" y="6191"/>
                    <a:pt x="4663" y="6359"/>
                    <a:pt x="4663" y="6498"/>
                  </a:cubicBezTo>
                  <a:cubicBezTo>
                    <a:pt x="4663" y="6534"/>
                    <a:pt x="4638" y="6546"/>
                    <a:pt x="4601" y="6546"/>
                  </a:cubicBezTo>
                  <a:cubicBezTo>
                    <a:pt x="4534" y="6546"/>
                    <a:pt x="4426" y="6506"/>
                    <a:pt x="4353" y="6506"/>
                  </a:cubicBezTo>
                  <a:cubicBezTo>
                    <a:pt x="4313" y="6506"/>
                    <a:pt x="4284" y="6518"/>
                    <a:pt x="4277" y="6554"/>
                  </a:cubicBezTo>
                  <a:cubicBezTo>
                    <a:pt x="4249" y="6690"/>
                    <a:pt x="3937" y="6655"/>
                    <a:pt x="3845" y="6687"/>
                  </a:cubicBezTo>
                  <a:cubicBezTo>
                    <a:pt x="3753" y="6722"/>
                    <a:pt x="4031" y="6946"/>
                    <a:pt x="4195" y="7072"/>
                  </a:cubicBezTo>
                  <a:cubicBezTo>
                    <a:pt x="4305" y="7155"/>
                    <a:pt x="4203" y="7229"/>
                    <a:pt x="4110" y="7229"/>
                  </a:cubicBezTo>
                  <a:cubicBezTo>
                    <a:pt x="4061" y="7229"/>
                    <a:pt x="4015" y="7209"/>
                    <a:pt x="4003" y="7157"/>
                  </a:cubicBezTo>
                  <a:cubicBezTo>
                    <a:pt x="3994" y="7124"/>
                    <a:pt x="3976" y="7111"/>
                    <a:pt x="3951" y="7111"/>
                  </a:cubicBezTo>
                  <a:cubicBezTo>
                    <a:pt x="3861" y="7111"/>
                    <a:pt x="3674" y="7277"/>
                    <a:pt x="3454" y="7375"/>
                  </a:cubicBezTo>
                  <a:cubicBezTo>
                    <a:pt x="3169" y="7501"/>
                    <a:pt x="3286" y="7760"/>
                    <a:pt x="3068" y="7770"/>
                  </a:cubicBezTo>
                  <a:cubicBezTo>
                    <a:pt x="2851" y="7779"/>
                    <a:pt x="2911" y="8127"/>
                    <a:pt x="2769" y="8237"/>
                  </a:cubicBezTo>
                  <a:cubicBezTo>
                    <a:pt x="2749" y="8252"/>
                    <a:pt x="2733" y="8259"/>
                    <a:pt x="2719" y="8259"/>
                  </a:cubicBezTo>
                  <a:cubicBezTo>
                    <a:pt x="2627" y="8259"/>
                    <a:pt x="2625" y="7980"/>
                    <a:pt x="2428" y="7972"/>
                  </a:cubicBezTo>
                  <a:cubicBezTo>
                    <a:pt x="2423" y="7972"/>
                    <a:pt x="2419" y="7972"/>
                    <a:pt x="2415" y="7972"/>
                  </a:cubicBezTo>
                  <a:cubicBezTo>
                    <a:pt x="2201" y="7972"/>
                    <a:pt x="2219" y="8130"/>
                    <a:pt x="2355" y="8319"/>
                  </a:cubicBezTo>
                  <a:cubicBezTo>
                    <a:pt x="2494" y="8508"/>
                    <a:pt x="2144" y="8363"/>
                    <a:pt x="2014" y="8531"/>
                  </a:cubicBezTo>
                  <a:cubicBezTo>
                    <a:pt x="1885" y="8698"/>
                    <a:pt x="1518" y="8613"/>
                    <a:pt x="1421" y="8748"/>
                  </a:cubicBezTo>
                  <a:cubicBezTo>
                    <a:pt x="1323" y="8884"/>
                    <a:pt x="1695" y="8887"/>
                    <a:pt x="1752" y="8998"/>
                  </a:cubicBezTo>
                  <a:cubicBezTo>
                    <a:pt x="1775" y="9045"/>
                    <a:pt x="1718" y="9062"/>
                    <a:pt x="1630" y="9062"/>
                  </a:cubicBezTo>
                  <a:cubicBezTo>
                    <a:pt x="1511" y="9062"/>
                    <a:pt x="1335" y="9031"/>
                    <a:pt x="1219" y="9004"/>
                  </a:cubicBezTo>
                  <a:cubicBezTo>
                    <a:pt x="1205" y="9001"/>
                    <a:pt x="1192" y="9000"/>
                    <a:pt x="1180" y="9000"/>
                  </a:cubicBezTo>
                  <a:cubicBezTo>
                    <a:pt x="1030" y="9000"/>
                    <a:pt x="1057" y="9231"/>
                    <a:pt x="915" y="9231"/>
                  </a:cubicBezTo>
                  <a:cubicBezTo>
                    <a:pt x="907" y="9231"/>
                    <a:pt x="897" y="9230"/>
                    <a:pt x="887" y="9228"/>
                  </a:cubicBezTo>
                  <a:cubicBezTo>
                    <a:pt x="871" y="9225"/>
                    <a:pt x="854" y="9223"/>
                    <a:pt x="838" y="9223"/>
                  </a:cubicBezTo>
                  <a:cubicBezTo>
                    <a:pt x="667" y="9223"/>
                    <a:pt x="491" y="9391"/>
                    <a:pt x="606" y="9509"/>
                  </a:cubicBezTo>
                  <a:cubicBezTo>
                    <a:pt x="682" y="9587"/>
                    <a:pt x="629" y="9625"/>
                    <a:pt x="547" y="9625"/>
                  </a:cubicBezTo>
                  <a:cubicBezTo>
                    <a:pt x="493" y="9625"/>
                    <a:pt x="426" y="9608"/>
                    <a:pt x="376" y="9575"/>
                  </a:cubicBezTo>
                  <a:cubicBezTo>
                    <a:pt x="355" y="9562"/>
                    <a:pt x="336" y="9556"/>
                    <a:pt x="316" y="9556"/>
                  </a:cubicBezTo>
                  <a:cubicBezTo>
                    <a:pt x="216" y="9556"/>
                    <a:pt x="132" y="9718"/>
                    <a:pt x="95" y="9850"/>
                  </a:cubicBezTo>
                  <a:cubicBezTo>
                    <a:pt x="47" y="10005"/>
                    <a:pt x="341" y="10087"/>
                    <a:pt x="332" y="10159"/>
                  </a:cubicBezTo>
                  <a:cubicBezTo>
                    <a:pt x="322" y="10235"/>
                    <a:pt x="95" y="10352"/>
                    <a:pt x="256" y="10387"/>
                  </a:cubicBezTo>
                  <a:cubicBezTo>
                    <a:pt x="420" y="10425"/>
                    <a:pt x="303" y="10573"/>
                    <a:pt x="193" y="10620"/>
                  </a:cubicBezTo>
                  <a:cubicBezTo>
                    <a:pt x="79" y="10665"/>
                    <a:pt x="85" y="10772"/>
                    <a:pt x="193" y="10911"/>
                  </a:cubicBezTo>
                  <a:cubicBezTo>
                    <a:pt x="300" y="11050"/>
                    <a:pt x="0" y="11075"/>
                    <a:pt x="148" y="11286"/>
                  </a:cubicBezTo>
                  <a:cubicBezTo>
                    <a:pt x="195" y="11353"/>
                    <a:pt x="238" y="11372"/>
                    <a:pt x="276" y="11372"/>
                  </a:cubicBezTo>
                  <a:cubicBezTo>
                    <a:pt x="330" y="11372"/>
                    <a:pt x="376" y="11335"/>
                    <a:pt x="414" y="11335"/>
                  </a:cubicBezTo>
                  <a:cubicBezTo>
                    <a:pt x="435" y="11335"/>
                    <a:pt x="454" y="11347"/>
                    <a:pt x="470" y="11384"/>
                  </a:cubicBezTo>
                  <a:cubicBezTo>
                    <a:pt x="490" y="11432"/>
                    <a:pt x="519" y="11452"/>
                    <a:pt x="557" y="11452"/>
                  </a:cubicBezTo>
                  <a:cubicBezTo>
                    <a:pt x="642" y="11452"/>
                    <a:pt x="768" y="11348"/>
                    <a:pt x="906" y="11223"/>
                  </a:cubicBezTo>
                  <a:cubicBezTo>
                    <a:pt x="945" y="11188"/>
                    <a:pt x="980" y="11174"/>
                    <a:pt x="1008" y="11174"/>
                  </a:cubicBezTo>
                  <a:cubicBezTo>
                    <a:pt x="1127" y="11174"/>
                    <a:pt x="1151" y="11413"/>
                    <a:pt x="1023" y="11413"/>
                  </a:cubicBezTo>
                  <a:cubicBezTo>
                    <a:pt x="1021" y="11413"/>
                    <a:pt x="1019" y="11413"/>
                    <a:pt x="1017" y="11413"/>
                  </a:cubicBezTo>
                  <a:cubicBezTo>
                    <a:pt x="1009" y="11412"/>
                    <a:pt x="1002" y="11412"/>
                    <a:pt x="995" y="11412"/>
                  </a:cubicBezTo>
                  <a:cubicBezTo>
                    <a:pt x="836" y="11412"/>
                    <a:pt x="665" y="11511"/>
                    <a:pt x="698" y="11668"/>
                  </a:cubicBezTo>
                  <a:cubicBezTo>
                    <a:pt x="713" y="11741"/>
                    <a:pt x="665" y="11776"/>
                    <a:pt x="607" y="11776"/>
                  </a:cubicBezTo>
                  <a:cubicBezTo>
                    <a:pt x="534" y="11776"/>
                    <a:pt x="446" y="11719"/>
                    <a:pt x="451" y="11608"/>
                  </a:cubicBezTo>
                  <a:cubicBezTo>
                    <a:pt x="454" y="11553"/>
                    <a:pt x="429" y="11530"/>
                    <a:pt x="395" y="11530"/>
                  </a:cubicBezTo>
                  <a:cubicBezTo>
                    <a:pt x="304" y="11530"/>
                    <a:pt x="145" y="11683"/>
                    <a:pt x="237" y="11788"/>
                  </a:cubicBezTo>
                  <a:cubicBezTo>
                    <a:pt x="363" y="11934"/>
                    <a:pt x="193" y="12016"/>
                    <a:pt x="193" y="12155"/>
                  </a:cubicBezTo>
                  <a:cubicBezTo>
                    <a:pt x="193" y="12215"/>
                    <a:pt x="241" y="12244"/>
                    <a:pt x="303" y="12244"/>
                  </a:cubicBezTo>
                  <a:cubicBezTo>
                    <a:pt x="382" y="12244"/>
                    <a:pt x="485" y="12197"/>
                    <a:pt x="540" y="12110"/>
                  </a:cubicBezTo>
                  <a:cubicBezTo>
                    <a:pt x="583" y="12040"/>
                    <a:pt x="641" y="12009"/>
                    <a:pt x="697" y="12009"/>
                  </a:cubicBezTo>
                  <a:cubicBezTo>
                    <a:pt x="767" y="12009"/>
                    <a:pt x="835" y="12059"/>
                    <a:pt x="868" y="12145"/>
                  </a:cubicBezTo>
                  <a:cubicBezTo>
                    <a:pt x="931" y="12303"/>
                    <a:pt x="717" y="12183"/>
                    <a:pt x="717" y="12391"/>
                  </a:cubicBezTo>
                  <a:cubicBezTo>
                    <a:pt x="717" y="12603"/>
                    <a:pt x="578" y="12420"/>
                    <a:pt x="461" y="12587"/>
                  </a:cubicBezTo>
                  <a:cubicBezTo>
                    <a:pt x="344" y="12754"/>
                    <a:pt x="925" y="13051"/>
                    <a:pt x="1111" y="13098"/>
                  </a:cubicBezTo>
                  <a:cubicBezTo>
                    <a:pt x="1274" y="13143"/>
                    <a:pt x="1426" y="13302"/>
                    <a:pt x="1714" y="13302"/>
                  </a:cubicBezTo>
                  <a:cubicBezTo>
                    <a:pt x="1751" y="13302"/>
                    <a:pt x="1790" y="13300"/>
                    <a:pt x="1831" y="13294"/>
                  </a:cubicBezTo>
                  <a:cubicBezTo>
                    <a:pt x="2197" y="13240"/>
                    <a:pt x="2892" y="12562"/>
                    <a:pt x="2986" y="12442"/>
                  </a:cubicBezTo>
                  <a:cubicBezTo>
                    <a:pt x="3020" y="12398"/>
                    <a:pt x="3068" y="12388"/>
                    <a:pt x="3122" y="12388"/>
                  </a:cubicBezTo>
                  <a:cubicBezTo>
                    <a:pt x="3164" y="12388"/>
                    <a:pt x="3210" y="12394"/>
                    <a:pt x="3256" y="12394"/>
                  </a:cubicBezTo>
                  <a:cubicBezTo>
                    <a:pt x="3312" y="12394"/>
                    <a:pt x="3367" y="12385"/>
                    <a:pt x="3416" y="12347"/>
                  </a:cubicBezTo>
                  <a:cubicBezTo>
                    <a:pt x="3555" y="12237"/>
                    <a:pt x="3472" y="11956"/>
                    <a:pt x="3570" y="11902"/>
                  </a:cubicBezTo>
                  <a:cubicBezTo>
                    <a:pt x="3578" y="11898"/>
                    <a:pt x="3585" y="11896"/>
                    <a:pt x="3591" y="11896"/>
                  </a:cubicBezTo>
                  <a:cubicBezTo>
                    <a:pt x="3677" y="11896"/>
                    <a:pt x="3735" y="12205"/>
                    <a:pt x="3820" y="12240"/>
                  </a:cubicBezTo>
                  <a:cubicBezTo>
                    <a:pt x="3899" y="12271"/>
                    <a:pt x="3962" y="12338"/>
                    <a:pt x="3965" y="12521"/>
                  </a:cubicBezTo>
                  <a:lnTo>
                    <a:pt x="3965" y="12581"/>
                  </a:lnTo>
                  <a:cubicBezTo>
                    <a:pt x="3952" y="12817"/>
                    <a:pt x="4053" y="13048"/>
                    <a:pt x="4240" y="13203"/>
                  </a:cubicBezTo>
                  <a:cubicBezTo>
                    <a:pt x="4442" y="13364"/>
                    <a:pt x="4284" y="13613"/>
                    <a:pt x="4461" y="13843"/>
                  </a:cubicBezTo>
                  <a:cubicBezTo>
                    <a:pt x="4634" y="14071"/>
                    <a:pt x="4577" y="14238"/>
                    <a:pt x="4773" y="14399"/>
                  </a:cubicBezTo>
                  <a:cubicBezTo>
                    <a:pt x="4966" y="14563"/>
                    <a:pt x="4981" y="14655"/>
                    <a:pt x="4899" y="14866"/>
                  </a:cubicBezTo>
                  <a:cubicBezTo>
                    <a:pt x="4814" y="15081"/>
                    <a:pt x="5063" y="15021"/>
                    <a:pt x="5073" y="15150"/>
                  </a:cubicBezTo>
                  <a:cubicBezTo>
                    <a:pt x="5082" y="15280"/>
                    <a:pt x="5019" y="15545"/>
                    <a:pt x="5082" y="15671"/>
                  </a:cubicBezTo>
                  <a:cubicBezTo>
                    <a:pt x="5104" y="15713"/>
                    <a:pt x="5133" y="15727"/>
                    <a:pt x="5171" y="15727"/>
                  </a:cubicBezTo>
                  <a:cubicBezTo>
                    <a:pt x="5250" y="15727"/>
                    <a:pt x="5371" y="15668"/>
                    <a:pt x="5565" y="15662"/>
                  </a:cubicBezTo>
                  <a:cubicBezTo>
                    <a:pt x="5859" y="15652"/>
                    <a:pt x="5786" y="15472"/>
                    <a:pt x="5796" y="15299"/>
                  </a:cubicBezTo>
                  <a:cubicBezTo>
                    <a:pt x="5805" y="15125"/>
                    <a:pt x="5951" y="15207"/>
                    <a:pt x="5988" y="15097"/>
                  </a:cubicBezTo>
                  <a:cubicBezTo>
                    <a:pt x="6011" y="15030"/>
                    <a:pt x="6110" y="14995"/>
                    <a:pt x="6230" y="14995"/>
                  </a:cubicBezTo>
                  <a:cubicBezTo>
                    <a:pt x="6316" y="14995"/>
                    <a:pt x="6412" y="15013"/>
                    <a:pt x="6500" y="15049"/>
                  </a:cubicBezTo>
                  <a:cubicBezTo>
                    <a:pt x="6541" y="15067"/>
                    <a:pt x="6579" y="15075"/>
                    <a:pt x="6613" y="15075"/>
                  </a:cubicBezTo>
                  <a:cubicBezTo>
                    <a:pt x="6752" y="15075"/>
                    <a:pt x="6829" y="14940"/>
                    <a:pt x="6860" y="14765"/>
                  </a:cubicBezTo>
                  <a:cubicBezTo>
                    <a:pt x="6870" y="14703"/>
                    <a:pt x="6887" y="14680"/>
                    <a:pt x="6907" y="14680"/>
                  </a:cubicBezTo>
                  <a:cubicBezTo>
                    <a:pt x="6960" y="14680"/>
                    <a:pt x="7035" y="14825"/>
                    <a:pt x="7081" y="14857"/>
                  </a:cubicBezTo>
                  <a:cubicBezTo>
                    <a:pt x="7084" y="14859"/>
                    <a:pt x="7088" y="14861"/>
                    <a:pt x="7093" y="14861"/>
                  </a:cubicBezTo>
                  <a:cubicBezTo>
                    <a:pt x="7165" y="14861"/>
                    <a:pt x="7342" y="14505"/>
                    <a:pt x="7428" y="14273"/>
                  </a:cubicBezTo>
                  <a:cubicBezTo>
                    <a:pt x="7470" y="14160"/>
                    <a:pt x="7471" y="14108"/>
                    <a:pt x="7440" y="14108"/>
                  </a:cubicBezTo>
                  <a:cubicBezTo>
                    <a:pt x="7403" y="14108"/>
                    <a:pt x="7321" y="14179"/>
                    <a:pt x="7207" y="14307"/>
                  </a:cubicBezTo>
                  <a:cubicBezTo>
                    <a:pt x="7166" y="14353"/>
                    <a:pt x="7138" y="14372"/>
                    <a:pt x="7119" y="14372"/>
                  </a:cubicBezTo>
                  <a:cubicBezTo>
                    <a:pt x="7041" y="14372"/>
                    <a:pt x="7134" y="14034"/>
                    <a:pt x="7197" y="13878"/>
                  </a:cubicBezTo>
                  <a:cubicBezTo>
                    <a:pt x="7276" y="13689"/>
                    <a:pt x="7270" y="13130"/>
                    <a:pt x="7298" y="12997"/>
                  </a:cubicBezTo>
                  <a:cubicBezTo>
                    <a:pt x="7327" y="12868"/>
                    <a:pt x="7384" y="12679"/>
                    <a:pt x="7646" y="12625"/>
                  </a:cubicBezTo>
                  <a:cubicBezTo>
                    <a:pt x="7911" y="12574"/>
                    <a:pt x="8261" y="12240"/>
                    <a:pt x="8204" y="12101"/>
                  </a:cubicBezTo>
                  <a:cubicBezTo>
                    <a:pt x="8151" y="11962"/>
                    <a:pt x="8571" y="11735"/>
                    <a:pt x="8571" y="11599"/>
                  </a:cubicBezTo>
                  <a:cubicBezTo>
                    <a:pt x="8571" y="11463"/>
                    <a:pt x="8135" y="11040"/>
                    <a:pt x="7987" y="10949"/>
                  </a:cubicBezTo>
                  <a:cubicBezTo>
                    <a:pt x="7838" y="10860"/>
                    <a:pt x="7516" y="10933"/>
                    <a:pt x="7545" y="10832"/>
                  </a:cubicBezTo>
                  <a:cubicBezTo>
                    <a:pt x="7573" y="10731"/>
                    <a:pt x="7507" y="10339"/>
                    <a:pt x="7472" y="10137"/>
                  </a:cubicBezTo>
                  <a:cubicBezTo>
                    <a:pt x="7434" y="9932"/>
                    <a:pt x="7702" y="9724"/>
                    <a:pt x="7702" y="9531"/>
                  </a:cubicBezTo>
                  <a:cubicBezTo>
                    <a:pt x="7702" y="9342"/>
                    <a:pt x="7693" y="9121"/>
                    <a:pt x="7867" y="9055"/>
                  </a:cubicBezTo>
                  <a:cubicBezTo>
                    <a:pt x="8037" y="8991"/>
                    <a:pt x="7930" y="8827"/>
                    <a:pt x="8157" y="8770"/>
                  </a:cubicBezTo>
                  <a:cubicBezTo>
                    <a:pt x="8384" y="8717"/>
                    <a:pt x="8343" y="8385"/>
                    <a:pt x="8590" y="8288"/>
                  </a:cubicBezTo>
                  <a:cubicBezTo>
                    <a:pt x="8836" y="8190"/>
                    <a:pt x="8855" y="8104"/>
                    <a:pt x="9174" y="7950"/>
                  </a:cubicBezTo>
                  <a:cubicBezTo>
                    <a:pt x="9496" y="7795"/>
                    <a:pt x="10038" y="7426"/>
                    <a:pt x="10130" y="7233"/>
                  </a:cubicBezTo>
                  <a:cubicBezTo>
                    <a:pt x="10222" y="7044"/>
                    <a:pt x="9795" y="6839"/>
                    <a:pt x="10064" y="6640"/>
                  </a:cubicBezTo>
                  <a:cubicBezTo>
                    <a:pt x="10332" y="6441"/>
                    <a:pt x="10111" y="6210"/>
                    <a:pt x="10300" y="6135"/>
                  </a:cubicBezTo>
                  <a:cubicBezTo>
                    <a:pt x="10493" y="6062"/>
                    <a:pt x="10566" y="5964"/>
                    <a:pt x="10705" y="5816"/>
                  </a:cubicBezTo>
                  <a:cubicBezTo>
                    <a:pt x="10757" y="5760"/>
                    <a:pt x="10816" y="5745"/>
                    <a:pt x="10887" y="5745"/>
                  </a:cubicBezTo>
                  <a:cubicBezTo>
                    <a:pt x="10968" y="5745"/>
                    <a:pt x="11064" y="5764"/>
                    <a:pt x="11183" y="5764"/>
                  </a:cubicBezTo>
                  <a:cubicBezTo>
                    <a:pt x="11236" y="5764"/>
                    <a:pt x="11293" y="5760"/>
                    <a:pt x="11355" y="5750"/>
                  </a:cubicBezTo>
                  <a:cubicBezTo>
                    <a:pt x="11398" y="5743"/>
                    <a:pt x="11442" y="5740"/>
                    <a:pt x="11486" y="5740"/>
                  </a:cubicBezTo>
                  <a:cubicBezTo>
                    <a:pt x="11554" y="5740"/>
                    <a:pt x="11622" y="5748"/>
                    <a:pt x="11689" y="5765"/>
                  </a:cubicBezTo>
                  <a:cubicBezTo>
                    <a:pt x="11869" y="5809"/>
                    <a:pt x="12030" y="5901"/>
                    <a:pt x="12185" y="5970"/>
                  </a:cubicBezTo>
                  <a:cubicBezTo>
                    <a:pt x="12434" y="6081"/>
                    <a:pt x="12400" y="6255"/>
                    <a:pt x="12409" y="6444"/>
                  </a:cubicBezTo>
                  <a:cubicBezTo>
                    <a:pt x="12414" y="6594"/>
                    <a:pt x="12421" y="6694"/>
                    <a:pt x="12363" y="6694"/>
                  </a:cubicBezTo>
                  <a:cubicBezTo>
                    <a:pt x="12346" y="6694"/>
                    <a:pt x="12324" y="6686"/>
                    <a:pt x="12296" y="6668"/>
                  </a:cubicBezTo>
                  <a:cubicBezTo>
                    <a:pt x="12264" y="6648"/>
                    <a:pt x="12232" y="6638"/>
                    <a:pt x="12201" y="6638"/>
                  </a:cubicBezTo>
                  <a:cubicBezTo>
                    <a:pt x="12104" y="6638"/>
                    <a:pt x="12015" y="6735"/>
                    <a:pt x="11958" y="6940"/>
                  </a:cubicBezTo>
                  <a:cubicBezTo>
                    <a:pt x="11885" y="7214"/>
                    <a:pt x="11538" y="7546"/>
                    <a:pt x="11326" y="7565"/>
                  </a:cubicBezTo>
                  <a:cubicBezTo>
                    <a:pt x="11118" y="7580"/>
                    <a:pt x="11134" y="7801"/>
                    <a:pt x="10960" y="7846"/>
                  </a:cubicBezTo>
                  <a:cubicBezTo>
                    <a:pt x="10787" y="7893"/>
                    <a:pt x="10622" y="7994"/>
                    <a:pt x="10632" y="8187"/>
                  </a:cubicBezTo>
                  <a:cubicBezTo>
                    <a:pt x="10641" y="8376"/>
                    <a:pt x="10376" y="8395"/>
                    <a:pt x="10199" y="8395"/>
                  </a:cubicBezTo>
                  <a:cubicBezTo>
                    <a:pt x="10023" y="8395"/>
                    <a:pt x="10064" y="8707"/>
                    <a:pt x="9925" y="8789"/>
                  </a:cubicBezTo>
                  <a:cubicBezTo>
                    <a:pt x="9786" y="8875"/>
                    <a:pt x="9814" y="8982"/>
                    <a:pt x="9944" y="9146"/>
                  </a:cubicBezTo>
                  <a:cubicBezTo>
                    <a:pt x="10073" y="9313"/>
                    <a:pt x="9963" y="9459"/>
                    <a:pt x="10010" y="9579"/>
                  </a:cubicBezTo>
                  <a:cubicBezTo>
                    <a:pt x="10054" y="9699"/>
                    <a:pt x="10256" y="9973"/>
                    <a:pt x="10117" y="10273"/>
                  </a:cubicBezTo>
                  <a:cubicBezTo>
                    <a:pt x="9985" y="10562"/>
                    <a:pt x="9847" y="10917"/>
                    <a:pt x="9938" y="10917"/>
                  </a:cubicBezTo>
                  <a:cubicBezTo>
                    <a:pt x="9943" y="10917"/>
                    <a:pt x="9948" y="10916"/>
                    <a:pt x="9953" y="10914"/>
                  </a:cubicBezTo>
                  <a:cubicBezTo>
                    <a:pt x="9960" y="10912"/>
                    <a:pt x="9968" y="10911"/>
                    <a:pt x="9976" y="10911"/>
                  </a:cubicBezTo>
                  <a:cubicBezTo>
                    <a:pt x="10101" y="10911"/>
                    <a:pt x="10344" y="11145"/>
                    <a:pt x="10513" y="11145"/>
                  </a:cubicBezTo>
                  <a:cubicBezTo>
                    <a:pt x="10518" y="11145"/>
                    <a:pt x="10523" y="11145"/>
                    <a:pt x="10528" y="11144"/>
                  </a:cubicBezTo>
                  <a:cubicBezTo>
                    <a:pt x="10534" y="11144"/>
                    <a:pt x="10540" y="11143"/>
                    <a:pt x="10546" y="11143"/>
                  </a:cubicBezTo>
                  <a:cubicBezTo>
                    <a:pt x="10696" y="11143"/>
                    <a:pt x="10732" y="11351"/>
                    <a:pt x="10861" y="11351"/>
                  </a:cubicBezTo>
                  <a:cubicBezTo>
                    <a:pt x="10875" y="11351"/>
                    <a:pt x="10890" y="11349"/>
                    <a:pt x="10907" y="11343"/>
                  </a:cubicBezTo>
                  <a:cubicBezTo>
                    <a:pt x="10926" y="11337"/>
                    <a:pt x="10943" y="11334"/>
                    <a:pt x="10959" y="11334"/>
                  </a:cubicBezTo>
                  <a:cubicBezTo>
                    <a:pt x="11078" y="11334"/>
                    <a:pt x="11132" y="11493"/>
                    <a:pt x="11523" y="11493"/>
                  </a:cubicBezTo>
                  <a:cubicBezTo>
                    <a:pt x="11542" y="11493"/>
                    <a:pt x="11562" y="11492"/>
                    <a:pt x="11582" y="11492"/>
                  </a:cubicBezTo>
                  <a:cubicBezTo>
                    <a:pt x="12084" y="11473"/>
                    <a:pt x="13104" y="11050"/>
                    <a:pt x="13505" y="11050"/>
                  </a:cubicBezTo>
                  <a:cubicBezTo>
                    <a:pt x="13516" y="11050"/>
                    <a:pt x="13528" y="11050"/>
                    <a:pt x="13540" y="11050"/>
                  </a:cubicBezTo>
                  <a:cubicBezTo>
                    <a:pt x="13715" y="11050"/>
                    <a:pt x="13892" y="11028"/>
                    <a:pt x="14063" y="10990"/>
                  </a:cubicBezTo>
                  <a:cubicBezTo>
                    <a:pt x="14097" y="10980"/>
                    <a:pt x="14129" y="10971"/>
                    <a:pt x="14160" y="10959"/>
                  </a:cubicBezTo>
                  <a:lnTo>
                    <a:pt x="14160" y="10959"/>
                  </a:lnTo>
                  <a:cubicBezTo>
                    <a:pt x="14129" y="10971"/>
                    <a:pt x="14097" y="10980"/>
                    <a:pt x="14060" y="10990"/>
                  </a:cubicBezTo>
                  <a:cubicBezTo>
                    <a:pt x="14145" y="10851"/>
                    <a:pt x="14246" y="10725"/>
                    <a:pt x="14357" y="10608"/>
                  </a:cubicBezTo>
                  <a:cubicBezTo>
                    <a:pt x="14613" y="10349"/>
                    <a:pt x="15162" y="10166"/>
                    <a:pt x="15307" y="9837"/>
                  </a:cubicBezTo>
                  <a:cubicBezTo>
                    <a:pt x="15452" y="9509"/>
                    <a:pt x="16112" y="9253"/>
                    <a:pt x="16223" y="8960"/>
                  </a:cubicBezTo>
                  <a:cubicBezTo>
                    <a:pt x="16279" y="8812"/>
                    <a:pt x="16298" y="8739"/>
                    <a:pt x="16058" y="8464"/>
                  </a:cubicBezTo>
                  <a:cubicBezTo>
                    <a:pt x="15822" y="8190"/>
                    <a:pt x="15291" y="8007"/>
                    <a:pt x="15269" y="7861"/>
                  </a:cubicBezTo>
                  <a:cubicBezTo>
                    <a:pt x="15250" y="7713"/>
                    <a:pt x="15673" y="7694"/>
                    <a:pt x="15654" y="7511"/>
                  </a:cubicBezTo>
                  <a:cubicBezTo>
                    <a:pt x="15635" y="7328"/>
                    <a:pt x="15418" y="7331"/>
                    <a:pt x="15323" y="7183"/>
                  </a:cubicBezTo>
                  <a:cubicBezTo>
                    <a:pt x="15231" y="7037"/>
                    <a:pt x="15433" y="6943"/>
                    <a:pt x="15418" y="6870"/>
                  </a:cubicBezTo>
                  <a:cubicBezTo>
                    <a:pt x="15399" y="6798"/>
                    <a:pt x="15124" y="6763"/>
                    <a:pt x="15105" y="6668"/>
                  </a:cubicBezTo>
                  <a:cubicBezTo>
                    <a:pt x="15086" y="6577"/>
                    <a:pt x="15288" y="6596"/>
                    <a:pt x="15250" y="6488"/>
                  </a:cubicBezTo>
                  <a:cubicBezTo>
                    <a:pt x="15216" y="6378"/>
                    <a:pt x="15032" y="6176"/>
                    <a:pt x="15159" y="6012"/>
                  </a:cubicBezTo>
                  <a:cubicBezTo>
                    <a:pt x="15288" y="5844"/>
                    <a:pt x="15563" y="6012"/>
                    <a:pt x="15361" y="5645"/>
                  </a:cubicBezTo>
                  <a:cubicBezTo>
                    <a:pt x="15159" y="5279"/>
                    <a:pt x="14849" y="4821"/>
                    <a:pt x="14777" y="4711"/>
                  </a:cubicBezTo>
                  <a:cubicBezTo>
                    <a:pt x="14701" y="4600"/>
                    <a:pt x="14849" y="4417"/>
                    <a:pt x="14960" y="4345"/>
                  </a:cubicBezTo>
                  <a:cubicBezTo>
                    <a:pt x="15070" y="4272"/>
                    <a:pt x="15342" y="3998"/>
                    <a:pt x="15342" y="3887"/>
                  </a:cubicBezTo>
                  <a:cubicBezTo>
                    <a:pt x="15342" y="3777"/>
                    <a:pt x="14995" y="3483"/>
                    <a:pt x="14903" y="3429"/>
                  </a:cubicBezTo>
                  <a:cubicBezTo>
                    <a:pt x="14811" y="3376"/>
                    <a:pt x="14609" y="3391"/>
                    <a:pt x="14518" y="3208"/>
                  </a:cubicBezTo>
                  <a:cubicBezTo>
                    <a:pt x="14426" y="3025"/>
                    <a:pt x="14335" y="2972"/>
                    <a:pt x="14426" y="2861"/>
                  </a:cubicBezTo>
                  <a:cubicBezTo>
                    <a:pt x="14518" y="2751"/>
                    <a:pt x="14518" y="2643"/>
                    <a:pt x="14518" y="2533"/>
                  </a:cubicBezTo>
                  <a:cubicBezTo>
                    <a:pt x="14518" y="2422"/>
                    <a:pt x="14720" y="2514"/>
                    <a:pt x="14755" y="2350"/>
                  </a:cubicBezTo>
                  <a:cubicBezTo>
                    <a:pt x="14793" y="2182"/>
                    <a:pt x="14991" y="1984"/>
                    <a:pt x="15178" y="1984"/>
                  </a:cubicBezTo>
                  <a:cubicBezTo>
                    <a:pt x="15348" y="1984"/>
                    <a:pt x="15502" y="1743"/>
                    <a:pt x="15655" y="1743"/>
                  </a:cubicBezTo>
                  <a:cubicBezTo>
                    <a:pt x="15666" y="1743"/>
                    <a:pt x="15678" y="1744"/>
                    <a:pt x="15689" y="1747"/>
                  </a:cubicBezTo>
                  <a:cubicBezTo>
                    <a:pt x="15718" y="1753"/>
                    <a:pt x="15748" y="1757"/>
                    <a:pt x="15776" y="1757"/>
                  </a:cubicBezTo>
                  <a:cubicBezTo>
                    <a:pt x="15881" y="1757"/>
                    <a:pt x="15972" y="1704"/>
                    <a:pt x="16005" y="1523"/>
                  </a:cubicBezTo>
                  <a:cubicBezTo>
                    <a:pt x="16020" y="1532"/>
                    <a:pt x="16036" y="1542"/>
                    <a:pt x="16049" y="1554"/>
                  </a:cubicBezTo>
                  <a:cubicBezTo>
                    <a:pt x="16036" y="1542"/>
                    <a:pt x="16024" y="1532"/>
                    <a:pt x="16008" y="1523"/>
                  </a:cubicBezTo>
                  <a:cubicBezTo>
                    <a:pt x="15935" y="1478"/>
                    <a:pt x="15831" y="1452"/>
                    <a:pt x="15739" y="1452"/>
                  </a:cubicBezTo>
                  <a:cubicBezTo>
                    <a:pt x="15644" y="1452"/>
                    <a:pt x="15562" y="1480"/>
                    <a:pt x="15544" y="1545"/>
                  </a:cubicBezTo>
                  <a:cubicBezTo>
                    <a:pt x="15528" y="1607"/>
                    <a:pt x="15470" y="1636"/>
                    <a:pt x="15411" y="1636"/>
                  </a:cubicBezTo>
                  <a:cubicBezTo>
                    <a:pt x="15339" y="1636"/>
                    <a:pt x="15267" y="1593"/>
                    <a:pt x="15272" y="1516"/>
                  </a:cubicBezTo>
                  <a:cubicBezTo>
                    <a:pt x="15279" y="1377"/>
                    <a:pt x="14887" y="1270"/>
                    <a:pt x="14868" y="1204"/>
                  </a:cubicBezTo>
                  <a:cubicBezTo>
                    <a:pt x="14860" y="1176"/>
                    <a:pt x="14890" y="1163"/>
                    <a:pt x="14938" y="1163"/>
                  </a:cubicBezTo>
                  <a:cubicBezTo>
                    <a:pt x="15001" y="1163"/>
                    <a:pt x="15096" y="1186"/>
                    <a:pt x="15178" y="1232"/>
                  </a:cubicBezTo>
                  <a:cubicBezTo>
                    <a:pt x="15223" y="1258"/>
                    <a:pt x="15265" y="1270"/>
                    <a:pt x="15305" y="1270"/>
                  </a:cubicBezTo>
                  <a:cubicBezTo>
                    <a:pt x="15394" y="1270"/>
                    <a:pt x="15479" y="1211"/>
                    <a:pt x="15591" y="1103"/>
                  </a:cubicBezTo>
                  <a:cubicBezTo>
                    <a:pt x="15755" y="948"/>
                    <a:pt x="15986" y="1078"/>
                    <a:pt x="16014" y="942"/>
                  </a:cubicBezTo>
                  <a:cubicBezTo>
                    <a:pt x="16039" y="806"/>
                    <a:pt x="15749" y="708"/>
                    <a:pt x="15692" y="629"/>
                  </a:cubicBezTo>
                  <a:cubicBezTo>
                    <a:pt x="15645" y="560"/>
                    <a:pt x="15478" y="465"/>
                    <a:pt x="15302" y="465"/>
                  </a:cubicBezTo>
                  <a:cubicBezTo>
                    <a:pt x="15276" y="465"/>
                    <a:pt x="15251" y="467"/>
                    <a:pt x="15225" y="471"/>
                  </a:cubicBezTo>
                  <a:cubicBezTo>
                    <a:pt x="15192" y="478"/>
                    <a:pt x="15164" y="481"/>
                    <a:pt x="15140" y="481"/>
                  </a:cubicBezTo>
                  <a:cubicBezTo>
                    <a:pt x="15018" y="481"/>
                    <a:pt x="14997" y="406"/>
                    <a:pt x="14897" y="317"/>
                  </a:cubicBezTo>
                  <a:cubicBezTo>
                    <a:pt x="14873" y="295"/>
                    <a:pt x="14838" y="285"/>
                    <a:pt x="14799" y="285"/>
                  </a:cubicBezTo>
                  <a:cubicBezTo>
                    <a:pt x="14644" y="285"/>
                    <a:pt x="14411" y="442"/>
                    <a:pt x="14411" y="648"/>
                  </a:cubicBezTo>
                  <a:cubicBezTo>
                    <a:pt x="14411" y="775"/>
                    <a:pt x="14355" y="823"/>
                    <a:pt x="14309" y="823"/>
                  </a:cubicBezTo>
                  <a:cubicBezTo>
                    <a:pt x="14260" y="823"/>
                    <a:pt x="14222" y="771"/>
                    <a:pt x="14265" y="702"/>
                  </a:cubicBezTo>
                  <a:cubicBezTo>
                    <a:pt x="14347" y="566"/>
                    <a:pt x="14152" y="399"/>
                    <a:pt x="14338" y="355"/>
                  </a:cubicBezTo>
                  <a:cubicBezTo>
                    <a:pt x="14521" y="310"/>
                    <a:pt x="14420" y="33"/>
                    <a:pt x="14082" y="7"/>
                  </a:cubicBezTo>
                  <a:cubicBezTo>
                    <a:pt x="14066" y="6"/>
                    <a:pt x="14051" y="5"/>
                    <a:pt x="14036" y="5"/>
                  </a:cubicBezTo>
                  <a:cubicBezTo>
                    <a:pt x="13733" y="5"/>
                    <a:pt x="13619" y="267"/>
                    <a:pt x="13697" y="355"/>
                  </a:cubicBezTo>
                  <a:cubicBezTo>
                    <a:pt x="13779" y="446"/>
                    <a:pt x="13467" y="838"/>
                    <a:pt x="13331" y="838"/>
                  </a:cubicBezTo>
                  <a:cubicBezTo>
                    <a:pt x="13195" y="838"/>
                    <a:pt x="13350" y="500"/>
                    <a:pt x="13340" y="317"/>
                  </a:cubicBezTo>
                  <a:cubicBezTo>
                    <a:pt x="13337" y="255"/>
                    <a:pt x="13320" y="226"/>
                    <a:pt x="13289" y="226"/>
                  </a:cubicBezTo>
                  <a:cubicBezTo>
                    <a:pt x="13228" y="226"/>
                    <a:pt x="13114" y="335"/>
                    <a:pt x="12946" y="528"/>
                  </a:cubicBezTo>
                  <a:cubicBezTo>
                    <a:pt x="12690" y="819"/>
                    <a:pt x="12494" y="1084"/>
                    <a:pt x="12352" y="1112"/>
                  </a:cubicBezTo>
                  <a:cubicBezTo>
                    <a:pt x="12346" y="1114"/>
                    <a:pt x="12339" y="1114"/>
                    <a:pt x="12333" y="1114"/>
                  </a:cubicBezTo>
                  <a:cubicBezTo>
                    <a:pt x="12209" y="1114"/>
                    <a:pt x="12234" y="841"/>
                    <a:pt x="12463" y="721"/>
                  </a:cubicBezTo>
                  <a:cubicBezTo>
                    <a:pt x="12703" y="595"/>
                    <a:pt x="12709" y="244"/>
                    <a:pt x="12864" y="244"/>
                  </a:cubicBezTo>
                  <a:cubicBezTo>
                    <a:pt x="13015" y="244"/>
                    <a:pt x="13022" y="58"/>
                    <a:pt x="12788" y="7"/>
                  </a:cubicBezTo>
                  <a:cubicBezTo>
                    <a:pt x="12766" y="2"/>
                    <a:pt x="12746" y="0"/>
                    <a:pt x="1272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6081250" y="5540447"/>
              <a:ext cx="64126" cy="226921"/>
            </a:xfrm>
            <a:custGeom>
              <a:rect b="b" l="l" r="r" t="t"/>
              <a:pathLst>
                <a:path extrusionOk="0" h="5945" w="1680">
                  <a:moveTo>
                    <a:pt x="136" y="0"/>
                  </a:moveTo>
                  <a:lnTo>
                    <a:pt x="136" y="0"/>
                  </a:lnTo>
                  <a:cubicBezTo>
                    <a:pt x="215" y="114"/>
                    <a:pt x="174" y="297"/>
                    <a:pt x="92" y="518"/>
                  </a:cubicBezTo>
                  <a:cubicBezTo>
                    <a:pt x="0" y="777"/>
                    <a:pt x="183" y="1279"/>
                    <a:pt x="212" y="1563"/>
                  </a:cubicBezTo>
                  <a:cubicBezTo>
                    <a:pt x="237" y="1847"/>
                    <a:pt x="433" y="2260"/>
                    <a:pt x="496" y="2680"/>
                  </a:cubicBezTo>
                  <a:cubicBezTo>
                    <a:pt x="513" y="2788"/>
                    <a:pt x="543" y="2918"/>
                    <a:pt x="582" y="3060"/>
                  </a:cubicBezTo>
                  <a:lnTo>
                    <a:pt x="582" y="3060"/>
                  </a:lnTo>
                  <a:cubicBezTo>
                    <a:pt x="544" y="2919"/>
                    <a:pt x="515" y="2791"/>
                    <a:pt x="499" y="2683"/>
                  </a:cubicBezTo>
                  <a:cubicBezTo>
                    <a:pt x="433" y="2264"/>
                    <a:pt x="243" y="1853"/>
                    <a:pt x="215" y="1569"/>
                  </a:cubicBezTo>
                  <a:cubicBezTo>
                    <a:pt x="187" y="1285"/>
                    <a:pt x="4" y="780"/>
                    <a:pt x="95" y="524"/>
                  </a:cubicBezTo>
                  <a:cubicBezTo>
                    <a:pt x="177" y="297"/>
                    <a:pt x="221" y="114"/>
                    <a:pt x="136" y="0"/>
                  </a:cubicBezTo>
                  <a:close/>
                  <a:moveTo>
                    <a:pt x="582" y="3060"/>
                  </a:moveTo>
                  <a:cubicBezTo>
                    <a:pt x="695" y="3477"/>
                    <a:pt x="890" y="3994"/>
                    <a:pt x="1077" y="4344"/>
                  </a:cubicBezTo>
                  <a:cubicBezTo>
                    <a:pt x="1079" y="4347"/>
                    <a:pt x="1081" y="4351"/>
                    <a:pt x="1083" y="4355"/>
                  </a:cubicBezTo>
                  <a:lnTo>
                    <a:pt x="1083" y="4355"/>
                  </a:lnTo>
                  <a:cubicBezTo>
                    <a:pt x="1080" y="4349"/>
                    <a:pt x="1077" y="4343"/>
                    <a:pt x="1074" y="4338"/>
                  </a:cubicBezTo>
                  <a:cubicBezTo>
                    <a:pt x="890" y="3989"/>
                    <a:pt x="696" y="3474"/>
                    <a:pt x="582" y="3060"/>
                  </a:cubicBezTo>
                  <a:close/>
                  <a:moveTo>
                    <a:pt x="1083" y="4355"/>
                  </a:moveTo>
                  <a:lnTo>
                    <a:pt x="1083" y="4355"/>
                  </a:lnTo>
                  <a:cubicBezTo>
                    <a:pt x="1324" y="4830"/>
                    <a:pt x="1511" y="5723"/>
                    <a:pt x="1677" y="5941"/>
                  </a:cubicBezTo>
                  <a:lnTo>
                    <a:pt x="1680" y="5944"/>
                  </a:lnTo>
                  <a:cubicBezTo>
                    <a:pt x="1517" y="5725"/>
                    <a:pt x="1326" y="4822"/>
                    <a:pt x="1083" y="435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5178212" y="4206920"/>
              <a:ext cx="17062" cy="44010"/>
            </a:xfrm>
            <a:custGeom>
              <a:rect b="b" l="l" r="r" t="t"/>
              <a:pathLst>
                <a:path extrusionOk="0" h="1153" w="447">
                  <a:moveTo>
                    <a:pt x="30" y="1"/>
                  </a:moveTo>
                  <a:cubicBezTo>
                    <a:pt x="0" y="69"/>
                    <a:pt x="26" y="153"/>
                    <a:pt x="47" y="227"/>
                  </a:cubicBezTo>
                  <a:lnTo>
                    <a:pt x="47" y="227"/>
                  </a:lnTo>
                  <a:cubicBezTo>
                    <a:pt x="28" y="153"/>
                    <a:pt x="2" y="69"/>
                    <a:pt x="30" y="1"/>
                  </a:cubicBezTo>
                  <a:close/>
                  <a:moveTo>
                    <a:pt x="47" y="227"/>
                  </a:moveTo>
                  <a:lnTo>
                    <a:pt x="47" y="227"/>
                  </a:lnTo>
                  <a:cubicBezTo>
                    <a:pt x="59" y="270"/>
                    <a:pt x="68" y="308"/>
                    <a:pt x="65" y="338"/>
                  </a:cubicBezTo>
                  <a:cubicBezTo>
                    <a:pt x="63" y="368"/>
                    <a:pt x="77" y="400"/>
                    <a:pt x="96" y="436"/>
                  </a:cubicBezTo>
                  <a:lnTo>
                    <a:pt x="96" y="436"/>
                  </a:lnTo>
                  <a:cubicBezTo>
                    <a:pt x="77" y="400"/>
                    <a:pt x="64" y="368"/>
                    <a:pt x="68" y="338"/>
                  </a:cubicBezTo>
                  <a:cubicBezTo>
                    <a:pt x="70" y="308"/>
                    <a:pt x="60" y="270"/>
                    <a:pt x="47" y="227"/>
                  </a:cubicBezTo>
                  <a:close/>
                  <a:moveTo>
                    <a:pt x="96" y="436"/>
                  </a:moveTo>
                  <a:cubicBezTo>
                    <a:pt x="139" y="516"/>
                    <a:pt x="215" y="617"/>
                    <a:pt x="215" y="758"/>
                  </a:cubicBezTo>
                  <a:lnTo>
                    <a:pt x="215" y="758"/>
                  </a:lnTo>
                  <a:cubicBezTo>
                    <a:pt x="216" y="619"/>
                    <a:pt x="141" y="517"/>
                    <a:pt x="96" y="436"/>
                  </a:cubicBezTo>
                  <a:close/>
                  <a:moveTo>
                    <a:pt x="215" y="758"/>
                  </a:moveTo>
                  <a:lnTo>
                    <a:pt x="215" y="758"/>
                  </a:lnTo>
                  <a:cubicBezTo>
                    <a:pt x="215" y="768"/>
                    <a:pt x="214" y="777"/>
                    <a:pt x="213" y="787"/>
                  </a:cubicBezTo>
                  <a:cubicBezTo>
                    <a:pt x="194" y="986"/>
                    <a:pt x="239" y="1150"/>
                    <a:pt x="447" y="1153"/>
                  </a:cubicBezTo>
                  <a:cubicBezTo>
                    <a:pt x="242" y="1147"/>
                    <a:pt x="198" y="982"/>
                    <a:pt x="213" y="790"/>
                  </a:cubicBezTo>
                  <a:cubicBezTo>
                    <a:pt x="214" y="779"/>
                    <a:pt x="215" y="769"/>
                    <a:pt x="215" y="75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6881076" y="5528729"/>
              <a:ext cx="878" cy="305"/>
            </a:xfrm>
            <a:custGeom>
              <a:rect b="b" l="l" r="r" t="t"/>
              <a:pathLst>
                <a:path extrusionOk="0" h="8" w="23">
                  <a:moveTo>
                    <a:pt x="1" y="1"/>
                  </a:moveTo>
                  <a:cubicBezTo>
                    <a:pt x="2" y="3"/>
                    <a:pt x="5" y="3"/>
                    <a:pt x="8" y="4"/>
                  </a:cubicBezTo>
                  <a:lnTo>
                    <a:pt x="8" y="4"/>
                  </a:lnTo>
                  <a:lnTo>
                    <a:pt x="1" y="1"/>
                  </a:lnTo>
                  <a:close/>
                  <a:moveTo>
                    <a:pt x="8" y="4"/>
                  </a:moveTo>
                  <a:lnTo>
                    <a:pt x="17" y="7"/>
                  </a:lnTo>
                  <a:cubicBezTo>
                    <a:pt x="20" y="7"/>
                    <a:pt x="20" y="4"/>
                    <a:pt x="23" y="4"/>
                  </a:cubicBezTo>
                  <a:lnTo>
                    <a:pt x="17" y="4"/>
                  </a:lnTo>
                  <a:cubicBezTo>
                    <a:pt x="13" y="4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8531991" y="4236923"/>
              <a:ext cx="382" cy="305"/>
            </a:xfrm>
            <a:custGeom>
              <a:rect b="b" l="l" r="r" t="t"/>
              <a:pathLst>
                <a:path extrusionOk="0" h="8" w="10">
                  <a:moveTo>
                    <a:pt x="10" y="1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5253827" y="4837307"/>
              <a:ext cx="24162" cy="11642"/>
            </a:xfrm>
            <a:custGeom>
              <a:rect b="b" l="l" r="r" t="t"/>
              <a:pathLst>
                <a:path extrusionOk="0" h="305" w="633">
                  <a:moveTo>
                    <a:pt x="632" y="0"/>
                  </a:moveTo>
                  <a:cubicBezTo>
                    <a:pt x="436" y="112"/>
                    <a:pt x="234" y="205"/>
                    <a:pt x="25" y="283"/>
                  </a:cubicBezTo>
                  <a:cubicBezTo>
                    <a:pt x="10" y="289"/>
                    <a:pt x="3" y="295"/>
                    <a:pt x="0" y="305"/>
                  </a:cubicBezTo>
                  <a:cubicBezTo>
                    <a:pt x="6" y="295"/>
                    <a:pt x="16" y="289"/>
                    <a:pt x="25" y="286"/>
                  </a:cubicBezTo>
                  <a:cubicBezTo>
                    <a:pt x="234" y="205"/>
                    <a:pt x="436" y="112"/>
                    <a:pt x="63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6017277" y="3898083"/>
              <a:ext cx="98937" cy="229364"/>
            </a:xfrm>
            <a:custGeom>
              <a:rect b="b" l="l" r="r" t="t"/>
              <a:pathLst>
                <a:path extrusionOk="0" h="6009" w="2592">
                  <a:moveTo>
                    <a:pt x="1320" y="61"/>
                  </a:moveTo>
                  <a:cubicBezTo>
                    <a:pt x="1309" y="62"/>
                    <a:pt x="1298" y="63"/>
                    <a:pt x="1285" y="63"/>
                  </a:cubicBezTo>
                  <a:lnTo>
                    <a:pt x="1285" y="63"/>
                  </a:lnTo>
                  <a:cubicBezTo>
                    <a:pt x="1298" y="63"/>
                    <a:pt x="1309" y="62"/>
                    <a:pt x="1320" y="61"/>
                  </a:cubicBezTo>
                  <a:close/>
                  <a:moveTo>
                    <a:pt x="104" y="1"/>
                  </a:moveTo>
                  <a:cubicBezTo>
                    <a:pt x="67" y="1"/>
                    <a:pt x="31" y="11"/>
                    <a:pt x="0" y="29"/>
                  </a:cubicBezTo>
                  <a:cubicBezTo>
                    <a:pt x="29" y="12"/>
                    <a:pt x="63" y="3"/>
                    <a:pt x="97" y="3"/>
                  </a:cubicBezTo>
                  <a:cubicBezTo>
                    <a:pt x="111" y="3"/>
                    <a:pt x="125" y="5"/>
                    <a:pt x="139" y="7"/>
                  </a:cubicBezTo>
                  <a:cubicBezTo>
                    <a:pt x="294" y="38"/>
                    <a:pt x="829" y="66"/>
                    <a:pt x="1141" y="66"/>
                  </a:cubicBezTo>
                  <a:cubicBezTo>
                    <a:pt x="1197" y="66"/>
                    <a:pt x="1247" y="65"/>
                    <a:pt x="1285" y="63"/>
                  </a:cubicBezTo>
                  <a:lnTo>
                    <a:pt x="1285" y="63"/>
                  </a:lnTo>
                  <a:cubicBezTo>
                    <a:pt x="1250" y="65"/>
                    <a:pt x="1205" y="66"/>
                    <a:pt x="1154" y="66"/>
                  </a:cubicBezTo>
                  <a:cubicBezTo>
                    <a:pt x="845" y="66"/>
                    <a:pt x="297" y="35"/>
                    <a:pt x="142" y="4"/>
                  </a:cubicBezTo>
                  <a:cubicBezTo>
                    <a:pt x="129" y="2"/>
                    <a:pt x="116" y="1"/>
                    <a:pt x="104" y="1"/>
                  </a:cubicBezTo>
                  <a:close/>
                  <a:moveTo>
                    <a:pt x="1365" y="59"/>
                  </a:moveTo>
                  <a:cubicBezTo>
                    <a:pt x="1349" y="59"/>
                    <a:pt x="1334" y="60"/>
                    <a:pt x="1320" y="61"/>
                  </a:cubicBezTo>
                  <a:cubicBezTo>
                    <a:pt x="1332" y="60"/>
                    <a:pt x="1345" y="60"/>
                    <a:pt x="1359" y="60"/>
                  </a:cubicBezTo>
                  <a:cubicBezTo>
                    <a:pt x="1591" y="60"/>
                    <a:pt x="2072" y="180"/>
                    <a:pt x="2090" y="320"/>
                  </a:cubicBezTo>
                  <a:cubicBezTo>
                    <a:pt x="2109" y="465"/>
                    <a:pt x="2090" y="1153"/>
                    <a:pt x="1825" y="1371"/>
                  </a:cubicBezTo>
                  <a:cubicBezTo>
                    <a:pt x="1700" y="1473"/>
                    <a:pt x="1609" y="1564"/>
                    <a:pt x="1564" y="1639"/>
                  </a:cubicBezTo>
                  <a:lnTo>
                    <a:pt x="1564" y="1639"/>
                  </a:lnTo>
                  <a:cubicBezTo>
                    <a:pt x="1610" y="1564"/>
                    <a:pt x="1703" y="1474"/>
                    <a:pt x="1828" y="1371"/>
                  </a:cubicBezTo>
                  <a:cubicBezTo>
                    <a:pt x="2096" y="1147"/>
                    <a:pt x="2109" y="462"/>
                    <a:pt x="2090" y="317"/>
                  </a:cubicBezTo>
                  <a:cubicBezTo>
                    <a:pt x="2075" y="181"/>
                    <a:pt x="1600" y="59"/>
                    <a:pt x="1365" y="59"/>
                  </a:cubicBezTo>
                  <a:close/>
                  <a:moveTo>
                    <a:pt x="1564" y="1639"/>
                  </a:moveTo>
                  <a:cubicBezTo>
                    <a:pt x="1528" y="1698"/>
                    <a:pt x="1522" y="1749"/>
                    <a:pt x="1554" y="1789"/>
                  </a:cubicBezTo>
                  <a:lnTo>
                    <a:pt x="1554" y="1789"/>
                  </a:lnTo>
                  <a:cubicBezTo>
                    <a:pt x="1523" y="1749"/>
                    <a:pt x="1529" y="1699"/>
                    <a:pt x="1564" y="1639"/>
                  </a:cubicBezTo>
                  <a:close/>
                  <a:moveTo>
                    <a:pt x="1554" y="1789"/>
                  </a:moveTo>
                  <a:cubicBezTo>
                    <a:pt x="1569" y="1808"/>
                    <a:pt x="1591" y="1824"/>
                    <a:pt x="1623" y="1838"/>
                  </a:cubicBezTo>
                  <a:cubicBezTo>
                    <a:pt x="1591" y="1824"/>
                    <a:pt x="1569" y="1808"/>
                    <a:pt x="1554" y="1789"/>
                  </a:cubicBezTo>
                  <a:close/>
                  <a:moveTo>
                    <a:pt x="1623" y="1838"/>
                  </a:moveTo>
                  <a:cubicBezTo>
                    <a:pt x="1806" y="1920"/>
                    <a:pt x="2181" y="2242"/>
                    <a:pt x="2125" y="2542"/>
                  </a:cubicBezTo>
                  <a:cubicBezTo>
                    <a:pt x="2075" y="2824"/>
                    <a:pt x="1968" y="3002"/>
                    <a:pt x="1968" y="3158"/>
                  </a:cubicBezTo>
                  <a:lnTo>
                    <a:pt x="1968" y="3158"/>
                  </a:lnTo>
                  <a:cubicBezTo>
                    <a:pt x="1968" y="3004"/>
                    <a:pt x="2075" y="2824"/>
                    <a:pt x="2128" y="2542"/>
                  </a:cubicBezTo>
                  <a:cubicBezTo>
                    <a:pt x="2185" y="2242"/>
                    <a:pt x="1809" y="1920"/>
                    <a:pt x="1623" y="1838"/>
                  </a:cubicBezTo>
                  <a:close/>
                  <a:moveTo>
                    <a:pt x="1968" y="3158"/>
                  </a:moveTo>
                  <a:lnTo>
                    <a:pt x="1968" y="3158"/>
                  </a:lnTo>
                  <a:cubicBezTo>
                    <a:pt x="1968" y="3169"/>
                    <a:pt x="1969" y="3181"/>
                    <a:pt x="1970" y="3192"/>
                  </a:cubicBezTo>
                  <a:cubicBezTo>
                    <a:pt x="1969" y="3181"/>
                    <a:pt x="1968" y="3169"/>
                    <a:pt x="1968" y="3158"/>
                  </a:cubicBezTo>
                  <a:close/>
                  <a:moveTo>
                    <a:pt x="1970" y="3192"/>
                  </a:moveTo>
                  <a:cubicBezTo>
                    <a:pt x="1989" y="3360"/>
                    <a:pt x="2033" y="3641"/>
                    <a:pt x="1979" y="3780"/>
                  </a:cubicBezTo>
                  <a:cubicBezTo>
                    <a:pt x="2036" y="3641"/>
                    <a:pt x="1989" y="3357"/>
                    <a:pt x="1970" y="3192"/>
                  </a:cubicBezTo>
                  <a:close/>
                  <a:moveTo>
                    <a:pt x="1979" y="3780"/>
                  </a:moveTo>
                  <a:lnTo>
                    <a:pt x="1979" y="3780"/>
                  </a:lnTo>
                  <a:cubicBezTo>
                    <a:pt x="1967" y="3811"/>
                    <a:pt x="1962" y="3851"/>
                    <a:pt x="1962" y="3896"/>
                  </a:cubicBezTo>
                  <a:lnTo>
                    <a:pt x="1962" y="3896"/>
                  </a:lnTo>
                  <a:cubicBezTo>
                    <a:pt x="1962" y="3851"/>
                    <a:pt x="1967" y="3811"/>
                    <a:pt x="1979" y="3780"/>
                  </a:cubicBezTo>
                  <a:close/>
                  <a:moveTo>
                    <a:pt x="1962" y="3896"/>
                  </a:moveTo>
                  <a:lnTo>
                    <a:pt x="1962" y="3896"/>
                  </a:lnTo>
                  <a:cubicBezTo>
                    <a:pt x="1962" y="4029"/>
                    <a:pt x="2002" y="4211"/>
                    <a:pt x="2003" y="4345"/>
                  </a:cubicBezTo>
                  <a:lnTo>
                    <a:pt x="2003" y="4345"/>
                  </a:lnTo>
                  <a:cubicBezTo>
                    <a:pt x="2003" y="4209"/>
                    <a:pt x="1962" y="4029"/>
                    <a:pt x="1962" y="3896"/>
                  </a:cubicBezTo>
                  <a:close/>
                  <a:moveTo>
                    <a:pt x="2003" y="4345"/>
                  </a:moveTo>
                  <a:cubicBezTo>
                    <a:pt x="2002" y="4368"/>
                    <a:pt x="2001" y="4391"/>
                    <a:pt x="1998" y="4411"/>
                  </a:cubicBezTo>
                  <a:cubicBezTo>
                    <a:pt x="2001" y="4391"/>
                    <a:pt x="2003" y="4369"/>
                    <a:pt x="2003" y="4345"/>
                  </a:cubicBezTo>
                  <a:close/>
                  <a:moveTo>
                    <a:pt x="1998" y="4411"/>
                  </a:moveTo>
                  <a:lnTo>
                    <a:pt x="1998" y="4411"/>
                  </a:lnTo>
                  <a:cubicBezTo>
                    <a:pt x="1970" y="4585"/>
                    <a:pt x="2374" y="4859"/>
                    <a:pt x="2481" y="4941"/>
                  </a:cubicBezTo>
                  <a:cubicBezTo>
                    <a:pt x="2592" y="5023"/>
                    <a:pt x="2582" y="5134"/>
                    <a:pt x="2466" y="5172"/>
                  </a:cubicBezTo>
                  <a:cubicBezTo>
                    <a:pt x="2586" y="5134"/>
                    <a:pt x="2592" y="5023"/>
                    <a:pt x="2485" y="4941"/>
                  </a:cubicBezTo>
                  <a:cubicBezTo>
                    <a:pt x="2377" y="4862"/>
                    <a:pt x="1973" y="4588"/>
                    <a:pt x="1998" y="4411"/>
                  </a:cubicBezTo>
                  <a:close/>
                  <a:moveTo>
                    <a:pt x="2465" y="5172"/>
                  </a:moveTo>
                  <a:lnTo>
                    <a:pt x="2465" y="5172"/>
                  </a:lnTo>
                  <a:cubicBezTo>
                    <a:pt x="2439" y="5180"/>
                    <a:pt x="2412" y="5199"/>
                    <a:pt x="2388" y="5226"/>
                  </a:cubicBezTo>
                  <a:lnTo>
                    <a:pt x="2388" y="5226"/>
                  </a:lnTo>
                  <a:cubicBezTo>
                    <a:pt x="2412" y="5199"/>
                    <a:pt x="2439" y="5180"/>
                    <a:pt x="2465" y="5172"/>
                  </a:cubicBezTo>
                  <a:close/>
                  <a:moveTo>
                    <a:pt x="2388" y="5226"/>
                  </a:moveTo>
                  <a:cubicBezTo>
                    <a:pt x="2332" y="5288"/>
                    <a:pt x="2287" y="5387"/>
                    <a:pt x="2279" y="5471"/>
                  </a:cubicBezTo>
                  <a:lnTo>
                    <a:pt x="2279" y="5471"/>
                  </a:lnTo>
                  <a:cubicBezTo>
                    <a:pt x="2288" y="5387"/>
                    <a:pt x="2332" y="5288"/>
                    <a:pt x="2388" y="5226"/>
                  </a:cubicBezTo>
                  <a:close/>
                  <a:moveTo>
                    <a:pt x="2279" y="5471"/>
                  </a:moveTo>
                  <a:lnTo>
                    <a:pt x="2279" y="5471"/>
                  </a:lnTo>
                  <a:cubicBezTo>
                    <a:pt x="2274" y="5515"/>
                    <a:pt x="2280" y="5555"/>
                    <a:pt x="2298" y="5582"/>
                  </a:cubicBezTo>
                  <a:cubicBezTo>
                    <a:pt x="2341" y="5642"/>
                    <a:pt x="2337" y="5733"/>
                    <a:pt x="2302" y="5798"/>
                  </a:cubicBezTo>
                  <a:lnTo>
                    <a:pt x="2302" y="5798"/>
                  </a:lnTo>
                  <a:cubicBezTo>
                    <a:pt x="2339" y="5732"/>
                    <a:pt x="2344" y="5640"/>
                    <a:pt x="2301" y="5582"/>
                  </a:cubicBezTo>
                  <a:cubicBezTo>
                    <a:pt x="2281" y="5555"/>
                    <a:pt x="2275" y="5515"/>
                    <a:pt x="2279" y="5471"/>
                  </a:cubicBezTo>
                  <a:close/>
                  <a:moveTo>
                    <a:pt x="2302" y="5798"/>
                  </a:moveTo>
                  <a:lnTo>
                    <a:pt x="2302" y="5798"/>
                  </a:lnTo>
                  <a:cubicBezTo>
                    <a:pt x="2277" y="5843"/>
                    <a:pt x="2237" y="5876"/>
                    <a:pt x="2188" y="5876"/>
                  </a:cubicBezTo>
                  <a:cubicBezTo>
                    <a:pt x="2161" y="5876"/>
                    <a:pt x="2138" y="5886"/>
                    <a:pt x="2116" y="5902"/>
                  </a:cubicBezTo>
                  <a:lnTo>
                    <a:pt x="2116" y="5902"/>
                  </a:lnTo>
                  <a:cubicBezTo>
                    <a:pt x="2139" y="5886"/>
                    <a:pt x="2163" y="5876"/>
                    <a:pt x="2191" y="5876"/>
                  </a:cubicBezTo>
                  <a:cubicBezTo>
                    <a:pt x="2239" y="5876"/>
                    <a:pt x="2278" y="5843"/>
                    <a:pt x="2302" y="5798"/>
                  </a:cubicBezTo>
                  <a:close/>
                  <a:moveTo>
                    <a:pt x="2116" y="5902"/>
                  </a:moveTo>
                  <a:lnTo>
                    <a:pt x="2116" y="5902"/>
                  </a:lnTo>
                  <a:cubicBezTo>
                    <a:pt x="2077" y="5929"/>
                    <a:pt x="2044" y="5972"/>
                    <a:pt x="2008" y="6008"/>
                  </a:cubicBezTo>
                  <a:cubicBezTo>
                    <a:pt x="2046" y="5972"/>
                    <a:pt x="2079" y="5929"/>
                    <a:pt x="2116" y="590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7106893" y="4757722"/>
              <a:ext cx="382" cy="382"/>
            </a:xfrm>
            <a:custGeom>
              <a:rect b="b" l="l" r="r" t="t"/>
              <a:pathLst>
                <a:path extrusionOk="0" h="10" w="10">
                  <a:moveTo>
                    <a:pt x="10" y="1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6434786" y="5354633"/>
              <a:ext cx="446704" cy="486095"/>
            </a:xfrm>
            <a:custGeom>
              <a:rect b="b" l="l" r="r" t="t"/>
              <a:pathLst>
                <a:path extrusionOk="0" h="12735" w="11703">
                  <a:moveTo>
                    <a:pt x="5168" y="64"/>
                  </a:moveTo>
                  <a:cubicBezTo>
                    <a:pt x="5201" y="76"/>
                    <a:pt x="5234" y="86"/>
                    <a:pt x="5267" y="94"/>
                  </a:cubicBezTo>
                  <a:lnTo>
                    <a:pt x="5267" y="94"/>
                  </a:lnTo>
                  <a:cubicBezTo>
                    <a:pt x="5233" y="85"/>
                    <a:pt x="5200" y="75"/>
                    <a:pt x="5168" y="64"/>
                  </a:cubicBezTo>
                  <a:close/>
                  <a:moveTo>
                    <a:pt x="5556" y="1"/>
                  </a:moveTo>
                  <a:cubicBezTo>
                    <a:pt x="5508" y="1"/>
                    <a:pt x="5460" y="13"/>
                    <a:pt x="5420" y="42"/>
                  </a:cubicBezTo>
                  <a:cubicBezTo>
                    <a:pt x="5389" y="64"/>
                    <a:pt x="5354" y="86"/>
                    <a:pt x="5319" y="105"/>
                  </a:cubicBezTo>
                  <a:cubicBezTo>
                    <a:pt x="5302" y="101"/>
                    <a:pt x="5284" y="98"/>
                    <a:pt x="5267" y="94"/>
                  </a:cubicBezTo>
                  <a:lnTo>
                    <a:pt x="5267" y="94"/>
                  </a:lnTo>
                  <a:cubicBezTo>
                    <a:pt x="5289" y="99"/>
                    <a:pt x="5312" y="104"/>
                    <a:pt x="5335" y="108"/>
                  </a:cubicBezTo>
                  <a:cubicBezTo>
                    <a:pt x="5335" y="108"/>
                    <a:pt x="5285" y="351"/>
                    <a:pt x="5187" y="401"/>
                  </a:cubicBezTo>
                  <a:cubicBezTo>
                    <a:pt x="5089" y="452"/>
                    <a:pt x="5089" y="597"/>
                    <a:pt x="5234" y="818"/>
                  </a:cubicBezTo>
                  <a:cubicBezTo>
                    <a:pt x="5298" y="912"/>
                    <a:pt x="5266" y="947"/>
                    <a:pt x="5205" y="947"/>
                  </a:cubicBezTo>
                  <a:cubicBezTo>
                    <a:pt x="5125" y="947"/>
                    <a:pt x="4994" y="886"/>
                    <a:pt x="4966" y="818"/>
                  </a:cubicBezTo>
                  <a:cubicBezTo>
                    <a:pt x="4955" y="791"/>
                    <a:pt x="4933" y="779"/>
                    <a:pt x="4902" y="779"/>
                  </a:cubicBezTo>
                  <a:cubicBezTo>
                    <a:pt x="4794" y="779"/>
                    <a:pt x="4587" y="923"/>
                    <a:pt x="4454" y="1036"/>
                  </a:cubicBezTo>
                  <a:cubicBezTo>
                    <a:pt x="4284" y="1184"/>
                    <a:pt x="4038" y="1270"/>
                    <a:pt x="4038" y="1538"/>
                  </a:cubicBezTo>
                  <a:cubicBezTo>
                    <a:pt x="4038" y="1806"/>
                    <a:pt x="3817" y="2075"/>
                    <a:pt x="3867" y="2295"/>
                  </a:cubicBezTo>
                  <a:cubicBezTo>
                    <a:pt x="3918" y="2516"/>
                    <a:pt x="3621" y="2930"/>
                    <a:pt x="3646" y="3053"/>
                  </a:cubicBezTo>
                  <a:cubicBezTo>
                    <a:pt x="3654" y="3089"/>
                    <a:pt x="3621" y="3102"/>
                    <a:pt x="3570" y="3102"/>
                  </a:cubicBezTo>
                  <a:cubicBezTo>
                    <a:pt x="3445" y="3102"/>
                    <a:pt x="3211" y="3028"/>
                    <a:pt x="3157" y="3028"/>
                  </a:cubicBezTo>
                  <a:cubicBezTo>
                    <a:pt x="3084" y="3028"/>
                    <a:pt x="3135" y="3492"/>
                    <a:pt x="3037" y="3640"/>
                  </a:cubicBezTo>
                  <a:cubicBezTo>
                    <a:pt x="2939" y="3785"/>
                    <a:pt x="3012" y="4300"/>
                    <a:pt x="2863" y="4300"/>
                  </a:cubicBezTo>
                  <a:cubicBezTo>
                    <a:pt x="2825" y="4306"/>
                    <a:pt x="2794" y="4325"/>
                    <a:pt x="2775" y="4357"/>
                  </a:cubicBezTo>
                  <a:cubicBezTo>
                    <a:pt x="2665" y="3751"/>
                    <a:pt x="2605" y="3164"/>
                    <a:pt x="2522" y="3164"/>
                  </a:cubicBezTo>
                  <a:cubicBezTo>
                    <a:pt x="2416" y="3164"/>
                    <a:pt x="2274" y="3645"/>
                    <a:pt x="2097" y="3645"/>
                  </a:cubicBezTo>
                  <a:cubicBezTo>
                    <a:pt x="2090" y="3645"/>
                    <a:pt x="2084" y="3645"/>
                    <a:pt x="2077" y="3643"/>
                  </a:cubicBezTo>
                  <a:cubicBezTo>
                    <a:pt x="1894" y="3606"/>
                    <a:pt x="1891" y="2977"/>
                    <a:pt x="2115" y="2977"/>
                  </a:cubicBezTo>
                  <a:cubicBezTo>
                    <a:pt x="2339" y="2977"/>
                    <a:pt x="2598" y="2494"/>
                    <a:pt x="2598" y="2346"/>
                  </a:cubicBezTo>
                  <a:cubicBezTo>
                    <a:pt x="2598" y="2198"/>
                    <a:pt x="2377" y="2198"/>
                    <a:pt x="2153" y="2198"/>
                  </a:cubicBezTo>
                  <a:cubicBezTo>
                    <a:pt x="1929" y="2198"/>
                    <a:pt x="1446" y="2235"/>
                    <a:pt x="1446" y="2235"/>
                  </a:cubicBezTo>
                  <a:cubicBezTo>
                    <a:pt x="1446" y="2235"/>
                    <a:pt x="1149" y="2125"/>
                    <a:pt x="1149" y="1939"/>
                  </a:cubicBezTo>
                  <a:cubicBezTo>
                    <a:pt x="1149" y="1753"/>
                    <a:pt x="1039" y="1604"/>
                    <a:pt x="742" y="1604"/>
                  </a:cubicBezTo>
                  <a:cubicBezTo>
                    <a:pt x="544" y="1604"/>
                    <a:pt x="478" y="1472"/>
                    <a:pt x="391" y="1472"/>
                  </a:cubicBezTo>
                  <a:cubicBezTo>
                    <a:pt x="347" y="1472"/>
                    <a:pt x="298" y="1505"/>
                    <a:pt x="224" y="1604"/>
                  </a:cubicBezTo>
                  <a:cubicBezTo>
                    <a:pt x="0" y="1901"/>
                    <a:pt x="704" y="1901"/>
                    <a:pt x="632" y="2125"/>
                  </a:cubicBezTo>
                  <a:cubicBezTo>
                    <a:pt x="559" y="2346"/>
                    <a:pt x="335" y="2198"/>
                    <a:pt x="297" y="2384"/>
                  </a:cubicBezTo>
                  <a:cubicBezTo>
                    <a:pt x="259" y="2567"/>
                    <a:pt x="338" y="3050"/>
                    <a:pt x="445" y="3309"/>
                  </a:cubicBezTo>
                  <a:cubicBezTo>
                    <a:pt x="531" y="3511"/>
                    <a:pt x="660" y="4013"/>
                    <a:pt x="663" y="4439"/>
                  </a:cubicBezTo>
                  <a:cubicBezTo>
                    <a:pt x="837" y="4404"/>
                    <a:pt x="916" y="4325"/>
                    <a:pt x="1074" y="4325"/>
                  </a:cubicBezTo>
                  <a:cubicBezTo>
                    <a:pt x="1276" y="4325"/>
                    <a:pt x="1547" y="4300"/>
                    <a:pt x="1566" y="4088"/>
                  </a:cubicBezTo>
                  <a:cubicBezTo>
                    <a:pt x="1582" y="3908"/>
                    <a:pt x="1747" y="3770"/>
                    <a:pt x="1875" y="3770"/>
                  </a:cubicBezTo>
                  <a:cubicBezTo>
                    <a:pt x="1899" y="3770"/>
                    <a:pt x="1922" y="3775"/>
                    <a:pt x="1942" y="3785"/>
                  </a:cubicBezTo>
                  <a:cubicBezTo>
                    <a:pt x="2068" y="3849"/>
                    <a:pt x="2264" y="4360"/>
                    <a:pt x="2273" y="4628"/>
                  </a:cubicBezTo>
                  <a:cubicBezTo>
                    <a:pt x="2286" y="4739"/>
                    <a:pt x="2317" y="4843"/>
                    <a:pt x="2371" y="4941"/>
                  </a:cubicBezTo>
                  <a:cubicBezTo>
                    <a:pt x="2491" y="5187"/>
                    <a:pt x="2706" y="5452"/>
                    <a:pt x="2949" y="5553"/>
                  </a:cubicBezTo>
                  <a:cubicBezTo>
                    <a:pt x="3308" y="5698"/>
                    <a:pt x="3545" y="6421"/>
                    <a:pt x="3656" y="6806"/>
                  </a:cubicBezTo>
                  <a:cubicBezTo>
                    <a:pt x="3766" y="7192"/>
                    <a:pt x="3694" y="7586"/>
                    <a:pt x="3564" y="7804"/>
                  </a:cubicBezTo>
                  <a:cubicBezTo>
                    <a:pt x="3435" y="8022"/>
                    <a:pt x="3608" y="8031"/>
                    <a:pt x="3823" y="8142"/>
                  </a:cubicBezTo>
                  <a:cubicBezTo>
                    <a:pt x="3923" y="8194"/>
                    <a:pt x="4028" y="8230"/>
                    <a:pt x="4128" y="8230"/>
                  </a:cubicBezTo>
                  <a:cubicBezTo>
                    <a:pt x="4239" y="8230"/>
                    <a:pt x="4343" y="8185"/>
                    <a:pt x="4426" y="8069"/>
                  </a:cubicBezTo>
                  <a:cubicBezTo>
                    <a:pt x="4584" y="7848"/>
                    <a:pt x="4899" y="7693"/>
                    <a:pt x="4947" y="7447"/>
                  </a:cubicBezTo>
                  <a:cubicBezTo>
                    <a:pt x="4958" y="7388"/>
                    <a:pt x="4975" y="7364"/>
                    <a:pt x="4997" y="7364"/>
                  </a:cubicBezTo>
                  <a:cubicBezTo>
                    <a:pt x="5063" y="7364"/>
                    <a:pt x="5170" y="7598"/>
                    <a:pt x="5266" y="7693"/>
                  </a:cubicBezTo>
                  <a:cubicBezTo>
                    <a:pt x="5392" y="7823"/>
                    <a:pt x="5487" y="8069"/>
                    <a:pt x="5515" y="8382"/>
                  </a:cubicBezTo>
                  <a:cubicBezTo>
                    <a:pt x="5543" y="8691"/>
                    <a:pt x="5569" y="9471"/>
                    <a:pt x="5831" y="9717"/>
                  </a:cubicBezTo>
                  <a:cubicBezTo>
                    <a:pt x="6096" y="9963"/>
                    <a:pt x="6146" y="10506"/>
                    <a:pt x="6071" y="10696"/>
                  </a:cubicBezTo>
                  <a:cubicBezTo>
                    <a:pt x="5995" y="10888"/>
                    <a:pt x="6206" y="11220"/>
                    <a:pt x="6156" y="11428"/>
                  </a:cubicBezTo>
                  <a:cubicBezTo>
                    <a:pt x="6143" y="11472"/>
                    <a:pt x="6131" y="11532"/>
                    <a:pt x="6118" y="11598"/>
                  </a:cubicBezTo>
                  <a:cubicBezTo>
                    <a:pt x="6064" y="11864"/>
                    <a:pt x="5998" y="12283"/>
                    <a:pt x="5941" y="12511"/>
                  </a:cubicBezTo>
                  <a:cubicBezTo>
                    <a:pt x="5922" y="12590"/>
                    <a:pt x="5903" y="12665"/>
                    <a:pt x="5891" y="12735"/>
                  </a:cubicBezTo>
                  <a:cubicBezTo>
                    <a:pt x="5903" y="12665"/>
                    <a:pt x="5922" y="12590"/>
                    <a:pt x="5944" y="12511"/>
                  </a:cubicBezTo>
                  <a:cubicBezTo>
                    <a:pt x="6004" y="12287"/>
                    <a:pt x="6067" y="11867"/>
                    <a:pt x="6118" y="11601"/>
                  </a:cubicBezTo>
                  <a:cubicBezTo>
                    <a:pt x="6123" y="11602"/>
                    <a:pt x="6128" y="11603"/>
                    <a:pt x="6133" y="11603"/>
                  </a:cubicBezTo>
                  <a:cubicBezTo>
                    <a:pt x="6370" y="11603"/>
                    <a:pt x="6648" y="10579"/>
                    <a:pt x="6648" y="10579"/>
                  </a:cubicBezTo>
                  <a:cubicBezTo>
                    <a:pt x="6648" y="10336"/>
                    <a:pt x="6456" y="10310"/>
                    <a:pt x="6456" y="10115"/>
                  </a:cubicBezTo>
                  <a:cubicBezTo>
                    <a:pt x="6456" y="9919"/>
                    <a:pt x="6456" y="9578"/>
                    <a:pt x="6210" y="9357"/>
                  </a:cubicBezTo>
                  <a:cubicBezTo>
                    <a:pt x="5966" y="9136"/>
                    <a:pt x="5843" y="8817"/>
                    <a:pt x="5989" y="8697"/>
                  </a:cubicBezTo>
                  <a:cubicBezTo>
                    <a:pt x="6132" y="8579"/>
                    <a:pt x="6022" y="8257"/>
                    <a:pt x="6079" y="8257"/>
                  </a:cubicBezTo>
                  <a:cubicBezTo>
                    <a:pt x="6081" y="8257"/>
                    <a:pt x="6084" y="8258"/>
                    <a:pt x="6086" y="8259"/>
                  </a:cubicBezTo>
                  <a:cubicBezTo>
                    <a:pt x="6090" y="8259"/>
                    <a:pt x="6093" y="8260"/>
                    <a:pt x="6096" y="8260"/>
                  </a:cubicBezTo>
                  <a:cubicBezTo>
                    <a:pt x="6167" y="8260"/>
                    <a:pt x="6254" y="8034"/>
                    <a:pt x="6112" y="7965"/>
                  </a:cubicBezTo>
                  <a:cubicBezTo>
                    <a:pt x="5963" y="7892"/>
                    <a:pt x="6112" y="7599"/>
                    <a:pt x="5989" y="7548"/>
                  </a:cubicBezTo>
                  <a:cubicBezTo>
                    <a:pt x="5865" y="7498"/>
                    <a:pt x="5524" y="7109"/>
                    <a:pt x="5524" y="6986"/>
                  </a:cubicBezTo>
                  <a:cubicBezTo>
                    <a:pt x="5524" y="6866"/>
                    <a:pt x="5622" y="6178"/>
                    <a:pt x="5648" y="6008"/>
                  </a:cubicBezTo>
                  <a:cubicBezTo>
                    <a:pt x="5670" y="5837"/>
                    <a:pt x="5916" y="5812"/>
                    <a:pt x="5989" y="5812"/>
                  </a:cubicBezTo>
                  <a:cubicBezTo>
                    <a:pt x="6003" y="5812"/>
                    <a:pt x="6028" y="5813"/>
                    <a:pt x="6058" y="5813"/>
                  </a:cubicBezTo>
                  <a:cubicBezTo>
                    <a:pt x="6174" y="5813"/>
                    <a:pt x="6375" y="5799"/>
                    <a:pt x="6453" y="5664"/>
                  </a:cubicBezTo>
                  <a:cubicBezTo>
                    <a:pt x="6550" y="5493"/>
                    <a:pt x="6967" y="5468"/>
                    <a:pt x="7014" y="5345"/>
                  </a:cubicBezTo>
                  <a:cubicBezTo>
                    <a:pt x="7040" y="5304"/>
                    <a:pt x="7074" y="5272"/>
                    <a:pt x="7119" y="5256"/>
                  </a:cubicBezTo>
                  <a:cubicBezTo>
                    <a:pt x="7163" y="5291"/>
                    <a:pt x="7201" y="5332"/>
                    <a:pt x="7239" y="5376"/>
                  </a:cubicBezTo>
                  <a:cubicBezTo>
                    <a:pt x="7292" y="5455"/>
                    <a:pt x="7213" y="5667"/>
                    <a:pt x="7292" y="5850"/>
                  </a:cubicBezTo>
                  <a:cubicBezTo>
                    <a:pt x="7314" y="5902"/>
                    <a:pt x="7351" y="5917"/>
                    <a:pt x="7394" y="5917"/>
                  </a:cubicBezTo>
                  <a:cubicBezTo>
                    <a:pt x="7451" y="5917"/>
                    <a:pt x="7518" y="5892"/>
                    <a:pt x="7578" y="5892"/>
                  </a:cubicBezTo>
                  <a:cubicBezTo>
                    <a:pt x="7636" y="5892"/>
                    <a:pt x="7687" y="5915"/>
                    <a:pt x="7715" y="6008"/>
                  </a:cubicBezTo>
                  <a:cubicBezTo>
                    <a:pt x="7794" y="6273"/>
                    <a:pt x="7662" y="6402"/>
                    <a:pt x="7662" y="6668"/>
                  </a:cubicBezTo>
                  <a:cubicBezTo>
                    <a:pt x="7662" y="6936"/>
                    <a:pt x="7450" y="6904"/>
                    <a:pt x="7504" y="7144"/>
                  </a:cubicBezTo>
                  <a:cubicBezTo>
                    <a:pt x="7518" y="7210"/>
                    <a:pt x="7551" y="7236"/>
                    <a:pt x="7594" y="7236"/>
                  </a:cubicBezTo>
                  <a:cubicBezTo>
                    <a:pt x="7710" y="7236"/>
                    <a:pt x="7905" y="7050"/>
                    <a:pt x="8059" y="6933"/>
                  </a:cubicBezTo>
                  <a:cubicBezTo>
                    <a:pt x="8165" y="6854"/>
                    <a:pt x="8257" y="6821"/>
                    <a:pt x="8333" y="6821"/>
                  </a:cubicBezTo>
                  <a:cubicBezTo>
                    <a:pt x="8409" y="6821"/>
                    <a:pt x="8468" y="6854"/>
                    <a:pt x="8508" y="6907"/>
                  </a:cubicBezTo>
                  <a:cubicBezTo>
                    <a:pt x="8533" y="6942"/>
                    <a:pt x="8578" y="6957"/>
                    <a:pt x="8628" y="6957"/>
                  </a:cubicBezTo>
                  <a:cubicBezTo>
                    <a:pt x="8735" y="6957"/>
                    <a:pt x="8869" y="6890"/>
                    <a:pt x="8905" y="6800"/>
                  </a:cubicBezTo>
                  <a:cubicBezTo>
                    <a:pt x="8936" y="6725"/>
                    <a:pt x="9074" y="6677"/>
                    <a:pt x="9213" y="6677"/>
                  </a:cubicBezTo>
                  <a:cubicBezTo>
                    <a:pt x="9321" y="6677"/>
                    <a:pt x="9428" y="6706"/>
                    <a:pt x="9486" y="6775"/>
                  </a:cubicBezTo>
                  <a:cubicBezTo>
                    <a:pt x="9619" y="6933"/>
                    <a:pt x="9751" y="7119"/>
                    <a:pt x="9934" y="7223"/>
                  </a:cubicBezTo>
                  <a:cubicBezTo>
                    <a:pt x="10121" y="7330"/>
                    <a:pt x="9805" y="7911"/>
                    <a:pt x="9988" y="7965"/>
                  </a:cubicBezTo>
                  <a:cubicBezTo>
                    <a:pt x="10174" y="8019"/>
                    <a:pt x="10436" y="8309"/>
                    <a:pt x="10411" y="8625"/>
                  </a:cubicBezTo>
                  <a:cubicBezTo>
                    <a:pt x="10389" y="8896"/>
                    <a:pt x="10541" y="9092"/>
                    <a:pt x="10332" y="9325"/>
                  </a:cubicBezTo>
                  <a:cubicBezTo>
                    <a:pt x="10313" y="9313"/>
                    <a:pt x="10294" y="9297"/>
                    <a:pt x="10275" y="9281"/>
                  </a:cubicBezTo>
                  <a:lnTo>
                    <a:pt x="10275" y="9281"/>
                  </a:lnTo>
                  <a:cubicBezTo>
                    <a:pt x="10411" y="9414"/>
                    <a:pt x="10623" y="9398"/>
                    <a:pt x="10597" y="9496"/>
                  </a:cubicBezTo>
                  <a:cubicBezTo>
                    <a:pt x="10589" y="9530"/>
                    <a:pt x="10607" y="9547"/>
                    <a:pt x="10635" y="9547"/>
                  </a:cubicBezTo>
                  <a:cubicBezTo>
                    <a:pt x="10690" y="9547"/>
                    <a:pt x="10784" y="9479"/>
                    <a:pt x="10784" y="9338"/>
                  </a:cubicBezTo>
                  <a:cubicBezTo>
                    <a:pt x="10784" y="9210"/>
                    <a:pt x="10893" y="9170"/>
                    <a:pt x="11008" y="9170"/>
                  </a:cubicBezTo>
                  <a:cubicBezTo>
                    <a:pt x="11080" y="9170"/>
                    <a:pt x="11154" y="9186"/>
                    <a:pt x="11203" y="9206"/>
                  </a:cubicBezTo>
                  <a:cubicBezTo>
                    <a:pt x="11240" y="9220"/>
                    <a:pt x="11286" y="9228"/>
                    <a:pt x="11336" y="9228"/>
                  </a:cubicBezTo>
                  <a:cubicBezTo>
                    <a:pt x="11431" y="9228"/>
                    <a:pt x="11543" y="9198"/>
                    <a:pt x="11642" y="9120"/>
                  </a:cubicBezTo>
                  <a:cubicBezTo>
                    <a:pt x="11642" y="9035"/>
                    <a:pt x="11649" y="8953"/>
                    <a:pt x="11661" y="8871"/>
                  </a:cubicBezTo>
                  <a:cubicBezTo>
                    <a:pt x="11702" y="8634"/>
                    <a:pt x="11661" y="8360"/>
                    <a:pt x="11544" y="8243"/>
                  </a:cubicBezTo>
                  <a:cubicBezTo>
                    <a:pt x="11424" y="8123"/>
                    <a:pt x="11112" y="8006"/>
                    <a:pt x="11033" y="7772"/>
                  </a:cubicBezTo>
                  <a:cubicBezTo>
                    <a:pt x="10957" y="7539"/>
                    <a:pt x="10604" y="7302"/>
                    <a:pt x="10525" y="7103"/>
                  </a:cubicBezTo>
                  <a:cubicBezTo>
                    <a:pt x="10446" y="6907"/>
                    <a:pt x="10209" y="6712"/>
                    <a:pt x="10209" y="6557"/>
                  </a:cubicBezTo>
                  <a:cubicBezTo>
                    <a:pt x="10209" y="6399"/>
                    <a:pt x="9464" y="6162"/>
                    <a:pt x="9543" y="5967"/>
                  </a:cubicBezTo>
                  <a:cubicBezTo>
                    <a:pt x="9622" y="5771"/>
                    <a:pt x="10013" y="5888"/>
                    <a:pt x="10013" y="5692"/>
                  </a:cubicBezTo>
                  <a:cubicBezTo>
                    <a:pt x="10013" y="5493"/>
                    <a:pt x="9856" y="5493"/>
                    <a:pt x="9818" y="5222"/>
                  </a:cubicBezTo>
                  <a:cubicBezTo>
                    <a:pt x="9796" y="5076"/>
                    <a:pt x="9708" y="5029"/>
                    <a:pt x="9613" y="5029"/>
                  </a:cubicBezTo>
                  <a:cubicBezTo>
                    <a:pt x="9529" y="5029"/>
                    <a:pt x="9440" y="5065"/>
                    <a:pt x="9385" y="5102"/>
                  </a:cubicBezTo>
                  <a:cubicBezTo>
                    <a:pt x="9364" y="5116"/>
                    <a:pt x="9334" y="5123"/>
                    <a:pt x="9299" y="5123"/>
                  </a:cubicBezTo>
                  <a:cubicBezTo>
                    <a:pt x="9139" y="5123"/>
                    <a:pt x="8874" y="4988"/>
                    <a:pt x="8874" y="4827"/>
                  </a:cubicBezTo>
                  <a:cubicBezTo>
                    <a:pt x="8874" y="4628"/>
                    <a:pt x="8561" y="4511"/>
                    <a:pt x="8561" y="4357"/>
                  </a:cubicBezTo>
                  <a:cubicBezTo>
                    <a:pt x="8561" y="4265"/>
                    <a:pt x="8444" y="4148"/>
                    <a:pt x="8340" y="4029"/>
                  </a:cubicBezTo>
                  <a:cubicBezTo>
                    <a:pt x="8283" y="4057"/>
                    <a:pt x="8224" y="4074"/>
                    <a:pt x="8176" y="4074"/>
                  </a:cubicBezTo>
                  <a:cubicBezTo>
                    <a:pt x="8140" y="4074"/>
                    <a:pt x="8110" y="4065"/>
                    <a:pt x="8091" y="4044"/>
                  </a:cubicBezTo>
                  <a:cubicBezTo>
                    <a:pt x="8083" y="4037"/>
                    <a:pt x="8075" y="4034"/>
                    <a:pt x="8068" y="4034"/>
                  </a:cubicBezTo>
                  <a:cubicBezTo>
                    <a:pt x="7998" y="4034"/>
                    <a:pt x="7928" y="4298"/>
                    <a:pt x="7993" y="4360"/>
                  </a:cubicBezTo>
                  <a:cubicBezTo>
                    <a:pt x="8065" y="4429"/>
                    <a:pt x="8154" y="4853"/>
                    <a:pt x="7996" y="4853"/>
                  </a:cubicBezTo>
                  <a:cubicBezTo>
                    <a:pt x="7987" y="4853"/>
                    <a:pt x="7978" y="4852"/>
                    <a:pt x="7968" y="4849"/>
                  </a:cubicBezTo>
                  <a:cubicBezTo>
                    <a:pt x="7776" y="4802"/>
                    <a:pt x="7772" y="4559"/>
                    <a:pt x="7664" y="4559"/>
                  </a:cubicBezTo>
                  <a:cubicBezTo>
                    <a:pt x="7663" y="4559"/>
                    <a:pt x="7662" y="4559"/>
                    <a:pt x="7662" y="4559"/>
                  </a:cubicBezTo>
                  <a:cubicBezTo>
                    <a:pt x="7651" y="4538"/>
                    <a:pt x="7635" y="4530"/>
                    <a:pt x="7614" y="4530"/>
                  </a:cubicBezTo>
                  <a:cubicBezTo>
                    <a:pt x="7567" y="4530"/>
                    <a:pt x="7493" y="4572"/>
                    <a:pt x="7384" y="4616"/>
                  </a:cubicBezTo>
                  <a:cubicBezTo>
                    <a:pt x="7319" y="4642"/>
                    <a:pt x="7262" y="4653"/>
                    <a:pt x="7213" y="4653"/>
                  </a:cubicBezTo>
                  <a:cubicBezTo>
                    <a:pt x="7056" y="4653"/>
                    <a:pt x="6980" y="4536"/>
                    <a:pt x="7002" y="4410"/>
                  </a:cubicBezTo>
                  <a:cubicBezTo>
                    <a:pt x="7027" y="4246"/>
                    <a:pt x="6809" y="4243"/>
                    <a:pt x="6658" y="4243"/>
                  </a:cubicBezTo>
                  <a:cubicBezTo>
                    <a:pt x="6506" y="4243"/>
                    <a:pt x="6604" y="3997"/>
                    <a:pt x="6658" y="3836"/>
                  </a:cubicBezTo>
                  <a:cubicBezTo>
                    <a:pt x="6715" y="3672"/>
                    <a:pt x="6604" y="3574"/>
                    <a:pt x="6424" y="3558"/>
                  </a:cubicBezTo>
                  <a:cubicBezTo>
                    <a:pt x="6244" y="3546"/>
                    <a:pt x="6162" y="3160"/>
                    <a:pt x="6232" y="3053"/>
                  </a:cubicBezTo>
                  <a:cubicBezTo>
                    <a:pt x="6279" y="2976"/>
                    <a:pt x="6069" y="2904"/>
                    <a:pt x="5876" y="2904"/>
                  </a:cubicBezTo>
                  <a:cubicBezTo>
                    <a:pt x="5799" y="2904"/>
                    <a:pt x="5724" y="2916"/>
                    <a:pt x="5670" y="2943"/>
                  </a:cubicBezTo>
                  <a:cubicBezTo>
                    <a:pt x="5641" y="2957"/>
                    <a:pt x="5620" y="2963"/>
                    <a:pt x="5604" y="2963"/>
                  </a:cubicBezTo>
                  <a:cubicBezTo>
                    <a:pt x="5514" y="2963"/>
                    <a:pt x="5608" y="2755"/>
                    <a:pt x="5559" y="2640"/>
                  </a:cubicBezTo>
                  <a:cubicBezTo>
                    <a:pt x="5502" y="2504"/>
                    <a:pt x="5805" y="2037"/>
                    <a:pt x="6067" y="1775"/>
                  </a:cubicBezTo>
                  <a:cubicBezTo>
                    <a:pt x="6329" y="1513"/>
                    <a:pt x="6219" y="1172"/>
                    <a:pt x="6219" y="869"/>
                  </a:cubicBezTo>
                  <a:cubicBezTo>
                    <a:pt x="6219" y="566"/>
                    <a:pt x="6096" y="562"/>
                    <a:pt x="5973" y="562"/>
                  </a:cubicBezTo>
                  <a:cubicBezTo>
                    <a:pt x="5850" y="562"/>
                    <a:pt x="5834" y="389"/>
                    <a:pt x="5834" y="222"/>
                  </a:cubicBezTo>
                  <a:cubicBezTo>
                    <a:pt x="5834" y="98"/>
                    <a:pt x="5692" y="1"/>
                    <a:pt x="555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7106283" y="4756729"/>
              <a:ext cx="267" cy="305"/>
            </a:xfrm>
            <a:custGeom>
              <a:rect b="b" l="l" r="r" t="t"/>
              <a:pathLst>
                <a:path extrusionOk="0" h="8" w="7">
                  <a:moveTo>
                    <a:pt x="1" y="1"/>
                  </a:moveTo>
                  <a:lnTo>
                    <a:pt x="7" y="7"/>
                  </a:lnTo>
                  <a:cubicBezTo>
                    <a:pt x="7" y="4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6811911" y="5814817"/>
              <a:ext cx="9084" cy="27864"/>
            </a:xfrm>
            <a:custGeom>
              <a:rect b="b" l="l" r="r" t="t"/>
              <a:pathLst>
                <a:path extrusionOk="0" h="730" w="238">
                  <a:moveTo>
                    <a:pt x="222" y="0"/>
                  </a:moveTo>
                  <a:cubicBezTo>
                    <a:pt x="231" y="95"/>
                    <a:pt x="1" y="246"/>
                    <a:pt x="7" y="493"/>
                  </a:cubicBezTo>
                  <a:cubicBezTo>
                    <a:pt x="7" y="578"/>
                    <a:pt x="36" y="663"/>
                    <a:pt x="89" y="729"/>
                  </a:cubicBezTo>
                  <a:cubicBezTo>
                    <a:pt x="36" y="660"/>
                    <a:pt x="10" y="578"/>
                    <a:pt x="10" y="493"/>
                  </a:cubicBezTo>
                  <a:cubicBezTo>
                    <a:pt x="1" y="246"/>
                    <a:pt x="238" y="95"/>
                    <a:pt x="22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5959296" y="3953163"/>
              <a:ext cx="30154" cy="17749"/>
            </a:xfrm>
            <a:custGeom>
              <a:rect b="b" l="l" r="r" t="t"/>
              <a:pathLst>
                <a:path extrusionOk="0" h="465" w="790">
                  <a:moveTo>
                    <a:pt x="790" y="1"/>
                  </a:moveTo>
                  <a:cubicBezTo>
                    <a:pt x="597" y="250"/>
                    <a:pt x="250" y="351"/>
                    <a:pt x="70" y="424"/>
                  </a:cubicBezTo>
                  <a:cubicBezTo>
                    <a:pt x="250" y="351"/>
                    <a:pt x="601" y="253"/>
                    <a:pt x="790" y="1"/>
                  </a:cubicBezTo>
                  <a:close/>
                  <a:moveTo>
                    <a:pt x="70" y="424"/>
                  </a:moveTo>
                  <a:cubicBezTo>
                    <a:pt x="45" y="433"/>
                    <a:pt x="23" y="449"/>
                    <a:pt x="1" y="465"/>
                  </a:cubicBezTo>
                  <a:cubicBezTo>
                    <a:pt x="23" y="449"/>
                    <a:pt x="45" y="436"/>
                    <a:pt x="70" y="4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5293334" y="4239862"/>
              <a:ext cx="25078" cy="2748"/>
            </a:xfrm>
            <a:custGeom>
              <a:rect b="b" l="l" r="r" t="t"/>
              <a:pathLst>
                <a:path extrusionOk="0" h="72" w="657">
                  <a:moveTo>
                    <a:pt x="657" y="0"/>
                  </a:moveTo>
                  <a:lnTo>
                    <a:pt x="657" y="0"/>
                  </a:lnTo>
                  <a:cubicBezTo>
                    <a:pt x="648" y="49"/>
                    <a:pt x="534" y="71"/>
                    <a:pt x="398" y="71"/>
                  </a:cubicBezTo>
                  <a:cubicBezTo>
                    <a:pt x="260" y="71"/>
                    <a:pt x="100" y="48"/>
                    <a:pt x="1" y="9"/>
                  </a:cubicBezTo>
                  <a:lnTo>
                    <a:pt x="1" y="9"/>
                  </a:lnTo>
                  <a:cubicBezTo>
                    <a:pt x="99" y="50"/>
                    <a:pt x="257" y="72"/>
                    <a:pt x="394" y="72"/>
                  </a:cubicBezTo>
                  <a:cubicBezTo>
                    <a:pt x="532" y="72"/>
                    <a:pt x="648" y="49"/>
                    <a:pt x="65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5229818" y="4216310"/>
              <a:ext cx="57751" cy="19810"/>
            </a:xfrm>
            <a:custGeom>
              <a:rect b="b" l="l" r="r" t="t"/>
              <a:pathLst>
                <a:path extrusionOk="0" h="519" w="1513">
                  <a:moveTo>
                    <a:pt x="142" y="18"/>
                  </a:moveTo>
                  <a:lnTo>
                    <a:pt x="142" y="18"/>
                  </a:lnTo>
                  <a:cubicBezTo>
                    <a:pt x="87" y="39"/>
                    <a:pt x="40" y="79"/>
                    <a:pt x="1" y="127"/>
                  </a:cubicBezTo>
                  <a:cubicBezTo>
                    <a:pt x="40" y="80"/>
                    <a:pt x="87" y="40"/>
                    <a:pt x="142" y="18"/>
                  </a:cubicBezTo>
                  <a:close/>
                  <a:moveTo>
                    <a:pt x="230" y="1"/>
                  </a:moveTo>
                  <a:cubicBezTo>
                    <a:pt x="199" y="1"/>
                    <a:pt x="169" y="7"/>
                    <a:pt x="142" y="18"/>
                  </a:cubicBezTo>
                  <a:lnTo>
                    <a:pt x="142" y="18"/>
                  </a:lnTo>
                  <a:cubicBezTo>
                    <a:pt x="166" y="9"/>
                    <a:pt x="192" y="4"/>
                    <a:pt x="220" y="4"/>
                  </a:cubicBezTo>
                  <a:cubicBezTo>
                    <a:pt x="225" y="4"/>
                    <a:pt x="230" y="4"/>
                    <a:pt x="235" y="4"/>
                  </a:cubicBezTo>
                  <a:cubicBezTo>
                    <a:pt x="421" y="10"/>
                    <a:pt x="777" y="425"/>
                    <a:pt x="925" y="425"/>
                  </a:cubicBezTo>
                  <a:cubicBezTo>
                    <a:pt x="930" y="425"/>
                    <a:pt x="934" y="425"/>
                    <a:pt x="939" y="424"/>
                  </a:cubicBezTo>
                  <a:lnTo>
                    <a:pt x="939" y="424"/>
                  </a:lnTo>
                  <a:cubicBezTo>
                    <a:pt x="935" y="425"/>
                    <a:pt x="931" y="425"/>
                    <a:pt x="927" y="425"/>
                  </a:cubicBezTo>
                  <a:cubicBezTo>
                    <a:pt x="782" y="425"/>
                    <a:pt x="422" y="10"/>
                    <a:pt x="238" y="1"/>
                  </a:cubicBezTo>
                  <a:cubicBezTo>
                    <a:pt x="235" y="1"/>
                    <a:pt x="233" y="1"/>
                    <a:pt x="230" y="1"/>
                  </a:cubicBezTo>
                  <a:close/>
                  <a:moveTo>
                    <a:pt x="1041" y="416"/>
                  </a:moveTo>
                  <a:cubicBezTo>
                    <a:pt x="1000" y="416"/>
                    <a:pt x="964" y="418"/>
                    <a:pt x="939" y="424"/>
                  </a:cubicBezTo>
                  <a:cubicBezTo>
                    <a:pt x="964" y="419"/>
                    <a:pt x="997" y="417"/>
                    <a:pt x="1036" y="417"/>
                  </a:cubicBezTo>
                  <a:cubicBezTo>
                    <a:pt x="1179" y="417"/>
                    <a:pt x="1394" y="449"/>
                    <a:pt x="1513" y="519"/>
                  </a:cubicBezTo>
                  <a:lnTo>
                    <a:pt x="1513" y="519"/>
                  </a:lnTo>
                  <a:cubicBezTo>
                    <a:pt x="1395" y="450"/>
                    <a:pt x="1184" y="416"/>
                    <a:pt x="1041" y="4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5030072" y="4387315"/>
              <a:ext cx="2443" cy="992"/>
            </a:xfrm>
            <a:custGeom>
              <a:rect b="b" l="l" r="r" t="t"/>
              <a:pathLst>
                <a:path extrusionOk="0" h="26" w="64">
                  <a:moveTo>
                    <a:pt x="63" y="0"/>
                  </a:moveTo>
                  <a:lnTo>
                    <a:pt x="63" y="0"/>
                  </a:lnTo>
                  <a:cubicBezTo>
                    <a:pt x="54" y="0"/>
                    <a:pt x="44" y="4"/>
                    <a:pt x="38" y="7"/>
                  </a:cubicBezTo>
                  <a:cubicBezTo>
                    <a:pt x="47" y="4"/>
                    <a:pt x="54" y="0"/>
                    <a:pt x="63" y="0"/>
                  </a:cubicBezTo>
                  <a:close/>
                  <a:moveTo>
                    <a:pt x="38" y="7"/>
                  </a:moveTo>
                  <a:lnTo>
                    <a:pt x="38" y="7"/>
                  </a:lnTo>
                  <a:cubicBezTo>
                    <a:pt x="25" y="13"/>
                    <a:pt x="13" y="19"/>
                    <a:pt x="0" y="26"/>
                  </a:cubicBezTo>
                  <a:cubicBezTo>
                    <a:pt x="13" y="19"/>
                    <a:pt x="25" y="16"/>
                    <a:pt x="38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6920239" y="5742369"/>
              <a:ext cx="3779" cy="24162"/>
            </a:xfrm>
            <a:custGeom>
              <a:rect b="b" l="l" r="r" t="t"/>
              <a:pathLst>
                <a:path extrusionOk="0" h="633" w="99">
                  <a:moveTo>
                    <a:pt x="64" y="348"/>
                  </a:moveTo>
                  <a:cubicBezTo>
                    <a:pt x="42" y="462"/>
                    <a:pt x="20" y="553"/>
                    <a:pt x="1" y="632"/>
                  </a:cubicBezTo>
                  <a:cubicBezTo>
                    <a:pt x="20" y="553"/>
                    <a:pt x="42" y="462"/>
                    <a:pt x="64" y="348"/>
                  </a:cubicBezTo>
                  <a:cubicBezTo>
                    <a:pt x="86" y="234"/>
                    <a:pt x="99" y="118"/>
                    <a:pt x="95" y="1"/>
                  </a:cubicBezTo>
                  <a:cubicBezTo>
                    <a:pt x="99" y="118"/>
                    <a:pt x="86" y="234"/>
                    <a:pt x="64" y="3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6435969" y="4684243"/>
              <a:ext cx="743742" cy="316773"/>
            </a:xfrm>
            <a:custGeom>
              <a:rect b="b" l="l" r="r" t="t"/>
              <a:pathLst>
                <a:path extrusionOk="0" h="8299" w="19485">
                  <a:moveTo>
                    <a:pt x="6433" y="0"/>
                  </a:moveTo>
                  <a:cubicBezTo>
                    <a:pt x="6335" y="0"/>
                    <a:pt x="6313" y="140"/>
                    <a:pt x="6248" y="208"/>
                  </a:cubicBezTo>
                  <a:cubicBezTo>
                    <a:pt x="6175" y="280"/>
                    <a:pt x="5954" y="299"/>
                    <a:pt x="5917" y="426"/>
                  </a:cubicBezTo>
                  <a:cubicBezTo>
                    <a:pt x="5882" y="555"/>
                    <a:pt x="5626" y="590"/>
                    <a:pt x="5661" y="738"/>
                  </a:cubicBezTo>
                  <a:cubicBezTo>
                    <a:pt x="5699" y="883"/>
                    <a:pt x="5790" y="1177"/>
                    <a:pt x="5882" y="1250"/>
                  </a:cubicBezTo>
                  <a:cubicBezTo>
                    <a:pt x="5973" y="1325"/>
                    <a:pt x="5917" y="1543"/>
                    <a:pt x="5863" y="1616"/>
                  </a:cubicBezTo>
                  <a:cubicBezTo>
                    <a:pt x="5809" y="1692"/>
                    <a:pt x="5424" y="1745"/>
                    <a:pt x="5351" y="1875"/>
                  </a:cubicBezTo>
                  <a:cubicBezTo>
                    <a:pt x="5331" y="1909"/>
                    <a:pt x="5302" y="1924"/>
                    <a:pt x="5267" y="1924"/>
                  </a:cubicBezTo>
                  <a:cubicBezTo>
                    <a:pt x="5175" y="1924"/>
                    <a:pt x="5042" y="1825"/>
                    <a:pt x="4910" y="1745"/>
                  </a:cubicBezTo>
                  <a:cubicBezTo>
                    <a:pt x="4842" y="1704"/>
                    <a:pt x="4770" y="1689"/>
                    <a:pt x="4701" y="1689"/>
                  </a:cubicBezTo>
                  <a:cubicBezTo>
                    <a:pt x="4583" y="1689"/>
                    <a:pt x="4475" y="1735"/>
                    <a:pt x="4417" y="1783"/>
                  </a:cubicBezTo>
                  <a:cubicBezTo>
                    <a:pt x="4406" y="1792"/>
                    <a:pt x="4391" y="1796"/>
                    <a:pt x="4373" y="1796"/>
                  </a:cubicBezTo>
                  <a:cubicBezTo>
                    <a:pt x="4247" y="1796"/>
                    <a:pt x="3983" y="1598"/>
                    <a:pt x="3903" y="1581"/>
                  </a:cubicBezTo>
                  <a:cubicBezTo>
                    <a:pt x="3813" y="1563"/>
                    <a:pt x="3796" y="1233"/>
                    <a:pt x="3711" y="1233"/>
                  </a:cubicBezTo>
                  <a:cubicBezTo>
                    <a:pt x="3708" y="1233"/>
                    <a:pt x="3706" y="1233"/>
                    <a:pt x="3704" y="1234"/>
                  </a:cubicBezTo>
                  <a:cubicBezTo>
                    <a:pt x="3698" y="1235"/>
                    <a:pt x="3691" y="1235"/>
                    <a:pt x="3682" y="1235"/>
                  </a:cubicBezTo>
                  <a:cubicBezTo>
                    <a:pt x="3539" y="1235"/>
                    <a:pt x="2964" y="1121"/>
                    <a:pt x="2842" y="1085"/>
                  </a:cubicBezTo>
                  <a:cubicBezTo>
                    <a:pt x="2802" y="1073"/>
                    <a:pt x="2746" y="1067"/>
                    <a:pt x="2687" y="1067"/>
                  </a:cubicBezTo>
                  <a:cubicBezTo>
                    <a:pt x="2563" y="1067"/>
                    <a:pt x="2427" y="1096"/>
                    <a:pt x="2403" y="1158"/>
                  </a:cubicBezTo>
                  <a:cubicBezTo>
                    <a:pt x="2365" y="1250"/>
                    <a:pt x="2037" y="1234"/>
                    <a:pt x="1980" y="1341"/>
                  </a:cubicBezTo>
                  <a:cubicBezTo>
                    <a:pt x="1926" y="1452"/>
                    <a:pt x="1671" y="1508"/>
                    <a:pt x="1579" y="1619"/>
                  </a:cubicBezTo>
                  <a:cubicBezTo>
                    <a:pt x="1488" y="1729"/>
                    <a:pt x="1175" y="1729"/>
                    <a:pt x="1102" y="1894"/>
                  </a:cubicBezTo>
                  <a:cubicBezTo>
                    <a:pt x="1030" y="2061"/>
                    <a:pt x="645" y="2130"/>
                    <a:pt x="534" y="2149"/>
                  </a:cubicBezTo>
                  <a:cubicBezTo>
                    <a:pt x="427" y="2171"/>
                    <a:pt x="133" y="2225"/>
                    <a:pt x="114" y="2317"/>
                  </a:cubicBezTo>
                  <a:cubicBezTo>
                    <a:pt x="107" y="2346"/>
                    <a:pt x="78" y="2357"/>
                    <a:pt x="37" y="2357"/>
                  </a:cubicBezTo>
                  <a:cubicBezTo>
                    <a:pt x="26" y="2357"/>
                    <a:pt x="14" y="2356"/>
                    <a:pt x="1" y="2354"/>
                  </a:cubicBezTo>
                  <a:lnTo>
                    <a:pt x="1" y="2354"/>
                  </a:lnTo>
                  <a:cubicBezTo>
                    <a:pt x="7" y="2380"/>
                    <a:pt x="17" y="2405"/>
                    <a:pt x="23" y="2430"/>
                  </a:cubicBezTo>
                  <a:cubicBezTo>
                    <a:pt x="102" y="2841"/>
                    <a:pt x="279" y="2828"/>
                    <a:pt x="471" y="2992"/>
                  </a:cubicBezTo>
                  <a:cubicBezTo>
                    <a:pt x="661" y="3156"/>
                    <a:pt x="825" y="3283"/>
                    <a:pt x="1027" y="3295"/>
                  </a:cubicBezTo>
                  <a:cubicBezTo>
                    <a:pt x="1229" y="3308"/>
                    <a:pt x="1532" y="3551"/>
                    <a:pt x="1560" y="3728"/>
                  </a:cubicBezTo>
                  <a:cubicBezTo>
                    <a:pt x="1589" y="3901"/>
                    <a:pt x="1772" y="4110"/>
                    <a:pt x="1889" y="4198"/>
                  </a:cubicBezTo>
                  <a:cubicBezTo>
                    <a:pt x="2008" y="4286"/>
                    <a:pt x="1851" y="4589"/>
                    <a:pt x="1851" y="4817"/>
                  </a:cubicBezTo>
                  <a:cubicBezTo>
                    <a:pt x="1851" y="5044"/>
                    <a:pt x="1573" y="5098"/>
                    <a:pt x="1712" y="5325"/>
                  </a:cubicBezTo>
                  <a:cubicBezTo>
                    <a:pt x="1847" y="5552"/>
                    <a:pt x="2826" y="5666"/>
                    <a:pt x="3107" y="5666"/>
                  </a:cubicBezTo>
                  <a:cubicBezTo>
                    <a:pt x="3388" y="5666"/>
                    <a:pt x="3486" y="5931"/>
                    <a:pt x="3568" y="5947"/>
                  </a:cubicBezTo>
                  <a:cubicBezTo>
                    <a:pt x="3748" y="5975"/>
                    <a:pt x="3770" y="6184"/>
                    <a:pt x="3969" y="6221"/>
                  </a:cubicBezTo>
                  <a:cubicBezTo>
                    <a:pt x="4171" y="6262"/>
                    <a:pt x="4367" y="6382"/>
                    <a:pt x="4445" y="6742"/>
                  </a:cubicBezTo>
                  <a:cubicBezTo>
                    <a:pt x="4528" y="7102"/>
                    <a:pt x="4767" y="7219"/>
                    <a:pt x="4808" y="7380"/>
                  </a:cubicBezTo>
                  <a:cubicBezTo>
                    <a:pt x="4825" y="7450"/>
                    <a:pt x="4916" y="7467"/>
                    <a:pt x="5041" y="7467"/>
                  </a:cubicBezTo>
                  <a:cubicBezTo>
                    <a:pt x="5160" y="7467"/>
                    <a:pt x="5309" y="7451"/>
                    <a:pt x="5452" y="7451"/>
                  </a:cubicBezTo>
                  <a:cubicBezTo>
                    <a:pt x="5504" y="7451"/>
                    <a:pt x="5555" y="7453"/>
                    <a:pt x="5604" y="7459"/>
                  </a:cubicBezTo>
                  <a:cubicBezTo>
                    <a:pt x="5765" y="7479"/>
                    <a:pt x="6074" y="7479"/>
                    <a:pt x="6372" y="7479"/>
                  </a:cubicBezTo>
                  <a:cubicBezTo>
                    <a:pt x="6671" y="7479"/>
                    <a:pt x="6960" y="7479"/>
                    <a:pt x="7081" y="7500"/>
                  </a:cubicBezTo>
                  <a:cubicBezTo>
                    <a:pt x="7321" y="7538"/>
                    <a:pt x="7877" y="7500"/>
                    <a:pt x="8199" y="7740"/>
                  </a:cubicBezTo>
                  <a:cubicBezTo>
                    <a:pt x="8337" y="7844"/>
                    <a:pt x="8446" y="7865"/>
                    <a:pt x="8540" y="7865"/>
                  </a:cubicBezTo>
                  <a:cubicBezTo>
                    <a:pt x="8602" y="7865"/>
                    <a:pt x="8659" y="7856"/>
                    <a:pt x="8714" y="7856"/>
                  </a:cubicBezTo>
                  <a:cubicBezTo>
                    <a:pt x="8767" y="7856"/>
                    <a:pt x="8819" y="7864"/>
                    <a:pt x="8874" y="7898"/>
                  </a:cubicBezTo>
                  <a:cubicBezTo>
                    <a:pt x="9040" y="7994"/>
                    <a:pt x="9174" y="8066"/>
                    <a:pt x="9373" y="8066"/>
                  </a:cubicBezTo>
                  <a:cubicBezTo>
                    <a:pt x="9416" y="8066"/>
                    <a:pt x="9462" y="8063"/>
                    <a:pt x="9512" y="8055"/>
                  </a:cubicBezTo>
                  <a:cubicBezTo>
                    <a:pt x="9532" y="8053"/>
                    <a:pt x="9551" y="8051"/>
                    <a:pt x="9569" y="8051"/>
                  </a:cubicBezTo>
                  <a:cubicBezTo>
                    <a:pt x="9794" y="8051"/>
                    <a:pt x="9808" y="8260"/>
                    <a:pt x="9995" y="8295"/>
                  </a:cubicBezTo>
                  <a:cubicBezTo>
                    <a:pt x="10006" y="8298"/>
                    <a:pt x="10017" y="8299"/>
                    <a:pt x="10028" y="8299"/>
                  </a:cubicBezTo>
                  <a:cubicBezTo>
                    <a:pt x="10232" y="8299"/>
                    <a:pt x="10578" y="7964"/>
                    <a:pt x="11068" y="7740"/>
                  </a:cubicBezTo>
                  <a:cubicBezTo>
                    <a:pt x="11280" y="7643"/>
                    <a:pt x="11506" y="7612"/>
                    <a:pt x="11717" y="7612"/>
                  </a:cubicBezTo>
                  <a:cubicBezTo>
                    <a:pt x="12023" y="7612"/>
                    <a:pt x="12301" y="7676"/>
                    <a:pt x="12467" y="7699"/>
                  </a:cubicBezTo>
                  <a:cubicBezTo>
                    <a:pt x="12495" y="7703"/>
                    <a:pt x="12526" y="7705"/>
                    <a:pt x="12559" y="7705"/>
                  </a:cubicBezTo>
                  <a:cubicBezTo>
                    <a:pt x="12850" y="7705"/>
                    <a:pt x="13295" y="7542"/>
                    <a:pt x="13581" y="7219"/>
                  </a:cubicBezTo>
                  <a:cubicBezTo>
                    <a:pt x="13897" y="6859"/>
                    <a:pt x="14298" y="6941"/>
                    <a:pt x="14339" y="6622"/>
                  </a:cubicBezTo>
                  <a:cubicBezTo>
                    <a:pt x="14380" y="6300"/>
                    <a:pt x="14023" y="6180"/>
                    <a:pt x="14178" y="5903"/>
                  </a:cubicBezTo>
                  <a:cubicBezTo>
                    <a:pt x="14269" y="5739"/>
                    <a:pt x="14406" y="5685"/>
                    <a:pt x="14536" y="5685"/>
                  </a:cubicBezTo>
                  <a:cubicBezTo>
                    <a:pt x="14626" y="5685"/>
                    <a:pt x="14713" y="5711"/>
                    <a:pt x="14777" y="5745"/>
                  </a:cubicBezTo>
                  <a:cubicBezTo>
                    <a:pt x="14862" y="5788"/>
                    <a:pt x="15024" y="5842"/>
                    <a:pt x="15218" y="5842"/>
                  </a:cubicBezTo>
                  <a:cubicBezTo>
                    <a:pt x="15391" y="5842"/>
                    <a:pt x="15589" y="5799"/>
                    <a:pt x="15778" y="5666"/>
                  </a:cubicBezTo>
                  <a:cubicBezTo>
                    <a:pt x="16176" y="5388"/>
                    <a:pt x="16334" y="5426"/>
                    <a:pt x="16690" y="5388"/>
                  </a:cubicBezTo>
                  <a:cubicBezTo>
                    <a:pt x="17050" y="5347"/>
                    <a:pt x="17012" y="5110"/>
                    <a:pt x="17252" y="4870"/>
                  </a:cubicBezTo>
                  <a:cubicBezTo>
                    <a:pt x="17451" y="4665"/>
                    <a:pt x="17726" y="4548"/>
                    <a:pt x="18010" y="4548"/>
                  </a:cubicBezTo>
                  <a:cubicBezTo>
                    <a:pt x="18216" y="4548"/>
                    <a:pt x="18479" y="4374"/>
                    <a:pt x="18701" y="4374"/>
                  </a:cubicBezTo>
                  <a:cubicBezTo>
                    <a:pt x="18738" y="4374"/>
                    <a:pt x="18774" y="4379"/>
                    <a:pt x="18809" y="4391"/>
                  </a:cubicBezTo>
                  <a:cubicBezTo>
                    <a:pt x="18920" y="4427"/>
                    <a:pt x="19057" y="4456"/>
                    <a:pt x="19176" y="4456"/>
                  </a:cubicBezTo>
                  <a:cubicBezTo>
                    <a:pt x="19312" y="4456"/>
                    <a:pt x="19424" y="4418"/>
                    <a:pt x="19446" y="4312"/>
                  </a:cubicBezTo>
                  <a:cubicBezTo>
                    <a:pt x="19484" y="4116"/>
                    <a:pt x="18846" y="3712"/>
                    <a:pt x="18648" y="3475"/>
                  </a:cubicBezTo>
                  <a:cubicBezTo>
                    <a:pt x="18577" y="3385"/>
                    <a:pt x="18475" y="3342"/>
                    <a:pt x="18374" y="3342"/>
                  </a:cubicBezTo>
                  <a:cubicBezTo>
                    <a:pt x="18241" y="3342"/>
                    <a:pt x="18110" y="3416"/>
                    <a:pt x="18051" y="3554"/>
                  </a:cubicBezTo>
                  <a:cubicBezTo>
                    <a:pt x="18030" y="3605"/>
                    <a:pt x="18004" y="3624"/>
                    <a:pt x="17970" y="3624"/>
                  </a:cubicBezTo>
                  <a:cubicBezTo>
                    <a:pt x="17874" y="3624"/>
                    <a:pt x="17717" y="3475"/>
                    <a:pt x="17451" y="3475"/>
                  </a:cubicBezTo>
                  <a:cubicBezTo>
                    <a:pt x="17229" y="3475"/>
                    <a:pt x="17129" y="3552"/>
                    <a:pt x="17026" y="3552"/>
                  </a:cubicBezTo>
                  <a:cubicBezTo>
                    <a:pt x="16965" y="3552"/>
                    <a:pt x="16902" y="3524"/>
                    <a:pt x="16810" y="3434"/>
                  </a:cubicBezTo>
                  <a:cubicBezTo>
                    <a:pt x="16570" y="3194"/>
                    <a:pt x="16889" y="3115"/>
                    <a:pt x="16889" y="3115"/>
                  </a:cubicBezTo>
                  <a:lnTo>
                    <a:pt x="16930" y="2800"/>
                  </a:lnTo>
                  <a:lnTo>
                    <a:pt x="17426" y="1808"/>
                  </a:lnTo>
                  <a:cubicBezTo>
                    <a:pt x="17476" y="1824"/>
                    <a:pt x="17521" y="1853"/>
                    <a:pt x="17555" y="1894"/>
                  </a:cubicBezTo>
                  <a:cubicBezTo>
                    <a:pt x="17495" y="1802"/>
                    <a:pt x="17273" y="1743"/>
                    <a:pt x="17108" y="1743"/>
                  </a:cubicBezTo>
                  <a:cubicBezTo>
                    <a:pt x="17057" y="1743"/>
                    <a:pt x="17011" y="1749"/>
                    <a:pt x="16978" y="1761"/>
                  </a:cubicBezTo>
                  <a:cubicBezTo>
                    <a:pt x="16936" y="1777"/>
                    <a:pt x="16874" y="1785"/>
                    <a:pt x="16808" y="1785"/>
                  </a:cubicBezTo>
                  <a:cubicBezTo>
                    <a:pt x="16654" y="1785"/>
                    <a:pt x="16474" y="1742"/>
                    <a:pt x="16447" y="1654"/>
                  </a:cubicBezTo>
                  <a:cubicBezTo>
                    <a:pt x="16428" y="1581"/>
                    <a:pt x="16236" y="1543"/>
                    <a:pt x="16044" y="1543"/>
                  </a:cubicBezTo>
                  <a:cubicBezTo>
                    <a:pt x="15893" y="1543"/>
                    <a:pt x="15743" y="1567"/>
                    <a:pt x="15677" y="1616"/>
                  </a:cubicBezTo>
                  <a:cubicBezTo>
                    <a:pt x="15532" y="1726"/>
                    <a:pt x="15204" y="1818"/>
                    <a:pt x="15185" y="1944"/>
                  </a:cubicBezTo>
                  <a:cubicBezTo>
                    <a:pt x="15166" y="2073"/>
                    <a:pt x="14818" y="2036"/>
                    <a:pt x="14689" y="2127"/>
                  </a:cubicBezTo>
                  <a:cubicBezTo>
                    <a:pt x="14563" y="2219"/>
                    <a:pt x="13900" y="2257"/>
                    <a:pt x="13884" y="2329"/>
                  </a:cubicBezTo>
                  <a:cubicBezTo>
                    <a:pt x="13876" y="2368"/>
                    <a:pt x="13677" y="2391"/>
                    <a:pt x="13475" y="2391"/>
                  </a:cubicBezTo>
                  <a:cubicBezTo>
                    <a:pt x="13295" y="2391"/>
                    <a:pt x="13112" y="2372"/>
                    <a:pt x="13060" y="2329"/>
                  </a:cubicBezTo>
                  <a:cubicBezTo>
                    <a:pt x="12950" y="2238"/>
                    <a:pt x="12347" y="2329"/>
                    <a:pt x="12271" y="2184"/>
                  </a:cubicBezTo>
                  <a:cubicBezTo>
                    <a:pt x="12195" y="2036"/>
                    <a:pt x="11943" y="1963"/>
                    <a:pt x="11943" y="1837"/>
                  </a:cubicBezTo>
                  <a:cubicBezTo>
                    <a:pt x="11943" y="1707"/>
                    <a:pt x="11485" y="1707"/>
                    <a:pt x="11428" y="1600"/>
                  </a:cubicBezTo>
                  <a:cubicBezTo>
                    <a:pt x="11386" y="1513"/>
                    <a:pt x="11148" y="1459"/>
                    <a:pt x="11022" y="1459"/>
                  </a:cubicBezTo>
                  <a:cubicBezTo>
                    <a:pt x="10989" y="1459"/>
                    <a:pt x="10963" y="1463"/>
                    <a:pt x="10951" y="1471"/>
                  </a:cubicBezTo>
                  <a:cubicBezTo>
                    <a:pt x="10945" y="1475"/>
                    <a:pt x="10935" y="1477"/>
                    <a:pt x="10921" y="1477"/>
                  </a:cubicBezTo>
                  <a:cubicBezTo>
                    <a:pt x="10811" y="1477"/>
                    <a:pt x="10482" y="1358"/>
                    <a:pt x="10386" y="1341"/>
                  </a:cubicBezTo>
                  <a:cubicBezTo>
                    <a:pt x="10377" y="1340"/>
                    <a:pt x="10367" y="1339"/>
                    <a:pt x="10355" y="1339"/>
                  </a:cubicBezTo>
                  <a:cubicBezTo>
                    <a:pt x="10221" y="1339"/>
                    <a:pt x="9920" y="1414"/>
                    <a:pt x="9818" y="1414"/>
                  </a:cubicBezTo>
                  <a:cubicBezTo>
                    <a:pt x="9708" y="1414"/>
                    <a:pt x="9506" y="1616"/>
                    <a:pt x="9379" y="1635"/>
                  </a:cubicBezTo>
                  <a:cubicBezTo>
                    <a:pt x="9374" y="1635"/>
                    <a:pt x="9369" y="1636"/>
                    <a:pt x="9364" y="1636"/>
                  </a:cubicBezTo>
                  <a:cubicBezTo>
                    <a:pt x="9239" y="1636"/>
                    <a:pt x="8969" y="1462"/>
                    <a:pt x="8862" y="1462"/>
                  </a:cubicBezTo>
                  <a:cubicBezTo>
                    <a:pt x="8849" y="1462"/>
                    <a:pt x="8838" y="1465"/>
                    <a:pt x="8830" y="1471"/>
                  </a:cubicBezTo>
                  <a:cubicBezTo>
                    <a:pt x="8823" y="1476"/>
                    <a:pt x="8814" y="1478"/>
                    <a:pt x="8804" y="1478"/>
                  </a:cubicBezTo>
                  <a:cubicBezTo>
                    <a:pt x="8712" y="1478"/>
                    <a:pt x="8527" y="1276"/>
                    <a:pt x="8445" y="1177"/>
                  </a:cubicBezTo>
                  <a:cubicBezTo>
                    <a:pt x="8353" y="1066"/>
                    <a:pt x="8445" y="757"/>
                    <a:pt x="8372" y="647"/>
                  </a:cubicBezTo>
                  <a:cubicBezTo>
                    <a:pt x="8297" y="536"/>
                    <a:pt x="7899" y="536"/>
                    <a:pt x="7766" y="464"/>
                  </a:cubicBezTo>
                  <a:cubicBezTo>
                    <a:pt x="7637" y="391"/>
                    <a:pt x="7438" y="280"/>
                    <a:pt x="7309" y="280"/>
                  </a:cubicBezTo>
                  <a:cubicBezTo>
                    <a:pt x="7179" y="280"/>
                    <a:pt x="6980" y="243"/>
                    <a:pt x="6923" y="189"/>
                  </a:cubicBezTo>
                  <a:cubicBezTo>
                    <a:pt x="6870" y="135"/>
                    <a:pt x="6595" y="41"/>
                    <a:pt x="6469" y="6"/>
                  </a:cubicBezTo>
                  <a:cubicBezTo>
                    <a:pt x="6456" y="2"/>
                    <a:pt x="6444" y="0"/>
                    <a:pt x="643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6754694" y="5507544"/>
              <a:ext cx="382" cy="267"/>
            </a:xfrm>
            <a:custGeom>
              <a:rect b="b" l="l" r="r" t="t"/>
              <a:pathLst>
                <a:path extrusionOk="0" h="7" w="10">
                  <a:moveTo>
                    <a:pt x="0" y="7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6145453" y="5767562"/>
              <a:ext cx="44773" cy="90883"/>
            </a:xfrm>
            <a:custGeom>
              <a:rect b="b" l="l" r="r" t="t"/>
              <a:pathLst>
                <a:path extrusionOk="0" h="2381" w="1173">
                  <a:moveTo>
                    <a:pt x="1" y="1"/>
                  </a:moveTo>
                  <a:cubicBezTo>
                    <a:pt x="168" y="228"/>
                    <a:pt x="579" y="881"/>
                    <a:pt x="579" y="1289"/>
                  </a:cubicBezTo>
                  <a:cubicBezTo>
                    <a:pt x="579" y="1696"/>
                    <a:pt x="1008" y="2251"/>
                    <a:pt x="1172" y="2381"/>
                  </a:cubicBezTo>
                  <a:cubicBezTo>
                    <a:pt x="1005" y="2245"/>
                    <a:pt x="582" y="1693"/>
                    <a:pt x="582" y="1295"/>
                  </a:cubicBezTo>
                  <a:cubicBezTo>
                    <a:pt x="582" y="885"/>
                    <a:pt x="168" y="225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5240239" y="4249862"/>
              <a:ext cx="17100" cy="2519"/>
            </a:xfrm>
            <a:custGeom>
              <a:rect b="b" l="l" r="r" t="t"/>
              <a:pathLst>
                <a:path extrusionOk="0" h="66" w="448">
                  <a:moveTo>
                    <a:pt x="0" y="1"/>
                  </a:moveTo>
                  <a:lnTo>
                    <a:pt x="0" y="1"/>
                  </a:lnTo>
                  <a:cubicBezTo>
                    <a:pt x="110" y="28"/>
                    <a:pt x="222" y="41"/>
                    <a:pt x="334" y="41"/>
                  </a:cubicBezTo>
                  <a:cubicBezTo>
                    <a:pt x="347" y="41"/>
                    <a:pt x="359" y="41"/>
                    <a:pt x="372" y="41"/>
                  </a:cubicBezTo>
                  <a:cubicBezTo>
                    <a:pt x="400" y="41"/>
                    <a:pt x="426" y="50"/>
                    <a:pt x="448" y="66"/>
                  </a:cubicBezTo>
                  <a:cubicBezTo>
                    <a:pt x="426" y="47"/>
                    <a:pt x="400" y="37"/>
                    <a:pt x="372" y="37"/>
                  </a:cubicBezTo>
                  <a:cubicBezTo>
                    <a:pt x="351" y="38"/>
                    <a:pt x="330" y="39"/>
                    <a:pt x="309" y="39"/>
                  </a:cubicBezTo>
                  <a:cubicBezTo>
                    <a:pt x="205" y="39"/>
                    <a:pt x="102" y="26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7107618" y="4744591"/>
              <a:ext cx="54354" cy="19161"/>
            </a:xfrm>
            <a:custGeom>
              <a:rect b="b" l="l" r="r" t="t"/>
              <a:pathLst>
                <a:path extrusionOk="0" h="502" w="1424">
                  <a:moveTo>
                    <a:pt x="1424" y="1"/>
                  </a:moveTo>
                  <a:cubicBezTo>
                    <a:pt x="1382" y="89"/>
                    <a:pt x="1257" y="164"/>
                    <a:pt x="1159" y="177"/>
                  </a:cubicBezTo>
                  <a:cubicBezTo>
                    <a:pt x="1033" y="196"/>
                    <a:pt x="685" y="455"/>
                    <a:pt x="575" y="489"/>
                  </a:cubicBezTo>
                  <a:cubicBezTo>
                    <a:pt x="556" y="495"/>
                    <a:pt x="527" y="498"/>
                    <a:pt x="492" y="498"/>
                  </a:cubicBezTo>
                  <a:cubicBezTo>
                    <a:pt x="346" y="498"/>
                    <a:pt x="92" y="447"/>
                    <a:pt x="0" y="363"/>
                  </a:cubicBezTo>
                  <a:lnTo>
                    <a:pt x="0" y="363"/>
                  </a:lnTo>
                  <a:cubicBezTo>
                    <a:pt x="90" y="448"/>
                    <a:pt x="347" y="501"/>
                    <a:pt x="494" y="501"/>
                  </a:cubicBezTo>
                  <a:cubicBezTo>
                    <a:pt x="528" y="501"/>
                    <a:pt x="556" y="498"/>
                    <a:pt x="575" y="492"/>
                  </a:cubicBezTo>
                  <a:cubicBezTo>
                    <a:pt x="685" y="455"/>
                    <a:pt x="1033" y="199"/>
                    <a:pt x="1159" y="180"/>
                  </a:cubicBezTo>
                  <a:cubicBezTo>
                    <a:pt x="1257" y="167"/>
                    <a:pt x="1382" y="89"/>
                    <a:pt x="142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6079915" y="4131152"/>
              <a:ext cx="7023" cy="11947"/>
            </a:xfrm>
            <a:custGeom>
              <a:rect b="b" l="l" r="r" t="t"/>
              <a:pathLst>
                <a:path extrusionOk="0" h="313" w="184">
                  <a:moveTo>
                    <a:pt x="184" y="0"/>
                  </a:moveTo>
                  <a:cubicBezTo>
                    <a:pt x="146" y="41"/>
                    <a:pt x="168" y="126"/>
                    <a:pt x="80" y="177"/>
                  </a:cubicBezTo>
                  <a:cubicBezTo>
                    <a:pt x="29" y="202"/>
                    <a:pt x="13" y="256"/>
                    <a:pt x="1" y="313"/>
                  </a:cubicBezTo>
                  <a:cubicBezTo>
                    <a:pt x="13" y="256"/>
                    <a:pt x="32" y="202"/>
                    <a:pt x="83" y="177"/>
                  </a:cubicBezTo>
                  <a:cubicBezTo>
                    <a:pt x="171" y="126"/>
                    <a:pt x="149" y="44"/>
                    <a:pt x="18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6073998" y="4149817"/>
              <a:ext cx="2596" cy="1221"/>
            </a:xfrm>
            <a:custGeom>
              <a:rect b="b" l="l" r="r" t="t"/>
              <a:pathLst>
                <a:path extrusionOk="0" h="32" w="68">
                  <a:moveTo>
                    <a:pt x="67" y="0"/>
                  </a:moveTo>
                  <a:lnTo>
                    <a:pt x="67" y="0"/>
                  </a:lnTo>
                  <a:cubicBezTo>
                    <a:pt x="62" y="4"/>
                    <a:pt x="56" y="7"/>
                    <a:pt x="51" y="9"/>
                  </a:cubicBezTo>
                  <a:lnTo>
                    <a:pt x="51" y="9"/>
                  </a:lnTo>
                  <a:cubicBezTo>
                    <a:pt x="57" y="7"/>
                    <a:pt x="61" y="4"/>
                    <a:pt x="67" y="0"/>
                  </a:cubicBezTo>
                  <a:close/>
                  <a:moveTo>
                    <a:pt x="51" y="9"/>
                  </a:moveTo>
                  <a:cubicBezTo>
                    <a:pt x="49" y="11"/>
                    <a:pt x="45" y="12"/>
                    <a:pt x="42" y="13"/>
                  </a:cubicBezTo>
                  <a:lnTo>
                    <a:pt x="1" y="32"/>
                  </a:lnTo>
                  <a:lnTo>
                    <a:pt x="42" y="16"/>
                  </a:lnTo>
                  <a:cubicBezTo>
                    <a:pt x="45" y="14"/>
                    <a:pt x="48" y="11"/>
                    <a:pt x="51" y="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6007505" y="4158978"/>
              <a:ext cx="3893" cy="3054"/>
            </a:xfrm>
            <a:custGeom>
              <a:rect b="b" l="l" r="r" t="t"/>
              <a:pathLst>
                <a:path extrusionOk="0" h="80" w="102">
                  <a:moveTo>
                    <a:pt x="101" y="0"/>
                  </a:moveTo>
                  <a:cubicBezTo>
                    <a:pt x="54" y="4"/>
                    <a:pt x="13" y="35"/>
                    <a:pt x="0" y="79"/>
                  </a:cubicBezTo>
                  <a:cubicBezTo>
                    <a:pt x="16" y="35"/>
                    <a:pt x="54" y="4"/>
                    <a:pt x="10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5117902" y="4139320"/>
              <a:ext cx="9428" cy="6298"/>
            </a:xfrm>
            <a:custGeom>
              <a:rect b="b" l="l" r="r" t="t"/>
              <a:pathLst>
                <a:path extrusionOk="0" h="165" w="247">
                  <a:moveTo>
                    <a:pt x="16" y="1"/>
                  </a:moveTo>
                  <a:cubicBezTo>
                    <a:pt x="0" y="36"/>
                    <a:pt x="199" y="64"/>
                    <a:pt x="247" y="165"/>
                  </a:cubicBezTo>
                  <a:cubicBezTo>
                    <a:pt x="199" y="64"/>
                    <a:pt x="7" y="36"/>
                    <a:pt x="1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6881801" y="5720688"/>
              <a:ext cx="267" cy="534"/>
            </a:xfrm>
            <a:custGeom>
              <a:rect b="b" l="l" r="r" t="t"/>
              <a:pathLst>
                <a:path extrusionOk="0" h="14" w="7">
                  <a:moveTo>
                    <a:pt x="1" y="1"/>
                  </a:moveTo>
                  <a:lnTo>
                    <a:pt x="7" y="1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6841570" y="5606215"/>
              <a:ext cx="9924" cy="14734"/>
            </a:xfrm>
            <a:custGeom>
              <a:rect b="b" l="l" r="r" t="t"/>
              <a:pathLst>
                <a:path extrusionOk="0" h="386" w="260">
                  <a:moveTo>
                    <a:pt x="0" y="1"/>
                  </a:moveTo>
                  <a:cubicBezTo>
                    <a:pt x="22" y="73"/>
                    <a:pt x="63" y="137"/>
                    <a:pt x="120" y="190"/>
                  </a:cubicBezTo>
                  <a:cubicBezTo>
                    <a:pt x="183" y="244"/>
                    <a:pt x="231" y="310"/>
                    <a:pt x="259" y="386"/>
                  </a:cubicBezTo>
                  <a:cubicBezTo>
                    <a:pt x="231" y="310"/>
                    <a:pt x="183" y="241"/>
                    <a:pt x="120" y="187"/>
                  </a:cubicBezTo>
                  <a:cubicBezTo>
                    <a:pt x="67" y="137"/>
                    <a:pt x="22" y="70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6882527" y="5722635"/>
              <a:ext cx="420" cy="992"/>
            </a:xfrm>
            <a:custGeom>
              <a:rect b="b" l="l" r="r" t="t"/>
              <a:pathLst>
                <a:path extrusionOk="0" h="26" w="11">
                  <a:moveTo>
                    <a:pt x="1" y="0"/>
                  </a:moveTo>
                  <a:cubicBezTo>
                    <a:pt x="4" y="6"/>
                    <a:pt x="7" y="16"/>
                    <a:pt x="10" y="25"/>
                  </a:cubicBezTo>
                  <a:cubicBezTo>
                    <a:pt x="7" y="16"/>
                    <a:pt x="4" y="6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6880847" y="5717329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5258637" y="4081378"/>
              <a:ext cx="80042" cy="68706"/>
            </a:xfrm>
            <a:custGeom>
              <a:rect b="b" l="l" r="r" t="t"/>
              <a:pathLst>
                <a:path extrusionOk="0" h="1800" w="2097">
                  <a:moveTo>
                    <a:pt x="606" y="243"/>
                  </a:moveTo>
                  <a:cubicBezTo>
                    <a:pt x="600" y="243"/>
                    <a:pt x="594" y="243"/>
                    <a:pt x="588" y="243"/>
                  </a:cubicBezTo>
                  <a:cubicBezTo>
                    <a:pt x="594" y="243"/>
                    <a:pt x="600" y="243"/>
                    <a:pt x="606" y="243"/>
                  </a:cubicBezTo>
                  <a:cubicBezTo>
                    <a:pt x="610" y="243"/>
                    <a:pt x="613" y="243"/>
                    <a:pt x="616" y="243"/>
                  </a:cubicBezTo>
                  <a:lnTo>
                    <a:pt x="616" y="243"/>
                  </a:lnTo>
                  <a:cubicBezTo>
                    <a:pt x="613" y="243"/>
                    <a:pt x="610" y="243"/>
                    <a:pt x="606" y="243"/>
                  </a:cubicBezTo>
                  <a:close/>
                  <a:moveTo>
                    <a:pt x="0" y="0"/>
                  </a:moveTo>
                  <a:cubicBezTo>
                    <a:pt x="275" y="180"/>
                    <a:pt x="404" y="245"/>
                    <a:pt x="548" y="245"/>
                  </a:cubicBezTo>
                  <a:cubicBezTo>
                    <a:pt x="561" y="245"/>
                    <a:pt x="574" y="245"/>
                    <a:pt x="588" y="243"/>
                  </a:cubicBezTo>
                  <a:lnTo>
                    <a:pt x="588" y="243"/>
                  </a:lnTo>
                  <a:cubicBezTo>
                    <a:pt x="574" y="245"/>
                    <a:pt x="561" y="245"/>
                    <a:pt x="548" y="245"/>
                  </a:cubicBezTo>
                  <a:cubicBezTo>
                    <a:pt x="402" y="245"/>
                    <a:pt x="276" y="177"/>
                    <a:pt x="0" y="0"/>
                  </a:cubicBezTo>
                  <a:close/>
                  <a:moveTo>
                    <a:pt x="616" y="243"/>
                  </a:moveTo>
                  <a:lnTo>
                    <a:pt x="616" y="243"/>
                  </a:lnTo>
                  <a:cubicBezTo>
                    <a:pt x="695" y="247"/>
                    <a:pt x="749" y="299"/>
                    <a:pt x="804" y="358"/>
                  </a:cubicBezTo>
                  <a:lnTo>
                    <a:pt x="804" y="358"/>
                  </a:lnTo>
                  <a:cubicBezTo>
                    <a:pt x="749" y="299"/>
                    <a:pt x="696" y="247"/>
                    <a:pt x="616" y="243"/>
                  </a:cubicBezTo>
                  <a:close/>
                  <a:moveTo>
                    <a:pt x="804" y="358"/>
                  </a:moveTo>
                  <a:lnTo>
                    <a:pt x="804" y="358"/>
                  </a:lnTo>
                  <a:cubicBezTo>
                    <a:pt x="878" y="437"/>
                    <a:pt x="954" y="528"/>
                    <a:pt x="1099" y="528"/>
                  </a:cubicBezTo>
                  <a:cubicBezTo>
                    <a:pt x="1229" y="528"/>
                    <a:pt x="1343" y="574"/>
                    <a:pt x="1432" y="635"/>
                  </a:cubicBezTo>
                  <a:lnTo>
                    <a:pt x="1432" y="635"/>
                  </a:lnTo>
                  <a:cubicBezTo>
                    <a:pt x="1343" y="573"/>
                    <a:pt x="1229" y="524"/>
                    <a:pt x="1099" y="524"/>
                  </a:cubicBezTo>
                  <a:cubicBezTo>
                    <a:pt x="955" y="524"/>
                    <a:pt x="878" y="436"/>
                    <a:pt x="804" y="358"/>
                  </a:cubicBezTo>
                  <a:close/>
                  <a:moveTo>
                    <a:pt x="1432" y="635"/>
                  </a:moveTo>
                  <a:cubicBezTo>
                    <a:pt x="1525" y="700"/>
                    <a:pt x="1589" y="780"/>
                    <a:pt x="1614" y="837"/>
                  </a:cubicBezTo>
                  <a:cubicBezTo>
                    <a:pt x="1591" y="780"/>
                    <a:pt x="1526" y="700"/>
                    <a:pt x="1432" y="635"/>
                  </a:cubicBezTo>
                  <a:close/>
                  <a:moveTo>
                    <a:pt x="1617" y="844"/>
                  </a:moveTo>
                  <a:cubicBezTo>
                    <a:pt x="1671" y="948"/>
                    <a:pt x="1967" y="970"/>
                    <a:pt x="1967" y="1115"/>
                  </a:cubicBezTo>
                  <a:cubicBezTo>
                    <a:pt x="1967" y="1219"/>
                    <a:pt x="2097" y="1453"/>
                    <a:pt x="2097" y="1648"/>
                  </a:cubicBezTo>
                  <a:lnTo>
                    <a:pt x="2097" y="1648"/>
                  </a:lnTo>
                  <a:cubicBezTo>
                    <a:pt x="2097" y="1453"/>
                    <a:pt x="1967" y="1219"/>
                    <a:pt x="1967" y="1112"/>
                  </a:cubicBezTo>
                  <a:cubicBezTo>
                    <a:pt x="1967" y="969"/>
                    <a:pt x="1671" y="948"/>
                    <a:pt x="1617" y="844"/>
                  </a:cubicBezTo>
                  <a:close/>
                  <a:moveTo>
                    <a:pt x="2097" y="1648"/>
                  </a:moveTo>
                  <a:cubicBezTo>
                    <a:pt x="2097" y="1703"/>
                    <a:pt x="2086" y="1755"/>
                    <a:pt x="2059" y="1800"/>
                  </a:cubicBezTo>
                  <a:lnTo>
                    <a:pt x="2059" y="1800"/>
                  </a:lnTo>
                  <a:cubicBezTo>
                    <a:pt x="2086" y="1755"/>
                    <a:pt x="2097" y="1703"/>
                    <a:pt x="2097" y="16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8195556" y="4043780"/>
              <a:ext cx="42674" cy="2099"/>
            </a:xfrm>
            <a:custGeom>
              <a:rect b="b" l="l" r="r" t="t"/>
              <a:pathLst>
                <a:path extrusionOk="0" h="55" w="1118">
                  <a:moveTo>
                    <a:pt x="1089" y="3"/>
                  </a:moveTo>
                  <a:cubicBezTo>
                    <a:pt x="1099" y="3"/>
                    <a:pt x="1109" y="3"/>
                    <a:pt x="1118" y="4"/>
                  </a:cubicBezTo>
                  <a:cubicBezTo>
                    <a:pt x="1109" y="3"/>
                    <a:pt x="1099" y="3"/>
                    <a:pt x="1089" y="3"/>
                  </a:cubicBezTo>
                  <a:close/>
                  <a:moveTo>
                    <a:pt x="941" y="0"/>
                  </a:moveTo>
                  <a:cubicBezTo>
                    <a:pt x="665" y="0"/>
                    <a:pt x="300" y="21"/>
                    <a:pt x="0" y="54"/>
                  </a:cubicBezTo>
                  <a:cubicBezTo>
                    <a:pt x="304" y="23"/>
                    <a:pt x="679" y="0"/>
                    <a:pt x="955" y="0"/>
                  </a:cubicBezTo>
                  <a:cubicBezTo>
                    <a:pt x="1003" y="0"/>
                    <a:pt x="1048" y="1"/>
                    <a:pt x="1089" y="3"/>
                  </a:cubicBezTo>
                  <a:lnTo>
                    <a:pt x="1089" y="3"/>
                  </a:lnTo>
                  <a:cubicBezTo>
                    <a:pt x="1044" y="1"/>
                    <a:pt x="994" y="0"/>
                    <a:pt x="94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5170196" y="4046299"/>
              <a:ext cx="79203" cy="28857"/>
            </a:xfrm>
            <a:custGeom>
              <a:rect b="b" l="l" r="r" t="t"/>
              <a:pathLst>
                <a:path extrusionOk="0" h="756" w="2075">
                  <a:moveTo>
                    <a:pt x="43" y="0"/>
                  </a:moveTo>
                  <a:cubicBezTo>
                    <a:pt x="29" y="0"/>
                    <a:pt x="15" y="1"/>
                    <a:pt x="0" y="4"/>
                  </a:cubicBezTo>
                  <a:lnTo>
                    <a:pt x="0" y="4"/>
                  </a:lnTo>
                  <a:cubicBezTo>
                    <a:pt x="14" y="2"/>
                    <a:pt x="27" y="0"/>
                    <a:pt x="40" y="0"/>
                  </a:cubicBezTo>
                  <a:cubicBezTo>
                    <a:pt x="115" y="0"/>
                    <a:pt x="185" y="37"/>
                    <a:pt x="231" y="99"/>
                  </a:cubicBezTo>
                  <a:cubicBezTo>
                    <a:pt x="277" y="167"/>
                    <a:pt x="323" y="192"/>
                    <a:pt x="375" y="192"/>
                  </a:cubicBezTo>
                  <a:cubicBezTo>
                    <a:pt x="426" y="192"/>
                    <a:pt x="482" y="168"/>
                    <a:pt x="550" y="137"/>
                  </a:cubicBezTo>
                  <a:cubicBezTo>
                    <a:pt x="564" y="130"/>
                    <a:pt x="585" y="126"/>
                    <a:pt x="611" y="126"/>
                  </a:cubicBezTo>
                  <a:cubicBezTo>
                    <a:pt x="648" y="126"/>
                    <a:pt x="695" y="133"/>
                    <a:pt x="750" y="144"/>
                  </a:cubicBezTo>
                  <a:lnTo>
                    <a:pt x="750" y="144"/>
                  </a:lnTo>
                  <a:cubicBezTo>
                    <a:pt x="692" y="132"/>
                    <a:pt x="643" y="125"/>
                    <a:pt x="606" y="125"/>
                  </a:cubicBezTo>
                  <a:cubicBezTo>
                    <a:pt x="582" y="125"/>
                    <a:pt x="563" y="128"/>
                    <a:pt x="550" y="133"/>
                  </a:cubicBezTo>
                  <a:cubicBezTo>
                    <a:pt x="482" y="165"/>
                    <a:pt x="425" y="190"/>
                    <a:pt x="374" y="190"/>
                  </a:cubicBezTo>
                  <a:cubicBezTo>
                    <a:pt x="322" y="190"/>
                    <a:pt x="277" y="165"/>
                    <a:pt x="231" y="96"/>
                  </a:cubicBezTo>
                  <a:cubicBezTo>
                    <a:pt x="186" y="34"/>
                    <a:pt x="116" y="0"/>
                    <a:pt x="43" y="0"/>
                  </a:cubicBezTo>
                  <a:close/>
                  <a:moveTo>
                    <a:pt x="750" y="144"/>
                  </a:moveTo>
                  <a:lnTo>
                    <a:pt x="750" y="144"/>
                  </a:lnTo>
                  <a:cubicBezTo>
                    <a:pt x="1047" y="209"/>
                    <a:pt x="1583" y="428"/>
                    <a:pt x="1999" y="705"/>
                  </a:cubicBezTo>
                  <a:lnTo>
                    <a:pt x="2074" y="755"/>
                  </a:lnTo>
                  <a:lnTo>
                    <a:pt x="2074" y="755"/>
                  </a:lnTo>
                  <a:lnTo>
                    <a:pt x="1999" y="702"/>
                  </a:lnTo>
                  <a:cubicBezTo>
                    <a:pt x="1583" y="427"/>
                    <a:pt x="1047" y="207"/>
                    <a:pt x="750" y="14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6070639" y="5525751"/>
              <a:ext cx="1603" cy="1336"/>
            </a:xfrm>
            <a:custGeom>
              <a:rect b="b" l="l" r="r" t="t"/>
              <a:pathLst>
                <a:path extrusionOk="0" h="35" w="42">
                  <a:moveTo>
                    <a:pt x="1" y="0"/>
                  </a:moveTo>
                  <a:cubicBezTo>
                    <a:pt x="7" y="10"/>
                    <a:pt x="16" y="16"/>
                    <a:pt x="26" y="22"/>
                  </a:cubicBezTo>
                  <a:cubicBezTo>
                    <a:pt x="32" y="25"/>
                    <a:pt x="35" y="28"/>
                    <a:pt x="42" y="35"/>
                  </a:cubicBezTo>
                  <a:cubicBezTo>
                    <a:pt x="35" y="28"/>
                    <a:pt x="29" y="22"/>
                    <a:pt x="23" y="16"/>
                  </a:cubicBezTo>
                  <a:cubicBezTo>
                    <a:pt x="13" y="13"/>
                    <a:pt x="7" y="6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5137293" y="4145008"/>
              <a:ext cx="1603" cy="1603"/>
            </a:xfrm>
            <a:custGeom>
              <a:rect b="b" l="l" r="r" t="t"/>
              <a:pathLst>
                <a:path extrusionOk="0" h="42" w="42">
                  <a:moveTo>
                    <a:pt x="1" y="0"/>
                  </a:moveTo>
                  <a:lnTo>
                    <a:pt x="20" y="22"/>
                  </a:lnTo>
                  <a:lnTo>
                    <a:pt x="42" y="41"/>
                  </a:lnTo>
                  <a:lnTo>
                    <a:pt x="23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6086289" y="4174017"/>
              <a:ext cx="305" cy="3435"/>
            </a:xfrm>
            <a:custGeom>
              <a:rect b="b" l="l" r="r" t="t"/>
              <a:pathLst>
                <a:path extrusionOk="0" h="90" w="8">
                  <a:moveTo>
                    <a:pt x="7" y="1"/>
                  </a:moveTo>
                  <a:cubicBezTo>
                    <a:pt x="4" y="17"/>
                    <a:pt x="4" y="33"/>
                    <a:pt x="4" y="51"/>
                  </a:cubicBezTo>
                  <a:cubicBezTo>
                    <a:pt x="4" y="64"/>
                    <a:pt x="4" y="77"/>
                    <a:pt x="1" y="89"/>
                  </a:cubicBezTo>
                  <a:cubicBezTo>
                    <a:pt x="4" y="77"/>
                    <a:pt x="4" y="64"/>
                    <a:pt x="4" y="51"/>
                  </a:cubicBezTo>
                  <a:cubicBezTo>
                    <a:pt x="4" y="33"/>
                    <a:pt x="4" y="17"/>
                    <a:pt x="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5173822" y="4178636"/>
              <a:ext cx="9428" cy="10840"/>
            </a:xfrm>
            <a:custGeom>
              <a:rect b="b" l="l" r="r" t="t"/>
              <a:pathLst>
                <a:path extrusionOk="0" h="284" w="247">
                  <a:moveTo>
                    <a:pt x="0" y="0"/>
                  </a:moveTo>
                  <a:lnTo>
                    <a:pt x="0" y="0"/>
                  </a:lnTo>
                  <a:cubicBezTo>
                    <a:pt x="138" y="71"/>
                    <a:pt x="246" y="189"/>
                    <a:pt x="247" y="277"/>
                  </a:cubicBezTo>
                  <a:lnTo>
                    <a:pt x="247" y="277"/>
                  </a:lnTo>
                  <a:cubicBezTo>
                    <a:pt x="247" y="186"/>
                    <a:pt x="139" y="71"/>
                    <a:pt x="0" y="0"/>
                  </a:cubicBezTo>
                  <a:close/>
                  <a:moveTo>
                    <a:pt x="247" y="277"/>
                  </a:moveTo>
                  <a:cubicBezTo>
                    <a:pt x="247" y="279"/>
                    <a:pt x="246" y="282"/>
                    <a:pt x="246" y="284"/>
                  </a:cubicBezTo>
                  <a:cubicBezTo>
                    <a:pt x="246" y="282"/>
                    <a:pt x="247" y="279"/>
                    <a:pt x="247" y="27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6139193" y="4080423"/>
              <a:ext cx="1489" cy="1832"/>
            </a:xfrm>
            <a:custGeom>
              <a:rect b="b" l="l" r="r" t="t"/>
              <a:pathLst>
                <a:path extrusionOk="0" h="48" w="39">
                  <a:moveTo>
                    <a:pt x="39" y="0"/>
                  </a:moveTo>
                  <a:cubicBezTo>
                    <a:pt x="23" y="13"/>
                    <a:pt x="10" y="29"/>
                    <a:pt x="1" y="48"/>
                  </a:cubicBezTo>
                  <a:cubicBezTo>
                    <a:pt x="10" y="29"/>
                    <a:pt x="23" y="16"/>
                    <a:pt x="3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6883366" y="5724773"/>
              <a:ext cx="878" cy="2099"/>
            </a:xfrm>
            <a:custGeom>
              <a:rect b="b" l="l" r="r" t="t"/>
              <a:pathLst>
                <a:path extrusionOk="0" h="55" w="23">
                  <a:moveTo>
                    <a:pt x="1" y="1"/>
                  </a:moveTo>
                  <a:cubicBezTo>
                    <a:pt x="7" y="20"/>
                    <a:pt x="17" y="36"/>
                    <a:pt x="23" y="55"/>
                  </a:cubicBezTo>
                  <a:cubicBezTo>
                    <a:pt x="17" y="36"/>
                    <a:pt x="7" y="2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8137842" y="4437929"/>
              <a:ext cx="13512" cy="9924"/>
            </a:xfrm>
            <a:custGeom>
              <a:rect b="b" l="l" r="r" t="t"/>
              <a:pathLst>
                <a:path extrusionOk="0" h="260" w="354">
                  <a:moveTo>
                    <a:pt x="0" y="259"/>
                  </a:moveTo>
                  <a:cubicBezTo>
                    <a:pt x="124" y="158"/>
                    <a:pt x="243" y="76"/>
                    <a:pt x="354" y="0"/>
                  </a:cubicBezTo>
                  <a:cubicBezTo>
                    <a:pt x="243" y="76"/>
                    <a:pt x="124" y="158"/>
                    <a:pt x="0" y="25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6109077" y="4138595"/>
              <a:ext cx="17635" cy="17902"/>
            </a:xfrm>
            <a:custGeom>
              <a:rect b="b" l="l" r="r" t="t"/>
              <a:pathLst>
                <a:path extrusionOk="0" h="469" w="462">
                  <a:moveTo>
                    <a:pt x="461" y="1"/>
                  </a:moveTo>
                  <a:lnTo>
                    <a:pt x="461" y="1"/>
                  </a:lnTo>
                  <a:cubicBezTo>
                    <a:pt x="446" y="20"/>
                    <a:pt x="439" y="45"/>
                    <a:pt x="443" y="70"/>
                  </a:cubicBezTo>
                  <a:cubicBezTo>
                    <a:pt x="439" y="45"/>
                    <a:pt x="449" y="20"/>
                    <a:pt x="461" y="1"/>
                  </a:cubicBezTo>
                  <a:close/>
                  <a:moveTo>
                    <a:pt x="443" y="70"/>
                  </a:moveTo>
                  <a:cubicBezTo>
                    <a:pt x="458" y="247"/>
                    <a:pt x="263" y="329"/>
                    <a:pt x="1" y="468"/>
                  </a:cubicBezTo>
                  <a:cubicBezTo>
                    <a:pt x="263" y="332"/>
                    <a:pt x="461" y="247"/>
                    <a:pt x="443" y="7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6176906" y="4070461"/>
              <a:ext cx="15115" cy="10001"/>
            </a:xfrm>
            <a:custGeom>
              <a:rect b="b" l="l" r="r" t="t"/>
              <a:pathLst>
                <a:path extrusionOk="0" h="262" w="396">
                  <a:moveTo>
                    <a:pt x="45" y="1"/>
                  </a:moveTo>
                  <a:cubicBezTo>
                    <a:pt x="30" y="1"/>
                    <a:pt x="16" y="2"/>
                    <a:pt x="1" y="5"/>
                  </a:cubicBezTo>
                  <a:cubicBezTo>
                    <a:pt x="16" y="2"/>
                    <a:pt x="30" y="1"/>
                    <a:pt x="45" y="1"/>
                  </a:cubicBezTo>
                  <a:lnTo>
                    <a:pt x="45" y="1"/>
                  </a:ln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45" y="1"/>
                  </a:moveTo>
                  <a:cubicBezTo>
                    <a:pt x="45" y="1"/>
                    <a:pt x="45" y="1"/>
                    <a:pt x="45" y="1"/>
                  </a:cubicBezTo>
                  <a:lnTo>
                    <a:pt x="45" y="1"/>
                  </a:lnTo>
                  <a:cubicBezTo>
                    <a:pt x="193" y="1"/>
                    <a:pt x="318" y="155"/>
                    <a:pt x="395" y="261"/>
                  </a:cubicBezTo>
                  <a:cubicBezTo>
                    <a:pt x="321" y="155"/>
                    <a:pt x="193" y="1"/>
                    <a:pt x="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5127903" y="4147451"/>
              <a:ext cx="31490" cy="26872"/>
            </a:xfrm>
            <a:custGeom>
              <a:rect b="b" l="l" r="r" t="t"/>
              <a:pathLst>
                <a:path extrusionOk="0" h="704" w="825">
                  <a:moveTo>
                    <a:pt x="1" y="0"/>
                  </a:moveTo>
                  <a:cubicBezTo>
                    <a:pt x="62" y="145"/>
                    <a:pt x="414" y="435"/>
                    <a:pt x="597" y="479"/>
                  </a:cubicBezTo>
                  <a:cubicBezTo>
                    <a:pt x="730" y="511"/>
                    <a:pt x="749" y="631"/>
                    <a:pt x="824" y="703"/>
                  </a:cubicBezTo>
                  <a:cubicBezTo>
                    <a:pt x="752" y="631"/>
                    <a:pt x="733" y="511"/>
                    <a:pt x="600" y="476"/>
                  </a:cubicBezTo>
                  <a:cubicBezTo>
                    <a:pt x="417" y="438"/>
                    <a:pt x="62" y="146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26185" y="4041260"/>
              <a:ext cx="9810" cy="7634"/>
            </a:xfrm>
            <a:custGeom>
              <a:rect b="b" l="l" r="r" t="t"/>
              <a:pathLst>
                <a:path extrusionOk="0" h="200" w="257">
                  <a:moveTo>
                    <a:pt x="7" y="0"/>
                  </a:moveTo>
                  <a:cubicBezTo>
                    <a:pt x="3" y="10"/>
                    <a:pt x="1" y="21"/>
                    <a:pt x="1" y="32"/>
                  </a:cubicBezTo>
                  <a:lnTo>
                    <a:pt x="1" y="32"/>
                  </a:lnTo>
                  <a:cubicBezTo>
                    <a:pt x="1" y="21"/>
                    <a:pt x="3" y="10"/>
                    <a:pt x="7" y="0"/>
                  </a:cubicBezTo>
                  <a:close/>
                  <a:moveTo>
                    <a:pt x="1" y="32"/>
                  </a:moveTo>
                  <a:cubicBezTo>
                    <a:pt x="0" y="106"/>
                    <a:pt x="95" y="199"/>
                    <a:pt x="257" y="199"/>
                  </a:cubicBezTo>
                  <a:cubicBezTo>
                    <a:pt x="96" y="199"/>
                    <a:pt x="1" y="105"/>
                    <a:pt x="1" y="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5114772" y="4025534"/>
              <a:ext cx="29696" cy="11909"/>
            </a:xfrm>
            <a:custGeom>
              <a:rect b="b" l="l" r="r" t="t"/>
              <a:pathLst>
                <a:path extrusionOk="0" h="312" w="778">
                  <a:moveTo>
                    <a:pt x="138" y="1"/>
                  </a:moveTo>
                  <a:cubicBezTo>
                    <a:pt x="82" y="1"/>
                    <a:pt x="36" y="21"/>
                    <a:pt x="0" y="52"/>
                  </a:cubicBezTo>
                  <a:cubicBezTo>
                    <a:pt x="37" y="22"/>
                    <a:pt x="83" y="2"/>
                    <a:pt x="140" y="2"/>
                  </a:cubicBezTo>
                  <a:cubicBezTo>
                    <a:pt x="201" y="2"/>
                    <a:pt x="275" y="25"/>
                    <a:pt x="363" y="84"/>
                  </a:cubicBezTo>
                  <a:cubicBezTo>
                    <a:pt x="274" y="25"/>
                    <a:pt x="200" y="1"/>
                    <a:pt x="138" y="1"/>
                  </a:cubicBezTo>
                  <a:close/>
                  <a:moveTo>
                    <a:pt x="363" y="84"/>
                  </a:moveTo>
                  <a:cubicBezTo>
                    <a:pt x="610" y="251"/>
                    <a:pt x="758" y="112"/>
                    <a:pt x="777" y="251"/>
                  </a:cubicBezTo>
                  <a:cubicBezTo>
                    <a:pt x="777" y="253"/>
                    <a:pt x="777" y="255"/>
                    <a:pt x="777" y="257"/>
                  </a:cubicBezTo>
                  <a:lnTo>
                    <a:pt x="777" y="257"/>
                  </a:lnTo>
                  <a:cubicBezTo>
                    <a:pt x="777" y="254"/>
                    <a:pt x="777" y="251"/>
                    <a:pt x="777" y="248"/>
                  </a:cubicBezTo>
                  <a:cubicBezTo>
                    <a:pt x="758" y="112"/>
                    <a:pt x="613" y="248"/>
                    <a:pt x="363" y="84"/>
                  </a:cubicBezTo>
                  <a:close/>
                  <a:moveTo>
                    <a:pt x="777" y="257"/>
                  </a:moveTo>
                  <a:cubicBezTo>
                    <a:pt x="777" y="281"/>
                    <a:pt x="762" y="303"/>
                    <a:pt x="742" y="311"/>
                  </a:cubicBezTo>
                  <a:cubicBezTo>
                    <a:pt x="763" y="302"/>
                    <a:pt x="778" y="280"/>
                    <a:pt x="777" y="25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5983992" y="5479718"/>
              <a:ext cx="9199" cy="10993"/>
            </a:xfrm>
            <a:custGeom>
              <a:rect b="b" l="l" r="r" t="t"/>
              <a:pathLst>
                <a:path extrusionOk="0" h="288" w="241">
                  <a:moveTo>
                    <a:pt x="1" y="0"/>
                  </a:moveTo>
                  <a:cubicBezTo>
                    <a:pt x="83" y="85"/>
                    <a:pt x="149" y="193"/>
                    <a:pt x="241" y="287"/>
                  </a:cubicBezTo>
                  <a:cubicBezTo>
                    <a:pt x="149" y="190"/>
                    <a:pt x="86" y="82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6795651" y="5501169"/>
              <a:ext cx="3664" cy="1450"/>
            </a:xfrm>
            <a:custGeom>
              <a:rect b="b" l="l" r="r" t="t"/>
              <a:pathLst>
                <a:path extrusionOk="0" h="38" w="96">
                  <a:moveTo>
                    <a:pt x="95" y="0"/>
                  </a:moveTo>
                  <a:cubicBezTo>
                    <a:pt x="80" y="3"/>
                    <a:pt x="67" y="10"/>
                    <a:pt x="54" y="19"/>
                  </a:cubicBezTo>
                  <a:cubicBezTo>
                    <a:pt x="39" y="25"/>
                    <a:pt x="20" y="35"/>
                    <a:pt x="1" y="38"/>
                  </a:cubicBezTo>
                  <a:cubicBezTo>
                    <a:pt x="20" y="35"/>
                    <a:pt x="39" y="25"/>
                    <a:pt x="54" y="19"/>
                  </a:cubicBezTo>
                  <a:cubicBezTo>
                    <a:pt x="67" y="10"/>
                    <a:pt x="80" y="3"/>
                    <a:pt x="9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6021246" y="4171307"/>
              <a:ext cx="35956" cy="6642"/>
            </a:xfrm>
            <a:custGeom>
              <a:rect b="b" l="l" r="r" t="t"/>
              <a:pathLst>
                <a:path extrusionOk="0" h="174" w="942">
                  <a:moveTo>
                    <a:pt x="30" y="0"/>
                  </a:moveTo>
                  <a:cubicBezTo>
                    <a:pt x="21" y="0"/>
                    <a:pt x="11" y="1"/>
                    <a:pt x="0" y="2"/>
                  </a:cubicBezTo>
                  <a:cubicBezTo>
                    <a:pt x="10" y="1"/>
                    <a:pt x="18" y="1"/>
                    <a:pt x="27" y="1"/>
                  </a:cubicBezTo>
                  <a:cubicBezTo>
                    <a:pt x="168" y="1"/>
                    <a:pt x="201" y="167"/>
                    <a:pt x="436" y="173"/>
                  </a:cubicBezTo>
                  <a:cubicBezTo>
                    <a:pt x="202" y="164"/>
                    <a:pt x="168" y="0"/>
                    <a:pt x="30" y="0"/>
                  </a:cubicBezTo>
                  <a:close/>
                  <a:moveTo>
                    <a:pt x="941" y="88"/>
                  </a:moveTo>
                  <a:lnTo>
                    <a:pt x="941" y="88"/>
                  </a:lnTo>
                  <a:cubicBezTo>
                    <a:pt x="799" y="103"/>
                    <a:pt x="633" y="173"/>
                    <a:pt x="458" y="173"/>
                  </a:cubicBezTo>
                  <a:cubicBezTo>
                    <a:pt x="451" y="173"/>
                    <a:pt x="443" y="173"/>
                    <a:pt x="436" y="173"/>
                  </a:cubicBezTo>
                  <a:lnTo>
                    <a:pt x="436" y="173"/>
                  </a:lnTo>
                  <a:cubicBezTo>
                    <a:pt x="444" y="173"/>
                    <a:pt x="451" y="173"/>
                    <a:pt x="459" y="173"/>
                  </a:cubicBezTo>
                  <a:cubicBezTo>
                    <a:pt x="633" y="173"/>
                    <a:pt x="799" y="106"/>
                    <a:pt x="941" y="8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5277417" y="4829520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5522892" y="4861584"/>
              <a:ext cx="267" cy="153"/>
            </a:xfrm>
            <a:custGeom>
              <a:rect b="b" l="l" r="r" t="t"/>
              <a:pathLst>
                <a:path extrusionOk="0" h="4" w="7">
                  <a:moveTo>
                    <a:pt x="0" y="3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5996283" y="5495749"/>
              <a:ext cx="33170" cy="16184"/>
            </a:xfrm>
            <a:custGeom>
              <a:rect b="b" l="l" r="r" t="t"/>
              <a:pathLst>
                <a:path extrusionOk="0" h="424" w="869">
                  <a:moveTo>
                    <a:pt x="841" y="0"/>
                  </a:moveTo>
                  <a:lnTo>
                    <a:pt x="841" y="0"/>
                  </a:lnTo>
                  <a:cubicBezTo>
                    <a:pt x="856" y="22"/>
                    <a:pt x="863" y="51"/>
                    <a:pt x="863" y="79"/>
                  </a:cubicBezTo>
                  <a:cubicBezTo>
                    <a:pt x="863" y="344"/>
                    <a:pt x="20" y="290"/>
                    <a:pt x="1" y="373"/>
                  </a:cubicBezTo>
                  <a:cubicBezTo>
                    <a:pt x="4" y="388"/>
                    <a:pt x="10" y="407"/>
                    <a:pt x="23" y="423"/>
                  </a:cubicBezTo>
                  <a:cubicBezTo>
                    <a:pt x="14" y="410"/>
                    <a:pt x="7" y="395"/>
                    <a:pt x="4" y="379"/>
                  </a:cubicBezTo>
                  <a:cubicBezTo>
                    <a:pt x="23" y="294"/>
                    <a:pt x="866" y="350"/>
                    <a:pt x="866" y="85"/>
                  </a:cubicBezTo>
                  <a:cubicBezTo>
                    <a:pt x="869" y="54"/>
                    <a:pt x="860" y="22"/>
                    <a:pt x="84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6774580" y="5499948"/>
              <a:ext cx="4733" cy="4008"/>
            </a:xfrm>
            <a:custGeom>
              <a:rect b="b" l="l" r="r" t="t"/>
              <a:pathLst>
                <a:path extrusionOk="0" h="105" w="124">
                  <a:moveTo>
                    <a:pt x="123" y="1"/>
                  </a:moveTo>
                  <a:cubicBezTo>
                    <a:pt x="101" y="10"/>
                    <a:pt x="79" y="26"/>
                    <a:pt x="70" y="51"/>
                  </a:cubicBezTo>
                  <a:cubicBezTo>
                    <a:pt x="82" y="26"/>
                    <a:pt x="101" y="10"/>
                    <a:pt x="123" y="1"/>
                  </a:cubicBezTo>
                  <a:close/>
                  <a:moveTo>
                    <a:pt x="70" y="51"/>
                  </a:moveTo>
                  <a:lnTo>
                    <a:pt x="70" y="51"/>
                  </a:lnTo>
                  <a:cubicBezTo>
                    <a:pt x="54" y="76"/>
                    <a:pt x="32" y="95"/>
                    <a:pt x="0" y="105"/>
                  </a:cubicBezTo>
                  <a:cubicBezTo>
                    <a:pt x="32" y="98"/>
                    <a:pt x="57" y="76"/>
                    <a:pt x="70" y="5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8482827" y="4353915"/>
              <a:ext cx="267" cy="38"/>
            </a:xfrm>
            <a:custGeom>
              <a:rect b="b" l="l" r="r" t="t"/>
              <a:pathLst>
                <a:path extrusionOk="0" h="1" w="7">
                  <a:moveTo>
                    <a:pt x="6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6755877" y="5502505"/>
              <a:ext cx="5077" cy="4580"/>
            </a:xfrm>
            <a:custGeom>
              <a:rect b="b" l="l" r="r" t="t"/>
              <a:pathLst>
                <a:path extrusionOk="0" h="120" w="133">
                  <a:moveTo>
                    <a:pt x="133" y="0"/>
                  </a:moveTo>
                  <a:cubicBezTo>
                    <a:pt x="117" y="10"/>
                    <a:pt x="105" y="19"/>
                    <a:pt x="92" y="31"/>
                  </a:cubicBezTo>
                  <a:cubicBezTo>
                    <a:pt x="64" y="63"/>
                    <a:pt x="32" y="95"/>
                    <a:pt x="1" y="120"/>
                  </a:cubicBezTo>
                  <a:cubicBezTo>
                    <a:pt x="36" y="95"/>
                    <a:pt x="67" y="63"/>
                    <a:pt x="96" y="31"/>
                  </a:cubicBezTo>
                  <a:cubicBezTo>
                    <a:pt x="105" y="19"/>
                    <a:pt x="117" y="10"/>
                    <a:pt x="13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6853861" y="5627552"/>
              <a:ext cx="54125" cy="52102"/>
            </a:xfrm>
            <a:custGeom>
              <a:rect b="b" l="l" r="r" t="t"/>
              <a:pathLst>
                <a:path extrusionOk="0" h="1365" w="1418">
                  <a:moveTo>
                    <a:pt x="0" y="1"/>
                  </a:moveTo>
                  <a:cubicBezTo>
                    <a:pt x="16" y="42"/>
                    <a:pt x="41" y="76"/>
                    <a:pt x="73" y="108"/>
                  </a:cubicBezTo>
                  <a:cubicBezTo>
                    <a:pt x="41" y="76"/>
                    <a:pt x="19" y="42"/>
                    <a:pt x="0" y="1"/>
                  </a:cubicBezTo>
                  <a:close/>
                  <a:moveTo>
                    <a:pt x="75" y="109"/>
                  </a:moveTo>
                  <a:lnTo>
                    <a:pt x="75" y="109"/>
                  </a:lnTo>
                  <a:cubicBezTo>
                    <a:pt x="208" y="231"/>
                    <a:pt x="907" y="951"/>
                    <a:pt x="1067" y="951"/>
                  </a:cubicBezTo>
                  <a:cubicBezTo>
                    <a:pt x="1068" y="951"/>
                    <a:pt x="1069" y="951"/>
                    <a:pt x="1070" y="951"/>
                  </a:cubicBezTo>
                  <a:cubicBezTo>
                    <a:pt x="1072" y="951"/>
                    <a:pt x="1073" y="951"/>
                    <a:pt x="1074" y="951"/>
                  </a:cubicBezTo>
                  <a:cubicBezTo>
                    <a:pt x="1102" y="951"/>
                    <a:pt x="1138" y="975"/>
                    <a:pt x="1178" y="1015"/>
                  </a:cubicBezTo>
                  <a:lnTo>
                    <a:pt x="1178" y="1015"/>
                  </a:lnTo>
                  <a:cubicBezTo>
                    <a:pt x="1137" y="973"/>
                    <a:pt x="1101" y="947"/>
                    <a:pt x="1072" y="947"/>
                  </a:cubicBezTo>
                  <a:cubicBezTo>
                    <a:pt x="1072" y="947"/>
                    <a:pt x="1071" y="948"/>
                    <a:pt x="1070" y="948"/>
                  </a:cubicBezTo>
                  <a:cubicBezTo>
                    <a:pt x="1069" y="948"/>
                    <a:pt x="1068" y="948"/>
                    <a:pt x="1067" y="948"/>
                  </a:cubicBezTo>
                  <a:cubicBezTo>
                    <a:pt x="904" y="948"/>
                    <a:pt x="208" y="231"/>
                    <a:pt x="75" y="109"/>
                  </a:cubicBezTo>
                  <a:close/>
                  <a:moveTo>
                    <a:pt x="1178" y="1015"/>
                  </a:moveTo>
                  <a:cubicBezTo>
                    <a:pt x="1250" y="1092"/>
                    <a:pt x="1337" y="1223"/>
                    <a:pt x="1418" y="1364"/>
                  </a:cubicBezTo>
                  <a:cubicBezTo>
                    <a:pt x="1339" y="1223"/>
                    <a:pt x="1251" y="1091"/>
                    <a:pt x="1178" y="101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6231146" y="5274246"/>
              <a:ext cx="5687" cy="2481"/>
            </a:xfrm>
            <a:custGeom>
              <a:rect b="b" l="l" r="r" t="t"/>
              <a:pathLst>
                <a:path extrusionOk="0" h="65" w="149">
                  <a:moveTo>
                    <a:pt x="0" y="1"/>
                  </a:moveTo>
                  <a:cubicBezTo>
                    <a:pt x="16" y="14"/>
                    <a:pt x="38" y="23"/>
                    <a:pt x="57" y="26"/>
                  </a:cubicBezTo>
                  <a:cubicBezTo>
                    <a:pt x="89" y="29"/>
                    <a:pt x="120" y="45"/>
                    <a:pt x="149" y="64"/>
                  </a:cubicBezTo>
                  <a:cubicBezTo>
                    <a:pt x="120" y="42"/>
                    <a:pt x="86" y="29"/>
                    <a:pt x="51" y="23"/>
                  </a:cubicBezTo>
                  <a:cubicBezTo>
                    <a:pt x="35" y="20"/>
                    <a:pt x="16" y="10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6068005" y="4177415"/>
              <a:ext cx="13894" cy="3893"/>
            </a:xfrm>
            <a:custGeom>
              <a:rect b="b" l="l" r="r" t="t"/>
              <a:pathLst>
                <a:path extrusionOk="0" h="102" w="364">
                  <a:moveTo>
                    <a:pt x="363" y="92"/>
                  </a:moveTo>
                  <a:cubicBezTo>
                    <a:pt x="262" y="101"/>
                    <a:pt x="117" y="54"/>
                    <a:pt x="0" y="0"/>
                  </a:cubicBezTo>
                  <a:cubicBezTo>
                    <a:pt x="117" y="54"/>
                    <a:pt x="262" y="101"/>
                    <a:pt x="363" y="9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6079571" y="5514758"/>
              <a:ext cx="4351" cy="22940"/>
            </a:xfrm>
            <a:custGeom>
              <a:rect b="b" l="l" r="r" t="t"/>
              <a:pathLst>
                <a:path extrusionOk="0" h="601" w="114">
                  <a:moveTo>
                    <a:pt x="0" y="1"/>
                  </a:moveTo>
                  <a:cubicBezTo>
                    <a:pt x="79" y="96"/>
                    <a:pt x="16" y="468"/>
                    <a:pt x="114" y="601"/>
                  </a:cubicBezTo>
                  <a:cubicBezTo>
                    <a:pt x="22" y="462"/>
                    <a:pt x="85" y="86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6262217" y="5306003"/>
              <a:ext cx="189094" cy="101227"/>
            </a:xfrm>
            <a:custGeom>
              <a:rect b="b" l="l" r="r" t="t"/>
              <a:pathLst>
                <a:path extrusionOk="0" h="2652" w="4954">
                  <a:moveTo>
                    <a:pt x="895" y="0"/>
                  </a:moveTo>
                  <a:cubicBezTo>
                    <a:pt x="820" y="0"/>
                    <a:pt x="764" y="24"/>
                    <a:pt x="752" y="66"/>
                  </a:cubicBezTo>
                  <a:cubicBezTo>
                    <a:pt x="727" y="154"/>
                    <a:pt x="591" y="160"/>
                    <a:pt x="383" y="182"/>
                  </a:cubicBezTo>
                  <a:cubicBezTo>
                    <a:pt x="329" y="277"/>
                    <a:pt x="99" y="406"/>
                    <a:pt x="99" y="536"/>
                  </a:cubicBezTo>
                  <a:cubicBezTo>
                    <a:pt x="99" y="684"/>
                    <a:pt x="1" y="880"/>
                    <a:pt x="1" y="1003"/>
                  </a:cubicBezTo>
                  <a:cubicBezTo>
                    <a:pt x="1" y="1123"/>
                    <a:pt x="247" y="1148"/>
                    <a:pt x="320" y="1246"/>
                  </a:cubicBezTo>
                  <a:cubicBezTo>
                    <a:pt x="392" y="1344"/>
                    <a:pt x="784" y="1394"/>
                    <a:pt x="809" y="1489"/>
                  </a:cubicBezTo>
                  <a:cubicBezTo>
                    <a:pt x="834" y="1587"/>
                    <a:pt x="1102" y="1710"/>
                    <a:pt x="1273" y="1735"/>
                  </a:cubicBezTo>
                  <a:cubicBezTo>
                    <a:pt x="1443" y="1761"/>
                    <a:pt x="1690" y="1956"/>
                    <a:pt x="1784" y="2029"/>
                  </a:cubicBezTo>
                  <a:cubicBezTo>
                    <a:pt x="1802" y="2042"/>
                    <a:pt x="1827" y="2047"/>
                    <a:pt x="1858" y="2047"/>
                  </a:cubicBezTo>
                  <a:cubicBezTo>
                    <a:pt x="2003" y="2047"/>
                    <a:pt x="2270" y="1931"/>
                    <a:pt x="2371" y="1931"/>
                  </a:cubicBezTo>
                  <a:cubicBezTo>
                    <a:pt x="2495" y="1931"/>
                    <a:pt x="2690" y="2152"/>
                    <a:pt x="2716" y="2272"/>
                  </a:cubicBezTo>
                  <a:cubicBezTo>
                    <a:pt x="2738" y="2395"/>
                    <a:pt x="3375" y="2471"/>
                    <a:pt x="3521" y="2591"/>
                  </a:cubicBezTo>
                  <a:cubicBezTo>
                    <a:pt x="3573" y="2633"/>
                    <a:pt x="3704" y="2652"/>
                    <a:pt x="3859" y="2652"/>
                  </a:cubicBezTo>
                  <a:cubicBezTo>
                    <a:pt x="4142" y="2652"/>
                    <a:pt x="4503" y="2589"/>
                    <a:pt x="4597" y="2493"/>
                  </a:cubicBezTo>
                  <a:cubicBezTo>
                    <a:pt x="4742" y="2348"/>
                    <a:pt x="4622" y="2076"/>
                    <a:pt x="4622" y="1859"/>
                  </a:cubicBezTo>
                  <a:cubicBezTo>
                    <a:pt x="4622" y="1638"/>
                    <a:pt x="4767" y="1710"/>
                    <a:pt x="4865" y="1565"/>
                  </a:cubicBezTo>
                  <a:cubicBezTo>
                    <a:pt x="4886" y="1535"/>
                    <a:pt x="4907" y="1522"/>
                    <a:pt x="4929" y="1522"/>
                  </a:cubicBezTo>
                  <a:cubicBezTo>
                    <a:pt x="4937" y="1522"/>
                    <a:pt x="4945" y="1524"/>
                    <a:pt x="4954" y="1527"/>
                  </a:cubicBezTo>
                  <a:cubicBezTo>
                    <a:pt x="4944" y="1522"/>
                    <a:pt x="4935" y="1520"/>
                    <a:pt x="4925" y="1520"/>
                  </a:cubicBezTo>
                  <a:cubicBezTo>
                    <a:pt x="4903" y="1520"/>
                    <a:pt x="4882" y="1533"/>
                    <a:pt x="4862" y="1562"/>
                  </a:cubicBezTo>
                  <a:cubicBezTo>
                    <a:pt x="4796" y="1660"/>
                    <a:pt x="4711" y="1663"/>
                    <a:pt x="4657" y="1716"/>
                  </a:cubicBezTo>
                  <a:cubicBezTo>
                    <a:pt x="4629" y="1713"/>
                    <a:pt x="4601" y="1711"/>
                    <a:pt x="4574" y="1711"/>
                  </a:cubicBezTo>
                  <a:cubicBezTo>
                    <a:pt x="4554" y="1711"/>
                    <a:pt x="4535" y="1712"/>
                    <a:pt x="4515" y="1713"/>
                  </a:cubicBezTo>
                  <a:cubicBezTo>
                    <a:pt x="4506" y="1714"/>
                    <a:pt x="4497" y="1714"/>
                    <a:pt x="4487" y="1714"/>
                  </a:cubicBezTo>
                  <a:cubicBezTo>
                    <a:pt x="4165" y="1714"/>
                    <a:pt x="3953" y="1561"/>
                    <a:pt x="3737" y="1561"/>
                  </a:cubicBezTo>
                  <a:cubicBezTo>
                    <a:pt x="3727" y="1561"/>
                    <a:pt x="3717" y="1561"/>
                    <a:pt x="3707" y="1562"/>
                  </a:cubicBezTo>
                  <a:cubicBezTo>
                    <a:pt x="3700" y="1562"/>
                    <a:pt x="3693" y="1562"/>
                    <a:pt x="3685" y="1562"/>
                  </a:cubicBezTo>
                  <a:cubicBezTo>
                    <a:pt x="3435" y="1562"/>
                    <a:pt x="2792" y="1309"/>
                    <a:pt x="2510" y="1082"/>
                  </a:cubicBezTo>
                  <a:cubicBezTo>
                    <a:pt x="2223" y="845"/>
                    <a:pt x="1440" y="353"/>
                    <a:pt x="1248" y="160"/>
                  </a:cubicBezTo>
                  <a:cubicBezTo>
                    <a:pt x="1138" y="47"/>
                    <a:pt x="998" y="0"/>
                    <a:pt x="89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6228741" y="5245121"/>
              <a:ext cx="3626" cy="2443"/>
            </a:xfrm>
            <a:custGeom>
              <a:rect b="b" l="l" r="r" t="t"/>
              <a:pathLst>
                <a:path extrusionOk="0" h="64" w="95">
                  <a:moveTo>
                    <a:pt x="0" y="0"/>
                  </a:moveTo>
                  <a:cubicBezTo>
                    <a:pt x="13" y="6"/>
                    <a:pt x="29" y="16"/>
                    <a:pt x="41" y="25"/>
                  </a:cubicBezTo>
                  <a:cubicBezTo>
                    <a:pt x="57" y="41"/>
                    <a:pt x="76" y="54"/>
                    <a:pt x="95" y="63"/>
                  </a:cubicBezTo>
                  <a:cubicBezTo>
                    <a:pt x="79" y="54"/>
                    <a:pt x="63" y="41"/>
                    <a:pt x="48" y="28"/>
                  </a:cubicBezTo>
                  <a:cubicBezTo>
                    <a:pt x="32" y="16"/>
                    <a:pt x="16" y="6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7336833" y="4693900"/>
              <a:ext cx="25536" cy="53133"/>
            </a:xfrm>
            <a:custGeom>
              <a:rect b="b" l="l" r="r" t="t"/>
              <a:pathLst>
                <a:path extrusionOk="0" h="1392" w="669">
                  <a:moveTo>
                    <a:pt x="0" y="0"/>
                  </a:moveTo>
                  <a:cubicBezTo>
                    <a:pt x="96" y="429"/>
                    <a:pt x="303" y="473"/>
                    <a:pt x="353" y="684"/>
                  </a:cubicBezTo>
                  <a:cubicBezTo>
                    <a:pt x="404" y="883"/>
                    <a:pt x="650" y="1236"/>
                    <a:pt x="669" y="1391"/>
                  </a:cubicBezTo>
                  <a:cubicBezTo>
                    <a:pt x="653" y="1233"/>
                    <a:pt x="404" y="883"/>
                    <a:pt x="353" y="681"/>
                  </a:cubicBezTo>
                  <a:cubicBezTo>
                    <a:pt x="303" y="470"/>
                    <a:pt x="96" y="429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5786650" y="4076072"/>
              <a:ext cx="24734" cy="6909"/>
            </a:xfrm>
            <a:custGeom>
              <a:rect b="b" l="l" r="r" t="t"/>
              <a:pathLst>
                <a:path extrusionOk="0" h="181" w="648">
                  <a:moveTo>
                    <a:pt x="647" y="1"/>
                  </a:moveTo>
                  <a:lnTo>
                    <a:pt x="647" y="1"/>
                  </a:lnTo>
                  <a:cubicBezTo>
                    <a:pt x="606" y="57"/>
                    <a:pt x="527" y="95"/>
                    <a:pt x="423" y="95"/>
                  </a:cubicBezTo>
                  <a:cubicBezTo>
                    <a:pt x="253" y="95"/>
                    <a:pt x="63" y="114"/>
                    <a:pt x="0" y="180"/>
                  </a:cubicBezTo>
                  <a:cubicBezTo>
                    <a:pt x="66" y="114"/>
                    <a:pt x="253" y="98"/>
                    <a:pt x="420" y="98"/>
                  </a:cubicBezTo>
                  <a:cubicBezTo>
                    <a:pt x="530" y="98"/>
                    <a:pt x="606" y="57"/>
                    <a:pt x="64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5255621" y="4860133"/>
              <a:ext cx="8359" cy="6909"/>
            </a:xfrm>
            <a:custGeom>
              <a:rect b="b" l="l" r="r" t="t"/>
              <a:pathLst>
                <a:path extrusionOk="0" h="181" w="219">
                  <a:moveTo>
                    <a:pt x="209" y="0"/>
                  </a:moveTo>
                  <a:cubicBezTo>
                    <a:pt x="215" y="10"/>
                    <a:pt x="215" y="22"/>
                    <a:pt x="215" y="32"/>
                  </a:cubicBezTo>
                  <a:cubicBezTo>
                    <a:pt x="212" y="92"/>
                    <a:pt x="98" y="127"/>
                    <a:pt x="1" y="180"/>
                  </a:cubicBezTo>
                  <a:cubicBezTo>
                    <a:pt x="98" y="127"/>
                    <a:pt x="212" y="92"/>
                    <a:pt x="218" y="35"/>
                  </a:cubicBezTo>
                  <a:cubicBezTo>
                    <a:pt x="218" y="22"/>
                    <a:pt x="215" y="10"/>
                    <a:pt x="20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513731" y="4117640"/>
              <a:ext cx="8932" cy="3550"/>
            </a:xfrm>
            <a:custGeom>
              <a:rect b="b" l="l" r="r" t="t"/>
              <a:pathLst>
                <a:path extrusionOk="0" h="93" w="234">
                  <a:moveTo>
                    <a:pt x="234" y="1"/>
                  </a:moveTo>
                  <a:lnTo>
                    <a:pt x="234" y="1"/>
                  </a:lnTo>
                  <a:cubicBezTo>
                    <a:pt x="209" y="45"/>
                    <a:pt x="114" y="70"/>
                    <a:pt x="0" y="92"/>
                  </a:cubicBezTo>
                  <a:cubicBezTo>
                    <a:pt x="117" y="70"/>
                    <a:pt x="212" y="45"/>
                    <a:pt x="23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6765534" y="5917114"/>
              <a:ext cx="32979" cy="92715"/>
            </a:xfrm>
            <a:custGeom>
              <a:rect b="b" l="l" r="r" t="t"/>
              <a:pathLst>
                <a:path extrusionOk="0" h="2429" w="864">
                  <a:moveTo>
                    <a:pt x="0" y="0"/>
                  </a:moveTo>
                  <a:lnTo>
                    <a:pt x="2" y="5"/>
                  </a:lnTo>
                  <a:lnTo>
                    <a:pt x="2" y="5"/>
                  </a:lnTo>
                  <a:cubicBezTo>
                    <a:pt x="2" y="3"/>
                    <a:pt x="1" y="2"/>
                    <a:pt x="0" y="0"/>
                  </a:cubicBezTo>
                  <a:close/>
                  <a:moveTo>
                    <a:pt x="2" y="5"/>
                  </a:moveTo>
                  <a:cubicBezTo>
                    <a:pt x="4" y="9"/>
                    <a:pt x="4" y="14"/>
                    <a:pt x="7" y="16"/>
                  </a:cubicBezTo>
                  <a:lnTo>
                    <a:pt x="2" y="5"/>
                  </a:lnTo>
                  <a:close/>
                  <a:moveTo>
                    <a:pt x="7" y="18"/>
                  </a:moveTo>
                  <a:cubicBezTo>
                    <a:pt x="99" y="296"/>
                    <a:pt x="484" y="258"/>
                    <a:pt x="484" y="652"/>
                  </a:cubicBezTo>
                  <a:lnTo>
                    <a:pt x="484" y="652"/>
                  </a:lnTo>
                  <a:cubicBezTo>
                    <a:pt x="484" y="255"/>
                    <a:pt x="99" y="296"/>
                    <a:pt x="7" y="18"/>
                  </a:cubicBezTo>
                  <a:close/>
                  <a:moveTo>
                    <a:pt x="484" y="652"/>
                  </a:moveTo>
                  <a:cubicBezTo>
                    <a:pt x="484" y="657"/>
                    <a:pt x="484" y="661"/>
                    <a:pt x="483" y="666"/>
                  </a:cubicBezTo>
                  <a:cubicBezTo>
                    <a:pt x="484" y="661"/>
                    <a:pt x="484" y="657"/>
                    <a:pt x="484" y="652"/>
                  </a:cubicBezTo>
                  <a:close/>
                  <a:moveTo>
                    <a:pt x="483" y="677"/>
                  </a:moveTo>
                  <a:cubicBezTo>
                    <a:pt x="475" y="943"/>
                    <a:pt x="398" y="1269"/>
                    <a:pt x="398" y="1524"/>
                  </a:cubicBezTo>
                  <a:lnTo>
                    <a:pt x="398" y="1524"/>
                  </a:lnTo>
                  <a:cubicBezTo>
                    <a:pt x="398" y="1270"/>
                    <a:pt x="475" y="943"/>
                    <a:pt x="483" y="677"/>
                  </a:cubicBezTo>
                  <a:close/>
                  <a:moveTo>
                    <a:pt x="398" y="1524"/>
                  </a:moveTo>
                  <a:lnTo>
                    <a:pt x="398" y="1524"/>
                  </a:lnTo>
                  <a:cubicBezTo>
                    <a:pt x="398" y="1565"/>
                    <a:pt x="400" y="1604"/>
                    <a:pt x="405" y="1641"/>
                  </a:cubicBezTo>
                  <a:lnTo>
                    <a:pt x="405" y="1641"/>
                  </a:lnTo>
                  <a:cubicBezTo>
                    <a:pt x="400" y="1604"/>
                    <a:pt x="398" y="1565"/>
                    <a:pt x="398" y="1524"/>
                  </a:cubicBezTo>
                  <a:close/>
                  <a:moveTo>
                    <a:pt x="405" y="1641"/>
                  </a:moveTo>
                  <a:cubicBezTo>
                    <a:pt x="416" y="1730"/>
                    <a:pt x="442" y="1806"/>
                    <a:pt x="493" y="1859"/>
                  </a:cubicBezTo>
                  <a:cubicBezTo>
                    <a:pt x="642" y="2030"/>
                    <a:pt x="766" y="2222"/>
                    <a:pt x="863" y="2428"/>
                  </a:cubicBezTo>
                  <a:lnTo>
                    <a:pt x="863" y="2428"/>
                  </a:lnTo>
                  <a:cubicBezTo>
                    <a:pt x="766" y="2222"/>
                    <a:pt x="642" y="2030"/>
                    <a:pt x="493" y="1856"/>
                  </a:cubicBezTo>
                  <a:cubicBezTo>
                    <a:pt x="442" y="1804"/>
                    <a:pt x="416" y="1730"/>
                    <a:pt x="405" y="164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6456696" y="5332990"/>
              <a:ext cx="157031" cy="67065"/>
            </a:xfrm>
            <a:custGeom>
              <a:rect b="b" l="l" r="r" t="t"/>
              <a:pathLst>
                <a:path extrusionOk="0" h="1757" w="4114">
                  <a:moveTo>
                    <a:pt x="2542" y="487"/>
                  </a:moveTo>
                  <a:cubicBezTo>
                    <a:pt x="2546" y="487"/>
                    <a:pt x="2550" y="488"/>
                    <a:pt x="2555" y="489"/>
                  </a:cubicBezTo>
                  <a:cubicBezTo>
                    <a:pt x="2559" y="489"/>
                    <a:pt x="2564" y="490"/>
                    <a:pt x="2569" y="490"/>
                  </a:cubicBezTo>
                  <a:lnTo>
                    <a:pt x="2569" y="490"/>
                  </a:lnTo>
                  <a:cubicBezTo>
                    <a:pt x="2565" y="490"/>
                    <a:pt x="2561" y="489"/>
                    <a:pt x="2558" y="489"/>
                  </a:cubicBezTo>
                  <a:cubicBezTo>
                    <a:pt x="2552" y="488"/>
                    <a:pt x="2547" y="487"/>
                    <a:pt x="2542" y="487"/>
                  </a:cubicBezTo>
                  <a:close/>
                  <a:moveTo>
                    <a:pt x="4070" y="1"/>
                  </a:moveTo>
                  <a:cubicBezTo>
                    <a:pt x="4007" y="1"/>
                    <a:pt x="3911" y="48"/>
                    <a:pt x="3827" y="122"/>
                  </a:cubicBezTo>
                  <a:cubicBezTo>
                    <a:pt x="3797" y="146"/>
                    <a:pt x="3764" y="155"/>
                    <a:pt x="3726" y="155"/>
                  </a:cubicBezTo>
                  <a:cubicBezTo>
                    <a:pt x="3620" y="155"/>
                    <a:pt x="3482" y="87"/>
                    <a:pt x="3324" y="87"/>
                  </a:cubicBezTo>
                  <a:cubicBezTo>
                    <a:pt x="3250" y="87"/>
                    <a:pt x="3172" y="102"/>
                    <a:pt x="3091" y="145"/>
                  </a:cubicBezTo>
                  <a:cubicBezTo>
                    <a:pt x="2786" y="306"/>
                    <a:pt x="2708" y="490"/>
                    <a:pt x="2577" y="490"/>
                  </a:cubicBezTo>
                  <a:cubicBezTo>
                    <a:pt x="2574" y="490"/>
                    <a:pt x="2571" y="490"/>
                    <a:pt x="2569" y="490"/>
                  </a:cubicBezTo>
                  <a:lnTo>
                    <a:pt x="2569" y="490"/>
                  </a:lnTo>
                  <a:cubicBezTo>
                    <a:pt x="2574" y="491"/>
                    <a:pt x="2578" y="491"/>
                    <a:pt x="2583" y="491"/>
                  </a:cubicBezTo>
                  <a:cubicBezTo>
                    <a:pt x="2716" y="491"/>
                    <a:pt x="2798" y="308"/>
                    <a:pt x="3098" y="148"/>
                  </a:cubicBezTo>
                  <a:cubicBezTo>
                    <a:pt x="3178" y="104"/>
                    <a:pt x="3257" y="89"/>
                    <a:pt x="3330" y="89"/>
                  </a:cubicBezTo>
                  <a:cubicBezTo>
                    <a:pt x="3487" y="89"/>
                    <a:pt x="3624" y="156"/>
                    <a:pt x="3729" y="156"/>
                  </a:cubicBezTo>
                  <a:cubicBezTo>
                    <a:pt x="3767" y="156"/>
                    <a:pt x="3801" y="147"/>
                    <a:pt x="3830" y="122"/>
                  </a:cubicBezTo>
                  <a:cubicBezTo>
                    <a:pt x="3917" y="51"/>
                    <a:pt x="4014" y="4"/>
                    <a:pt x="4077" y="4"/>
                  </a:cubicBezTo>
                  <a:cubicBezTo>
                    <a:pt x="4091" y="4"/>
                    <a:pt x="4104" y="7"/>
                    <a:pt x="4114" y="12"/>
                  </a:cubicBezTo>
                  <a:cubicBezTo>
                    <a:pt x="4102" y="4"/>
                    <a:pt x="4088" y="1"/>
                    <a:pt x="4070" y="1"/>
                  </a:cubicBezTo>
                  <a:close/>
                  <a:moveTo>
                    <a:pt x="2524" y="486"/>
                  </a:moveTo>
                  <a:cubicBezTo>
                    <a:pt x="2412" y="486"/>
                    <a:pt x="2422" y="621"/>
                    <a:pt x="2308" y="735"/>
                  </a:cubicBezTo>
                  <a:cubicBezTo>
                    <a:pt x="2185" y="858"/>
                    <a:pt x="2091" y="1003"/>
                    <a:pt x="2015" y="1003"/>
                  </a:cubicBezTo>
                  <a:cubicBezTo>
                    <a:pt x="1974" y="1003"/>
                    <a:pt x="1876" y="1041"/>
                    <a:pt x="1800" y="1076"/>
                  </a:cubicBezTo>
                  <a:cubicBezTo>
                    <a:pt x="1642" y="931"/>
                    <a:pt x="1533" y="899"/>
                    <a:pt x="1442" y="899"/>
                  </a:cubicBezTo>
                  <a:cubicBezTo>
                    <a:pt x="1368" y="899"/>
                    <a:pt x="1306" y="919"/>
                    <a:pt x="1237" y="919"/>
                  </a:cubicBezTo>
                  <a:cubicBezTo>
                    <a:pt x="1191" y="919"/>
                    <a:pt x="1143" y="910"/>
                    <a:pt x="1087" y="880"/>
                  </a:cubicBezTo>
                  <a:cubicBezTo>
                    <a:pt x="921" y="794"/>
                    <a:pt x="811" y="747"/>
                    <a:pt x="722" y="747"/>
                  </a:cubicBezTo>
                  <a:cubicBezTo>
                    <a:pt x="669" y="747"/>
                    <a:pt x="624" y="763"/>
                    <a:pt x="578" y="798"/>
                  </a:cubicBezTo>
                  <a:cubicBezTo>
                    <a:pt x="455" y="893"/>
                    <a:pt x="263" y="880"/>
                    <a:pt x="136" y="1183"/>
                  </a:cubicBezTo>
                  <a:cubicBezTo>
                    <a:pt x="99" y="1275"/>
                    <a:pt x="54" y="1360"/>
                    <a:pt x="1" y="1442"/>
                  </a:cubicBezTo>
                  <a:cubicBezTo>
                    <a:pt x="38" y="1529"/>
                    <a:pt x="100" y="1592"/>
                    <a:pt x="149" y="1592"/>
                  </a:cubicBezTo>
                  <a:cubicBezTo>
                    <a:pt x="153" y="1592"/>
                    <a:pt x="158" y="1591"/>
                    <a:pt x="162" y="1590"/>
                  </a:cubicBezTo>
                  <a:cubicBezTo>
                    <a:pt x="168" y="1589"/>
                    <a:pt x="175" y="1588"/>
                    <a:pt x="182" y="1588"/>
                  </a:cubicBezTo>
                  <a:cubicBezTo>
                    <a:pt x="264" y="1588"/>
                    <a:pt x="364" y="1697"/>
                    <a:pt x="507" y="1697"/>
                  </a:cubicBezTo>
                  <a:cubicBezTo>
                    <a:pt x="529" y="1697"/>
                    <a:pt x="553" y="1695"/>
                    <a:pt x="578" y="1688"/>
                  </a:cubicBezTo>
                  <a:cubicBezTo>
                    <a:pt x="603" y="1682"/>
                    <a:pt x="626" y="1680"/>
                    <a:pt x="649" y="1680"/>
                  </a:cubicBezTo>
                  <a:cubicBezTo>
                    <a:pt x="775" y="1680"/>
                    <a:pt x="879" y="1757"/>
                    <a:pt x="1033" y="1757"/>
                  </a:cubicBezTo>
                  <a:cubicBezTo>
                    <a:pt x="1074" y="1757"/>
                    <a:pt x="1117" y="1752"/>
                    <a:pt x="1166" y="1739"/>
                  </a:cubicBezTo>
                  <a:cubicBezTo>
                    <a:pt x="1219" y="1724"/>
                    <a:pt x="1272" y="1718"/>
                    <a:pt x="1322" y="1718"/>
                  </a:cubicBezTo>
                  <a:cubicBezTo>
                    <a:pt x="1433" y="1718"/>
                    <a:pt x="1534" y="1743"/>
                    <a:pt x="1616" y="1743"/>
                  </a:cubicBezTo>
                  <a:cubicBezTo>
                    <a:pt x="1684" y="1743"/>
                    <a:pt x="1739" y="1726"/>
                    <a:pt x="1775" y="1663"/>
                  </a:cubicBezTo>
                  <a:cubicBezTo>
                    <a:pt x="1873" y="1492"/>
                    <a:pt x="1702" y="1126"/>
                    <a:pt x="1702" y="1126"/>
                  </a:cubicBezTo>
                  <a:cubicBezTo>
                    <a:pt x="1702" y="1126"/>
                    <a:pt x="1948" y="1003"/>
                    <a:pt x="2021" y="1003"/>
                  </a:cubicBezTo>
                  <a:cubicBezTo>
                    <a:pt x="2094" y="1003"/>
                    <a:pt x="2192" y="858"/>
                    <a:pt x="2315" y="735"/>
                  </a:cubicBezTo>
                  <a:cubicBezTo>
                    <a:pt x="2426" y="620"/>
                    <a:pt x="2415" y="486"/>
                    <a:pt x="2530" y="486"/>
                  </a:cubicBezTo>
                  <a:cubicBezTo>
                    <a:pt x="2534" y="486"/>
                    <a:pt x="2538" y="487"/>
                    <a:pt x="2542" y="487"/>
                  </a:cubicBezTo>
                  <a:lnTo>
                    <a:pt x="2542" y="487"/>
                  </a:lnTo>
                  <a:cubicBezTo>
                    <a:pt x="2536" y="486"/>
                    <a:pt x="2530" y="486"/>
                    <a:pt x="2524" y="4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6682742" y="5824550"/>
              <a:ext cx="17024" cy="11260"/>
            </a:xfrm>
            <a:custGeom>
              <a:rect b="b" l="l" r="r" t="t"/>
              <a:pathLst>
                <a:path extrusionOk="0" h="295" w="446">
                  <a:moveTo>
                    <a:pt x="1" y="1"/>
                  </a:moveTo>
                  <a:cubicBezTo>
                    <a:pt x="13" y="29"/>
                    <a:pt x="35" y="51"/>
                    <a:pt x="61" y="64"/>
                  </a:cubicBezTo>
                  <a:cubicBezTo>
                    <a:pt x="244" y="152"/>
                    <a:pt x="408" y="168"/>
                    <a:pt x="446" y="294"/>
                  </a:cubicBezTo>
                  <a:cubicBezTo>
                    <a:pt x="408" y="168"/>
                    <a:pt x="247" y="149"/>
                    <a:pt x="61" y="61"/>
                  </a:cubicBezTo>
                  <a:cubicBezTo>
                    <a:pt x="35" y="48"/>
                    <a:pt x="13" y="26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433954" y="4137412"/>
              <a:ext cx="50652" cy="17558"/>
            </a:xfrm>
            <a:custGeom>
              <a:rect b="b" l="l" r="r" t="t"/>
              <a:pathLst>
                <a:path extrusionOk="0" h="460" w="1327">
                  <a:moveTo>
                    <a:pt x="0" y="0"/>
                  </a:moveTo>
                  <a:cubicBezTo>
                    <a:pt x="160" y="72"/>
                    <a:pt x="245" y="458"/>
                    <a:pt x="454" y="458"/>
                  </a:cubicBezTo>
                  <a:cubicBezTo>
                    <a:pt x="456" y="458"/>
                    <a:pt x="459" y="458"/>
                    <a:pt x="461" y="458"/>
                  </a:cubicBezTo>
                  <a:lnTo>
                    <a:pt x="461" y="458"/>
                  </a:lnTo>
                  <a:cubicBezTo>
                    <a:pt x="460" y="458"/>
                    <a:pt x="458" y="458"/>
                    <a:pt x="456" y="458"/>
                  </a:cubicBezTo>
                  <a:cubicBezTo>
                    <a:pt x="245" y="458"/>
                    <a:pt x="160" y="69"/>
                    <a:pt x="0" y="0"/>
                  </a:cubicBezTo>
                  <a:close/>
                  <a:moveTo>
                    <a:pt x="1326" y="423"/>
                  </a:moveTo>
                  <a:lnTo>
                    <a:pt x="1326" y="423"/>
                  </a:lnTo>
                  <a:cubicBezTo>
                    <a:pt x="1182" y="453"/>
                    <a:pt x="982" y="459"/>
                    <a:pt x="804" y="459"/>
                  </a:cubicBezTo>
                  <a:cubicBezTo>
                    <a:pt x="704" y="459"/>
                    <a:pt x="611" y="457"/>
                    <a:pt x="539" y="457"/>
                  </a:cubicBezTo>
                  <a:cubicBezTo>
                    <a:pt x="509" y="457"/>
                    <a:pt x="483" y="457"/>
                    <a:pt x="461" y="458"/>
                  </a:cubicBezTo>
                  <a:lnTo>
                    <a:pt x="461" y="458"/>
                  </a:lnTo>
                  <a:cubicBezTo>
                    <a:pt x="480" y="457"/>
                    <a:pt x="503" y="457"/>
                    <a:pt x="528" y="457"/>
                  </a:cubicBezTo>
                  <a:cubicBezTo>
                    <a:pt x="606" y="457"/>
                    <a:pt x="713" y="460"/>
                    <a:pt x="826" y="460"/>
                  </a:cubicBezTo>
                  <a:cubicBezTo>
                    <a:pt x="999" y="460"/>
                    <a:pt x="1188" y="454"/>
                    <a:pt x="1326" y="42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7443634" y="4909182"/>
              <a:ext cx="3550" cy="37483"/>
            </a:xfrm>
            <a:custGeom>
              <a:rect b="b" l="l" r="r" t="t"/>
              <a:pathLst>
                <a:path extrusionOk="0" h="982" w="93">
                  <a:moveTo>
                    <a:pt x="14" y="0"/>
                  </a:moveTo>
                  <a:lnTo>
                    <a:pt x="14" y="0"/>
                  </a:lnTo>
                  <a:cubicBezTo>
                    <a:pt x="5" y="44"/>
                    <a:pt x="1" y="89"/>
                    <a:pt x="1" y="135"/>
                  </a:cubicBezTo>
                  <a:lnTo>
                    <a:pt x="1" y="135"/>
                  </a:lnTo>
                  <a:cubicBezTo>
                    <a:pt x="1" y="90"/>
                    <a:pt x="5" y="45"/>
                    <a:pt x="14" y="0"/>
                  </a:cubicBezTo>
                  <a:close/>
                  <a:moveTo>
                    <a:pt x="1" y="135"/>
                  </a:moveTo>
                  <a:cubicBezTo>
                    <a:pt x="1" y="202"/>
                    <a:pt x="10" y="269"/>
                    <a:pt x="27" y="335"/>
                  </a:cubicBezTo>
                  <a:cubicBezTo>
                    <a:pt x="34" y="359"/>
                    <a:pt x="36" y="384"/>
                    <a:pt x="36" y="411"/>
                  </a:cubicBezTo>
                  <a:lnTo>
                    <a:pt x="36" y="411"/>
                  </a:lnTo>
                  <a:cubicBezTo>
                    <a:pt x="37" y="383"/>
                    <a:pt x="34" y="357"/>
                    <a:pt x="27" y="332"/>
                  </a:cubicBezTo>
                  <a:cubicBezTo>
                    <a:pt x="10" y="267"/>
                    <a:pt x="1" y="200"/>
                    <a:pt x="1" y="135"/>
                  </a:cubicBezTo>
                  <a:close/>
                  <a:moveTo>
                    <a:pt x="36" y="411"/>
                  </a:moveTo>
                  <a:cubicBezTo>
                    <a:pt x="36" y="475"/>
                    <a:pt x="22" y="547"/>
                    <a:pt x="22" y="628"/>
                  </a:cubicBezTo>
                  <a:lnTo>
                    <a:pt x="22" y="628"/>
                  </a:lnTo>
                  <a:cubicBezTo>
                    <a:pt x="23" y="547"/>
                    <a:pt x="37" y="475"/>
                    <a:pt x="36" y="411"/>
                  </a:cubicBezTo>
                  <a:close/>
                  <a:moveTo>
                    <a:pt x="22" y="628"/>
                  </a:moveTo>
                  <a:cubicBezTo>
                    <a:pt x="22" y="694"/>
                    <a:pt x="31" y="767"/>
                    <a:pt x="65" y="846"/>
                  </a:cubicBezTo>
                  <a:cubicBezTo>
                    <a:pt x="80" y="889"/>
                    <a:pt x="89" y="935"/>
                    <a:pt x="93" y="981"/>
                  </a:cubicBezTo>
                  <a:lnTo>
                    <a:pt x="93" y="981"/>
                  </a:lnTo>
                  <a:cubicBezTo>
                    <a:pt x="89" y="935"/>
                    <a:pt x="80" y="889"/>
                    <a:pt x="65" y="843"/>
                  </a:cubicBezTo>
                  <a:cubicBezTo>
                    <a:pt x="32" y="765"/>
                    <a:pt x="23" y="694"/>
                    <a:pt x="22" y="62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7515738" y="4855171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797109" y="4039581"/>
              <a:ext cx="38" cy="153"/>
            </a:xfrm>
            <a:custGeom>
              <a:rect b="b" l="l" r="r" t="t"/>
              <a:pathLst>
                <a:path extrusionOk="0" h="4" w="1">
                  <a:moveTo>
                    <a:pt x="1" y="0"/>
                  </a:moveTo>
                  <a:lnTo>
                    <a:pt x="1" y="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6765152" y="5763363"/>
              <a:ext cx="1374" cy="763"/>
            </a:xfrm>
            <a:custGeom>
              <a:rect b="b" l="l" r="r" t="t"/>
              <a:pathLst>
                <a:path extrusionOk="0" h="20" w="36">
                  <a:moveTo>
                    <a:pt x="1" y="0"/>
                  </a:moveTo>
                  <a:lnTo>
                    <a:pt x="4" y="0"/>
                  </a:lnTo>
                  <a:cubicBezTo>
                    <a:pt x="14" y="6"/>
                    <a:pt x="26" y="13"/>
                    <a:pt x="36" y="19"/>
                  </a:cubicBezTo>
                  <a:cubicBezTo>
                    <a:pt x="26" y="13"/>
                    <a:pt x="14" y="6"/>
                    <a:pt x="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5786994" y="4093172"/>
              <a:ext cx="153" cy="153"/>
            </a:xfrm>
            <a:custGeom>
              <a:rect b="b" l="l" r="r" t="t"/>
              <a:pathLst>
                <a:path extrusionOk="0" h="4" w="4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6754617" y="5998494"/>
              <a:ext cx="44812" cy="23322"/>
            </a:xfrm>
            <a:custGeom>
              <a:rect b="b" l="l" r="r" t="t"/>
              <a:pathLst>
                <a:path extrusionOk="0" h="611" w="1174">
                  <a:moveTo>
                    <a:pt x="1" y="0"/>
                  </a:moveTo>
                  <a:lnTo>
                    <a:pt x="1" y="0"/>
                  </a:lnTo>
                  <a:cubicBezTo>
                    <a:pt x="334" y="239"/>
                    <a:pt x="955" y="610"/>
                    <a:pt x="1150" y="610"/>
                  </a:cubicBezTo>
                  <a:cubicBezTo>
                    <a:pt x="1151" y="610"/>
                    <a:pt x="1151" y="610"/>
                    <a:pt x="1151" y="610"/>
                  </a:cubicBezTo>
                  <a:lnTo>
                    <a:pt x="1151" y="610"/>
                  </a:lnTo>
                  <a:cubicBezTo>
                    <a:pt x="1151" y="610"/>
                    <a:pt x="1151" y="610"/>
                    <a:pt x="1151" y="610"/>
                  </a:cubicBezTo>
                  <a:cubicBezTo>
                    <a:pt x="1159" y="610"/>
                    <a:pt x="1167" y="610"/>
                    <a:pt x="1173" y="608"/>
                  </a:cubicBezTo>
                  <a:lnTo>
                    <a:pt x="1173" y="608"/>
                  </a:lnTo>
                  <a:cubicBezTo>
                    <a:pt x="1167" y="610"/>
                    <a:pt x="1159" y="610"/>
                    <a:pt x="1151" y="610"/>
                  </a:cubicBezTo>
                  <a:lnTo>
                    <a:pt x="1151" y="610"/>
                  </a:lnTo>
                  <a:cubicBezTo>
                    <a:pt x="958" y="610"/>
                    <a:pt x="334" y="239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5799056" y="4043894"/>
              <a:ext cx="267" cy="5955"/>
            </a:xfrm>
            <a:custGeom>
              <a:rect b="b" l="l" r="r" t="t"/>
              <a:pathLst>
                <a:path extrusionOk="0" h="156" w="7">
                  <a:moveTo>
                    <a:pt x="0" y="1"/>
                  </a:moveTo>
                  <a:cubicBezTo>
                    <a:pt x="3" y="29"/>
                    <a:pt x="7" y="61"/>
                    <a:pt x="3" y="89"/>
                  </a:cubicBezTo>
                  <a:cubicBezTo>
                    <a:pt x="3" y="111"/>
                    <a:pt x="3" y="133"/>
                    <a:pt x="7" y="155"/>
                  </a:cubicBezTo>
                  <a:cubicBezTo>
                    <a:pt x="3" y="133"/>
                    <a:pt x="3" y="111"/>
                    <a:pt x="3" y="89"/>
                  </a:cubicBezTo>
                  <a:cubicBezTo>
                    <a:pt x="7" y="61"/>
                    <a:pt x="3" y="29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7434893" y="4793373"/>
              <a:ext cx="90768" cy="28208"/>
            </a:xfrm>
            <a:custGeom>
              <a:rect b="b" l="l" r="r" t="t"/>
              <a:pathLst>
                <a:path extrusionOk="0" h="739" w="2378">
                  <a:moveTo>
                    <a:pt x="2181" y="289"/>
                  </a:moveTo>
                  <a:cubicBezTo>
                    <a:pt x="2093" y="289"/>
                    <a:pt x="1995" y="322"/>
                    <a:pt x="1928" y="357"/>
                  </a:cubicBezTo>
                  <a:lnTo>
                    <a:pt x="1928" y="357"/>
                  </a:lnTo>
                  <a:cubicBezTo>
                    <a:pt x="1997" y="323"/>
                    <a:pt x="2096" y="290"/>
                    <a:pt x="2183" y="290"/>
                  </a:cubicBezTo>
                  <a:cubicBezTo>
                    <a:pt x="2243" y="290"/>
                    <a:pt x="2298" y="305"/>
                    <a:pt x="2335" y="345"/>
                  </a:cubicBezTo>
                  <a:lnTo>
                    <a:pt x="2335" y="345"/>
                  </a:lnTo>
                  <a:cubicBezTo>
                    <a:pt x="2298" y="305"/>
                    <a:pt x="2242" y="289"/>
                    <a:pt x="2181" y="289"/>
                  </a:cubicBezTo>
                  <a:close/>
                  <a:moveTo>
                    <a:pt x="0" y="1"/>
                  </a:moveTo>
                  <a:cubicBezTo>
                    <a:pt x="2" y="133"/>
                    <a:pt x="75" y="247"/>
                    <a:pt x="111" y="358"/>
                  </a:cubicBezTo>
                  <a:lnTo>
                    <a:pt x="111" y="358"/>
                  </a:lnTo>
                  <a:cubicBezTo>
                    <a:pt x="76" y="247"/>
                    <a:pt x="2" y="130"/>
                    <a:pt x="0" y="1"/>
                  </a:cubicBezTo>
                  <a:close/>
                  <a:moveTo>
                    <a:pt x="1928" y="357"/>
                  </a:moveTo>
                  <a:cubicBezTo>
                    <a:pt x="1912" y="366"/>
                    <a:pt x="1897" y="374"/>
                    <a:pt x="1885" y="382"/>
                  </a:cubicBezTo>
                  <a:cubicBezTo>
                    <a:pt x="1872" y="392"/>
                    <a:pt x="1858" y="399"/>
                    <a:pt x="1842" y="405"/>
                  </a:cubicBezTo>
                  <a:lnTo>
                    <a:pt x="1842" y="405"/>
                  </a:lnTo>
                  <a:cubicBezTo>
                    <a:pt x="1859" y="399"/>
                    <a:pt x="1875" y="392"/>
                    <a:pt x="1888" y="382"/>
                  </a:cubicBezTo>
                  <a:cubicBezTo>
                    <a:pt x="1899" y="374"/>
                    <a:pt x="1913" y="366"/>
                    <a:pt x="1928" y="357"/>
                  </a:cubicBezTo>
                  <a:close/>
                  <a:moveTo>
                    <a:pt x="2335" y="345"/>
                  </a:moveTo>
                  <a:lnTo>
                    <a:pt x="2335" y="345"/>
                  </a:lnTo>
                  <a:cubicBezTo>
                    <a:pt x="2355" y="366"/>
                    <a:pt x="2370" y="394"/>
                    <a:pt x="2377" y="430"/>
                  </a:cubicBezTo>
                  <a:cubicBezTo>
                    <a:pt x="2370" y="394"/>
                    <a:pt x="2355" y="366"/>
                    <a:pt x="2335" y="345"/>
                  </a:cubicBezTo>
                  <a:close/>
                  <a:moveTo>
                    <a:pt x="1842" y="405"/>
                  </a:moveTo>
                  <a:cubicBezTo>
                    <a:pt x="1687" y="459"/>
                    <a:pt x="1381" y="405"/>
                    <a:pt x="1282" y="603"/>
                  </a:cubicBezTo>
                  <a:cubicBezTo>
                    <a:pt x="1382" y="407"/>
                    <a:pt x="1690" y="462"/>
                    <a:pt x="1842" y="405"/>
                  </a:cubicBezTo>
                  <a:close/>
                  <a:moveTo>
                    <a:pt x="1282" y="603"/>
                  </a:moveTo>
                  <a:cubicBezTo>
                    <a:pt x="1227" y="712"/>
                    <a:pt x="1154" y="735"/>
                    <a:pt x="1063" y="735"/>
                  </a:cubicBezTo>
                  <a:lnTo>
                    <a:pt x="1063" y="735"/>
                  </a:lnTo>
                  <a:cubicBezTo>
                    <a:pt x="998" y="735"/>
                    <a:pt x="924" y="722"/>
                    <a:pt x="840" y="722"/>
                  </a:cubicBezTo>
                  <a:cubicBezTo>
                    <a:pt x="814" y="722"/>
                    <a:pt x="788" y="724"/>
                    <a:pt x="760" y="727"/>
                  </a:cubicBezTo>
                  <a:lnTo>
                    <a:pt x="760" y="727"/>
                  </a:lnTo>
                  <a:cubicBezTo>
                    <a:pt x="786" y="724"/>
                    <a:pt x="811" y="723"/>
                    <a:pt x="835" y="723"/>
                  </a:cubicBezTo>
                  <a:cubicBezTo>
                    <a:pt x="921" y="723"/>
                    <a:pt x="997" y="735"/>
                    <a:pt x="1063" y="735"/>
                  </a:cubicBezTo>
                  <a:cubicBezTo>
                    <a:pt x="1063" y="735"/>
                    <a:pt x="1063" y="735"/>
                    <a:pt x="1063" y="735"/>
                  </a:cubicBezTo>
                  <a:lnTo>
                    <a:pt x="1063" y="735"/>
                  </a:lnTo>
                  <a:cubicBezTo>
                    <a:pt x="1065" y="735"/>
                    <a:pt x="1066" y="735"/>
                    <a:pt x="1068" y="735"/>
                  </a:cubicBezTo>
                  <a:cubicBezTo>
                    <a:pt x="1156" y="735"/>
                    <a:pt x="1227" y="712"/>
                    <a:pt x="1282" y="603"/>
                  </a:cubicBezTo>
                  <a:close/>
                  <a:moveTo>
                    <a:pt x="111" y="358"/>
                  </a:moveTo>
                  <a:cubicBezTo>
                    <a:pt x="125" y="404"/>
                    <a:pt x="133" y="449"/>
                    <a:pt x="126" y="493"/>
                  </a:cubicBezTo>
                  <a:cubicBezTo>
                    <a:pt x="113" y="637"/>
                    <a:pt x="381" y="738"/>
                    <a:pt x="620" y="738"/>
                  </a:cubicBezTo>
                  <a:cubicBezTo>
                    <a:pt x="660" y="738"/>
                    <a:pt x="699" y="736"/>
                    <a:pt x="736" y="730"/>
                  </a:cubicBezTo>
                  <a:cubicBezTo>
                    <a:pt x="744" y="728"/>
                    <a:pt x="752" y="727"/>
                    <a:pt x="760" y="727"/>
                  </a:cubicBezTo>
                  <a:lnTo>
                    <a:pt x="760" y="727"/>
                  </a:lnTo>
                  <a:cubicBezTo>
                    <a:pt x="751" y="727"/>
                    <a:pt x="742" y="728"/>
                    <a:pt x="732" y="730"/>
                  </a:cubicBezTo>
                  <a:cubicBezTo>
                    <a:pt x="698" y="735"/>
                    <a:pt x="662" y="737"/>
                    <a:pt x="625" y="737"/>
                  </a:cubicBezTo>
                  <a:cubicBezTo>
                    <a:pt x="386" y="737"/>
                    <a:pt x="113" y="635"/>
                    <a:pt x="129" y="493"/>
                  </a:cubicBezTo>
                  <a:cubicBezTo>
                    <a:pt x="134" y="448"/>
                    <a:pt x="125" y="403"/>
                    <a:pt x="111" y="35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6715416" y="5881272"/>
              <a:ext cx="37025" cy="21642"/>
            </a:xfrm>
            <a:custGeom>
              <a:rect b="b" l="l" r="r" t="t"/>
              <a:pathLst>
                <a:path extrusionOk="0" h="567" w="970">
                  <a:moveTo>
                    <a:pt x="1" y="1"/>
                  </a:moveTo>
                  <a:cubicBezTo>
                    <a:pt x="61" y="86"/>
                    <a:pt x="154" y="138"/>
                    <a:pt x="259" y="153"/>
                  </a:cubicBezTo>
                  <a:cubicBezTo>
                    <a:pt x="521" y="175"/>
                    <a:pt x="843" y="390"/>
                    <a:pt x="969" y="567"/>
                  </a:cubicBezTo>
                  <a:cubicBezTo>
                    <a:pt x="846" y="390"/>
                    <a:pt x="521" y="175"/>
                    <a:pt x="259" y="150"/>
                  </a:cubicBezTo>
                  <a:cubicBezTo>
                    <a:pt x="154" y="138"/>
                    <a:pt x="61" y="86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5626143" y="4094394"/>
              <a:ext cx="39926" cy="7825"/>
            </a:xfrm>
            <a:custGeom>
              <a:rect b="b" l="l" r="r" t="t"/>
              <a:pathLst>
                <a:path extrusionOk="0" h="205" w="1046">
                  <a:moveTo>
                    <a:pt x="57" y="0"/>
                  </a:moveTo>
                  <a:cubicBezTo>
                    <a:pt x="4" y="29"/>
                    <a:pt x="1" y="76"/>
                    <a:pt x="105" y="139"/>
                  </a:cubicBezTo>
                  <a:cubicBezTo>
                    <a:pt x="187" y="189"/>
                    <a:pt x="329" y="200"/>
                    <a:pt x="476" y="200"/>
                  </a:cubicBezTo>
                  <a:cubicBezTo>
                    <a:pt x="591" y="200"/>
                    <a:pt x="708" y="193"/>
                    <a:pt x="802" y="193"/>
                  </a:cubicBezTo>
                  <a:cubicBezTo>
                    <a:pt x="857" y="193"/>
                    <a:pt x="904" y="195"/>
                    <a:pt x="938" y="202"/>
                  </a:cubicBezTo>
                  <a:cubicBezTo>
                    <a:pt x="903" y="195"/>
                    <a:pt x="853" y="193"/>
                    <a:pt x="795" y="193"/>
                  </a:cubicBezTo>
                  <a:cubicBezTo>
                    <a:pt x="707" y="193"/>
                    <a:pt x="599" y="198"/>
                    <a:pt x="492" y="198"/>
                  </a:cubicBezTo>
                  <a:cubicBezTo>
                    <a:pt x="340" y="198"/>
                    <a:pt x="189" y="187"/>
                    <a:pt x="105" y="136"/>
                  </a:cubicBezTo>
                  <a:cubicBezTo>
                    <a:pt x="4" y="76"/>
                    <a:pt x="4" y="29"/>
                    <a:pt x="57" y="0"/>
                  </a:cubicBezTo>
                  <a:close/>
                  <a:moveTo>
                    <a:pt x="1045" y="155"/>
                  </a:moveTo>
                  <a:lnTo>
                    <a:pt x="1045" y="155"/>
                  </a:lnTo>
                  <a:cubicBezTo>
                    <a:pt x="1026" y="188"/>
                    <a:pt x="991" y="204"/>
                    <a:pt x="956" y="204"/>
                  </a:cubicBezTo>
                  <a:cubicBezTo>
                    <a:pt x="950" y="204"/>
                    <a:pt x="944" y="203"/>
                    <a:pt x="938" y="202"/>
                  </a:cubicBezTo>
                  <a:lnTo>
                    <a:pt x="938" y="202"/>
                  </a:lnTo>
                  <a:cubicBezTo>
                    <a:pt x="945" y="204"/>
                    <a:pt x="952" y="205"/>
                    <a:pt x="959" y="205"/>
                  </a:cubicBezTo>
                  <a:cubicBezTo>
                    <a:pt x="993" y="205"/>
                    <a:pt x="1027" y="186"/>
                    <a:pt x="1045" y="15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5697942" y="4084737"/>
              <a:ext cx="21986" cy="1985"/>
            </a:xfrm>
            <a:custGeom>
              <a:rect b="b" l="l" r="r" t="t"/>
              <a:pathLst>
                <a:path extrusionOk="0" h="52" w="576">
                  <a:moveTo>
                    <a:pt x="1" y="1"/>
                  </a:moveTo>
                  <a:cubicBezTo>
                    <a:pt x="221" y="7"/>
                    <a:pt x="420" y="51"/>
                    <a:pt x="561" y="51"/>
                  </a:cubicBezTo>
                  <a:cubicBezTo>
                    <a:pt x="566" y="51"/>
                    <a:pt x="571" y="51"/>
                    <a:pt x="575" y="51"/>
                  </a:cubicBezTo>
                  <a:cubicBezTo>
                    <a:pt x="436" y="51"/>
                    <a:pt x="231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7487301" y="4891929"/>
              <a:ext cx="3168" cy="6909"/>
            </a:xfrm>
            <a:custGeom>
              <a:rect b="b" l="l" r="r" t="t"/>
              <a:pathLst>
                <a:path extrusionOk="0" h="181" w="83">
                  <a:moveTo>
                    <a:pt x="82" y="1"/>
                  </a:moveTo>
                  <a:cubicBezTo>
                    <a:pt x="54" y="29"/>
                    <a:pt x="35" y="67"/>
                    <a:pt x="35" y="108"/>
                  </a:cubicBezTo>
                  <a:cubicBezTo>
                    <a:pt x="35" y="136"/>
                    <a:pt x="22" y="162"/>
                    <a:pt x="0" y="181"/>
                  </a:cubicBezTo>
                  <a:cubicBezTo>
                    <a:pt x="25" y="165"/>
                    <a:pt x="38" y="136"/>
                    <a:pt x="38" y="108"/>
                  </a:cubicBezTo>
                  <a:cubicBezTo>
                    <a:pt x="38" y="67"/>
                    <a:pt x="54" y="29"/>
                    <a:pt x="8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5203213" y="4170544"/>
              <a:ext cx="26070" cy="5229"/>
            </a:xfrm>
            <a:custGeom>
              <a:rect b="b" l="l" r="r" t="t"/>
              <a:pathLst>
                <a:path extrusionOk="0" h="137" w="683">
                  <a:moveTo>
                    <a:pt x="0" y="0"/>
                  </a:moveTo>
                  <a:cubicBezTo>
                    <a:pt x="76" y="26"/>
                    <a:pt x="155" y="45"/>
                    <a:pt x="234" y="57"/>
                  </a:cubicBezTo>
                  <a:lnTo>
                    <a:pt x="682" y="136"/>
                  </a:lnTo>
                  <a:lnTo>
                    <a:pt x="234" y="57"/>
                  </a:lnTo>
                  <a:cubicBezTo>
                    <a:pt x="155" y="45"/>
                    <a:pt x="76" y="26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5637938" y="4071873"/>
              <a:ext cx="8741" cy="20383"/>
            </a:xfrm>
            <a:custGeom>
              <a:rect b="b" l="l" r="r" t="t"/>
              <a:pathLst>
                <a:path extrusionOk="0" h="534" w="229">
                  <a:moveTo>
                    <a:pt x="228" y="0"/>
                  </a:moveTo>
                  <a:cubicBezTo>
                    <a:pt x="184" y="101"/>
                    <a:pt x="1" y="268"/>
                    <a:pt x="96" y="382"/>
                  </a:cubicBezTo>
                  <a:cubicBezTo>
                    <a:pt x="159" y="451"/>
                    <a:pt x="165" y="505"/>
                    <a:pt x="127" y="534"/>
                  </a:cubicBezTo>
                  <a:cubicBezTo>
                    <a:pt x="165" y="505"/>
                    <a:pt x="159" y="451"/>
                    <a:pt x="99" y="382"/>
                  </a:cubicBezTo>
                  <a:cubicBezTo>
                    <a:pt x="1" y="268"/>
                    <a:pt x="187" y="101"/>
                    <a:pt x="22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7515738" y="4842155"/>
              <a:ext cx="4122" cy="12940"/>
            </a:xfrm>
            <a:custGeom>
              <a:rect b="b" l="l" r="r" t="t"/>
              <a:pathLst>
                <a:path extrusionOk="0" h="339" w="108">
                  <a:moveTo>
                    <a:pt x="108" y="1"/>
                  </a:moveTo>
                  <a:cubicBezTo>
                    <a:pt x="63" y="108"/>
                    <a:pt x="29" y="222"/>
                    <a:pt x="0" y="339"/>
                  </a:cubicBezTo>
                  <a:cubicBezTo>
                    <a:pt x="29" y="222"/>
                    <a:pt x="63" y="108"/>
                    <a:pt x="10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5615188" y="4069545"/>
              <a:ext cx="31338" cy="9810"/>
            </a:xfrm>
            <a:custGeom>
              <a:rect b="b" l="l" r="r" t="t"/>
              <a:pathLst>
                <a:path extrusionOk="0" h="257" w="821">
                  <a:moveTo>
                    <a:pt x="779" y="0"/>
                  </a:moveTo>
                  <a:cubicBezTo>
                    <a:pt x="779" y="0"/>
                    <a:pt x="779" y="0"/>
                    <a:pt x="779" y="0"/>
                  </a:cubicBezTo>
                  <a:lnTo>
                    <a:pt x="779" y="0"/>
                  </a:lnTo>
                  <a:cubicBezTo>
                    <a:pt x="798" y="0"/>
                    <a:pt x="812" y="2"/>
                    <a:pt x="821" y="7"/>
                  </a:cubicBezTo>
                  <a:cubicBezTo>
                    <a:pt x="812" y="2"/>
                    <a:pt x="798" y="0"/>
                    <a:pt x="779" y="0"/>
                  </a:cubicBezTo>
                  <a:close/>
                  <a:moveTo>
                    <a:pt x="779" y="0"/>
                  </a:moveTo>
                  <a:cubicBezTo>
                    <a:pt x="617" y="0"/>
                    <a:pt x="125" y="169"/>
                    <a:pt x="0" y="257"/>
                  </a:cubicBezTo>
                  <a:cubicBezTo>
                    <a:pt x="127" y="169"/>
                    <a:pt x="617" y="0"/>
                    <a:pt x="779" y="0"/>
                  </a:cubicBezTo>
                  <a:lnTo>
                    <a:pt x="779" y="0"/>
                  </a:lnTo>
                  <a:cubicBezTo>
                    <a:pt x="779" y="0"/>
                    <a:pt x="779" y="0"/>
                    <a:pt x="77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7361491" y="4755775"/>
              <a:ext cx="73439" cy="34849"/>
            </a:xfrm>
            <a:custGeom>
              <a:rect b="b" l="l" r="r" t="t"/>
              <a:pathLst>
                <a:path extrusionOk="0" h="913" w="1924">
                  <a:moveTo>
                    <a:pt x="1" y="1"/>
                  </a:moveTo>
                  <a:lnTo>
                    <a:pt x="1" y="1"/>
                  </a:lnTo>
                  <a:cubicBezTo>
                    <a:pt x="16" y="83"/>
                    <a:pt x="83" y="152"/>
                    <a:pt x="259" y="162"/>
                  </a:cubicBezTo>
                  <a:cubicBezTo>
                    <a:pt x="546" y="179"/>
                    <a:pt x="754" y="384"/>
                    <a:pt x="843" y="384"/>
                  </a:cubicBezTo>
                  <a:cubicBezTo>
                    <a:pt x="850" y="384"/>
                    <a:pt x="857" y="382"/>
                    <a:pt x="862" y="379"/>
                  </a:cubicBezTo>
                  <a:cubicBezTo>
                    <a:pt x="871" y="375"/>
                    <a:pt x="884" y="373"/>
                    <a:pt x="899" y="373"/>
                  </a:cubicBezTo>
                  <a:cubicBezTo>
                    <a:pt x="1019" y="373"/>
                    <a:pt x="1323" y="493"/>
                    <a:pt x="1484" y="657"/>
                  </a:cubicBezTo>
                  <a:cubicBezTo>
                    <a:pt x="1658" y="828"/>
                    <a:pt x="1907" y="755"/>
                    <a:pt x="1923" y="913"/>
                  </a:cubicBezTo>
                  <a:cubicBezTo>
                    <a:pt x="1910" y="755"/>
                    <a:pt x="1658" y="825"/>
                    <a:pt x="1484" y="654"/>
                  </a:cubicBezTo>
                  <a:cubicBezTo>
                    <a:pt x="1321" y="491"/>
                    <a:pt x="1013" y="371"/>
                    <a:pt x="896" y="371"/>
                  </a:cubicBezTo>
                  <a:cubicBezTo>
                    <a:pt x="882" y="371"/>
                    <a:pt x="870" y="372"/>
                    <a:pt x="862" y="376"/>
                  </a:cubicBezTo>
                  <a:cubicBezTo>
                    <a:pt x="857" y="379"/>
                    <a:pt x="852" y="380"/>
                    <a:pt x="845" y="380"/>
                  </a:cubicBezTo>
                  <a:cubicBezTo>
                    <a:pt x="759" y="380"/>
                    <a:pt x="548" y="173"/>
                    <a:pt x="256" y="158"/>
                  </a:cubicBezTo>
                  <a:cubicBezTo>
                    <a:pt x="83" y="146"/>
                    <a:pt x="20" y="8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4854487" y="4580458"/>
              <a:ext cx="7405" cy="5115"/>
            </a:xfrm>
            <a:custGeom>
              <a:rect b="b" l="l" r="r" t="t"/>
              <a:pathLst>
                <a:path extrusionOk="0" h="134" w="194">
                  <a:moveTo>
                    <a:pt x="193" y="1"/>
                  </a:moveTo>
                  <a:cubicBezTo>
                    <a:pt x="152" y="48"/>
                    <a:pt x="51" y="83"/>
                    <a:pt x="1" y="133"/>
                  </a:cubicBezTo>
                  <a:cubicBezTo>
                    <a:pt x="51" y="86"/>
                    <a:pt x="152" y="48"/>
                    <a:pt x="19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4830630" y="4586259"/>
              <a:ext cx="12711" cy="4008"/>
            </a:xfrm>
            <a:custGeom>
              <a:rect b="b" l="l" r="r" t="t"/>
              <a:pathLst>
                <a:path extrusionOk="0" h="105" w="333">
                  <a:moveTo>
                    <a:pt x="175" y="0"/>
                  </a:moveTo>
                  <a:cubicBezTo>
                    <a:pt x="116" y="0"/>
                    <a:pt x="51" y="15"/>
                    <a:pt x="1" y="38"/>
                  </a:cubicBezTo>
                  <a:cubicBezTo>
                    <a:pt x="50" y="16"/>
                    <a:pt x="114" y="3"/>
                    <a:pt x="172" y="3"/>
                  </a:cubicBezTo>
                  <a:cubicBezTo>
                    <a:pt x="258" y="3"/>
                    <a:pt x="332" y="31"/>
                    <a:pt x="332" y="104"/>
                  </a:cubicBezTo>
                  <a:cubicBezTo>
                    <a:pt x="332" y="30"/>
                    <a:pt x="260" y="0"/>
                    <a:pt x="17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5545527" y="4091722"/>
              <a:ext cx="24276" cy="11146"/>
            </a:xfrm>
            <a:custGeom>
              <a:rect b="b" l="l" r="r" t="t"/>
              <a:pathLst>
                <a:path extrusionOk="0" h="292" w="636">
                  <a:moveTo>
                    <a:pt x="635" y="1"/>
                  </a:moveTo>
                  <a:lnTo>
                    <a:pt x="635" y="1"/>
                  </a:lnTo>
                  <a:cubicBezTo>
                    <a:pt x="357" y="80"/>
                    <a:pt x="92" y="187"/>
                    <a:pt x="1" y="291"/>
                  </a:cubicBezTo>
                  <a:cubicBezTo>
                    <a:pt x="92" y="187"/>
                    <a:pt x="357" y="83"/>
                    <a:pt x="63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5600340" y="4087027"/>
              <a:ext cx="11375" cy="6603"/>
            </a:xfrm>
            <a:custGeom>
              <a:rect b="b" l="l" r="r" t="t"/>
              <a:pathLst>
                <a:path extrusionOk="0" h="173" w="298">
                  <a:moveTo>
                    <a:pt x="1" y="1"/>
                  </a:moveTo>
                  <a:cubicBezTo>
                    <a:pt x="21" y="10"/>
                    <a:pt x="38" y="22"/>
                    <a:pt x="52" y="34"/>
                  </a:cubicBezTo>
                  <a:lnTo>
                    <a:pt x="52" y="34"/>
                  </a:lnTo>
                  <a:cubicBezTo>
                    <a:pt x="38" y="22"/>
                    <a:pt x="21" y="10"/>
                    <a:pt x="1" y="1"/>
                  </a:cubicBezTo>
                  <a:close/>
                  <a:moveTo>
                    <a:pt x="298" y="127"/>
                  </a:moveTo>
                  <a:cubicBezTo>
                    <a:pt x="285" y="140"/>
                    <a:pt x="272" y="149"/>
                    <a:pt x="257" y="159"/>
                  </a:cubicBezTo>
                  <a:cubicBezTo>
                    <a:pt x="272" y="152"/>
                    <a:pt x="285" y="140"/>
                    <a:pt x="298" y="127"/>
                  </a:cubicBezTo>
                  <a:close/>
                  <a:moveTo>
                    <a:pt x="52" y="34"/>
                  </a:moveTo>
                  <a:cubicBezTo>
                    <a:pt x="114" y="87"/>
                    <a:pt x="140" y="160"/>
                    <a:pt x="193" y="171"/>
                  </a:cubicBezTo>
                  <a:lnTo>
                    <a:pt x="193" y="171"/>
                  </a:lnTo>
                  <a:cubicBezTo>
                    <a:pt x="141" y="159"/>
                    <a:pt x="116" y="87"/>
                    <a:pt x="52" y="34"/>
                  </a:cubicBezTo>
                  <a:close/>
                  <a:moveTo>
                    <a:pt x="257" y="159"/>
                  </a:moveTo>
                  <a:cubicBezTo>
                    <a:pt x="237" y="168"/>
                    <a:pt x="221" y="172"/>
                    <a:pt x="207" y="172"/>
                  </a:cubicBezTo>
                  <a:cubicBezTo>
                    <a:pt x="202" y="172"/>
                    <a:pt x="198" y="172"/>
                    <a:pt x="193" y="171"/>
                  </a:cubicBezTo>
                  <a:lnTo>
                    <a:pt x="193" y="171"/>
                  </a:lnTo>
                  <a:cubicBezTo>
                    <a:pt x="198" y="172"/>
                    <a:pt x="203" y="172"/>
                    <a:pt x="208" y="172"/>
                  </a:cubicBezTo>
                  <a:cubicBezTo>
                    <a:pt x="222" y="172"/>
                    <a:pt x="238" y="168"/>
                    <a:pt x="257" y="15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5747716" y="4067674"/>
              <a:ext cx="29086" cy="10382"/>
            </a:xfrm>
            <a:custGeom>
              <a:rect b="b" l="l" r="r" t="t"/>
              <a:pathLst>
                <a:path extrusionOk="0" h="272" w="762">
                  <a:moveTo>
                    <a:pt x="292" y="1"/>
                  </a:moveTo>
                  <a:cubicBezTo>
                    <a:pt x="227" y="1"/>
                    <a:pt x="121" y="49"/>
                    <a:pt x="1" y="113"/>
                  </a:cubicBezTo>
                  <a:cubicBezTo>
                    <a:pt x="120" y="49"/>
                    <a:pt x="226" y="1"/>
                    <a:pt x="293" y="1"/>
                  </a:cubicBezTo>
                  <a:lnTo>
                    <a:pt x="293" y="1"/>
                  </a:lnTo>
                  <a:cubicBezTo>
                    <a:pt x="292" y="1"/>
                    <a:pt x="292" y="1"/>
                    <a:pt x="292" y="1"/>
                  </a:cubicBezTo>
                  <a:close/>
                  <a:moveTo>
                    <a:pt x="294" y="1"/>
                  </a:moveTo>
                  <a:cubicBezTo>
                    <a:pt x="293" y="1"/>
                    <a:pt x="293" y="1"/>
                    <a:pt x="293" y="1"/>
                  </a:cubicBezTo>
                  <a:lnTo>
                    <a:pt x="293" y="1"/>
                  </a:lnTo>
                  <a:cubicBezTo>
                    <a:pt x="304" y="1"/>
                    <a:pt x="314" y="3"/>
                    <a:pt x="323" y="6"/>
                  </a:cubicBezTo>
                  <a:cubicBezTo>
                    <a:pt x="471" y="56"/>
                    <a:pt x="761" y="173"/>
                    <a:pt x="714" y="271"/>
                  </a:cubicBezTo>
                  <a:cubicBezTo>
                    <a:pt x="761" y="173"/>
                    <a:pt x="471" y="56"/>
                    <a:pt x="326" y="6"/>
                  </a:cubicBezTo>
                  <a:cubicBezTo>
                    <a:pt x="316" y="2"/>
                    <a:pt x="306" y="1"/>
                    <a:pt x="29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5768672" y="4085844"/>
              <a:ext cx="17787" cy="8588"/>
            </a:xfrm>
            <a:custGeom>
              <a:rect b="b" l="l" r="r" t="t"/>
              <a:pathLst>
                <a:path extrusionOk="0" h="225" w="466">
                  <a:moveTo>
                    <a:pt x="20" y="0"/>
                  </a:moveTo>
                  <a:lnTo>
                    <a:pt x="20" y="0"/>
                  </a:lnTo>
                  <a:cubicBezTo>
                    <a:pt x="1" y="67"/>
                    <a:pt x="26" y="133"/>
                    <a:pt x="152" y="180"/>
                  </a:cubicBezTo>
                  <a:cubicBezTo>
                    <a:pt x="235" y="210"/>
                    <a:pt x="310" y="225"/>
                    <a:pt x="370" y="225"/>
                  </a:cubicBezTo>
                  <a:cubicBezTo>
                    <a:pt x="409" y="225"/>
                    <a:pt x="442" y="219"/>
                    <a:pt x="465" y="207"/>
                  </a:cubicBezTo>
                  <a:lnTo>
                    <a:pt x="465" y="207"/>
                  </a:lnTo>
                  <a:cubicBezTo>
                    <a:pt x="442" y="218"/>
                    <a:pt x="410" y="224"/>
                    <a:pt x="372" y="224"/>
                  </a:cubicBezTo>
                  <a:cubicBezTo>
                    <a:pt x="312" y="224"/>
                    <a:pt x="236" y="209"/>
                    <a:pt x="152" y="177"/>
                  </a:cubicBezTo>
                  <a:cubicBezTo>
                    <a:pt x="29" y="133"/>
                    <a:pt x="1" y="67"/>
                    <a:pt x="2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6754236" y="5906312"/>
              <a:ext cx="9046" cy="6489"/>
            </a:xfrm>
            <a:custGeom>
              <a:rect b="b" l="l" r="r" t="t"/>
              <a:pathLst>
                <a:path extrusionOk="0" h="170" w="237">
                  <a:moveTo>
                    <a:pt x="0" y="0"/>
                  </a:moveTo>
                  <a:cubicBezTo>
                    <a:pt x="44" y="141"/>
                    <a:pt x="148" y="75"/>
                    <a:pt x="236" y="169"/>
                  </a:cubicBezTo>
                  <a:cubicBezTo>
                    <a:pt x="148" y="72"/>
                    <a:pt x="44" y="141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6884702" y="5727674"/>
              <a:ext cx="878" cy="1603"/>
            </a:xfrm>
            <a:custGeom>
              <a:rect b="b" l="l" r="r" t="t"/>
              <a:pathLst>
                <a:path extrusionOk="0" h="42" w="23">
                  <a:moveTo>
                    <a:pt x="0" y="1"/>
                  </a:moveTo>
                  <a:cubicBezTo>
                    <a:pt x="7" y="17"/>
                    <a:pt x="16" y="29"/>
                    <a:pt x="23" y="42"/>
                  </a:cubicBezTo>
                  <a:cubicBezTo>
                    <a:pt x="16" y="29"/>
                    <a:pt x="7" y="1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7188235" y="4684816"/>
              <a:ext cx="10039" cy="9313"/>
            </a:xfrm>
            <a:custGeom>
              <a:rect b="b" l="l" r="r" t="t"/>
              <a:pathLst>
                <a:path extrusionOk="0" h="244" w="263">
                  <a:moveTo>
                    <a:pt x="262" y="0"/>
                  </a:moveTo>
                  <a:lnTo>
                    <a:pt x="262" y="0"/>
                  </a:lnTo>
                  <a:cubicBezTo>
                    <a:pt x="221" y="98"/>
                    <a:pt x="73" y="212"/>
                    <a:pt x="0" y="243"/>
                  </a:cubicBezTo>
                  <a:cubicBezTo>
                    <a:pt x="73" y="215"/>
                    <a:pt x="221" y="101"/>
                    <a:pt x="26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7185219" y="4639431"/>
              <a:ext cx="150886" cy="50957"/>
            </a:xfrm>
            <a:custGeom>
              <a:rect b="b" l="l" r="r" t="t"/>
              <a:pathLst>
                <a:path extrusionOk="0" h="1335" w="3953">
                  <a:moveTo>
                    <a:pt x="1632" y="1"/>
                  </a:moveTo>
                  <a:cubicBezTo>
                    <a:pt x="1350" y="1"/>
                    <a:pt x="964" y="94"/>
                    <a:pt x="906" y="94"/>
                  </a:cubicBezTo>
                  <a:cubicBezTo>
                    <a:pt x="881" y="94"/>
                    <a:pt x="810" y="83"/>
                    <a:pt x="717" y="83"/>
                  </a:cubicBezTo>
                  <a:cubicBezTo>
                    <a:pt x="540" y="83"/>
                    <a:pt x="285" y="122"/>
                    <a:pt x="117" y="350"/>
                  </a:cubicBezTo>
                  <a:cubicBezTo>
                    <a:pt x="67" y="413"/>
                    <a:pt x="29" y="479"/>
                    <a:pt x="0" y="552"/>
                  </a:cubicBezTo>
                  <a:cubicBezTo>
                    <a:pt x="29" y="482"/>
                    <a:pt x="67" y="416"/>
                    <a:pt x="114" y="356"/>
                  </a:cubicBezTo>
                  <a:cubicBezTo>
                    <a:pt x="282" y="126"/>
                    <a:pt x="538" y="86"/>
                    <a:pt x="715" y="86"/>
                  </a:cubicBezTo>
                  <a:cubicBezTo>
                    <a:pt x="808" y="86"/>
                    <a:pt x="878" y="97"/>
                    <a:pt x="903" y="97"/>
                  </a:cubicBezTo>
                  <a:cubicBezTo>
                    <a:pt x="961" y="97"/>
                    <a:pt x="1349" y="4"/>
                    <a:pt x="1632" y="4"/>
                  </a:cubicBezTo>
                  <a:cubicBezTo>
                    <a:pt x="1703" y="4"/>
                    <a:pt x="1767" y="10"/>
                    <a:pt x="1819" y="24"/>
                  </a:cubicBezTo>
                  <a:cubicBezTo>
                    <a:pt x="1902" y="48"/>
                    <a:pt x="1975" y="52"/>
                    <a:pt x="2045" y="52"/>
                  </a:cubicBezTo>
                  <a:cubicBezTo>
                    <a:pt x="2086" y="52"/>
                    <a:pt x="2125" y="51"/>
                    <a:pt x="2165" y="51"/>
                  </a:cubicBezTo>
                  <a:cubicBezTo>
                    <a:pt x="2271" y="51"/>
                    <a:pt x="2379" y="61"/>
                    <a:pt x="2513" y="132"/>
                  </a:cubicBezTo>
                  <a:cubicBezTo>
                    <a:pt x="2788" y="277"/>
                    <a:pt x="3173" y="226"/>
                    <a:pt x="3264" y="353"/>
                  </a:cubicBezTo>
                  <a:cubicBezTo>
                    <a:pt x="3359" y="482"/>
                    <a:pt x="3722" y="590"/>
                    <a:pt x="3665" y="810"/>
                  </a:cubicBezTo>
                  <a:cubicBezTo>
                    <a:pt x="3612" y="1028"/>
                    <a:pt x="3852" y="912"/>
                    <a:pt x="3953" y="1335"/>
                  </a:cubicBezTo>
                  <a:cubicBezTo>
                    <a:pt x="3855" y="908"/>
                    <a:pt x="3615" y="1022"/>
                    <a:pt x="3668" y="810"/>
                  </a:cubicBezTo>
                  <a:cubicBezTo>
                    <a:pt x="3722" y="590"/>
                    <a:pt x="3356" y="479"/>
                    <a:pt x="3264" y="350"/>
                  </a:cubicBezTo>
                  <a:cubicBezTo>
                    <a:pt x="3173" y="223"/>
                    <a:pt x="2788" y="277"/>
                    <a:pt x="2516" y="132"/>
                  </a:cubicBezTo>
                  <a:cubicBezTo>
                    <a:pt x="2376" y="57"/>
                    <a:pt x="2264" y="49"/>
                    <a:pt x="2154" y="49"/>
                  </a:cubicBezTo>
                  <a:cubicBezTo>
                    <a:pt x="2123" y="49"/>
                    <a:pt x="2092" y="50"/>
                    <a:pt x="2060" y="50"/>
                  </a:cubicBezTo>
                  <a:cubicBezTo>
                    <a:pt x="1985" y="50"/>
                    <a:pt x="1908" y="46"/>
                    <a:pt x="1819" y="21"/>
                  </a:cubicBezTo>
                  <a:cubicBezTo>
                    <a:pt x="1767" y="7"/>
                    <a:pt x="1703" y="1"/>
                    <a:pt x="163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5430328" y="4081874"/>
              <a:ext cx="23055" cy="6527"/>
            </a:xfrm>
            <a:custGeom>
              <a:rect b="b" l="l" r="r" t="t"/>
              <a:pathLst>
                <a:path extrusionOk="0" h="171" w="604">
                  <a:moveTo>
                    <a:pt x="604" y="171"/>
                  </a:moveTo>
                  <a:cubicBezTo>
                    <a:pt x="496" y="47"/>
                    <a:pt x="222" y="0"/>
                    <a:pt x="1" y="22"/>
                  </a:cubicBezTo>
                  <a:cubicBezTo>
                    <a:pt x="222" y="0"/>
                    <a:pt x="496" y="47"/>
                    <a:pt x="604" y="17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6212328" y="5156871"/>
              <a:ext cx="56186" cy="51988"/>
            </a:xfrm>
            <a:custGeom>
              <a:rect b="b" l="l" r="r" t="t"/>
              <a:pathLst>
                <a:path extrusionOk="0" h="1362" w="1472">
                  <a:moveTo>
                    <a:pt x="683" y="1"/>
                  </a:moveTo>
                  <a:cubicBezTo>
                    <a:pt x="460" y="1"/>
                    <a:pt x="62" y="209"/>
                    <a:pt x="1" y="402"/>
                  </a:cubicBezTo>
                  <a:cubicBezTo>
                    <a:pt x="51" y="453"/>
                    <a:pt x="89" y="513"/>
                    <a:pt x="111" y="582"/>
                  </a:cubicBezTo>
                  <a:cubicBezTo>
                    <a:pt x="159" y="753"/>
                    <a:pt x="307" y="901"/>
                    <a:pt x="478" y="996"/>
                  </a:cubicBezTo>
                  <a:cubicBezTo>
                    <a:pt x="582" y="1056"/>
                    <a:pt x="566" y="1220"/>
                    <a:pt x="541" y="1362"/>
                  </a:cubicBezTo>
                  <a:cubicBezTo>
                    <a:pt x="626" y="1359"/>
                    <a:pt x="711" y="1349"/>
                    <a:pt x="796" y="1337"/>
                  </a:cubicBezTo>
                  <a:cubicBezTo>
                    <a:pt x="976" y="1292"/>
                    <a:pt x="1361" y="743"/>
                    <a:pt x="1418" y="592"/>
                  </a:cubicBezTo>
                  <a:cubicBezTo>
                    <a:pt x="1472" y="440"/>
                    <a:pt x="935" y="17"/>
                    <a:pt x="702" y="1"/>
                  </a:cubicBezTo>
                  <a:cubicBezTo>
                    <a:pt x="696" y="1"/>
                    <a:pt x="689" y="1"/>
                    <a:pt x="68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5973877" y="4046795"/>
              <a:ext cx="7749" cy="3283"/>
            </a:xfrm>
            <a:custGeom>
              <a:rect b="b" l="l" r="r" t="t"/>
              <a:pathLst>
                <a:path extrusionOk="0" h="86" w="203">
                  <a:moveTo>
                    <a:pt x="1" y="0"/>
                  </a:moveTo>
                  <a:cubicBezTo>
                    <a:pt x="19" y="6"/>
                    <a:pt x="37" y="11"/>
                    <a:pt x="54" y="17"/>
                  </a:cubicBezTo>
                  <a:lnTo>
                    <a:pt x="54" y="17"/>
                  </a:lnTo>
                  <a:cubicBezTo>
                    <a:pt x="37" y="11"/>
                    <a:pt x="19" y="5"/>
                    <a:pt x="1" y="0"/>
                  </a:cubicBezTo>
                  <a:close/>
                  <a:moveTo>
                    <a:pt x="54" y="17"/>
                  </a:moveTo>
                  <a:cubicBezTo>
                    <a:pt x="93" y="31"/>
                    <a:pt x="130" y="47"/>
                    <a:pt x="166" y="64"/>
                  </a:cubicBezTo>
                  <a:lnTo>
                    <a:pt x="166" y="64"/>
                  </a:lnTo>
                  <a:cubicBezTo>
                    <a:pt x="130" y="46"/>
                    <a:pt x="93" y="30"/>
                    <a:pt x="54" y="17"/>
                  </a:cubicBezTo>
                  <a:close/>
                  <a:moveTo>
                    <a:pt x="166" y="64"/>
                  </a:moveTo>
                  <a:lnTo>
                    <a:pt x="166" y="64"/>
                  </a:lnTo>
                  <a:cubicBezTo>
                    <a:pt x="175" y="69"/>
                    <a:pt x="184" y="74"/>
                    <a:pt x="193" y="79"/>
                  </a:cubicBezTo>
                  <a:lnTo>
                    <a:pt x="203" y="86"/>
                  </a:lnTo>
                  <a:lnTo>
                    <a:pt x="196" y="79"/>
                  </a:lnTo>
                  <a:cubicBezTo>
                    <a:pt x="186" y="74"/>
                    <a:pt x="176" y="69"/>
                    <a:pt x="166" y="6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6703965" y="5902533"/>
              <a:ext cx="8512" cy="42903"/>
            </a:xfrm>
            <a:custGeom>
              <a:rect b="b" l="l" r="r" t="t"/>
              <a:pathLst>
                <a:path extrusionOk="0" h="1124" w="223">
                  <a:moveTo>
                    <a:pt x="0" y="0"/>
                  </a:moveTo>
                  <a:cubicBezTo>
                    <a:pt x="79" y="265"/>
                    <a:pt x="95" y="534"/>
                    <a:pt x="98" y="758"/>
                  </a:cubicBezTo>
                  <a:cubicBezTo>
                    <a:pt x="101" y="864"/>
                    <a:pt x="151" y="992"/>
                    <a:pt x="222" y="1123"/>
                  </a:cubicBezTo>
                  <a:lnTo>
                    <a:pt x="222" y="1123"/>
                  </a:lnTo>
                  <a:cubicBezTo>
                    <a:pt x="151" y="992"/>
                    <a:pt x="101" y="864"/>
                    <a:pt x="101" y="755"/>
                  </a:cubicBezTo>
                  <a:cubicBezTo>
                    <a:pt x="95" y="534"/>
                    <a:pt x="82" y="265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5929713" y="4062941"/>
              <a:ext cx="64660" cy="36796"/>
            </a:xfrm>
            <a:custGeom>
              <a:rect b="b" l="l" r="r" t="t"/>
              <a:pathLst>
                <a:path extrusionOk="0" h="964" w="1694">
                  <a:moveTo>
                    <a:pt x="0" y="1"/>
                  </a:moveTo>
                  <a:cubicBezTo>
                    <a:pt x="300" y="133"/>
                    <a:pt x="732" y="275"/>
                    <a:pt x="858" y="367"/>
                  </a:cubicBezTo>
                  <a:cubicBezTo>
                    <a:pt x="735" y="275"/>
                    <a:pt x="300" y="133"/>
                    <a:pt x="0" y="1"/>
                  </a:cubicBezTo>
                  <a:close/>
                  <a:moveTo>
                    <a:pt x="858" y="367"/>
                  </a:moveTo>
                  <a:lnTo>
                    <a:pt x="858" y="367"/>
                  </a:lnTo>
                  <a:cubicBezTo>
                    <a:pt x="1002" y="476"/>
                    <a:pt x="1472" y="964"/>
                    <a:pt x="1599" y="964"/>
                  </a:cubicBezTo>
                  <a:cubicBezTo>
                    <a:pt x="1602" y="964"/>
                    <a:pt x="1604" y="964"/>
                    <a:pt x="1606" y="963"/>
                  </a:cubicBezTo>
                  <a:cubicBezTo>
                    <a:pt x="1640" y="951"/>
                    <a:pt x="1668" y="935"/>
                    <a:pt x="1693" y="911"/>
                  </a:cubicBezTo>
                  <a:lnTo>
                    <a:pt x="1693" y="911"/>
                  </a:lnTo>
                  <a:cubicBezTo>
                    <a:pt x="1668" y="935"/>
                    <a:pt x="1640" y="951"/>
                    <a:pt x="1606" y="960"/>
                  </a:cubicBezTo>
                  <a:cubicBezTo>
                    <a:pt x="1604" y="960"/>
                    <a:pt x="1602" y="961"/>
                    <a:pt x="1599" y="961"/>
                  </a:cubicBezTo>
                  <a:cubicBezTo>
                    <a:pt x="1472" y="961"/>
                    <a:pt x="1002" y="476"/>
                    <a:pt x="858" y="36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5049920" y="4410370"/>
              <a:ext cx="17520" cy="1069"/>
            </a:xfrm>
            <a:custGeom>
              <a:rect b="b" l="l" r="r" t="t"/>
              <a:pathLst>
                <a:path extrusionOk="0" h="28" w="459">
                  <a:moveTo>
                    <a:pt x="94" y="1"/>
                  </a:moveTo>
                  <a:cubicBezTo>
                    <a:pt x="64" y="1"/>
                    <a:pt x="32" y="6"/>
                    <a:pt x="1" y="15"/>
                  </a:cubicBezTo>
                  <a:cubicBezTo>
                    <a:pt x="31" y="6"/>
                    <a:pt x="61" y="2"/>
                    <a:pt x="91" y="2"/>
                  </a:cubicBezTo>
                  <a:cubicBezTo>
                    <a:pt x="114" y="2"/>
                    <a:pt x="137" y="5"/>
                    <a:pt x="159" y="9"/>
                  </a:cubicBezTo>
                  <a:cubicBezTo>
                    <a:pt x="138" y="3"/>
                    <a:pt x="116" y="1"/>
                    <a:pt x="94" y="1"/>
                  </a:cubicBezTo>
                  <a:close/>
                  <a:moveTo>
                    <a:pt x="159" y="9"/>
                  </a:moveTo>
                  <a:lnTo>
                    <a:pt x="159" y="9"/>
                  </a:lnTo>
                  <a:cubicBezTo>
                    <a:pt x="229" y="20"/>
                    <a:pt x="296" y="28"/>
                    <a:pt x="350" y="28"/>
                  </a:cubicBezTo>
                  <a:cubicBezTo>
                    <a:pt x="398" y="28"/>
                    <a:pt x="436" y="22"/>
                    <a:pt x="459" y="9"/>
                  </a:cubicBezTo>
                  <a:lnTo>
                    <a:pt x="459" y="9"/>
                  </a:lnTo>
                  <a:cubicBezTo>
                    <a:pt x="437" y="20"/>
                    <a:pt x="399" y="25"/>
                    <a:pt x="352" y="25"/>
                  </a:cubicBezTo>
                  <a:cubicBezTo>
                    <a:pt x="297" y="25"/>
                    <a:pt x="230" y="19"/>
                    <a:pt x="159" y="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5455750" y="4094394"/>
              <a:ext cx="15115" cy="19543"/>
            </a:xfrm>
            <a:custGeom>
              <a:rect b="b" l="l" r="r" t="t"/>
              <a:pathLst>
                <a:path extrusionOk="0" h="512" w="396">
                  <a:moveTo>
                    <a:pt x="1" y="0"/>
                  </a:moveTo>
                  <a:cubicBezTo>
                    <a:pt x="80" y="199"/>
                    <a:pt x="389" y="408"/>
                    <a:pt x="370" y="512"/>
                  </a:cubicBezTo>
                  <a:cubicBezTo>
                    <a:pt x="395" y="411"/>
                    <a:pt x="83" y="199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6726256" y="5907228"/>
              <a:ext cx="382" cy="3283"/>
            </a:xfrm>
            <a:custGeom>
              <a:rect b="b" l="l" r="r" t="t"/>
              <a:pathLst>
                <a:path extrusionOk="0" h="86" w="10">
                  <a:moveTo>
                    <a:pt x="10" y="86"/>
                  </a:moveTo>
                  <a:cubicBezTo>
                    <a:pt x="10" y="82"/>
                    <a:pt x="10" y="79"/>
                    <a:pt x="10" y="76"/>
                  </a:cubicBezTo>
                  <a:cubicBezTo>
                    <a:pt x="10" y="51"/>
                    <a:pt x="7" y="26"/>
                    <a:pt x="0" y="0"/>
                  </a:cubicBezTo>
                  <a:cubicBezTo>
                    <a:pt x="7" y="26"/>
                    <a:pt x="10" y="51"/>
                    <a:pt x="10" y="76"/>
                  </a:cubicBezTo>
                  <a:cubicBezTo>
                    <a:pt x="10" y="79"/>
                    <a:pt x="10" y="82"/>
                    <a:pt x="10" y="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5329252" y="4182224"/>
              <a:ext cx="10153" cy="2214"/>
            </a:xfrm>
            <a:custGeom>
              <a:rect b="b" l="l" r="r" t="t"/>
              <a:pathLst>
                <a:path extrusionOk="0" h="58" w="266">
                  <a:moveTo>
                    <a:pt x="265" y="1"/>
                  </a:moveTo>
                  <a:cubicBezTo>
                    <a:pt x="183" y="26"/>
                    <a:pt x="101" y="42"/>
                    <a:pt x="19" y="54"/>
                  </a:cubicBezTo>
                  <a:cubicBezTo>
                    <a:pt x="13" y="54"/>
                    <a:pt x="7" y="54"/>
                    <a:pt x="0" y="57"/>
                  </a:cubicBezTo>
                  <a:cubicBezTo>
                    <a:pt x="7" y="54"/>
                    <a:pt x="13" y="54"/>
                    <a:pt x="19" y="54"/>
                  </a:cubicBezTo>
                  <a:cubicBezTo>
                    <a:pt x="101" y="42"/>
                    <a:pt x="183" y="26"/>
                    <a:pt x="26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6785879" y="5787678"/>
              <a:ext cx="2710" cy="8970"/>
            </a:xfrm>
            <a:custGeom>
              <a:rect b="b" l="l" r="r" t="t"/>
              <a:pathLst>
                <a:path extrusionOk="0" h="235" w="71">
                  <a:moveTo>
                    <a:pt x="55" y="1"/>
                  </a:moveTo>
                  <a:cubicBezTo>
                    <a:pt x="67" y="42"/>
                    <a:pt x="1" y="146"/>
                    <a:pt x="10" y="234"/>
                  </a:cubicBezTo>
                  <a:cubicBezTo>
                    <a:pt x="1" y="143"/>
                    <a:pt x="70" y="39"/>
                    <a:pt x="5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5962082" y="4012442"/>
              <a:ext cx="382" cy="2214"/>
            </a:xfrm>
            <a:custGeom>
              <a:rect b="b" l="l" r="r" t="t"/>
              <a:pathLst>
                <a:path extrusionOk="0" h="58" w="10">
                  <a:moveTo>
                    <a:pt x="7" y="1"/>
                  </a:moveTo>
                  <a:cubicBezTo>
                    <a:pt x="0" y="20"/>
                    <a:pt x="0" y="39"/>
                    <a:pt x="10" y="58"/>
                  </a:cubicBezTo>
                  <a:cubicBezTo>
                    <a:pt x="0" y="39"/>
                    <a:pt x="0" y="20"/>
                    <a:pt x="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5355132" y="4166803"/>
              <a:ext cx="51415" cy="15306"/>
            </a:xfrm>
            <a:custGeom>
              <a:rect b="b" l="l" r="r" t="t"/>
              <a:pathLst>
                <a:path extrusionOk="0" h="401" w="1347">
                  <a:moveTo>
                    <a:pt x="173" y="10"/>
                  </a:moveTo>
                  <a:cubicBezTo>
                    <a:pt x="101" y="10"/>
                    <a:pt x="49" y="35"/>
                    <a:pt x="1" y="76"/>
                  </a:cubicBezTo>
                  <a:cubicBezTo>
                    <a:pt x="49" y="35"/>
                    <a:pt x="103" y="10"/>
                    <a:pt x="174" y="10"/>
                  </a:cubicBezTo>
                  <a:lnTo>
                    <a:pt x="174" y="10"/>
                  </a:lnTo>
                  <a:cubicBezTo>
                    <a:pt x="205" y="10"/>
                    <a:pt x="241" y="15"/>
                    <a:pt x="282" y="26"/>
                  </a:cubicBezTo>
                  <a:cubicBezTo>
                    <a:pt x="242" y="15"/>
                    <a:pt x="206" y="10"/>
                    <a:pt x="174" y="10"/>
                  </a:cubicBezTo>
                  <a:cubicBezTo>
                    <a:pt x="174" y="10"/>
                    <a:pt x="174" y="10"/>
                    <a:pt x="174" y="10"/>
                  </a:cubicBezTo>
                  <a:lnTo>
                    <a:pt x="174" y="10"/>
                  </a:lnTo>
                  <a:cubicBezTo>
                    <a:pt x="173" y="10"/>
                    <a:pt x="173" y="10"/>
                    <a:pt x="173" y="10"/>
                  </a:cubicBezTo>
                  <a:close/>
                  <a:moveTo>
                    <a:pt x="282" y="26"/>
                  </a:moveTo>
                  <a:cubicBezTo>
                    <a:pt x="493" y="83"/>
                    <a:pt x="869" y="1"/>
                    <a:pt x="904" y="146"/>
                  </a:cubicBezTo>
                  <a:cubicBezTo>
                    <a:pt x="933" y="259"/>
                    <a:pt x="990" y="352"/>
                    <a:pt x="1044" y="352"/>
                  </a:cubicBezTo>
                  <a:cubicBezTo>
                    <a:pt x="1059" y="352"/>
                    <a:pt x="1073" y="345"/>
                    <a:pt x="1087" y="329"/>
                  </a:cubicBezTo>
                  <a:cubicBezTo>
                    <a:pt x="1095" y="319"/>
                    <a:pt x="1106" y="315"/>
                    <a:pt x="1119" y="315"/>
                  </a:cubicBezTo>
                  <a:cubicBezTo>
                    <a:pt x="1177" y="315"/>
                    <a:pt x="1268" y="400"/>
                    <a:pt x="1318" y="400"/>
                  </a:cubicBezTo>
                  <a:cubicBezTo>
                    <a:pt x="1330" y="400"/>
                    <a:pt x="1340" y="395"/>
                    <a:pt x="1347" y="382"/>
                  </a:cubicBezTo>
                  <a:lnTo>
                    <a:pt x="1347" y="382"/>
                  </a:lnTo>
                  <a:cubicBezTo>
                    <a:pt x="1340" y="395"/>
                    <a:pt x="1330" y="400"/>
                    <a:pt x="1318" y="400"/>
                  </a:cubicBezTo>
                  <a:cubicBezTo>
                    <a:pt x="1267" y="400"/>
                    <a:pt x="1175" y="313"/>
                    <a:pt x="1117" y="313"/>
                  </a:cubicBezTo>
                  <a:cubicBezTo>
                    <a:pt x="1105" y="313"/>
                    <a:pt x="1095" y="317"/>
                    <a:pt x="1087" y="326"/>
                  </a:cubicBezTo>
                  <a:cubicBezTo>
                    <a:pt x="1073" y="343"/>
                    <a:pt x="1058" y="350"/>
                    <a:pt x="1042" y="350"/>
                  </a:cubicBezTo>
                  <a:cubicBezTo>
                    <a:pt x="989" y="350"/>
                    <a:pt x="934" y="258"/>
                    <a:pt x="907" y="146"/>
                  </a:cubicBezTo>
                  <a:cubicBezTo>
                    <a:pt x="872" y="1"/>
                    <a:pt x="493" y="79"/>
                    <a:pt x="282" y="2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5391661" y="4079660"/>
              <a:ext cx="4008" cy="802"/>
            </a:xfrm>
            <a:custGeom>
              <a:rect b="b" l="l" r="r" t="t"/>
              <a:pathLst>
                <a:path extrusionOk="0" h="21" w="105">
                  <a:moveTo>
                    <a:pt x="32" y="1"/>
                  </a:moveTo>
                  <a:cubicBezTo>
                    <a:pt x="19" y="1"/>
                    <a:pt x="8" y="4"/>
                    <a:pt x="0" y="11"/>
                  </a:cubicBezTo>
                  <a:cubicBezTo>
                    <a:pt x="14" y="5"/>
                    <a:pt x="28" y="2"/>
                    <a:pt x="42" y="2"/>
                  </a:cubicBezTo>
                  <a:cubicBezTo>
                    <a:pt x="43" y="2"/>
                    <a:pt x="45" y="2"/>
                    <a:pt x="46" y="2"/>
                  </a:cubicBezTo>
                  <a:lnTo>
                    <a:pt x="46" y="2"/>
                  </a:lnTo>
                  <a:cubicBezTo>
                    <a:pt x="41" y="1"/>
                    <a:pt x="37" y="1"/>
                    <a:pt x="32" y="1"/>
                  </a:cubicBezTo>
                  <a:close/>
                  <a:moveTo>
                    <a:pt x="46" y="2"/>
                  </a:moveTo>
                  <a:cubicBezTo>
                    <a:pt x="62" y="4"/>
                    <a:pt x="82" y="10"/>
                    <a:pt x="105" y="20"/>
                  </a:cubicBezTo>
                  <a:cubicBezTo>
                    <a:pt x="87" y="9"/>
                    <a:pt x="66" y="3"/>
                    <a:pt x="46" y="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7164607" y="4694817"/>
              <a:ext cx="22558" cy="38323"/>
            </a:xfrm>
            <a:custGeom>
              <a:rect b="b" l="l" r="r" t="t"/>
              <a:pathLst>
                <a:path extrusionOk="0" h="1004" w="591">
                  <a:moveTo>
                    <a:pt x="590" y="1"/>
                  </a:moveTo>
                  <a:lnTo>
                    <a:pt x="590" y="1"/>
                  </a:lnTo>
                  <a:cubicBezTo>
                    <a:pt x="483" y="90"/>
                    <a:pt x="269" y="433"/>
                    <a:pt x="234" y="565"/>
                  </a:cubicBezTo>
                  <a:cubicBezTo>
                    <a:pt x="212" y="662"/>
                    <a:pt x="80" y="847"/>
                    <a:pt x="1" y="1004"/>
                  </a:cubicBezTo>
                  <a:lnTo>
                    <a:pt x="1" y="1004"/>
                  </a:lnTo>
                  <a:cubicBezTo>
                    <a:pt x="80" y="847"/>
                    <a:pt x="212" y="662"/>
                    <a:pt x="237" y="569"/>
                  </a:cubicBezTo>
                  <a:cubicBezTo>
                    <a:pt x="269" y="436"/>
                    <a:pt x="483" y="90"/>
                    <a:pt x="59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7187509" y="4694206"/>
              <a:ext cx="496" cy="267"/>
            </a:xfrm>
            <a:custGeom>
              <a:rect b="b" l="l" r="r" t="t"/>
              <a:pathLst>
                <a:path extrusionOk="0" h="7" w="13">
                  <a:moveTo>
                    <a:pt x="0" y="7"/>
                  </a:moveTo>
                  <a:cubicBezTo>
                    <a:pt x="3" y="4"/>
                    <a:pt x="10" y="1"/>
                    <a:pt x="13" y="1"/>
                  </a:cubicBezTo>
                  <a:cubicBezTo>
                    <a:pt x="10" y="1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5427198" y="4122106"/>
              <a:ext cx="4733" cy="13665"/>
            </a:xfrm>
            <a:custGeom>
              <a:rect b="b" l="l" r="r" t="t"/>
              <a:pathLst>
                <a:path extrusionOk="0" h="358" w="124">
                  <a:moveTo>
                    <a:pt x="70" y="357"/>
                  </a:moveTo>
                  <a:cubicBezTo>
                    <a:pt x="1" y="275"/>
                    <a:pt x="80" y="89"/>
                    <a:pt x="124" y="0"/>
                  </a:cubicBezTo>
                  <a:cubicBezTo>
                    <a:pt x="80" y="89"/>
                    <a:pt x="1" y="275"/>
                    <a:pt x="70" y="35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5028010" y="4416706"/>
              <a:ext cx="9543" cy="4008"/>
            </a:xfrm>
            <a:custGeom>
              <a:rect b="b" l="l" r="r" t="t"/>
              <a:pathLst>
                <a:path extrusionOk="0" h="105" w="250">
                  <a:moveTo>
                    <a:pt x="250" y="1"/>
                  </a:moveTo>
                  <a:cubicBezTo>
                    <a:pt x="215" y="16"/>
                    <a:pt x="180" y="29"/>
                    <a:pt x="136" y="42"/>
                  </a:cubicBezTo>
                  <a:cubicBezTo>
                    <a:pt x="89" y="57"/>
                    <a:pt x="41" y="76"/>
                    <a:pt x="0" y="105"/>
                  </a:cubicBezTo>
                  <a:cubicBezTo>
                    <a:pt x="41" y="76"/>
                    <a:pt x="89" y="57"/>
                    <a:pt x="139" y="42"/>
                  </a:cubicBezTo>
                  <a:cubicBezTo>
                    <a:pt x="180" y="29"/>
                    <a:pt x="218" y="16"/>
                    <a:pt x="25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5806270" y="4032061"/>
              <a:ext cx="14276" cy="1641"/>
            </a:xfrm>
            <a:custGeom>
              <a:rect b="b" l="l" r="r" t="t"/>
              <a:pathLst>
                <a:path extrusionOk="0" h="43" w="374">
                  <a:moveTo>
                    <a:pt x="56" y="1"/>
                  </a:moveTo>
                  <a:cubicBezTo>
                    <a:pt x="36" y="1"/>
                    <a:pt x="18" y="2"/>
                    <a:pt x="1" y="4"/>
                  </a:cubicBezTo>
                  <a:cubicBezTo>
                    <a:pt x="18" y="2"/>
                    <a:pt x="37" y="1"/>
                    <a:pt x="57" y="1"/>
                  </a:cubicBezTo>
                  <a:lnTo>
                    <a:pt x="57" y="1"/>
                  </a:lnTo>
                  <a:cubicBezTo>
                    <a:pt x="138" y="1"/>
                    <a:pt x="244" y="20"/>
                    <a:pt x="373" y="42"/>
                  </a:cubicBezTo>
                  <a:cubicBezTo>
                    <a:pt x="244" y="20"/>
                    <a:pt x="139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lnTo>
                    <a:pt x="57" y="1"/>
                  </a:lnTo>
                  <a:cubicBezTo>
                    <a:pt x="56" y="1"/>
                    <a:pt x="56" y="1"/>
                    <a:pt x="5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6735532" y="5983493"/>
              <a:ext cx="4008" cy="4008"/>
            </a:xfrm>
            <a:custGeom>
              <a:rect b="b" l="l" r="r" t="t"/>
              <a:pathLst>
                <a:path extrusionOk="0" h="105" w="105">
                  <a:moveTo>
                    <a:pt x="1" y="1"/>
                  </a:moveTo>
                  <a:lnTo>
                    <a:pt x="1" y="1"/>
                  </a:lnTo>
                  <a:cubicBezTo>
                    <a:pt x="29" y="38"/>
                    <a:pt x="64" y="73"/>
                    <a:pt x="105" y="105"/>
                  </a:cubicBezTo>
                  <a:cubicBezTo>
                    <a:pt x="67" y="73"/>
                    <a:pt x="29" y="38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5775428" y="4034122"/>
              <a:ext cx="21490" cy="5229"/>
            </a:xfrm>
            <a:custGeom>
              <a:rect b="b" l="l" r="r" t="t"/>
              <a:pathLst>
                <a:path extrusionOk="0" h="137" w="563">
                  <a:moveTo>
                    <a:pt x="290" y="59"/>
                  </a:moveTo>
                  <a:cubicBezTo>
                    <a:pt x="270" y="59"/>
                    <a:pt x="250" y="60"/>
                    <a:pt x="228" y="61"/>
                  </a:cubicBezTo>
                  <a:cubicBezTo>
                    <a:pt x="216" y="62"/>
                    <a:pt x="204" y="62"/>
                    <a:pt x="193" y="63"/>
                  </a:cubicBezTo>
                  <a:lnTo>
                    <a:pt x="193" y="63"/>
                  </a:lnTo>
                  <a:cubicBezTo>
                    <a:pt x="205" y="62"/>
                    <a:pt x="218" y="62"/>
                    <a:pt x="231" y="61"/>
                  </a:cubicBezTo>
                  <a:cubicBezTo>
                    <a:pt x="252" y="60"/>
                    <a:pt x="272" y="59"/>
                    <a:pt x="291" y="59"/>
                  </a:cubicBezTo>
                  <a:lnTo>
                    <a:pt x="291" y="59"/>
                  </a:lnTo>
                  <a:cubicBezTo>
                    <a:pt x="290" y="59"/>
                    <a:pt x="290" y="59"/>
                    <a:pt x="290" y="59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4" y="37"/>
                    <a:pt x="71" y="63"/>
                    <a:pt x="176" y="63"/>
                  </a:cubicBezTo>
                  <a:cubicBezTo>
                    <a:pt x="182" y="63"/>
                    <a:pt x="187" y="63"/>
                    <a:pt x="193" y="63"/>
                  </a:cubicBezTo>
                  <a:lnTo>
                    <a:pt x="193" y="63"/>
                  </a:lnTo>
                  <a:cubicBezTo>
                    <a:pt x="190" y="63"/>
                    <a:pt x="186" y="63"/>
                    <a:pt x="182" y="63"/>
                  </a:cubicBezTo>
                  <a:cubicBezTo>
                    <a:pt x="74" y="63"/>
                    <a:pt x="34" y="34"/>
                    <a:pt x="1" y="1"/>
                  </a:cubicBezTo>
                  <a:close/>
                  <a:moveTo>
                    <a:pt x="292" y="59"/>
                  </a:moveTo>
                  <a:cubicBezTo>
                    <a:pt x="291" y="59"/>
                    <a:pt x="291" y="59"/>
                    <a:pt x="291" y="59"/>
                  </a:cubicBezTo>
                  <a:lnTo>
                    <a:pt x="291" y="59"/>
                  </a:lnTo>
                  <a:cubicBezTo>
                    <a:pt x="425" y="59"/>
                    <a:pt x="510" y="87"/>
                    <a:pt x="563" y="137"/>
                  </a:cubicBezTo>
                  <a:cubicBezTo>
                    <a:pt x="510" y="87"/>
                    <a:pt x="424" y="59"/>
                    <a:pt x="292" y="5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6768168" y="5765157"/>
              <a:ext cx="305" cy="382"/>
            </a:xfrm>
            <a:custGeom>
              <a:rect b="b" l="l" r="r" t="t"/>
              <a:pathLst>
                <a:path extrusionOk="0" h="10" w="8">
                  <a:moveTo>
                    <a:pt x="1" y="0"/>
                  </a:moveTo>
                  <a:cubicBezTo>
                    <a:pt x="4" y="4"/>
                    <a:pt x="4" y="7"/>
                    <a:pt x="7" y="10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5763862" y="4008815"/>
              <a:ext cx="41720" cy="23589"/>
            </a:xfrm>
            <a:custGeom>
              <a:rect b="b" l="l" r="r" t="t"/>
              <a:pathLst>
                <a:path extrusionOk="0" h="618" w="1093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4" y="1"/>
                    <a:pt x="7" y="1"/>
                    <a:pt x="11" y="1"/>
                  </a:cubicBezTo>
                  <a:cubicBezTo>
                    <a:pt x="179" y="1"/>
                    <a:pt x="375" y="155"/>
                    <a:pt x="651" y="276"/>
                  </a:cubicBezTo>
                  <a:cubicBezTo>
                    <a:pt x="973" y="414"/>
                    <a:pt x="925" y="617"/>
                    <a:pt x="1079" y="617"/>
                  </a:cubicBezTo>
                  <a:cubicBezTo>
                    <a:pt x="1083" y="617"/>
                    <a:pt x="1088" y="617"/>
                    <a:pt x="1093" y="617"/>
                  </a:cubicBezTo>
                  <a:lnTo>
                    <a:pt x="1093" y="617"/>
                  </a:lnTo>
                  <a:cubicBezTo>
                    <a:pt x="1089" y="617"/>
                    <a:pt x="1086" y="617"/>
                    <a:pt x="1082" y="617"/>
                  </a:cubicBezTo>
                  <a:cubicBezTo>
                    <a:pt x="925" y="617"/>
                    <a:pt x="972" y="412"/>
                    <a:pt x="654" y="276"/>
                  </a:cubicBezTo>
                  <a:cubicBezTo>
                    <a:pt x="378" y="156"/>
                    <a:pt x="182" y="1"/>
                    <a:pt x="1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5432733" y="4120770"/>
              <a:ext cx="191" cy="267"/>
            </a:xfrm>
            <a:custGeom>
              <a:rect b="b" l="l" r="r" t="t"/>
              <a:pathLst>
                <a:path extrusionOk="0" h="7" w="5">
                  <a:moveTo>
                    <a:pt x="1" y="7"/>
                  </a:moveTo>
                  <a:cubicBezTo>
                    <a:pt x="1" y="4"/>
                    <a:pt x="4" y="4"/>
                    <a:pt x="4" y="1"/>
                  </a:cubicBezTo>
                  <a:cubicBezTo>
                    <a:pt x="4" y="4"/>
                    <a:pt x="1" y="4"/>
                    <a:pt x="1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3958624" y="4576373"/>
              <a:ext cx="2477233" cy="1460384"/>
            </a:xfrm>
            <a:custGeom>
              <a:rect b="b" l="l" r="r" t="t"/>
              <a:pathLst>
                <a:path extrusionOk="0" h="38260" w="64900">
                  <a:moveTo>
                    <a:pt x="41054" y="7434"/>
                  </a:moveTo>
                  <a:cubicBezTo>
                    <a:pt x="41047" y="7439"/>
                    <a:pt x="41041" y="7442"/>
                    <a:pt x="41036" y="7446"/>
                  </a:cubicBezTo>
                  <a:lnTo>
                    <a:pt x="41036" y="7446"/>
                  </a:lnTo>
                  <a:cubicBezTo>
                    <a:pt x="41041" y="7443"/>
                    <a:pt x="41046" y="7440"/>
                    <a:pt x="41051" y="7437"/>
                  </a:cubicBezTo>
                  <a:cubicBezTo>
                    <a:pt x="41054" y="7437"/>
                    <a:pt x="41054" y="7437"/>
                    <a:pt x="41054" y="7434"/>
                  </a:cubicBezTo>
                  <a:close/>
                  <a:moveTo>
                    <a:pt x="41036" y="7446"/>
                  </a:moveTo>
                  <a:cubicBezTo>
                    <a:pt x="41024" y="7453"/>
                    <a:pt x="41011" y="7460"/>
                    <a:pt x="41000" y="7469"/>
                  </a:cubicBezTo>
                  <a:cubicBezTo>
                    <a:pt x="41013" y="7461"/>
                    <a:pt x="41024" y="7454"/>
                    <a:pt x="41036" y="7446"/>
                  </a:cubicBezTo>
                  <a:close/>
                  <a:moveTo>
                    <a:pt x="48000" y="7193"/>
                  </a:moveTo>
                  <a:cubicBezTo>
                    <a:pt x="48278" y="7193"/>
                    <a:pt x="48825" y="7331"/>
                    <a:pt x="48712" y="7488"/>
                  </a:cubicBezTo>
                  <a:cubicBezTo>
                    <a:pt x="48697" y="7507"/>
                    <a:pt x="48658" y="7516"/>
                    <a:pt x="48603" y="7516"/>
                  </a:cubicBezTo>
                  <a:cubicBezTo>
                    <a:pt x="48379" y="7516"/>
                    <a:pt x="47901" y="7374"/>
                    <a:pt x="47850" y="7254"/>
                  </a:cubicBezTo>
                  <a:cubicBezTo>
                    <a:pt x="47833" y="7211"/>
                    <a:pt x="47899" y="7193"/>
                    <a:pt x="48000" y="7193"/>
                  </a:cubicBezTo>
                  <a:close/>
                  <a:moveTo>
                    <a:pt x="59705" y="7127"/>
                  </a:moveTo>
                  <a:cubicBezTo>
                    <a:pt x="59724" y="7127"/>
                    <a:pt x="59738" y="7128"/>
                    <a:pt x="59748" y="7131"/>
                  </a:cubicBezTo>
                  <a:cubicBezTo>
                    <a:pt x="59877" y="7169"/>
                    <a:pt x="59618" y="7422"/>
                    <a:pt x="59104" y="7422"/>
                  </a:cubicBezTo>
                  <a:cubicBezTo>
                    <a:pt x="58843" y="7422"/>
                    <a:pt x="58422" y="7356"/>
                    <a:pt x="58011" y="7356"/>
                  </a:cubicBezTo>
                  <a:cubicBezTo>
                    <a:pt x="57613" y="7356"/>
                    <a:pt x="57225" y="7418"/>
                    <a:pt x="57002" y="7662"/>
                  </a:cubicBezTo>
                  <a:cubicBezTo>
                    <a:pt x="56544" y="8157"/>
                    <a:pt x="56872" y="8413"/>
                    <a:pt x="56670" y="8448"/>
                  </a:cubicBezTo>
                  <a:cubicBezTo>
                    <a:pt x="56665" y="8449"/>
                    <a:pt x="56660" y="8449"/>
                    <a:pt x="56655" y="8449"/>
                  </a:cubicBezTo>
                  <a:cubicBezTo>
                    <a:pt x="56450" y="8449"/>
                    <a:pt x="56348" y="7690"/>
                    <a:pt x="56597" y="7441"/>
                  </a:cubicBezTo>
                  <a:cubicBezTo>
                    <a:pt x="56780" y="7258"/>
                    <a:pt x="57252" y="7149"/>
                    <a:pt x="57694" y="7149"/>
                  </a:cubicBezTo>
                  <a:cubicBezTo>
                    <a:pt x="57871" y="7149"/>
                    <a:pt x="58042" y="7167"/>
                    <a:pt x="58188" y="7204"/>
                  </a:cubicBezTo>
                  <a:cubicBezTo>
                    <a:pt x="58298" y="7231"/>
                    <a:pt x="58426" y="7241"/>
                    <a:pt x="58561" y="7241"/>
                  </a:cubicBezTo>
                  <a:cubicBezTo>
                    <a:pt x="59009" y="7241"/>
                    <a:pt x="59534" y="7127"/>
                    <a:pt x="59705" y="7127"/>
                  </a:cubicBezTo>
                  <a:close/>
                  <a:moveTo>
                    <a:pt x="47739" y="7604"/>
                  </a:moveTo>
                  <a:cubicBezTo>
                    <a:pt x="47745" y="7604"/>
                    <a:pt x="47750" y="7604"/>
                    <a:pt x="47755" y="7605"/>
                  </a:cubicBezTo>
                  <a:cubicBezTo>
                    <a:pt x="47976" y="7624"/>
                    <a:pt x="47737" y="7971"/>
                    <a:pt x="47901" y="7971"/>
                  </a:cubicBezTo>
                  <a:cubicBezTo>
                    <a:pt x="48030" y="7971"/>
                    <a:pt x="48324" y="8429"/>
                    <a:pt x="48229" y="8785"/>
                  </a:cubicBezTo>
                  <a:cubicBezTo>
                    <a:pt x="48204" y="8893"/>
                    <a:pt x="48137" y="8987"/>
                    <a:pt x="48049" y="9054"/>
                  </a:cubicBezTo>
                  <a:cubicBezTo>
                    <a:pt x="47847" y="9197"/>
                    <a:pt x="47650" y="9268"/>
                    <a:pt x="47505" y="9268"/>
                  </a:cubicBezTo>
                  <a:cubicBezTo>
                    <a:pt x="47318" y="9268"/>
                    <a:pt x="47216" y="9152"/>
                    <a:pt x="47298" y="8924"/>
                  </a:cubicBezTo>
                  <a:cubicBezTo>
                    <a:pt x="47446" y="8520"/>
                    <a:pt x="47465" y="8047"/>
                    <a:pt x="47225" y="8047"/>
                  </a:cubicBezTo>
                  <a:cubicBezTo>
                    <a:pt x="46985" y="8047"/>
                    <a:pt x="47153" y="8886"/>
                    <a:pt x="46969" y="8943"/>
                  </a:cubicBezTo>
                  <a:cubicBezTo>
                    <a:pt x="46964" y="8945"/>
                    <a:pt x="46958" y="8946"/>
                    <a:pt x="46953" y="8946"/>
                  </a:cubicBezTo>
                  <a:cubicBezTo>
                    <a:pt x="46801" y="8946"/>
                    <a:pt x="46747" y="8316"/>
                    <a:pt x="46878" y="7984"/>
                  </a:cubicBezTo>
                  <a:cubicBezTo>
                    <a:pt x="46891" y="7949"/>
                    <a:pt x="46909" y="7914"/>
                    <a:pt x="46932" y="7879"/>
                  </a:cubicBezTo>
                  <a:cubicBezTo>
                    <a:pt x="47004" y="7774"/>
                    <a:pt x="47085" y="7738"/>
                    <a:pt x="47164" y="7738"/>
                  </a:cubicBezTo>
                  <a:cubicBezTo>
                    <a:pt x="47305" y="7738"/>
                    <a:pt x="47438" y="7854"/>
                    <a:pt x="47497" y="7898"/>
                  </a:cubicBezTo>
                  <a:cubicBezTo>
                    <a:pt x="47502" y="7902"/>
                    <a:pt x="47507" y="7904"/>
                    <a:pt x="47512" y="7904"/>
                  </a:cubicBezTo>
                  <a:cubicBezTo>
                    <a:pt x="47569" y="7904"/>
                    <a:pt x="47551" y="7604"/>
                    <a:pt x="47739" y="7604"/>
                  </a:cubicBezTo>
                  <a:close/>
                  <a:moveTo>
                    <a:pt x="39883" y="9846"/>
                  </a:moveTo>
                  <a:lnTo>
                    <a:pt x="39883" y="9846"/>
                  </a:lnTo>
                  <a:cubicBezTo>
                    <a:pt x="39880" y="9916"/>
                    <a:pt x="39931" y="10025"/>
                    <a:pt x="40014" y="10157"/>
                  </a:cubicBezTo>
                  <a:lnTo>
                    <a:pt x="40014" y="10157"/>
                  </a:lnTo>
                  <a:cubicBezTo>
                    <a:pt x="39932" y="10026"/>
                    <a:pt x="39881" y="9917"/>
                    <a:pt x="39883" y="9846"/>
                  </a:cubicBezTo>
                  <a:close/>
                  <a:moveTo>
                    <a:pt x="40014" y="10157"/>
                  </a:moveTo>
                  <a:cubicBezTo>
                    <a:pt x="40151" y="10377"/>
                    <a:pt x="40377" y="10659"/>
                    <a:pt x="40593" y="10923"/>
                  </a:cubicBezTo>
                  <a:cubicBezTo>
                    <a:pt x="40378" y="10658"/>
                    <a:pt x="40152" y="10377"/>
                    <a:pt x="40014" y="10157"/>
                  </a:cubicBezTo>
                  <a:close/>
                  <a:moveTo>
                    <a:pt x="53855" y="1"/>
                  </a:moveTo>
                  <a:cubicBezTo>
                    <a:pt x="53626" y="1"/>
                    <a:pt x="53258" y="90"/>
                    <a:pt x="53236" y="199"/>
                  </a:cubicBezTo>
                  <a:cubicBezTo>
                    <a:pt x="53207" y="338"/>
                    <a:pt x="52465" y="445"/>
                    <a:pt x="52326" y="502"/>
                  </a:cubicBezTo>
                  <a:cubicBezTo>
                    <a:pt x="52188" y="556"/>
                    <a:pt x="51641" y="638"/>
                    <a:pt x="51449" y="666"/>
                  </a:cubicBezTo>
                  <a:cubicBezTo>
                    <a:pt x="51256" y="695"/>
                    <a:pt x="51064" y="859"/>
                    <a:pt x="50817" y="859"/>
                  </a:cubicBezTo>
                  <a:cubicBezTo>
                    <a:pt x="50571" y="859"/>
                    <a:pt x="50104" y="887"/>
                    <a:pt x="49883" y="1051"/>
                  </a:cubicBezTo>
                  <a:cubicBezTo>
                    <a:pt x="49794" y="1118"/>
                    <a:pt x="49682" y="1135"/>
                    <a:pt x="49569" y="1135"/>
                  </a:cubicBezTo>
                  <a:cubicBezTo>
                    <a:pt x="49458" y="1135"/>
                    <a:pt x="49346" y="1119"/>
                    <a:pt x="49255" y="1119"/>
                  </a:cubicBezTo>
                  <a:cubicBezTo>
                    <a:pt x="49212" y="1119"/>
                    <a:pt x="49173" y="1123"/>
                    <a:pt x="49141" y="1134"/>
                  </a:cubicBezTo>
                  <a:cubicBezTo>
                    <a:pt x="49096" y="1148"/>
                    <a:pt x="49043" y="1153"/>
                    <a:pt x="48988" y="1153"/>
                  </a:cubicBezTo>
                  <a:cubicBezTo>
                    <a:pt x="48899" y="1153"/>
                    <a:pt x="48804" y="1141"/>
                    <a:pt x="48730" y="1141"/>
                  </a:cubicBezTo>
                  <a:cubicBezTo>
                    <a:pt x="48683" y="1141"/>
                    <a:pt x="48644" y="1146"/>
                    <a:pt x="48620" y="1162"/>
                  </a:cubicBezTo>
                  <a:cubicBezTo>
                    <a:pt x="48538" y="1216"/>
                    <a:pt x="48567" y="1544"/>
                    <a:pt x="48649" y="1683"/>
                  </a:cubicBezTo>
                  <a:cubicBezTo>
                    <a:pt x="48731" y="1822"/>
                    <a:pt x="49170" y="1875"/>
                    <a:pt x="49198" y="1957"/>
                  </a:cubicBezTo>
                  <a:cubicBezTo>
                    <a:pt x="49223" y="2043"/>
                    <a:pt x="48756" y="2043"/>
                    <a:pt x="48538" y="2068"/>
                  </a:cubicBezTo>
                  <a:cubicBezTo>
                    <a:pt x="48317" y="2096"/>
                    <a:pt x="48374" y="2371"/>
                    <a:pt x="48428" y="2507"/>
                  </a:cubicBezTo>
                  <a:cubicBezTo>
                    <a:pt x="48482" y="2646"/>
                    <a:pt x="48207" y="2784"/>
                    <a:pt x="48043" y="2838"/>
                  </a:cubicBezTo>
                  <a:cubicBezTo>
                    <a:pt x="47879" y="2892"/>
                    <a:pt x="48043" y="3166"/>
                    <a:pt x="48207" y="3166"/>
                  </a:cubicBezTo>
                  <a:cubicBezTo>
                    <a:pt x="48374" y="3166"/>
                    <a:pt x="48510" y="3305"/>
                    <a:pt x="48649" y="3305"/>
                  </a:cubicBezTo>
                  <a:cubicBezTo>
                    <a:pt x="48785" y="3305"/>
                    <a:pt x="48813" y="3580"/>
                    <a:pt x="48813" y="3744"/>
                  </a:cubicBezTo>
                  <a:cubicBezTo>
                    <a:pt x="48813" y="3908"/>
                    <a:pt x="48649" y="3965"/>
                    <a:pt x="48428" y="3965"/>
                  </a:cubicBezTo>
                  <a:cubicBezTo>
                    <a:pt x="48207" y="3965"/>
                    <a:pt x="48100" y="3798"/>
                    <a:pt x="47961" y="3773"/>
                  </a:cubicBezTo>
                  <a:cubicBezTo>
                    <a:pt x="47954" y="3771"/>
                    <a:pt x="47948" y="3770"/>
                    <a:pt x="47942" y="3770"/>
                  </a:cubicBezTo>
                  <a:cubicBezTo>
                    <a:pt x="47827" y="3770"/>
                    <a:pt x="47845" y="4021"/>
                    <a:pt x="47743" y="4072"/>
                  </a:cubicBezTo>
                  <a:cubicBezTo>
                    <a:pt x="47732" y="4078"/>
                    <a:pt x="47721" y="4081"/>
                    <a:pt x="47711" y="4081"/>
                  </a:cubicBezTo>
                  <a:cubicBezTo>
                    <a:pt x="47625" y="4081"/>
                    <a:pt x="47587" y="3880"/>
                    <a:pt x="47440" y="3880"/>
                  </a:cubicBezTo>
                  <a:cubicBezTo>
                    <a:pt x="47276" y="3880"/>
                    <a:pt x="47083" y="3855"/>
                    <a:pt x="47026" y="3690"/>
                  </a:cubicBezTo>
                  <a:cubicBezTo>
                    <a:pt x="46997" y="3600"/>
                    <a:pt x="46872" y="3551"/>
                    <a:pt x="46736" y="3551"/>
                  </a:cubicBezTo>
                  <a:cubicBezTo>
                    <a:pt x="46621" y="3551"/>
                    <a:pt x="46499" y="3587"/>
                    <a:pt x="46423" y="3662"/>
                  </a:cubicBezTo>
                  <a:cubicBezTo>
                    <a:pt x="46357" y="3729"/>
                    <a:pt x="46308" y="3755"/>
                    <a:pt x="46264" y="3755"/>
                  </a:cubicBezTo>
                  <a:cubicBezTo>
                    <a:pt x="46200" y="3755"/>
                    <a:pt x="46147" y="3699"/>
                    <a:pt x="46067" y="3634"/>
                  </a:cubicBezTo>
                  <a:cubicBezTo>
                    <a:pt x="46036" y="3608"/>
                    <a:pt x="45991" y="3598"/>
                    <a:pt x="45939" y="3598"/>
                  </a:cubicBezTo>
                  <a:cubicBezTo>
                    <a:pt x="45763" y="3598"/>
                    <a:pt x="45505" y="3721"/>
                    <a:pt x="45464" y="3826"/>
                  </a:cubicBezTo>
                  <a:cubicBezTo>
                    <a:pt x="45432" y="3909"/>
                    <a:pt x="45312" y="3961"/>
                    <a:pt x="45174" y="3961"/>
                  </a:cubicBezTo>
                  <a:cubicBezTo>
                    <a:pt x="45079" y="3961"/>
                    <a:pt x="44976" y="3936"/>
                    <a:pt x="44886" y="3880"/>
                  </a:cubicBezTo>
                  <a:cubicBezTo>
                    <a:pt x="44767" y="3806"/>
                    <a:pt x="44672" y="3757"/>
                    <a:pt x="44610" y="3757"/>
                  </a:cubicBezTo>
                  <a:cubicBezTo>
                    <a:pt x="44558" y="3757"/>
                    <a:pt x="44529" y="3793"/>
                    <a:pt x="44529" y="3880"/>
                  </a:cubicBezTo>
                  <a:cubicBezTo>
                    <a:pt x="44529" y="3944"/>
                    <a:pt x="44511" y="3969"/>
                    <a:pt x="44487" y="3969"/>
                  </a:cubicBezTo>
                  <a:cubicBezTo>
                    <a:pt x="44438" y="3969"/>
                    <a:pt x="44365" y="3871"/>
                    <a:pt x="44365" y="3798"/>
                  </a:cubicBezTo>
                  <a:cubicBezTo>
                    <a:pt x="44365" y="3690"/>
                    <a:pt x="44008" y="3469"/>
                    <a:pt x="43844" y="3359"/>
                  </a:cubicBezTo>
                  <a:cubicBezTo>
                    <a:pt x="43677" y="3249"/>
                    <a:pt x="43156" y="3249"/>
                    <a:pt x="43128" y="3141"/>
                  </a:cubicBezTo>
                  <a:cubicBezTo>
                    <a:pt x="43113" y="3079"/>
                    <a:pt x="43002" y="3026"/>
                    <a:pt x="42892" y="3026"/>
                  </a:cubicBezTo>
                  <a:cubicBezTo>
                    <a:pt x="42808" y="3026"/>
                    <a:pt x="42725" y="3057"/>
                    <a:pt x="42689" y="3141"/>
                  </a:cubicBezTo>
                  <a:cubicBezTo>
                    <a:pt x="42657" y="3214"/>
                    <a:pt x="42618" y="3239"/>
                    <a:pt x="42575" y="3239"/>
                  </a:cubicBezTo>
                  <a:cubicBezTo>
                    <a:pt x="42507" y="3239"/>
                    <a:pt x="42429" y="3174"/>
                    <a:pt x="42361" y="3141"/>
                  </a:cubicBezTo>
                  <a:cubicBezTo>
                    <a:pt x="42342" y="3132"/>
                    <a:pt x="42321" y="3128"/>
                    <a:pt x="42296" y="3128"/>
                  </a:cubicBezTo>
                  <a:cubicBezTo>
                    <a:pt x="42173" y="3128"/>
                    <a:pt x="41986" y="3232"/>
                    <a:pt x="41893" y="3277"/>
                  </a:cubicBezTo>
                  <a:cubicBezTo>
                    <a:pt x="41783" y="3331"/>
                    <a:pt x="41426" y="3580"/>
                    <a:pt x="41234" y="3580"/>
                  </a:cubicBezTo>
                  <a:cubicBezTo>
                    <a:pt x="41041" y="3580"/>
                    <a:pt x="41152" y="3826"/>
                    <a:pt x="40905" y="3880"/>
                  </a:cubicBezTo>
                  <a:cubicBezTo>
                    <a:pt x="40659" y="3937"/>
                    <a:pt x="40713" y="4101"/>
                    <a:pt x="40741" y="4211"/>
                  </a:cubicBezTo>
                  <a:cubicBezTo>
                    <a:pt x="40766" y="4322"/>
                    <a:pt x="40905" y="4514"/>
                    <a:pt x="40684" y="4596"/>
                  </a:cubicBezTo>
                  <a:cubicBezTo>
                    <a:pt x="40663" y="4605"/>
                    <a:pt x="40642" y="4608"/>
                    <a:pt x="40623" y="4608"/>
                  </a:cubicBezTo>
                  <a:cubicBezTo>
                    <a:pt x="40448" y="4608"/>
                    <a:pt x="40362" y="4305"/>
                    <a:pt x="40189" y="4183"/>
                  </a:cubicBezTo>
                  <a:cubicBezTo>
                    <a:pt x="40139" y="4148"/>
                    <a:pt x="40092" y="4133"/>
                    <a:pt x="40049" y="4133"/>
                  </a:cubicBezTo>
                  <a:cubicBezTo>
                    <a:pt x="39924" y="4133"/>
                    <a:pt x="39835" y="4261"/>
                    <a:pt x="39835" y="4404"/>
                  </a:cubicBezTo>
                  <a:cubicBezTo>
                    <a:pt x="39835" y="4596"/>
                    <a:pt x="39614" y="4596"/>
                    <a:pt x="39504" y="4789"/>
                  </a:cubicBezTo>
                  <a:cubicBezTo>
                    <a:pt x="39396" y="4978"/>
                    <a:pt x="39696" y="5007"/>
                    <a:pt x="39696" y="5089"/>
                  </a:cubicBezTo>
                  <a:cubicBezTo>
                    <a:pt x="39696" y="5171"/>
                    <a:pt x="39532" y="5253"/>
                    <a:pt x="39479" y="5281"/>
                  </a:cubicBezTo>
                  <a:cubicBezTo>
                    <a:pt x="39425" y="5310"/>
                    <a:pt x="39286" y="5584"/>
                    <a:pt x="39340" y="5667"/>
                  </a:cubicBezTo>
                  <a:cubicBezTo>
                    <a:pt x="39396" y="5749"/>
                    <a:pt x="39725" y="5720"/>
                    <a:pt x="39696" y="5913"/>
                  </a:cubicBezTo>
                  <a:cubicBezTo>
                    <a:pt x="39674" y="6083"/>
                    <a:pt x="39649" y="6253"/>
                    <a:pt x="39757" y="6253"/>
                  </a:cubicBezTo>
                  <a:cubicBezTo>
                    <a:pt x="39771" y="6253"/>
                    <a:pt x="39788" y="6250"/>
                    <a:pt x="39807" y="6244"/>
                  </a:cubicBezTo>
                  <a:cubicBezTo>
                    <a:pt x="39889" y="6216"/>
                    <a:pt x="39972" y="6209"/>
                    <a:pt x="40048" y="6209"/>
                  </a:cubicBezTo>
                  <a:cubicBezTo>
                    <a:pt x="40123" y="6209"/>
                    <a:pt x="40192" y="6216"/>
                    <a:pt x="40246" y="6216"/>
                  </a:cubicBezTo>
                  <a:cubicBezTo>
                    <a:pt x="40356" y="6216"/>
                    <a:pt x="40438" y="6437"/>
                    <a:pt x="40631" y="6655"/>
                  </a:cubicBezTo>
                  <a:cubicBezTo>
                    <a:pt x="40823" y="6876"/>
                    <a:pt x="40909" y="6986"/>
                    <a:pt x="40713" y="7040"/>
                  </a:cubicBezTo>
                  <a:cubicBezTo>
                    <a:pt x="40520" y="7097"/>
                    <a:pt x="40605" y="7204"/>
                    <a:pt x="40852" y="7318"/>
                  </a:cubicBezTo>
                  <a:cubicBezTo>
                    <a:pt x="40921" y="7349"/>
                    <a:pt x="40991" y="7390"/>
                    <a:pt x="41054" y="7434"/>
                  </a:cubicBezTo>
                  <a:cubicBezTo>
                    <a:pt x="41092" y="7409"/>
                    <a:pt x="41129" y="7384"/>
                    <a:pt x="41164" y="7355"/>
                  </a:cubicBezTo>
                  <a:cubicBezTo>
                    <a:pt x="41426" y="7125"/>
                    <a:pt x="41865" y="6906"/>
                    <a:pt x="42249" y="6906"/>
                  </a:cubicBezTo>
                  <a:cubicBezTo>
                    <a:pt x="42324" y="6906"/>
                    <a:pt x="42396" y="6914"/>
                    <a:pt x="42465" y="6932"/>
                  </a:cubicBezTo>
                  <a:cubicBezTo>
                    <a:pt x="42592" y="6966"/>
                    <a:pt x="42711" y="6972"/>
                    <a:pt x="42822" y="6972"/>
                  </a:cubicBezTo>
                  <a:cubicBezTo>
                    <a:pt x="42897" y="6972"/>
                    <a:pt x="42969" y="6969"/>
                    <a:pt x="43035" y="6969"/>
                  </a:cubicBezTo>
                  <a:cubicBezTo>
                    <a:pt x="43194" y="6969"/>
                    <a:pt x="43324" y="6987"/>
                    <a:pt x="43415" y="7112"/>
                  </a:cubicBezTo>
                  <a:cubicBezTo>
                    <a:pt x="43601" y="7368"/>
                    <a:pt x="43415" y="7848"/>
                    <a:pt x="43488" y="8031"/>
                  </a:cubicBezTo>
                  <a:cubicBezTo>
                    <a:pt x="43538" y="8166"/>
                    <a:pt x="43341" y="8212"/>
                    <a:pt x="43124" y="8212"/>
                  </a:cubicBezTo>
                  <a:cubicBezTo>
                    <a:pt x="43043" y="8212"/>
                    <a:pt x="42959" y="8205"/>
                    <a:pt x="42885" y="8195"/>
                  </a:cubicBezTo>
                  <a:cubicBezTo>
                    <a:pt x="42855" y="8191"/>
                    <a:pt x="42822" y="8189"/>
                    <a:pt x="42787" y="8189"/>
                  </a:cubicBezTo>
                  <a:cubicBezTo>
                    <a:pt x="42493" y="8189"/>
                    <a:pt x="42050" y="8323"/>
                    <a:pt x="42118" y="8470"/>
                  </a:cubicBezTo>
                  <a:cubicBezTo>
                    <a:pt x="42176" y="8599"/>
                    <a:pt x="42317" y="8875"/>
                    <a:pt x="42181" y="8875"/>
                  </a:cubicBezTo>
                  <a:cubicBezTo>
                    <a:pt x="42148" y="8875"/>
                    <a:pt x="42097" y="8858"/>
                    <a:pt x="42023" y="8817"/>
                  </a:cubicBezTo>
                  <a:cubicBezTo>
                    <a:pt x="41949" y="8776"/>
                    <a:pt x="41884" y="8759"/>
                    <a:pt x="41830" y="8759"/>
                  </a:cubicBezTo>
                  <a:cubicBezTo>
                    <a:pt x="41612" y="8759"/>
                    <a:pt x="41552" y="9019"/>
                    <a:pt x="41713" y="9019"/>
                  </a:cubicBezTo>
                  <a:cubicBezTo>
                    <a:pt x="41916" y="9019"/>
                    <a:pt x="42190" y="9256"/>
                    <a:pt x="42190" y="9423"/>
                  </a:cubicBezTo>
                  <a:cubicBezTo>
                    <a:pt x="42190" y="9578"/>
                    <a:pt x="42204" y="9903"/>
                    <a:pt x="42355" y="9903"/>
                  </a:cubicBezTo>
                  <a:cubicBezTo>
                    <a:pt x="42366" y="9903"/>
                    <a:pt x="42379" y="9901"/>
                    <a:pt x="42392" y="9897"/>
                  </a:cubicBezTo>
                  <a:cubicBezTo>
                    <a:pt x="42407" y="9892"/>
                    <a:pt x="42420" y="9890"/>
                    <a:pt x="42432" y="9890"/>
                  </a:cubicBezTo>
                  <a:cubicBezTo>
                    <a:pt x="42572" y="9890"/>
                    <a:pt x="42592" y="10153"/>
                    <a:pt x="42810" y="10153"/>
                  </a:cubicBezTo>
                  <a:cubicBezTo>
                    <a:pt x="42817" y="10153"/>
                    <a:pt x="42824" y="10153"/>
                    <a:pt x="42831" y="10152"/>
                  </a:cubicBezTo>
                  <a:cubicBezTo>
                    <a:pt x="42852" y="10151"/>
                    <a:pt x="42873" y="10150"/>
                    <a:pt x="42894" y="10150"/>
                  </a:cubicBezTo>
                  <a:cubicBezTo>
                    <a:pt x="43125" y="10150"/>
                    <a:pt x="43307" y="10248"/>
                    <a:pt x="43125" y="10465"/>
                  </a:cubicBezTo>
                  <a:cubicBezTo>
                    <a:pt x="42942" y="10678"/>
                    <a:pt x="43191" y="11237"/>
                    <a:pt x="43295" y="11237"/>
                  </a:cubicBezTo>
                  <a:cubicBezTo>
                    <a:pt x="43307" y="11237"/>
                    <a:pt x="43316" y="11231"/>
                    <a:pt x="43323" y="11216"/>
                  </a:cubicBezTo>
                  <a:cubicBezTo>
                    <a:pt x="43371" y="11125"/>
                    <a:pt x="43330" y="10923"/>
                    <a:pt x="43402" y="10796"/>
                  </a:cubicBezTo>
                  <a:cubicBezTo>
                    <a:pt x="43441" y="10732"/>
                    <a:pt x="43510" y="10683"/>
                    <a:pt x="43638" y="10683"/>
                  </a:cubicBezTo>
                  <a:cubicBezTo>
                    <a:pt x="43655" y="10683"/>
                    <a:pt x="43673" y="10684"/>
                    <a:pt x="43693" y="10686"/>
                  </a:cubicBezTo>
                  <a:cubicBezTo>
                    <a:pt x="44132" y="10724"/>
                    <a:pt x="43930" y="11235"/>
                    <a:pt x="44169" y="11251"/>
                  </a:cubicBezTo>
                  <a:cubicBezTo>
                    <a:pt x="44404" y="11269"/>
                    <a:pt x="44672" y="11621"/>
                    <a:pt x="44476" y="11621"/>
                  </a:cubicBezTo>
                  <a:cubicBezTo>
                    <a:pt x="44472" y="11621"/>
                    <a:pt x="44468" y="11620"/>
                    <a:pt x="44463" y="11620"/>
                  </a:cubicBezTo>
                  <a:cubicBezTo>
                    <a:pt x="44454" y="11619"/>
                    <a:pt x="44445" y="11619"/>
                    <a:pt x="44435" y="11619"/>
                  </a:cubicBezTo>
                  <a:cubicBezTo>
                    <a:pt x="44257" y="11619"/>
                    <a:pt x="44102" y="11763"/>
                    <a:pt x="43930" y="11763"/>
                  </a:cubicBezTo>
                  <a:cubicBezTo>
                    <a:pt x="43901" y="11763"/>
                    <a:pt x="43871" y="11759"/>
                    <a:pt x="43841" y="11750"/>
                  </a:cubicBezTo>
                  <a:cubicBezTo>
                    <a:pt x="43705" y="11705"/>
                    <a:pt x="43548" y="11617"/>
                    <a:pt x="43430" y="11617"/>
                  </a:cubicBezTo>
                  <a:cubicBezTo>
                    <a:pt x="43357" y="11617"/>
                    <a:pt x="43299" y="11651"/>
                    <a:pt x="43270" y="11750"/>
                  </a:cubicBezTo>
                  <a:cubicBezTo>
                    <a:pt x="43200" y="12000"/>
                    <a:pt x="43112" y="12259"/>
                    <a:pt x="43371" y="12259"/>
                  </a:cubicBezTo>
                  <a:cubicBezTo>
                    <a:pt x="43380" y="12259"/>
                    <a:pt x="43389" y="12258"/>
                    <a:pt x="43399" y="12258"/>
                  </a:cubicBezTo>
                  <a:cubicBezTo>
                    <a:pt x="43410" y="12257"/>
                    <a:pt x="43421" y="12257"/>
                    <a:pt x="43431" y="12257"/>
                  </a:cubicBezTo>
                  <a:cubicBezTo>
                    <a:pt x="43688" y="12257"/>
                    <a:pt x="43628" y="12448"/>
                    <a:pt x="43437" y="12643"/>
                  </a:cubicBezTo>
                  <a:cubicBezTo>
                    <a:pt x="43367" y="12714"/>
                    <a:pt x="43383" y="12732"/>
                    <a:pt x="43436" y="12732"/>
                  </a:cubicBezTo>
                  <a:cubicBezTo>
                    <a:pt x="43486" y="12732"/>
                    <a:pt x="43569" y="12716"/>
                    <a:pt x="43642" y="12716"/>
                  </a:cubicBezTo>
                  <a:cubicBezTo>
                    <a:pt x="43712" y="12716"/>
                    <a:pt x="43772" y="12731"/>
                    <a:pt x="43784" y="12788"/>
                  </a:cubicBezTo>
                  <a:cubicBezTo>
                    <a:pt x="43822" y="12971"/>
                    <a:pt x="43986" y="12993"/>
                    <a:pt x="43911" y="13284"/>
                  </a:cubicBezTo>
                  <a:cubicBezTo>
                    <a:pt x="43866" y="13470"/>
                    <a:pt x="43898" y="13839"/>
                    <a:pt x="43914" y="14114"/>
                  </a:cubicBezTo>
                  <a:cubicBezTo>
                    <a:pt x="43920" y="14272"/>
                    <a:pt x="43920" y="14398"/>
                    <a:pt x="43892" y="14436"/>
                  </a:cubicBezTo>
                  <a:cubicBezTo>
                    <a:pt x="43797" y="14581"/>
                    <a:pt x="43090" y="14714"/>
                    <a:pt x="42556" y="14733"/>
                  </a:cubicBezTo>
                  <a:cubicBezTo>
                    <a:pt x="42549" y="14733"/>
                    <a:pt x="42542" y="14733"/>
                    <a:pt x="42535" y="14733"/>
                  </a:cubicBezTo>
                  <a:cubicBezTo>
                    <a:pt x="42022" y="14733"/>
                    <a:pt x="41981" y="14054"/>
                    <a:pt x="41423" y="14054"/>
                  </a:cubicBezTo>
                  <a:cubicBezTo>
                    <a:pt x="41010" y="14054"/>
                    <a:pt x="40697" y="13675"/>
                    <a:pt x="40672" y="13322"/>
                  </a:cubicBezTo>
                  <a:cubicBezTo>
                    <a:pt x="40659" y="13192"/>
                    <a:pt x="40700" y="13060"/>
                    <a:pt x="40782" y="12955"/>
                  </a:cubicBezTo>
                  <a:cubicBezTo>
                    <a:pt x="41092" y="12570"/>
                    <a:pt x="41328" y="11967"/>
                    <a:pt x="41148" y="11639"/>
                  </a:cubicBezTo>
                  <a:cubicBezTo>
                    <a:pt x="41070" y="11503"/>
                    <a:pt x="40839" y="11222"/>
                    <a:pt x="40593" y="10923"/>
                  </a:cubicBezTo>
                  <a:cubicBezTo>
                    <a:pt x="40517" y="11150"/>
                    <a:pt x="40246" y="11087"/>
                    <a:pt x="40192" y="11216"/>
                  </a:cubicBezTo>
                  <a:cubicBezTo>
                    <a:pt x="40176" y="11258"/>
                    <a:pt x="40152" y="11272"/>
                    <a:pt x="40124" y="11272"/>
                  </a:cubicBezTo>
                  <a:cubicBezTo>
                    <a:pt x="40068" y="11272"/>
                    <a:pt x="39995" y="11213"/>
                    <a:pt x="39941" y="11213"/>
                  </a:cubicBezTo>
                  <a:cubicBezTo>
                    <a:pt x="39934" y="11213"/>
                    <a:pt x="39927" y="11214"/>
                    <a:pt x="39920" y="11216"/>
                  </a:cubicBezTo>
                  <a:cubicBezTo>
                    <a:pt x="39917" y="11217"/>
                    <a:pt x="39914" y="11218"/>
                    <a:pt x="39910" y="11218"/>
                  </a:cubicBezTo>
                  <a:cubicBezTo>
                    <a:pt x="39822" y="11218"/>
                    <a:pt x="39635" y="10912"/>
                    <a:pt x="39453" y="10888"/>
                  </a:cubicBezTo>
                  <a:cubicBezTo>
                    <a:pt x="39269" y="10861"/>
                    <a:pt x="38984" y="10608"/>
                    <a:pt x="38888" y="10608"/>
                  </a:cubicBezTo>
                  <a:cubicBezTo>
                    <a:pt x="38883" y="10608"/>
                    <a:pt x="38879" y="10609"/>
                    <a:pt x="38876" y="10610"/>
                  </a:cubicBezTo>
                  <a:cubicBezTo>
                    <a:pt x="38873" y="10611"/>
                    <a:pt x="38870" y="10611"/>
                    <a:pt x="38868" y="10611"/>
                  </a:cubicBezTo>
                  <a:cubicBezTo>
                    <a:pt x="38793" y="10611"/>
                    <a:pt x="38790" y="10225"/>
                    <a:pt x="38683" y="10225"/>
                  </a:cubicBezTo>
                  <a:cubicBezTo>
                    <a:pt x="38573" y="10225"/>
                    <a:pt x="38573" y="10143"/>
                    <a:pt x="38462" y="10143"/>
                  </a:cubicBezTo>
                  <a:cubicBezTo>
                    <a:pt x="38355" y="10143"/>
                    <a:pt x="37941" y="10143"/>
                    <a:pt x="37831" y="10225"/>
                  </a:cubicBezTo>
                  <a:cubicBezTo>
                    <a:pt x="37816" y="10236"/>
                    <a:pt x="37801" y="10241"/>
                    <a:pt x="37786" y="10241"/>
                  </a:cubicBezTo>
                  <a:cubicBezTo>
                    <a:pt x="37686" y="10241"/>
                    <a:pt x="37566" y="10035"/>
                    <a:pt x="37449" y="10035"/>
                  </a:cubicBezTo>
                  <a:cubicBezTo>
                    <a:pt x="37310" y="10035"/>
                    <a:pt x="37146" y="9897"/>
                    <a:pt x="37064" y="9786"/>
                  </a:cubicBezTo>
                  <a:cubicBezTo>
                    <a:pt x="37039" y="9755"/>
                    <a:pt x="36967" y="9746"/>
                    <a:pt x="36872" y="9746"/>
                  </a:cubicBezTo>
                  <a:cubicBezTo>
                    <a:pt x="36742" y="9746"/>
                    <a:pt x="36569" y="9762"/>
                    <a:pt x="36415" y="9762"/>
                  </a:cubicBezTo>
                  <a:cubicBezTo>
                    <a:pt x="36283" y="9762"/>
                    <a:pt x="36165" y="9750"/>
                    <a:pt x="36101" y="9704"/>
                  </a:cubicBezTo>
                  <a:cubicBezTo>
                    <a:pt x="35929" y="9580"/>
                    <a:pt x="35628" y="9482"/>
                    <a:pt x="35428" y="9482"/>
                  </a:cubicBezTo>
                  <a:cubicBezTo>
                    <a:pt x="35403" y="9482"/>
                    <a:pt x="35380" y="9483"/>
                    <a:pt x="35359" y="9486"/>
                  </a:cubicBezTo>
                  <a:cubicBezTo>
                    <a:pt x="35277" y="9508"/>
                    <a:pt x="35201" y="9543"/>
                    <a:pt x="35132" y="9590"/>
                  </a:cubicBezTo>
                  <a:cubicBezTo>
                    <a:pt x="35492" y="9805"/>
                    <a:pt x="36012" y="9748"/>
                    <a:pt x="36085" y="10127"/>
                  </a:cubicBezTo>
                  <a:cubicBezTo>
                    <a:pt x="36167" y="10566"/>
                    <a:pt x="36413" y="10392"/>
                    <a:pt x="36322" y="10765"/>
                  </a:cubicBezTo>
                  <a:cubicBezTo>
                    <a:pt x="36297" y="10847"/>
                    <a:pt x="36246" y="10923"/>
                    <a:pt x="36180" y="10976"/>
                  </a:cubicBezTo>
                  <a:cubicBezTo>
                    <a:pt x="35925" y="11207"/>
                    <a:pt x="35420" y="11378"/>
                    <a:pt x="35150" y="11378"/>
                  </a:cubicBezTo>
                  <a:cubicBezTo>
                    <a:pt x="35102" y="11378"/>
                    <a:pt x="35061" y="11373"/>
                    <a:pt x="35031" y="11361"/>
                  </a:cubicBezTo>
                  <a:cubicBezTo>
                    <a:pt x="34963" y="11336"/>
                    <a:pt x="34877" y="11327"/>
                    <a:pt x="34781" y="11327"/>
                  </a:cubicBezTo>
                  <a:cubicBezTo>
                    <a:pt x="34530" y="11327"/>
                    <a:pt x="34209" y="11390"/>
                    <a:pt x="33951" y="11390"/>
                  </a:cubicBezTo>
                  <a:cubicBezTo>
                    <a:pt x="33607" y="11390"/>
                    <a:pt x="33501" y="11149"/>
                    <a:pt x="33244" y="11149"/>
                  </a:cubicBezTo>
                  <a:cubicBezTo>
                    <a:pt x="33235" y="11149"/>
                    <a:pt x="33225" y="11149"/>
                    <a:pt x="33216" y="11150"/>
                  </a:cubicBezTo>
                  <a:cubicBezTo>
                    <a:pt x="33206" y="11150"/>
                    <a:pt x="33197" y="11151"/>
                    <a:pt x="33188" y="11151"/>
                  </a:cubicBezTo>
                  <a:cubicBezTo>
                    <a:pt x="32941" y="11151"/>
                    <a:pt x="32932" y="10904"/>
                    <a:pt x="32669" y="10904"/>
                  </a:cubicBezTo>
                  <a:cubicBezTo>
                    <a:pt x="32398" y="10904"/>
                    <a:pt x="32603" y="10765"/>
                    <a:pt x="31745" y="10657"/>
                  </a:cubicBezTo>
                  <a:cubicBezTo>
                    <a:pt x="31655" y="10646"/>
                    <a:pt x="31566" y="10641"/>
                    <a:pt x="31479" y="10641"/>
                  </a:cubicBezTo>
                  <a:cubicBezTo>
                    <a:pt x="30736" y="10641"/>
                    <a:pt x="30115" y="11020"/>
                    <a:pt x="29869" y="11232"/>
                  </a:cubicBezTo>
                  <a:cubicBezTo>
                    <a:pt x="29770" y="11319"/>
                    <a:pt x="29577" y="11344"/>
                    <a:pt x="29367" y="11344"/>
                  </a:cubicBezTo>
                  <a:cubicBezTo>
                    <a:pt x="29075" y="11344"/>
                    <a:pt x="28749" y="11295"/>
                    <a:pt x="28597" y="11295"/>
                  </a:cubicBezTo>
                  <a:cubicBezTo>
                    <a:pt x="28556" y="11295"/>
                    <a:pt x="28527" y="11299"/>
                    <a:pt x="28515" y="11308"/>
                  </a:cubicBezTo>
                  <a:cubicBezTo>
                    <a:pt x="28424" y="11371"/>
                    <a:pt x="28531" y="11655"/>
                    <a:pt x="28203" y="11781"/>
                  </a:cubicBezTo>
                  <a:cubicBezTo>
                    <a:pt x="28061" y="11834"/>
                    <a:pt x="27846" y="11842"/>
                    <a:pt x="27627" y="11842"/>
                  </a:cubicBezTo>
                  <a:cubicBezTo>
                    <a:pt x="27543" y="11842"/>
                    <a:pt x="27459" y="11840"/>
                    <a:pt x="27379" y="11840"/>
                  </a:cubicBezTo>
                  <a:cubicBezTo>
                    <a:pt x="27180" y="11840"/>
                    <a:pt x="27002" y="11847"/>
                    <a:pt x="26902" y="11892"/>
                  </a:cubicBezTo>
                  <a:cubicBezTo>
                    <a:pt x="26659" y="11999"/>
                    <a:pt x="26569" y="12350"/>
                    <a:pt x="26760" y="12350"/>
                  </a:cubicBezTo>
                  <a:cubicBezTo>
                    <a:pt x="26765" y="12350"/>
                    <a:pt x="26771" y="12350"/>
                    <a:pt x="26776" y="12349"/>
                  </a:cubicBezTo>
                  <a:cubicBezTo>
                    <a:pt x="26793" y="12348"/>
                    <a:pt x="26809" y="12347"/>
                    <a:pt x="26824" y="12347"/>
                  </a:cubicBezTo>
                  <a:cubicBezTo>
                    <a:pt x="27001" y="12347"/>
                    <a:pt x="27090" y="12442"/>
                    <a:pt x="27032" y="12523"/>
                  </a:cubicBezTo>
                  <a:cubicBezTo>
                    <a:pt x="26965" y="12611"/>
                    <a:pt x="27202" y="12870"/>
                    <a:pt x="27085" y="12981"/>
                  </a:cubicBezTo>
                  <a:cubicBezTo>
                    <a:pt x="26956" y="13097"/>
                    <a:pt x="26965" y="13303"/>
                    <a:pt x="27104" y="13410"/>
                  </a:cubicBezTo>
                  <a:cubicBezTo>
                    <a:pt x="27253" y="13520"/>
                    <a:pt x="27278" y="13726"/>
                    <a:pt x="27104" y="13748"/>
                  </a:cubicBezTo>
                  <a:cubicBezTo>
                    <a:pt x="26931" y="13770"/>
                    <a:pt x="27407" y="13978"/>
                    <a:pt x="27414" y="14070"/>
                  </a:cubicBezTo>
                  <a:cubicBezTo>
                    <a:pt x="27423" y="14158"/>
                    <a:pt x="27818" y="14206"/>
                    <a:pt x="27818" y="14319"/>
                  </a:cubicBezTo>
                  <a:cubicBezTo>
                    <a:pt x="27818" y="14395"/>
                    <a:pt x="27875" y="14434"/>
                    <a:pt x="27974" y="14434"/>
                  </a:cubicBezTo>
                  <a:cubicBezTo>
                    <a:pt x="28018" y="14434"/>
                    <a:pt x="28070" y="14426"/>
                    <a:pt x="28130" y="14411"/>
                  </a:cubicBezTo>
                  <a:cubicBezTo>
                    <a:pt x="28147" y="14406"/>
                    <a:pt x="28164" y="14404"/>
                    <a:pt x="28179" y="14404"/>
                  </a:cubicBezTo>
                  <a:cubicBezTo>
                    <a:pt x="28336" y="14404"/>
                    <a:pt x="28406" y="14636"/>
                    <a:pt x="28515" y="14802"/>
                  </a:cubicBezTo>
                  <a:cubicBezTo>
                    <a:pt x="28556" y="14863"/>
                    <a:pt x="28659" y="14889"/>
                    <a:pt x="28779" y="14889"/>
                  </a:cubicBezTo>
                  <a:cubicBezTo>
                    <a:pt x="29014" y="14889"/>
                    <a:pt x="29311" y="14789"/>
                    <a:pt x="29311" y="14657"/>
                  </a:cubicBezTo>
                  <a:cubicBezTo>
                    <a:pt x="29311" y="14487"/>
                    <a:pt x="29458" y="14421"/>
                    <a:pt x="29690" y="14421"/>
                  </a:cubicBezTo>
                  <a:cubicBezTo>
                    <a:pt x="29729" y="14421"/>
                    <a:pt x="29772" y="14423"/>
                    <a:pt x="29816" y="14426"/>
                  </a:cubicBezTo>
                  <a:cubicBezTo>
                    <a:pt x="30116" y="14449"/>
                    <a:pt x="30510" y="14865"/>
                    <a:pt x="30655" y="14922"/>
                  </a:cubicBezTo>
                  <a:cubicBezTo>
                    <a:pt x="30676" y="14930"/>
                    <a:pt x="30699" y="14933"/>
                    <a:pt x="30725" y="14933"/>
                  </a:cubicBezTo>
                  <a:cubicBezTo>
                    <a:pt x="30884" y="14933"/>
                    <a:pt x="31131" y="14812"/>
                    <a:pt x="31296" y="14812"/>
                  </a:cubicBezTo>
                  <a:cubicBezTo>
                    <a:pt x="31486" y="14812"/>
                    <a:pt x="31763" y="14509"/>
                    <a:pt x="31874" y="14445"/>
                  </a:cubicBezTo>
                  <a:cubicBezTo>
                    <a:pt x="31886" y="14438"/>
                    <a:pt x="31899" y="14435"/>
                    <a:pt x="31913" y="14435"/>
                  </a:cubicBezTo>
                  <a:cubicBezTo>
                    <a:pt x="32008" y="14435"/>
                    <a:pt x="32142" y="14584"/>
                    <a:pt x="32273" y="14584"/>
                  </a:cubicBezTo>
                  <a:cubicBezTo>
                    <a:pt x="32298" y="14584"/>
                    <a:pt x="32323" y="14579"/>
                    <a:pt x="32347" y="14565"/>
                  </a:cubicBezTo>
                  <a:cubicBezTo>
                    <a:pt x="32483" y="14492"/>
                    <a:pt x="32629" y="14416"/>
                    <a:pt x="32741" y="14416"/>
                  </a:cubicBezTo>
                  <a:cubicBezTo>
                    <a:pt x="32773" y="14416"/>
                    <a:pt x="32802" y="14422"/>
                    <a:pt x="32827" y="14436"/>
                  </a:cubicBezTo>
                  <a:cubicBezTo>
                    <a:pt x="32938" y="14496"/>
                    <a:pt x="32559" y="14783"/>
                    <a:pt x="32660" y="14932"/>
                  </a:cubicBezTo>
                  <a:cubicBezTo>
                    <a:pt x="32698" y="14988"/>
                    <a:pt x="32692" y="15064"/>
                    <a:pt x="32676" y="15140"/>
                  </a:cubicBezTo>
                  <a:cubicBezTo>
                    <a:pt x="32647" y="15254"/>
                    <a:pt x="32603" y="15370"/>
                    <a:pt x="32669" y="15452"/>
                  </a:cubicBezTo>
                  <a:cubicBezTo>
                    <a:pt x="32767" y="15576"/>
                    <a:pt x="32651" y="15718"/>
                    <a:pt x="32619" y="15910"/>
                  </a:cubicBezTo>
                  <a:cubicBezTo>
                    <a:pt x="32616" y="15939"/>
                    <a:pt x="32613" y="15967"/>
                    <a:pt x="32613" y="15992"/>
                  </a:cubicBezTo>
                  <a:cubicBezTo>
                    <a:pt x="32613" y="16178"/>
                    <a:pt x="32319" y="16567"/>
                    <a:pt x="32155" y="16920"/>
                  </a:cubicBezTo>
                  <a:cubicBezTo>
                    <a:pt x="32111" y="17012"/>
                    <a:pt x="32076" y="17110"/>
                    <a:pt x="32057" y="17211"/>
                  </a:cubicBezTo>
                  <a:cubicBezTo>
                    <a:pt x="32003" y="17539"/>
                    <a:pt x="31710" y="18085"/>
                    <a:pt x="31568" y="18312"/>
                  </a:cubicBezTo>
                  <a:cubicBezTo>
                    <a:pt x="31546" y="18347"/>
                    <a:pt x="31524" y="18379"/>
                    <a:pt x="31498" y="18407"/>
                  </a:cubicBezTo>
                  <a:cubicBezTo>
                    <a:pt x="31485" y="18421"/>
                    <a:pt x="31465" y="18426"/>
                    <a:pt x="31439" y="18426"/>
                  </a:cubicBezTo>
                  <a:cubicBezTo>
                    <a:pt x="31345" y="18426"/>
                    <a:pt x="31173" y="18357"/>
                    <a:pt x="30991" y="18357"/>
                  </a:cubicBezTo>
                  <a:cubicBezTo>
                    <a:pt x="30940" y="18357"/>
                    <a:pt x="30889" y="18362"/>
                    <a:pt x="30839" y="18376"/>
                  </a:cubicBezTo>
                  <a:cubicBezTo>
                    <a:pt x="30774" y="18392"/>
                    <a:pt x="30712" y="18400"/>
                    <a:pt x="30653" y="18400"/>
                  </a:cubicBezTo>
                  <a:cubicBezTo>
                    <a:pt x="30452" y="18400"/>
                    <a:pt x="30270" y="18315"/>
                    <a:pt x="30059" y="18208"/>
                  </a:cubicBezTo>
                  <a:cubicBezTo>
                    <a:pt x="29990" y="18173"/>
                    <a:pt x="29882" y="18158"/>
                    <a:pt x="29756" y="18158"/>
                  </a:cubicBezTo>
                  <a:cubicBezTo>
                    <a:pt x="29384" y="18158"/>
                    <a:pt x="28861" y="18289"/>
                    <a:pt x="28771" y="18417"/>
                  </a:cubicBezTo>
                  <a:cubicBezTo>
                    <a:pt x="28704" y="18514"/>
                    <a:pt x="28578" y="18558"/>
                    <a:pt x="28433" y="18558"/>
                  </a:cubicBezTo>
                  <a:cubicBezTo>
                    <a:pt x="28319" y="18558"/>
                    <a:pt x="28194" y="18531"/>
                    <a:pt x="28073" y="18483"/>
                  </a:cubicBezTo>
                  <a:cubicBezTo>
                    <a:pt x="27799" y="18372"/>
                    <a:pt x="27442" y="18208"/>
                    <a:pt x="26937" y="18161"/>
                  </a:cubicBezTo>
                  <a:cubicBezTo>
                    <a:pt x="26470" y="18120"/>
                    <a:pt x="26091" y="18050"/>
                    <a:pt x="26006" y="17940"/>
                  </a:cubicBezTo>
                  <a:cubicBezTo>
                    <a:pt x="25999" y="17930"/>
                    <a:pt x="25990" y="17924"/>
                    <a:pt x="25987" y="17915"/>
                  </a:cubicBezTo>
                  <a:cubicBezTo>
                    <a:pt x="25939" y="17785"/>
                    <a:pt x="25693" y="17776"/>
                    <a:pt x="25153" y="17697"/>
                  </a:cubicBezTo>
                  <a:cubicBezTo>
                    <a:pt x="24617" y="17615"/>
                    <a:pt x="24816" y="17245"/>
                    <a:pt x="24213" y="17211"/>
                  </a:cubicBezTo>
                  <a:cubicBezTo>
                    <a:pt x="24190" y="17209"/>
                    <a:pt x="24167" y="17209"/>
                    <a:pt x="24144" y="17209"/>
                  </a:cubicBezTo>
                  <a:cubicBezTo>
                    <a:pt x="23551" y="17209"/>
                    <a:pt x="22839" y="17668"/>
                    <a:pt x="22830" y="17915"/>
                  </a:cubicBezTo>
                  <a:cubicBezTo>
                    <a:pt x="22824" y="18170"/>
                    <a:pt x="23114" y="18454"/>
                    <a:pt x="22909" y="18723"/>
                  </a:cubicBezTo>
                  <a:cubicBezTo>
                    <a:pt x="22804" y="18860"/>
                    <a:pt x="22639" y="18933"/>
                    <a:pt x="22461" y="18933"/>
                  </a:cubicBezTo>
                  <a:cubicBezTo>
                    <a:pt x="22292" y="18933"/>
                    <a:pt x="22111" y="18867"/>
                    <a:pt x="21959" y="18729"/>
                  </a:cubicBezTo>
                  <a:cubicBezTo>
                    <a:pt x="21643" y="18442"/>
                    <a:pt x="21192" y="18319"/>
                    <a:pt x="20813" y="18319"/>
                  </a:cubicBezTo>
                  <a:cubicBezTo>
                    <a:pt x="20437" y="18319"/>
                    <a:pt x="20172" y="18079"/>
                    <a:pt x="20200" y="17877"/>
                  </a:cubicBezTo>
                  <a:cubicBezTo>
                    <a:pt x="20229" y="17678"/>
                    <a:pt x="20109" y="17586"/>
                    <a:pt x="19796" y="17520"/>
                  </a:cubicBezTo>
                  <a:cubicBezTo>
                    <a:pt x="19533" y="17466"/>
                    <a:pt x="19302" y="17273"/>
                    <a:pt x="18898" y="17273"/>
                  </a:cubicBezTo>
                  <a:cubicBezTo>
                    <a:pt x="18828" y="17273"/>
                    <a:pt x="18752" y="17279"/>
                    <a:pt x="18669" y="17293"/>
                  </a:cubicBezTo>
                  <a:cubicBezTo>
                    <a:pt x="18615" y="17302"/>
                    <a:pt x="18561" y="17306"/>
                    <a:pt x="18507" y="17306"/>
                  </a:cubicBezTo>
                  <a:cubicBezTo>
                    <a:pt x="18314" y="17306"/>
                    <a:pt x="18124" y="17250"/>
                    <a:pt x="17959" y="17144"/>
                  </a:cubicBezTo>
                  <a:cubicBezTo>
                    <a:pt x="17808" y="17047"/>
                    <a:pt x="17719" y="16936"/>
                    <a:pt x="17719" y="16879"/>
                  </a:cubicBezTo>
                  <a:cubicBezTo>
                    <a:pt x="17719" y="16786"/>
                    <a:pt x="17615" y="16639"/>
                    <a:pt x="17526" y="16639"/>
                  </a:cubicBezTo>
                  <a:cubicBezTo>
                    <a:pt x="17504" y="16639"/>
                    <a:pt x="17482" y="16648"/>
                    <a:pt x="17464" y="16671"/>
                  </a:cubicBezTo>
                  <a:cubicBezTo>
                    <a:pt x="17437" y="16703"/>
                    <a:pt x="17390" y="16718"/>
                    <a:pt x="17335" y="16718"/>
                  </a:cubicBezTo>
                  <a:cubicBezTo>
                    <a:pt x="17198" y="16718"/>
                    <a:pt x="17011" y="16624"/>
                    <a:pt x="16977" y="16459"/>
                  </a:cubicBezTo>
                  <a:cubicBezTo>
                    <a:pt x="16930" y="16229"/>
                    <a:pt x="17208" y="16238"/>
                    <a:pt x="17464" y="16030"/>
                  </a:cubicBezTo>
                  <a:cubicBezTo>
                    <a:pt x="17719" y="15822"/>
                    <a:pt x="17757" y="15415"/>
                    <a:pt x="17482" y="15197"/>
                  </a:cubicBezTo>
                  <a:cubicBezTo>
                    <a:pt x="17208" y="14976"/>
                    <a:pt x="17400" y="14856"/>
                    <a:pt x="17593" y="14657"/>
                  </a:cubicBezTo>
                  <a:cubicBezTo>
                    <a:pt x="17742" y="14506"/>
                    <a:pt x="17675" y="14404"/>
                    <a:pt x="17590" y="14404"/>
                  </a:cubicBezTo>
                  <a:cubicBezTo>
                    <a:pt x="17564" y="14404"/>
                    <a:pt x="17535" y="14414"/>
                    <a:pt x="17511" y="14436"/>
                  </a:cubicBezTo>
                  <a:cubicBezTo>
                    <a:pt x="17465" y="14475"/>
                    <a:pt x="17409" y="14502"/>
                    <a:pt x="17357" y="14502"/>
                  </a:cubicBezTo>
                  <a:cubicBezTo>
                    <a:pt x="17291" y="14502"/>
                    <a:pt x="17233" y="14457"/>
                    <a:pt x="17217" y="14335"/>
                  </a:cubicBezTo>
                  <a:cubicBezTo>
                    <a:pt x="17202" y="14217"/>
                    <a:pt x="17015" y="14151"/>
                    <a:pt x="16813" y="14151"/>
                  </a:cubicBezTo>
                  <a:cubicBezTo>
                    <a:pt x="16646" y="14151"/>
                    <a:pt x="16469" y="14195"/>
                    <a:pt x="16365" y="14291"/>
                  </a:cubicBezTo>
                  <a:cubicBezTo>
                    <a:pt x="16286" y="14363"/>
                    <a:pt x="16160" y="14385"/>
                    <a:pt x="16030" y="14385"/>
                  </a:cubicBezTo>
                  <a:cubicBezTo>
                    <a:pt x="15835" y="14376"/>
                    <a:pt x="15636" y="14338"/>
                    <a:pt x="15450" y="14272"/>
                  </a:cubicBezTo>
                  <a:cubicBezTo>
                    <a:pt x="15431" y="14266"/>
                    <a:pt x="15407" y="14263"/>
                    <a:pt x="15379" y="14263"/>
                  </a:cubicBezTo>
                  <a:cubicBezTo>
                    <a:pt x="15236" y="14263"/>
                    <a:pt x="14984" y="14330"/>
                    <a:pt x="14818" y="14335"/>
                  </a:cubicBezTo>
                  <a:cubicBezTo>
                    <a:pt x="14658" y="14343"/>
                    <a:pt x="14307" y="14552"/>
                    <a:pt x="14090" y="14552"/>
                  </a:cubicBezTo>
                  <a:cubicBezTo>
                    <a:pt x="14037" y="14552"/>
                    <a:pt x="13992" y="14540"/>
                    <a:pt x="13960" y="14509"/>
                  </a:cubicBezTo>
                  <a:cubicBezTo>
                    <a:pt x="13924" y="14474"/>
                    <a:pt x="13814" y="14460"/>
                    <a:pt x="13660" y="14460"/>
                  </a:cubicBezTo>
                  <a:cubicBezTo>
                    <a:pt x="13112" y="14460"/>
                    <a:pt x="12003" y="14633"/>
                    <a:pt x="11633" y="14647"/>
                  </a:cubicBezTo>
                  <a:cubicBezTo>
                    <a:pt x="11160" y="14670"/>
                    <a:pt x="10958" y="15159"/>
                    <a:pt x="10670" y="15159"/>
                  </a:cubicBezTo>
                  <a:cubicBezTo>
                    <a:pt x="10383" y="15159"/>
                    <a:pt x="9941" y="15399"/>
                    <a:pt x="9701" y="15664"/>
                  </a:cubicBezTo>
                  <a:cubicBezTo>
                    <a:pt x="9641" y="15730"/>
                    <a:pt x="9556" y="15768"/>
                    <a:pt x="9464" y="15768"/>
                  </a:cubicBezTo>
                  <a:cubicBezTo>
                    <a:pt x="9462" y="15768"/>
                    <a:pt x="9460" y="15768"/>
                    <a:pt x="9458" y="15768"/>
                  </a:cubicBezTo>
                  <a:cubicBezTo>
                    <a:pt x="9242" y="15768"/>
                    <a:pt x="8976" y="15604"/>
                    <a:pt x="8748" y="15598"/>
                  </a:cubicBezTo>
                  <a:cubicBezTo>
                    <a:pt x="8742" y="15597"/>
                    <a:pt x="8736" y="15597"/>
                    <a:pt x="8729" y="15597"/>
                  </a:cubicBezTo>
                  <a:cubicBezTo>
                    <a:pt x="8558" y="15597"/>
                    <a:pt x="8339" y="15642"/>
                    <a:pt x="8138" y="15642"/>
                  </a:cubicBezTo>
                  <a:cubicBezTo>
                    <a:pt x="7964" y="15642"/>
                    <a:pt x="7802" y="15609"/>
                    <a:pt x="7693" y="15487"/>
                  </a:cubicBezTo>
                  <a:cubicBezTo>
                    <a:pt x="7513" y="15286"/>
                    <a:pt x="7380" y="15191"/>
                    <a:pt x="7249" y="15191"/>
                  </a:cubicBezTo>
                  <a:cubicBezTo>
                    <a:pt x="7206" y="15191"/>
                    <a:pt x="7163" y="15201"/>
                    <a:pt x="7119" y="15222"/>
                  </a:cubicBezTo>
                  <a:cubicBezTo>
                    <a:pt x="6942" y="15307"/>
                    <a:pt x="6626" y="16223"/>
                    <a:pt x="6440" y="16485"/>
                  </a:cubicBezTo>
                  <a:cubicBezTo>
                    <a:pt x="6257" y="16750"/>
                    <a:pt x="5746" y="16936"/>
                    <a:pt x="5500" y="16936"/>
                  </a:cubicBezTo>
                  <a:cubicBezTo>
                    <a:pt x="5253" y="16936"/>
                    <a:pt x="5225" y="17312"/>
                    <a:pt x="5029" y="17466"/>
                  </a:cubicBezTo>
                  <a:cubicBezTo>
                    <a:pt x="4837" y="17618"/>
                    <a:pt x="4912" y="17867"/>
                    <a:pt x="4682" y="18050"/>
                  </a:cubicBezTo>
                  <a:cubicBezTo>
                    <a:pt x="4451" y="18233"/>
                    <a:pt x="4565" y="18792"/>
                    <a:pt x="4682" y="18997"/>
                  </a:cubicBezTo>
                  <a:cubicBezTo>
                    <a:pt x="4802" y="19203"/>
                    <a:pt x="4265" y="19828"/>
                    <a:pt x="3953" y="20014"/>
                  </a:cubicBezTo>
                  <a:cubicBezTo>
                    <a:pt x="3640" y="20200"/>
                    <a:pt x="3539" y="20544"/>
                    <a:pt x="3044" y="20626"/>
                  </a:cubicBezTo>
                  <a:cubicBezTo>
                    <a:pt x="2876" y="20652"/>
                    <a:pt x="2722" y="20727"/>
                    <a:pt x="2598" y="20844"/>
                  </a:cubicBezTo>
                  <a:cubicBezTo>
                    <a:pt x="2422" y="21011"/>
                    <a:pt x="2327" y="21232"/>
                    <a:pt x="2261" y="21412"/>
                  </a:cubicBezTo>
                  <a:cubicBezTo>
                    <a:pt x="2150" y="21706"/>
                    <a:pt x="1462" y="22135"/>
                    <a:pt x="1434" y="22549"/>
                  </a:cubicBezTo>
                  <a:cubicBezTo>
                    <a:pt x="1405" y="22962"/>
                    <a:pt x="764" y="23603"/>
                    <a:pt x="348" y="24481"/>
                  </a:cubicBezTo>
                  <a:cubicBezTo>
                    <a:pt x="228" y="24724"/>
                    <a:pt x="177" y="24910"/>
                    <a:pt x="161" y="25061"/>
                  </a:cubicBezTo>
                  <a:cubicBezTo>
                    <a:pt x="130" y="25462"/>
                    <a:pt x="373" y="25604"/>
                    <a:pt x="509" y="25762"/>
                  </a:cubicBezTo>
                  <a:cubicBezTo>
                    <a:pt x="701" y="25983"/>
                    <a:pt x="367" y="26365"/>
                    <a:pt x="648" y="26760"/>
                  </a:cubicBezTo>
                  <a:cubicBezTo>
                    <a:pt x="932" y="27154"/>
                    <a:pt x="584" y="27757"/>
                    <a:pt x="446" y="27978"/>
                  </a:cubicBezTo>
                  <a:cubicBezTo>
                    <a:pt x="373" y="28098"/>
                    <a:pt x="367" y="28303"/>
                    <a:pt x="341" y="28518"/>
                  </a:cubicBezTo>
                  <a:cubicBezTo>
                    <a:pt x="322" y="28692"/>
                    <a:pt x="291" y="28875"/>
                    <a:pt x="199" y="29011"/>
                  </a:cubicBezTo>
                  <a:cubicBezTo>
                    <a:pt x="1" y="29314"/>
                    <a:pt x="281" y="29752"/>
                    <a:pt x="427" y="29891"/>
                  </a:cubicBezTo>
                  <a:cubicBezTo>
                    <a:pt x="458" y="29923"/>
                    <a:pt x="471" y="29967"/>
                    <a:pt x="465" y="30008"/>
                  </a:cubicBezTo>
                  <a:cubicBezTo>
                    <a:pt x="461" y="30112"/>
                    <a:pt x="401" y="30245"/>
                    <a:pt x="386" y="30384"/>
                  </a:cubicBezTo>
                  <a:cubicBezTo>
                    <a:pt x="373" y="30485"/>
                    <a:pt x="382" y="30586"/>
                    <a:pt x="455" y="30671"/>
                  </a:cubicBezTo>
                  <a:cubicBezTo>
                    <a:pt x="477" y="30696"/>
                    <a:pt x="499" y="30718"/>
                    <a:pt x="518" y="30747"/>
                  </a:cubicBezTo>
                  <a:cubicBezTo>
                    <a:pt x="676" y="30939"/>
                    <a:pt x="695" y="31037"/>
                    <a:pt x="1017" y="31129"/>
                  </a:cubicBezTo>
                  <a:cubicBezTo>
                    <a:pt x="1371" y="31230"/>
                    <a:pt x="989" y="31410"/>
                    <a:pt x="1282" y="31596"/>
                  </a:cubicBezTo>
                  <a:cubicBezTo>
                    <a:pt x="1307" y="31612"/>
                    <a:pt x="1329" y="31627"/>
                    <a:pt x="1352" y="31650"/>
                  </a:cubicBezTo>
                  <a:cubicBezTo>
                    <a:pt x="1566" y="31817"/>
                    <a:pt x="1544" y="32009"/>
                    <a:pt x="1794" y="32189"/>
                  </a:cubicBezTo>
                  <a:cubicBezTo>
                    <a:pt x="2024" y="32360"/>
                    <a:pt x="2318" y="32587"/>
                    <a:pt x="2491" y="32950"/>
                  </a:cubicBezTo>
                  <a:cubicBezTo>
                    <a:pt x="2526" y="33026"/>
                    <a:pt x="2557" y="33102"/>
                    <a:pt x="2580" y="33177"/>
                  </a:cubicBezTo>
                  <a:cubicBezTo>
                    <a:pt x="2725" y="33679"/>
                    <a:pt x="2864" y="33784"/>
                    <a:pt x="3075" y="33957"/>
                  </a:cubicBezTo>
                  <a:cubicBezTo>
                    <a:pt x="3170" y="34036"/>
                    <a:pt x="3356" y="34153"/>
                    <a:pt x="3571" y="34289"/>
                  </a:cubicBezTo>
                  <a:cubicBezTo>
                    <a:pt x="3830" y="34450"/>
                    <a:pt x="4130" y="34642"/>
                    <a:pt x="4373" y="34825"/>
                  </a:cubicBezTo>
                  <a:cubicBezTo>
                    <a:pt x="4824" y="35166"/>
                    <a:pt x="5500" y="35614"/>
                    <a:pt x="5822" y="35734"/>
                  </a:cubicBezTo>
                  <a:cubicBezTo>
                    <a:pt x="5869" y="35750"/>
                    <a:pt x="5919" y="35760"/>
                    <a:pt x="5973" y="35760"/>
                  </a:cubicBezTo>
                  <a:cubicBezTo>
                    <a:pt x="5977" y="35760"/>
                    <a:pt x="5982" y="35760"/>
                    <a:pt x="5986" y="35760"/>
                  </a:cubicBezTo>
                  <a:cubicBezTo>
                    <a:pt x="6361" y="35760"/>
                    <a:pt x="7021" y="35493"/>
                    <a:pt x="7798" y="35359"/>
                  </a:cubicBezTo>
                  <a:cubicBezTo>
                    <a:pt x="7947" y="35334"/>
                    <a:pt x="8098" y="35322"/>
                    <a:pt x="8248" y="35322"/>
                  </a:cubicBezTo>
                  <a:cubicBezTo>
                    <a:pt x="8502" y="35322"/>
                    <a:pt x="8755" y="35357"/>
                    <a:pt x="9000" y="35428"/>
                  </a:cubicBezTo>
                  <a:cubicBezTo>
                    <a:pt x="9250" y="35504"/>
                    <a:pt x="9414" y="35586"/>
                    <a:pt x="9464" y="35599"/>
                  </a:cubicBezTo>
                  <a:cubicBezTo>
                    <a:pt x="9469" y="35600"/>
                    <a:pt x="9474" y="35600"/>
                    <a:pt x="9480" y="35600"/>
                  </a:cubicBezTo>
                  <a:cubicBezTo>
                    <a:pt x="9633" y="35600"/>
                    <a:pt x="10363" y="35264"/>
                    <a:pt x="10667" y="35112"/>
                  </a:cubicBezTo>
                  <a:cubicBezTo>
                    <a:pt x="10913" y="34989"/>
                    <a:pt x="11188" y="34907"/>
                    <a:pt x="11381" y="34809"/>
                  </a:cubicBezTo>
                  <a:cubicBezTo>
                    <a:pt x="11425" y="34787"/>
                    <a:pt x="11466" y="34759"/>
                    <a:pt x="11507" y="34727"/>
                  </a:cubicBezTo>
                  <a:cubicBezTo>
                    <a:pt x="11586" y="34658"/>
                    <a:pt x="11718" y="34617"/>
                    <a:pt x="11851" y="34592"/>
                  </a:cubicBezTo>
                  <a:cubicBezTo>
                    <a:pt x="11990" y="34566"/>
                    <a:pt x="12129" y="34554"/>
                    <a:pt x="12268" y="34554"/>
                  </a:cubicBezTo>
                  <a:cubicBezTo>
                    <a:pt x="12425" y="34554"/>
                    <a:pt x="12534" y="34384"/>
                    <a:pt x="12626" y="34384"/>
                  </a:cubicBezTo>
                  <a:cubicBezTo>
                    <a:pt x="12648" y="34384"/>
                    <a:pt x="12670" y="34393"/>
                    <a:pt x="12691" y="34418"/>
                  </a:cubicBezTo>
                  <a:cubicBezTo>
                    <a:pt x="12691" y="34421"/>
                    <a:pt x="12694" y="34421"/>
                    <a:pt x="12694" y="34424"/>
                  </a:cubicBezTo>
                  <a:cubicBezTo>
                    <a:pt x="12807" y="34573"/>
                    <a:pt x="13325" y="34601"/>
                    <a:pt x="13619" y="34664"/>
                  </a:cubicBezTo>
                  <a:cubicBezTo>
                    <a:pt x="13912" y="34731"/>
                    <a:pt x="14215" y="35138"/>
                    <a:pt x="14209" y="35296"/>
                  </a:cubicBezTo>
                  <a:cubicBezTo>
                    <a:pt x="14199" y="35453"/>
                    <a:pt x="14398" y="35753"/>
                    <a:pt x="14537" y="35826"/>
                  </a:cubicBezTo>
                  <a:cubicBezTo>
                    <a:pt x="14558" y="35837"/>
                    <a:pt x="14582" y="35841"/>
                    <a:pt x="14610" y="35841"/>
                  </a:cubicBezTo>
                  <a:cubicBezTo>
                    <a:pt x="14770" y="35841"/>
                    <a:pt x="15034" y="35687"/>
                    <a:pt x="15169" y="35687"/>
                  </a:cubicBezTo>
                  <a:cubicBezTo>
                    <a:pt x="15194" y="35687"/>
                    <a:pt x="15230" y="35687"/>
                    <a:pt x="15273" y="35687"/>
                  </a:cubicBezTo>
                  <a:cubicBezTo>
                    <a:pt x="15495" y="35687"/>
                    <a:pt x="15899" y="35681"/>
                    <a:pt x="15989" y="35599"/>
                  </a:cubicBezTo>
                  <a:cubicBezTo>
                    <a:pt x="16005" y="35583"/>
                    <a:pt x="16025" y="35575"/>
                    <a:pt x="16045" y="35575"/>
                  </a:cubicBezTo>
                  <a:cubicBezTo>
                    <a:pt x="16062" y="35575"/>
                    <a:pt x="16079" y="35581"/>
                    <a:pt x="16093" y="35592"/>
                  </a:cubicBezTo>
                  <a:cubicBezTo>
                    <a:pt x="16172" y="35646"/>
                    <a:pt x="16258" y="35807"/>
                    <a:pt x="16349" y="35936"/>
                  </a:cubicBezTo>
                  <a:cubicBezTo>
                    <a:pt x="16406" y="36017"/>
                    <a:pt x="16486" y="36036"/>
                    <a:pt x="16566" y="36036"/>
                  </a:cubicBezTo>
                  <a:cubicBezTo>
                    <a:pt x="16635" y="36036"/>
                    <a:pt x="16704" y="36022"/>
                    <a:pt x="16759" y="36022"/>
                  </a:cubicBezTo>
                  <a:cubicBezTo>
                    <a:pt x="16785" y="36022"/>
                    <a:pt x="16808" y="36025"/>
                    <a:pt x="16826" y="36034"/>
                  </a:cubicBezTo>
                  <a:cubicBezTo>
                    <a:pt x="16927" y="36088"/>
                    <a:pt x="17034" y="36524"/>
                    <a:pt x="16996" y="36644"/>
                  </a:cubicBezTo>
                  <a:cubicBezTo>
                    <a:pt x="16965" y="36757"/>
                    <a:pt x="16813" y="37044"/>
                    <a:pt x="16880" y="37190"/>
                  </a:cubicBezTo>
                  <a:lnTo>
                    <a:pt x="16889" y="37209"/>
                  </a:lnTo>
                  <a:cubicBezTo>
                    <a:pt x="16958" y="37316"/>
                    <a:pt x="16946" y="37458"/>
                    <a:pt x="16854" y="37546"/>
                  </a:cubicBezTo>
                  <a:lnTo>
                    <a:pt x="21646" y="37717"/>
                  </a:lnTo>
                  <a:cubicBezTo>
                    <a:pt x="21652" y="37679"/>
                    <a:pt x="21659" y="37641"/>
                    <a:pt x="21659" y="37600"/>
                  </a:cubicBezTo>
                  <a:cubicBezTo>
                    <a:pt x="21659" y="37218"/>
                    <a:pt x="21772" y="37142"/>
                    <a:pt x="21889" y="36950"/>
                  </a:cubicBezTo>
                  <a:cubicBezTo>
                    <a:pt x="21968" y="36817"/>
                    <a:pt x="22025" y="36555"/>
                    <a:pt x="21981" y="36309"/>
                  </a:cubicBezTo>
                  <a:lnTo>
                    <a:pt x="21981" y="35886"/>
                  </a:lnTo>
                  <a:cubicBezTo>
                    <a:pt x="21981" y="35886"/>
                    <a:pt x="22363" y="35390"/>
                    <a:pt x="22628" y="35390"/>
                  </a:cubicBezTo>
                  <a:cubicBezTo>
                    <a:pt x="22896" y="35390"/>
                    <a:pt x="23127" y="35734"/>
                    <a:pt x="23127" y="35734"/>
                  </a:cubicBezTo>
                  <a:lnTo>
                    <a:pt x="24310" y="35962"/>
                  </a:lnTo>
                  <a:cubicBezTo>
                    <a:pt x="24310" y="35962"/>
                    <a:pt x="24386" y="35618"/>
                    <a:pt x="24500" y="35542"/>
                  </a:cubicBezTo>
                  <a:cubicBezTo>
                    <a:pt x="24524" y="35526"/>
                    <a:pt x="24553" y="35520"/>
                    <a:pt x="24586" y="35520"/>
                  </a:cubicBezTo>
                  <a:cubicBezTo>
                    <a:pt x="24675" y="35520"/>
                    <a:pt x="24789" y="35564"/>
                    <a:pt x="24891" y="35564"/>
                  </a:cubicBezTo>
                  <a:cubicBezTo>
                    <a:pt x="24928" y="35564"/>
                    <a:pt x="24963" y="35558"/>
                    <a:pt x="24995" y="35542"/>
                  </a:cubicBezTo>
                  <a:cubicBezTo>
                    <a:pt x="25150" y="35466"/>
                    <a:pt x="25377" y="35352"/>
                    <a:pt x="25646" y="35352"/>
                  </a:cubicBezTo>
                  <a:cubicBezTo>
                    <a:pt x="25798" y="35352"/>
                    <a:pt x="25901" y="35401"/>
                    <a:pt x="25982" y="35401"/>
                  </a:cubicBezTo>
                  <a:cubicBezTo>
                    <a:pt x="26043" y="35401"/>
                    <a:pt x="26092" y="35373"/>
                    <a:pt x="26141" y="35273"/>
                  </a:cubicBezTo>
                  <a:cubicBezTo>
                    <a:pt x="26173" y="35210"/>
                    <a:pt x="26239" y="35187"/>
                    <a:pt x="26317" y="35187"/>
                  </a:cubicBezTo>
                  <a:cubicBezTo>
                    <a:pt x="26527" y="35187"/>
                    <a:pt x="26830" y="35352"/>
                    <a:pt x="26830" y="35352"/>
                  </a:cubicBezTo>
                  <a:lnTo>
                    <a:pt x="27287" y="35273"/>
                  </a:lnTo>
                  <a:lnTo>
                    <a:pt x="27278" y="35248"/>
                  </a:lnTo>
                  <a:lnTo>
                    <a:pt x="27278" y="35248"/>
                  </a:lnTo>
                  <a:cubicBezTo>
                    <a:pt x="27350" y="35280"/>
                    <a:pt x="27407" y="35337"/>
                    <a:pt x="27439" y="35409"/>
                  </a:cubicBezTo>
                  <a:cubicBezTo>
                    <a:pt x="27518" y="35602"/>
                    <a:pt x="27707" y="35715"/>
                    <a:pt x="27707" y="35715"/>
                  </a:cubicBezTo>
                  <a:cubicBezTo>
                    <a:pt x="27707" y="35715"/>
                    <a:pt x="27810" y="35784"/>
                    <a:pt x="27923" y="35784"/>
                  </a:cubicBezTo>
                  <a:cubicBezTo>
                    <a:pt x="27979" y="35784"/>
                    <a:pt x="28039" y="35767"/>
                    <a:pt x="28089" y="35715"/>
                  </a:cubicBezTo>
                  <a:cubicBezTo>
                    <a:pt x="28133" y="35673"/>
                    <a:pt x="28179" y="35657"/>
                    <a:pt x="28223" y="35657"/>
                  </a:cubicBezTo>
                  <a:cubicBezTo>
                    <a:pt x="28336" y="35657"/>
                    <a:pt x="28433" y="35756"/>
                    <a:pt x="28433" y="35756"/>
                  </a:cubicBezTo>
                  <a:cubicBezTo>
                    <a:pt x="28433" y="35756"/>
                    <a:pt x="28557" y="35657"/>
                    <a:pt x="28665" y="35657"/>
                  </a:cubicBezTo>
                  <a:cubicBezTo>
                    <a:pt x="28692" y="35657"/>
                    <a:pt x="28717" y="35663"/>
                    <a:pt x="28739" y="35678"/>
                  </a:cubicBezTo>
                  <a:cubicBezTo>
                    <a:pt x="28818" y="35731"/>
                    <a:pt x="29159" y="36012"/>
                    <a:pt x="29456" y="36284"/>
                  </a:cubicBezTo>
                  <a:lnTo>
                    <a:pt x="29446" y="36287"/>
                  </a:lnTo>
                  <a:cubicBezTo>
                    <a:pt x="29446" y="36287"/>
                    <a:pt x="29393" y="36669"/>
                    <a:pt x="29393" y="36820"/>
                  </a:cubicBezTo>
                  <a:cubicBezTo>
                    <a:pt x="29393" y="36972"/>
                    <a:pt x="29598" y="37000"/>
                    <a:pt x="29598" y="37123"/>
                  </a:cubicBezTo>
                  <a:cubicBezTo>
                    <a:pt x="29598" y="37246"/>
                    <a:pt x="29434" y="37357"/>
                    <a:pt x="29418" y="37439"/>
                  </a:cubicBezTo>
                  <a:cubicBezTo>
                    <a:pt x="29405" y="37521"/>
                    <a:pt x="29295" y="37575"/>
                    <a:pt x="29159" y="37616"/>
                  </a:cubicBezTo>
                  <a:cubicBezTo>
                    <a:pt x="29020" y="37660"/>
                    <a:pt x="29033" y="37878"/>
                    <a:pt x="28926" y="37960"/>
                  </a:cubicBezTo>
                  <a:lnTo>
                    <a:pt x="28919" y="37966"/>
                  </a:lnTo>
                  <a:lnTo>
                    <a:pt x="37221" y="38260"/>
                  </a:lnTo>
                  <a:cubicBezTo>
                    <a:pt x="37281" y="38197"/>
                    <a:pt x="37338" y="38137"/>
                    <a:pt x="37395" y="38080"/>
                  </a:cubicBezTo>
                  <a:cubicBezTo>
                    <a:pt x="37913" y="37531"/>
                    <a:pt x="38181" y="37401"/>
                    <a:pt x="38475" y="37259"/>
                  </a:cubicBezTo>
                  <a:cubicBezTo>
                    <a:pt x="38765" y="37111"/>
                    <a:pt x="39504" y="36385"/>
                    <a:pt x="40009" y="35747"/>
                  </a:cubicBezTo>
                  <a:cubicBezTo>
                    <a:pt x="40325" y="35343"/>
                    <a:pt x="40678" y="34895"/>
                    <a:pt x="40725" y="34601"/>
                  </a:cubicBezTo>
                  <a:cubicBezTo>
                    <a:pt x="40770" y="34308"/>
                    <a:pt x="41063" y="33922"/>
                    <a:pt x="41281" y="33641"/>
                  </a:cubicBezTo>
                  <a:cubicBezTo>
                    <a:pt x="41502" y="33357"/>
                    <a:pt x="41868" y="32634"/>
                    <a:pt x="41859" y="32410"/>
                  </a:cubicBezTo>
                  <a:cubicBezTo>
                    <a:pt x="41849" y="32189"/>
                    <a:pt x="42042" y="31725"/>
                    <a:pt x="42070" y="31334"/>
                  </a:cubicBezTo>
                  <a:cubicBezTo>
                    <a:pt x="42087" y="31097"/>
                    <a:pt x="41973" y="30989"/>
                    <a:pt x="41858" y="30989"/>
                  </a:cubicBezTo>
                  <a:cubicBezTo>
                    <a:pt x="41782" y="30989"/>
                    <a:pt x="41706" y="31035"/>
                    <a:pt x="41666" y="31122"/>
                  </a:cubicBezTo>
                  <a:cubicBezTo>
                    <a:pt x="41565" y="31340"/>
                    <a:pt x="40779" y="31489"/>
                    <a:pt x="40274" y="31498"/>
                  </a:cubicBezTo>
                  <a:cubicBezTo>
                    <a:pt x="39769" y="31508"/>
                    <a:pt x="39472" y="31552"/>
                    <a:pt x="39289" y="31725"/>
                  </a:cubicBezTo>
                  <a:cubicBezTo>
                    <a:pt x="39227" y="31783"/>
                    <a:pt x="39132" y="31797"/>
                    <a:pt x="39029" y="31797"/>
                  </a:cubicBezTo>
                  <a:cubicBezTo>
                    <a:pt x="38940" y="31797"/>
                    <a:pt x="38845" y="31787"/>
                    <a:pt x="38757" y="31787"/>
                  </a:cubicBezTo>
                  <a:cubicBezTo>
                    <a:pt x="38645" y="31787"/>
                    <a:pt x="38545" y="31803"/>
                    <a:pt x="38484" y="31874"/>
                  </a:cubicBezTo>
                  <a:cubicBezTo>
                    <a:pt x="38397" y="31974"/>
                    <a:pt x="38172" y="32069"/>
                    <a:pt x="37949" y="32069"/>
                  </a:cubicBezTo>
                  <a:cubicBezTo>
                    <a:pt x="37753" y="32069"/>
                    <a:pt x="37557" y="31995"/>
                    <a:pt x="37458" y="31788"/>
                  </a:cubicBezTo>
                  <a:cubicBezTo>
                    <a:pt x="37392" y="31643"/>
                    <a:pt x="37281" y="31520"/>
                    <a:pt x="37143" y="31438"/>
                  </a:cubicBezTo>
                  <a:cubicBezTo>
                    <a:pt x="37133" y="31444"/>
                    <a:pt x="37127" y="31451"/>
                    <a:pt x="37121" y="31460"/>
                  </a:cubicBezTo>
                  <a:lnTo>
                    <a:pt x="37121" y="31460"/>
                  </a:lnTo>
                  <a:cubicBezTo>
                    <a:pt x="37127" y="31451"/>
                    <a:pt x="37133" y="31444"/>
                    <a:pt x="37139" y="31435"/>
                  </a:cubicBezTo>
                  <a:cubicBezTo>
                    <a:pt x="36988" y="31350"/>
                    <a:pt x="36846" y="31334"/>
                    <a:pt x="36811" y="31296"/>
                  </a:cubicBezTo>
                  <a:cubicBezTo>
                    <a:pt x="36745" y="31233"/>
                    <a:pt x="36991" y="31047"/>
                    <a:pt x="37168" y="31012"/>
                  </a:cubicBezTo>
                  <a:cubicBezTo>
                    <a:pt x="37341" y="30980"/>
                    <a:pt x="37256" y="30772"/>
                    <a:pt x="37111" y="30646"/>
                  </a:cubicBezTo>
                  <a:cubicBezTo>
                    <a:pt x="37086" y="30627"/>
                    <a:pt x="37060" y="30598"/>
                    <a:pt x="37029" y="30567"/>
                  </a:cubicBezTo>
                  <a:cubicBezTo>
                    <a:pt x="36792" y="30340"/>
                    <a:pt x="36571" y="30090"/>
                    <a:pt x="36369" y="29828"/>
                  </a:cubicBezTo>
                  <a:cubicBezTo>
                    <a:pt x="36019" y="29393"/>
                    <a:pt x="35605" y="29156"/>
                    <a:pt x="35387" y="29156"/>
                  </a:cubicBezTo>
                  <a:cubicBezTo>
                    <a:pt x="35170" y="29156"/>
                    <a:pt x="35132" y="28780"/>
                    <a:pt x="34993" y="28761"/>
                  </a:cubicBezTo>
                  <a:cubicBezTo>
                    <a:pt x="34854" y="28742"/>
                    <a:pt x="34541" y="28202"/>
                    <a:pt x="34532" y="27855"/>
                  </a:cubicBezTo>
                  <a:cubicBezTo>
                    <a:pt x="34532" y="27656"/>
                    <a:pt x="34368" y="27385"/>
                    <a:pt x="34188" y="27164"/>
                  </a:cubicBezTo>
                  <a:cubicBezTo>
                    <a:pt x="34046" y="26997"/>
                    <a:pt x="33901" y="26855"/>
                    <a:pt x="33803" y="26810"/>
                  </a:cubicBezTo>
                  <a:cubicBezTo>
                    <a:pt x="33582" y="26709"/>
                    <a:pt x="33437" y="26324"/>
                    <a:pt x="33437" y="25838"/>
                  </a:cubicBezTo>
                  <a:cubicBezTo>
                    <a:pt x="33437" y="25352"/>
                    <a:pt x="33320" y="24970"/>
                    <a:pt x="33298" y="24812"/>
                  </a:cubicBezTo>
                  <a:cubicBezTo>
                    <a:pt x="33279" y="24654"/>
                    <a:pt x="33042" y="24329"/>
                    <a:pt x="32758" y="24171"/>
                  </a:cubicBezTo>
                  <a:cubicBezTo>
                    <a:pt x="32559" y="24061"/>
                    <a:pt x="32442" y="23900"/>
                    <a:pt x="32414" y="23707"/>
                  </a:cubicBezTo>
                  <a:cubicBezTo>
                    <a:pt x="32401" y="23625"/>
                    <a:pt x="32398" y="23540"/>
                    <a:pt x="32411" y="23458"/>
                  </a:cubicBezTo>
                  <a:cubicBezTo>
                    <a:pt x="32458" y="23164"/>
                    <a:pt x="32253" y="23183"/>
                    <a:pt x="32130" y="22770"/>
                  </a:cubicBezTo>
                  <a:cubicBezTo>
                    <a:pt x="32003" y="22359"/>
                    <a:pt x="31489" y="21744"/>
                    <a:pt x="31470" y="21507"/>
                  </a:cubicBezTo>
                  <a:cubicBezTo>
                    <a:pt x="31451" y="21270"/>
                    <a:pt x="31167" y="21131"/>
                    <a:pt x="31176" y="20876"/>
                  </a:cubicBezTo>
                  <a:cubicBezTo>
                    <a:pt x="31186" y="20620"/>
                    <a:pt x="31037" y="20595"/>
                    <a:pt x="30753" y="20191"/>
                  </a:cubicBezTo>
                  <a:cubicBezTo>
                    <a:pt x="30472" y="19787"/>
                    <a:pt x="30387" y="19083"/>
                    <a:pt x="30472" y="19057"/>
                  </a:cubicBezTo>
                  <a:cubicBezTo>
                    <a:pt x="30474" y="19057"/>
                    <a:pt x="30476" y="19057"/>
                    <a:pt x="30477" y="19057"/>
                  </a:cubicBezTo>
                  <a:cubicBezTo>
                    <a:pt x="30564" y="19057"/>
                    <a:pt x="30793" y="19655"/>
                    <a:pt x="30880" y="19853"/>
                  </a:cubicBezTo>
                  <a:cubicBezTo>
                    <a:pt x="30971" y="20052"/>
                    <a:pt x="31284" y="20667"/>
                    <a:pt x="31505" y="20667"/>
                  </a:cubicBezTo>
                  <a:cubicBezTo>
                    <a:pt x="31723" y="20667"/>
                    <a:pt x="31804" y="19785"/>
                    <a:pt x="31878" y="19785"/>
                  </a:cubicBezTo>
                  <a:cubicBezTo>
                    <a:pt x="31880" y="19785"/>
                    <a:pt x="31882" y="19785"/>
                    <a:pt x="31883" y="19787"/>
                  </a:cubicBezTo>
                  <a:cubicBezTo>
                    <a:pt x="31890" y="19796"/>
                    <a:pt x="31893" y="19806"/>
                    <a:pt x="31896" y="19815"/>
                  </a:cubicBezTo>
                  <a:cubicBezTo>
                    <a:pt x="31937" y="19944"/>
                    <a:pt x="31877" y="20481"/>
                    <a:pt x="32000" y="20519"/>
                  </a:cubicBezTo>
                  <a:cubicBezTo>
                    <a:pt x="32139" y="20566"/>
                    <a:pt x="32212" y="20813"/>
                    <a:pt x="32505" y="21131"/>
                  </a:cubicBezTo>
                  <a:cubicBezTo>
                    <a:pt x="32796" y="21453"/>
                    <a:pt x="33392" y="22315"/>
                    <a:pt x="33399" y="22523"/>
                  </a:cubicBezTo>
                  <a:cubicBezTo>
                    <a:pt x="33408" y="22732"/>
                    <a:pt x="33512" y="22965"/>
                    <a:pt x="33872" y="23212"/>
                  </a:cubicBezTo>
                  <a:cubicBezTo>
                    <a:pt x="34235" y="23458"/>
                    <a:pt x="34242" y="23761"/>
                    <a:pt x="34434" y="23906"/>
                  </a:cubicBezTo>
                  <a:cubicBezTo>
                    <a:pt x="34627" y="24054"/>
                    <a:pt x="34579" y="24228"/>
                    <a:pt x="34589" y="24594"/>
                  </a:cubicBezTo>
                  <a:cubicBezTo>
                    <a:pt x="34598" y="24960"/>
                    <a:pt x="34762" y="25434"/>
                    <a:pt x="35094" y="25639"/>
                  </a:cubicBezTo>
                  <a:cubicBezTo>
                    <a:pt x="35422" y="25841"/>
                    <a:pt x="35649" y="26056"/>
                    <a:pt x="35807" y="26450"/>
                  </a:cubicBezTo>
                  <a:cubicBezTo>
                    <a:pt x="35965" y="26845"/>
                    <a:pt x="36164" y="27183"/>
                    <a:pt x="36375" y="27397"/>
                  </a:cubicBezTo>
                  <a:cubicBezTo>
                    <a:pt x="36584" y="27612"/>
                    <a:pt x="36467" y="27713"/>
                    <a:pt x="36584" y="27871"/>
                  </a:cubicBezTo>
                  <a:cubicBezTo>
                    <a:pt x="36666" y="27981"/>
                    <a:pt x="36735" y="28105"/>
                    <a:pt x="36786" y="28231"/>
                  </a:cubicBezTo>
                  <a:cubicBezTo>
                    <a:pt x="36846" y="28367"/>
                    <a:pt x="36877" y="28509"/>
                    <a:pt x="36843" y="28613"/>
                  </a:cubicBezTo>
                  <a:cubicBezTo>
                    <a:pt x="36767" y="28824"/>
                    <a:pt x="36833" y="29320"/>
                    <a:pt x="37023" y="29604"/>
                  </a:cubicBezTo>
                  <a:cubicBezTo>
                    <a:pt x="37215" y="29885"/>
                    <a:pt x="37146" y="30406"/>
                    <a:pt x="37234" y="30507"/>
                  </a:cubicBezTo>
                  <a:cubicBezTo>
                    <a:pt x="37268" y="30546"/>
                    <a:pt x="37392" y="30568"/>
                    <a:pt x="37551" y="30568"/>
                  </a:cubicBezTo>
                  <a:cubicBezTo>
                    <a:pt x="37811" y="30568"/>
                    <a:pt x="38162" y="30510"/>
                    <a:pt x="38361" y="30377"/>
                  </a:cubicBezTo>
                  <a:cubicBezTo>
                    <a:pt x="38680" y="30166"/>
                    <a:pt x="38901" y="30131"/>
                    <a:pt x="39160" y="30131"/>
                  </a:cubicBezTo>
                  <a:cubicBezTo>
                    <a:pt x="39415" y="30131"/>
                    <a:pt x="39753" y="29913"/>
                    <a:pt x="39832" y="29803"/>
                  </a:cubicBezTo>
                  <a:cubicBezTo>
                    <a:pt x="39890" y="29722"/>
                    <a:pt x="40109" y="29695"/>
                    <a:pt x="40283" y="29695"/>
                  </a:cubicBezTo>
                  <a:cubicBezTo>
                    <a:pt x="40348" y="29695"/>
                    <a:pt x="40406" y="29699"/>
                    <a:pt x="40448" y="29705"/>
                  </a:cubicBezTo>
                  <a:cubicBezTo>
                    <a:pt x="40454" y="29706"/>
                    <a:pt x="40461" y="29706"/>
                    <a:pt x="40467" y="29706"/>
                  </a:cubicBezTo>
                  <a:cubicBezTo>
                    <a:pt x="40616" y="29706"/>
                    <a:pt x="40768" y="29540"/>
                    <a:pt x="40934" y="29374"/>
                  </a:cubicBezTo>
                  <a:cubicBezTo>
                    <a:pt x="41104" y="29203"/>
                    <a:pt x="41657" y="29124"/>
                    <a:pt x="42241" y="28944"/>
                  </a:cubicBezTo>
                  <a:cubicBezTo>
                    <a:pt x="42828" y="28761"/>
                    <a:pt x="42702" y="28483"/>
                    <a:pt x="42834" y="28322"/>
                  </a:cubicBezTo>
                  <a:cubicBezTo>
                    <a:pt x="42954" y="28183"/>
                    <a:pt x="43112" y="28221"/>
                    <a:pt x="43364" y="28120"/>
                  </a:cubicBezTo>
                  <a:cubicBezTo>
                    <a:pt x="43421" y="28101"/>
                    <a:pt x="43472" y="28073"/>
                    <a:pt x="43522" y="28041"/>
                  </a:cubicBezTo>
                  <a:cubicBezTo>
                    <a:pt x="43873" y="27843"/>
                    <a:pt x="44264" y="27944"/>
                    <a:pt x="44529" y="27871"/>
                  </a:cubicBezTo>
                  <a:cubicBezTo>
                    <a:pt x="44794" y="27795"/>
                    <a:pt x="44539" y="27577"/>
                    <a:pt x="44769" y="27385"/>
                  </a:cubicBezTo>
                  <a:cubicBezTo>
                    <a:pt x="44871" y="27299"/>
                    <a:pt x="44991" y="27280"/>
                    <a:pt x="45104" y="27280"/>
                  </a:cubicBezTo>
                  <a:cubicBezTo>
                    <a:pt x="45195" y="27280"/>
                    <a:pt x="45281" y="27293"/>
                    <a:pt x="45349" y="27293"/>
                  </a:cubicBezTo>
                  <a:cubicBezTo>
                    <a:pt x="45389" y="27293"/>
                    <a:pt x="45423" y="27288"/>
                    <a:pt x="45448" y="27274"/>
                  </a:cubicBezTo>
                  <a:cubicBezTo>
                    <a:pt x="45568" y="27211"/>
                    <a:pt x="45647" y="26788"/>
                    <a:pt x="45849" y="26709"/>
                  </a:cubicBezTo>
                  <a:cubicBezTo>
                    <a:pt x="46048" y="26627"/>
                    <a:pt x="46272" y="26681"/>
                    <a:pt x="46243" y="26504"/>
                  </a:cubicBezTo>
                  <a:cubicBezTo>
                    <a:pt x="46215" y="26330"/>
                    <a:pt x="46262" y="25709"/>
                    <a:pt x="46455" y="25674"/>
                  </a:cubicBezTo>
                  <a:cubicBezTo>
                    <a:pt x="46651" y="25639"/>
                    <a:pt x="46947" y="25434"/>
                    <a:pt x="46957" y="25327"/>
                  </a:cubicBezTo>
                  <a:cubicBezTo>
                    <a:pt x="46966" y="25219"/>
                    <a:pt x="47351" y="24803"/>
                    <a:pt x="47471" y="24601"/>
                  </a:cubicBezTo>
                  <a:cubicBezTo>
                    <a:pt x="47588" y="24402"/>
                    <a:pt x="47601" y="24291"/>
                    <a:pt x="47427" y="24263"/>
                  </a:cubicBezTo>
                  <a:cubicBezTo>
                    <a:pt x="47254" y="24234"/>
                    <a:pt x="46979" y="23751"/>
                    <a:pt x="46903" y="23613"/>
                  </a:cubicBezTo>
                  <a:cubicBezTo>
                    <a:pt x="46831" y="23477"/>
                    <a:pt x="46300" y="23568"/>
                    <a:pt x="45868" y="23227"/>
                  </a:cubicBezTo>
                  <a:cubicBezTo>
                    <a:pt x="45697" y="23089"/>
                    <a:pt x="45599" y="22830"/>
                    <a:pt x="45536" y="22571"/>
                  </a:cubicBezTo>
                  <a:cubicBezTo>
                    <a:pt x="45448" y="22189"/>
                    <a:pt x="45432" y="21807"/>
                    <a:pt x="45366" y="21801"/>
                  </a:cubicBezTo>
                  <a:cubicBezTo>
                    <a:pt x="45365" y="21800"/>
                    <a:pt x="45364" y="21800"/>
                    <a:pt x="45363" y="21800"/>
                  </a:cubicBezTo>
                  <a:cubicBezTo>
                    <a:pt x="45247" y="21800"/>
                    <a:pt x="44808" y="22281"/>
                    <a:pt x="44624" y="22634"/>
                  </a:cubicBezTo>
                  <a:cubicBezTo>
                    <a:pt x="44463" y="22948"/>
                    <a:pt x="44033" y="23198"/>
                    <a:pt x="43621" y="23198"/>
                  </a:cubicBezTo>
                  <a:cubicBezTo>
                    <a:pt x="43564" y="23198"/>
                    <a:pt x="43508" y="23193"/>
                    <a:pt x="43453" y="23183"/>
                  </a:cubicBezTo>
                  <a:cubicBezTo>
                    <a:pt x="43374" y="23169"/>
                    <a:pt x="43305" y="23162"/>
                    <a:pt x="43242" y="23162"/>
                  </a:cubicBezTo>
                  <a:cubicBezTo>
                    <a:pt x="42945" y="23162"/>
                    <a:pt x="42820" y="23307"/>
                    <a:pt x="42720" y="23373"/>
                  </a:cubicBezTo>
                  <a:cubicBezTo>
                    <a:pt x="42712" y="23379"/>
                    <a:pt x="42701" y="23383"/>
                    <a:pt x="42689" y="23383"/>
                  </a:cubicBezTo>
                  <a:cubicBezTo>
                    <a:pt x="42661" y="23383"/>
                    <a:pt x="42625" y="23366"/>
                    <a:pt x="42588" y="23338"/>
                  </a:cubicBezTo>
                  <a:cubicBezTo>
                    <a:pt x="42465" y="23237"/>
                    <a:pt x="42376" y="23098"/>
                    <a:pt x="42332" y="22943"/>
                  </a:cubicBezTo>
                  <a:cubicBezTo>
                    <a:pt x="42313" y="22887"/>
                    <a:pt x="42320" y="22823"/>
                    <a:pt x="42345" y="22770"/>
                  </a:cubicBezTo>
                  <a:cubicBezTo>
                    <a:pt x="42465" y="22571"/>
                    <a:pt x="42541" y="22047"/>
                    <a:pt x="42272" y="21974"/>
                  </a:cubicBezTo>
                  <a:cubicBezTo>
                    <a:pt x="42256" y="21970"/>
                    <a:pt x="42240" y="21968"/>
                    <a:pt x="42224" y="21968"/>
                  </a:cubicBezTo>
                  <a:cubicBezTo>
                    <a:pt x="41987" y="21968"/>
                    <a:pt x="41859" y="22441"/>
                    <a:pt x="41859" y="22577"/>
                  </a:cubicBezTo>
                  <a:cubicBezTo>
                    <a:pt x="41859" y="22592"/>
                    <a:pt x="41854" y="22599"/>
                    <a:pt x="41846" y="22599"/>
                  </a:cubicBezTo>
                  <a:cubicBezTo>
                    <a:pt x="41838" y="22599"/>
                    <a:pt x="41828" y="22594"/>
                    <a:pt x="41815" y="22587"/>
                  </a:cubicBezTo>
                  <a:cubicBezTo>
                    <a:pt x="41691" y="22505"/>
                    <a:pt x="41373" y="22047"/>
                    <a:pt x="41483" y="21921"/>
                  </a:cubicBezTo>
                  <a:cubicBezTo>
                    <a:pt x="41622" y="21763"/>
                    <a:pt x="41414" y="21431"/>
                    <a:pt x="41208" y="21251"/>
                  </a:cubicBezTo>
                  <a:cubicBezTo>
                    <a:pt x="41006" y="21068"/>
                    <a:pt x="40596" y="20727"/>
                    <a:pt x="40577" y="20519"/>
                  </a:cubicBezTo>
                  <a:cubicBezTo>
                    <a:pt x="40564" y="20427"/>
                    <a:pt x="40539" y="20339"/>
                    <a:pt x="40501" y="20257"/>
                  </a:cubicBezTo>
                  <a:cubicBezTo>
                    <a:pt x="40391" y="19967"/>
                    <a:pt x="40201" y="19575"/>
                    <a:pt x="40201" y="19474"/>
                  </a:cubicBezTo>
                  <a:cubicBezTo>
                    <a:pt x="40208" y="19433"/>
                    <a:pt x="40227" y="19398"/>
                    <a:pt x="40258" y="19373"/>
                  </a:cubicBezTo>
                  <a:cubicBezTo>
                    <a:pt x="40337" y="19304"/>
                    <a:pt x="40429" y="19253"/>
                    <a:pt x="40530" y="19228"/>
                  </a:cubicBezTo>
                  <a:cubicBezTo>
                    <a:pt x="40577" y="19212"/>
                    <a:pt x="40628" y="19203"/>
                    <a:pt x="40681" y="19199"/>
                  </a:cubicBezTo>
                  <a:cubicBezTo>
                    <a:pt x="40808" y="19199"/>
                    <a:pt x="40833" y="19093"/>
                    <a:pt x="40894" y="19093"/>
                  </a:cubicBezTo>
                  <a:cubicBezTo>
                    <a:pt x="40912" y="19093"/>
                    <a:pt x="40934" y="19102"/>
                    <a:pt x="40962" y="19127"/>
                  </a:cubicBezTo>
                  <a:cubicBezTo>
                    <a:pt x="41001" y="19160"/>
                    <a:pt x="41046" y="19172"/>
                    <a:pt x="41092" y="19172"/>
                  </a:cubicBezTo>
                  <a:cubicBezTo>
                    <a:pt x="41194" y="19172"/>
                    <a:pt x="41305" y="19114"/>
                    <a:pt x="41395" y="19108"/>
                  </a:cubicBezTo>
                  <a:cubicBezTo>
                    <a:pt x="41396" y="19108"/>
                    <a:pt x="41397" y="19108"/>
                    <a:pt x="41397" y="19108"/>
                  </a:cubicBezTo>
                  <a:cubicBezTo>
                    <a:pt x="41529" y="19108"/>
                    <a:pt x="41869" y="19760"/>
                    <a:pt x="42026" y="20077"/>
                  </a:cubicBezTo>
                  <a:cubicBezTo>
                    <a:pt x="42184" y="20399"/>
                    <a:pt x="42171" y="20509"/>
                    <a:pt x="42380" y="20648"/>
                  </a:cubicBezTo>
                  <a:cubicBezTo>
                    <a:pt x="42591" y="20787"/>
                    <a:pt x="42831" y="20708"/>
                    <a:pt x="43134" y="21024"/>
                  </a:cubicBezTo>
                  <a:cubicBezTo>
                    <a:pt x="43434" y="21337"/>
                    <a:pt x="44210" y="21545"/>
                    <a:pt x="44539" y="21561"/>
                  </a:cubicBezTo>
                  <a:cubicBezTo>
                    <a:pt x="44547" y="21561"/>
                    <a:pt x="44555" y="21561"/>
                    <a:pt x="44563" y="21561"/>
                  </a:cubicBezTo>
                  <a:cubicBezTo>
                    <a:pt x="44849" y="21561"/>
                    <a:pt x="45077" y="21277"/>
                    <a:pt x="45414" y="21277"/>
                  </a:cubicBezTo>
                  <a:cubicBezTo>
                    <a:pt x="45453" y="21277"/>
                    <a:pt x="45494" y="21280"/>
                    <a:pt x="45536" y="21289"/>
                  </a:cubicBezTo>
                  <a:cubicBezTo>
                    <a:pt x="45956" y="21371"/>
                    <a:pt x="45858" y="21911"/>
                    <a:pt x="46016" y="22100"/>
                  </a:cubicBezTo>
                  <a:cubicBezTo>
                    <a:pt x="46171" y="22293"/>
                    <a:pt x="47882" y="22422"/>
                    <a:pt x="48175" y="22505"/>
                  </a:cubicBezTo>
                  <a:cubicBezTo>
                    <a:pt x="48283" y="22536"/>
                    <a:pt x="48538" y="22555"/>
                    <a:pt x="48822" y="22561"/>
                  </a:cubicBezTo>
                  <a:cubicBezTo>
                    <a:pt x="48895" y="22563"/>
                    <a:pt x="48969" y="22563"/>
                    <a:pt x="49043" y="22563"/>
                  </a:cubicBezTo>
                  <a:cubicBezTo>
                    <a:pt x="49483" y="22563"/>
                    <a:pt x="49924" y="22538"/>
                    <a:pt x="49978" y="22476"/>
                  </a:cubicBezTo>
                  <a:cubicBezTo>
                    <a:pt x="50046" y="22406"/>
                    <a:pt x="50170" y="22359"/>
                    <a:pt x="50284" y="22359"/>
                  </a:cubicBezTo>
                  <a:cubicBezTo>
                    <a:pt x="50346" y="22359"/>
                    <a:pt x="50405" y="22373"/>
                    <a:pt x="50451" y="22404"/>
                  </a:cubicBezTo>
                  <a:cubicBezTo>
                    <a:pt x="50524" y="22451"/>
                    <a:pt x="50733" y="22484"/>
                    <a:pt x="50950" y="22484"/>
                  </a:cubicBezTo>
                  <a:cubicBezTo>
                    <a:pt x="51140" y="22484"/>
                    <a:pt x="51336" y="22459"/>
                    <a:pt x="51452" y="22394"/>
                  </a:cubicBezTo>
                  <a:cubicBezTo>
                    <a:pt x="51541" y="22344"/>
                    <a:pt x="51620" y="22324"/>
                    <a:pt x="51687" y="22324"/>
                  </a:cubicBezTo>
                  <a:cubicBezTo>
                    <a:pt x="51847" y="22324"/>
                    <a:pt x="51941" y="22438"/>
                    <a:pt x="51948" y="22542"/>
                  </a:cubicBezTo>
                  <a:cubicBezTo>
                    <a:pt x="51957" y="22688"/>
                    <a:pt x="52093" y="22751"/>
                    <a:pt x="52229" y="22880"/>
                  </a:cubicBezTo>
                  <a:cubicBezTo>
                    <a:pt x="52364" y="23010"/>
                    <a:pt x="52266" y="23155"/>
                    <a:pt x="52358" y="23303"/>
                  </a:cubicBezTo>
                  <a:cubicBezTo>
                    <a:pt x="52453" y="23452"/>
                    <a:pt x="52633" y="23420"/>
                    <a:pt x="52898" y="23540"/>
                  </a:cubicBezTo>
                  <a:cubicBezTo>
                    <a:pt x="52932" y="23553"/>
                    <a:pt x="52967" y="23575"/>
                    <a:pt x="52996" y="23600"/>
                  </a:cubicBezTo>
                  <a:cubicBezTo>
                    <a:pt x="52999" y="23603"/>
                    <a:pt x="52999" y="23603"/>
                    <a:pt x="53002" y="23603"/>
                  </a:cubicBezTo>
                  <a:cubicBezTo>
                    <a:pt x="53018" y="23584"/>
                    <a:pt x="53030" y="23572"/>
                    <a:pt x="53040" y="23559"/>
                  </a:cubicBezTo>
                  <a:cubicBezTo>
                    <a:pt x="53172" y="23407"/>
                    <a:pt x="53204" y="23156"/>
                    <a:pt x="53488" y="23156"/>
                  </a:cubicBezTo>
                  <a:cubicBezTo>
                    <a:pt x="53522" y="23156"/>
                    <a:pt x="53560" y="23160"/>
                    <a:pt x="53602" y="23167"/>
                  </a:cubicBezTo>
                  <a:cubicBezTo>
                    <a:pt x="53684" y="23183"/>
                    <a:pt x="53748" y="23189"/>
                    <a:pt x="53800" y="23189"/>
                  </a:cubicBezTo>
                  <a:cubicBezTo>
                    <a:pt x="53956" y="23189"/>
                    <a:pt x="54000" y="23135"/>
                    <a:pt x="54103" y="23135"/>
                  </a:cubicBezTo>
                  <a:cubicBezTo>
                    <a:pt x="54128" y="23135"/>
                    <a:pt x="54155" y="23138"/>
                    <a:pt x="54189" y="23145"/>
                  </a:cubicBezTo>
                  <a:cubicBezTo>
                    <a:pt x="54255" y="23159"/>
                    <a:pt x="54314" y="23167"/>
                    <a:pt x="54367" y="23167"/>
                  </a:cubicBezTo>
                  <a:cubicBezTo>
                    <a:pt x="54492" y="23167"/>
                    <a:pt x="54584" y="23124"/>
                    <a:pt x="54653" y="23022"/>
                  </a:cubicBezTo>
                  <a:cubicBezTo>
                    <a:pt x="54751" y="22877"/>
                    <a:pt x="54555" y="22583"/>
                    <a:pt x="54435" y="22460"/>
                  </a:cubicBezTo>
                  <a:cubicBezTo>
                    <a:pt x="54312" y="22337"/>
                    <a:pt x="54142" y="22069"/>
                    <a:pt x="54167" y="21826"/>
                  </a:cubicBezTo>
                  <a:cubicBezTo>
                    <a:pt x="54189" y="21580"/>
                    <a:pt x="53772" y="21580"/>
                    <a:pt x="53772" y="21384"/>
                  </a:cubicBezTo>
                  <a:cubicBezTo>
                    <a:pt x="53772" y="21188"/>
                    <a:pt x="54167" y="20869"/>
                    <a:pt x="54239" y="20797"/>
                  </a:cubicBezTo>
                  <a:cubicBezTo>
                    <a:pt x="54248" y="20788"/>
                    <a:pt x="54261" y="20784"/>
                    <a:pt x="54276" y="20784"/>
                  </a:cubicBezTo>
                  <a:cubicBezTo>
                    <a:pt x="54358" y="20784"/>
                    <a:pt x="54521" y="20892"/>
                    <a:pt x="54624" y="20892"/>
                  </a:cubicBezTo>
                  <a:cubicBezTo>
                    <a:pt x="54659" y="20892"/>
                    <a:pt x="54687" y="20880"/>
                    <a:pt x="54703" y="20847"/>
                  </a:cubicBezTo>
                  <a:cubicBezTo>
                    <a:pt x="54733" y="20786"/>
                    <a:pt x="54788" y="20767"/>
                    <a:pt x="54851" y="20767"/>
                  </a:cubicBezTo>
                  <a:cubicBezTo>
                    <a:pt x="54941" y="20767"/>
                    <a:pt x="55047" y="20807"/>
                    <a:pt x="55120" y="20822"/>
                  </a:cubicBezTo>
                  <a:cubicBezTo>
                    <a:pt x="55125" y="20823"/>
                    <a:pt x="55130" y="20823"/>
                    <a:pt x="55134" y="20823"/>
                  </a:cubicBezTo>
                  <a:cubicBezTo>
                    <a:pt x="55255" y="20823"/>
                    <a:pt x="55437" y="20567"/>
                    <a:pt x="55461" y="20358"/>
                  </a:cubicBezTo>
                  <a:cubicBezTo>
                    <a:pt x="55486" y="20137"/>
                    <a:pt x="55900" y="20112"/>
                    <a:pt x="55972" y="20039"/>
                  </a:cubicBezTo>
                  <a:cubicBezTo>
                    <a:pt x="56045" y="19967"/>
                    <a:pt x="56171" y="19477"/>
                    <a:pt x="56219" y="19379"/>
                  </a:cubicBezTo>
                  <a:cubicBezTo>
                    <a:pt x="56266" y="19282"/>
                    <a:pt x="56585" y="19354"/>
                    <a:pt x="56585" y="19086"/>
                  </a:cubicBezTo>
                  <a:cubicBezTo>
                    <a:pt x="56585" y="18817"/>
                    <a:pt x="56730" y="18767"/>
                    <a:pt x="56878" y="18745"/>
                  </a:cubicBezTo>
                  <a:cubicBezTo>
                    <a:pt x="57024" y="18720"/>
                    <a:pt x="56976" y="18473"/>
                    <a:pt x="57002" y="18278"/>
                  </a:cubicBezTo>
                  <a:cubicBezTo>
                    <a:pt x="57024" y="18082"/>
                    <a:pt x="57121" y="17864"/>
                    <a:pt x="57317" y="17814"/>
                  </a:cubicBezTo>
                  <a:cubicBezTo>
                    <a:pt x="57497" y="17770"/>
                    <a:pt x="57285" y="17540"/>
                    <a:pt x="57078" y="17540"/>
                  </a:cubicBezTo>
                  <a:cubicBezTo>
                    <a:pt x="57059" y="17540"/>
                    <a:pt x="57041" y="17542"/>
                    <a:pt x="57024" y="17545"/>
                  </a:cubicBezTo>
                  <a:cubicBezTo>
                    <a:pt x="57016" y="17547"/>
                    <a:pt x="57008" y="17548"/>
                    <a:pt x="57000" y="17548"/>
                  </a:cubicBezTo>
                  <a:cubicBezTo>
                    <a:pt x="56795" y="17548"/>
                    <a:pt x="56657" y="16958"/>
                    <a:pt x="56657" y="16958"/>
                  </a:cubicBezTo>
                  <a:cubicBezTo>
                    <a:pt x="56657" y="16958"/>
                    <a:pt x="56683" y="16447"/>
                    <a:pt x="56560" y="16371"/>
                  </a:cubicBezTo>
                  <a:cubicBezTo>
                    <a:pt x="56436" y="16298"/>
                    <a:pt x="56610" y="16030"/>
                    <a:pt x="56878" y="16030"/>
                  </a:cubicBezTo>
                  <a:cubicBezTo>
                    <a:pt x="57100" y="16030"/>
                    <a:pt x="57473" y="16231"/>
                    <a:pt x="57692" y="16231"/>
                  </a:cubicBezTo>
                  <a:cubicBezTo>
                    <a:pt x="57738" y="16231"/>
                    <a:pt x="57777" y="16222"/>
                    <a:pt x="57806" y="16201"/>
                  </a:cubicBezTo>
                  <a:cubicBezTo>
                    <a:pt x="57977" y="16077"/>
                    <a:pt x="58321" y="16005"/>
                    <a:pt x="58419" y="15957"/>
                  </a:cubicBezTo>
                  <a:cubicBezTo>
                    <a:pt x="58517" y="15910"/>
                    <a:pt x="58662" y="15516"/>
                    <a:pt x="58662" y="15516"/>
                  </a:cubicBezTo>
                  <a:lnTo>
                    <a:pt x="58905" y="15490"/>
                  </a:lnTo>
                  <a:lnTo>
                    <a:pt x="58918" y="15500"/>
                  </a:lnTo>
                  <a:lnTo>
                    <a:pt x="58918" y="15500"/>
                  </a:lnTo>
                  <a:lnTo>
                    <a:pt x="58902" y="15487"/>
                  </a:lnTo>
                  <a:lnTo>
                    <a:pt x="58656" y="15512"/>
                  </a:lnTo>
                  <a:cubicBezTo>
                    <a:pt x="58649" y="15534"/>
                    <a:pt x="58643" y="15553"/>
                    <a:pt x="58634" y="15572"/>
                  </a:cubicBezTo>
                  <a:cubicBezTo>
                    <a:pt x="58479" y="15478"/>
                    <a:pt x="58318" y="15389"/>
                    <a:pt x="58151" y="15317"/>
                  </a:cubicBezTo>
                  <a:cubicBezTo>
                    <a:pt x="57860" y="15178"/>
                    <a:pt x="57835" y="14932"/>
                    <a:pt x="57835" y="14849"/>
                  </a:cubicBezTo>
                  <a:cubicBezTo>
                    <a:pt x="57835" y="14777"/>
                    <a:pt x="57510" y="14581"/>
                    <a:pt x="57273" y="14392"/>
                  </a:cubicBezTo>
                  <a:cubicBezTo>
                    <a:pt x="57279" y="14392"/>
                    <a:pt x="57286" y="14392"/>
                    <a:pt x="57289" y="14389"/>
                  </a:cubicBezTo>
                  <a:cubicBezTo>
                    <a:pt x="57289" y="14389"/>
                    <a:pt x="57191" y="13754"/>
                    <a:pt x="57166" y="13558"/>
                  </a:cubicBezTo>
                  <a:cubicBezTo>
                    <a:pt x="57140" y="13360"/>
                    <a:pt x="56556" y="13167"/>
                    <a:pt x="56556" y="13167"/>
                  </a:cubicBezTo>
                  <a:lnTo>
                    <a:pt x="56459" y="12630"/>
                  </a:lnTo>
                  <a:cubicBezTo>
                    <a:pt x="56528" y="12542"/>
                    <a:pt x="56563" y="12435"/>
                    <a:pt x="56560" y="12321"/>
                  </a:cubicBezTo>
                  <a:cubicBezTo>
                    <a:pt x="56560" y="12160"/>
                    <a:pt x="56695" y="12198"/>
                    <a:pt x="56834" y="12160"/>
                  </a:cubicBezTo>
                  <a:cubicBezTo>
                    <a:pt x="56973" y="12119"/>
                    <a:pt x="57068" y="11936"/>
                    <a:pt x="57175" y="11936"/>
                  </a:cubicBezTo>
                  <a:cubicBezTo>
                    <a:pt x="57271" y="11936"/>
                    <a:pt x="57405" y="11807"/>
                    <a:pt x="57511" y="11807"/>
                  </a:cubicBezTo>
                  <a:cubicBezTo>
                    <a:pt x="57524" y="11807"/>
                    <a:pt x="57536" y="11809"/>
                    <a:pt x="57548" y="11813"/>
                  </a:cubicBezTo>
                  <a:cubicBezTo>
                    <a:pt x="57634" y="11845"/>
                    <a:pt x="57735" y="11971"/>
                    <a:pt x="57842" y="11971"/>
                  </a:cubicBezTo>
                  <a:cubicBezTo>
                    <a:pt x="57872" y="11971"/>
                    <a:pt x="57902" y="11961"/>
                    <a:pt x="57933" y="11936"/>
                  </a:cubicBezTo>
                  <a:cubicBezTo>
                    <a:pt x="58072" y="11825"/>
                    <a:pt x="58113" y="11926"/>
                    <a:pt x="58302" y="11690"/>
                  </a:cubicBezTo>
                  <a:cubicBezTo>
                    <a:pt x="58423" y="11542"/>
                    <a:pt x="58517" y="11505"/>
                    <a:pt x="58633" y="11505"/>
                  </a:cubicBezTo>
                  <a:cubicBezTo>
                    <a:pt x="58700" y="11505"/>
                    <a:pt x="58775" y="11518"/>
                    <a:pt x="58867" y="11529"/>
                  </a:cubicBezTo>
                  <a:cubicBezTo>
                    <a:pt x="58892" y="11531"/>
                    <a:pt x="58917" y="11532"/>
                    <a:pt x="58939" y="11532"/>
                  </a:cubicBezTo>
                  <a:cubicBezTo>
                    <a:pt x="59176" y="11532"/>
                    <a:pt x="59288" y="11403"/>
                    <a:pt x="59360" y="11251"/>
                  </a:cubicBezTo>
                  <a:cubicBezTo>
                    <a:pt x="59439" y="11087"/>
                    <a:pt x="59688" y="11087"/>
                    <a:pt x="59839" y="10976"/>
                  </a:cubicBezTo>
                  <a:cubicBezTo>
                    <a:pt x="59991" y="10866"/>
                    <a:pt x="60294" y="10743"/>
                    <a:pt x="60392" y="10702"/>
                  </a:cubicBezTo>
                  <a:cubicBezTo>
                    <a:pt x="60493" y="10661"/>
                    <a:pt x="60433" y="10496"/>
                    <a:pt x="60433" y="10316"/>
                  </a:cubicBezTo>
                  <a:cubicBezTo>
                    <a:pt x="60433" y="10136"/>
                    <a:pt x="60704" y="9988"/>
                    <a:pt x="60761" y="9849"/>
                  </a:cubicBezTo>
                  <a:cubicBezTo>
                    <a:pt x="60818" y="9710"/>
                    <a:pt x="60515" y="9300"/>
                    <a:pt x="60515" y="9164"/>
                  </a:cubicBezTo>
                  <a:cubicBezTo>
                    <a:pt x="60515" y="9028"/>
                    <a:pt x="60515" y="8697"/>
                    <a:pt x="60376" y="8628"/>
                  </a:cubicBezTo>
                  <a:cubicBezTo>
                    <a:pt x="60240" y="8562"/>
                    <a:pt x="60625" y="8384"/>
                    <a:pt x="60728" y="8384"/>
                  </a:cubicBezTo>
                  <a:cubicBezTo>
                    <a:pt x="60729" y="8384"/>
                    <a:pt x="60731" y="8384"/>
                    <a:pt x="60733" y="8385"/>
                  </a:cubicBezTo>
                  <a:cubicBezTo>
                    <a:pt x="60737" y="8385"/>
                    <a:pt x="60742" y="8385"/>
                    <a:pt x="60746" y="8385"/>
                  </a:cubicBezTo>
                  <a:cubicBezTo>
                    <a:pt x="60914" y="8385"/>
                    <a:pt x="61131" y="8249"/>
                    <a:pt x="61253" y="8249"/>
                  </a:cubicBezTo>
                  <a:cubicBezTo>
                    <a:pt x="61279" y="8249"/>
                    <a:pt x="61301" y="8256"/>
                    <a:pt x="61317" y="8271"/>
                  </a:cubicBezTo>
                  <a:cubicBezTo>
                    <a:pt x="61405" y="8359"/>
                    <a:pt x="61582" y="8385"/>
                    <a:pt x="61759" y="8385"/>
                  </a:cubicBezTo>
                  <a:cubicBezTo>
                    <a:pt x="61939" y="8385"/>
                    <a:pt x="61860" y="8182"/>
                    <a:pt x="61759" y="8094"/>
                  </a:cubicBezTo>
                  <a:cubicBezTo>
                    <a:pt x="61658" y="8003"/>
                    <a:pt x="62074" y="7182"/>
                    <a:pt x="62138" y="6904"/>
                  </a:cubicBezTo>
                  <a:cubicBezTo>
                    <a:pt x="62160" y="6807"/>
                    <a:pt x="62193" y="6774"/>
                    <a:pt x="62235" y="6774"/>
                  </a:cubicBezTo>
                  <a:cubicBezTo>
                    <a:pt x="62314" y="6774"/>
                    <a:pt x="62424" y="6886"/>
                    <a:pt x="62557" y="6904"/>
                  </a:cubicBezTo>
                  <a:cubicBezTo>
                    <a:pt x="62628" y="6914"/>
                    <a:pt x="62704" y="6915"/>
                    <a:pt x="62777" y="6915"/>
                  </a:cubicBezTo>
                  <a:cubicBezTo>
                    <a:pt x="62797" y="6915"/>
                    <a:pt x="62816" y="6915"/>
                    <a:pt x="62834" y="6915"/>
                  </a:cubicBezTo>
                  <a:cubicBezTo>
                    <a:pt x="62949" y="6915"/>
                    <a:pt x="63055" y="6918"/>
                    <a:pt x="63126" y="6955"/>
                  </a:cubicBezTo>
                  <a:cubicBezTo>
                    <a:pt x="63147" y="6965"/>
                    <a:pt x="63175" y="6970"/>
                    <a:pt x="63207" y="6970"/>
                  </a:cubicBezTo>
                  <a:cubicBezTo>
                    <a:pt x="63368" y="6970"/>
                    <a:pt x="63637" y="6852"/>
                    <a:pt x="63713" y="6737"/>
                  </a:cubicBezTo>
                  <a:cubicBezTo>
                    <a:pt x="63801" y="6601"/>
                    <a:pt x="63612" y="6560"/>
                    <a:pt x="63621" y="6244"/>
                  </a:cubicBezTo>
                  <a:cubicBezTo>
                    <a:pt x="63634" y="5932"/>
                    <a:pt x="63826" y="5774"/>
                    <a:pt x="64028" y="5774"/>
                  </a:cubicBezTo>
                  <a:cubicBezTo>
                    <a:pt x="64234" y="5774"/>
                    <a:pt x="64294" y="5584"/>
                    <a:pt x="64294" y="5433"/>
                  </a:cubicBezTo>
                  <a:cubicBezTo>
                    <a:pt x="64294" y="5297"/>
                    <a:pt x="64458" y="5206"/>
                    <a:pt x="64508" y="5035"/>
                  </a:cubicBezTo>
                  <a:cubicBezTo>
                    <a:pt x="64562" y="5089"/>
                    <a:pt x="64622" y="5130"/>
                    <a:pt x="64666" y="5130"/>
                  </a:cubicBezTo>
                  <a:cubicBezTo>
                    <a:pt x="64729" y="5130"/>
                    <a:pt x="64824" y="5158"/>
                    <a:pt x="64900" y="5165"/>
                  </a:cubicBezTo>
                  <a:cubicBezTo>
                    <a:pt x="64824" y="5155"/>
                    <a:pt x="64729" y="5127"/>
                    <a:pt x="64669" y="5127"/>
                  </a:cubicBezTo>
                  <a:cubicBezTo>
                    <a:pt x="64559" y="5127"/>
                    <a:pt x="64395" y="4925"/>
                    <a:pt x="64376" y="4798"/>
                  </a:cubicBezTo>
                  <a:cubicBezTo>
                    <a:pt x="64368" y="4740"/>
                    <a:pt x="64341" y="4719"/>
                    <a:pt x="64305" y="4719"/>
                  </a:cubicBezTo>
                  <a:cubicBezTo>
                    <a:pt x="64262" y="4719"/>
                    <a:pt x="64206" y="4749"/>
                    <a:pt x="64158" y="4780"/>
                  </a:cubicBezTo>
                  <a:cubicBezTo>
                    <a:pt x="64066" y="4833"/>
                    <a:pt x="63773" y="4871"/>
                    <a:pt x="63662" y="4871"/>
                  </a:cubicBezTo>
                  <a:cubicBezTo>
                    <a:pt x="63552" y="4871"/>
                    <a:pt x="63350" y="4723"/>
                    <a:pt x="63350" y="4615"/>
                  </a:cubicBezTo>
                  <a:cubicBezTo>
                    <a:pt x="63350" y="4505"/>
                    <a:pt x="63328" y="4382"/>
                    <a:pt x="63217" y="4382"/>
                  </a:cubicBezTo>
                  <a:cubicBezTo>
                    <a:pt x="63110" y="4382"/>
                    <a:pt x="62942" y="4325"/>
                    <a:pt x="62835" y="4066"/>
                  </a:cubicBezTo>
                  <a:cubicBezTo>
                    <a:pt x="62725" y="3804"/>
                    <a:pt x="62557" y="3804"/>
                    <a:pt x="62434" y="3735"/>
                  </a:cubicBezTo>
                  <a:cubicBezTo>
                    <a:pt x="62417" y="3725"/>
                    <a:pt x="62394" y="3721"/>
                    <a:pt x="62369" y="3721"/>
                  </a:cubicBezTo>
                  <a:cubicBezTo>
                    <a:pt x="62217" y="3721"/>
                    <a:pt x="61945" y="3866"/>
                    <a:pt x="61819" y="3915"/>
                  </a:cubicBezTo>
                  <a:cubicBezTo>
                    <a:pt x="61790" y="3925"/>
                    <a:pt x="61758" y="3929"/>
                    <a:pt x="61722" y="3929"/>
                  </a:cubicBezTo>
                  <a:cubicBezTo>
                    <a:pt x="61571" y="3929"/>
                    <a:pt x="61369" y="3850"/>
                    <a:pt x="61213" y="3817"/>
                  </a:cubicBezTo>
                  <a:cubicBezTo>
                    <a:pt x="61031" y="3778"/>
                    <a:pt x="60922" y="3472"/>
                    <a:pt x="60762" y="3472"/>
                  </a:cubicBezTo>
                  <a:cubicBezTo>
                    <a:pt x="60753" y="3472"/>
                    <a:pt x="60743" y="3473"/>
                    <a:pt x="60733" y="3476"/>
                  </a:cubicBezTo>
                  <a:cubicBezTo>
                    <a:pt x="60553" y="3517"/>
                    <a:pt x="60512" y="3874"/>
                    <a:pt x="60376" y="3874"/>
                  </a:cubicBezTo>
                  <a:cubicBezTo>
                    <a:pt x="60237" y="3874"/>
                    <a:pt x="59991" y="3160"/>
                    <a:pt x="59729" y="2759"/>
                  </a:cubicBezTo>
                  <a:cubicBezTo>
                    <a:pt x="59470" y="2361"/>
                    <a:pt x="59003" y="1566"/>
                    <a:pt x="58589" y="1414"/>
                  </a:cubicBezTo>
                  <a:cubicBezTo>
                    <a:pt x="58179" y="1263"/>
                    <a:pt x="58302" y="1061"/>
                    <a:pt x="58413" y="947"/>
                  </a:cubicBezTo>
                  <a:cubicBezTo>
                    <a:pt x="58476" y="884"/>
                    <a:pt x="58384" y="848"/>
                    <a:pt x="58263" y="848"/>
                  </a:cubicBezTo>
                  <a:cubicBezTo>
                    <a:pt x="58174" y="848"/>
                    <a:pt x="58069" y="868"/>
                    <a:pt x="57999" y="909"/>
                  </a:cubicBezTo>
                  <a:cubicBezTo>
                    <a:pt x="57835" y="1007"/>
                    <a:pt x="57630" y="1184"/>
                    <a:pt x="57437" y="1225"/>
                  </a:cubicBezTo>
                  <a:cubicBezTo>
                    <a:pt x="57263" y="1259"/>
                    <a:pt x="57023" y="1509"/>
                    <a:pt x="56827" y="1509"/>
                  </a:cubicBezTo>
                  <a:cubicBezTo>
                    <a:pt x="56806" y="1509"/>
                    <a:pt x="56785" y="1506"/>
                    <a:pt x="56765" y="1500"/>
                  </a:cubicBezTo>
                  <a:cubicBezTo>
                    <a:pt x="56745" y="1493"/>
                    <a:pt x="56727" y="1491"/>
                    <a:pt x="56709" y="1491"/>
                  </a:cubicBezTo>
                  <a:cubicBezTo>
                    <a:pt x="56574" y="1491"/>
                    <a:pt x="56489" y="1651"/>
                    <a:pt x="56385" y="1651"/>
                  </a:cubicBezTo>
                  <a:cubicBezTo>
                    <a:pt x="56358" y="1651"/>
                    <a:pt x="56329" y="1639"/>
                    <a:pt x="56298" y="1610"/>
                  </a:cubicBezTo>
                  <a:cubicBezTo>
                    <a:pt x="56133" y="1459"/>
                    <a:pt x="56519" y="1348"/>
                    <a:pt x="56519" y="1212"/>
                  </a:cubicBezTo>
                  <a:cubicBezTo>
                    <a:pt x="56519" y="1171"/>
                    <a:pt x="56495" y="1159"/>
                    <a:pt x="56459" y="1159"/>
                  </a:cubicBezTo>
                  <a:cubicBezTo>
                    <a:pt x="56401" y="1159"/>
                    <a:pt x="56313" y="1193"/>
                    <a:pt x="56249" y="1193"/>
                  </a:cubicBezTo>
                  <a:cubicBezTo>
                    <a:pt x="56223" y="1193"/>
                    <a:pt x="56201" y="1187"/>
                    <a:pt x="56187" y="1171"/>
                  </a:cubicBezTo>
                  <a:cubicBezTo>
                    <a:pt x="56145" y="1122"/>
                    <a:pt x="56042" y="1069"/>
                    <a:pt x="55971" y="1069"/>
                  </a:cubicBezTo>
                  <a:cubicBezTo>
                    <a:pt x="55930" y="1069"/>
                    <a:pt x="55900" y="1087"/>
                    <a:pt x="55900" y="1134"/>
                  </a:cubicBezTo>
                  <a:cubicBezTo>
                    <a:pt x="55900" y="1182"/>
                    <a:pt x="55873" y="1201"/>
                    <a:pt x="55841" y="1201"/>
                  </a:cubicBezTo>
                  <a:cubicBezTo>
                    <a:pt x="55788" y="1201"/>
                    <a:pt x="55720" y="1151"/>
                    <a:pt x="55720" y="1092"/>
                  </a:cubicBezTo>
                  <a:cubicBezTo>
                    <a:pt x="55720" y="1018"/>
                    <a:pt x="55649" y="898"/>
                    <a:pt x="55567" y="898"/>
                  </a:cubicBezTo>
                  <a:cubicBezTo>
                    <a:pt x="55541" y="898"/>
                    <a:pt x="55513" y="910"/>
                    <a:pt x="55486" y="941"/>
                  </a:cubicBezTo>
                  <a:cubicBezTo>
                    <a:pt x="55413" y="1025"/>
                    <a:pt x="55224" y="1083"/>
                    <a:pt x="55082" y="1083"/>
                  </a:cubicBezTo>
                  <a:cubicBezTo>
                    <a:pt x="55011" y="1083"/>
                    <a:pt x="54952" y="1068"/>
                    <a:pt x="54924" y="1036"/>
                  </a:cubicBezTo>
                  <a:cubicBezTo>
                    <a:pt x="54842" y="941"/>
                    <a:pt x="54978" y="900"/>
                    <a:pt x="54994" y="777"/>
                  </a:cubicBezTo>
                  <a:cubicBezTo>
                    <a:pt x="55006" y="651"/>
                    <a:pt x="54855" y="486"/>
                    <a:pt x="54883" y="338"/>
                  </a:cubicBezTo>
                  <a:cubicBezTo>
                    <a:pt x="54905" y="208"/>
                    <a:pt x="54696" y="78"/>
                    <a:pt x="54551" y="78"/>
                  </a:cubicBezTo>
                  <a:cubicBezTo>
                    <a:pt x="54527" y="78"/>
                    <a:pt x="54505" y="81"/>
                    <a:pt x="54486" y="89"/>
                  </a:cubicBezTo>
                  <a:cubicBezTo>
                    <a:pt x="54446" y="105"/>
                    <a:pt x="54401" y="112"/>
                    <a:pt x="54354" y="112"/>
                  </a:cubicBezTo>
                  <a:cubicBezTo>
                    <a:pt x="54239" y="112"/>
                    <a:pt x="54111" y="70"/>
                    <a:pt x="54003" y="22"/>
                  </a:cubicBezTo>
                  <a:cubicBezTo>
                    <a:pt x="53971" y="7"/>
                    <a:pt x="53918" y="1"/>
                    <a:pt x="5385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7526349" y="4819901"/>
              <a:ext cx="2901" cy="8321"/>
            </a:xfrm>
            <a:custGeom>
              <a:rect b="b" l="l" r="r" t="t"/>
              <a:pathLst>
                <a:path extrusionOk="0" h="218" w="76">
                  <a:moveTo>
                    <a:pt x="0" y="0"/>
                  </a:moveTo>
                  <a:cubicBezTo>
                    <a:pt x="25" y="101"/>
                    <a:pt x="66" y="167"/>
                    <a:pt x="76" y="218"/>
                  </a:cubicBezTo>
                  <a:cubicBezTo>
                    <a:pt x="69" y="164"/>
                    <a:pt x="25" y="101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4136461" y="4424989"/>
              <a:ext cx="1170750" cy="723589"/>
            </a:xfrm>
            <a:custGeom>
              <a:rect b="b" l="l" r="r" t="t"/>
              <a:pathLst>
                <a:path extrusionOk="0" h="18957" w="30672">
                  <a:moveTo>
                    <a:pt x="17319" y="4263"/>
                  </a:moveTo>
                  <a:cubicBezTo>
                    <a:pt x="17041" y="4263"/>
                    <a:pt x="16300" y="4452"/>
                    <a:pt x="16072" y="4683"/>
                  </a:cubicBezTo>
                  <a:cubicBezTo>
                    <a:pt x="16304" y="4453"/>
                    <a:pt x="17039" y="4265"/>
                    <a:pt x="17319" y="4265"/>
                  </a:cubicBezTo>
                  <a:cubicBezTo>
                    <a:pt x="17373" y="4265"/>
                    <a:pt x="17410" y="4273"/>
                    <a:pt x="17423" y="4288"/>
                  </a:cubicBezTo>
                  <a:cubicBezTo>
                    <a:pt x="17413" y="4271"/>
                    <a:pt x="17376" y="4263"/>
                    <a:pt x="17319" y="4263"/>
                  </a:cubicBezTo>
                  <a:close/>
                  <a:moveTo>
                    <a:pt x="11608" y="12852"/>
                  </a:moveTo>
                  <a:lnTo>
                    <a:pt x="11608" y="12852"/>
                  </a:lnTo>
                  <a:cubicBezTo>
                    <a:pt x="11595" y="12854"/>
                    <a:pt x="11582" y="12857"/>
                    <a:pt x="11569" y="12861"/>
                  </a:cubicBezTo>
                  <a:lnTo>
                    <a:pt x="11569" y="12861"/>
                  </a:lnTo>
                  <a:cubicBezTo>
                    <a:pt x="11582" y="12858"/>
                    <a:pt x="11596" y="12854"/>
                    <a:pt x="11608" y="12852"/>
                  </a:cubicBezTo>
                  <a:close/>
                  <a:moveTo>
                    <a:pt x="11569" y="12861"/>
                  </a:moveTo>
                  <a:cubicBezTo>
                    <a:pt x="11562" y="12862"/>
                    <a:pt x="11555" y="12864"/>
                    <a:pt x="11548" y="12865"/>
                  </a:cubicBezTo>
                  <a:cubicBezTo>
                    <a:pt x="11444" y="12895"/>
                    <a:pt x="11383" y="12933"/>
                    <a:pt x="11341" y="12974"/>
                  </a:cubicBezTo>
                  <a:lnTo>
                    <a:pt x="11341" y="12974"/>
                  </a:lnTo>
                  <a:cubicBezTo>
                    <a:pt x="11383" y="12934"/>
                    <a:pt x="11444" y="12897"/>
                    <a:pt x="11545" y="12868"/>
                  </a:cubicBezTo>
                  <a:cubicBezTo>
                    <a:pt x="11553" y="12866"/>
                    <a:pt x="11561" y="12863"/>
                    <a:pt x="11569" y="12861"/>
                  </a:cubicBezTo>
                  <a:close/>
                  <a:moveTo>
                    <a:pt x="15670" y="14739"/>
                  </a:moveTo>
                  <a:cubicBezTo>
                    <a:pt x="15657" y="14739"/>
                    <a:pt x="15644" y="14739"/>
                    <a:pt x="15630" y="14740"/>
                  </a:cubicBezTo>
                  <a:cubicBezTo>
                    <a:pt x="15642" y="14740"/>
                    <a:pt x="15654" y="14739"/>
                    <a:pt x="15665" y="14739"/>
                  </a:cubicBezTo>
                  <a:cubicBezTo>
                    <a:pt x="15735" y="14739"/>
                    <a:pt x="15785" y="14750"/>
                    <a:pt x="15821" y="14767"/>
                  </a:cubicBezTo>
                  <a:lnTo>
                    <a:pt x="15821" y="14767"/>
                  </a:lnTo>
                  <a:cubicBezTo>
                    <a:pt x="15786" y="14749"/>
                    <a:pt x="15738" y="14739"/>
                    <a:pt x="15670" y="14739"/>
                  </a:cubicBezTo>
                  <a:close/>
                  <a:moveTo>
                    <a:pt x="15821" y="14767"/>
                  </a:moveTo>
                  <a:lnTo>
                    <a:pt x="15821" y="14767"/>
                  </a:lnTo>
                  <a:cubicBezTo>
                    <a:pt x="15950" y="14832"/>
                    <a:pt x="15906" y="14997"/>
                    <a:pt x="16088" y="15109"/>
                  </a:cubicBezTo>
                  <a:cubicBezTo>
                    <a:pt x="16324" y="15255"/>
                    <a:pt x="17331" y="15668"/>
                    <a:pt x="17312" y="15978"/>
                  </a:cubicBezTo>
                  <a:cubicBezTo>
                    <a:pt x="17306" y="16106"/>
                    <a:pt x="17279" y="16159"/>
                    <a:pt x="17225" y="16159"/>
                  </a:cubicBezTo>
                  <a:cubicBezTo>
                    <a:pt x="17221" y="16159"/>
                    <a:pt x="17216" y="16158"/>
                    <a:pt x="17211" y="16158"/>
                  </a:cubicBezTo>
                  <a:lnTo>
                    <a:pt x="17211" y="16158"/>
                  </a:lnTo>
                  <a:cubicBezTo>
                    <a:pt x="17216" y="16158"/>
                    <a:pt x="17221" y="16159"/>
                    <a:pt x="17226" y="16159"/>
                  </a:cubicBezTo>
                  <a:cubicBezTo>
                    <a:pt x="17279" y="16159"/>
                    <a:pt x="17307" y="16108"/>
                    <a:pt x="17315" y="15978"/>
                  </a:cubicBezTo>
                  <a:cubicBezTo>
                    <a:pt x="17334" y="15665"/>
                    <a:pt x="16327" y="15255"/>
                    <a:pt x="16088" y="15106"/>
                  </a:cubicBezTo>
                  <a:cubicBezTo>
                    <a:pt x="15907" y="14993"/>
                    <a:pt x="15954" y="14831"/>
                    <a:pt x="15821" y="14767"/>
                  </a:cubicBezTo>
                  <a:close/>
                  <a:moveTo>
                    <a:pt x="22006" y="1"/>
                  </a:moveTo>
                  <a:cubicBezTo>
                    <a:pt x="21964" y="1"/>
                    <a:pt x="21923" y="4"/>
                    <a:pt x="21886" y="11"/>
                  </a:cubicBezTo>
                  <a:cubicBezTo>
                    <a:pt x="21558" y="74"/>
                    <a:pt x="20889" y="74"/>
                    <a:pt x="20731" y="238"/>
                  </a:cubicBezTo>
                  <a:cubicBezTo>
                    <a:pt x="20576" y="402"/>
                    <a:pt x="20185" y="446"/>
                    <a:pt x="20355" y="595"/>
                  </a:cubicBezTo>
                  <a:cubicBezTo>
                    <a:pt x="20529" y="743"/>
                    <a:pt x="20355" y="816"/>
                    <a:pt x="20485" y="989"/>
                  </a:cubicBezTo>
                  <a:cubicBezTo>
                    <a:pt x="20593" y="1137"/>
                    <a:pt x="20655" y="1210"/>
                    <a:pt x="20773" y="1210"/>
                  </a:cubicBezTo>
                  <a:cubicBezTo>
                    <a:pt x="20796" y="1210"/>
                    <a:pt x="20822" y="1207"/>
                    <a:pt x="20851" y="1201"/>
                  </a:cubicBezTo>
                  <a:cubicBezTo>
                    <a:pt x="20877" y="1195"/>
                    <a:pt x="20903" y="1193"/>
                    <a:pt x="20926" y="1193"/>
                  </a:cubicBezTo>
                  <a:cubicBezTo>
                    <a:pt x="21061" y="1193"/>
                    <a:pt x="21136" y="1283"/>
                    <a:pt x="20977" y="1447"/>
                  </a:cubicBezTo>
                  <a:cubicBezTo>
                    <a:pt x="20974" y="1453"/>
                    <a:pt x="20974" y="1457"/>
                    <a:pt x="20971" y="1460"/>
                  </a:cubicBezTo>
                  <a:cubicBezTo>
                    <a:pt x="20804" y="1646"/>
                    <a:pt x="20924" y="1782"/>
                    <a:pt x="20914" y="2072"/>
                  </a:cubicBezTo>
                  <a:cubicBezTo>
                    <a:pt x="20907" y="2285"/>
                    <a:pt x="20731" y="2312"/>
                    <a:pt x="20569" y="2312"/>
                  </a:cubicBezTo>
                  <a:cubicBezTo>
                    <a:pt x="20512" y="2312"/>
                    <a:pt x="20457" y="2309"/>
                    <a:pt x="20412" y="2309"/>
                  </a:cubicBezTo>
                  <a:cubicBezTo>
                    <a:pt x="20239" y="2309"/>
                    <a:pt x="19955" y="1788"/>
                    <a:pt x="19863" y="1668"/>
                  </a:cubicBezTo>
                  <a:cubicBezTo>
                    <a:pt x="19847" y="1647"/>
                    <a:pt x="19825" y="1638"/>
                    <a:pt x="19798" y="1638"/>
                  </a:cubicBezTo>
                  <a:cubicBezTo>
                    <a:pt x="19672" y="1638"/>
                    <a:pt x="19440" y="1836"/>
                    <a:pt x="19266" y="1943"/>
                  </a:cubicBezTo>
                  <a:cubicBezTo>
                    <a:pt x="19055" y="2072"/>
                    <a:pt x="19168" y="2318"/>
                    <a:pt x="19020" y="2435"/>
                  </a:cubicBezTo>
                  <a:cubicBezTo>
                    <a:pt x="18872" y="2552"/>
                    <a:pt x="18783" y="2757"/>
                    <a:pt x="18929" y="3022"/>
                  </a:cubicBezTo>
                  <a:cubicBezTo>
                    <a:pt x="18935" y="3032"/>
                    <a:pt x="18938" y="3041"/>
                    <a:pt x="18944" y="3054"/>
                  </a:cubicBezTo>
                  <a:cubicBezTo>
                    <a:pt x="19071" y="3310"/>
                    <a:pt x="19023" y="3565"/>
                    <a:pt x="18884" y="3726"/>
                  </a:cubicBezTo>
                  <a:cubicBezTo>
                    <a:pt x="18783" y="3840"/>
                    <a:pt x="18840" y="3856"/>
                    <a:pt x="18916" y="3897"/>
                  </a:cubicBezTo>
                  <a:cubicBezTo>
                    <a:pt x="18987" y="3891"/>
                    <a:pt x="19063" y="3881"/>
                    <a:pt x="19129" y="3881"/>
                  </a:cubicBezTo>
                  <a:cubicBezTo>
                    <a:pt x="19200" y="3881"/>
                    <a:pt x="19259" y="3892"/>
                    <a:pt x="19288" y="3932"/>
                  </a:cubicBezTo>
                  <a:cubicBezTo>
                    <a:pt x="19343" y="4009"/>
                    <a:pt x="19502" y="4081"/>
                    <a:pt x="19603" y="4081"/>
                  </a:cubicBezTo>
                  <a:cubicBezTo>
                    <a:pt x="19624" y="4081"/>
                    <a:pt x="19643" y="4078"/>
                    <a:pt x="19658" y="4070"/>
                  </a:cubicBezTo>
                  <a:cubicBezTo>
                    <a:pt x="19668" y="4065"/>
                    <a:pt x="19681" y="4063"/>
                    <a:pt x="19696" y="4063"/>
                  </a:cubicBezTo>
                  <a:cubicBezTo>
                    <a:pt x="19801" y="4063"/>
                    <a:pt x="20002" y="4179"/>
                    <a:pt x="20002" y="4276"/>
                  </a:cubicBezTo>
                  <a:cubicBezTo>
                    <a:pt x="20002" y="4367"/>
                    <a:pt x="19955" y="4607"/>
                    <a:pt x="19980" y="4686"/>
                  </a:cubicBezTo>
                  <a:cubicBezTo>
                    <a:pt x="19873" y="4706"/>
                    <a:pt x="19725" y="4713"/>
                    <a:pt x="19562" y="4713"/>
                  </a:cubicBezTo>
                  <a:cubicBezTo>
                    <a:pt x="19067" y="4713"/>
                    <a:pt x="18432" y="4643"/>
                    <a:pt x="18370" y="4617"/>
                  </a:cubicBezTo>
                  <a:cubicBezTo>
                    <a:pt x="18316" y="4598"/>
                    <a:pt x="18177" y="4547"/>
                    <a:pt x="18057" y="4503"/>
                  </a:cubicBezTo>
                  <a:cubicBezTo>
                    <a:pt x="17985" y="4612"/>
                    <a:pt x="17863" y="4677"/>
                    <a:pt x="17737" y="4677"/>
                  </a:cubicBezTo>
                  <a:cubicBezTo>
                    <a:pt x="17731" y="4677"/>
                    <a:pt x="17725" y="4677"/>
                    <a:pt x="17720" y="4677"/>
                  </a:cubicBezTo>
                  <a:cubicBezTo>
                    <a:pt x="17714" y="4677"/>
                    <a:pt x="17708" y="4677"/>
                    <a:pt x="17702" y="4677"/>
                  </a:cubicBezTo>
                  <a:cubicBezTo>
                    <a:pt x="17617" y="4677"/>
                    <a:pt x="17537" y="4634"/>
                    <a:pt x="17492" y="4563"/>
                  </a:cubicBezTo>
                  <a:lnTo>
                    <a:pt x="17492" y="4563"/>
                  </a:lnTo>
                  <a:cubicBezTo>
                    <a:pt x="17537" y="4637"/>
                    <a:pt x="17617" y="4680"/>
                    <a:pt x="17702" y="4680"/>
                  </a:cubicBezTo>
                  <a:cubicBezTo>
                    <a:pt x="17708" y="4680"/>
                    <a:pt x="17714" y="4680"/>
                    <a:pt x="17720" y="4680"/>
                  </a:cubicBezTo>
                  <a:cubicBezTo>
                    <a:pt x="17725" y="4680"/>
                    <a:pt x="17731" y="4680"/>
                    <a:pt x="17737" y="4680"/>
                  </a:cubicBezTo>
                  <a:cubicBezTo>
                    <a:pt x="17867" y="4680"/>
                    <a:pt x="17988" y="4615"/>
                    <a:pt x="18057" y="4506"/>
                  </a:cubicBezTo>
                  <a:cubicBezTo>
                    <a:pt x="18177" y="4547"/>
                    <a:pt x="18316" y="4598"/>
                    <a:pt x="18373" y="4620"/>
                  </a:cubicBezTo>
                  <a:cubicBezTo>
                    <a:pt x="18435" y="4646"/>
                    <a:pt x="19071" y="4716"/>
                    <a:pt x="19564" y="4716"/>
                  </a:cubicBezTo>
                  <a:cubicBezTo>
                    <a:pt x="19727" y="4716"/>
                    <a:pt x="19874" y="4709"/>
                    <a:pt x="19980" y="4689"/>
                  </a:cubicBezTo>
                  <a:cubicBezTo>
                    <a:pt x="19986" y="4705"/>
                    <a:pt x="19992" y="4718"/>
                    <a:pt x="20005" y="4718"/>
                  </a:cubicBezTo>
                  <a:cubicBezTo>
                    <a:pt x="20074" y="4718"/>
                    <a:pt x="20554" y="4869"/>
                    <a:pt x="20485" y="5062"/>
                  </a:cubicBezTo>
                  <a:cubicBezTo>
                    <a:pt x="20415" y="5254"/>
                    <a:pt x="20472" y="5431"/>
                    <a:pt x="20580" y="5526"/>
                  </a:cubicBezTo>
                  <a:cubicBezTo>
                    <a:pt x="20690" y="5624"/>
                    <a:pt x="20731" y="6009"/>
                    <a:pt x="20608" y="6062"/>
                  </a:cubicBezTo>
                  <a:cubicBezTo>
                    <a:pt x="20485" y="6116"/>
                    <a:pt x="20254" y="6283"/>
                    <a:pt x="20254" y="6378"/>
                  </a:cubicBezTo>
                  <a:cubicBezTo>
                    <a:pt x="20254" y="6476"/>
                    <a:pt x="20501" y="6558"/>
                    <a:pt x="20460" y="6694"/>
                  </a:cubicBezTo>
                  <a:cubicBezTo>
                    <a:pt x="20419" y="6833"/>
                    <a:pt x="20444" y="7161"/>
                    <a:pt x="20497" y="7243"/>
                  </a:cubicBezTo>
                  <a:cubicBezTo>
                    <a:pt x="20551" y="7325"/>
                    <a:pt x="20813" y="7723"/>
                    <a:pt x="20747" y="7849"/>
                  </a:cubicBezTo>
                  <a:cubicBezTo>
                    <a:pt x="20677" y="7972"/>
                    <a:pt x="20554" y="7972"/>
                    <a:pt x="20469" y="8067"/>
                  </a:cubicBezTo>
                  <a:cubicBezTo>
                    <a:pt x="20384" y="8162"/>
                    <a:pt x="19907" y="8588"/>
                    <a:pt x="19891" y="8660"/>
                  </a:cubicBezTo>
                  <a:cubicBezTo>
                    <a:pt x="19879" y="8730"/>
                    <a:pt x="19961" y="8982"/>
                    <a:pt x="19920" y="9064"/>
                  </a:cubicBezTo>
                  <a:cubicBezTo>
                    <a:pt x="19762" y="9042"/>
                    <a:pt x="19588" y="9011"/>
                    <a:pt x="19557" y="8979"/>
                  </a:cubicBezTo>
                  <a:cubicBezTo>
                    <a:pt x="19501" y="8923"/>
                    <a:pt x="19286" y="8852"/>
                    <a:pt x="19095" y="8852"/>
                  </a:cubicBezTo>
                  <a:cubicBezTo>
                    <a:pt x="19071" y="8852"/>
                    <a:pt x="19047" y="8853"/>
                    <a:pt x="19023" y="8856"/>
                  </a:cubicBezTo>
                  <a:cubicBezTo>
                    <a:pt x="19009" y="8857"/>
                    <a:pt x="18994" y="8858"/>
                    <a:pt x="18981" y="8858"/>
                  </a:cubicBezTo>
                  <a:cubicBezTo>
                    <a:pt x="18845" y="8858"/>
                    <a:pt x="18754" y="8797"/>
                    <a:pt x="18649" y="8797"/>
                  </a:cubicBezTo>
                  <a:cubicBezTo>
                    <a:pt x="18618" y="8797"/>
                    <a:pt x="18587" y="8802"/>
                    <a:pt x="18553" y="8815"/>
                  </a:cubicBezTo>
                  <a:cubicBezTo>
                    <a:pt x="18506" y="8834"/>
                    <a:pt x="18449" y="8841"/>
                    <a:pt x="18390" y="8841"/>
                  </a:cubicBezTo>
                  <a:cubicBezTo>
                    <a:pt x="18248" y="8841"/>
                    <a:pt x="18094" y="8797"/>
                    <a:pt x="18023" y="8755"/>
                  </a:cubicBezTo>
                  <a:cubicBezTo>
                    <a:pt x="18007" y="8746"/>
                    <a:pt x="17992" y="8742"/>
                    <a:pt x="17976" y="8742"/>
                  </a:cubicBezTo>
                  <a:cubicBezTo>
                    <a:pt x="17905" y="8742"/>
                    <a:pt x="17825" y="8816"/>
                    <a:pt x="17735" y="8816"/>
                  </a:cubicBezTo>
                  <a:cubicBezTo>
                    <a:pt x="17708" y="8816"/>
                    <a:pt x="17681" y="8809"/>
                    <a:pt x="17653" y="8793"/>
                  </a:cubicBezTo>
                  <a:cubicBezTo>
                    <a:pt x="17511" y="8711"/>
                    <a:pt x="17470" y="8487"/>
                    <a:pt x="17369" y="8427"/>
                  </a:cubicBezTo>
                  <a:cubicBezTo>
                    <a:pt x="17265" y="8364"/>
                    <a:pt x="16978" y="8405"/>
                    <a:pt x="16959" y="8323"/>
                  </a:cubicBezTo>
                  <a:cubicBezTo>
                    <a:pt x="16937" y="8240"/>
                    <a:pt x="16918" y="8098"/>
                    <a:pt x="16795" y="8098"/>
                  </a:cubicBezTo>
                  <a:cubicBezTo>
                    <a:pt x="16729" y="8098"/>
                    <a:pt x="16651" y="8075"/>
                    <a:pt x="16584" y="8075"/>
                  </a:cubicBezTo>
                  <a:cubicBezTo>
                    <a:pt x="16525" y="8075"/>
                    <a:pt x="16475" y="8092"/>
                    <a:pt x="16447" y="8158"/>
                  </a:cubicBezTo>
                  <a:cubicBezTo>
                    <a:pt x="16432" y="8197"/>
                    <a:pt x="16403" y="8212"/>
                    <a:pt x="16368" y="8212"/>
                  </a:cubicBezTo>
                  <a:cubicBezTo>
                    <a:pt x="16273" y="8212"/>
                    <a:pt x="16135" y="8093"/>
                    <a:pt x="16119" y="8016"/>
                  </a:cubicBezTo>
                  <a:cubicBezTo>
                    <a:pt x="16100" y="7912"/>
                    <a:pt x="15996" y="7833"/>
                    <a:pt x="15712" y="7729"/>
                  </a:cubicBezTo>
                  <a:cubicBezTo>
                    <a:pt x="15582" y="7679"/>
                    <a:pt x="15462" y="7606"/>
                    <a:pt x="15352" y="7521"/>
                  </a:cubicBezTo>
                  <a:cubicBezTo>
                    <a:pt x="15387" y="7435"/>
                    <a:pt x="15399" y="7319"/>
                    <a:pt x="15333" y="7246"/>
                  </a:cubicBezTo>
                  <a:cubicBezTo>
                    <a:pt x="15251" y="7148"/>
                    <a:pt x="15197" y="6984"/>
                    <a:pt x="15185" y="6750"/>
                  </a:cubicBezTo>
                  <a:cubicBezTo>
                    <a:pt x="15169" y="6517"/>
                    <a:pt x="15099" y="6533"/>
                    <a:pt x="15099" y="6422"/>
                  </a:cubicBezTo>
                  <a:cubicBezTo>
                    <a:pt x="15099" y="6312"/>
                    <a:pt x="15062" y="6176"/>
                    <a:pt x="14964" y="6119"/>
                  </a:cubicBezTo>
                  <a:cubicBezTo>
                    <a:pt x="14866" y="6065"/>
                    <a:pt x="14825" y="6024"/>
                    <a:pt x="14923" y="5873"/>
                  </a:cubicBezTo>
                  <a:cubicBezTo>
                    <a:pt x="15021" y="5721"/>
                    <a:pt x="14980" y="5336"/>
                    <a:pt x="14938" y="5229"/>
                  </a:cubicBezTo>
                  <a:cubicBezTo>
                    <a:pt x="14929" y="5204"/>
                    <a:pt x="14929" y="5178"/>
                    <a:pt x="14935" y="5153"/>
                  </a:cubicBezTo>
                  <a:lnTo>
                    <a:pt x="14935" y="5153"/>
                  </a:lnTo>
                  <a:cubicBezTo>
                    <a:pt x="14947" y="5159"/>
                    <a:pt x="14959" y="5162"/>
                    <a:pt x="14972" y="5162"/>
                  </a:cubicBezTo>
                  <a:cubicBezTo>
                    <a:pt x="15031" y="5162"/>
                    <a:pt x="15099" y="5104"/>
                    <a:pt x="15112" y="5011"/>
                  </a:cubicBezTo>
                  <a:cubicBezTo>
                    <a:pt x="15128" y="4859"/>
                    <a:pt x="15766" y="4963"/>
                    <a:pt x="16057" y="4697"/>
                  </a:cubicBezTo>
                  <a:lnTo>
                    <a:pt x="16057" y="4697"/>
                  </a:lnTo>
                  <a:cubicBezTo>
                    <a:pt x="15766" y="4963"/>
                    <a:pt x="15128" y="4859"/>
                    <a:pt x="15109" y="5011"/>
                  </a:cubicBezTo>
                  <a:cubicBezTo>
                    <a:pt x="15099" y="5104"/>
                    <a:pt x="15030" y="5159"/>
                    <a:pt x="14972" y="5159"/>
                  </a:cubicBezTo>
                  <a:cubicBezTo>
                    <a:pt x="14959" y="5159"/>
                    <a:pt x="14946" y="5156"/>
                    <a:pt x="14935" y="5150"/>
                  </a:cubicBezTo>
                  <a:cubicBezTo>
                    <a:pt x="14904" y="5137"/>
                    <a:pt x="14885" y="5106"/>
                    <a:pt x="14882" y="5071"/>
                  </a:cubicBezTo>
                  <a:cubicBezTo>
                    <a:pt x="14853" y="4929"/>
                    <a:pt x="14752" y="4872"/>
                    <a:pt x="14515" y="4872"/>
                  </a:cubicBezTo>
                  <a:cubicBezTo>
                    <a:pt x="14279" y="4872"/>
                    <a:pt x="14661" y="4635"/>
                    <a:pt x="14569" y="4516"/>
                  </a:cubicBezTo>
                  <a:cubicBezTo>
                    <a:pt x="14556" y="4498"/>
                    <a:pt x="14539" y="4491"/>
                    <a:pt x="14520" y="4491"/>
                  </a:cubicBezTo>
                  <a:cubicBezTo>
                    <a:pt x="14423" y="4491"/>
                    <a:pt x="14255" y="4675"/>
                    <a:pt x="14085" y="4675"/>
                  </a:cubicBezTo>
                  <a:cubicBezTo>
                    <a:pt x="14062" y="4675"/>
                    <a:pt x="14040" y="4672"/>
                    <a:pt x="14017" y="4664"/>
                  </a:cubicBezTo>
                  <a:cubicBezTo>
                    <a:pt x="13995" y="4657"/>
                    <a:pt x="13973" y="4654"/>
                    <a:pt x="13951" y="4654"/>
                  </a:cubicBezTo>
                  <a:cubicBezTo>
                    <a:pt x="13742" y="4654"/>
                    <a:pt x="13496" y="4934"/>
                    <a:pt x="13325" y="5068"/>
                  </a:cubicBezTo>
                  <a:cubicBezTo>
                    <a:pt x="13276" y="5106"/>
                    <a:pt x="13221" y="5123"/>
                    <a:pt x="13169" y="5123"/>
                  </a:cubicBezTo>
                  <a:cubicBezTo>
                    <a:pt x="13019" y="5123"/>
                    <a:pt x="12896" y="4985"/>
                    <a:pt x="13003" y="4828"/>
                  </a:cubicBezTo>
                  <a:cubicBezTo>
                    <a:pt x="13085" y="4706"/>
                    <a:pt x="13073" y="4661"/>
                    <a:pt x="13005" y="4661"/>
                  </a:cubicBezTo>
                  <a:cubicBezTo>
                    <a:pt x="12955" y="4661"/>
                    <a:pt x="12876" y="4685"/>
                    <a:pt x="12782" y="4721"/>
                  </a:cubicBezTo>
                  <a:cubicBezTo>
                    <a:pt x="12731" y="4740"/>
                    <a:pt x="12676" y="4749"/>
                    <a:pt x="12624" y="4749"/>
                  </a:cubicBezTo>
                  <a:cubicBezTo>
                    <a:pt x="12454" y="4749"/>
                    <a:pt x="12303" y="4654"/>
                    <a:pt x="12325" y="4500"/>
                  </a:cubicBezTo>
                  <a:cubicBezTo>
                    <a:pt x="12331" y="4449"/>
                    <a:pt x="12318" y="4399"/>
                    <a:pt x="12290" y="4358"/>
                  </a:cubicBezTo>
                  <a:cubicBezTo>
                    <a:pt x="12211" y="4225"/>
                    <a:pt x="12028" y="4121"/>
                    <a:pt x="12041" y="4023"/>
                  </a:cubicBezTo>
                  <a:cubicBezTo>
                    <a:pt x="12047" y="3977"/>
                    <a:pt x="12074" y="3958"/>
                    <a:pt x="12112" y="3958"/>
                  </a:cubicBezTo>
                  <a:cubicBezTo>
                    <a:pt x="12180" y="3958"/>
                    <a:pt x="12282" y="4018"/>
                    <a:pt x="12363" y="4089"/>
                  </a:cubicBezTo>
                  <a:cubicBezTo>
                    <a:pt x="12427" y="4145"/>
                    <a:pt x="12531" y="4177"/>
                    <a:pt x="12622" y="4177"/>
                  </a:cubicBezTo>
                  <a:cubicBezTo>
                    <a:pt x="12711" y="4177"/>
                    <a:pt x="12787" y="4147"/>
                    <a:pt x="12801" y="4080"/>
                  </a:cubicBezTo>
                  <a:cubicBezTo>
                    <a:pt x="12818" y="4003"/>
                    <a:pt x="12767" y="3681"/>
                    <a:pt x="12633" y="3681"/>
                  </a:cubicBezTo>
                  <a:cubicBezTo>
                    <a:pt x="12618" y="3681"/>
                    <a:pt x="12601" y="3685"/>
                    <a:pt x="12584" y="3695"/>
                  </a:cubicBezTo>
                  <a:cubicBezTo>
                    <a:pt x="12514" y="3731"/>
                    <a:pt x="12465" y="3747"/>
                    <a:pt x="12426" y="3747"/>
                  </a:cubicBezTo>
                  <a:cubicBezTo>
                    <a:pt x="12369" y="3747"/>
                    <a:pt x="12336" y="3712"/>
                    <a:pt x="12296" y="3657"/>
                  </a:cubicBezTo>
                  <a:cubicBezTo>
                    <a:pt x="12233" y="3565"/>
                    <a:pt x="12426" y="3420"/>
                    <a:pt x="12473" y="3272"/>
                  </a:cubicBezTo>
                  <a:cubicBezTo>
                    <a:pt x="12517" y="3123"/>
                    <a:pt x="12820" y="3180"/>
                    <a:pt x="12868" y="3063"/>
                  </a:cubicBezTo>
                  <a:cubicBezTo>
                    <a:pt x="12912" y="2947"/>
                    <a:pt x="12662" y="2814"/>
                    <a:pt x="12574" y="2767"/>
                  </a:cubicBezTo>
                  <a:cubicBezTo>
                    <a:pt x="12486" y="2719"/>
                    <a:pt x="12445" y="2432"/>
                    <a:pt x="12555" y="2341"/>
                  </a:cubicBezTo>
                  <a:cubicBezTo>
                    <a:pt x="12666" y="2246"/>
                    <a:pt x="12710" y="1899"/>
                    <a:pt x="12621" y="1807"/>
                  </a:cubicBezTo>
                  <a:cubicBezTo>
                    <a:pt x="12598" y="1784"/>
                    <a:pt x="12559" y="1772"/>
                    <a:pt x="12514" y="1772"/>
                  </a:cubicBezTo>
                  <a:cubicBezTo>
                    <a:pt x="12381" y="1772"/>
                    <a:pt x="12191" y="1871"/>
                    <a:pt x="12170" y="2056"/>
                  </a:cubicBezTo>
                  <a:cubicBezTo>
                    <a:pt x="12142" y="2306"/>
                    <a:pt x="11880" y="2192"/>
                    <a:pt x="11804" y="2246"/>
                  </a:cubicBezTo>
                  <a:cubicBezTo>
                    <a:pt x="11731" y="2303"/>
                    <a:pt x="11949" y="2413"/>
                    <a:pt x="11832" y="2520"/>
                  </a:cubicBezTo>
                  <a:cubicBezTo>
                    <a:pt x="11813" y="2538"/>
                    <a:pt x="11796" y="2546"/>
                    <a:pt x="11779" y="2546"/>
                  </a:cubicBezTo>
                  <a:cubicBezTo>
                    <a:pt x="11695" y="2546"/>
                    <a:pt x="11634" y="2354"/>
                    <a:pt x="11476" y="2341"/>
                  </a:cubicBezTo>
                  <a:cubicBezTo>
                    <a:pt x="11470" y="2340"/>
                    <a:pt x="11464" y="2340"/>
                    <a:pt x="11459" y="2340"/>
                  </a:cubicBezTo>
                  <a:cubicBezTo>
                    <a:pt x="11282" y="2340"/>
                    <a:pt x="11261" y="2636"/>
                    <a:pt x="11163" y="2786"/>
                  </a:cubicBezTo>
                  <a:cubicBezTo>
                    <a:pt x="11062" y="2940"/>
                    <a:pt x="11125" y="3272"/>
                    <a:pt x="11163" y="3490"/>
                  </a:cubicBezTo>
                  <a:cubicBezTo>
                    <a:pt x="11201" y="3711"/>
                    <a:pt x="11466" y="3849"/>
                    <a:pt x="11400" y="4033"/>
                  </a:cubicBezTo>
                  <a:cubicBezTo>
                    <a:pt x="11371" y="4118"/>
                    <a:pt x="11431" y="4212"/>
                    <a:pt x="11494" y="4310"/>
                  </a:cubicBezTo>
                  <a:cubicBezTo>
                    <a:pt x="11567" y="4414"/>
                    <a:pt x="11646" y="4519"/>
                    <a:pt x="11605" y="4601"/>
                  </a:cubicBezTo>
                  <a:cubicBezTo>
                    <a:pt x="11520" y="4759"/>
                    <a:pt x="11649" y="4904"/>
                    <a:pt x="11766" y="5131"/>
                  </a:cubicBezTo>
                  <a:cubicBezTo>
                    <a:pt x="11883" y="5358"/>
                    <a:pt x="11510" y="5232"/>
                    <a:pt x="11501" y="5380"/>
                  </a:cubicBezTo>
                  <a:cubicBezTo>
                    <a:pt x="11498" y="5426"/>
                    <a:pt x="11465" y="5442"/>
                    <a:pt x="11417" y="5442"/>
                  </a:cubicBezTo>
                  <a:cubicBezTo>
                    <a:pt x="11307" y="5442"/>
                    <a:pt x="11120" y="5355"/>
                    <a:pt x="11043" y="5317"/>
                  </a:cubicBezTo>
                  <a:cubicBezTo>
                    <a:pt x="11007" y="5299"/>
                    <a:pt x="10946" y="5291"/>
                    <a:pt x="10878" y="5291"/>
                  </a:cubicBezTo>
                  <a:cubicBezTo>
                    <a:pt x="10737" y="5291"/>
                    <a:pt x="10573" y="5328"/>
                    <a:pt x="10579" y="5390"/>
                  </a:cubicBezTo>
                  <a:cubicBezTo>
                    <a:pt x="10579" y="5434"/>
                    <a:pt x="10573" y="5478"/>
                    <a:pt x="10560" y="5519"/>
                  </a:cubicBezTo>
                  <a:cubicBezTo>
                    <a:pt x="10542" y="5566"/>
                    <a:pt x="10512" y="5602"/>
                    <a:pt x="10466" y="5602"/>
                  </a:cubicBezTo>
                  <a:cubicBezTo>
                    <a:pt x="10447" y="5602"/>
                    <a:pt x="10426" y="5596"/>
                    <a:pt x="10402" y="5582"/>
                  </a:cubicBezTo>
                  <a:cubicBezTo>
                    <a:pt x="10348" y="5549"/>
                    <a:pt x="10283" y="5536"/>
                    <a:pt x="10206" y="5536"/>
                  </a:cubicBezTo>
                  <a:cubicBezTo>
                    <a:pt x="10089" y="5536"/>
                    <a:pt x="9946" y="5566"/>
                    <a:pt x="9780" y="5598"/>
                  </a:cubicBezTo>
                  <a:cubicBezTo>
                    <a:pt x="9506" y="5655"/>
                    <a:pt x="9424" y="5920"/>
                    <a:pt x="9525" y="6031"/>
                  </a:cubicBezTo>
                  <a:cubicBezTo>
                    <a:pt x="9582" y="6094"/>
                    <a:pt x="9489" y="6138"/>
                    <a:pt x="9392" y="6138"/>
                  </a:cubicBezTo>
                  <a:cubicBezTo>
                    <a:pt x="9319" y="6138"/>
                    <a:pt x="9243" y="6112"/>
                    <a:pt x="9231" y="6050"/>
                  </a:cubicBezTo>
                  <a:cubicBezTo>
                    <a:pt x="9222" y="6001"/>
                    <a:pt x="9185" y="5980"/>
                    <a:pt x="9141" y="5980"/>
                  </a:cubicBezTo>
                  <a:cubicBezTo>
                    <a:pt x="9053" y="5980"/>
                    <a:pt x="8934" y="6066"/>
                    <a:pt x="8947" y="6195"/>
                  </a:cubicBezTo>
                  <a:cubicBezTo>
                    <a:pt x="8966" y="6384"/>
                    <a:pt x="8644" y="6460"/>
                    <a:pt x="8663" y="6700"/>
                  </a:cubicBezTo>
                  <a:cubicBezTo>
                    <a:pt x="8679" y="6940"/>
                    <a:pt x="8369" y="7155"/>
                    <a:pt x="8170" y="7274"/>
                  </a:cubicBezTo>
                  <a:cubicBezTo>
                    <a:pt x="8139" y="7293"/>
                    <a:pt x="8104" y="7312"/>
                    <a:pt x="8069" y="7331"/>
                  </a:cubicBezTo>
                  <a:cubicBezTo>
                    <a:pt x="7943" y="7413"/>
                    <a:pt x="7804" y="7473"/>
                    <a:pt x="7659" y="7508"/>
                  </a:cubicBezTo>
                  <a:cubicBezTo>
                    <a:pt x="7623" y="7518"/>
                    <a:pt x="7587" y="7522"/>
                    <a:pt x="7552" y="7522"/>
                  </a:cubicBezTo>
                  <a:cubicBezTo>
                    <a:pt x="7541" y="7522"/>
                    <a:pt x="7531" y="7521"/>
                    <a:pt x="7520" y="7521"/>
                  </a:cubicBezTo>
                  <a:cubicBezTo>
                    <a:pt x="7515" y="7520"/>
                    <a:pt x="7509" y="7520"/>
                    <a:pt x="7503" y="7520"/>
                  </a:cubicBezTo>
                  <a:cubicBezTo>
                    <a:pt x="7290" y="7520"/>
                    <a:pt x="7108" y="7697"/>
                    <a:pt x="7145" y="8054"/>
                  </a:cubicBezTo>
                  <a:cubicBezTo>
                    <a:pt x="7179" y="8420"/>
                    <a:pt x="6879" y="8455"/>
                    <a:pt x="6504" y="8484"/>
                  </a:cubicBezTo>
                  <a:cubicBezTo>
                    <a:pt x="6128" y="8509"/>
                    <a:pt x="6257" y="8802"/>
                    <a:pt x="6100" y="8922"/>
                  </a:cubicBezTo>
                  <a:cubicBezTo>
                    <a:pt x="6065" y="8949"/>
                    <a:pt x="6011" y="8960"/>
                    <a:pt x="5947" y="8960"/>
                  </a:cubicBezTo>
                  <a:cubicBezTo>
                    <a:pt x="5723" y="8960"/>
                    <a:pt x="5376" y="8815"/>
                    <a:pt x="5320" y="8657"/>
                  </a:cubicBezTo>
                  <a:cubicBezTo>
                    <a:pt x="5299" y="8600"/>
                    <a:pt x="5244" y="8576"/>
                    <a:pt x="5180" y="8576"/>
                  </a:cubicBezTo>
                  <a:cubicBezTo>
                    <a:pt x="5022" y="8576"/>
                    <a:pt x="4816" y="8725"/>
                    <a:pt x="4966" y="8894"/>
                  </a:cubicBezTo>
                  <a:cubicBezTo>
                    <a:pt x="5178" y="9131"/>
                    <a:pt x="5165" y="9462"/>
                    <a:pt x="5045" y="9554"/>
                  </a:cubicBezTo>
                  <a:cubicBezTo>
                    <a:pt x="5024" y="9569"/>
                    <a:pt x="5000" y="9575"/>
                    <a:pt x="4973" y="9575"/>
                  </a:cubicBezTo>
                  <a:cubicBezTo>
                    <a:pt x="4872" y="9575"/>
                    <a:pt x="4736" y="9492"/>
                    <a:pt x="4616" y="9492"/>
                  </a:cubicBezTo>
                  <a:cubicBezTo>
                    <a:pt x="4577" y="9492"/>
                    <a:pt x="4539" y="9501"/>
                    <a:pt x="4505" y="9525"/>
                  </a:cubicBezTo>
                  <a:cubicBezTo>
                    <a:pt x="4473" y="9548"/>
                    <a:pt x="4446" y="9558"/>
                    <a:pt x="4423" y="9558"/>
                  </a:cubicBezTo>
                  <a:cubicBezTo>
                    <a:pt x="4329" y="9558"/>
                    <a:pt x="4289" y="9401"/>
                    <a:pt x="4130" y="9345"/>
                  </a:cubicBezTo>
                  <a:cubicBezTo>
                    <a:pt x="4092" y="9332"/>
                    <a:pt x="4059" y="9326"/>
                    <a:pt x="4027" y="9326"/>
                  </a:cubicBezTo>
                  <a:cubicBezTo>
                    <a:pt x="3901" y="9326"/>
                    <a:pt x="3805" y="9411"/>
                    <a:pt x="3594" y="9411"/>
                  </a:cubicBezTo>
                  <a:cubicBezTo>
                    <a:pt x="3573" y="9411"/>
                    <a:pt x="3550" y="9410"/>
                    <a:pt x="3527" y="9408"/>
                  </a:cubicBezTo>
                  <a:cubicBezTo>
                    <a:pt x="3506" y="9407"/>
                    <a:pt x="3486" y="9406"/>
                    <a:pt x="3467" y="9406"/>
                  </a:cubicBezTo>
                  <a:cubicBezTo>
                    <a:pt x="3183" y="9406"/>
                    <a:pt x="3029" y="9572"/>
                    <a:pt x="3142" y="9702"/>
                  </a:cubicBezTo>
                  <a:cubicBezTo>
                    <a:pt x="3262" y="9841"/>
                    <a:pt x="3123" y="9967"/>
                    <a:pt x="3214" y="10087"/>
                  </a:cubicBezTo>
                  <a:cubicBezTo>
                    <a:pt x="3306" y="10207"/>
                    <a:pt x="3729" y="10185"/>
                    <a:pt x="4038" y="10352"/>
                  </a:cubicBezTo>
                  <a:cubicBezTo>
                    <a:pt x="4200" y="10440"/>
                    <a:pt x="4298" y="10443"/>
                    <a:pt x="4377" y="10443"/>
                  </a:cubicBezTo>
                  <a:cubicBezTo>
                    <a:pt x="4382" y="10443"/>
                    <a:pt x="4388" y="10443"/>
                    <a:pt x="4393" y="10443"/>
                  </a:cubicBezTo>
                  <a:cubicBezTo>
                    <a:pt x="4457" y="10443"/>
                    <a:pt x="4510" y="10445"/>
                    <a:pt x="4578" y="10498"/>
                  </a:cubicBezTo>
                  <a:cubicBezTo>
                    <a:pt x="4736" y="10617"/>
                    <a:pt x="4771" y="10542"/>
                    <a:pt x="4780" y="10772"/>
                  </a:cubicBezTo>
                  <a:cubicBezTo>
                    <a:pt x="4790" y="11003"/>
                    <a:pt x="4963" y="11220"/>
                    <a:pt x="5266" y="11302"/>
                  </a:cubicBezTo>
                  <a:cubicBezTo>
                    <a:pt x="5566" y="11385"/>
                    <a:pt x="5336" y="11587"/>
                    <a:pt x="5430" y="11785"/>
                  </a:cubicBezTo>
                  <a:cubicBezTo>
                    <a:pt x="5522" y="11987"/>
                    <a:pt x="5292" y="12281"/>
                    <a:pt x="5336" y="12527"/>
                  </a:cubicBezTo>
                  <a:cubicBezTo>
                    <a:pt x="5380" y="12774"/>
                    <a:pt x="5190" y="13572"/>
                    <a:pt x="5042" y="13645"/>
                  </a:cubicBezTo>
                  <a:cubicBezTo>
                    <a:pt x="5036" y="13648"/>
                    <a:pt x="5020" y="13648"/>
                    <a:pt x="5007" y="13651"/>
                  </a:cubicBezTo>
                  <a:cubicBezTo>
                    <a:pt x="4991" y="13654"/>
                    <a:pt x="4971" y="13656"/>
                    <a:pt x="4950" y="13656"/>
                  </a:cubicBezTo>
                  <a:cubicBezTo>
                    <a:pt x="4751" y="13656"/>
                    <a:pt x="4353" y="13529"/>
                    <a:pt x="4043" y="13529"/>
                  </a:cubicBezTo>
                  <a:cubicBezTo>
                    <a:pt x="4006" y="13529"/>
                    <a:pt x="3971" y="13530"/>
                    <a:pt x="3937" y="13534"/>
                  </a:cubicBezTo>
                  <a:cubicBezTo>
                    <a:pt x="3867" y="13542"/>
                    <a:pt x="3769" y="13546"/>
                    <a:pt x="3652" y="13546"/>
                  </a:cubicBezTo>
                  <a:cubicBezTo>
                    <a:pt x="3243" y="13546"/>
                    <a:pt x="2607" y="13507"/>
                    <a:pt x="2175" y="13507"/>
                  </a:cubicBezTo>
                  <a:cubicBezTo>
                    <a:pt x="2067" y="13507"/>
                    <a:pt x="1971" y="13509"/>
                    <a:pt x="1895" y="13515"/>
                  </a:cubicBezTo>
                  <a:cubicBezTo>
                    <a:pt x="1862" y="13518"/>
                    <a:pt x="1831" y="13519"/>
                    <a:pt x="1802" y="13519"/>
                  </a:cubicBezTo>
                  <a:cubicBezTo>
                    <a:pt x="1425" y="13519"/>
                    <a:pt x="1381" y="13323"/>
                    <a:pt x="1147" y="13323"/>
                  </a:cubicBezTo>
                  <a:cubicBezTo>
                    <a:pt x="891" y="13323"/>
                    <a:pt x="1002" y="13635"/>
                    <a:pt x="632" y="13645"/>
                  </a:cubicBezTo>
                  <a:cubicBezTo>
                    <a:pt x="266" y="13654"/>
                    <a:pt x="231" y="13882"/>
                    <a:pt x="493" y="14093"/>
                  </a:cubicBezTo>
                  <a:cubicBezTo>
                    <a:pt x="645" y="14213"/>
                    <a:pt x="626" y="14466"/>
                    <a:pt x="607" y="14696"/>
                  </a:cubicBezTo>
                  <a:cubicBezTo>
                    <a:pt x="591" y="14873"/>
                    <a:pt x="572" y="15037"/>
                    <a:pt x="623" y="15116"/>
                  </a:cubicBezTo>
                  <a:cubicBezTo>
                    <a:pt x="743" y="15312"/>
                    <a:pt x="478" y="16328"/>
                    <a:pt x="238" y="16599"/>
                  </a:cubicBezTo>
                  <a:cubicBezTo>
                    <a:pt x="1" y="16874"/>
                    <a:pt x="231" y="16950"/>
                    <a:pt x="474" y="17139"/>
                  </a:cubicBezTo>
                  <a:cubicBezTo>
                    <a:pt x="721" y="17332"/>
                    <a:pt x="560" y="18029"/>
                    <a:pt x="560" y="18194"/>
                  </a:cubicBezTo>
                  <a:cubicBezTo>
                    <a:pt x="560" y="18300"/>
                    <a:pt x="655" y="18318"/>
                    <a:pt x="794" y="18318"/>
                  </a:cubicBezTo>
                  <a:cubicBezTo>
                    <a:pt x="865" y="18318"/>
                    <a:pt x="947" y="18314"/>
                    <a:pt x="1033" y="18314"/>
                  </a:cubicBezTo>
                  <a:cubicBezTo>
                    <a:pt x="1188" y="18314"/>
                    <a:pt x="1358" y="18244"/>
                    <a:pt x="1529" y="18216"/>
                  </a:cubicBezTo>
                  <a:cubicBezTo>
                    <a:pt x="1572" y="18205"/>
                    <a:pt x="1615" y="18199"/>
                    <a:pt x="1658" y="18199"/>
                  </a:cubicBezTo>
                  <a:cubicBezTo>
                    <a:pt x="1726" y="18199"/>
                    <a:pt x="1793" y="18213"/>
                    <a:pt x="1857" y="18238"/>
                  </a:cubicBezTo>
                  <a:cubicBezTo>
                    <a:pt x="2105" y="18357"/>
                    <a:pt x="2252" y="18956"/>
                    <a:pt x="2576" y="18956"/>
                  </a:cubicBezTo>
                  <a:cubicBezTo>
                    <a:pt x="2587" y="18956"/>
                    <a:pt x="2597" y="18956"/>
                    <a:pt x="2608" y="18954"/>
                  </a:cubicBezTo>
                  <a:cubicBezTo>
                    <a:pt x="2754" y="18935"/>
                    <a:pt x="2678" y="18825"/>
                    <a:pt x="2754" y="18749"/>
                  </a:cubicBezTo>
                  <a:cubicBezTo>
                    <a:pt x="2782" y="18721"/>
                    <a:pt x="2820" y="18712"/>
                    <a:pt x="2865" y="18712"/>
                  </a:cubicBezTo>
                  <a:cubicBezTo>
                    <a:pt x="2935" y="18712"/>
                    <a:pt x="3020" y="18733"/>
                    <a:pt x="3107" y="18733"/>
                  </a:cubicBezTo>
                  <a:cubicBezTo>
                    <a:pt x="3249" y="18733"/>
                    <a:pt x="3328" y="18522"/>
                    <a:pt x="3675" y="18512"/>
                  </a:cubicBezTo>
                  <a:cubicBezTo>
                    <a:pt x="3967" y="18504"/>
                    <a:pt x="4172" y="18485"/>
                    <a:pt x="4362" y="18485"/>
                  </a:cubicBezTo>
                  <a:cubicBezTo>
                    <a:pt x="4397" y="18485"/>
                    <a:pt x="4431" y="18486"/>
                    <a:pt x="4464" y="18487"/>
                  </a:cubicBezTo>
                  <a:cubicBezTo>
                    <a:pt x="4477" y="18488"/>
                    <a:pt x="4489" y="18488"/>
                    <a:pt x="4500" y="18488"/>
                  </a:cubicBezTo>
                  <a:cubicBezTo>
                    <a:pt x="4702" y="18488"/>
                    <a:pt x="4862" y="18412"/>
                    <a:pt x="4913" y="18266"/>
                  </a:cubicBezTo>
                  <a:cubicBezTo>
                    <a:pt x="4970" y="18115"/>
                    <a:pt x="5149" y="17976"/>
                    <a:pt x="5399" y="17938"/>
                  </a:cubicBezTo>
                  <a:cubicBezTo>
                    <a:pt x="5645" y="17900"/>
                    <a:pt x="5610" y="17644"/>
                    <a:pt x="5626" y="17496"/>
                  </a:cubicBezTo>
                  <a:cubicBezTo>
                    <a:pt x="5642" y="17348"/>
                    <a:pt x="6055" y="17130"/>
                    <a:pt x="6084" y="17022"/>
                  </a:cubicBezTo>
                  <a:cubicBezTo>
                    <a:pt x="6112" y="16915"/>
                    <a:pt x="5847" y="16492"/>
                    <a:pt x="6093" y="16116"/>
                  </a:cubicBezTo>
                  <a:cubicBezTo>
                    <a:pt x="6340" y="15741"/>
                    <a:pt x="6605" y="15725"/>
                    <a:pt x="6605" y="15514"/>
                  </a:cubicBezTo>
                  <a:cubicBezTo>
                    <a:pt x="6605" y="15318"/>
                    <a:pt x="6860" y="15248"/>
                    <a:pt x="7173" y="15210"/>
                  </a:cubicBezTo>
                  <a:cubicBezTo>
                    <a:pt x="7482" y="15173"/>
                    <a:pt x="7586" y="14964"/>
                    <a:pt x="7852" y="14854"/>
                  </a:cubicBezTo>
                  <a:cubicBezTo>
                    <a:pt x="8073" y="14759"/>
                    <a:pt x="8152" y="14598"/>
                    <a:pt x="8107" y="14336"/>
                  </a:cubicBezTo>
                  <a:cubicBezTo>
                    <a:pt x="8098" y="14282"/>
                    <a:pt x="8085" y="14229"/>
                    <a:pt x="8069" y="14175"/>
                  </a:cubicBezTo>
                  <a:cubicBezTo>
                    <a:pt x="7962" y="13818"/>
                    <a:pt x="8281" y="13610"/>
                    <a:pt x="8581" y="13563"/>
                  </a:cubicBezTo>
                  <a:cubicBezTo>
                    <a:pt x="8614" y="13558"/>
                    <a:pt x="8651" y="13555"/>
                    <a:pt x="8691" y="13555"/>
                  </a:cubicBezTo>
                  <a:cubicBezTo>
                    <a:pt x="9020" y="13555"/>
                    <a:pt x="9562" y="13713"/>
                    <a:pt x="9714" y="13809"/>
                  </a:cubicBezTo>
                  <a:cubicBezTo>
                    <a:pt x="9772" y="13845"/>
                    <a:pt x="9838" y="13866"/>
                    <a:pt x="9912" y="13866"/>
                  </a:cubicBezTo>
                  <a:cubicBezTo>
                    <a:pt x="10056" y="13866"/>
                    <a:pt x="10229" y="13784"/>
                    <a:pt x="10431" y="13572"/>
                  </a:cubicBezTo>
                  <a:cubicBezTo>
                    <a:pt x="10582" y="13408"/>
                    <a:pt x="10705" y="13351"/>
                    <a:pt x="10819" y="13320"/>
                  </a:cubicBezTo>
                  <a:cubicBezTo>
                    <a:pt x="10929" y="13288"/>
                    <a:pt x="11021" y="13282"/>
                    <a:pt x="11116" y="13234"/>
                  </a:cubicBezTo>
                  <a:cubicBezTo>
                    <a:pt x="11248" y="13164"/>
                    <a:pt x="11252" y="13061"/>
                    <a:pt x="11341" y="12974"/>
                  </a:cubicBezTo>
                  <a:lnTo>
                    <a:pt x="11341" y="12974"/>
                  </a:lnTo>
                  <a:cubicBezTo>
                    <a:pt x="11249" y="13062"/>
                    <a:pt x="11247" y="13165"/>
                    <a:pt x="11113" y="13234"/>
                  </a:cubicBezTo>
                  <a:cubicBezTo>
                    <a:pt x="11018" y="13282"/>
                    <a:pt x="10923" y="13288"/>
                    <a:pt x="10816" y="13320"/>
                  </a:cubicBezTo>
                  <a:cubicBezTo>
                    <a:pt x="10832" y="13247"/>
                    <a:pt x="10854" y="13178"/>
                    <a:pt x="10885" y="13108"/>
                  </a:cubicBezTo>
                  <a:cubicBezTo>
                    <a:pt x="10923" y="13001"/>
                    <a:pt x="10734" y="13026"/>
                    <a:pt x="10598" y="13013"/>
                  </a:cubicBezTo>
                  <a:cubicBezTo>
                    <a:pt x="10459" y="13001"/>
                    <a:pt x="10364" y="12862"/>
                    <a:pt x="10459" y="12710"/>
                  </a:cubicBezTo>
                  <a:cubicBezTo>
                    <a:pt x="10557" y="12559"/>
                    <a:pt x="10377" y="12546"/>
                    <a:pt x="10279" y="12395"/>
                  </a:cubicBezTo>
                  <a:cubicBezTo>
                    <a:pt x="10184" y="12243"/>
                    <a:pt x="10320" y="12284"/>
                    <a:pt x="10405" y="12243"/>
                  </a:cubicBezTo>
                  <a:cubicBezTo>
                    <a:pt x="10487" y="12202"/>
                    <a:pt x="10598" y="12038"/>
                    <a:pt x="10529" y="11997"/>
                  </a:cubicBezTo>
                  <a:cubicBezTo>
                    <a:pt x="10459" y="11956"/>
                    <a:pt x="10409" y="11861"/>
                    <a:pt x="10459" y="11707"/>
                  </a:cubicBezTo>
                  <a:cubicBezTo>
                    <a:pt x="10645" y="11688"/>
                    <a:pt x="10907" y="11665"/>
                    <a:pt x="10986" y="11665"/>
                  </a:cubicBezTo>
                  <a:cubicBezTo>
                    <a:pt x="11113" y="11665"/>
                    <a:pt x="11242" y="11265"/>
                    <a:pt x="11296" y="11227"/>
                  </a:cubicBezTo>
                  <a:cubicBezTo>
                    <a:pt x="11299" y="11225"/>
                    <a:pt x="11302" y="11224"/>
                    <a:pt x="11305" y="11224"/>
                  </a:cubicBezTo>
                  <a:cubicBezTo>
                    <a:pt x="11368" y="11224"/>
                    <a:pt x="11506" y="11527"/>
                    <a:pt x="11646" y="11647"/>
                  </a:cubicBezTo>
                  <a:cubicBezTo>
                    <a:pt x="11676" y="11673"/>
                    <a:pt x="11700" y="11684"/>
                    <a:pt x="11720" y="11684"/>
                  </a:cubicBezTo>
                  <a:cubicBezTo>
                    <a:pt x="11798" y="11684"/>
                    <a:pt x="11810" y="11517"/>
                    <a:pt x="11810" y="11429"/>
                  </a:cubicBezTo>
                  <a:cubicBezTo>
                    <a:pt x="11810" y="11336"/>
                    <a:pt x="11901" y="11295"/>
                    <a:pt x="11982" y="11295"/>
                  </a:cubicBezTo>
                  <a:cubicBezTo>
                    <a:pt x="11998" y="11295"/>
                    <a:pt x="12014" y="11296"/>
                    <a:pt x="12028" y="11299"/>
                  </a:cubicBezTo>
                  <a:cubicBezTo>
                    <a:pt x="12068" y="11308"/>
                    <a:pt x="12129" y="11319"/>
                    <a:pt x="12185" y="11319"/>
                  </a:cubicBezTo>
                  <a:cubicBezTo>
                    <a:pt x="12257" y="11319"/>
                    <a:pt x="12322" y="11300"/>
                    <a:pt x="12322" y="11227"/>
                  </a:cubicBezTo>
                  <a:cubicBezTo>
                    <a:pt x="12322" y="11158"/>
                    <a:pt x="12353" y="11142"/>
                    <a:pt x="12393" y="11142"/>
                  </a:cubicBezTo>
                  <a:cubicBezTo>
                    <a:pt x="12428" y="11142"/>
                    <a:pt x="12471" y="11154"/>
                    <a:pt x="12505" y="11154"/>
                  </a:cubicBezTo>
                  <a:cubicBezTo>
                    <a:pt x="12577" y="11154"/>
                    <a:pt x="12596" y="11006"/>
                    <a:pt x="12596" y="11006"/>
                  </a:cubicBezTo>
                  <a:lnTo>
                    <a:pt x="12716" y="10895"/>
                  </a:lnTo>
                  <a:cubicBezTo>
                    <a:pt x="12741" y="10908"/>
                    <a:pt x="12770" y="10924"/>
                    <a:pt x="12795" y="10939"/>
                  </a:cubicBezTo>
                  <a:cubicBezTo>
                    <a:pt x="12817" y="10953"/>
                    <a:pt x="12843" y="10958"/>
                    <a:pt x="12871" y="10958"/>
                  </a:cubicBezTo>
                  <a:cubicBezTo>
                    <a:pt x="12982" y="10958"/>
                    <a:pt x="13125" y="10869"/>
                    <a:pt x="13180" y="10813"/>
                  </a:cubicBezTo>
                  <a:cubicBezTo>
                    <a:pt x="13246" y="10747"/>
                    <a:pt x="13632" y="10747"/>
                    <a:pt x="13673" y="10747"/>
                  </a:cubicBezTo>
                  <a:cubicBezTo>
                    <a:pt x="13714" y="10747"/>
                    <a:pt x="13729" y="10965"/>
                    <a:pt x="13796" y="11006"/>
                  </a:cubicBezTo>
                  <a:cubicBezTo>
                    <a:pt x="13840" y="11034"/>
                    <a:pt x="13966" y="11053"/>
                    <a:pt x="14111" y="11069"/>
                  </a:cubicBezTo>
                  <a:cubicBezTo>
                    <a:pt x="14080" y="11340"/>
                    <a:pt x="14070" y="11615"/>
                    <a:pt x="14080" y="11890"/>
                  </a:cubicBezTo>
                  <a:cubicBezTo>
                    <a:pt x="13894" y="11965"/>
                    <a:pt x="13736" y="12095"/>
                    <a:pt x="13808" y="12243"/>
                  </a:cubicBezTo>
                  <a:cubicBezTo>
                    <a:pt x="13935" y="12508"/>
                    <a:pt x="13651" y="12543"/>
                    <a:pt x="13799" y="12865"/>
                  </a:cubicBezTo>
                  <a:cubicBezTo>
                    <a:pt x="13944" y="13187"/>
                    <a:pt x="14531" y="13212"/>
                    <a:pt x="14667" y="13752"/>
                  </a:cubicBezTo>
                  <a:cubicBezTo>
                    <a:pt x="14803" y="14281"/>
                    <a:pt x="15237" y="14741"/>
                    <a:pt x="15608" y="14741"/>
                  </a:cubicBezTo>
                  <a:cubicBezTo>
                    <a:pt x="15615" y="14741"/>
                    <a:pt x="15622" y="14741"/>
                    <a:pt x="15630" y="14740"/>
                  </a:cubicBezTo>
                  <a:lnTo>
                    <a:pt x="15630" y="14740"/>
                  </a:lnTo>
                  <a:cubicBezTo>
                    <a:pt x="15624" y="14740"/>
                    <a:pt x="15617" y="14741"/>
                    <a:pt x="15611" y="14741"/>
                  </a:cubicBezTo>
                  <a:cubicBezTo>
                    <a:pt x="15239" y="14741"/>
                    <a:pt x="14807" y="14283"/>
                    <a:pt x="14670" y="13752"/>
                  </a:cubicBezTo>
                  <a:cubicBezTo>
                    <a:pt x="14531" y="13209"/>
                    <a:pt x="13947" y="13184"/>
                    <a:pt x="13802" y="12865"/>
                  </a:cubicBezTo>
                  <a:cubicBezTo>
                    <a:pt x="13654" y="12543"/>
                    <a:pt x="13941" y="12505"/>
                    <a:pt x="13812" y="12243"/>
                  </a:cubicBezTo>
                  <a:cubicBezTo>
                    <a:pt x="13739" y="12095"/>
                    <a:pt x="13897" y="11965"/>
                    <a:pt x="14086" y="11890"/>
                  </a:cubicBezTo>
                  <a:cubicBezTo>
                    <a:pt x="14189" y="11848"/>
                    <a:pt x="14301" y="11825"/>
                    <a:pt x="14386" y="11825"/>
                  </a:cubicBezTo>
                  <a:cubicBezTo>
                    <a:pt x="14424" y="11825"/>
                    <a:pt x="14456" y="11829"/>
                    <a:pt x="14481" y="11839"/>
                  </a:cubicBezTo>
                  <a:cubicBezTo>
                    <a:pt x="14553" y="11868"/>
                    <a:pt x="14575" y="11943"/>
                    <a:pt x="14588" y="12022"/>
                  </a:cubicBezTo>
                  <a:cubicBezTo>
                    <a:pt x="14607" y="12148"/>
                    <a:pt x="14601" y="12287"/>
                    <a:pt x="14699" y="12287"/>
                  </a:cubicBezTo>
                  <a:cubicBezTo>
                    <a:pt x="14723" y="12287"/>
                    <a:pt x="14750" y="12287"/>
                    <a:pt x="14779" y="12287"/>
                  </a:cubicBezTo>
                  <a:cubicBezTo>
                    <a:pt x="14948" y="12287"/>
                    <a:pt x="15170" y="12301"/>
                    <a:pt x="15178" y="12489"/>
                  </a:cubicBezTo>
                  <a:cubicBezTo>
                    <a:pt x="15188" y="12707"/>
                    <a:pt x="15579" y="13193"/>
                    <a:pt x="15724" y="13361"/>
                  </a:cubicBezTo>
                  <a:cubicBezTo>
                    <a:pt x="15870" y="13525"/>
                    <a:pt x="16204" y="13487"/>
                    <a:pt x="16220" y="13626"/>
                  </a:cubicBezTo>
                  <a:cubicBezTo>
                    <a:pt x="16239" y="13762"/>
                    <a:pt x="16476" y="13891"/>
                    <a:pt x="16750" y="13907"/>
                  </a:cubicBezTo>
                  <a:cubicBezTo>
                    <a:pt x="16826" y="13913"/>
                    <a:pt x="16915" y="13957"/>
                    <a:pt x="17012" y="14014"/>
                  </a:cubicBezTo>
                  <a:cubicBezTo>
                    <a:pt x="17123" y="14087"/>
                    <a:pt x="17227" y="14166"/>
                    <a:pt x="17328" y="14251"/>
                  </a:cubicBezTo>
                  <a:cubicBezTo>
                    <a:pt x="17492" y="14383"/>
                    <a:pt x="17650" y="14516"/>
                    <a:pt x="17767" y="14576"/>
                  </a:cubicBezTo>
                  <a:cubicBezTo>
                    <a:pt x="17780" y="14582"/>
                    <a:pt x="17786" y="14589"/>
                    <a:pt x="17798" y="14595"/>
                  </a:cubicBezTo>
                  <a:cubicBezTo>
                    <a:pt x="18038" y="14721"/>
                    <a:pt x="18133" y="14813"/>
                    <a:pt x="17966" y="14980"/>
                  </a:cubicBezTo>
                  <a:cubicBezTo>
                    <a:pt x="17792" y="15151"/>
                    <a:pt x="17757" y="15738"/>
                    <a:pt x="17947" y="15896"/>
                  </a:cubicBezTo>
                  <a:cubicBezTo>
                    <a:pt x="18133" y="16041"/>
                    <a:pt x="18184" y="16337"/>
                    <a:pt x="18360" y="16420"/>
                  </a:cubicBezTo>
                  <a:cubicBezTo>
                    <a:pt x="18370" y="16423"/>
                    <a:pt x="18379" y="16429"/>
                    <a:pt x="18389" y="16432"/>
                  </a:cubicBezTo>
                  <a:cubicBezTo>
                    <a:pt x="18588" y="16498"/>
                    <a:pt x="18745" y="16738"/>
                    <a:pt x="18717" y="16966"/>
                  </a:cubicBezTo>
                  <a:cubicBezTo>
                    <a:pt x="18699" y="17111"/>
                    <a:pt x="18824" y="17199"/>
                    <a:pt x="18956" y="17199"/>
                  </a:cubicBezTo>
                  <a:cubicBezTo>
                    <a:pt x="19030" y="17199"/>
                    <a:pt x="19106" y="17171"/>
                    <a:pt x="19159" y="17111"/>
                  </a:cubicBezTo>
                  <a:cubicBezTo>
                    <a:pt x="19194" y="17072"/>
                    <a:pt x="19242" y="17056"/>
                    <a:pt x="19296" y="17056"/>
                  </a:cubicBezTo>
                  <a:cubicBezTo>
                    <a:pt x="19475" y="17056"/>
                    <a:pt x="19715" y="17228"/>
                    <a:pt x="19715" y="17313"/>
                  </a:cubicBezTo>
                  <a:cubicBezTo>
                    <a:pt x="19715" y="17337"/>
                    <a:pt x="19695" y="17346"/>
                    <a:pt x="19663" y="17346"/>
                  </a:cubicBezTo>
                  <a:cubicBezTo>
                    <a:pt x="19589" y="17346"/>
                    <a:pt x="19444" y="17301"/>
                    <a:pt x="19300" y="17301"/>
                  </a:cubicBezTo>
                  <a:cubicBezTo>
                    <a:pt x="19213" y="17301"/>
                    <a:pt x="19126" y="17317"/>
                    <a:pt x="19055" y="17370"/>
                  </a:cubicBezTo>
                  <a:cubicBezTo>
                    <a:pt x="18818" y="17546"/>
                    <a:pt x="19238" y="17707"/>
                    <a:pt x="19184" y="17891"/>
                  </a:cubicBezTo>
                  <a:cubicBezTo>
                    <a:pt x="19135" y="18067"/>
                    <a:pt x="19289" y="18320"/>
                    <a:pt x="19495" y="18320"/>
                  </a:cubicBezTo>
                  <a:cubicBezTo>
                    <a:pt x="19499" y="18320"/>
                    <a:pt x="19502" y="18320"/>
                    <a:pt x="19506" y="18320"/>
                  </a:cubicBezTo>
                  <a:cubicBezTo>
                    <a:pt x="19508" y="18320"/>
                    <a:pt x="19510" y="18320"/>
                    <a:pt x="19512" y="18320"/>
                  </a:cubicBezTo>
                  <a:cubicBezTo>
                    <a:pt x="19703" y="18320"/>
                    <a:pt x="19912" y="18603"/>
                    <a:pt x="20045" y="18603"/>
                  </a:cubicBezTo>
                  <a:cubicBezTo>
                    <a:pt x="20057" y="18603"/>
                    <a:pt x="20069" y="18600"/>
                    <a:pt x="20081" y="18595"/>
                  </a:cubicBezTo>
                  <a:cubicBezTo>
                    <a:pt x="20210" y="18531"/>
                    <a:pt x="19923" y="18048"/>
                    <a:pt x="19970" y="17973"/>
                  </a:cubicBezTo>
                  <a:cubicBezTo>
                    <a:pt x="19978" y="17961"/>
                    <a:pt x="19991" y="17956"/>
                    <a:pt x="20009" y="17956"/>
                  </a:cubicBezTo>
                  <a:cubicBezTo>
                    <a:pt x="20068" y="17956"/>
                    <a:pt x="20174" y="18008"/>
                    <a:pt x="20270" y="18008"/>
                  </a:cubicBezTo>
                  <a:cubicBezTo>
                    <a:pt x="20320" y="18008"/>
                    <a:pt x="20366" y="17995"/>
                    <a:pt x="20403" y="17954"/>
                  </a:cubicBezTo>
                  <a:cubicBezTo>
                    <a:pt x="20527" y="17814"/>
                    <a:pt x="20328" y="17707"/>
                    <a:pt x="20142" y="17707"/>
                  </a:cubicBezTo>
                  <a:cubicBezTo>
                    <a:pt x="20134" y="17707"/>
                    <a:pt x="20126" y="17707"/>
                    <a:pt x="20119" y="17707"/>
                  </a:cubicBezTo>
                  <a:cubicBezTo>
                    <a:pt x="20115" y="17708"/>
                    <a:pt x="20112" y="17708"/>
                    <a:pt x="20109" y="17708"/>
                  </a:cubicBezTo>
                  <a:cubicBezTo>
                    <a:pt x="19973" y="17708"/>
                    <a:pt x="20053" y="17549"/>
                    <a:pt x="20202" y="17549"/>
                  </a:cubicBezTo>
                  <a:cubicBezTo>
                    <a:pt x="20243" y="17549"/>
                    <a:pt x="20289" y="17561"/>
                    <a:pt x="20336" y="17591"/>
                  </a:cubicBezTo>
                  <a:cubicBezTo>
                    <a:pt x="20401" y="17629"/>
                    <a:pt x="20455" y="17643"/>
                    <a:pt x="20503" y="17643"/>
                  </a:cubicBezTo>
                  <a:cubicBezTo>
                    <a:pt x="20628" y="17643"/>
                    <a:pt x="20708" y="17548"/>
                    <a:pt x="20788" y="17534"/>
                  </a:cubicBezTo>
                  <a:cubicBezTo>
                    <a:pt x="20898" y="17515"/>
                    <a:pt x="20924" y="17123"/>
                    <a:pt x="20583" y="17032"/>
                  </a:cubicBezTo>
                  <a:cubicBezTo>
                    <a:pt x="20542" y="17021"/>
                    <a:pt x="20506" y="17017"/>
                    <a:pt x="20475" y="17017"/>
                  </a:cubicBezTo>
                  <a:cubicBezTo>
                    <a:pt x="20320" y="17017"/>
                    <a:pt x="20279" y="17130"/>
                    <a:pt x="20203" y="17130"/>
                  </a:cubicBezTo>
                  <a:cubicBezTo>
                    <a:pt x="20170" y="17130"/>
                    <a:pt x="20130" y="17109"/>
                    <a:pt x="20071" y="17048"/>
                  </a:cubicBezTo>
                  <a:cubicBezTo>
                    <a:pt x="19853" y="16817"/>
                    <a:pt x="20273" y="16912"/>
                    <a:pt x="20273" y="16719"/>
                  </a:cubicBezTo>
                  <a:cubicBezTo>
                    <a:pt x="20273" y="16524"/>
                    <a:pt x="19936" y="16252"/>
                    <a:pt x="19771" y="16025"/>
                  </a:cubicBezTo>
                  <a:cubicBezTo>
                    <a:pt x="19661" y="15873"/>
                    <a:pt x="19801" y="15773"/>
                    <a:pt x="19932" y="15773"/>
                  </a:cubicBezTo>
                  <a:cubicBezTo>
                    <a:pt x="19997" y="15773"/>
                    <a:pt x="20060" y="15797"/>
                    <a:pt x="20090" y="15851"/>
                  </a:cubicBezTo>
                  <a:cubicBezTo>
                    <a:pt x="20143" y="15941"/>
                    <a:pt x="20243" y="15974"/>
                    <a:pt x="20347" y="15974"/>
                  </a:cubicBezTo>
                  <a:cubicBezTo>
                    <a:pt x="20430" y="15974"/>
                    <a:pt x="20516" y="15953"/>
                    <a:pt x="20583" y="15924"/>
                  </a:cubicBezTo>
                  <a:cubicBezTo>
                    <a:pt x="20737" y="15861"/>
                    <a:pt x="20422" y="15567"/>
                    <a:pt x="20703" y="15457"/>
                  </a:cubicBezTo>
                  <a:cubicBezTo>
                    <a:pt x="20765" y="15433"/>
                    <a:pt x="20813" y="15423"/>
                    <a:pt x="20852" y="15423"/>
                  </a:cubicBezTo>
                  <a:cubicBezTo>
                    <a:pt x="20991" y="15423"/>
                    <a:pt x="21007" y="15547"/>
                    <a:pt x="21078" y="15577"/>
                  </a:cubicBezTo>
                  <a:cubicBezTo>
                    <a:pt x="21085" y="15579"/>
                    <a:pt x="21091" y="15580"/>
                    <a:pt x="21097" y="15580"/>
                  </a:cubicBezTo>
                  <a:cubicBezTo>
                    <a:pt x="21184" y="15580"/>
                    <a:pt x="21272" y="15349"/>
                    <a:pt x="21549" y="15349"/>
                  </a:cubicBezTo>
                  <a:cubicBezTo>
                    <a:pt x="21700" y="15349"/>
                    <a:pt x="21833" y="15447"/>
                    <a:pt x="21962" y="15545"/>
                  </a:cubicBezTo>
                  <a:cubicBezTo>
                    <a:pt x="22082" y="15633"/>
                    <a:pt x="22199" y="15725"/>
                    <a:pt x="22325" y="15725"/>
                  </a:cubicBezTo>
                  <a:cubicBezTo>
                    <a:pt x="22584" y="15725"/>
                    <a:pt x="22682" y="15447"/>
                    <a:pt x="22900" y="15365"/>
                  </a:cubicBezTo>
                  <a:cubicBezTo>
                    <a:pt x="22974" y="15338"/>
                    <a:pt x="23080" y="15333"/>
                    <a:pt x="23193" y="15333"/>
                  </a:cubicBezTo>
                  <a:cubicBezTo>
                    <a:pt x="23275" y="15333"/>
                    <a:pt x="23360" y="15336"/>
                    <a:pt x="23439" y="15336"/>
                  </a:cubicBezTo>
                  <a:cubicBezTo>
                    <a:pt x="23570" y="15336"/>
                    <a:pt x="23684" y="15327"/>
                    <a:pt x="23733" y="15283"/>
                  </a:cubicBezTo>
                  <a:cubicBezTo>
                    <a:pt x="23853" y="15176"/>
                    <a:pt x="23424" y="15037"/>
                    <a:pt x="23266" y="14907"/>
                  </a:cubicBezTo>
                  <a:cubicBezTo>
                    <a:pt x="23178" y="14835"/>
                    <a:pt x="23149" y="14696"/>
                    <a:pt x="23114" y="14589"/>
                  </a:cubicBezTo>
                  <a:cubicBezTo>
                    <a:pt x="23092" y="14510"/>
                    <a:pt x="23073" y="14450"/>
                    <a:pt x="23029" y="14440"/>
                  </a:cubicBezTo>
                  <a:cubicBezTo>
                    <a:pt x="22928" y="14421"/>
                    <a:pt x="22773" y="14001"/>
                    <a:pt x="22900" y="13973"/>
                  </a:cubicBezTo>
                  <a:cubicBezTo>
                    <a:pt x="23026" y="13948"/>
                    <a:pt x="23196" y="13506"/>
                    <a:pt x="23395" y="13443"/>
                  </a:cubicBezTo>
                  <a:cubicBezTo>
                    <a:pt x="23462" y="13427"/>
                    <a:pt x="23512" y="13373"/>
                    <a:pt x="23525" y="13310"/>
                  </a:cubicBezTo>
                  <a:cubicBezTo>
                    <a:pt x="23547" y="13219"/>
                    <a:pt x="23518" y="13099"/>
                    <a:pt x="23525" y="12985"/>
                  </a:cubicBezTo>
                  <a:cubicBezTo>
                    <a:pt x="23534" y="12792"/>
                    <a:pt x="23645" y="12499"/>
                    <a:pt x="23837" y="12480"/>
                  </a:cubicBezTo>
                  <a:cubicBezTo>
                    <a:pt x="24030" y="12464"/>
                    <a:pt x="24185" y="12461"/>
                    <a:pt x="24156" y="12142"/>
                  </a:cubicBezTo>
                  <a:cubicBezTo>
                    <a:pt x="24153" y="12133"/>
                    <a:pt x="24153" y="12123"/>
                    <a:pt x="24153" y="12114"/>
                  </a:cubicBezTo>
                  <a:cubicBezTo>
                    <a:pt x="24131" y="11826"/>
                    <a:pt x="24194" y="11842"/>
                    <a:pt x="24450" y="11650"/>
                  </a:cubicBezTo>
                  <a:cubicBezTo>
                    <a:pt x="24715" y="11448"/>
                    <a:pt x="24740" y="11072"/>
                    <a:pt x="24980" y="11028"/>
                  </a:cubicBezTo>
                  <a:cubicBezTo>
                    <a:pt x="25170" y="10990"/>
                    <a:pt x="25273" y="10911"/>
                    <a:pt x="25486" y="10911"/>
                  </a:cubicBezTo>
                  <a:cubicBezTo>
                    <a:pt x="25538" y="10911"/>
                    <a:pt x="25597" y="10916"/>
                    <a:pt x="25665" y="10927"/>
                  </a:cubicBezTo>
                  <a:cubicBezTo>
                    <a:pt x="26012" y="10980"/>
                    <a:pt x="25495" y="11198"/>
                    <a:pt x="25731" y="11328"/>
                  </a:cubicBezTo>
                  <a:cubicBezTo>
                    <a:pt x="25818" y="11375"/>
                    <a:pt x="25971" y="11383"/>
                    <a:pt x="26132" y="11383"/>
                  </a:cubicBezTo>
                  <a:cubicBezTo>
                    <a:pt x="26215" y="11383"/>
                    <a:pt x="26301" y="11381"/>
                    <a:pt x="26380" y="11381"/>
                  </a:cubicBezTo>
                  <a:cubicBezTo>
                    <a:pt x="26567" y="11381"/>
                    <a:pt x="26721" y="11393"/>
                    <a:pt x="26738" y="11473"/>
                  </a:cubicBezTo>
                  <a:cubicBezTo>
                    <a:pt x="26776" y="11656"/>
                    <a:pt x="25892" y="11839"/>
                    <a:pt x="25911" y="11934"/>
                  </a:cubicBezTo>
                  <a:cubicBezTo>
                    <a:pt x="25930" y="12025"/>
                    <a:pt x="26382" y="12114"/>
                    <a:pt x="26536" y="12215"/>
                  </a:cubicBezTo>
                  <a:cubicBezTo>
                    <a:pt x="26694" y="12316"/>
                    <a:pt x="26492" y="12600"/>
                    <a:pt x="26565" y="12695"/>
                  </a:cubicBezTo>
                  <a:cubicBezTo>
                    <a:pt x="26588" y="12722"/>
                    <a:pt x="26625" y="12735"/>
                    <a:pt x="26672" y="12735"/>
                  </a:cubicBezTo>
                  <a:cubicBezTo>
                    <a:pt x="26778" y="12735"/>
                    <a:pt x="26932" y="12669"/>
                    <a:pt x="27067" y="12575"/>
                  </a:cubicBezTo>
                  <a:cubicBezTo>
                    <a:pt x="27262" y="12439"/>
                    <a:pt x="27414" y="12483"/>
                    <a:pt x="27660" y="12319"/>
                  </a:cubicBezTo>
                  <a:cubicBezTo>
                    <a:pt x="27766" y="12248"/>
                    <a:pt x="27923" y="12235"/>
                    <a:pt x="28071" y="12235"/>
                  </a:cubicBezTo>
                  <a:cubicBezTo>
                    <a:pt x="28160" y="12235"/>
                    <a:pt x="28245" y="12240"/>
                    <a:pt x="28316" y="12240"/>
                  </a:cubicBezTo>
                  <a:cubicBezTo>
                    <a:pt x="28402" y="12240"/>
                    <a:pt x="28466" y="12233"/>
                    <a:pt x="28487" y="12202"/>
                  </a:cubicBezTo>
                  <a:cubicBezTo>
                    <a:pt x="28541" y="12116"/>
                    <a:pt x="28395" y="12030"/>
                    <a:pt x="28055" y="12030"/>
                  </a:cubicBezTo>
                  <a:cubicBezTo>
                    <a:pt x="27997" y="12030"/>
                    <a:pt x="27932" y="12032"/>
                    <a:pt x="27862" y="12038"/>
                  </a:cubicBezTo>
                  <a:cubicBezTo>
                    <a:pt x="27843" y="12040"/>
                    <a:pt x="27825" y="12040"/>
                    <a:pt x="27807" y="12040"/>
                  </a:cubicBezTo>
                  <a:cubicBezTo>
                    <a:pt x="27383" y="12040"/>
                    <a:pt x="27360" y="11621"/>
                    <a:pt x="27360" y="11533"/>
                  </a:cubicBezTo>
                  <a:cubicBezTo>
                    <a:pt x="27360" y="11441"/>
                    <a:pt x="27856" y="11063"/>
                    <a:pt x="28140" y="11040"/>
                  </a:cubicBezTo>
                  <a:cubicBezTo>
                    <a:pt x="28421" y="11015"/>
                    <a:pt x="28651" y="10930"/>
                    <a:pt x="28923" y="10801"/>
                  </a:cubicBezTo>
                  <a:cubicBezTo>
                    <a:pt x="29087" y="10737"/>
                    <a:pt x="29254" y="10690"/>
                    <a:pt x="29428" y="10659"/>
                  </a:cubicBezTo>
                  <a:cubicBezTo>
                    <a:pt x="29409" y="10523"/>
                    <a:pt x="29368" y="10371"/>
                    <a:pt x="29450" y="10359"/>
                  </a:cubicBezTo>
                  <a:cubicBezTo>
                    <a:pt x="29545" y="10346"/>
                    <a:pt x="29835" y="10030"/>
                    <a:pt x="29930" y="10030"/>
                  </a:cubicBezTo>
                  <a:cubicBezTo>
                    <a:pt x="29999" y="10030"/>
                    <a:pt x="30222" y="10071"/>
                    <a:pt x="30348" y="10071"/>
                  </a:cubicBezTo>
                  <a:cubicBezTo>
                    <a:pt x="30402" y="10071"/>
                    <a:pt x="30438" y="10064"/>
                    <a:pt x="30438" y="10043"/>
                  </a:cubicBezTo>
                  <a:cubicBezTo>
                    <a:pt x="30438" y="9973"/>
                    <a:pt x="30577" y="9740"/>
                    <a:pt x="30548" y="9674"/>
                  </a:cubicBezTo>
                  <a:cubicBezTo>
                    <a:pt x="30520" y="9604"/>
                    <a:pt x="30384" y="9506"/>
                    <a:pt x="30413" y="9440"/>
                  </a:cubicBezTo>
                  <a:cubicBezTo>
                    <a:pt x="30438" y="9371"/>
                    <a:pt x="30631" y="9371"/>
                    <a:pt x="30631" y="9288"/>
                  </a:cubicBezTo>
                  <a:cubicBezTo>
                    <a:pt x="30631" y="9206"/>
                    <a:pt x="30479" y="9165"/>
                    <a:pt x="30479" y="9109"/>
                  </a:cubicBezTo>
                  <a:cubicBezTo>
                    <a:pt x="30479" y="9055"/>
                    <a:pt x="30672" y="8957"/>
                    <a:pt x="30659" y="8850"/>
                  </a:cubicBezTo>
                  <a:cubicBezTo>
                    <a:pt x="30643" y="8739"/>
                    <a:pt x="30479" y="8723"/>
                    <a:pt x="30302" y="8629"/>
                  </a:cubicBezTo>
                  <a:cubicBezTo>
                    <a:pt x="30125" y="8534"/>
                    <a:pt x="29946" y="8572"/>
                    <a:pt x="29781" y="8490"/>
                  </a:cubicBezTo>
                  <a:cubicBezTo>
                    <a:pt x="29617" y="8408"/>
                    <a:pt x="29273" y="8465"/>
                    <a:pt x="29273" y="8408"/>
                  </a:cubicBezTo>
                  <a:cubicBezTo>
                    <a:pt x="29273" y="8354"/>
                    <a:pt x="29055" y="8174"/>
                    <a:pt x="28999" y="8079"/>
                  </a:cubicBezTo>
                  <a:cubicBezTo>
                    <a:pt x="28977" y="8042"/>
                    <a:pt x="28937" y="8027"/>
                    <a:pt x="28891" y="8027"/>
                  </a:cubicBezTo>
                  <a:cubicBezTo>
                    <a:pt x="28816" y="8027"/>
                    <a:pt x="28722" y="8065"/>
                    <a:pt x="28654" y="8108"/>
                  </a:cubicBezTo>
                  <a:cubicBezTo>
                    <a:pt x="28589" y="8147"/>
                    <a:pt x="28527" y="8173"/>
                    <a:pt x="28466" y="8173"/>
                  </a:cubicBezTo>
                  <a:cubicBezTo>
                    <a:pt x="28424" y="8173"/>
                    <a:pt x="28382" y="8161"/>
                    <a:pt x="28339" y="8133"/>
                  </a:cubicBezTo>
                  <a:cubicBezTo>
                    <a:pt x="28245" y="8077"/>
                    <a:pt x="28162" y="7988"/>
                    <a:pt x="28080" y="7988"/>
                  </a:cubicBezTo>
                  <a:cubicBezTo>
                    <a:pt x="28065" y="7988"/>
                    <a:pt x="28050" y="7991"/>
                    <a:pt x="28036" y="7997"/>
                  </a:cubicBezTo>
                  <a:cubicBezTo>
                    <a:pt x="28010" y="8009"/>
                    <a:pt x="27977" y="8015"/>
                    <a:pt x="27945" y="8015"/>
                  </a:cubicBezTo>
                  <a:cubicBezTo>
                    <a:pt x="27859" y="8015"/>
                    <a:pt x="27772" y="7973"/>
                    <a:pt x="27802" y="7874"/>
                  </a:cubicBezTo>
                  <a:cubicBezTo>
                    <a:pt x="27843" y="7735"/>
                    <a:pt x="27625" y="7435"/>
                    <a:pt x="27527" y="7394"/>
                  </a:cubicBezTo>
                  <a:cubicBezTo>
                    <a:pt x="27433" y="7353"/>
                    <a:pt x="27142" y="7420"/>
                    <a:pt x="27076" y="7284"/>
                  </a:cubicBezTo>
                  <a:cubicBezTo>
                    <a:pt x="27007" y="7145"/>
                    <a:pt x="26884" y="7035"/>
                    <a:pt x="26937" y="6940"/>
                  </a:cubicBezTo>
                  <a:cubicBezTo>
                    <a:pt x="26991" y="6845"/>
                    <a:pt x="26925" y="6583"/>
                    <a:pt x="26855" y="6473"/>
                  </a:cubicBezTo>
                  <a:cubicBezTo>
                    <a:pt x="26816" y="6410"/>
                    <a:pt x="26689" y="6388"/>
                    <a:pt x="26569" y="6388"/>
                  </a:cubicBezTo>
                  <a:cubicBezTo>
                    <a:pt x="26476" y="6388"/>
                    <a:pt x="26388" y="6401"/>
                    <a:pt x="26347" y="6419"/>
                  </a:cubicBezTo>
                  <a:cubicBezTo>
                    <a:pt x="26326" y="6428"/>
                    <a:pt x="26300" y="6431"/>
                    <a:pt x="26271" y="6431"/>
                  </a:cubicBezTo>
                  <a:cubicBezTo>
                    <a:pt x="26199" y="6431"/>
                    <a:pt x="26108" y="6413"/>
                    <a:pt x="26033" y="6413"/>
                  </a:cubicBezTo>
                  <a:cubicBezTo>
                    <a:pt x="25995" y="6413"/>
                    <a:pt x="25962" y="6417"/>
                    <a:pt x="25936" y="6432"/>
                  </a:cubicBezTo>
                  <a:cubicBezTo>
                    <a:pt x="25839" y="6485"/>
                    <a:pt x="25785" y="6583"/>
                    <a:pt x="25646" y="6583"/>
                  </a:cubicBezTo>
                  <a:cubicBezTo>
                    <a:pt x="25510" y="6583"/>
                    <a:pt x="25454" y="6555"/>
                    <a:pt x="25384" y="6252"/>
                  </a:cubicBezTo>
                  <a:cubicBezTo>
                    <a:pt x="25318" y="5952"/>
                    <a:pt x="25207" y="5772"/>
                    <a:pt x="25289" y="5677"/>
                  </a:cubicBezTo>
                  <a:cubicBezTo>
                    <a:pt x="25305" y="5659"/>
                    <a:pt x="25325" y="5652"/>
                    <a:pt x="25349" y="5652"/>
                  </a:cubicBezTo>
                  <a:cubicBezTo>
                    <a:pt x="25439" y="5652"/>
                    <a:pt x="25579" y="5753"/>
                    <a:pt x="25681" y="5753"/>
                  </a:cubicBezTo>
                  <a:cubicBezTo>
                    <a:pt x="25698" y="5753"/>
                    <a:pt x="25714" y="5750"/>
                    <a:pt x="25728" y="5743"/>
                  </a:cubicBezTo>
                  <a:cubicBezTo>
                    <a:pt x="25851" y="5690"/>
                    <a:pt x="26072" y="5579"/>
                    <a:pt x="26044" y="5456"/>
                  </a:cubicBezTo>
                  <a:cubicBezTo>
                    <a:pt x="26015" y="5333"/>
                    <a:pt x="25810" y="5169"/>
                    <a:pt x="25700" y="5141"/>
                  </a:cubicBezTo>
                  <a:cubicBezTo>
                    <a:pt x="25592" y="5115"/>
                    <a:pt x="25523" y="4866"/>
                    <a:pt x="25343" y="4796"/>
                  </a:cubicBezTo>
                  <a:cubicBezTo>
                    <a:pt x="25166" y="4730"/>
                    <a:pt x="25207" y="4509"/>
                    <a:pt x="25056" y="4414"/>
                  </a:cubicBezTo>
                  <a:cubicBezTo>
                    <a:pt x="24904" y="4317"/>
                    <a:pt x="25002" y="4124"/>
                    <a:pt x="24986" y="3973"/>
                  </a:cubicBezTo>
                  <a:cubicBezTo>
                    <a:pt x="24974" y="3821"/>
                    <a:pt x="25015" y="3591"/>
                    <a:pt x="24933" y="3550"/>
                  </a:cubicBezTo>
                  <a:cubicBezTo>
                    <a:pt x="24862" y="3514"/>
                    <a:pt x="24601" y="3368"/>
                    <a:pt x="24431" y="3368"/>
                  </a:cubicBezTo>
                  <a:cubicBezTo>
                    <a:pt x="24403" y="3368"/>
                    <a:pt x="24377" y="3373"/>
                    <a:pt x="24355" y="3382"/>
                  </a:cubicBezTo>
                  <a:cubicBezTo>
                    <a:pt x="24269" y="3422"/>
                    <a:pt x="24198" y="3456"/>
                    <a:pt x="24139" y="3456"/>
                  </a:cubicBezTo>
                  <a:cubicBezTo>
                    <a:pt x="24094" y="3456"/>
                    <a:pt x="24057" y="3436"/>
                    <a:pt x="24027" y="3382"/>
                  </a:cubicBezTo>
                  <a:cubicBezTo>
                    <a:pt x="23971" y="3283"/>
                    <a:pt x="23899" y="3219"/>
                    <a:pt x="23794" y="3219"/>
                  </a:cubicBezTo>
                  <a:cubicBezTo>
                    <a:pt x="23768" y="3219"/>
                    <a:pt x="23741" y="3223"/>
                    <a:pt x="23711" y="3231"/>
                  </a:cubicBezTo>
                  <a:cubicBezTo>
                    <a:pt x="23679" y="3239"/>
                    <a:pt x="23649" y="3243"/>
                    <a:pt x="23621" y="3243"/>
                  </a:cubicBezTo>
                  <a:cubicBezTo>
                    <a:pt x="23518" y="3243"/>
                    <a:pt x="23444" y="3191"/>
                    <a:pt x="23380" y="3136"/>
                  </a:cubicBezTo>
                  <a:cubicBezTo>
                    <a:pt x="23297" y="3067"/>
                    <a:pt x="23310" y="2808"/>
                    <a:pt x="23215" y="2710"/>
                  </a:cubicBezTo>
                  <a:cubicBezTo>
                    <a:pt x="23118" y="2615"/>
                    <a:pt x="22982" y="2448"/>
                    <a:pt x="23023" y="2356"/>
                  </a:cubicBezTo>
                  <a:cubicBezTo>
                    <a:pt x="23073" y="2236"/>
                    <a:pt x="23048" y="2101"/>
                    <a:pt x="22953" y="2012"/>
                  </a:cubicBezTo>
                  <a:cubicBezTo>
                    <a:pt x="22846" y="1902"/>
                    <a:pt x="22789" y="1750"/>
                    <a:pt x="22871" y="1684"/>
                  </a:cubicBezTo>
                  <a:cubicBezTo>
                    <a:pt x="22953" y="1614"/>
                    <a:pt x="23133" y="1614"/>
                    <a:pt x="23035" y="1476"/>
                  </a:cubicBezTo>
                  <a:cubicBezTo>
                    <a:pt x="22941" y="1340"/>
                    <a:pt x="22912" y="1311"/>
                    <a:pt x="22900" y="1147"/>
                  </a:cubicBezTo>
                  <a:cubicBezTo>
                    <a:pt x="22887" y="983"/>
                    <a:pt x="22846" y="901"/>
                    <a:pt x="22859" y="791"/>
                  </a:cubicBezTo>
                  <a:cubicBezTo>
                    <a:pt x="22874" y="680"/>
                    <a:pt x="22985" y="652"/>
                    <a:pt x="23067" y="475"/>
                  </a:cubicBezTo>
                  <a:cubicBezTo>
                    <a:pt x="23143" y="311"/>
                    <a:pt x="23339" y="282"/>
                    <a:pt x="23193" y="68"/>
                  </a:cubicBezTo>
                  <a:lnTo>
                    <a:pt x="23193" y="68"/>
                  </a:lnTo>
                  <a:cubicBezTo>
                    <a:pt x="23152" y="96"/>
                    <a:pt x="23105" y="118"/>
                    <a:pt x="23058" y="128"/>
                  </a:cubicBezTo>
                  <a:cubicBezTo>
                    <a:pt x="23023" y="138"/>
                    <a:pt x="22983" y="142"/>
                    <a:pt x="22939" y="142"/>
                  </a:cubicBezTo>
                  <a:cubicBezTo>
                    <a:pt x="22684" y="142"/>
                    <a:pt x="22293" y="1"/>
                    <a:pt x="2200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4742571" y="5030756"/>
              <a:ext cx="27482" cy="65233"/>
            </a:xfrm>
            <a:custGeom>
              <a:rect b="b" l="l" r="r" t="t"/>
              <a:pathLst>
                <a:path extrusionOk="0" h="1709" w="720">
                  <a:moveTo>
                    <a:pt x="714" y="0"/>
                  </a:moveTo>
                  <a:cubicBezTo>
                    <a:pt x="499" y="0"/>
                    <a:pt x="335" y="164"/>
                    <a:pt x="382" y="341"/>
                  </a:cubicBezTo>
                  <a:cubicBezTo>
                    <a:pt x="406" y="436"/>
                    <a:pt x="474" y="501"/>
                    <a:pt x="541" y="556"/>
                  </a:cubicBezTo>
                  <a:lnTo>
                    <a:pt x="541" y="556"/>
                  </a:lnTo>
                  <a:cubicBezTo>
                    <a:pt x="475" y="501"/>
                    <a:pt x="409" y="437"/>
                    <a:pt x="385" y="344"/>
                  </a:cubicBezTo>
                  <a:cubicBezTo>
                    <a:pt x="341" y="168"/>
                    <a:pt x="499" y="3"/>
                    <a:pt x="714" y="0"/>
                  </a:cubicBezTo>
                  <a:close/>
                  <a:moveTo>
                    <a:pt x="541" y="556"/>
                  </a:moveTo>
                  <a:cubicBezTo>
                    <a:pt x="590" y="597"/>
                    <a:pt x="639" y="632"/>
                    <a:pt x="670" y="669"/>
                  </a:cubicBezTo>
                  <a:lnTo>
                    <a:pt x="670" y="669"/>
                  </a:lnTo>
                  <a:cubicBezTo>
                    <a:pt x="639" y="632"/>
                    <a:pt x="590" y="597"/>
                    <a:pt x="541" y="556"/>
                  </a:cubicBezTo>
                  <a:close/>
                  <a:moveTo>
                    <a:pt x="670" y="669"/>
                  </a:moveTo>
                  <a:cubicBezTo>
                    <a:pt x="706" y="714"/>
                    <a:pt x="715" y="762"/>
                    <a:pt x="666" y="827"/>
                  </a:cubicBezTo>
                  <a:cubicBezTo>
                    <a:pt x="521" y="1020"/>
                    <a:pt x="335" y="1010"/>
                    <a:pt x="310" y="1193"/>
                  </a:cubicBezTo>
                  <a:cubicBezTo>
                    <a:pt x="284" y="1377"/>
                    <a:pt x="92" y="1702"/>
                    <a:pt x="0" y="1708"/>
                  </a:cubicBezTo>
                  <a:lnTo>
                    <a:pt x="3" y="1708"/>
                  </a:lnTo>
                  <a:cubicBezTo>
                    <a:pt x="92" y="1708"/>
                    <a:pt x="287" y="1377"/>
                    <a:pt x="313" y="1193"/>
                  </a:cubicBezTo>
                  <a:cubicBezTo>
                    <a:pt x="341" y="1010"/>
                    <a:pt x="524" y="1023"/>
                    <a:pt x="669" y="830"/>
                  </a:cubicBezTo>
                  <a:cubicBezTo>
                    <a:pt x="720" y="765"/>
                    <a:pt x="709" y="716"/>
                    <a:pt x="670" y="66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4728982" y="5036214"/>
              <a:ext cx="5649" cy="1794"/>
            </a:xfrm>
            <a:custGeom>
              <a:rect b="b" l="l" r="r" t="t"/>
              <a:pathLst>
                <a:path extrusionOk="0" h="47" w="148">
                  <a:moveTo>
                    <a:pt x="1" y="0"/>
                  </a:moveTo>
                  <a:lnTo>
                    <a:pt x="1" y="0"/>
                  </a:lnTo>
                  <a:cubicBezTo>
                    <a:pt x="29" y="19"/>
                    <a:pt x="63" y="31"/>
                    <a:pt x="97" y="37"/>
                  </a:cubicBezTo>
                  <a:cubicBezTo>
                    <a:pt x="108" y="37"/>
                    <a:pt x="118" y="38"/>
                    <a:pt x="128" y="40"/>
                  </a:cubicBezTo>
                  <a:lnTo>
                    <a:pt x="128" y="40"/>
                  </a:lnTo>
                  <a:cubicBezTo>
                    <a:pt x="117" y="38"/>
                    <a:pt x="107" y="36"/>
                    <a:pt x="97" y="34"/>
                  </a:cubicBezTo>
                  <a:cubicBezTo>
                    <a:pt x="63" y="31"/>
                    <a:pt x="29" y="19"/>
                    <a:pt x="1" y="0"/>
                  </a:cubicBezTo>
                  <a:close/>
                  <a:moveTo>
                    <a:pt x="128" y="40"/>
                  </a:moveTo>
                  <a:lnTo>
                    <a:pt x="128" y="40"/>
                  </a:lnTo>
                  <a:cubicBezTo>
                    <a:pt x="135" y="42"/>
                    <a:pt x="141" y="44"/>
                    <a:pt x="148" y="47"/>
                  </a:cubicBezTo>
                  <a:cubicBezTo>
                    <a:pt x="141" y="44"/>
                    <a:pt x="134" y="42"/>
                    <a:pt x="128" y="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6770954" y="5770081"/>
              <a:ext cx="878" cy="8245"/>
            </a:xfrm>
            <a:custGeom>
              <a:rect b="b" l="l" r="r" t="t"/>
              <a:pathLst>
                <a:path extrusionOk="0" h="216" w="23">
                  <a:moveTo>
                    <a:pt x="0" y="1"/>
                  </a:moveTo>
                  <a:cubicBezTo>
                    <a:pt x="16" y="74"/>
                    <a:pt x="23" y="143"/>
                    <a:pt x="16" y="216"/>
                  </a:cubicBezTo>
                  <a:cubicBezTo>
                    <a:pt x="23" y="143"/>
                    <a:pt x="16" y="7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5855090" y="4036069"/>
              <a:ext cx="62332" cy="21604"/>
            </a:xfrm>
            <a:custGeom>
              <a:rect b="b" l="l" r="r" t="t"/>
              <a:pathLst>
                <a:path extrusionOk="0" h="566" w="1633">
                  <a:moveTo>
                    <a:pt x="0" y="0"/>
                  </a:moveTo>
                  <a:lnTo>
                    <a:pt x="0" y="0"/>
                  </a:lnTo>
                  <a:cubicBezTo>
                    <a:pt x="464" y="13"/>
                    <a:pt x="710" y="111"/>
                    <a:pt x="991" y="304"/>
                  </a:cubicBezTo>
                  <a:cubicBezTo>
                    <a:pt x="710" y="111"/>
                    <a:pt x="464" y="10"/>
                    <a:pt x="0" y="0"/>
                  </a:cubicBezTo>
                  <a:close/>
                  <a:moveTo>
                    <a:pt x="991" y="304"/>
                  </a:moveTo>
                  <a:cubicBezTo>
                    <a:pt x="1231" y="468"/>
                    <a:pt x="1424" y="493"/>
                    <a:pt x="1632" y="566"/>
                  </a:cubicBezTo>
                  <a:cubicBezTo>
                    <a:pt x="1424" y="493"/>
                    <a:pt x="1235" y="468"/>
                    <a:pt x="991" y="30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5538656" y="4108021"/>
              <a:ext cx="153" cy="38"/>
            </a:xfrm>
            <a:custGeom>
              <a:rect b="b" l="l" r="r" t="t"/>
              <a:pathLst>
                <a:path extrusionOk="0" h="1" w="4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8279913" y="4401896"/>
              <a:ext cx="1336" cy="267"/>
            </a:xfrm>
            <a:custGeom>
              <a:rect b="b" l="l" r="r" t="t"/>
              <a:pathLst>
                <a:path extrusionOk="0" h="7" w="35">
                  <a:moveTo>
                    <a:pt x="0" y="0"/>
                  </a:moveTo>
                  <a:cubicBezTo>
                    <a:pt x="10" y="0"/>
                    <a:pt x="22" y="3"/>
                    <a:pt x="35" y="7"/>
                  </a:cubicBezTo>
                  <a:cubicBezTo>
                    <a:pt x="22" y="3"/>
                    <a:pt x="13" y="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7796521" y="3918847"/>
              <a:ext cx="14352" cy="6642"/>
            </a:xfrm>
            <a:custGeom>
              <a:rect b="b" l="l" r="r" t="t"/>
              <a:pathLst>
                <a:path extrusionOk="0" h="174" w="376">
                  <a:moveTo>
                    <a:pt x="0" y="0"/>
                  </a:moveTo>
                  <a:cubicBezTo>
                    <a:pt x="233" y="38"/>
                    <a:pt x="372" y="66"/>
                    <a:pt x="359" y="142"/>
                  </a:cubicBezTo>
                  <a:cubicBezTo>
                    <a:pt x="375" y="66"/>
                    <a:pt x="233" y="38"/>
                    <a:pt x="0" y="0"/>
                  </a:cubicBezTo>
                  <a:close/>
                  <a:moveTo>
                    <a:pt x="359" y="142"/>
                  </a:moveTo>
                  <a:cubicBezTo>
                    <a:pt x="357" y="151"/>
                    <a:pt x="351" y="160"/>
                    <a:pt x="345" y="167"/>
                  </a:cubicBezTo>
                  <a:lnTo>
                    <a:pt x="345" y="167"/>
                  </a:lnTo>
                  <a:cubicBezTo>
                    <a:pt x="352" y="160"/>
                    <a:pt x="357" y="152"/>
                    <a:pt x="359" y="142"/>
                  </a:cubicBezTo>
                  <a:close/>
                  <a:moveTo>
                    <a:pt x="345" y="167"/>
                  </a:moveTo>
                  <a:cubicBezTo>
                    <a:pt x="343" y="169"/>
                    <a:pt x="340" y="171"/>
                    <a:pt x="337" y="174"/>
                  </a:cubicBezTo>
                  <a:cubicBezTo>
                    <a:pt x="340" y="172"/>
                    <a:pt x="342" y="170"/>
                    <a:pt x="345" y="16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7130864" y="5098012"/>
              <a:ext cx="22826" cy="1947"/>
            </a:xfrm>
            <a:custGeom>
              <a:rect b="b" l="l" r="r" t="t"/>
              <a:pathLst>
                <a:path extrusionOk="0" h="51" w="598">
                  <a:moveTo>
                    <a:pt x="270" y="1"/>
                  </a:moveTo>
                  <a:cubicBezTo>
                    <a:pt x="188" y="1"/>
                    <a:pt x="96" y="5"/>
                    <a:pt x="1" y="9"/>
                  </a:cubicBezTo>
                  <a:cubicBezTo>
                    <a:pt x="97" y="6"/>
                    <a:pt x="189" y="2"/>
                    <a:pt x="272" y="2"/>
                  </a:cubicBezTo>
                  <a:cubicBezTo>
                    <a:pt x="414" y="2"/>
                    <a:pt x="529" y="12"/>
                    <a:pt x="597" y="50"/>
                  </a:cubicBezTo>
                  <a:lnTo>
                    <a:pt x="597" y="50"/>
                  </a:lnTo>
                  <a:cubicBezTo>
                    <a:pt x="529" y="12"/>
                    <a:pt x="413" y="1"/>
                    <a:pt x="27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7678154" y="3901174"/>
              <a:ext cx="39811" cy="7596"/>
            </a:xfrm>
            <a:custGeom>
              <a:rect b="b" l="l" r="r" t="t"/>
              <a:pathLst>
                <a:path extrusionOk="0" h="199" w="1043">
                  <a:moveTo>
                    <a:pt x="169" y="1"/>
                  </a:moveTo>
                  <a:cubicBezTo>
                    <a:pt x="169" y="1"/>
                    <a:pt x="169" y="1"/>
                    <a:pt x="169" y="1"/>
                  </a:cubicBezTo>
                  <a:lnTo>
                    <a:pt x="169" y="1"/>
                  </a:lnTo>
                  <a:cubicBezTo>
                    <a:pt x="182" y="1"/>
                    <a:pt x="195" y="1"/>
                    <a:pt x="209" y="2"/>
                  </a:cubicBezTo>
                  <a:cubicBezTo>
                    <a:pt x="195" y="1"/>
                    <a:pt x="182" y="1"/>
                    <a:pt x="169" y="1"/>
                  </a:cubicBezTo>
                  <a:close/>
                  <a:moveTo>
                    <a:pt x="169" y="1"/>
                  </a:moveTo>
                  <a:cubicBezTo>
                    <a:pt x="69" y="1"/>
                    <a:pt x="15" y="33"/>
                    <a:pt x="0" y="81"/>
                  </a:cubicBezTo>
                  <a:cubicBezTo>
                    <a:pt x="17" y="33"/>
                    <a:pt x="69" y="1"/>
                    <a:pt x="169" y="1"/>
                  </a:cubicBezTo>
                  <a:lnTo>
                    <a:pt x="169" y="1"/>
                  </a:lnTo>
                  <a:cubicBezTo>
                    <a:pt x="169" y="1"/>
                    <a:pt x="169" y="1"/>
                    <a:pt x="169" y="1"/>
                  </a:cubicBezTo>
                  <a:close/>
                  <a:moveTo>
                    <a:pt x="209" y="2"/>
                  </a:moveTo>
                  <a:cubicBezTo>
                    <a:pt x="440" y="18"/>
                    <a:pt x="635" y="198"/>
                    <a:pt x="1013" y="198"/>
                  </a:cubicBezTo>
                  <a:cubicBezTo>
                    <a:pt x="1023" y="198"/>
                    <a:pt x="1033" y="198"/>
                    <a:pt x="1042" y="198"/>
                  </a:cubicBezTo>
                  <a:lnTo>
                    <a:pt x="1042" y="198"/>
                  </a:lnTo>
                  <a:cubicBezTo>
                    <a:pt x="1036" y="198"/>
                    <a:pt x="1029" y="198"/>
                    <a:pt x="1022" y="198"/>
                  </a:cubicBezTo>
                  <a:cubicBezTo>
                    <a:pt x="638" y="198"/>
                    <a:pt x="445" y="18"/>
                    <a:pt x="209" y="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7744914" y="3909686"/>
              <a:ext cx="47025" cy="8321"/>
            </a:xfrm>
            <a:custGeom>
              <a:rect b="b" l="l" r="r" t="t"/>
              <a:pathLst>
                <a:path extrusionOk="0" h="218" w="1232">
                  <a:moveTo>
                    <a:pt x="0" y="0"/>
                  </a:moveTo>
                  <a:cubicBezTo>
                    <a:pt x="420" y="57"/>
                    <a:pt x="878" y="158"/>
                    <a:pt x="1115" y="199"/>
                  </a:cubicBezTo>
                  <a:cubicBezTo>
                    <a:pt x="878" y="158"/>
                    <a:pt x="420" y="54"/>
                    <a:pt x="0" y="0"/>
                  </a:cubicBezTo>
                  <a:close/>
                  <a:moveTo>
                    <a:pt x="1115" y="199"/>
                  </a:moveTo>
                  <a:lnTo>
                    <a:pt x="1231" y="218"/>
                  </a:lnTo>
                  <a:cubicBezTo>
                    <a:pt x="1194" y="212"/>
                    <a:pt x="1156" y="205"/>
                    <a:pt x="1115" y="1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7123268" y="5094958"/>
              <a:ext cx="1374" cy="1489"/>
            </a:xfrm>
            <a:custGeom>
              <a:rect b="b" l="l" r="r" t="t"/>
              <a:pathLst>
                <a:path extrusionOk="0" h="39" w="36">
                  <a:moveTo>
                    <a:pt x="1" y="1"/>
                  </a:moveTo>
                  <a:lnTo>
                    <a:pt x="1" y="1"/>
                  </a:lnTo>
                  <a:cubicBezTo>
                    <a:pt x="10" y="13"/>
                    <a:pt x="20" y="26"/>
                    <a:pt x="35" y="39"/>
                  </a:cubicBezTo>
                  <a:cubicBezTo>
                    <a:pt x="23" y="26"/>
                    <a:pt x="10" y="1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8208572" y="4419111"/>
              <a:ext cx="23055" cy="32101"/>
            </a:xfrm>
            <a:custGeom>
              <a:rect b="b" l="l" r="r" t="t"/>
              <a:pathLst>
                <a:path extrusionOk="0" h="841" w="604">
                  <a:moveTo>
                    <a:pt x="603" y="1"/>
                  </a:moveTo>
                  <a:lnTo>
                    <a:pt x="603" y="1"/>
                  </a:lnTo>
                  <a:cubicBezTo>
                    <a:pt x="564" y="3"/>
                    <a:pt x="529" y="10"/>
                    <a:pt x="503" y="27"/>
                  </a:cubicBezTo>
                  <a:lnTo>
                    <a:pt x="503" y="27"/>
                  </a:lnTo>
                  <a:cubicBezTo>
                    <a:pt x="530" y="10"/>
                    <a:pt x="564" y="3"/>
                    <a:pt x="603" y="1"/>
                  </a:cubicBezTo>
                  <a:close/>
                  <a:moveTo>
                    <a:pt x="503" y="27"/>
                  </a:moveTo>
                  <a:lnTo>
                    <a:pt x="503" y="27"/>
                  </a:lnTo>
                  <a:cubicBezTo>
                    <a:pt x="489" y="36"/>
                    <a:pt x="477" y="47"/>
                    <a:pt x="468" y="61"/>
                  </a:cubicBezTo>
                  <a:cubicBezTo>
                    <a:pt x="440" y="107"/>
                    <a:pt x="386" y="179"/>
                    <a:pt x="324" y="264"/>
                  </a:cubicBezTo>
                  <a:lnTo>
                    <a:pt x="324" y="264"/>
                  </a:lnTo>
                  <a:cubicBezTo>
                    <a:pt x="386" y="180"/>
                    <a:pt x="440" y="109"/>
                    <a:pt x="468" y="64"/>
                  </a:cubicBezTo>
                  <a:cubicBezTo>
                    <a:pt x="476" y="48"/>
                    <a:pt x="488" y="36"/>
                    <a:pt x="503" y="27"/>
                  </a:cubicBezTo>
                  <a:close/>
                  <a:moveTo>
                    <a:pt x="324" y="264"/>
                  </a:moveTo>
                  <a:cubicBezTo>
                    <a:pt x="197" y="436"/>
                    <a:pt x="36" y="663"/>
                    <a:pt x="0" y="840"/>
                  </a:cubicBezTo>
                  <a:cubicBezTo>
                    <a:pt x="38" y="663"/>
                    <a:pt x="198" y="437"/>
                    <a:pt x="324" y="26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7771519" y="3924955"/>
              <a:ext cx="28131" cy="13054"/>
            </a:xfrm>
            <a:custGeom>
              <a:rect b="b" l="l" r="r" t="t"/>
              <a:pathLst>
                <a:path extrusionOk="0" h="342" w="737">
                  <a:moveTo>
                    <a:pt x="77" y="1"/>
                  </a:moveTo>
                  <a:lnTo>
                    <a:pt x="77" y="1"/>
                  </a:lnTo>
                  <a:cubicBezTo>
                    <a:pt x="20" y="26"/>
                    <a:pt x="1" y="99"/>
                    <a:pt x="45" y="146"/>
                  </a:cubicBezTo>
                  <a:cubicBezTo>
                    <a:pt x="7" y="99"/>
                    <a:pt x="23" y="26"/>
                    <a:pt x="77" y="1"/>
                  </a:cubicBezTo>
                  <a:close/>
                  <a:moveTo>
                    <a:pt x="46" y="147"/>
                  </a:moveTo>
                  <a:cubicBezTo>
                    <a:pt x="135" y="279"/>
                    <a:pt x="699" y="200"/>
                    <a:pt x="736" y="342"/>
                  </a:cubicBezTo>
                  <a:cubicBezTo>
                    <a:pt x="702" y="200"/>
                    <a:pt x="135" y="279"/>
                    <a:pt x="46" y="1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7650938" y="3947017"/>
              <a:ext cx="1221" cy="649"/>
            </a:xfrm>
            <a:custGeom>
              <a:rect b="b" l="l" r="r" t="t"/>
              <a:pathLst>
                <a:path extrusionOk="0" h="17" w="32">
                  <a:moveTo>
                    <a:pt x="0" y="1"/>
                  </a:moveTo>
                  <a:cubicBezTo>
                    <a:pt x="13" y="7"/>
                    <a:pt x="22" y="10"/>
                    <a:pt x="32" y="16"/>
                  </a:cubicBezTo>
                  <a:cubicBezTo>
                    <a:pt x="22" y="10"/>
                    <a:pt x="13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7638266" y="3933887"/>
              <a:ext cx="18360" cy="3435"/>
            </a:xfrm>
            <a:custGeom>
              <a:rect b="b" l="l" r="r" t="t"/>
              <a:pathLst>
                <a:path extrusionOk="0" h="90" w="481">
                  <a:moveTo>
                    <a:pt x="441" y="0"/>
                  </a:moveTo>
                  <a:cubicBezTo>
                    <a:pt x="381" y="0"/>
                    <a:pt x="317" y="40"/>
                    <a:pt x="251" y="67"/>
                  </a:cubicBezTo>
                  <a:lnTo>
                    <a:pt x="251" y="67"/>
                  </a:lnTo>
                  <a:cubicBezTo>
                    <a:pt x="318" y="41"/>
                    <a:pt x="382" y="1"/>
                    <a:pt x="442" y="1"/>
                  </a:cubicBezTo>
                  <a:cubicBezTo>
                    <a:pt x="455" y="1"/>
                    <a:pt x="468" y="3"/>
                    <a:pt x="480" y="7"/>
                  </a:cubicBezTo>
                  <a:cubicBezTo>
                    <a:pt x="467" y="2"/>
                    <a:pt x="454" y="0"/>
                    <a:pt x="441" y="0"/>
                  </a:cubicBezTo>
                  <a:close/>
                  <a:moveTo>
                    <a:pt x="1" y="4"/>
                  </a:moveTo>
                  <a:cubicBezTo>
                    <a:pt x="52" y="68"/>
                    <a:pt x="102" y="90"/>
                    <a:pt x="152" y="90"/>
                  </a:cubicBezTo>
                  <a:cubicBezTo>
                    <a:pt x="186" y="90"/>
                    <a:pt x="219" y="80"/>
                    <a:pt x="251" y="67"/>
                  </a:cubicBezTo>
                  <a:lnTo>
                    <a:pt x="251" y="67"/>
                  </a:lnTo>
                  <a:cubicBezTo>
                    <a:pt x="219" y="79"/>
                    <a:pt x="186" y="89"/>
                    <a:pt x="153" y="89"/>
                  </a:cubicBezTo>
                  <a:cubicBezTo>
                    <a:pt x="103" y="89"/>
                    <a:pt x="52" y="67"/>
                    <a:pt x="1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7158958" y="5124006"/>
              <a:ext cx="11107" cy="2825"/>
            </a:xfrm>
            <a:custGeom>
              <a:rect b="b" l="l" r="r" t="t"/>
              <a:pathLst>
                <a:path extrusionOk="0" h="74" w="291">
                  <a:moveTo>
                    <a:pt x="0" y="1"/>
                  </a:moveTo>
                  <a:cubicBezTo>
                    <a:pt x="47" y="49"/>
                    <a:pt x="110" y="74"/>
                    <a:pt x="174" y="74"/>
                  </a:cubicBezTo>
                  <a:cubicBezTo>
                    <a:pt x="214" y="74"/>
                    <a:pt x="254" y="64"/>
                    <a:pt x="291" y="45"/>
                  </a:cubicBezTo>
                  <a:lnTo>
                    <a:pt x="291" y="45"/>
                  </a:lnTo>
                  <a:cubicBezTo>
                    <a:pt x="255" y="63"/>
                    <a:pt x="216" y="72"/>
                    <a:pt x="177" y="72"/>
                  </a:cubicBezTo>
                  <a:cubicBezTo>
                    <a:pt x="113" y="72"/>
                    <a:pt x="49" y="48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8387515" y="4408041"/>
              <a:ext cx="2672" cy="9199"/>
            </a:xfrm>
            <a:custGeom>
              <a:rect b="b" l="l" r="r" t="t"/>
              <a:pathLst>
                <a:path extrusionOk="0" h="241" w="70">
                  <a:moveTo>
                    <a:pt x="0" y="240"/>
                  </a:moveTo>
                  <a:cubicBezTo>
                    <a:pt x="32" y="164"/>
                    <a:pt x="6" y="63"/>
                    <a:pt x="70" y="0"/>
                  </a:cubicBezTo>
                  <a:cubicBezTo>
                    <a:pt x="6" y="63"/>
                    <a:pt x="32" y="164"/>
                    <a:pt x="0" y="2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7782512" y="3948124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8284111" y="4416706"/>
              <a:ext cx="420" cy="4390"/>
            </a:xfrm>
            <a:custGeom>
              <a:rect b="b" l="l" r="r" t="t"/>
              <a:pathLst>
                <a:path extrusionOk="0" h="115" w="11">
                  <a:moveTo>
                    <a:pt x="4" y="1"/>
                  </a:moveTo>
                  <a:cubicBezTo>
                    <a:pt x="1" y="38"/>
                    <a:pt x="4" y="76"/>
                    <a:pt x="10" y="114"/>
                  </a:cubicBezTo>
                  <a:cubicBezTo>
                    <a:pt x="4" y="76"/>
                    <a:pt x="1" y="38"/>
                    <a:pt x="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5523464" y="4115006"/>
              <a:ext cx="305" cy="153"/>
            </a:xfrm>
            <a:custGeom>
              <a:rect b="b" l="l" r="r" t="t"/>
              <a:pathLst>
                <a:path extrusionOk="0" h="4" w="8">
                  <a:moveTo>
                    <a:pt x="1" y="3"/>
                  </a:moveTo>
                  <a:lnTo>
                    <a:pt x="7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7153652" y="5109311"/>
              <a:ext cx="5458" cy="14734"/>
            </a:xfrm>
            <a:custGeom>
              <a:rect b="b" l="l" r="r" t="t"/>
              <a:pathLst>
                <a:path extrusionOk="0" h="386" w="143">
                  <a:moveTo>
                    <a:pt x="26" y="0"/>
                  </a:moveTo>
                  <a:lnTo>
                    <a:pt x="26" y="0"/>
                  </a:lnTo>
                  <a:cubicBezTo>
                    <a:pt x="0" y="139"/>
                    <a:pt x="41" y="281"/>
                    <a:pt x="142" y="386"/>
                  </a:cubicBezTo>
                  <a:cubicBezTo>
                    <a:pt x="44" y="281"/>
                    <a:pt x="3" y="139"/>
                    <a:pt x="2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7680673" y="3916175"/>
              <a:ext cx="305" cy="153"/>
            </a:xfrm>
            <a:custGeom>
              <a:rect b="b" l="l" r="r" t="t"/>
              <a:pathLst>
                <a:path extrusionOk="0" h="4" w="8">
                  <a:moveTo>
                    <a:pt x="7" y="1"/>
                  </a:moveTo>
                  <a:lnTo>
                    <a:pt x="1" y="4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8096503" y="4661570"/>
              <a:ext cx="6565" cy="25459"/>
            </a:xfrm>
            <a:custGeom>
              <a:rect b="b" l="l" r="r" t="t"/>
              <a:pathLst>
                <a:path extrusionOk="0" h="667" w="172">
                  <a:moveTo>
                    <a:pt x="171" y="0"/>
                  </a:moveTo>
                  <a:cubicBezTo>
                    <a:pt x="140" y="16"/>
                    <a:pt x="114" y="41"/>
                    <a:pt x="98" y="73"/>
                  </a:cubicBezTo>
                  <a:cubicBezTo>
                    <a:pt x="114" y="44"/>
                    <a:pt x="140" y="19"/>
                    <a:pt x="171" y="0"/>
                  </a:cubicBezTo>
                  <a:close/>
                  <a:moveTo>
                    <a:pt x="98" y="73"/>
                  </a:moveTo>
                  <a:cubicBezTo>
                    <a:pt x="57" y="174"/>
                    <a:pt x="105" y="521"/>
                    <a:pt x="1" y="666"/>
                  </a:cubicBezTo>
                  <a:cubicBezTo>
                    <a:pt x="105" y="521"/>
                    <a:pt x="61" y="171"/>
                    <a:pt x="98" y="7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131315" y="4039581"/>
              <a:ext cx="38628" cy="32177"/>
            </a:xfrm>
            <a:custGeom>
              <a:rect b="b" l="l" r="r" t="t"/>
              <a:pathLst>
                <a:path extrusionOk="0" h="843" w="1012">
                  <a:moveTo>
                    <a:pt x="17" y="0"/>
                  </a:moveTo>
                  <a:cubicBezTo>
                    <a:pt x="1" y="66"/>
                    <a:pt x="156" y="73"/>
                    <a:pt x="386" y="73"/>
                  </a:cubicBezTo>
                  <a:cubicBezTo>
                    <a:pt x="156" y="73"/>
                    <a:pt x="4" y="66"/>
                    <a:pt x="17" y="0"/>
                  </a:cubicBezTo>
                  <a:close/>
                  <a:moveTo>
                    <a:pt x="388" y="73"/>
                  </a:moveTo>
                  <a:lnTo>
                    <a:pt x="388" y="73"/>
                  </a:lnTo>
                  <a:cubicBezTo>
                    <a:pt x="671" y="73"/>
                    <a:pt x="863" y="145"/>
                    <a:pt x="863" y="249"/>
                  </a:cubicBezTo>
                  <a:cubicBezTo>
                    <a:pt x="863" y="283"/>
                    <a:pt x="872" y="368"/>
                    <a:pt x="888" y="463"/>
                  </a:cubicBezTo>
                  <a:lnTo>
                    <a:pt x="888" y="463"/>
                  </a:lnTo>
                  <a:cubicBezTo>
                    <a:pt x="872" y="367"/>
                    <a:pt x="863" y="281"/>
                    <a:pt x="863" y="246"/>
                  </a:cubicBezTo>
                  <a:cubicBezTo>
                    <a:pt x="863" y="145"/>
                    <a:pt x="671" y="73"/>
                    <a:pt x="388" y="73"/>
                  </a:cubicBezTo>
                  <a:close/>
                  <a:moveTo>
                    <a:pt x="888" y="463"/>
                  </a:moveTo>
                  <a:cubicBezTo>
                    <a:pt x="916" y="629"/>
                    <a:pt x="963" y="827"/>
                    <a:pt x="1011" y="843"/>
                  </a:cubicBezTo>
                  <a:cubicBezTo>
                    <a:pt x="963" y="825"/>
                    <a:pt x="916" y="628"/>
                    <a:pt x="888" y="46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7780145" y="3948582"/>
              <a:ext cx="24849" cy="10344"/>
            </a:xfrm>
            <a:custGeom>
              <a:rect b="b" l="l" r="r" t="t"/>
              <a:pathLst>
                <a:path extrusionOk="0" h="271" w="651">
                  <a:moveTo>
                    <a:pt x="53" y="1"/>
                  </a:moveTo>
                  <a:cubicBezTo>
                    <a:pt x="44" y="8"/>
                    <a:pt x="38" y="16"/>
                    <a:pt x="34" y="26"/>
                  </a:cubicBezTo>
                  <a:lnTo>
                    <a:pt x="34" y="26"/>
                  </a:lnTo>
                  <a:cubicBezTo>
                    <a:pt x="39" y="16"/>
                    <a:pt x="44" y="7"/>
                    <a:pt x="53" y="1"/>
                  </a:cubicBezTo>
                  <a:close/>
                  <a:moveTo>
                    <a:pt x="34" y="26"/>
                  </a:moveTo>
                  <a:cubicBezTo>
                    <a:pt x="32" y="31"/>
                    <a:pt x="30" y="36"/>
                    <a:pt x="27" y="42"/>
                  </a:cubicBezTo>
                  <a:cubicBezTo>
                    <a:pt x="0" y="144"/>
                    <a:pt x="124" y="270"/>
                    <a:pt x="307" y="270"/>
                  </a:cubicBezTo>
                  <a:cubicBezTo>
                    <a:pt x="409" y="270"/>
                    <a:pt x="528" y="231"/>
                    <a:pt x="651" y="128"/>
                  </a:cubicBezTo>
                  <a:lnTo>
                    <a:pt x="651" y="128"/>
                  </a:lnTo>
                  <a:cubicBezTo>
                    <a:pt x="529" y="231"/>
                    <a:pt x="409" y="270"/>
                    <a:pt x="308" y="270"/>
                  </a:cubicBezTo>
                  <a:cubicBezTo>
                    <a:pt x="124" y="270"/>
                    <a:pt x="1" y="143"/>
                    <a:pt x="31" y="39"/>
                  </a:cubicBezTo>
                  <a:cubicBezTo>
                    <a:pt x="32" y="34"/>
                    <a:pt x="33" y="30"/>
                    <a:pt x="34" y="2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8038064" y="3983890"/>
              <a:ext cx="108021" cy="52331"/>
            </a:xfrm>
            <a:custGeom>
              <a:rect b="b" l="l" r="r" t="t"/>
              <a:pathLst>
                <a:path extrusionOk="0" h="1371" w="2830">
                  <a:moveTo>
                    <a:pt x="610" y="0"/>
                  </a:moveTo>
                  <a:cubicBezTo>
                    <a:pt x="403" y="0"/>
                    <a:pt x="193" y="10"/>
                    <a:pt x="1" y="26"/>
                  </a:cubicBezTo>
                  <a:cubicBezTo>
                    <a:pt x="192" y="10"/>
                    <a:pt x="400" y="0"/>
                    <a:pt x="605" y="0"/>
                  </a:cubicBezTo>
                  <a:cubicBezTo>
                    <a:pt x="985" y="0"/>
                    <a:pt x="1357" y="35"/>
                    <a:pt x="1601" y="133"/>
                  </a:cubicBezTo>
                  <a:cubicBezTo>
                    <a:pt x="2207" y="370"/>
                    <a:pt x="2829" y="856"/>
                    <a:pt x="2608" y="1011"/>
                  </a:cubicBezTo>
                  <a:cubicBezTo>
                    <a:pt x="2409" y="1150"/>
                    <a:pt x="2580" y="1263"/>
                    <a:pt x="2523" y="1371"/>
                  </a:cubicBezTo>
                  <a:cubicBezTo>
                    <a:pt x="2583" y="1263"/>
                    <a:pt x="2409" y="1150"/>
                    <a:pt x="2611" y="1011"/>
                  </a:cubicBezTo>
                  <a:cubicBezTo>
                    <a:pt x="2829" y="853"/>
                    <a:pt x="2207" y="370"/>
                    <a:pt x="1604" y="130"/>
                  </a:cubicBezTo>
                  <a:cubicBezTo>
                    <a:pt x="1359" y="34"/>
                    <a:pt x="989" y="0"/>
                    <a:pt x="61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7947714" y="3989196"/>
              <a:ext cx="62026" cy="3321"/>
            </a:xfrm>
            <a:custGeom>
              <a:rect b="b" l="l" r="r" t="t"/>
              <a:pathLst>
                <a:path extrusionOk="0" h="87" w="1625">
                  <a:moveTo>
                    <a:pt x="1625" y="1"/>
                  </a:moveTo>
                  <a:cubicBezTo>
                    <a:pt x="1384" y="73"/>
                    <a:pt x="986" y="82"/>
                    <a:pt x="642" y="82"/>
                  </a:cubicBezTo>
                  <a:cubicBezTo>
                    <a:pt x="537" y="82"/>
                    <a:pt x="437" y="81"/>
                    <a:pt x="348" y="81"/>
                  </a:cubicBezTo>
                  <a:cubicBezTo>
                    <a:pt x="286" y="81"/>
                    <a:pt x="229" y="81"/>
                    <a:pt x="180" y="83"/>
                  </a:cubicBezTo>
                  <a:cubicBezTo>
                    <a:pt x="164" y="83"/>
                    <a:pt x="149" y="84"/>
                    <a:pt x="136" y="84"/>
                  </a:cubicBezTo>
                  <a:cubicBezTo>
                    <a:pt x="35" y="84"/>
                    <a:pt x="3" y="64"/>
                    <a:pt x="0" y="31"/>
                  </a:cubicBezTo>
                  <a:lnTo>
                    <a:pt x="0" y="31"/>
                  </a:lnTo>
                  <a:cubicBezTo>
                    <a:pt x="3" y="66"/>
                    <a:pt x="39" y="86"/>
                    <a:pt x="154" y="86"/>
                  </a:cubicBezTo>
                  <a:cubicBezTo>
                    <a:pt x="163" y="86"/>
                    <a:pt x="171" y="86"/>
                    <a:pt x="180" y="86"/>
                  </a:cubicBezTo>
                  <a:cubicBezTo>
                    <a:pt x="238" y="84"/>
                    <a:pt x="306" y="84"/>
                    <a:pt x="382" y="84"/>
                  </a:cubicBezTo>
                  <a:cubicBezTo>
                    <a:pt x="443" y="84"/>
                    <a:pt x="508" y="84"/>
                    <a:pt x="576" y="84"/>
                  </a:cubicBezTo>
                  <a:cubicBezTo>
                    <a:pt x="933" y="84"/>
                    <a:pt x="1368" y="78"/>
                    <a:pt x="16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8035048" y="3984997"/>
              <a:ext cx="2939" cy="267"/>
            </a:xfrm>
            <a:custGeom>
              <a:rect b="b" l="l" r="r" t="t"/>
              <a:pathLst>
                <a:path extrusionOk="0" h="7" w="77">
                  <a:moveTo>
                    <a:pt x="1" y="6"/>
                  </a:moveTo>
                  <a:lnTo>
                    <a:pt x="76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7190754" y="5103165"/>
              <a:ext cx="42560" cy="13512"/>
            </a:xfrm>
            <a:custGeom>
              <a:rect b="b" l="l" r="r" t="t"/>
              <a:pathLst>
                <a:path extrusionOk="0" h="354" w="1115">
                  <a:moveTo>
                    <a:pt x="203" y="1"/>
                  </a:moveTo>
                  <a:cubicBezTo>
                    <a:pt x="147" y="1"/>
                    <a:pt x="78" y="47"/>
                    <a:pt x="1" y="114"/>
                  </a:cubicBezTo>
                  <a:cubicBezTo>
                    <a:pt x="77" y="49"/>
                    <a:pt x="147" y="4"/>
                    <a:pt x="202" y="4"/>
                  </a:cubicBezTo>
                  <a:cubicBezTo>
                    <a:pt x="233" y="4"/>
                    <a:pt x="260" y="18"/>
                    <a:pt x="281" y="51"/>
                  </a:cubicBezTo>
                  <a:cubicBezTo>
                    <a:pt x="398" y="226"/>
                    <a:pt x="582" y="313"/>
                    <a:pt x="757" y="313"/>
                  </a:cubicBezTo>
                  <a:cubicBezTo>
                    <a:pt x="800" y="313"/>
                    <a:pt x="843" y="308"/>
                    <a:pt x="884" y="297"/>
                  </a:cubicBezTo>
                  <a:cubicBezTo>
                    <a:pt x="902" y="294"/>
                    <a:pt x="920" y="292"/>
                    <a:pt x="937" y="292"/>
                  </a:cubicBezTo>
                  <a:cubicBezTo>
                    <a:pt x="969" y="292"/>
                    <a:pt x="1000" y="298"/>
                    <a:pt x="1030" y="308"/>
                  </a:cubicBezTo>
                  <a:lnTo>
                    <a:pt x="1030" y="308"/>
                  </a:lnTo>
                  <a:cubicBezTo>
                    <a:pt x="997" y="295"/>
                    <a:pt x="965" y="288"/>
                    <a:pt x="934" y="288"/>
                  </a:cubicBezTo>
                  <a:cubicBezTo>
                    <a:pt x="918" y="288"/>
                    <a:pt x="902" y="290"/>
                    <a:pt x="888" y="294"/>
                  </a:cubicBezTo>
                  <a:cubicBezTo>
                    <a:pt x="845" y="304"/>
                    <a:pt x="802" y="309"/>
                    <a:pt x="760" y="309"/>
                  </a:cubicBezTo>
                  <a:cubicBezTo>
                    <a:pt x="569" y="309"/>
                    <a:pt x="388" y="213"/>
                    <a:pt x="285" y="48"/>
                  </a:cubicBezTo>
                  <a:cubicBezTo>
                    <a:pt x="262" y="15"/>
                    <a:pt x="235" y="1"/>
                    <a:pt x="203" y="1"/>
                  </a:cubicBezTo>
                  <a:close/>
                  <a:moveTo>
                    <a:pt x="1030" y="308"/>
                  </a:moveTo>
                  <a:cubicBezTo>
                    <a:pt x="1059" y="319"/>
                    <a:pt x="1088" y="335"/>
                    <a:pt x="1115" y="354"/>
                  </a:cubicBezTo>
                  <a:cubicBezTo>
                    <a:pt x="1089" y="334"/>
                    <a:pt x="1060" y="318"/>
                    <a:pt x="1030" y="30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8132192" y="4631682"/>
              <a:ext cx="5573" cy="17749"/>
            </a:xfrm>
            <a:custGeom>
              <a:rect b="b" l="l" r="r" t="t"/>
              <a:pathLst>
                <a:path extrusionOk="0" h="465" w="146">
                  <a:moveTo>
                    <a:pt x="0" y="0"/>
                  </a:moveTo>
                  <a:lnTo>
                    <a:pt x="0" y="0"/>
                  </a:lnTo>
                  <a:cubicBezTo>
                    <a:pt x="47" y="164"/>
                    <a:pt x="142" y="395"/>
                    <a:pt x="66" y="464"/>
                  </a:cubicBezTo>
                  <a:cubicBezTo>
                    <a:pt x="145" y="395"/>
                    <a:pt x="47" y="161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7545358" y="4934604"/>
              <a:ext cx="3893" cy="4619"/>
            </a:xfrm>
            <a:custGeom>
              <a:rect b="b" l="l" r="r" t="t"/>
              <a:pathLst>
                <a:path extrusionOk="0" h="121" w="102">
                  <a:moveTo>
                    <a:pt x="102" y="0"/>
                  </a:moveTo>
                  <a:lnTo>
                    <a:pt x="102" y="0"/>
                  </a:lnTo>
                  <a:cubicBezTo>
                    <a:pt x="99" y="19"/>
                    <a:pt x="61" y="63"/>
                    <a:pt x="1" y="120"/>
                  </a:cubicBezTo>
                  <a:cubicBezTo>
                    <a:pt x="61" y="63"/>
                    <a:pt x="99" y="22"/>
                    <a:pt x="10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8177463" y="4602024"/>
              <a:ext cx="6794" cy="4733"/>
            </a:xfrm>
            <a:custGeom>
              <a:rect b="b" l="l" r="r" t="t"/>
              <a:pathLst>
                <a:path extrusionOk="0" h="124" w="178">
                  <a:moveTo>
                    <a:pt x="137" y="42"/>
                  </a:moveTo>
                  <a:cubicBezTo>
                    <a:pt x="99" y="76"/>
                    <a:pt x="51" y="105"/>
                    <a:pt x="1" y="124"/>
                  </a:cubicBezTo>
                  <a:cubicBezTo>
                    <a:pt x="51" y="105"/>
                    <a:pt x="99" y="76"/>
                    <a:pt x="137" y="42"/>
                  </a:cubicBezTo>
                  <a:cubicBezTo>
                    <a:pt x="152" y="29"/>
                    <a:pt x="165" y="16"/>
                    <a:pt x="178" y="1"/>
                  </a:cubicBezTo>
                  <a:cubicBezTo>
                    <a:pt x="165" y="16"/>
                    <a:pt x="152" y="29"/>
                    <a:pt x="137" y="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870495" y="3952934"/>
              <a:ext cx="7825" cy="5840"/>
            </a:xfrm>
            <a:custGeom>
              <a:rect b="b" l="l" r="r" t="t"/>
              <a:pathLst>
                <a:path extrusionOk="0" h="153" w="205">
                  <a:moveTo>
                    <a:pt x="34" y="0"/>
                  </a:moveTo>
                  <a:cubicBezTo>
                    <a:pt x="1" y="61"/>
                    <a:pt x="71" y="152"/>
                    <a:pt x="193" y="152"/>
                  </a:cubicBezTo>
                  <a:cubicBezTo>
                    <a:pt x="193" y="152"/>
                    <a:pt x="193" y="152"/>
                    <a:pt x="193" y="152"/>
                  </a:cubicBezTo>
                  <a:lnTo>
                    <a:pt x="193" y="152"/>
                  </a:lnTo>
                  <a:cubicBezTo>
                    <a:pt x="193" y="152"/>
                    <a:pt x="193" y="152"/>
                    <a:pt x="193" y="152"/>
                  </a:cubicBezTo>
                  <a:cubicBezTo>
                    <a:pt x="197" y="152"/>
                    <a:pt x="201" y="152"/>
                    <a:pt x="205" y="152"/>
                  </a:cubicBezTo>
                  <a:lnTo>
                    <a:pt x="205" y="152"/>
                  </a:lnTo>
                  <a:cubicBezTo>
                    <a:pt x="201" y="152"/>
                    <a:pt x="197" y="152"/>
                    <a:pt x="193" y="152"/>
                  </a:cubicBezTo>
                  <a:lnTo>
                    <a:pt x="193" y="152"/>
                  </a:lnTo>
                  <a:cubicBezTo>
                    <a:pt x="74" y="152"/>
                    <a:pt x="4" y="61"/>
                    <a:pt x="3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7819385" y="3928504"/>
              <a:ext cx="79775" cy="20726"/>
            </a:xfrm>
            <a:custGeom>
              <a:rect b="b" l="l" r="r" t="t"/>
              <a:pathLst>
                <a:path extrusionOk="0" h="543" w="2090">
                  <a:moveTo>
                    <a:pt x="9" y="25"/>
                  </a:moveTo>
                  <a:cubicBezTo>
                    <a:pt x="5" y="27"/>
                    <a:pt x="3" y="29"/>
                    <a:pt x="0" y="31"/>
                  </a:cubicBezTo>
                  <a:cubicBezTo>
                    <a:pt x="3" y="29"/>
                    <a:pt x="6" y="27"/>
                    <a:pt x="9" y="25"/>
                  </a:cubicBezTo>
                  <a:close/>
                  <a:moveTo>
                    <a:pt x="234" y="1"/>
                  </a:moveTo>
                  <a:cubicBezTo>
                    <a:pt x="128" y="1"/>
                    <a:pt x="53" y="6"/>
                    <a:pt x="25" y="15"/>
                  </a:cubicBezTo>
                  <a:cubicBezTo>
                    <a:pt x="19" y="17"/>
                    <a:pt x="14" y="21"/>
                    <a:pt x="9" y="25"/>
                  </a:cubicBezTo>
                  <a:lnTo>
                    <a:pt x="9" y="25"/>
                  </a:lnTo>
                  <a:cubicBezTo>
                    <a:pt x="14" y="22"/>
                    <a:pt x="20" y="20"/>
                    <a:pt x="25" y="18"/>
                  </a:cubicBezTo>
                  <a:cubicBezTo>
                    <a:pt x="54" y="8"/>
                    <a:pt x="134" y="3"/>
                    <a:pt x="246" y="3"/>
                  </a:cubicBezTo>
                  <a:cubicBezTo>
                    <a:pt x="741" y="3"/>
                    <a:pt x="1864" y="108"/>
                    <a:pt x="2020" y="347"/>
                  </a:cubicBezTo>
                  <a:cubicBezTo>
                    <a:pt x="2087" y="448"/>
                    <a:pt x="2077" y="505"/>
                    <a:pt x="2030" y="542"/>
                  </a:cubicBezTo>
                  <a:cubicBezTo>
                    <a:pt x="2080" y="508"/>
                    <a:pt x="2090" y="448"/>
                    <a:pt x="2024" y="347"/>
                  </a:cubicBezTo>
                  <a:cubicBezTo>
                    <a:pt x="1863" y="106"/>
                    <a:pt x="722" y="1"/>
                    <a:pt x="23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8202312" y="4534653"/>
              <a:ext cx="17635" cy="15841"/>
            </a:xfrm>
            <a:custGeom>
              <a:rect b="b" l="l" r="r" t="t"/>
              <a:pathLst>
                <a:path extrusionOk="0" h="415" w="462">
                  <a:moveTo>
                    <a:pt x="14" y="0"/>
                  </a:moveTo>
                  <a:cubicBezTo>
                    <a:pt x="9" y="0"/>
                    <a:pt x="5" y="0"/>
                    <a:pt x="0" y="1"/>
                  </a:cubicBezTo>
                  <a:cubicBezTo>
                    <a:pt x="4" y="1"/>
                    <a:pt x="8" y="0"/>
                    <a:pt x="12" y="0"/>
                  </a:cubicBezTo>
                  <a:cubicBezTo>
                    <a:pt x="144" y="0"/>
                    <a:pt x="459" y="247"/>
                    <a:pt x="301" y="407"/>
                  </a:cubicBezTo>
                  <a:lnTo>
                    <a:pt x="301" y="407"/>
                  </a:lnTo>
                  <a:cubicBezTo>
                    <a:pt x="461" y="245"/>
                    <a:pt x="148" y="0"/>
                    <a:pt x="14" y="0"/>
                  </a:cubicBezTo>
                  <a:close/>
                  <a:moveTo>
                    <a:pt x="301" y="407"/>
                  </a:moveTo>
                  <a:cubicBezTo>
                    <a:pt x="299" y="410"/>
                    <a:pt x="296" y="412"/>
                    <a:pt x="294" y="415"/>
                  </a:cubicBezTo>
                  <a:cubicBezTo>
                    <a:pt x="296" y="412"/>
                    <a:pt x="299" y="410"/>
                    <a:pt x="301" y="40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8179677" y="4466595"/>
              <a:ext cx="35193" cy="34391"/>
            </a:xfrm>
            <a:custGeom>
              <a:rect b="b" l="l" r="r" t="t"/>
              <a:pathLst>
                <a:path extrusionOk="0" h="901" w="922">
                  <a:moveTo>
                    <a:pt x="369" y="0"/>
                  </a:moveTo>
                  <a:cubicBezTo>
                    <a:pt x="335" y="31"/>
                    <a:pt x="303" y="64"/>
                    <a:pt x="275" y="98"/>
                  </a:cubicBezTo>
                  <a:lnTo>
                    <a:pt x="275" y="98"/>
                  </a:lnTo>
                  <a:cubicBezTo>
                    <a:pt x="305" y="64"/>
                    <a:pt x="336" y="31"/>
                    <a:pt x="369" y="0"/>
                  </a:cubicBezTo>
                  <a:close/>
                  <a:moveTo>
                    <a:pt x="275" y="98"/>
                  </a:moveTo>
                  <a:cubicBezTo>
                    <a:pt x="262" y="114"/>
                    <a:pt x="249" y="129"/>
                    <a:pt x="237" y="146"/>
                  </a:cubicBezTo>
                  <a:cubicBezTo>
                    <a:pt x="0" y="463"/>
                    <a:pt x="147" y="787"/>
                    <a:pt x="302" y="787"/>
                  </a:cubicBezTo>
                  <a:cubicBezTo>
                    <a:pt x="302" y="787"/>
                    <a:pt x="302" y="787"/>
                    <a:pt x="303" y="787"/>
                  </a:cubicBezTo>
                  <a:lnTo>
                    <a:pt x="303" y="787"/>
                  </a:lnTo>
                  <a:cubicBezTo>
                    <a:pt x="303" y="787"/>
                    <a:pt x="303" y="787"/>
                    <a:pt x="303" y="787"/>
                  </a:cubicBezTo>
                  <a:cubicBezTo>
                    <a:pt x="305" y="787"/>
                    <a:pt x="307" y="787"/>
                    <a:pt x="309" y="786"/>
                  </a:cubicBezTo>
                  <a:lnTo>
                    <a:pt x="309" y="786"/>
                  </a:lnTo>
                  <a:cubicBezTo>
                    <a:pt x="307" y="787"/>
                    <a:pt x="305" y="787"/>
                    <a:pt x="303" y="787"/>
                  </a:cubicBezTo>
                  <a:lnTo>
                    <a:pt x="303" y="787"/>
                  </a:lnTo>
                  <a:cubicBezTo>
                    <a:pt x="150" y="787"/>
                    <a:pt x="3" y="463"/>
                    <a:pt x="237" y="149"/>
                  </a:cubicBezTo>
                  <a:cubicBezTo>
                    <a:pt x="249" y="132"/>
                    <a:pt x="261" y="115"/>
                    <a:pt x="275" y="98"/>
                  </a:cubicBezTo>
                  <a:close/>
                  <a:moveTo>
                    <a:pt x="574" y="740"/>
                  </a:moveTo>
                  <a:cubicBezTo>
                    <a:pt x="475" y="740"/>
                    <a:pt x="426" y="780"/>
                    <a:pt x="309" y="786"/>
                  </a:cubicBezTo>
                  <a:cubicBezTo>
                    <a:pt x="422" y="782"/>
                    <a:pt x="473" y="740"/>
                    <a:pt x="571" y="740"/>
                  </a:cubicBezTo>
                  <a:cubicBezTo>
                    <a:pt x="607" y="740"/>
                    <a:pt x="649" y="746"/>
                    <a:pt x="704" y="761"/>
                  </a:cubicBezTo>
                  <a:cubicBezTo>
                    <a:pt x="827" y="796"/>
                    <a:pt x="922" y="824"/>
                    <a:pt x="899" y="900"/>
                  </a:cubicBezTo>
                  <a:cubicBezTo>
                    <a:pt x="922" y="824"/>
                    <a:pt x="830" y="793"/>
                    <a:pt x="704" y="758"/>
                  </a:cubicBezTo>
                  <a:cubicBezTo>
                    <a:pt x="651" y="745"/>
                    <a:pt x="609" y="740"/>
                    <a:pt x="574" y="7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7884924" y="3958354"/>
              <a:ext cx="24620" cy="9924"/>
            </a:xfrm>
            <a:custGeom>
              <a:rect b="b" l="l" r="r" t="t"/>
              <a:pathLst>
                <a:path extrusionOk="0" h="260" w="645">
                  <a:moveTo>
                    <a:pt x="0" y="0"/>
                  </a:moveTo>
                  <a:cubicBezTo>
                    <a:pt x="223" y="22"/>
                    <a:pt x="539" y="137"/>
                    <a:pt x="623" y="221"/>
                  </a:cubicBezTo>
                  <a:lnTo>
                    <a:pt x="623" y="221"/>
                  </a:lnTo>
                  <a:cubicBezTo>
                    <a:pt x="539" y="137"/>
                    <a:pt x="220" y="19"/>
                    <a:pt x="0" y="0"/>
                  </a:cubicBezTo>
                  <a:close/>
                  <a:moveTo>
                    <a:pt x="623" y="221"/>
                  </a:moveTo>
                  <a:cubicBezTo>
                    <a:pt x="637" y="235"/>
                    <a:pt x="644" y="248"/>
                    <a:pt x="644" y="259"/>
                  </a:cubicBezTo>
                  <a:cubicBezTo>
                    <a:pt x="644" y="248"/>
                    <a:pt x="637" y="235"/>
                    <a:pt x="623" y="22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921796" y="3970416"/>
              <a:ext cx="27635" cy="16031"/>
            </a:xfrm>
            <a:custGeom>
              <a:rect b="b" l="l" r="r" t="t"/>
              <a:pathLst>
                <a:path extrusionOk="0" h="420" w="724">
                  <a:moveTo>
                    <a:pt x="45" y="1"/>
                  </a:moveTo>
                  <a:cubicBezTo>
                    <a:pt x="29" y="1"/>
                    <a:pt x="14" y="1"/>
                    <a:pt x="1" y="3"/>
                  </a:cubicBezTo>
                  <a:lnTo>
                    <a:pt x="1" y="3"/>
                  </a:lnTo>
                  <a:cubicBezTo>
                    <a:pt x="14" y="1"/>
                    <a:pt x="28" y="1"/>
                    <a:pt x="44" y="1"/>
                  </a:cubicBezTo>
                  <a:cubicBezTo>
                    <a:pt x="247" y="1"/>
                    <a:pt x="615" y="149"/>
                    <a:pt x="692" y="275"/>
                  </a:cubicBezTo>
                  <a:cubicBezTo>
                    <a:pt x="720" y="319"/>
                    <a:pt x="723" y="373"/>
                    <a:pt x="704" y="420"/>
                  </a:cubicBezTo>
                  <a:cubicBezTo>
                    <a:pt x="723" y="373"/>
                    <a:pt x="720" y="319"/>
                    <a:pt x="695" y="275"/>
                  </a:cubicBezTo>
                  <a:cubicBezTo>
                    <a:pt x="616" y="146"/>
                    <a:pt x="248" y="1"/>
                    <a:pt x="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447527" y="4960255"/>
              <a:ext cx="267" cy="3893"/>
            </a:xfrm>
            <a:custGeom>
              <a:rect b="b" l="l" r="r" t="t"/>
              <a:pathLst>
                <a:path extrusionOk="0" h="102" w="7">
                  <a:moveTo>
                    <a:pt x="1" y="1"/>
                  </a:moveTo>
                  <a:cubicBezTo>
                    <a:pt x="1" y="35"/>
                    <a:pt x="4" y="67"/>
                    <a:pt x="7" y="102"/>
                  </a:cubicBezTo>
                  <a:lnTo>
                    <a:pt x="7" y="102"/>
                  </a:lnTo>
                  <a:lnTo>
                    <a:pt x="7" y="102"/>
                  </a:lnTo>
                  <a:cubicBezTo>
                    <a:pt x="4" y="67"/>
                    <a:pt x="1" y="35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8177921" y="4551639"/>
              <a:ext cx="17138" cy="42712"/>
            </a:xfrm>
            <a:custGeom>
              <a:rect b="b" l="l" r="r" t="t"/>
              <a:pathLst>
                <a:path extrusionOk="0" h="1119" w="449">
                  <a:moveTo>
                    <a:pt x="448" y="0"/>
                  </a:moveTo>
                  <a:cubicBezTo>
                    <a:pt x="277" y="60"/>
                    <a:pt x="1" y="507"/>
                    <a:pt x="2" y="690"/>
                  </a:cubicBezTo>
                  <a:lnTo>
                    <a:pt x="2" y="690"/>
                  </a:lnTo>
                  <a:cubicBezTo>
                    <a:pt x="3" y="504"/>
                    <a:pt x="277" y="59"/>
                    <a:pt x="448" y="0"/>
                  </a:cubicBezTo>
                  <a:close/>
                  <a:moveTo>
                    <a:pt x="2" y="690"/>
                  </a:moveTo>
                  <a:cubicBezTo>
                    <a:pt x="2" y="715"/>
                    <a:pt x="7" y="735"/>
                    <a:pt x="17" y="749"/>
                  </a:cubicBezTo>
                  <a:cubicBezTo>
                    <a:pt x="39" y="777"/>
                    <a:pt x="71" y="813"/>
                    <a:pt x="103" y="856"/>
                  </a:cubicBezTo>
                  <a:lnTo>
                    <a:pt x="103" y="856"/>
                  </a:lnTo>
                  <a:cubicBezTo>
                    <a:pt x="71" y="812"/>
                    <a:pt x="39" y="775"/>
                    <a:pt x="17" y="746"/>
                  </a:cubicBezTo>
                  <a:cubicBezTo>
                    <a:pt x="7" y="733"/>
                    <a:pt x="2" y="714"/>
                    <a:pt x="2" y="690"/>
                  </a:cubicBezTo>
                  <a:close/>
                  <a:moveTo>
                    <a:pt x="103" y="856"/>
                  </a:moveTo>
                  <a:lnTo>
                    <a:pt x="103" y="856"/>
                  </a:lnTo>
                  <a:cubicBezTo>
                    <a:pt x="159" y="930"/>
                    <a:pt x="216" y="1023"/>
                    <a:pt x="226" y="1119"/>
                  </a:cubicBezTo>
                  <a:cubicBezTo>
                    <a:pt x="216" y="1021"/>
                    <a:pt x="159" y="929"/>
                    <a:pt x="103" y="85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7330878" y="3872546"/>
              <a:ext cx="3893" cy="2710"/>
            </a:xfrm>
            <a:custGeom>
              <a:rect b="b" l="l" r="r" t="t"/>
              <a:pathLst>
                <a:path extrusionOk="0" h="71" w="102">
                  <a:moveTo>
                    <a:pt x="1" y="1"/>
                  </a:moveTo>
                  <a:cubicBezTo>
                    <a:pt x="64" y="17"/>
                    <a:pt x="99" y="36"/>
                    <a:pt x="96" y="70"/>
                  </a:cubicBezTo>
                  <a:cubicBezTo>
                    <a:pt x="102" y="36"/>
                    <a:pt x="67" y="1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8398470" y="4385521"/>
              <a:ext cx="31376" cy="18932"/>
            </a:xfrm>
            <a:custGeom>
              <a:rect b="b" l="l" r="r" t="t"/>
              <a:pathLst>
                <a:path extrusionOk="0" h="496" w="822">
                  <a:moveTo>
                    <a:pt x="821" y="0"/>
                  </a:moveTo>
                  <a:cubicBezTo>
                    <a:pt x="807" y="10"/>
                    <a:pt x="791" y="21"/>
                    <a:pt x="775" y="32"/>
                  </a:cubicBezTo>
                  <a:lnTo>
                    <a:pt x="775" y="32"/>
                  </a:lnTo>
                  <a:cubicBezTo>
                    <a:pt x="793" y="21"/>
                    <a:pt x="807" y="10"/>
                    <a:pt x="821" y="0"/>
                  </a:cubicBezTo>
                  <a:close/>
                  <a:moveTo>
                    <a:pt x="775" y="32"/>
                  </a:moveTo>
                  <a:cubicBezTo>
                    <a:pt x="768" y="36"/>
                    <a:pt x="762" y="40"/>
                    <a:pt x="755" y="44"/>
                  </a:cubicBezTo>
                  <a:cubicBezTo>
                    <a:pt x="705" y="81"/>
                    <a:pt x="654" y="117"/>
                    <a:pt x="602" y="152"/>
                  </a:cubicBezTo>
                  <a:lnTo>
                    <a:pt x="602" y="152"/>
                  </a:lnTo>
                  <a:cubicBezTo>
                    <a:pt x="656" y="116"/>
                    <a:pt x="708" y="80"/>
                    <a:pt x="758" y="44"/>
                  </a:cubicBezTo>
                  <a:cubicBezTo>
                    <a:pt x="764" y="40"/>
                    <a:pt x="769" y="36"/>
                    <a:pt x="775" y="32"/>
                  </a:cubicBezTo>
                  <a:close/>
                  <a:moveTo>
                    <a:pt x="602" y="152"/>
                  </a:moveTo>
                  <a:lnTo>
                    <a:pt x="602" y="152"/>
                  </a:lnTo>
                  <a:cubicBezTo>
                    <a:pt x="564" y="177"/>
                    <a:pt x="525" y="202"/>
                    <a:pt x="487" y="227"/>
                  </a:cubicBezTo>
                  <a:lnTo>
                    <a:pt x="487" y="227"/>
                  </a:lnTo>
                  <a:cubicBezTo>
                    <a:pt x="525" y="203"/>
                    <a:pt x="564" y="177"/>
                    <a:pt x="602" y="152"/>
                  </a:cubicBezTo>
                  <a:close/>
                  <a:moveTo>
                    <a:pt x="487" y="227"/>
                  </a:moveTo>
                  <a:cubicBezTo>
                    <a:pt x="330" y="326"/>
                    <a:pt x="168" y="416"/>
                    <a:pt x="0" y="496"/>
                  </a:cubicBezTo>
                  <a:cubicBezTo>
                    <a:pt x="143" y="435"/>
                    <a:pt x="317" y="336"/>
                    <a:pt x="487" y="2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333970" y="3872623"/>
              <a:ext cx="68897" cy="39010"/>
            </a:xfrm>
            <a:custGeom>
              <a:rect b="b" l="l" r="r" t="t"/>
              <a:pathLst>
                <a:path extrusionOk="0" h="1022" w="1805">
                  <a:moveTo>
                    <a:pt x="2" y="103"/>
                  </a:moveTo>
                  <a:cubicBezTo>
                    <a:pt x="1" y="146"/>
                    <a:pt x="49" y="176"/>
                    <a:pt x="102" y="186"/>
                  </a:cubicBezTo>
                  <a:lnTo>
                    <a:pt x="102" y="186"/>
                  </a:lnTo>
                  <a:cubicBezTo>
                    <a:pt x="49" y="176"/>
                    <a:pt x="1" y="146"/>
                    <a:pt x="2" y="103"/>
                  </a:cubicBezTo>
                  <a:close/>
                  <a:moveTo>
                    <a:pt x="600" y="1"/>
                  </a:moveTo>
                  <a:cubicBezTo>
                    <a:pt x="402" y="1"/>
                    <a:pt x="219" y="29"/>
                    <a:pt x="235" y="97"/>
                  </a:cubicBezTo>
                  <a:cubicBezTo>
                    <a:pt x="252" y="163"/>
                    <a:pt x="200" y="190"/>
                    <a:pt x="140" y="190"/>
                  </a:cubicBezTo>
                  <a:cubicBezTo>
                    <a:pt x="128" y="190"/>
                    <a:pt x="114" y="189"/>
                    <a:pt x="102" y="186"/>
                  </a:cubicBezTo>
                  <a:lnTo>
                    <a:pt x="102" y="186"/>
                  </a:lnTo>
                  <a:cubicBezTo>
                    <a:pt x="115" y="189"/>
                    <a:pt x="130" y="191"/>
                    <a:pt x="143" y="191"/>
                  </a:cubicBezTo>
                  <a:cubicBezTo>
                    <a:pt x="203" y="191"/>
                    <a:pt x="255" y="164"/>
                    <a:pt x="239" y="100"/>
                  </a:cubicBezTo>
                  <a:cubicBezTo>
                    <a:pt x="221" y="30"/>
                    <a:pt x="401" y="1"/>
                    <a:pt x="598" y="1"/>
                  </a:cubicBezTo>
                  <a:cubicBezTo>
                    <a:pt x="760" y="1"/>
                    <a:pt x="934" y="21"/>
                    <a:pt x="1015" y="53"/>
                  </a:cubicBezTo>
                  <a:lnTo>
                    <a:pt x="1015" y="53"/>
                  </a:lnTo>
                  <a:cubicBezTo>
                    <a:pt x="936" y="20"/>
                    <a:pt x="763" y="1"/>
                    <a:pt x="600" y="1"/>
                  </a:cubicBezTo>
                  <a:close/>
                  <a:moveTo>
                    <a:pt x="1015" y="53"/>
                  </a:moveTo>
                  <a:cubicBezTo>
                    <a:pt x="1042" y="64"/>
                    <a:pt x="1059" y="76"/>
                    <a:pt x="1059" y="90"/>
                  </a:cubicBezTo>
                  <a:cubicBezTo>
                    <a:pt x="1063" y="125"/>
                    <a:pt x="1090" y="167"/>
                    <a:pt x="1133" y="209"/>
                  </a:cubicBezTo>
                  <a:lnTo>
                    <a:pt x="1133" y="209"/>
                  </a:lnTo>
                  <a:cubicBezTo>
                    <a:pt x="1091" y="167"/>
                    <a:pt x="1065" y="125"/>
                    <a:pt x="1063" y="90"/>
                  </a:cubicBezTo>
                  <a:cubicBezTo>
                    <a:pt x="1061" y="76"/>
                    <a:pt x="1044" y="64"/>
                    <a:pt x="1015" y="53"/>
                  </a:cubicBezTo>
                  <a:close/>
                  <a:moveTo>
                    <a:pt x="1133" y="209"/>
                  </a:moveTo>
                  <a:cubicBezTo>
                    <a:pt x="1213" y="288"/>
                    <a:pt x="1350" y="365"/>
                    <a:pt x="1482" y="384"/>
                  </a:cubicBezTo>
                  <a:cubicBezTo>
                    <a:pt x="1609" y="400"/>
                    <a:pt x="1681" y="468"/>
                    <a:pt x="1681" y="525"/>
                  </a:cubicBezTo>
                  <a:lnTo>
                    <a:pt x="1681" y="525"/>
                  </a:lnTo>
                  <a:cubicBezTo>
                    <a:pt x="1682" y="468"/>
                    <a:pt x="1609" y="399"/>
                    <a:pt x="1482" y="381"/>
                  </a:cubicBezTo>
                  <a:cubicBezTo>
                    <a:pt x="1350" y="362"/>
                    <a:pt x="1214" y="287"/>
                    <a:pt x="1133" y="209"/>
                  </a:cubicBezTo>
                  <a:close/>
                  <a:moveTo>
                    <a:pt x="1681" y="525"/>
                  </a:moveTo>
                  <a:cubicBezTo>
                    <a:pt x="1681" y="559"/>
                    <a:pt x="1656" y="589"/>
                    <a:pt x="1602" y="602"/>
                  </a:cubicBezTo>
                  <a:cubicBezTo>
                    <a:pt x="1656" y="589"/>
                    <a:pt x="1682" y="559"/>
                    <a:pt x="1681" y="525"/>
                  </a:cubicBezTo>
                  <a:close/>
                  <a:moveTo>
                    <a:pt x="1602" y="602"/>
                  </a:moveTo>
                  <a:lnTo>
                    <a:pt x="1602" y="602"/>
                  </a:lnTo>
                  <a:cubicBezTo>
                    <a:pt x="1464" y="637"/>
                    <a:pt x="1798" y="949"/>
                    <a:pt x="1748" y="1022"/>
                  </a:cubicBezTo>
                  <a:cubicBezTo>
                    <a:pt x="1804" y="952"/>
                    <a:pt x="1464" y="637"/>
                    <a:pt x="1602" y="60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406586" y="4180735"/>
              <a:ext cx="153" cy="344"/>
            </a:xfrm>
            <a:custGeom>
              <a:rect b="b" l="l" r="r" t="t"/>
              <a:pathLst>
                <a:path extrusionOk="0" h="9" w="4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2"/>
                  </a:cubicBezTo>
                  <a:lnTo>
                    <a:pt x="1" y="8"/>
                  </a:lnTo>
                  <a:cubicBezTo>
                    <a:pt x="3" y="5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7198350" y="5237640"/>
              <a:ext cx="17520" cy="20650"/>
            </a:xfrm>
            <a:custGeom>
              <a:rect b="b" l="l" r="r" t="t"/>
              <a:pathLst>
                <a:path extrusionOk="0" h="541" w="459">
                  <a:moveTo>
                    <a:pt x="16" y="0"/>
                  </a:moveTo>
                  <a:cubicBezTo>
                    <a:pt x="7" y="73"/>
                    <a:pt x="0" y="155"/>
                    <a:pt x="92" y="224"/>
                  </a:cubicBezTo>
                  <a:cubicBezTo>
                    <a:pt x="189" y="300"/>
                    <a:pt x="285" y="381"/>
                    <a:pt x="377" y="465"/>
                  </a:cubicBezTo>
                  <a:lnTo>
                    <a:pt x="377" y="465"/>
                  </a:lnTo>
                  <a:cubicBezTo>
                    <a:pt x="286" y="382"/>
                    <a:pt x="192" y="302"/>
                    <a:pt x="95" y="224"/>
                  </a:cubicBezTo>
                  <a:cubicBezTo>
                    <a:pt x="4" y="155"/>
                    <a:pt x="7" y="76"/>
                    <a:pt x="16" y="0"/>
                  </a:cubicBezTo>
                  <a:close/>
                  <a:moveTo>
                    <a:pt x="377" y="465"/>
                  </a:moveTo>
                  <a:lnTo>
                    <a:pt x="377" y="465"/>
                  </a:lnTo>
                  <a:cubicBezTo>
                    <a:pt x="404" y="490"/>
                    <a:pt x="431" y="515"/>
                    <a:pt x="458" y="540"/>
                  </a:cubicBezTo>
                  <a:cubicBezTo>
                    <a:pt x="431" y="515"/>
                    <a:pt x="404" y="490"/>
                    <a:pt x="377" y="4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7394776" y="3914763"/>
              <a:ext cx="2557" cy="5916"/>
            </a:xfrm>
            <a:custGeom>
              <a:rect b="b" l="l" r="r" t="t"/>
              <a:pathLst>
                <a:path extrusionOk="0" h="155" w="67">
                  <a:moveTo>
                    <a:pt x="44" y="0"/>
                  </a:moveTo>
                  <a:cubicBezTo>
                    <a:pt x="6" y="54"/>
                    <a:pt x="0" y="123"/>
                    <a:pt x="66" y="154"/>
                  </a:cubicBezTo>
                  <a:cubicBezTo>
                    <a:pt x="3" y="120"/>
                    <a:pt x="6" y="54"/>
                    <a:pt x="4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8573062" y="4263909"/>
              <a:ext cx="12214" cy="16909"/>
            </a:xfrm>
            <a:custGeom>
              <a:rect b="b" l="l" r="r" t="t"/>
              <a:pathLst>
                <a:path extrusionOk="0" h="443" w="320">
                  <a:moveTo>
                    <a:pt x="0" y="1"/>
                  </a:moveTo>
                  <a:cubicBezTo>
                    <a:pt x="111" y="61"/>
                    <a:pt x="262" y="272"/>
                    <a:pt x="319" y="443"/>
                  </a:cubicBezTo>
                  <a:cubicBezTo>
                    <a:pt x="262" y="269"/>
                    <a:pt x="108" y="58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7196899" y="5231113"/>
              <a:ext cx="878" cy="763"/>
            </a:xfrm>
            <a:custGeom>
              <a:rect b="b" l="l" r="r" t="t"/>
              <a:pathLst>
                <a:path extrusionOk="0" h="20" w="23">
                  <a:moveTo>
                    <a:pt x="1" y="1"/>
                  </a:moveTo>
                  <a:cubicBezTo>
                    <a:pt x="7" y="7"/>
                    <a:pt x="13" y="14"/>
                    <a:pt x="23" y="20"/>
                  </a:cubicBezTo>
                  <a:lnTo>
                    <a:pt x="23" y="17"/>
                  </a:lnTo>
                  <a:cubicBezTo>
                    <a:pt x="13" y="10"/>
                    <a:pt x="7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7406074" y="3924115"/>
              <a:ext cx="3893" cy="13054"/>
            </a:xfrm>
            <a:custGeom>
              <a:rect b="b" l="l" r="r" t="t"/>
              <a:pathLst>
                <a:path extrusionOk="0" h="342" w="102">
                  <a:moveTo>
                    <a:pt x="16" y="1"/>
                  </a:moveTo>
                  <a:cubicBezTo>
                    <a:pt x="98" y="102"/>
                    <a:pt x="89" y="279"/>
                    <a:pt x="1" y="342"/>
                  </a:cubicBezTo>
                  <a:cubicBezTo>
                    <a:pt x="89" y="282"/>
                    <a:pt x="102" y="102"/>
                    <a:pt x="1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8527868" y="4237419"/>
              <a:ext cx="9084" cy="11604"/>
            </a:xfrm>
            <a:custGeom>
              <a:rect b="b" l="l" r="r" t="t"/>
              <a:pathLst>
                <a:path extrusionOk="0" h="304" w="238">
                  <a:moveTo>
                    <a:pt x="102" y="0"/>
                  </a:moveTo>
                  <a:cubicBezTo>
                    <a:pt x="35" y="35"/>
                    <a:pt x="1" y="89"/>
                    <a:pt x="20" y="146"/>
                  </a:cubicBezTo>
                  <a:cubicBezTo>
                    <a:pt x="48" y="228"/>
                    <a:pt x="136" y="281"/>
                    <a:pt x="237" y="303"/>
                  </a:cubicBezTo>
                  <a:cubicBezTo>
                    <a:pt x="136" y="281"/>
                    <a:pt x="48" y="228"/>
                    <a:pt x="23" y="146"/>
                  </a:cubicBezTo>
                  <a:cubicBezTo>
                    <a:pt x="4" y="89"/>
                    <a:pt x="35" y="38"/>
                    <a:pt x="10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79471" y="4206081"/>
              <a:ext cx="382" cy="534"/>
            </a:xfrm>
            <a:custGeom>
              <a:rect b="b" l="l" r="r" t="t"/>
              <a:pathLst>
                <a:path extrusionOk="0" h="14" w="10">
                  <a:moveTo>
                    <a:pt x="10" y="1"/>
                  </a:moveTo>
                  <a:cubicBezTo>
                    <a:pt x="7" y="4"/>
                    <a:pt x="4" y="10"/>
                    <a:pt x="0" y="13"/>
                  </a:cubicBezTo>
                  <a:cubicBezTo>
                    <a:pt x="4" y="10"/>
                    <a:pt x="7" y="4"/>
                    <a:pt x="1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7200640" y="5275581"/>
              <a:ext cx="23780" cy="16299"/>
            </a:xfrm>
            <a:custGeom>
              <a:rect b="b" l="l" r="r" t="t"/>
              <a:pathLst>
                <a:path extrusionOk="0" h="427" w="623">
                  <a:moveTo>
                    <a:pt x="0" y="1"/>
                  </a:moveTo>
                  <a:cubicBezTo>
                    <a:pt x="68" y="71"/>
                    <a:pt x="136" y="127"/>
                    <a:pt x="200" y="127"/>
                  </a:cubicBezTo>
                  <a:cubicBezTo>
                    <a:pt x="202" y="127"/>
                    <a:pt x="204" y="127"/>
                    <a:pt x="206" y="127"/>
                  </a:cubicBezTo>
                  <a:cubicBezTo>
                    <a:pt x="208" y="127"/>
                    <a:pt x="210" y="127"/>
                    <a:pt x="212" y="127"/>
                  </a:cubicBezTo>
                  <a:cubicBezTo>
                    <a:pt x="358" y="127"/>
                    <a:pt x="613" y="334"/>
                    <a:pt x="613" y="427"/>
                  </a:cubicBezTo>
                  <a:cubicBezTo>
                    <a:pt x="622" y="334"/>
                    <a:pt x="365" y="124"/>
                    <a:pt x="215" y="124"/>
                  </a:cubicBezTo>
                  <a:cubicBezTo>
                    <a:pt x="212" y="124"/>
                    <a:pt x="209" y="124"/>
                    <a:pt x="206" y="124"/>
                  </a:cubicBezTo>
                  <a:cubicBezTo>
                    <a:pt x="204" y="124"/>
                    <a:pt x="202" y="124"/>
                    <a:pt x="201" y="124"/>
                  </a:cubicBezTo>
                  <a:cubicBezTo>
                    <a:pt x="139" y="124"/>
                    <a:pt x="68" y="68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7265835" y="3862660"/>
              <a:ext cx="13627" cy="2328"/>
            </a:xfrm>
            <a:custGeom>
              <a:rect b="b" l="l" r="r" t="t"/>
              <a:pathLst>
                <a:path extrusionOk="0" h="61" w="357">
                  <a:moveTo>
                    <a:pt x="246" y="39"/>
                  </a:moveTo>
                  <a:cubicBezTo>
                    <a:pt x="281" y="61"/>
                    <a:pt x="328" y="58"/>
                    <a:pt x="357" y="29"/>
                  </a:cubicBezTo>
                  <a:cubicBezTo>
                    <a:pt x="328" y="58"/>
                    <a:pt x="281" y="61"/>
                    <a:pt x="246" y="39"/>
                  </a:cubicBezTo>
                  <a:cubicBezTo>
                    <a:pt x="167" y="1"/>
                    <a:pt x="76" y="7"/>
                    <a:pt x="0" y="55"/>
                  </a:cubicBezTo>
                  <a:cubicBezTo>
                    <a:pt x="76" y="7"/>
                    <a:pt x="167" y="1"/>
                    <a:pt x="246" y="3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7195105" y="5306920"/>
              <a:ext cx="1832" cy="3054"/>
            </a:xfrm>
            <a:custGeom>
              <a:rect b="b" l="l" r="r" t="t"/>
              <a:pathLst>
                <a:path extrusionOk="0" h="80" w="48">
                  <a:moveTo>
                    <a:pt x="16" y="0"/>
                  </a:moveTo>
                  <a:cubicBezTo>
                    <a:pt x="0" y="26"/>
                    <a:pt x="16" y="57"/>
                    <a:pt x="48" y="79"/>
                  </a:cubicBezTo>
                  <a:cubicBezTo>
                    <a:pt x="19" y="51"/>
                    <a:pt x="3" y="26"/>
                    <a:pt x="1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8568482" y="4246313"/>
              <a:ext cx="22444" cy="3893"/>
            </a:xfrm>
            <a:custGeom>
              <a:rect b="b" l="l" r="r" t="t"/>
              <a:pathLst>
                <a:path extrusionOk="0" h="102" w="588">
                  <a:moveTo>
                    <a:pt x="1" y="74"/>
                  </a:moveTo>
                  <a:cubicBezTo>
                    <a:pt x="199" y="102"/>
                    <a:pt x="401" y="77"/>
                    <a:pt x="588" y="1"/>
                  </a:cubicBezTo>
                  <a:cubicBezTo>
                    <a:pt x="401" y="77"/>
                    <a:pt x="199" y="102"/>
                    <a:pt x="1" y="7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7284386" y="3852545"/>
              <a:ext cx="23055" cy="15841"/>
            </a:xfrm>
            <a:custGeom>
              <a:rect b="b" l="l" r="r" t="t"/>
              <a:pathLst>
                <a:path extrusionOk="0" h="415" w="604">
                  <a:moveTo>
                    <a:pt x="46" y="0"/>
                  </a:moveTo>
                  <a:cubicBezTo>
                    <a:pt x="29" y="0"/>
                    <a:pt x="11" y="9"/>
                    <a:pt x="0" y="23"/>
                  </a:cubicBezTo>
                  <a:cubicBezTo>
                    <a:pt x="11" y="10"/>
                    <a:pt x="28" y="3"/>
                    <a:pt x="44" y="3"/>
                  </a:cubicBezTo>
                  <a:cubicBezTo>
                    <a:pt x="48" y="3"/>
                    <a:pt x="51" y="3"/>
                    <a:pt x="54" y="4"/>
                  </a:cubicBezTo>
                  <a:cubicBezTo>
                    <a:pt x="190" y="20"/>
                    <a:pt x="199" y="304"/>
                    <a:pt x="603" y="414"/>
                  </a:cubicBezTo>
                  <a:cubicBezTo>
                    <a:pt x="202" y="304"/>
                    <a:pt x="190" y="20"/>
                    <a:pt x="54" y="1"/>
                  </a:cubicBezTo>
                  <a:cubicBezTo>
                    <a:pt x="52" y="0"/>
                    <a:pt x="49" y="0"/>
                    <a:pt x="4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215832" y="5258252"/>
              <a:ext cx="1450" cy="1603"/>
            </a:xfrm>
            <a:custGeom>
              <a:rect b="b" l="l" r="r" t="t"/>
              <a:pathLst>
                <a:path extrusionOk="0" h="42" w="38">
                  <a:moveTo>
                    <a:pt x="0" y="0"/>
                  </a:moveTo>
                  <a:lnTo>
                    <a:pt x="0" y="0"/>
                  </a:lnTo>
                  <a:cubicBezTo>
                    <a:pt x="13" y="16"/>
                    <a:pt x="25" y="29"/>
                    <a:pt x="38" y="41"/>
                  </a:cubicBezTo>
                  <a:cubicBezTo>
                    <a:pt x="25" y="25"/>
                    <a:pt x="13" y="1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680062" y="3916557"/>
              <a:ext cx="420" cy="267"/>
            </a:xfrm>
            <a:custGeom>
              <a:rect b="b" l="l" r="r" t="t"/>
              <a:pathLst>
                <a:path extrusionOk="0" h="7" w="11">
                  <a:moveTo>
                    <a:pt x="1" y="6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548595" y="4245778"/>
              <a:ext cx="18589" cy="19276"/>
            </a:xfrm>
            <a:custGeom>
              <a:rect b="b" l="l" r="r" t="t"/>
              <a:pathLst>
                <a:path extrusionOk="0" h="505" w="487">
                  <a:moveTo>
                    <a:pt x="97" y="1"/>
                  </a:moveTo>
                  <a:cubicBezTo>
                    <a:pt x="72" y="1"/>
                    <a:pt x="40" y="12"/>
                    <a:pt x="1" y="37"/>
                  </a:cubicBezTo>
                  <a:cubicBezTo>
                    <a:pt x="39" y="13"/>
                    <a:pt x="70" y="2"/>
                    <a:pt x="95" y="2"/>
                  </a:cubicBezTo>
                  <a:cubicBezTo>
                    <a:pt x="182" y="2"/>
                    <a:pt x="193" y="132"/>
                    <a:pt x="193" y="245"/>
                  </a:cubicBezTo>
                  <a:cubicBezTo>
                    <a:pt x="193" y="363"/>
                    <a:pt x="357" y="504"/>
                    <a:pt x="479" y="504"/>
                  </a:cubicBezTo>
                  <a:cubicBezTo>
                    <a:pt x="482" y="504"/>
                    <a:pt x="484" y="504"/>
                    <a:pt x="487" y="504"/>
                  </a:cubicBezTo>
                  <a:lnTo>
                    <a:pt x="487" y="504"/>
                  </a:lnTo>
                  <a:cubicBezTo>
                    <a:pt x="485" y="504"/>
                    <a:pt x="484" y="504"/>
                    <a:pt x="483" y="504"/>
                  </a:cubicBezTo>
                  <a:cubicBezTo>
                    <a:pt x="360" y="504"/>
                    <a:pt x="196" y="364"/>
                    <a:pt x="196" y="245"/>
                  </a:cubicBezTo>
                  <a:cubicBezTo>
                    <a:pt x="196" y="133"/>
                    <a:pt x="185" y="1"/>
                    <a:pt x="9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7563795" y="3960033"/>
              <a:ext cx="55232" cy="16413"/>
            </a:xfrm>
            <a:custGeom>
              <a:rect b="b" l="l" r="r" t="t"/>
              <a:pathLst>
                <a:path extrusionOk="0" h="430" w="1447">
                  <a:moveTo>
                    <a:pt x="1447" y="332"/>
                  </a:moveTo>
                  <a:cubicBezTo>
                    <a:pt x="1431" y="373"/>
                    <a:pt x="1358" y="411"/>
                    <a:pt x="1210" y="427"/>
                  </a:cubicBezTo>
                  <a:cubicBezTo>
                    <a:pt x="1361" y="411"/>
                    <a:pt x="1434" y="373"/>
                    <a:pt x="1447" y="33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217" y="50"/>
                    <a:pt x="474" y="140"/>
                    <a:pt x="644" y="140"/>
                  </a:cubicBezTo>
                  <a:cubicBezTo>
                    <a:pt x="644" y="140"/>
                    <a:pt x="645" y="140"/>
                    <a:pt x="645" y="140"/>
                  </a:cubicBezTo>
                  <a:lnTo>
                    <a:pt x="645" y="140"/>
                  </a:lnTo>
                  <a:cubicBezTo>
                    <a:pt x="645" y="140"/>
                    <a:pt x="646" y="140"/>
                    <a:pt x="646" y="140"/>
                  </a:cubicBezTo>
                  <a:cubicBezTo>
                    <a:pt x="672" y="140"/>
                    <a:pt x="696" y="138"/>
                    <a:pt x="717" y="133"/>
                  </a:cubicBezTo>
                  <a:cubicBezTo>
                    <a:pt x="729" y="131"/>
                    <a:pt x="741" y="130"/>
                    <a:pt x="751" y="130"/>
                  </a:cubicBezTo>
                  <a:cubicBezTo>
                    <a:pt x="917" y="130"/>
                    <a:pt x="870" y="429"/>
                    <a:pt x="1160" y="429"/>
                  </a:cubicBezTo>
                  <a:cubicBezTo>
                    <a:pt x="1176" y="429"/>
                    <a:pt x="1192" y="429"/>
                    <a:pt x="1210" y="427"/>
                  </a:cubicBezTo>
                  <a:lnTo>
                    <a:pt x="1210" y="427"/>
                  </a:lnTo>
                  <a:cubicBezTo>
                    <a:pt x="1194" y="428"/>
                    <a:pt x="1178" y="429"/>
                    <a:pt x="1164" y="429"/>
                  </a:cubicBezTo>
                  <a:cubicBezTo>
                    <a:pt x="871" y="429"/>
                    <a:pt x="918" y="129"/>
                    <a:pt x="750" y="129"/>
                  </a:cubicBezTo>
                  <a:cubicBezTo>
                    <a:pt x="739" y="129"/>
                    <a:pt x="727" y="130"/>
                    <a:pt x="714" y="133"/>
                  </a:cubicBezTo>
                  <a:cubicBezTo>
                    <a:pt x="693" y="138"/>
                    <a:pt x="670" y="140"/>
                    <a:pt x="645" y="140"/>
                  </a:cubicBezTo>
                  <a:lnTo>
                    <a:pt x="645" y="140"/>
                  </a:lnTo>
                  <a:cubicBezTo>
                    <a:pt x="474" y="139"/>
                    <a:pt x="220" y="5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7376950" y="3932818"/>
              <a:ext cx="65423" cy="60499"/>
            </a:xfrm>
            <a:custGeom>
              <a:rect b="b" l="l" r="r" t="t"/>
              <a:pathLst>
                <a:path extrusionOk="0" h="1585" w="1714">
                  <a:moveTo>
                    <a:pt x="82" y="1"/>
                  </a:moveTo>
                  <a:lnTo>
                    <a:pt x="82" y="1"/>
                  </a:lnTo>
                  <a:cubicBezTo>
                    <a:pt x="27" y="7"/>
                    <a:pt x="1" y="32"/>
                    <a:pt x="53" y="70"/>
                  </a:cubicBezTo>
                  <a:cubicBezTo>
                    <a:pt x="93" y="96"/>
                    <a:pt x="172" y="159"/>
                    <a:pt x="259" y="238"/>
                  </a:cubicBezTo>
                  <a:lnTo>
                    <a:pt x="259" y="238"/>
                  </a:lnTo>
                  <a:cubicBezTo>
                    <a:pt x="173" y="159"/>
                    <a:pt x="95" y="95"/>
                    <a:pt x="56" y="70"/>
                  </a:cubicBezTo>
                  <a:cubicBezTo>
                    <a:pt x="1" y="32"/>
                    <a:pt x="27" y="7"/>
                    <a:pt x="82" y="1"/>
                  </a:cubicBezTo>
                  <a:close/>
                  <a:moveTo>
                    <a:pt x="259" y="238"/>
                  </a:moveTo>
                  <a:cubicBezTo>
                    <a:pt x="415" y="382"/>
                    <a:pt x="599" y="579"/>
                    <a:pt x="622" y="701"/>
                  </a:cubicBezTo>
                  <a:cubicBezTo>
                    <a:pt x="599" y="577"/>
                    <a:pt x="416" y="381"/>
                    <a:pt x="259" y="238"/>
                  </a:cubicBezTo>
                  <a:close/>
                  <a:moveTo>
                    <a:pt x="622" y="702"/>
                  </a:moveTo>
                  <a:lnTo>
                    <a:pt x="622" y="702"/>
                  </a:lnTo>
                  <a:cubicBezTo>
                    <a:pt x="661" y="893"/>
                    <a:pt x="1316" y="1535"/>
                    <a:pt x="1537" y="1535"/>
                  </a:cubicBezTo>
                  <a:cubicBezTo>
                    <a:pt x="1540" y="1535"/>
                    <a:pt x="1543" y="1535"/>
                    <a:pt x="1546" y="1534"/>
                  </a:cubicBezTo>
                  <a:cubicBezTo>
                    <a:pt x="1554" y="1534"/>
                    <a:pt x="1562" y="1533"/>
                    <a:pt x="1569" y="1533"/>
                  </a:cubicBezTo>
                  <a:cubicBezTo>
                    <a:pt x="1622" y="1533"/>
                    <a:pt x="1675" y="1552"/>
                    <a:pt x="1714" y="1585"/>
                  </a:cubicBezTo>
                  <a:cubicBezTo>
                    <a:pt x="1675" y="1549"/>
                    <a:pt x="1622" y="1530"/>
                    <a:pt x="1569" y="1530"/>
                  </a:cubicBezTo>
                  <a:cubicBezTo>
                    <a:pt x="1562" y="1530"/>
                    <a:pt x="1554" y="1530"/>
                    <a:pt x="1546" y="1531"/>
                  </a:cubicBezTo>
                  <a:cubicBezTo>
                    <a:pt x="1544" y="1531"/>
                    <a:pt x="1540" y="1532"/>
                    <a:pt x="1537" y="1532"/>
                  </a:cubicBezTo>
                  <a:cubicBezTo>
                    <a:pt x="1319" y="1532"/>
                    <a:pt x="661" y="893"/>
                    <a:pt x="622" y="70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8453550" y="4360786"/>
              <a:ext cx="11604" cy="9924"/>
            </a:xfrm>
            <a:custGeom>
              <a:rect b="b" l="l" r="r" t="t"/>
              <a:pathLst>
                <a:path extrusionOk="0" h="260" w="304">
                  <a:moveTo>
                    <a:pt x="303" y="1"/>
                  </a:moveTo>
                  <a:cubicBezTo>
                    <a:pt x="200" y="53"/>
                    <a:pt x="122" y="106"/>
                    <a:pt x="77" y="151"/>
                  </a:cubicBezTo>
                  <a:lnTo>
                    <a:pt x="77" y="151"/>
                  </a:lnTo>
                  <a:cubicBezTo>
                    <a:pt x="122" y="106"/>
                    <a:pt x="199" y="55"/>
                    <a:pt x="303" y="1"/>
                  </a:cubicBezTo>
                  <a:close/>
                  <a:moveTo>
                    <a:pt x="77" y="151"/>
                  </a:moveTo>
                  <a:cubicBezTo>
                    <a:pt x="56" y="172"/>
                    <a:pt x="42" y="191"/>
                    <a:pt x="35" y="209"/>
                  </a:cubicBezTo>
                  <a:cubicBezTo>
                    <a:pt x="28" y="228"/>
                    <a:pt x="16" y="247"/>
                    <a:pt x="0" y="260"/>
                  </a:cubicBezTo>
                  <a:cubicBezTo>
                    <a:pt x="19" y="247"/>
                    <a:pt x="32" y="228"/>
                    <a:pt x="38" y="206"/>
                  </a:cubicBezTo>
                  <a:cubicBezTo>
                    <a:pt x="44" y="190"/>
                    <a:pt x="57" y="171"/>
                    <a:pt x="77" y="15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7238849" y="5122937"/>
              <a:ext cx="1221" cy="5191"/>
            </a:xfrm>
            <a:custGeom>
              <a:rect b="b" l="l" r="r" t="t"/>
              <a:pathLst>
                <a:path extrusionOk="0" h="136" w="32">
                  <a:moveTo>
                    <a:pt x="0" y="0"/>
                  </a:moveTo>
                  <a:cubicBezTo>
                    <a:pt x="25" y="41"/>
                    <a:pt x="32" y="92"/>
                    <a:pt x="16" y="136"/>
                  </a:cubicBezTo>
                  <a:cubicBezTo>
                    <a:pt x="32" y="92"/>
                    <a:pt x="28" y="41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7605133" y="3961713"/>
              <a:ext cx="6909" cy="2214"/>
            </a:xfrm>
            <a:custGeom>
              <a:rect b="b" l="l" r="r" t="t"/>
              <a:pathLst>
                <a:path extrusionOk="0" h="58" w="181">
                  <a:moveTo>
                    <a:pt x="180" y="1"/>
                  </a:moveTo>
                  <a:lnTo>
                    <a:pt x="180" y="1"/>
                  </a:lnTo>
                  <a:cubicBezTo>
                    <a:pt x="92" y="7"/>
                    <a:pt x="23" y="32"/>
                    <a:pt x="1" y="58"/>
                  </a:cubicBezTo>
                  <a:cubicBezTo>
                    <a:pt x="23" y="32"/>
                    <a:pt x="92" y="10"/>
                    <a:pt x="18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7622730" y="3960033"/>
              <a:ext cx="34964" cy="7138"/>
            </a:xfrm>
            <a:custGeom>
              <a:rect b="b" l="l" r="r" t="t"/>
              <a:pathLst>
                <a:path extrusionOk="0" h="187" w="916">
                  <a:moveTo>
                    <a:pt x="250" y="0"/>
                  </a:moveTo>
                  <a:cubicBezTo>
                    <a:pt x="176" y="0"/>
                    <a:pt x="93" y="24"/>
                    <a:pt x="0" y="38"/>
                  </a:cubicBezTo>
                  <a:cubicBezTo>
                    <a:pt x="95" y="25"/>
                    <a:pt x="179" y="2"/>
                    <a:pt x="252" y="2"/>
                  </a:cubicBezTo>
                  <a:cubicBezTo>
                    <a:pt x="311" y="2"/>
                    <a:pt x="363" y="17"/>
                    <a:pt x="408" y="62"/>
                  </a:cubicBezTo>
                  <a:lnTo>
                    <a:pt x="408" y="62"/>
                  </a:lnTo>
                  <a:cubicBezTo>
                    <a:pt x="361" y="15"/>
                    <a:pt x="309" y="0"/>
                    <a:pt x="250" y="0"/>
                  </a:cubicBezTo>
                  <a:close/>
                  <a:moveTo>
                    <a:pt x="408" y="62"/>
                  </a:moveTo>
                  <a:cubicBezTo>
                    <a:pt x="414" y="68"/>
                    <a:pt x="420" y="75"/>
                    <a:pt x="427" y="83"/>
                  </a:cubicBezTo>
                  <a:cubicBezTo>
                    <a:pt x="421" y="75"/>
                    <a:pt x="414" y="68"/>
                    <a:pt x="408" y="62"/>
                  </a:cubicBezTo>
                  <a:close/>
                  <a:moveTo>
                    <a:pt x="916" y="121"/>
                  </a:moveTo>
                  <a:cubicBezTo>
                    <a:pt x="915" y="122"/>
                    <a:pt x="913" y="124"/>
                    <a:pt x="912" y="125"/>
                  </a:cubicBezTo>
                  <a:lnTo>
                    <a:pt x="912" y="125"/>
                  </a:lnTo>
                  <a:cubicBezTo>
                    <a:pt x="913" y="124"/>
                    <a:pt x="915" y="122"/>
                    <a:pt x="916" y="121"/>
                  </a:cubicBezTo>
                  <a:close/>
                  <a:moveTo>
                    <a:pt x="427" y="83"/>
                  </a:moveTo>
                  <a:lnTo>
                    <a:pt x="427" y="83"/>
                  </a:lnTo>
                  <a:cubicBezTo>
                    <a:pt x="488" y="157"/>
                    <a:pt x="597" y="187"/>
                    <a:pt x="698" y="187"/>
                  </a:cubicBezTo>
                  <a:cubicBezTo>
                    <a:pt x="790" y="187"/>
                    <a:pt x="875" y="162"/>
                    <a:pt x="912" y="125"/>
                  </a:cubicBezTo>
                  <a:lnTo>
                    <a:pt x="912" y="125"/>
                  </a:lnTo>
                  <a:cubicBezTo>
                    <a:pt x="876" y="161"/>
                    <a:pt x="792" y="185"/>
                    <a:pt x="700" y="185"/>
                  </a:cubicBezTo>
                  <a:cubicBezTo>
                    <a:pt x="598" y="185"/>
                    <a:pt x="488" y="156"/>
                    <a:pt x="427" y="8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7486270" y="3948391"/>
              <a:ext cx="49621" cy="19619"/>
            </a:xfrm>
            <a:custGeom>
              <a:rect b="b" l="l" r="r" t="t"/>
              <a:pathLst>
                <a:path extrusionOk="0" h="514" w="1300">
                  <a:moveTo>
                    <a:pt x="1299" y="464"/>
                  </a:moveTo>
                  <a:cubicBezTo>
                    <a:pt x="1230" y="489"/>
                    <a:pt x="1154" y="504"/>
                    <a:pt x="1082" y="511"/>
                  </a:cubicBezTo>
                  <a:cubicBezTo>
                    <a:pt x="1157" y="504"/>
                    <a:pt x="1230" y="489"/>
                    <a:pt x="1299" y="464"/>
                  </a:cubicBezTo>
                  <a:close/>
                  <a:moveTo>
                    <a:pt x="1082" y="511"/>
                  </a:moveTo>
                  <a:lnTo>
                    <a:pt x="1082" y="511"/>
                  </a:lnTo>
                  <a:cubicBezTo>
                    <a:pt x="1070" y="512"/>
                    <a:pt x="1058" y="512"/>
                    <a:pt x="1046" y="513"/>
                  </a:cubicBezTo>
                  <a:lnTo>
                    <a:pt x="1046" y="513"/>
                  </a:lnTo>
                  <a:cubicBezTo>
                    <a:pt x="1058" y="512"/>
                    <a:pt x="1070" y="512"/>
                    <a:pt x="1082" y="511"/>
                  </a:cubicBezTo>
                  <a:close/>
                  <a:moveTo>
                    <a:pt x="1" y="0"/>
                  </a:moveTo>
                  <a:cubicBezTo>
                    <a:pt x="44" y="20"/>
                    <a:pt x="88" y="76"/>
                    <a:pt x="147" y="157"/>
                  </a:cubicBezTo>
                  <a:cubicBezTo>
                    <a:pt x="274" y="326"/>
                    <a:pt x="683" y="513"/>
                    <a:pt x="1015" y="513"/>
                  </a:cubicBezTo>
                  <a:cubicBezTo>
                    <a:pt x="1025" y="513"/>
                    <a:pt x="1036" y="513"/>
                    <a:pt x="1046" y="513"/>
                  </a:cubicBezTo>
                  <a:lnTo>
                    <a:pt x="1046" y="513"/>
                  </a:lnTo>
                  <a:cubicBezTo>
                    <a:pt x="1036" y="513"/>
                    <a:pt x="1026" y="513"/>
                    <a:pt x="1016" y="513"/>
                  </a:cubicBezTo>
                  <a:cubicBezTo>
                    <a:pt x="687" y="513"/>
                    <a:pt x="275" y="323"/>
                    <a:pt x="150" y="154"/>
                  </a:cubicBezTo>
                  <a:cubicBezTo>
                    <a:pt x="88" y="76"/>
                    <a:pt x="44" y="2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8437862" y="4373955"/>
              <a:ext cx="7863" cy="7596"/>
            </a:xfrm>
            <a:custGeom>
              <a:rect b="b" l="l" r="r" t="t"/>
              <a:pathLst>
                <a:path extrusionOk="0" h="199" w="206">
                  <a:moveTo>
                    <a:pt x="206" y="0"/>
                  </a:moveTo>
                  <a:cubicBezTo>
                    <a:pt x="162" y="28"/>
                    <a:pt x="121" y="60"/>
                    <a:pt x="89" y="101"/>
                  </a:cubicBezTo>
                  <a:cubicBezTo>
                    <a:pt x="64" y="139"/>
                    <a:pt x="32" y="170"/>
                    <a:pt x="1" y="199"/>
                  </a:cubicBezTo>
                  <a:cubicBezTo>
                    <a:pt x="35" y="170"/>
                    <a:pt x="64" y="139"/>
                    <a:pt x="92" y="104"/>
                  </a:cubicBezTo>
                  <a:cubicBezTo>
                    <a:pt x="124" y="63"/>
                    <a:pt x="162" y="28"/>
                    <a:pt x="20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8483285" y="4326814"/>
              <a:ext cx="62217" cy="27139"/>
            </a:xfrm>
            <a:custGeom>
              <a:rect b="b" l="l" r="r" t="t"/>
              <a:pathLst>
                <a:path extrusionOk="0" h="711" w="1630">
                  <a:moveTo>
                    <a:pt x="1592" y="1"/>
                  </a:moveTo>
                  <a:cubicBezTo>
                    <a:pt x="1626" y="117"/>
                    <a:pt x="878" y="503"/>
                    <a:pt x="301" y="632"/>
                  </a:cubicBezTo>
                  <a:cubicBezTo>
                    <a:pt x="196" y="654"/>
                    <a:pt x="95" y="683"/>
                    <a:pt x="1" y="711"/>
                  </a:cubicBezTo>
                  <a:cubicBezTo>
                    <a:pt x="95" y="683"/>
                    <a:pt x="196" y="657"/>
                    <a:pt x="304" y="632"/>
                  </a:cubicBezTo>
                  <a:cubicBezTo>
                    <a:pt x="878" y="503"/>
                    <a:pt x="1630" y="117"/>
                    <a:pt x="159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5523235" y="4115349"/>
              <a:ext cx="153" cy="153"/>
            </a:xfrm>
            <a:custGeom>
              <a:rect b="b" l="l" r="r" t="t"/>
              <a:pathLst>
                <a:path extrusionOk="0" h="4" w="4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7179914" y="5199317"/>
              <a:ext cx="1221" cy="1260"/>
            </a:xfrm>
            <a:custGeom>
              <a:rect b="b" l="l" r="r" t="t"/>
              <a:pathLst>
                <a:path extrusionOk="0" h="33" w="32">
                  <a:moveTo>
                    <a:pt x="32" y="32"/>
                  </a:moveTo>
                  <a:cubicBezTo>
                    <a:pt x="23" y="19"/>
                    <a:pt x="13" y="10"/>
                    <a:pt x="0" y="1"/>
                  </a:cubicBezTo>
                  <a:cubicBezTo>
                    <a:pt x="13" y="10"/>
                    <a:pt x="23" y="19"/>
                    <a:pt x="32" y="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5513463" y="4121266"/>
              <a:ext cx="191" cy="38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7454283" y="3976676"/>
              <a:ext cx="13474" cy="15802"/>
            </a:xfrm>
            <a:custGeom>
              <a:rect b="b" l="l" r="r" t="t"/>
              <a:pathLst>
                <a:path extrusionOk="0" h="414" w="353">
                  <a:moveTo>
                    <a:pt x="353" y="1"/>
                  </a:moveTo>
                  <a:cubicBezTo>
                    <a:pt x="337" y="13"/>
                    <a:pt x="319" y="22"/>
                    <a:pt x="300" y="25"/>
                  </a:cubicBezTo>
                  <a:cubicBezTo>
                    <a:pt x="171" y="48"/>
                    <a:pt x="101" y="271"/>
                    <a:pt x="1" y="413"/>
                  </a:cubicBezTo>
                  <a:lnTo>
                    <a:pt x="1" y="413"/>
                  </a:lnTo>
                  <a:cubicBezTo>
                    <a:pt x="101" y="271"/>
                    <a:pt x="171" y="51"/>
                    <a:pt x="300" y="29"/>
                  </a:cubicBezTo>
                  <a:cubicBezTo>
                    <a:pt x="319" y="22"/>
                    <a:pt x="337" y="13"/>
                    <a:pt x="35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8592720" y="4309332"/>
              <a:ext cx="16528" cy="23551"/>
            </a:xfrm>
            <a:custGeom>
              <a:rect b="b" l="l" r="r" t="t"/>
              <a:pathLst>
                <a:path extrusionOk="0" h="617" w="433">
                  <a:moveTo>
                    <a:pt x="180" y="1"/>
                  </a:moveTo>
                  <a:cubicBezTo>
                    <a:pt x="186" y="171"/>
                    <a:pt x="429" y="253"/>
                    <a:pt x="199" y="487"/>
                  </a:cubicBezTo>
                  <a:cubicBezTo>
                    <a:pt x="433" y="253"/>
                    <a:pt x="189" y="171"/>
                    <a:pt x="180" y="1"/>
                  </a:cubicBezTo>
                  <a:close/>
                  <a:moveTo>
                    <a:pt x="199" y="487"/>
                  </a:moveTo>
                  <a:cubicBezTo>
                    <a:pt x="145" y="544"/>
                    <a:pt x="76" y="588"/>
                    <a:pt x="0" y="617"/>
                  </a:cubicBezTo>
                  <a:cubicBezTo>
                    <a:pt x="76" y="591"/>
                    <a:pt x="145" y="547"/>
                    <a:pt x="199" y="48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7160256" y="5183781"/>
              <a:ext cx="2328" cy="5687"/>
            </a:xfrm>
            <a:custGeom>
              <a:rect b="b" l="l" r="r" t="t"/>
              <a:pathLst>
                <a:path extrusionOk="0" h="149" w="61">
                  <a:moveTo>
                    <a:pt x="4" y="0"/>
                  </a:moveTo>
                  <a:cubicBezTo>
                    <a:pt x="1" y="44"/>
                    <a:pt x="14" y="89"/>
                    <a:pt x="36" y="123"/>
                  </a:cubicBezTo>
                  <a:cubicBezTo>
                    <a:pt x="42" y="133"/>
                    <a:pt x="51" y="142"/>
                    <a:pt x="61" y="149"/>
                  </a:cubicBezTo>
                  <a:cubicBezTo>
                    <a:pt x="51" y="142"/>
                    <a:pt x="45" y="133"/>
                    <a:pt x="39" y="123"/>
                  </a:cubicBezTo>
                  <a:cubicBezTo>
                    <a:pt x="17" y="89"/>
                    <a:pt x="4" y="44"/>
                    <a:pt x="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8593293" y="4299217"/>
              <a:ext cx="6298" cy="8855"/>
            </a:xfrm>
            <a:custGeom>
              <a:rect b="b" l="l" r="r" t="t"/>
              <a:pathLst>
                <a:path extrusionOk="0" h="232" w="165">
                  <a:moveTo>
                    <a:pt x="1" y="1"/>
                  </a:moveTo>
                  <a:cubicBezTo>
                    <a:pt x="83" y="80"/>
                    <a:pt x="159" y="155"/>
                    <a:pt x="165" y="231"/>
                  </a:cubicBezTo>
                  <a:cubicBezTo>
                    <a:pt x="159" y="155"/>
                    <a:pt x="83" y="7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5432008" y="4121380"/>
              <a:ext cx="420" cy="534"/>
            </a:xfrm>
            <a:custGeom>
              <a:rect b="b" l="l" r="r" t="t"/>
              <a:pathLst>
                <a:path extrusionOk="0" h="14" w="11">
                  <a:moveTo>
                    <a:pt x="10" y="0"/>
                  </a:moveTo>
                  <a:cubicBezTo>
                    <a:pt x="7" y="4"/>
                    <a:pt x="4" y="10"/>
                    <a:pt x="1" y="13"/>
                  </a:cubicBezTo>
                  <a:cubicBezTo>
                    <a:pt x="4" y="10"/>
                    <a:pt x="7" y="4"/>
                    <a:pt x="1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6427305" y="3850255"/>
              <a:ext cx="2443" cy="3664"/>
            </a:xfrm>
            <a:custGeom>
              <a:rect b="b" l="l" r="r" t="t"/>
              <a:pathLst>
                <a:path extrusionOk="0" h="96" w="64">
                  <a:moveTo>
                    <a:pt x="1" y="96"/>
                  </a:moveTo>
                  <a:cubicBezTo>
                    <a:pt x="29" y="70"/>
                    <a:pt x="51" y="36"/>
                    <a:pt x="64" y="1"/>
                  </a:cubicBezTo>
                  <a:cubicBezTo>
                    <a:pt x="51" y="36"/>
                    <a:pt x="29" y="70"/>
                    <a:pt x="1" y="9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6118734" y="4017747"/>
              <a:ext cx="5916" cy="12825"/>
            </a:xfrm>
            <a:custGeom>
              <a:rect b="b" l="l" r="r" t="t"/>
              <a:pathLst>
                <a:path extrusionOk="0" h="336" w="155">
                  <a:moveTo>
                    <a:pt x="0" y="335"/>
                  </a:moveTo>
                  <a:cubicBezTo>
                    <a:pt x="41" y="218"/>
                    <a:pt x="92" y="108"/>
                    <a:pt x="155" y="1"/>
                  </a:cubicBezTo>
                  <a:cubicBezTo>
                    <a:pt x="92" y="108"/>
                    <a:pt x="41" y="218"/>
                    <a:pt x="0" y="3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6179082" y="3945834"/>
              <a:ext cx="38" cy="153"/>
            </a:xfrm>
            <a:custGeom>
              <a:rect b="b" l="l" r="r" t="t"/>
              <a:pathLst>
                <a:path extrusionOk="0" h="4" w="1">
                  <a:moveTo>
                    <a:pt x="1" y="3"/>
                  </a:moveTo>
                  <a:lnTo>
                    <a:pt x="1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6423335" y="3817237"/>
              <a:ext cx="496" cy="38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cubicBezTo>
                    <a:pt x="3" y="1"/>
                    <a:pt x="7" y="1"/>
                    <a:pt x="13" y="1"/>
                  </a:cubicBezTo>
                  <a:cubicBezTo>
                    <a:pt x="7" y="1"/>
                    <a:pt x="3" y="1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067837" y="4689282"/>
              <a:ext cx="26146" cy="28208"/>
            </a:xfrm>
            <a:custGeom>
              <a:rect b="b" l="l" r="r" t="t"/>
              <a:pathLst>
                <a:path extrusionOk="0" h="739" w="685">
                  <a:moveTo>
                    <a:pt x="685" y="1"/>
                  </a:moveTo>
                  <a:lnTo>
                    <a:pt x="685" y="1"/>
                  </a:lnTo>
                  <a:cubicBezTo>
                    <a:pt x="566" y="89"/>
                    <a:pt x="612" y="158"/>
                    <a:pt x="401" y="335"/>
                  </a:cubicBezTo>
                  <a:cubicBezTo>
                    <a:pt x="616" y="158"/>
                    <a:pt x="566" y="89"/>
                    <a:pt x="685" y="1"/>
                  </a:cubicBezTo>
                  <a:close/>
                  <a:moveTo>
                    <a:pt x="401" y="335"/>
                  </a:moveTo>
                  <a:cubicBezTo>
                    <a:pt x="365" y="365"/>
                    <a:pt x="326" y="403"/>
                    <a:pt x="285" y="443"/>
                  </a:cubicBezTo>
                  <a:lnTo>
                    <a:pt x="285" y="443"/>
                  </a:lnTo>
                  <a:cubicBezTo>
                    <a:pt x="325" y="403"/>
                    <a:pt x="365" y="366"/>
                    <a:pt x="401" y="335"/>
                  </a:cubicBezTo>
                  <a:close/>
                  <a:moveTo>
                    <a:pt x="285" y="443"/>
                  </a:moveTo>
                  <a:cubicBezTo>
                    <a:pt x="191" y="538"/>
                    <a:pt x="90" y="649"/>
                    <a:pt x="0" y="739"/>
                  </a:cubicBezTo>
                  <a:lnTo>
                    <a:pt x="0" y="739"/>
                  </a:lnTo>
                  <a:cubicBezTo>
                    <a:pt x="90" y="649"/>
                    <a:pt x="191" y="537"/>
                    <a:pt x="285" y="44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7925881" y="4452624"/>
              <a:ext cx="2710" cy="1832"/>
            </a:xfrm>
            <a:custGeom>
              <a:rect b="b" l="l" r="r" t="t"/>
              <a:pathLst>
                <a:path extrusionOk="0" h="48" w="71">
                  <a:moveTo>
                    <a:pt x="70" y="0"/>
                  </a:moveTo>
                  <a:cubicBezTo>
                    <a:pt x="45" y="10"/>
                    <a:pt x="20" y="26"/>
                    <a:pt x="1" y="48"/>
                  </a:cubicBezTo>
                  <a:cubicBezTo>
                    <a:pt x="20" y="26"/>
                    <a:pt x="45" y="10"/>
                    <a:pt x="7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6137285" y="3941979"/>
              <a:ext cx="267" cy="153"/>
            </a:xfrm>
            <a:custGeom>
              <a:rect b="b" l="l" r="r" t="t"/>
              <a:pathLst>
                <a:path extrusionOk="0" h="4" w="7">
                  <a:moveTo>
                    <a:pt x="0" y="3"/>
                  </a:moveTo>
                  <a:lnTo>
                    <a:pt x="7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597957" y="4632255"/>
              <a:ext cx="17329" cy="7367"/>
            </a:xfrm>
            <a:custGeom>
              <a:rect b="b" l="l" r="r" t="t"/>
              <a:pathLst>
                <a:path extrusionOk="0" h="193" w="454">
                  <a:moveTo>
                    <a:pt x="454" y="1"/>
                  </a:moveTo>
                  <a:lnTo>
                    <a:pt x="425" y="42"/>
                  </a:lnTo>
                  <a:cubicBezTo>
                    <a:pt x="362" y="141"/>
                    <a:pt x="213" y="193"/>
                    <a:pt x="117" y="193"/>
                  </a:cubicBezTo>
                  <a:cubicBezTo>
                    <a:pt x="45" y="193"/>
                    <a:pt x="2" y="163"/>
                    <a:pt x="50" y="102"/>
                  </a:cubicBezTo>
                  <a:lnTo>
                    <a:pt x="50" y="102"/>
                  </a:lnTo>
                  <a:cubicBezTo>
                    <a:pt x="0" y="163"/>
                    <a:pt x="43" y="193"/>
                    <a:pt x="117" y="193"/>
                  </a:cubicBezTo>
                  <a:cubicBezTo>
                    <a:pt x="213" y="193"/>
                    <a:pt x="363" y="142"/>
                    <a:pt x="425" y="45"/>
                  </a:cubicBezTo>
                  <a:lnTo>
                    <a:pt x="454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5523846" y="4114739"/>
              <a:ext cx="153" cy="38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61457" y="3721696"/>
              <a:ext cx="4122" cy="5344"/>
            </a:xfrm>
            <a:custGeom>
              <a:rect b="b" l="l" r="r" t="t"/>
              <a:pathLst>
                <a:path extrusionOk="0" h="140" w="108">
                  <a:moveTo>
                    <a:pt x="108" y="1"/>
                  </a:moveTo>
                  <a:cubicBezTo>
                    <a:pt x="66" y="42"/>
                    <a:pt x="29" y="89"/>
                    <a:pt x="0" y="139"/>
                  </a:cubicBezTo>
                  <a:cubicBezTo>
                    <a:pt x="29" y="89"/>
                    <a:pt x="66" y="42"/>
                    <a:pt x="10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889626" y="3728071"/>
              <a:ext cx="191" cy="191"/>
            </a:xfrm>
            <a:custGeom>
              <a:rect b="b" l="l" r="r" t="t"/>
              <a:pathLst>
                <a:path extrusionOk="0" h="5" w="5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7975999" y="4450678"/>
              <a:ext cx="3664" cy="1985"/>
            </a:xfrm>
            <a:custGeom>
              <a:rect b="b" l="l" r="r" t="t"/>
              <a:pathLst>
                <a:path extrusionOk="0" h="52" w="96">
                  <a:moveTo>
                    <a:pt x="1" y="51"/>
                  </a:moveTo>
                  <a:cubicBezTo>
                    <a:pt x="10" y="45"/>
                    <a:pt x="23" y="39"/>
                    <a:pt x="32" y="32"/>
                  </a:cubicBezTo>
                  <a:cubicBezTo>
                    <a:pt x="51" y="20"/>
                    <a:pt x="74" y="7"/>
                    <a:pt x="96" y="1"/>
                  </a:cubicBezTo>
                  <a:cubicBezTo>
                    <a:pt x="74" y="7"/>
                    <a:pt x="51" y="20"/>
                    <a:pt x="32" y="32"/>
                  </a:cubicBezTo>
                  <a:cubicBezTo>
                    <a:pt x="23" y="39"/>
                    <a:pt x="10" y="45"/>
                    <a:pt x="1" y="5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6715416" y="3729063"/>
              <a:ext cx="382" cy="38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8012757" y="4438654"/>
              <a:ext cx="9123" cy="6527"/>
            </a:xfrm>
            <a:custGeom>
              <a:rect b="b" l="l" r="r" t="t"/>
              <a:pathLst>
                <a:path extrusionOk="0" h="171" w="239">
                  <a:moveTo>
                    <a:pt x="1" y="0"/>
                  </a:moveTo>
                  <a:cubicBezTo>
                    <a:pt x="60" y="12"/>
                    <a:pt x="110" y="32"/>
                    <a:pt x="147" y="55"/>
                  </a:cubicBezTo>
                  <a:lnTo>
                    <a:pt x="147" y="55"/>
                  </a:lnTo>
                  <a:cubicBezTo>
                    <a:pt x="110" y="31"/>
                    <a:pt x="60" y="11"/>
                    <a:pt x="1" y="0"/>
                  </a:cubicBezTo>
                  <a:close/>
                  <a:moveTo>
                    <a:pt x="147" y="55"/>
                  </a:moveTo>
                  <a:cubicBezTo>
                    <a:pt x="210" y="95"/>
                    <a:pt x="236" y="145"/>
                    <a:pt x="212" y="171"/>
                  </a:cubicBezTo>
                  <a:cubicBezTo>
                    <a:pt x="238" y="144"/>
                    <a:pt x="212" y="95"/>
                    <a:pt x="147" y="5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6682399" y="3731812"/>
              <a:ext cx="496" cy="420"/>
            </a:xfrm>
            <a:custGeom>
              <a:rect b="b" l="l" r="r" t="t"/>
              <a:pathLst>
                <a:path extrusionOk="0" h="11" w="13">
                  <a:moveTo>
                    <a:pt x="13" y="1"/>
                  </a:moveTo>
                  <a:lnTo>
                    <a:pt x="7" y="5"/>
                  </a:lnTo>
                  <a:cubicBezTo>
                    <a:pt x="9" y="4"/>
                    <a:pt x="11" y="2"/>
                    <a:pt x="13" y="1"/>
                  </a:cubicBezTo>
                  <a:close/>
                  <a:moveTo>
                    <a:pt x="7" y="5"/>
                  </a:moveTo>
                  <a:cubicBezTo>
                    <a:pt x="4" y="7"/>
                    <a:pt x="2" y="9"/>
                    <a:pt x="0" y="10"/>
                  </a:cubicBezTo>
                  <a:lnTo>
                    <a:pt x="7" y="5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7621165" y="4624086"/>
              <a:ext cx="6756" cy="992"/>
            </a:xfrm>
            <a:custGeom>
              <a:rect b="b" l="l" r="r" t="t"/>
              <a:pathLst>
                <a:path extrusionOk="0" h="26" w="177">
                  <a:moveTo>
                    <a:pt x="177" y="0"/>
                  </a:moveTo>
                  <a:cubicBezTo>
                    <a:pt x="160" y="16"/>
                    <a:pt x="136" y="25"/>
                    <a:pt x="113" y="25"/>
                  </a:cubicBezTo>
                  <a:lnTo>
                    <a:pt x="113" y="25"/>
                  </a:lnTo>
                  <a:cubicBezTo>
                    <a:pt x="103" y="25"/>
                    <a:pt x="93" y="23"/>
                    <a:pt x="82" y="19"/>
                  </a:cubicBezTo>
                  <a:lnTo>
                    <a:pt x="82" y="19"/>
                  </a:lnTo>
                  <a:cubicBezTo>
                    <a:pt x="92" y="23"/>
                    <a:pt x="102" y="25"/>
                    <a:pt x="113" y="25"/>
                  </a:cubicBezTo>
                  <a:cubicBezTo>
                    <a:pt x="113" y="25"/>
                    <a:pt x="113" y="25"/>
                    <a:pt x="113" y="25"/>
                  </a:cubicBezTo>
                  <a:lnTo>
                    <a:pt x="113" y="25"/>
                  </a:lnTo>
                  <a:cubicBezTo>
                    <a:pt x="114" y="25"/>
                    <a:pt x="114" y="25"/>
                    <a:pt x="114" y="25"/>
                  </a:cubicBezTo>
                  <a:cubicBezTo>
                    <a:pt x="137" y="25"/>
                    <a:pt x="160" y="16"/>
                    <a:pt x="177" y="0"/>
                  </a:cubicBezTo>
                  <a:close/>
                  <a:moveTo>
                    <a:pt x="49" y="14"/>
                  </a:moveTo>
                  <a:cubicBezTo>
                    <a:pt x="32" y="14"/>
                    <a:pt x="16" y="18"/>
                    <a:pt x="0" y="26"/>
                  </a:cubicBezTo>
                  <a:cubicBezTo>
                    <a:pt x="15" y="18"/>
                    <a:pt x="32" y="15"/>
                    <a:pt x="49" y="15"/>
                  </a:cubicBezTo>
                  <a:cubicBezTo>
                    <a:pt x="60" y="15"/>
                    <a:pt x="72" y="17"/>
                    <a:pt x="82" y="19"/>
                  </a:cubicBezTo>
                  <a:cubicBezTo>
                    <a:pt x="71" y="16"/>
                    <a:pt x="60" y="14"/>
                    <a:pt x="49" y="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7992297" y="4448387"/>
              <a:ext cx="7367" cy="4275"/>
            </a:xfrm>
            <a:custGeom>
              <a:rect b="b" l="l" r="r" t="t"/>
              <a:pathLst>
                <a:path extrusionOk="0" h="112" w="193">
                  <a:moveTo>
                    <a:pt x="0" y="111"/>
                  </a:moveTo>
                  <a:cubicBezTo>
                    <a:pt x="16" y="105"/>
                    <a:pt x="32" y="96"/>
                    <a:pt x="44" y="83"/>
                  </a:cubicBezTo>
                  <a:cubicBezTo>
                    <a:pt x="88" y="48"/>
                    <a:pt x="139" y="20"/>
                    <a:pt x="193" y="1"/>
                  </a:cubicBezTo>
                  <a:cubicBezTo>
                    <a:pt x="139" y="20"/>
                    <a:pt x="88" y="48"/>
                    <a:pt x="44" y="83"/>
                  </a:cubicBezTo>
                  <a:cubicBezTo>
                    <a:pt x="32" y="96"/>
                    <a:pt x="16" y="105"/>
                    <a:pt x="0" y="11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5799399" y="4050040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7574635" y="4601948"/>
              <a:ext cx="7749" cy="25803"/>
            </a:xfrm>
            <a:custGeom>
              <a:rect b="b" l="l" r="r" t="t"/>
              <a:pathLst>
                <a:path extrusionOk="0" h="676" w="203">
                  <a:moveTo>
                    <a:pt x="109" y="0"/>
                  </a:moveTo>
                  <a:cubicBezTo>
                    <a:pt x="79" y="0"/>
                    <a:pt x="43" y="4"/>
                    <a:pt x="1" y="9"/>
                  </a:cubicBezTo>
                  <a:cubicBezTo>
                    <a:pt x="41" y="5"/>
                    <a:pt x="76" y="2"/>
                    <a:pt x="104" y="2"/>
                  </a:cubicBezTo>
                  <a:cubicBezTo>
                    <a:pt x="168" y="2"/>
                    <a:pt x="199" y="16"/>
                    <a:pt x="184" y="59"/>
                  </a:cubicBezTo>
                  <a:cubicBezTo>
                    <a:pt x="147" y="177"/>
                    <a:pt x="101" y="580"/>
                    <a:pt x="196" y="675"/>
                  </a:cubicBezTo>
                  <a:lnTo>
                    <a:pt x="196" y="675"/>
                  </a:lnTo>
                  <a:cubicBezTo>
                    <a:pt x="101" y="580"/>
                    <a:pt x="147" y="177"/>
                    <a:pt x="187" y="63"/>
                  </a:cubicBezTo>
                  <a:cubicBezTo>
                    <a:pt x="202" y="16"/>
                    <a:pt x="171" y="0"/>
                    <a:pt x="10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7808163" y="4445257"/>
              <a:ext cx="763" cy="649"/>
            </a:xfrm>
            <a:custGeom>
              <a:rect b="b" l="l" r="r" t="t"/>
              <a:pathLst>
                <a:path extrusionOk="0" h="17" w="20">
                  <a:moveTo>
                    <a:pt x="20" y="1"/>
                  </a:moveTo>
                  <a:lnTo>
                    <a:pt x="10" y="9"/>
                  </a:lnTo>
                  <a:lnTo>
                    <a:pt x="10" y="9"/>
                  </a:lnTo>
                  <a:cubicBezTo>
                    <a:pt x="13" y="6"/>
                    <a:pt x="16" y="4"/>
                    <a:pt x="20" y="1"/>
                  </a:cubicBezTo>
                  <a:close/>
                  <a:moveTo>
                    <a:pt x="10" y="9"/>
                  </a:moveTo>
                  <a:lnTo>
                    <a:pt x="10" y="9"/>
                  </a:lnTo>
                  <a:cubicBezTo>
                    <a:pt x="7" y="11"/>
                    <a:pt x="4" y="13"/>
                    <a:pt x="1" y="17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7584407" y="4627026"/>
              <a:ext cx="2786" cy="1412"/>
            </a:xfrm>
            <a:custGeom>
              <a:rect b="b" l="l" r="r" t="t"/>
              <a:pathLst>
                <a:path extrusionOk="0" h="37" w="73">
                  <a:moveTo>
                    <a:pt x="72" y="0"/>
                  </a:moveTo>
                  <a:cubicBezTo>
                    <a:pt x="53" y="18"/>
                    <a:pt x="28" y="31"/>
                    <a:pt x="1" y="37"/>
                  </a:cubicBezTo>
                  <a:lnTo>
                    <a:pt x="4" y="37"/>
                  </a:lnTo>
                  <a:cubicBezTo>
                    <a:pt x="28" y="31"/>
                    <a:pt x="53" y="18"/>
                    <a:pt x="7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6890123" y="3727727"/>
              <a:ext cx="267" cy="153"/>
            </a:xfrm>
            <a:custGeom>
              <a:rect b="b" l="l" r="r" t="t"/>
              <a:pathLst>
                <a:path extrusionOk="0" h="4" w="7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5987618" y="4060536"/>
              <a:ext cx="878" cy="3054"/>
            </a:xfrm>
            <a:custGeom>
              <a:rect b="b" l="l" r="r" t="t"/>
              <a:pathLst>
                <a:path extrusionOk="0" h="80" w="23">
                  <a:moveTo>
                    <a:pt x="1" y="0"/>
                  </a:moveTo>
                  <a:cubicBezTo>
                    <a:pt x="6" y="21"/>
                    <a:pt x="13" y="41"/>
                    <a:pt x="19" y="63"/>
                  </a:cubicBezTo>
                  <a:lnTo>
                    <a:pt x="19" y="63"/>
                  </a:lnTo>
                  <a:cubicBezTo>
                    <a:pt x="14" y="42"/>
                    <a:pt x="8" y="20"/>
                    <a:pt x="1" y="0"/>
                  </a:cubicBezTo>
                  <a:close/>
                  <a:moveTo>
                    <a:pt x="19" y="63"/>
                  </a:moveTo>
                  <a:cubicBezTo>
                    <a:pt x="20" y="68"/>
                    <a:pt x="21" y="74"/>
                    <a:pt x="23" y="79"/>
                  </a:cubicBezTo>
                  <a:cubicBezTo>
                    <a:pt x="21" y="74"/>
                    <a:pt x="20" y="68"/>
                    <a:pt x="19" y="6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7592499" y="4535874"/>
              <a:ext cx="22673" cy="23398"/>
            </a:xfrm>
            <a:custGeom>
              <a:rect b="b" l="l" r="r" t="t"/>
              <a:pathLst>
                <a:path extrusionOk="0" h="613" w="594">
                  <a:moveTo>
                    <a:pt x="594" y="1"/>
                  </a:moveTo>
                  <a:cubicBezTo>
                    <a:pt x="591" y="3"/>
                    <a:pt x="588" y="8"/>
                    <a:pt x="588" y="13"/>
                  </a:cubicBezTo>
                  <a:lnTo>
                    <a:pt x="588" y="13"/>
                  </a:lnTo>
                  <a:cubicBezTo>
                    <a:pt x="590" y="10"/>
                    <a:pt x="590" y="4"/>
                    <a:pt x="594" y="1"/>
                  </a:cubicBezTo>
                  <a:close/>
                  <a:moveTo>
                    <a:pt x="588" y="13"/>
                  </a:moveTo>
                  <a:cubicBezTo>
                    <a:pt x="587" y="13"/>
                    <a:pt x="587" y="13"/>
                    <a:pt x="587" y="13"/>
                  </a:cubicBezTo>
                  <a:cubicBezTo>
                    <a:pt x="530" y="171"/>
                    <a:pt x="486" y="326"/>
                    <a:pt x="249" y="465"/>
                  </a:cubicBezTo>
                  <a:cubicBezTo>
                    <a:pt x="486" y="326"/>
                    <a:pt x="530" y="171"/>
                    <a:pt x="587" y="16"/>
                  </a:cubicBezTo>
                  <a:cubicBezTo>
                    <a:pt x="587" y="15"/>
                    <a:pt x="587" y="14"/>
                    <a:pt x="588" y="13"/>
                  </a:cubicBezTo>
                  <a:close/>
                  <a:moveTo>
                    <a:pt x="249" y="465"/>
                  </a:moveTo>
                  <a:cubicBezTo>
                    <a:pt x="177" y="503"/>
                    <a:pt x="92" y="556"/>
                    <a:pt x="0" y="613"/>
                  </a:cubicBezTo>
                  <a:cubicBezTo>
                    <a:pt x="92" y="556"/>
                    <a:pt x="177" y="506"/>
                    <a:pt x="249" y="4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5786383" y="4083286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7745258" y="4438081"/>
              <a:ext cx="26566" cy="1336"/>
            </a:xfrm>
            <a:custGeom>
              <a:rect b="b" l="l" r="r" t="t"/>
              <a:pathLst>
                <a:path extrusionOk="0" h="35" w="696">
                  <a:moveTo>
                    <a:pt x="405" y="1"/>
                  </a:moveTo>
                  <a:cubicBezTo>
                    <a:pt x="269" y="1"/>
                    <a:pt x="133" y="12"/>
                    <a:pt x="1" y="34"/>
                  </a:cubicBezTo>
                  <a:cubicBezTo>
                    <a:pt x="135" y="12"/>
                    <a:pt x="270" y="1"/>
                    <a:pt x="405" y="1"/>
                  </a:cubicBezTo>
                  <a:lnTo>
                    <a:pt x="405" y="1"/>
                  </a:lnTo>
                  <a:cubicBezTo>
                    <a:pt x="502" y="1"/>
                    <a:pt x="599" y="6"/>
                    <a:pt x="695" y="18"/>
                  </a:cubicBezTo>
                  <a:cubicBezTo>
                    <a:pt x="599" y="6"/>
                    <a:pt x="503" y="1"/>
                    <a:pt x="406" y="1"/>
                  </a:cubicBezTo>
                  <a:cubicBezTo>
                    <a:pt x="406" y="1"/>
                    <a:pt x="405" y="1"/>
                    <a:pt x="405" y="1"/>
                  </a:cubicBezTo>
                  <a:lnTo>
                    <a:pt x="405" y="1"/>
                  </a:lnTo>
                  <a:cubicBezTo>
                    <a:pt x="405" y="1"/>
                    <a:pt x="405" y="1"/>
                    <a:pt x="40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6093160" y="4157528"/>
              <a:ext cx="13894" cy="7634"/>
            </a:xfrm>
            <a:custGeom>
              <a:rect b="b" l="l" r="r" t="t"/>
              <a:pathLst>
                <a:path extrusionOk="0" h="200" w="364">
                  <a:moveTo>
                    <a:pt x="1" y="199"/>
                  </a:moveTo>
                  <a:cubicBezTo>
                    <a:pt x="118" y="127"/>
                    <a:pt x="241" y="60"/>
                    <a:pt x="364" y="0"/>
                  </a:cubicBezTo>
                  <a:cubicBezTo>
                    <a:pt x="241" y="60"/>
                    <a:pt x="118" y="127"/>
                    <a:pt x="1" y="1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7599103" y="4610078"/>
              <a:ext cx="4237" cy="18283"/>
            </a:xfrm>
            <a:custGeom>
              <a:rect b="b" l="l" r="r" t="t"/>
              <a:pathLst>
                <a:path extrusionOk="0" h="479" w="111">
                  <a:moveTo>
                    <a:pt x="93" y="1"/>
                  </a:moveTo>
                  <a:cubicBezTo>
                    <a:pt x="77" y="1"/>
                    <a:pt x="48" y="12"/>
                    <a:pt x="1" y="39"/>
                  </a:cubicBezTo>
                  <a:cubicBezTo>
                    <a:pt x="47" y="13"/>
                    <a:pt x="76" y="2"/>
                    <a:pt x="92" y="2"/>
                  </a:cubicBezTo>
                  <a:cubicBezTo>
                    <a:pt x="104" y="2"/>
                    <a:pt x="109" y="9"/>
                    <a:pt x="110" y="20"/>
                  </a:cubicBezTo>
                  <a:lnTo>
                    <a:pt x="110" y="20"/>
                  </a:lnTo>
                  <a:cubicBezTo>
                    <a:pt x="110" y="8"/>
                    <a:pt x="105" y="1"/>
                    <a:pt x="93" y="1"/>
                  </a:cubicBezTo>
                  <a:close/>
                  <a:moveTo>
                    <a:pt x="110" y="20"/>
                  </a:moveTo>
                  <a:cubicBezTo>
                    <a:pt x="108" y="63"/>
                    <a:pt x="43" y="174"/>
                    <a:pt x="20" y="285"/>
                  </a:cubicBezTo>
                  <a:cubicBezTo>
                    <a:pt x="17" y="298"/>
                    <a:pt x="16" y="310"/>
                    <a:pt x="16" y="321"/>
                  </a:cubicBezTo>
                  <a:lnTo>
                    <a:pt x="16" y="321"/>
                  </a:lnTo>
                  <a:cubicBezTo>
                    <a:pt x="16" y="311"/>
                    <a:pt x="17" y="300"/>
                    <a:pt x="20" y="288"/>
                  </a:cubicBezTo>
                  <a:cubicBezTo>
                    <a:pt x="43" y="175"/>
                    <a:pt x="111" y="62"/>
                    <a:pt x="110" y="20"/>
                  </a:cubicBezTo>
                  <a:close/>
                  <a:moveTo>
                    <a:pt x="16" y="321"/>
                  </a:moveTo>
                  <a:cubicBezTo>
                    <a:pt x="16" y="394"/>
                    <a:pt x="66" y="438"/>
                    <a:pt x="97" y="479"/>
                  </a:cubicBezTo>
                  <a:lnTo>
                    <a:pt x="97" y="479"/>
                  </a:lnTo>
                  <a:cubicBezTo>
                    <a:pt x="67" y="438"/>
                    <a:pt x="17" y="395"/>
                    <a:pt x="16" y="32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6126788" y="4138252"/>
              <a:ext cx="38" cy="153"/>
            </a:xfrm>
            <a:custGeom>
              <a:rect b="b" l="l" r="r" t="t"/>
              <a:pathLst>
                <a:path extrusionOk="0" h="4" w="1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6196678" y="4104738"/>
              <a:ext cx="38132" cy="26566"/>
            </a:xfrm>
            <a:custGeom>
              <a:rect b="b" l="l" r="r" t="t"/>
              <a:pathLst>
                <a:path extrusionOk="0" h="696" w="999">
                  <a:moveTo>
                    <a:pt x="95" y="1"/>
                  </a:moveTo>
                  <a:lnTo>
                    <a:pt x="95" y="1"/>
                  </a:lnTo>
                  <a:cubicBezTo>
                    <a:pt x="46" y="93"/>
                    <a:pt x="0" y="173"/>
                    <a:pt x="29" y="203"/>
                  </a:cubicBezTo>
                  <a:lnTo>
                    <a:pt x="29" y="203"/>
                  </a:lnTo>
                  <a:cubicBezTo>
                    <a:pt x="3" y="171"/>
                    <a:pt x="48" y="93"/>
                    <a:pt x="95" y="1"/>
                  </a:cubicBezTo>
                  <a:close/>
                  <a:moveTo>
                    <a:pt x="29" y="203"/>
                  </a:moveTo>
                  <a:cubicBezTo>
                    <a:pt x="31" y="205"/>
                    <a:pt x="33" y="207"/>
                    <a:pt x="35" y="209"/>
                  </a:cubicBezTo>
                  <a:cubicBezTo>
                    <a:pt x="36" y="210"/>
                    <a:pt x="37" y="210"/>
                    <a:pt x="37" y="211"/>
                  </a:cubicBezTo>
                  <a:lnTo>
                    <a:pt x="37" y="211"/>
                  </a:lnTo>
                  <a:cubicBezTo>
                    <a:pt x="36" y="209"/>
                    <a:pt x="34" y="208"/>
                    <a:pt x="32" y="206"/>
                  </a:cubicBezTo>
                  <a:cubicBezTo>
                    <a:pt x="31" y="205"/>
                    <a:pt x="30" y="204"/>
                    <a:pt x="29" y="203"/>
                  </a:cubicBezTo>
                  <a:close/>
                  <a:moveTo>
                    <a:pt x="37" y="211"/>
                  </a:moveTo>
                  <a:lnTo>
                    <a:pt x="37" y="211"/>
                  </a:lnTo>
                  <a:cubicBezTo>
                    <a:pt x="86" y="263"/>
                    <a:pt x="109" y="432"/>
                    <a:pt x="213" y="535"/>
                  </a:cubicBezTo>
                  <a:lnTo>
                    <a:pt x="213" y="535"/>
                  </a:lnTo>
                  <a:cubicBezTo>
                    <a:pt x="109" y="430"/>
                    <a:pt x="86" y="256"/>
                    <a:pt x="37" y="211"/>
                  </a:cubicBezTo>
                  <a:close/>
                  <a:moveTo>
                    <a:pt x="213" y="535"/>
                  </a:moveTo>
                  <a:cubicBezTo>
                    <a:pt x="241" y="563"/>
                    <a:pt x="275" y="586"/>
                    <a:pt x="316" y="601"/>
                  </a:cubicBezTo>
                  <a:cubicBezTo>
                    <a:pt x="275" y="586"/>
                    <a:pt x="241" y="563"/>
                    <a:pt x="213" y="535"/>
                  </a:cubicBezTo>
                  <a:close/>
                  <a:moveTo>
                    <a:pt x="316" y="601"/>
                  </a:moveTo>
                  <a:cubicBezTo>
                    <a:pt x="449" y="651"/>
                    <a:pt x="724" y="695"/>
                    <a:pt x="886" y="695"/>
                  </a:cubicBezTo>
                  <a:cubicBezTo>
                    <a:pt x="938" y="695"/>
                    <a:pt x="979" y="690"/>
                    <a:pt x="998" y="680"/>
                  </a:cubicBezTo>
                  <a:lnTo>
                    <a:pt x="998" y="680"/>
                  </a:lnTo>
                  <a:cubicBezTo>
                    <a:pt x="978" y="689"/>
                    <a:pt x="939" y="693"/>
                    <a:pt x="890" y="693"/>
                  </a:cubicBezTo>
                  <a:cubicBezTo>
                    <a:pt x="728" y="693"/>
                    <a:pt x="451" y="649"/>
                    <a:pt x="316" y="6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7936378" y="4451517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6079800" y="4143061"/>
              <a:ext cx="38" cy="267"/>
            </a:xfrm>
            <a:custGeom>
              <a:rect b="b" l="l" r="r" t="t"/>
              <a:pathLst>
                <a:path extrusionOk="0" h="7" w="1">
                  <a:moveTo>
                    <a:pt x="1" y="1"/>
                  </a:moveTo>
                  <a:lnTo>
                    <a:pt x="1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6057737" y="4174514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7917445" y="4435028"/>
              <a:ext cx="8245" cy="3283"/>
            </a:xfrm>
            <a:custGeom>
              <a:rect b="b" l="l" r="r" t="t"/>
              <a:pathLst>
                <a:path extrusionOk="0" h="86" w="216">
                  <a:moveTo>
                    <a:pt x="215" y="0"/>
                  </a:moveTo>
                  <a:lnTo>
                    <a:pt x="215" y="0"/>
                  </a:lnTo>
                  <a:cubicBezTo>
                    <a:pt x="203" y="5"/>
                    <a:pt x="192" y="10"/>
                    <a:pt x="182" y="17"/>
                  </a:cubicBezTo>
                  <a:lnTo>
                    <a:pt x="182" y="17"/>
                  </a:lnTo>
                  <a:cubicBezTo>
                    <a:pt x="193" y="11"/>
                    <a:pt x="204" y="6"/>
                    <a:pt x="215" y="0"/>
                  </a:cubicBezTo>
                  <a:close/>
                  <a:moveTo>
                    <a:pt x="182" y="17"/>
                  </a:moveTo>
                  <a:lnTo>
                    <a:pt x="182" y="17"/>
                  </a:lnTo>
                  <a:cubicBezTo>
                    <a:pt x="181" y="18"/>
                    <a:pt x="179" y="19"/>
                    <a:pt x="178" y="19"/>
                  </a:cubicBezTo>
                  <a:cubicBezTo>
                    <a:pt x="169" y="27"/>
                    <a:pt x="159" y="33"/>
                    <a:pt x="149" y="39"/>
                  </a:cubicBezTo>
                  <a:lnTo>
                    <a:pt x="149" y="39"/>
                  </a:lnTo>
                  <a:cubicBezTo>
                    <a:pt x="158" y="34"/>
                    <a:pt x="166" y="29"/>
                    <a:pt x="174" y="23"/>
                  </a:cubicBezTo>
                  <a:cubicBezTo>
                    <a:pt x="177" y="21"/>
                    <a:pt x="180" y="19"/>
                    <a:pt x="182" y="17"/>
                  </a:cubicBezTo>
                  <a:close/>
                  <a:moveTo>
                    <a:pt x="149" y="39"/>
                  </a:moveTo>
                  <a:cubicBezTo>
                    <a:pt x="105" y="67"/>
                    <a:pt x="54" y="83"/>
                    <a:pt x="1" y="86"/>
                  </a:cubicBezTo>
                  <a:cubicBezTo>
                    <a:pt x="53" y="83"/>
                    <a:pt x="105" y="68"/>
                    <a:pt x="149" y="3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6217405" y="3944002"/>
              <a:ext cx="878" cy="38"/>
            </a:xfrm>
            <a:custGeom>
              <a:rect b="b" l="l" r="r" t="t"/>
              <a:pathLst>
                <a:path extrusionOk="0" h="1" w="23">
                  <a:moveTo>
                    <a:pt x="0" y="1"/>
                  </a:moveTo>
                  <a:lnTo>
                    <a:pt x="23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7664069" y="4720353"/>
              <a:ext cx="9772" cy="61988"/>
            </a:xfrm>
            <a:custGeom>
              <a:rect b="b" l="l" r="r" t="t"/>
              <a:pathLst>
                <a:path extrusionOk="0" h="1624" w="256">
                  <a:moveTo>
                    <a:pt x="256" y="0"/>
                  </a:moveTo>
                  <a:cubicBezTo>
                    <a:pt x="255" y="36"/>
                    <a:pt x="247" y="69"/>
                    <a:pt x="233" y="100"/>
                  </a:cubicBezTo>
                  <a:lnTo>
                    <a:pt x="233" y="100"/>
                  </a:lnTo>
                  <a:cubicBezTo>
                    <a:pt x="247" y="69"/>
                    <a:pt x="255" y="35"/>
                    <a:pt x="256" y="0"/>
                  </a:cubicBezTo>
                  <a:close/>
                  <a:moveTo>
                    <a:pt x="233" y="100"/>
                  </a:moveTo>
                  <a:cubicBezTo>
                    <a:pt x="227" y="112"/>
                    <a:pt x="220" y="125"/>
                    <a:pt x="212" y="136"/>
                  </a:cubicBezTo>
                  <a:cubicBezTo>
                    <a:pt x="155" y="203"/>
                    <a:pt x="149" y="1127"/>
                    <a:pt x="0" y="1623"/>
                  </a:cubicBezTo>
                  <a:cubicBezTo>
                    <a:pt x="152" y="1127"/>
                    <a:pt x="158" y="203"/>
                    <a:pt x="215" y="133"/>
                  </a:cubicBezTo>
                  <a:cubicBezTo>
                    <a:pt x="222" y="122"/>
                    <a:pt x="228" y="111"/>
                    <a:pt x="233" y="10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6919514" y="3872814"/>
              <a:ext cx="3893" cy="1336"/>
            </a:xfrm>
            <a:custGeom>
              <a:rect b="b" l="l" r="r" t="t"/>
              <a:pathLst>
                <a:path extrusionOk="0" h="35" w="102">
                  <a:moveTo>
                    <a:pt x="1" y="35"/>
                  </a:moveTo>
                  <a:cubicBezTo>
                    <a:pt x="32" y="16"/>
                    <a:pt x="67" y="3"/>
                    <a:pt x="102" y="0"/>
                  </a:cubicBezTo>
                  <a:cubicBezTo>
                    <a:pt x="67" y="3"/>
                    <a:pt x="32" y="16"/>
                    <a:pt x="1" y="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7467872" y="3975683"/>
              <a:ext cx="763" cy="916"/>
            </a:xfrm>
            <a:custGeom>
              <a:rect b="b" l="l" r="r" t="t"/>
              <a:pathLst>
                <a:path extrusionOk="0" h="24" w="20">
                  <a:moveTo>
                    <a:pt x="1" y="23"/>
                  </a:moveTo>
                  <a:cubicBezTo>
                    <a:pt x="10" y="17"/>
                    <a:pt x="17" y="10"/>
                    <a:pt x="20" y="1"/>
                  </a:cubicBezTo>
                  <a:cubicBezTo>
                    <a:pt x="17" y="10"/>
                    <a:pt x="10" y="17"/>
                    <a:pt x="1" y="2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8060126" y="4493238"/>
              <a:ext cx="22062" cy="3512"/>
            </a:xfrm>
            <a:custGeom>
              <a:rect b="b" l="l" r="r" t="t"/>
              <a:pathLst>
                <a:path extrusionOk="0" h="92" w="578">
                  <a:moveTo>
                    <a:pt x="578" y="0"/>
                  </a:moveTo>
                  <a:cubicBezTo>
                    <a:pt x="471" y="57"/>
                    <a:pt x="155" y="54"/>
                    <a:pt x="35" y="70"/>
                  </a:cubicBezTo>
                  <a:cubicBezTo>
                    <a:pt x="155" y="57"/>
                    <a:pt x="471" y="60"/>
                    <a:pt x="578" y="0"/>
                  </a:cubicBezTo>
                  <a:close/>
                  <a:moveTo>
                    <a:pt x="35" y="70"/>
                  </a:moveTo>
                  <a:cubicBezTo>
                    <a:pt x="19" y="70"/>
                    <a:pt x="7" y="79"/>
                    <a:pt x="0" y="92"/>
                  </a:cubicBezTo>
                  <a:cubicBezTo>
                    <a:pt x="7" y="79"/>
                    <a:pt x="19" y="73"/>
                    <a:pt x="35" y="7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6923484" y="3872814"/>
              <a:ext cx="420" cy="38"/>
            </a:xfrm>
            <a:custGeom>
              <a:rect b="b" l="l" r="r" t="t"/>
              <a:pathLst>
                <a:path extrusionOk="0" h="1" w="11">
                  <a:moveTo>
                    <a:pt x="1" y="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6919170" y="3874264"/>
              <a:ext cx="267" cy="267"/>
            </a:xfrm>
            <a:custGeom>
              <a:rect b="b" l="l" r="r" t="t"/>
              <a:pathLst>
                <a:path extrusionOk="0" h="7" w="7">
                  <a:moveTo>
                    <a:pt x="0" y="6"/>
                  </a:moveTo>
                  <a:cubicBezTo>
                    <a:pt x="3" y="3"/>
                    <a:pt x="7" y="0"/>
                    <a:pt x="7" y="0"/>
                  </a:cubicBezTo>
                  <a:cubicBezTo>
                    <a:pt x="7" y="0"/>
                    <a:pt x="3" y="3"/>
                    <a:pt x="0" y="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7677658" y="4678327"/>
              <a:ext cx="14848" cy="30994"/>
            </a:xfrm>
            <a:custGeom>
              <a:rect b="b" l="l" r="r" t="t"/>
              <a:pathLst>
                <a:path extrusionOk="0" h="812" w="389">
                  <a:moveTo>
                    <a:pt x="304" y="1"/>
                  </a:moveTo>
                  <a:cubicBezTo>
                    <a:pt x="351" y="120"/>
                    <a:pt x="386" y="256"/>
                    <a:pt x="203" y="413"/>
                  </a:cubicBezTo>
                  <a:cubicBezTo>
                    <a:pt x="389" y="259"/>
                    <a:pt x="351" y="120"/>
                    <a:pt x="304" y="1"/>
                  </a:cubicBezTo>
                  <a:close/>
                  <a:moveTo>
                    <a:pt x="203" y="413"/>
                  </a:moveTo>
                  <a:cubicBezTo>
                    <a:pt x="110" y="490"/>
                    <a:pt x="77" y="571"/>
                    <a:pt x="54" y="647"/>
                  </a:cubicBezTo>
                  <a:lnTo>
                    <a:pt x="54" y="647"/>
                  </a:lnTo>
                  <a:cubicBezTo>
                    <a:pt x="78" y="572"/>
                    <a:pt x="112" y="492"/>
                    <a:pt x="203" y="413"/>
                  </a:cubicBezTo>
                  <a:close/>
                  <a:moveTo>
                    <a:pt x="54" y="647"/>
                  </a:moveTo>
                  <a:lnTo>
                    <a:pt x="54" y="647"/>
                  </a:lnTo>
                  <a:cubicBezTo>
                    <a:pt x="37" y="706"/>
                    <a:pt x="26" y="762"/>
                    <a:pt x="1" y="811"/>
                  </a:cubicBezTo>
                  <a:cubicBezTo>
                    <a:pt x="27" y="762"/>
                    <a:pt x="37" y="706"/>
                    <a:pt x="54" y="6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8245063" y="4329753"/>
              <a:ext cx="14161" cy="1374"/>
            </a:xfrm>
            <a:custGeom>
              <a:rect b="b" l="l" r="r" t="t"/>
              <a:pathLst>
                <a:path extrusionOk="0" h="36" w="371">
                  <a:moveTo>
                    <a:pt x="94" y="1"/>
                  </a:moveTo>
                  <a:cubicBezTo>
                    <a:pt x="62" y="1"/>
                    <a:pt x="31" y="5"/>
                    <a:pt x="1" y="15"/>
                  </a:cubicBezTo>
                  <a:cubicBezTo>
                    <a:pt x="29" y="7"/>
                    <a:pt x="59" y="3"/>
                    <a:pt x="89" y="3"/>
                  </a:cubicBezTo>
                  <a:cubicBezTo>
                    <a:pt x="119" y="3"/>
                    <a:pt x="149" y="7"/>
                    <a:pt x="178" y="15"/>
                  </a:cubicBezTo>
                  <a:cubicBezTo>
                    <a:pt x="231" y="29"/>
                    <a:pt x="274" y="35"/>
                    <a:pt x="305" y="35"/>
                  </a:cubicBezTo>
                  <a:cubicBezTo>
                    <a:pt x="339" y="35"/>
                    <a:pt x="360" y="28"/>
                    <a:pt x="370" y="15"/>
                  </a:cubicBezTo>
                  <a:lnTo>
                    <a:pt x="370" y="15"/>
                  </a:lnTo>
                  <a:cubicBezTo>
                    <a:pt x="361" y="26"/>
                    <a:pt x="340" y="33"/>
                    <a:pt x="309" y="33"/>
                  </a:cubicBezTo>
                  <a:cubicBezTo>
                    <a:pt x="277" y="33"/>
                    <a:pt x="234" y="26"/>
                    <a:pt x="181" y="12"/>
                  </a:cubicBezTo>
                  <a:cubicBezTo>
                    <a:pt x="152" y="5"/>
                    <a:pt x="123" y="1"/>
                    <a:pt x="9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7605019" y="3964118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7679223" y="3917244"/>
              <a:ext cx="191" cy="38"/>
            </a:xfrm>
            <a:custGeom>
              <a:rect b="b" l="l" r="r" t="t"/>
              <a:pathLst>
                <a:path extrusionOk="0" h="1" w="5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7595476" y="4819520"/>
              <a:ext cx="46071" cy="63782"/>
            </a:xfrm>
            <a:custGeom>
              <a:rect b="b" l="l" r="r" t="t"/>
              <a:pathLst>
                <a:path extrusionOk="0" h="1671" w="1207">
                  <a:moveTo>
                    <a:pt x="1207" y="1"/>
                  </a:moveTo>
                  <a:cubicBezTo>
                    <a:pt x="1030" y="215"/>
                    <a:pt x="774" y="506"/>
                    <a:pt x="702" y="676"/>
                  </a:cubicBezTo>
                  <a:cubicBezTo>
                    <a:pt x="569" y="982"/>
                    <a:pt x="276" y="1358"/>
                    <a:pt x="1" y="1670"/>
                  </a:cubicBezTo>
                  <a:cubicBezTo>
                    <a:pt x="276" y="1361"/>
                    <a:pt x="569" y="985"/>
                    <a:pt x="705" y="679"/>
                  </a:cubicBezTo>
                  <a:cubicBezTo>
                    <a:pt x="774" y="506"/>
                    <a:pt x="1030" y="218"/>
                    <a:pt x="120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7469475" y="3974615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7639831" y="3919191"/>
              <a:ext cx="15077" cy="5458"/>
            </a:xfrm>
            <a:custGeom>
              <a:rect b="b" l="l" r="r" t="t"/>
              <a:pathLst>
                <a:path extrusionOk="0" h="143" w="395">
                  <a:moveTo>
                    <a:pt x="395" y="0"/>
                  </a:moveTo>
                  <a:lnTo>
                    <a:pt x="395" y="0"/>
                  </a:lnTo>
                  <a:cubicBezTo>
                    <a:pt x="253" y="7"/>
                    <a:pt x="114" y="57"/>
                    <a:pt x="1" y="143"/>
                  </a:cubicBezTo>
                  <a:cubicBezTo>
                    <a:pt x="117" y="57"/>
                    <a:pt x="253" y="7"/>
                    <a:pt x="39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7679604" y="3916901"/>
              <a:ext cx="382" cy="267"/>
            </a:xfrm>
            <a:custGeom>
              <a:rect b="b" l="l" r="r" t="t"/>
              <a:pathLst>
                <a:path extrusionOk="0" h="7" w="10">
                  <a:moveTo>
                    <a:pt x="0" y="7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7036659" y="3765936"/>
              <a:ext cx="153" cy="878"/>
            </a:xfrm>
            <a:custGeom>
              <a:rect b="b" l="l" r="r" t="t"/>
              <a:pathLst>
                <a:path extrusionOk="0" h="23" w="4">
                  <a:moveTo>
                    <a:pt x="3" y="0"/>
                  </a:moveTo>
                  <a:cubicBezTo>
                    <a:pt x="3" y="6"/>
                    <a:pt x="3" y="16"/>
                    <a:pt x="0" y="22"/>
                  </a:cubicBezTo>
                  <a:cubicBezTo>
                    <a:pt x="3" y="16"/>
                    <a:pt x="3" y="6"/>
                    <a:pt x="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7657771" y="3964003"/>
              <a:ext cx="305" cy="420"/>
            </a:xfrm>
            <a:custGeom>
              <a:rect b="b" l="l" r="r" t="t"/>
              <a:pathLst>
                <a:path extrusionOk="0" h="11" w="8">
                  <a:moveTo>
                    <a:pt x="1" y="10"/>
                  </a:moveTo>
                  <a:cubicBezTo>
                    <a:pt x="4" y="7"/>
                    <a:pt x="4" y="4"/>
                    <a:pt x="7" y="1"/>
                  </a:cubicBezTo>
                  <a:cubicBezTo>
                    <a:pt x="4" y="4"/>
                    <a:pt x="4" y="7"/>
                    <a:pt x="1" y="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8033980" y="4503086"/>
              <a:ext cx="27024" cy="57179"/>
            </a:xfrm>
            <a:custGeom>
              <a:rect b="b" l="l" r="r" t="t"/>
              <a:pathLst>
                <a:path extrusionOk="0" h="1498" w="708">
                  <a:moveTo>
                    <a:pt x="685" y="1"/>
                  </a:moveTo>
                  <a:cubicBezTo>
                    <a:pt x="701" y="143"/>
                    <a:pt x="707" y="351"/>
                    <a:pt x="509" y="563"/>
                  </a:cubicBezTo>
                  <a:cubicBezTo>
                    <a:pt x="265" y="828"/>
                    <a:pt x="89" y="1147"/>
                    <a:pt x="0" y="1497"/>
                  </a:cubicBezTo>
                  <a:cubicBezTo>
                    <a:pt x="89" y="1147"/>
                    <a:pt x="265" y="828"/>
                    <a:pt x="509" y="563"/>
                  </a:cubicBezTo>
                  <a:cubicBezTo>
                    <a:pt x="707" y="351"/>
                    <a:pt x="701" y="143"/>
                    <a:pt x="68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7033873" y="3760249"/>
              <a:ext cx="763" cy="649"/>
            </a:xfrm>
            <a:custGeom>
              <a:rect b="b" l="l" r="r" t="t"/>
              <a:pathLst>
                <a:path extrusionOk="0" h="17" w="20">
                  <a:moveTo>
                    <a:pt x="0" y="1"/>
                  </a:moveTo>
                  <a:cubicBezTo>
                    <a:pt x="7" y="4"/>
                    <a:pt x="13" y="10"/>
                    <a:pt x="19" y="17"/>
                  </a:cubicBezTo>
                  <a:cubicBezTo>
                    <a:pt x="13" y="10"/>
                    <a:pt x="7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7629715" y="4614620"/>
              <a:ext cx="12100" cy="1183"/>
            </a:xfrm>
            <a:custGeom>
              <a:rect b="b" l="l" r="r" t="t"/>
              <a:pathLst>
                <a:path extrusionOk="0" h="31" w="317">
                  <a:moveTo>
                    <a:pt x="49" y="0"/>
                  </a:moveTo>
                  <a:cubicBezTo>
                    <a:pt x="30" y="0"/>
                    <a:pt x="13" y="2"/>
                    <a:pt x="0" y="5"/>
                  </a:cubicBezTo>
                  <a:cubicBezTo>
                    <a:pt x="14" y="2"/>
                    <a:pt x="30" y="0"/>
                    <a:pt x="49" y="0"/>
                  </a:cubicBezTo>
                  <a:lnTo>
                    <a:pt x="49" y="0"/>
                  </a:lnTo>
                  <a:cubicBezTo>
                    <a:pt x="117" y="0"/>
                    <a:pt x="218" y="18"/>
                    <a:pt x="316" y="30"/>
                  </a:cubicBezTo>
                  <a:cubicBezTo>
                    <a:pt x="218" y="18"/>
                    <a:pt x="118" y="0"/>
                    <a:pt x="50" y="0"/>
                  </a:cubicBezTo>
                  <a:cubicBezTo>
                    <a:pt x="50" y="0"/>
                    <a:pt x="50" y="0"/>
                    <a:pt x="49" y="0"/>
                  </a:cubicBezTo>
                  <a:lnTo>
                    <a:pt x="49" y="0"/>
                  </a:lnTo>
                  <a:cubicBezTo>
                    <a:pt x="49" y="0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7667657" y="4630117"/>
              <a:ext cx="24352" cy="24963"/>
            </a:xfrm>
            <a:custGeom>
              <a:rect b="b" l="l" r="r" t="t"/>
              <a:pathLst>
                <a:path extrusionOk="0" h="654" w="638">
                  <a:moveTo>
                    <a:pt x="1" y="1"/>
                  </a:moveTo>
                  <a:cubicBezTo>
                    <a:pt x="7" y="58"/>
                    <a:pt x="34" y="104"/>
                    <a:pt x="71" y="141"/>
                  </a:cubicBezTo>
                  <a:lnTo>
                    <a:pt x="71" y="141"/>
                  </a:lnTo>
                  <a:cubicBezTo>
                    <a:pt x="34" y="103"/>
                    <a:pt x="7" y="58"/>
                    <a:pt x="1" y="1"/>
                  </a:cubicBezTo>
                  <a:close/>
                  <a:moveTo>
                    <a:pt x="71" y="141"/>
                  </a:moveTo>
                  <a:lnTo>
                    <a:pt x="71" y="141"/>
                  </a:lnTo>
                  <a:cubicBezTo>
                    <a:pt x="148" y="218"/>
                    <a:pt x="273" y="264"/>
                    <a:pt x="377" y="313"/>
                  </a:cubicBezTo>
                  <a:cubicBezTo>
                    <a:pt x="271" y="262"/>
                    <a:pt x="147" y="217"/>
                    <a:pt x="71" y="141"/>
                  </a:cubicBezTo>
                  <a:close/>
                  <a:moveTo>
                    <a:pt x="377" y="313"/>
                  </a:moveTo>
                  <a:lnTo>
                    <a:pt x="377" y="313"/>
                  </a:lnTo>
                  <a:cubicBezTo>
                    <a:pt x="498" y="370"/>
                    <a:pt x="637" y="483"/>
                    <a:pt x="638" y="560"/>
                  </a:cubicBezTo>
                  <a:lnTo>
                    <a:pt x="638" y="560"/>
                  </a:lnTo>
                  <a:cubicBezTo>
                    <a:pt x="638" y="483"/>
                    <a:pt x="498" y="367"/>
                    <a:pt x="377" y="313"/>
                  </a:cubicBezTo>
                  <a:close/>
                  <a:moveTo>
                    <a:pt x="638" y="560"/>
                  </a:moveTo>
                  <a:lnTo>
                    <a:pt x="638" y="560"/>
                  </a:lnTo>
                  <a:cubicBezTo>
                    <a:pt x="637" y="581"/>
                    <a:pt x="627" y="599"/>
                    <a:pt x="604" y="613"/>
                  </a:cubicBezTo>
                  <a:cubicBezTo>
                    <a:pt x="627" y="599"/>
                    <a:pt x="638" y="581"/>
                    <a:pt x="638" y="560"/>
                  </a:cubicBezTo>
                  <a:close/>
                  <a:moveTo>
                    <a:pt x="604" y="613"/>
                  </a:moveTo>
                  <a:cubicBezTo>
                    <a:pt x="582" y="625"/>
                    <a:pt x="563" y="638"/>
                    <a:pt x="544" y="654"/>
                  </a:cubicBezTo>
                  <a:cubicBezTo>
                    <a:pt x="563" y="638"/>
                    <a:pt x="585" y="625"/>
                    <a:pt x="604" y="6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7032919" y="3759523"/>
              <a:ext cx="878" cy="649"/>
            </a:xfrm>
            <a:custGeom>
              <a:rect b="b" l="l" r="r" t="t"/>
              <a:pathLst>
                <a:path extrusionOk="0" h="17" w="23">
                  <a:moveTo>
                    <a:pt x="0" y="1"/>
                  </a:moveTo>
                  <a:cubicBezTo>
                    <a:pt x="7" y="4"/>
                    <a:pt x="13" y="10"/>
                    <a:pt x="22" y="17"/>
                  </a:cubicBezTo>
                  <a:cubicBezTo>
                    <a:pt x="13" y="10"/>
                    <a:pt x="7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8101809" y="4350327"/>
              <a:ext cx="14390" cy="5077"/>
            </a:xfrm>
            <a:custGeom>
              <a:rect b="b" l="l" r="r" t="t"/>
              <a:pathLst>
                <a:path extrusionOk="0" h="133" w="377">
                  <a:moveTo>
                    <a:pt x="1" y="133"/>
                  </a:moveTo>
                  <a:cubicBezTo>
                    <a:pt x="83" y="120"/>
                    <a:pt x="162" y="92"/>
                    <a:pt x="234" y="54"/>
                  </a:cubicBezTo>
                  <a:cubicBezTo>
                    <a:pt x="278" y="25"/>
                    <a:pt x="326" y="10"/>
                    <a:pt x="376" y="0"/>
                  </a:cubicBezTo>
                  <a:cubicBezTo>
                    <a:pt x="326" y="10"/>
                    <a:pt x="278" y="25"/>
                    <a:pt x="234" y="54"/>
                  </a:cubicBezTo>
                  <a:cubicBezTo>
                    <a:pt x="162" y="92"/>
                    <a:pt x="83" y="120"/>
                    <a:pt x="1" y="13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8043141" y="4366512"/>
              <a:ext cx="18818" cy="20116"/>
            </a:xfrm>
            <a:custGeom>
              <a:rect b="b" l="l" r="r" t="t"/>
              <a:pathLst>
                <a:path extrusionOk="0" h="527" w="493">
                  <a:moveTo>
                    <a:pt x="493" y="0"/>
                  </a:moveTo>
                  <a:cubicBezTo>
                    <a:pt x="457" y="90"/>
                    <a:pt x="433" y="188"/>
                    <a:pt x="426" y="286"/>
                  </a:cubicBezTo>
                  <a:cubicBezTo>
                    <a:pt x="426" y="428"/>
                    <a:pt x="250" y="334"/>
                    <a:pt x="1" y="526"/>
                  </a:cubicBezTo>
                  <a:lnTo>
                    <a:pt x="1" y="526"/>
                  </a:lnTo>
                  <a:cubicBezTo>
                    <a:pt x="250" y="334"/>
                    <a:pt x="426" y="428"/>
                    <a:pt x="426" y="290"/>
                  </a:cubicBezTo>
                  <a:cubicBezTo>
                    <a:pt x="433" y="188"/>
                    <a:pt x="457" y="90"/>
                    <a:pt x="49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6993030" y="3727613"/>
              <a:ext cx="382" cy="38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6992191" y="3727842"/>
              <a:ext cx="496" cy="38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13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8209297" y="4325860"/>
              <a:ext cx="16070" cy="36300"/>
            </a:xfrm>
            <a:custGeom>
              <a:rect b="b" l="l" r="r" t="t"/>
              <a:pathLst>
                <a:path extrusionOk="0" h="951" w="421">
                  <a:moveTo>
                    <a:pt x="420" y="0"/>
                  </a:moveTo>
                  <a:lnTo>
                    <a:pt x="420" y="0"/>
                  </a:lnTo>
                  <a:cubicBezTo>
                    <a:pt x="228" y="67"/>
                    <a:pt x="73" y="180"/>
                    <a:pt x="63" y="344"/>
                  </a:cubicBezTo>
                  <a:cubicBezTo>
                    <a:pt x="62" y="367"/>
                    <a:pt x="62" y="390"/>
                    <a:pt x="62" y="412"/>
                  </a:cubicBezTo>
                  <a:lnTo>
                    <a:pt x="62" y="412"/>
                  </a:lnTo>
                  <a:cubicBezTo>
                    <a:pt x="62" y="391"/>
                    <a:pt x="62" y="370"/>
                    <a:pt x="63" y="348"/>
                  </a:cubicBezTo>
                  <a:cubicBezTo>
                    <a:pt x="73" y="180"/>
                    <a:pt x="228" y="70"/>
                    <a:pt x="420" y="0"/>
                  </a:cubicBezTo>
                  <a:close/>
                  <a:moveTo>
                    <a:pt x="62" y="412"/>
                  </a:moveTo>
                  <a:lnTo>
                    <a:pt x="62" y="412"/>
                  </a:lnTo>
                  <a:cubicBezTo>
                    <a:pt x="62" y="577"/>
                    <a:pt x="89" y="715"/>
                    <a:pt x="89" y="810"/>
                  </a:cubicBezTo>
                  <a:lnTo>
                    <a:pt x="89" y="810"/>
                  </a:lnTo>
                  <a:cubicBezTo>
                    <a:pt x="89" y="715"/>
                    <a:pt x="62" y="577"/>
                    <a:pt x="62" y="412"/>
                  </a:cubicBezTo>
                  <a:close/>
                  <a:moveTo>
                    <a:pt x="89" y="810"/>
                  </a:moveTo>
                  <a:lnTo>
                    <a:pt x="89" y="810"/>
                  </a:lnTo>
                  <a:cubicBezTo>
                    <a:pt x="89" y="890"/>
                    <a:pt x="70" y="940"/>
                    <a:pt x="0" y="951"/>
                  </a:cubicBezTo>
                  <a:cubicBezTo>
                    <a:pt x="70" y="940"/>
                    <a:pt x="89" y="890"/>
                    <a:pt x="89" y="8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7999397" y="4421515"/>
              <a:ext cx="6909" cy="16566"/>
            </a:xfrm>
            <a:custGeom>
              <a:rect b="b" l="l" r="r" t="t"/>
              <a:pathLst>
                <a:path extrusionOk="0" h="434" w="181">
                  <a:moveTo>
                    <a:pt x="161" y="1"/>
                  </a:moveTo>
                  <a:cubicBezTo>
                    <a:pt x="7" y="279"/>
                    <a:pt x="0" y="408"/>
                    <a:pt x="180" y="433"/>
                  </a:cubicBezTo>
                  <a:cubicBezTo>
                    <a:pt x="3" y="408"/>
                    <a:pt x="10" y="275"/>
                    <a:pt x="16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7036163" y="3762921"/>
              <a:ext cx="382" cy="878"/>
            </a:xfrm>
            <a:custGeom>
              <a:rect b="b" l="l" r="r" t="t"/>
              <a:pathLst>
                <a:path extrusionOk="0" h="23" w="10">
                  <a:moveTo>
                    <a:pt x="0" y="0"/>
                  </a:moveTo>
                  <a:cubicBezTo>
                    <a:pt x="4" y="7"/>
                    <a:pt x="7" y="16"/>
                    <a:pt x="10" y="22"/>
                  </a:cubicBezTo>
                  <a:cubicBezTo>
                    <a:pt x="7" y="16"/>
                    <a:pt x="4" y="7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8131467" y="4375863"/>
              <a:ext cx="267" cy="2825"/>
            </a:xfrm>
            <a:custGeom>
              <a:rect b="b" l="l" r="r" t="t"/>
              <a:pathLst>
                <a:path extrusionOk="0" h="74" w="7">
                  <a:moveTo>
                    <a:pt x="6" y="0"/>
                  </a:moveTo>
                  <a:cubicBezTo>
                    <a:pt x="0" y="26"/>
                    <a:pt x="0" y="51"/>
                    <a:pt x="6" y="73"/>
                  </a:cubicBezTo>
                  <a:cubicBezTo>
                    <a:pt x="0" y="51"/>
                    <a:pt x="0" y="26"/>
                    <a:pt x="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7036507" y="3763875"/>
              <a:ext cx="305" cy="878"/>
            </a:xfrm>
            <a:custGeom>
              <a:rect b="b" l="l" r="r" t="t"/>
              <a:pathLst>
                <a:path extrusionOk="0" h="23" w="8">
                  <a:moveTo>
                    <a:pt x="1" y="0"/>
                  </a:moveTo>
                  <a:cubicBezTo>
                    <a:pt x="4" y="10"/>
                    <a:pt x="4" y="16"/>
                    <a:pt x="7" y="23"/>
                  </a:cubicBezTo>
                  <a:cubicBezTo>
                    <a:pt x="4" y="16"/>
                    <a:pt x="4" y="1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7035552" y="3761928"/>
              <a:ext cx="534" cy="763"/>
            </a:xfrm>
            <a:custGeom>
              <a:rect b="b" l="l" r="r" t="t"/>
              <a:pathLst>
                <a:path extrusionOk="0" h="20" w="14">
                  <a:moveTo>
                    <a:pt x="1" y="1"/>
                  </a:moveTo>
                  <a:cubicBezTo>
                    <a:pt x="4" y="7"/>
                    <a:pt x="7" y="14"/>
                    <a:pt x="13" y="20"/>
                  </a:cubicBezTo>
                  <a:cubicBezTo>
                    <a:pt x="7" y="14"/>
                    <a:pt x="4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7687925" y="4660463"/>
              <a:ext cx="878" cy="8359"/>
            </a:xfrm>
            <a:custGeom>
              <a:rect b="b" l="l" r="r" t="t"/>
              <a:pathLst>
                <a:path extrusionOk="0" h="219" w="23">
                  <a:moveTo>
                    <a:pt x="0" y="1"/>
                  </a:moveTo>
                  <a:cubicBezTo>
                    <a:pt x="22" y="42"/>
                    <a:pt x="19" y="130"/>
                    <a:pt x="19" y="218"/>
                  </a:cubicBezTo>
                  <a:cubicBezTo>
                    <a:pt x="22" y="127"/>
                    <a:pt x="22" y="42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8143491" y="4352350"/>
              <a:ext cx="992" cy="878"/>
            </a:xfrm>
            <a:custGeom>
              <a:rect b="b" l="l" r="r" t="t"/>
              <a:pathLst>
                <a:path extrusionOk="0" h="23" w="26">
                  <a:moveTo>
                    <a:pt x="1" y="1"/>
                  </a:moveTo>
                  <a:lnTo>
                    <a:pt x="1" y="1"/>
                  </a:lnTo>
                  <a:cubicBezTo>
                    <a:pt x="10" y="4"/>
                    <a:pt x="20" y="14"/>
                    <a:pt x="26" y="23"/>
                  </a:cubicBezTo>
                  <a:cubicBezTo>
                    <a:pt x="20" y="14"/>
                    <a:pt x="13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7034713" y="3761088"/>
              <a:ext cx="649" cy="649"/>
            </a:xfrm>
            <a:custGeom>
              <a:rect b="b" l="l" r="r" t="t"/>
              <a:pathLst>
                <a:path extrusionOk="0" h="17" w="17">
                  <a:moveTo>
                    <a:pt x="1" y="1"/>
                  </a:moveTo>
                  <a:cubicBezTo>
                    <a:pt x="7" y="7"/>
                    <a:pt x="10" y="10"/>
                    <a:pt x="16" y="17"/>
                  </a:cubicBezTo>
                  <a:cubicBezTo>
                    <a:pt x="13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7868052" y="4429188"/>
              <a:ext cx="28818" cy="12978"/>
            </a:xfrm>
            <a:custGeom>
              <a:rect b="b" l="l" r="r" t="t"/>
              <a:pathLst>
                <a:path extrusionOk="0" h="340" w="755">
                  <a:moveTo>
                    <a:pt x="613" y="0"/>
                  </a:moveTo>
                  <a:cubicBezTo>
                    <a:pt x="413" y="0"/>
                    <a:pt x="202" y="47"/>
                    <a:pt x="133" y="182"/>
                  </a:cubicBezTo>
                  <a:cubicBezTo>
                    <a:pt x="124" y="203"/>
                    <a:pt x="113" y="222"/>
                    <a:pt x="100" y="241"/>
                  </a:cubicBezTo>
                  <a:lnTo>
                    <a:pt x="100" y="241"/>
                  </a:lnTo>
                  <a:cubicBezTo>
                    <a:pt x="113" y="223"/>
                    <a:pt x="124" y="204"/>
                    <a:pt x="133" y="185"/>
                  </a:cubicBezTo>
                  <a:cubicBezTo>
                    <a:pt x="202" y="49"/>
                    <a:pt x="417" y="1"/>
                    <a:pt x="618" y="1"/>
                  </a:cubicBezTo>
                  <a:cubicBezTo>
                    <a:pt x="665" y="1"/>
                    <a:pt x="711" y="3"/>
                    <a:pt x="755" y="8"/>
                  </a:cubicBezTo>
                  <a:lnTo>
                    <a:pt x="755" y="8"/>
                  </a:lnTo>
                  <a:cubicBezTo>
                    <a:pt x="710" y="3"/>
                    <a:pt x="662" y="0"/>
                    <a:pt x="613" y="0"/>
                  </a:cubicBezTo>
                  <a:close/>
                  <a:moveTo>
                    <a:pt x="100" y="241"/>
                  </a:moveTo>
                  <a:cubicBezTo>
                    <a:pt x="73" y="278"/>
                    <a:pt x="39" y="312"/>
                    <a:pt x="0" y="340"/>
                  </a:cubicBezTo>
                  <a:cubicBezTo>
                    <a:pt x="41" y="312"/>
                    <a:pt x="74" y="279"/>
                    <a:pt x="100" y="24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6614798" y="3736392"/>
              <a:ext cx="19314" cy="3893"/>
            </a:xfrm>
            <a:custGeom>
              <a:rect b="b" l="l" r="r" t="t"/>
              <a:pathLst>
                <a:path extrusionOk="0" h="102" w="506">
                  <a:moveTo>
                    <a:pt x="356" y="0"/>
                  </a:moveTo>
                  <a:cubicBezTo>
                    <a:pt x="302" y="0"/>
                    <a:pt x="241" y="9"/>
                    <a:pt x="182" y="24"/>
                  </a:cubicBezTo>
                  <a:lnTo>
                    <a:pt x="182" y="24"/>
                  </a:lnTo>
                  <a:cubicBezTo>
                    <a:pt x="240" y="9"/>
                    <a:pt x="299" y="2"/>
                    <a:pt x="352" y="2"/>
                  </a:cubicBezTo>
                  <a:cubicBezTo>
                    <a:pt x="419" y="2"/>
                    <a:pt x="476" y="14"/>
                    <a:pt x="505" y="42"/>
                  </a:cubicBezTo>
                  <a:cubicBezTo>
                    <a:pt x="478" y="13"/>
                    <a:pt x="422" y="0"/>
                    <a:pt x="356" y="0"/>
                  </a:cubicBezTo>
                  <a:close/>
                  <a:moveTo>
                    <a:pt x="182" y="24"/>
                  </a:moveTo>
                  <a:cubicBezTo>
                    <a:pt x="114" y="41"/>
                    <a:pt x="48" y="68"/>
                    <a:pt x="0" y="102"/>
                  </a:cubicBezTo>
                  <a:cubicBezTo>
                    <a:pt x="49" y="68"/>
                    <a:pt x="114" y="42"/>
                    <a:pt x="182" y="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7164607" y="5191110"/>
              <a:ext cx="2939" cy="1489"/>
            </a:xfrm>
            <a:custGeom>
              <a:rect b="b" l="l" r="r" t="t"/>
              <a:pathLst>
                <a:path extrusionOk="0" h="39" w="77">
                  <a:moveTo>
                    <a:pt x="1" y="1"/>
                  </a:moveTo>
                  <a:cubicBezTo>
                    <a:pt x="26" y="17"/>
                    <a:pt x="51" y="29"/>
                    <a:pt x="76" y="39"/>
                  </a:cubicBezTo>
                  <a:cubicBezTo>
                    <a:pt x="51" y="26"/>
                    <a:pt x="26" y="1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6595866" y="3741163"/>
              <a:ext cx="14505" cy="4809"/>
            </a:xfrm>
            <a:custGeom>
              <a:rect b="b" l="l" r="r" t="t"/>
              <a:pathLst>
                <a:path extrusionOk="0" h="126" w="380">
                  <a:moveTo>
                    <a:pt x="33" y="1"/>
                  </a:moveTo>
                  <a:cubicBezTo>
                    <a:pt x="21" y="1"/>
                    <a:pt x="10" y="3"/>
                    <a:pt x="1" y="8"/>
                  </a:cubicBezTo>
                  <a:cubicBezTo>
                    <a:pt x="10" y="4"/>
                    <a:pt x="20" y="2"/>
                    <a:pt x="31" y="2"/>
                  </a:cubicBezTo>
                  <a:cubicBezTo>
                    <a:pt x="118" y="2"/>
                    <a:pt x="265" y="125"/>
                    <a:pt x="350" y="125"/>
                  </a:cubicBezTo>
                  <a:cubicBezTo>
                    <a:pt x="361" y="125"/>
                    <a:pt x="371" y="123"/>
                    <a:pt x="380" y="119"/>
                  </a:cubicBezTo>
                  <a:lnTo>
                    <a:pt x="380" y="119"/>
                  </a:lnTo>
                  <a:cubicBezTo>
                    <a:pt x="372" y="123"/>
                    <a:pt x="362" y="124"/>
                    <a:pt x="352" y="124"/>
                  </a:cubicBezTo>
                  <a:cubicBezTo>
                    <a:pt x="268" y="124"/>
                    <a:pt x="121" y="1"/>
                    <a:pt x="3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7169073" y="5193286"/>
              <a:ext cx="10878" cy="6069"/>
            </a:xfrm>
            <a:custGeom>
              <a:rect b="b" l="l" r="r" t="t"/>
              <a:pathLst>
                <a:path extrusionOk="0" h="159" w="285">
                  <a:moveTo>
                    <a:pt x="0" y="1"/>
                  </a:moveTo>
                  <a:cubicBezTo>
                    <a:pt x="101" y="48"/>
                    <a:pt x="212" y="92"/>
                    <a:pt x="284" y="159"/>
                  </a:cubicBezTo>
                  <a:cubicBezTo>
                    <a:pt x="212" y="89"/>
                    <a:pt x="101" y="45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7184723" y="5208478"/>
              <a:ext cx="7290" cy="15115"/>
            </a:xfrm>
            <a:custGeom>
              <a:rect b="b" l="l" r="r" t="t"/>
              <a:pathLst>
                <a:path extrusionOk="0" h="396" w="191">
                  <a:moveTo>
                    <a:pt x="1" y="0"/>
                  </a:moveTo>
                  <a:lnTo>
                    <a:pt x="1" y="0"/>
                  </a:lnTo>
                  <a:cubicBezTo>
                    <a:pt x="54" y="136"/>
                    <a:pt x="117" y="269"/>
                    <a:pt x="190" y="395"/>
                  </a:cubicBezTo>
                  <a:cubicBezTo>
                    <a:pt x="124" y="275"/>
                    <a:pt x="54" y="127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6626135" y="3749523"/>
              <a:ext cx="28857" cy="2214"/>
            </a:xfrm>
            <a:custGeom>
              <a:rect b="b" l="l" r="r" t="t"/>
              <a:pathLst>
                <a:path extrusionOk="0" h="58" w="756">
                  <a:moveTo>
                    <a:pt x="394" y="12"/>
                  </a:moveTo>
                  <a:cubicBezTo>
                    <a:pt x="394" y="12"/>
                    <a:pt x="393" y="12"/>
                    <a:pt x="393" y="12"/>
                  </a:cubicBezTo>
                  <a:lnTo>
                    <a:pt x="393" y="12"/>
                  </a:lnTo>
                  <a:cubicBezTo>
                    <a:pt x="409" y="12"/>
                    <a:pt x="424" y="14"/>
                    <a:pt x="436" y="20"/>
                  </a:cubicBezTo>
                  <a:cubicBezTo>
                    <a:pt x="473" y="34"/>
                    <a:pt x="541" y="50"/>
                    <a:pt x="613" y="50"/>
                  </a:cubicBezTo>
                  <a:cubicBezTo>
                    <a:pt x="613" y="50"/>
                    <a:pt x="613" y="50"/>
                    <a:pt x="613" y="50"/>
                  </a:cubicBezTo>
                  <a:lnTo>
                    <a:pt x="613" y="50"/>
                  </a:lnTo>
                  <a:cubicBezTo>
                    <a:pt x="613" y="50"/>
                    <a:pt x="613" y="50"/>
                    <a:pt x="613" y="50"/>
                  </a:cubicBezTo>
                  <a:cubicBezTo>
                    <a:pt x="662" y="50"/>
                    <a:pt x="713" y="43"/>
                    <a:pt x="755" y="23"/>
                  </a:cubicBezTo>
                  <a:lnTo>
                    <a:pt x="755" y="23"/>
                  </a:lnTo>
                  <a:cubicBezTo>
                    <a:pt x="713" y="43"/>
                    <a:pt x="662" y="50"/>
                    <a:pt x="613" y="50"/>
                  </a:cubicBezTo>
                  <a:lnTo>
                    <a:pt x="613" y="50"/>
                  </a:lnTo>
                  <a:cubicBezTo>
                    <a:pt x="542" y="50"/>
                    <a:pt x="474" y="34"/>
                    <a:pt x="439" y="20"/>
                  </a:cubicBezTo>
                  <a:cubicBezTo>
                    <a:pt x="426" y="14"/>
                    <a:pt x="411" y="12"/>
                    <a:pt x="394" y="12"/>
                  </a:cubicBezTo>
                  <a:close/>
                  <a:moveTo>
                    <a:pt x="10" y="1"/>
                  </a:moveTo>
                  <a:cubicBezTo>
                    <a:pt x="0" y="20"/>
                    <a:pt x="3" y="36"/>
                    <a:pt x="32" y="45"/>
                  </a:cubicBezTo>
                  <a:cubicBezTo>
                    <a:pt x="57" y="54"/>
                    <a:pt x="84" y="57"/>
                    <a:pt x="111" y="57"/>
                  </a:cubicBezTo>
                  <a:cubicBezTo>
                    <a:pt x="112" y="57"/>
                    <a:pt x="112" y="57"/>
                    <a:pt x="113" y="57"/>
                  </a:cubicBezTo>
                  <a:lnTo>
                    <a:pt x="113" y="57"/>
                  </a:lnTo>
                  <a:cubicBezTo>
                    <a:pt x="113" y="57"/>
                    <a:pt x="114" y="57"/>
                    <a:pt x="114" y="57"/>
                  </a:cubicBezTo>
                  <a:cubicBezTo>
                    <a:pt x="213" y="57"/>
                    <a:pt x="319" y="12"/>
                    <a:pt x="393" y="12"/>
                  </a:cubicBezTo>
                  <a:lnTo>
                    <a:pt x="393" y="12"/>
                  </a:lnTo>
                  <a:cubicBezTo>
                    <a:pt x="393" y="12"/>
                    <a:pt x="392" y="12"/>
                    <a:pt x="392" y="12"/>
                  </a:cubicBezTo>
                  <a:cubicBezTo>
                    <a:pt x="320" y="12"/>
                    <a:pt x="212" y="57"/>
                    <a:pt x="113" y="57"/>
                  </a:cubicBezTo>
                  <a:lnTo>
                    <a:pt x="113" y="57"/>
                  </a:lnTo>
                  <a:cubicBezTo>
                    <a:pt x="86" y="57"/>
                    <a:pt x="60" y="53"/>
                    <a:pt x="35" y="45"/>
                  </a:cubicBezTo>
                  <a:cubicBezTo>
                    <a:pt x="6" y="36"/>
                    <a:pt x="0" y="20"/>
                    <a:pt x="1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7541274" y="4574198"/>
              <a:ext cx="26795" cy="29315"/>
            </a:xfrm>
            <a:custGeom>
              <a:rect b="b" l="l" r="r" t="t"/>
              <a:pathLst>
                <a:path extrusionOk="0" h="768" w="702">
                  <a:moveTo>
                    <a:pt x="701" y="0"/>
                  </a:moveTo>
                  <a:cubicBezTo>
                    <a:pt x="649" y="69"/>
                    <a:pt x="616" y="163"/>
                    <a:pt x="463" y="265"/>
                  </a:cubicBezTo>
                  <a:lnTo>
                    <a:pt x="463" y="265"/>
                  </a:lnTo>
                  <a:cubicBezTo>
                    <a:pt x="619" y="164"/>
                    <a:pt x="652" y="69"/>
                    <a:pt x="701" y="0"/>
                  </a:cubicBezTo>
                  <a:close/>
                  <a:moveTo>
                    <a:pt x="463" y="265"/>
                  </a:moveTo>
                  <a:cubicBezTo>
                    <a:pt x="440" y="280"/>
                    <a:pt x="414" y="295"/>
                    <a:pt x="386" y="310"/>
                  </a:cubicBezTo>
                  <a:cubicBezTo>
                    <a:pt x="363" y="322"/>
                    <a:pt x="341" y="335"/>
                    <a:pt x="321" y="348"/>
                  </a:cubicBezTo>
                  <a:lnTo>
                    <a:pt x="321" y="348"/>
                  </a:lnTo>
                  <a:cubicBezTo>
                    <a:pt x="341" y="336"/>
                    <a:pt x="361" y="324"/>
                    <a:pt x="382" y="313"/>
                  </a:cubicBezTo>
                  <a:cubicBezTo>
                    <a:pt x="413" y="297"/>
                    <a:pt x="439" y="281"/>
                    <a:pt x="463" y="265"/>
                  </a:cubicBezTo>
                  <a:close/>
                  <a:moveTo>
                    <a:pt x="321" y="348"/>
                  </a:moveTo>
                  <a:lnTo>
                    <a:pt x="321" y="348"/>
                  </a:lnTo>
                  <a:cubicBezTo>
                    <a:pt x="67" y="506"/>
                    <a:pt x="0" y="732"/>
                    <a:pt x="332" y="768"/>
                  </a:cubicBezTo>
                  <a:cubicBezTo>
                    <a:pt x="2" y="730"/>
                    <a:pt x="69" y="510"/>
                    <a:pt x="321" y="3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6532961" y="3761088"/>
              <a:ext cx="39582" cy="6069"/>
            </a:xfrm>
            <a:custGeom>
              <a:rect b="b" l="l" r="r" t="t"/>
              <a:pathLst>
                <a:path extrusionOk="0" h="159" w="1037">
                  <a:moveTo>
                    <a:pt x="1027" y="1"/>
                  </a:moveTo>
                  <a:lnTo>
                    <a:pt x="1027" y="1"/>
                  </a:lnTo>
                  <a:cubicBezTo>
                    <a:pt x="1024" y="64"/>
                    <a:pt x="29" y="55"/>
                    <a:pt x="1" y="159"/>
                  </a:cubicBezTo>
                  <a:cubicBezTo>
                    <a:pt x="29" y="55"/>
                    <a:pt x="1036" y="64"/>
                    <a:pt x="102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6495401" y="3770746"/>
              <a:ext cx="22826" cy="1832"/>
            </a:xfrm>
            <a:custGeom>
              <a:rect b="b" l="l" r="r" t="t"/>
              <a:pathLst>
                <a:path extrusionOk="0" h="48" w="598">
                  <a:moveTo>
                    <a:pt x="597" y="1"/>
                  </a:moveTo>
                  <a:lnTo>
                    <a:pt x="597" y="1"/>
                  </a:lnTo>
                  <a:cubicBezTo>
                    <a:pt x="481" y="7"/>
                    <a:pt x="349" y="10"/>
                    <a:pt x="208" y="10"/>
                  </a:cubicBezTo>
                  <a:cubicBezTo>
                    <a:pt x="166" y="10"/>
                    <a:pt x="123" y="15"/>
                    <a:pt x="80" y="24"/>
                  </a:cubicBezTo>
                  <a:lnTo>
                    <a:pt x="80" y="24"/>
                  </a:lnTo>
                  <a:cubicBezTo>
                    <a:pt x="115" y="16"/>
                    <a:pt x="150" y="13"/>
                    <a:pt x="186" y="13"/>
                  </a:cubicBezTo>
                  <a:cubicBezTo>
                    <a:pt x="194" y="13"/>
                    <a:pt x="201" y="13"/>
                    <a:pt x="208" y="13"/>
                  </a:cubicBezTo>
                  <a:cubicBezTo>
                    <a:pt x="349" y="10"/>
                    <a:pt x="481" y="7"/>
                    <a:pt x="597" y="1"/>
                  </a:cubicBezTo>
                  <a:close/>
                  <a:moveTo>
                    <a:pt x="80" y="24"/>
                  </a:moveTo>
                  <a:cubicBezTo>
                    <a:pt x="53" y="30"/>
                    <a:pt x="26" y="38"/>
                    <a:pt x="0" y="48"/>
                  </a:cubicBezTo>
                  <a:cubicBezTo>
                    <a:pt x="26" y="38"/>
                    <a:pt x="53" y="30"/>
                    <a:pt x="80" y="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7494744" y="4953651"/>
              <a:ext cx="30612" cy="15077"/>
            </a:xfrm>
            <a:custGeom>
              <a:rect b="b" l="l" r="r" t="t"/>
              <a:pathLst>
                <a:path extrusionOk="0" h="395" w="802">
                  <a:moveTo>
                    <a:pt x="801" y="1"/>
                  </a:moveTo>
                  <a:lnTo>
                    <a:pt x="801" y="1"/>
                  </a:lnTo>
                  <a:cubicBezTo>
                    <a:pt x="482" y="207"/>
                    <a:pt x="133" y="395"/>
                    <a:pt x="4" y="395"/>
                  </a:cubicBezTo>
                  <a:lnTo>
                    <a:pt x="4" y="395"/>
                  </a:lnTo>
                  <a:cubicBezTo>
                    <a:pt x="3" y="395"/>
                    <a:pt x="2" y="395"/>
                    <a:pt x="1" y="395"/>
                  </a:cubicBezTo>
                  <a:lnTo>
                    <a:pt x="1" y="395"/>
                  </a:lnTo>
                  <a:cubicBezTo>
                    <a:pt x="2" y="395"/>
                    <a:pt x="3" y="395"/>
                    <a:pt x="4" y="395"/>
                  </a:cubicBezTo>
                  <a:cubicBezTo>
                    <a:pt x="4" y="395"/>
                    <a:pt x="4" y="395"/>
                    <a:pt x="4" y="395"/>
                  </a:cubicBezTo>
                  <a:lnTo>
                    <a:pt x="4" y="395"/>
                  </a:lnTo>
                  <a:cubicBezTo>
                    <a:pt x="4" y="395"/>
                    <a:pt x="4" y="395"/>
                    <a:pt x="4" y="395"/>
                  </a:cubicBezTo>
                  <a:cubicBezTo>
                    <a:pt x="136" y="395"/>
                    <a:pt x="482" y="207"/>
                    <a:pt x="80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7447871" y="4955063"/>
              <a:ext cx="14161" cy="8970"/>
            </a:xfrm>
            <a:custGeom>
              <a:rect b="b" l="l" r="r" t="t"/>
              <a:pathLst>
                <a:path extrusionOk="0" h="235" w="371">
                  <a:moveTo>
                    <a:pt x="1" y="234"/>
                  </a:moveTo>
                  <a:cubicBezTo>
                    <a:pt x="118" y="146"/>
                    <a:pt x="241" y="70"/>
                    <a:pt x="370" y="1"/>
                  </a:cubicBezTo>
                  <a:cubicBezTo>
                    <a:pt x="241" y="70"/>
                    <a:pt x="118" y="146"/>
                    <a:pt x="1" y="2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6557543" y="3744370"/>
              <a:ext cx="33208" cy="8207"/>
            </a:xfrm>
            <a:custGeom>
              <a:rect b="b" l="l" r="r" t="t"/>
              <a:pathLst>
                <a:path extrusionOk="0" h="215" w="870">
                  <a:moveTo>
                    <a:pt x="869" y="0"/>
                  </a:moveTo>
                  <a:cubicBezTo>
                    <a:pt x="821" y="24"/>
                    <a:pt x="768" y="52"/>
                    <a:pt x="702" y="83"/>
                  </a:cubicBezTo>
                  <a:lnTo>
                    <a:pt x="702" y="83"/>
                  </a:lnTo>
                  <a:cubicBezTo>
                    <a:pt x="767" y="53"/>
                    <a:pt x="822" y="26"/>
                    <a:pt x="869" y="0"/>
                  </a:cubicBezTo>
                  <a:close/>
                  <a:moveTo>
                    <a:pt x="702" y="83"/>
                  </a:moveTo>
                  <a:lnTo>
                    <a:pt x="702" y="83"/>
                  </a:lnTo>
                  <a:cubicBezTo>
                    <a:pt x="672" y="97"/>
                    <a:pt x="639" y="111"/>
                    <a:pt x="604" y="126"/>
                  </a:cubicBezTo>
                  <a:cubicBezTo>
                    <a:pt x="640" y="111"/>
                    <a:pt x="672" y="97"/>
                    <a:pt x="702" y="83"/>
                  </a:cubicBezTo>
                  <a:close/>
                  <a:moveTo>
                    <a:pt x="145" y="118"/>
                  </a:moveTo>
                  <a:cubicBezTo>
                    <a:pt x="82" y="118"/>
                    <a:pt x="32" y="132"/>
                    <a:pt x="7" y="180"/>
                  </a:cubicBezTo>
                  <a:cubicBezTo>
                    <a:pt x="31" y="134"/>
                    <a:pt x="82" y="120"/>
                    <a:pt x="145" y="120"/>
                  </a:cubicBezTo>
                  <a:cubicBezTo>
                    <a:pt x="238" y="120"/>
                    <a:pt x="359" y="150"/>
                    <a:pt x="468" y="150"/>
                  </a:cubicBezTo>
                  <a:cubicBezTo>
                    <a:pt x="517" y="150"/>
                    <a:pt x="563" y="144"/>
                    <a:pt x="603" y="127"/>
                  </a:cubicBezTo>
                  <a:lnTo>
                    <a:pt x="603" y="127"/>
                  </a:lnTo>
                  <a:cubicBezTo>
                    <a:pt x="564" y="143"/>
                    <a:pt x="518" y="149"/>
                    <a:pt x="470" y="149"/>
                  </a:cubicBezTo>
                  <a:cubicBezTo>
                    <a:pt x="361" y="149"/>
                    <a:pt x="239" y="118"/>
                    <a:pt x="145" y="118"/>
                  </a:cubicBezTo>
                  <a:close/>
                  <a:moveTo>
                    <a:pt x="7" y="180"/>
                  </a:moveTo>
                  <a:cubicBezTo>
                    <a:pt x="4" y="189"/>
                    <a:pt x="1" y="202"/>
                    <a:pt x="1" y="215"/>
                  </a:cubicBezTo>
                  <a:cubicBezTo>
                    <a:pt x="1" y="202"/>
                    <a:pt x="4" y="193"/>
                    <a:pt x="7" y="18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7153767" y="5099921"/>
              <a:ext cx="1221" cy="992"/>
            </a:xfrm>
            <a:custGeom>
              <a:rect b="b" l="l" r="r" t="t"/>
              <a:pathLst>
                <a:path extrusionOk="0" h="26" w="32">
                  <a:moveTo>
                    <a:pt x="0" y="0"/>
                  </a:moveTo>
                  <a:lnTo>
                    <a:pt x="0" y="0"/>
                  </a:lnTo>
                  <a:cubicBezTo>
                    <a:pt x="10" y="7"/>
                    <a:pt x="23" y="16"/>
                    <a:pt x="32" y="25"/>
                  </a:cubicBezTo>
                  <a:cubicBezTo>
                    <a:pt x="26" y="13"/>
                    <a:pt x="13" y="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6678772" y="3742538"/>
              <a:ext cx="17825" cy="4771"/>
            </a:xfrm>
            <a:custGeom>
              <a:rect b="b" l="l" r="r" t="t"/>
              <a:pathLst>
                <a:path extrusionOk="0" h="125" w="467">
                  <a:moveTo>
                    <a:pt x="462" y="70"/>
                  </a:moveTo>
                  <a:cubicBezTo>
                    <a:pt x="465" y="74"/>
                    <a:pt x="466" y="78"/>
                    <a:pt x="467" y="82"/>
                  </a:cubicBezTo>
                  <a:lnTo>
                    <a:pt x="467" y="82"/>
                  </a:lnTo>
                  <a:cubicBezTo>
                    <a:pt x="467" y="78"/>
                    <a:pt x="465" y="74"/>
                    <a:pt x="462" y="70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06" y="60"/>
                    <a:pt x="288" y="124"/>
                    <a:pt x="391" y="124"/>
                  </a:cubicBezTo>
                  <a:cubicBezTo>
                    <a:pt x="430" y="124"/>
                    <a:pt x="458" y="115"/>
                    <a:pt x="465" y="92"/>
                  </a:cubicBezTo>
                  <a:cubicBezTo>
                    <a:pt x="466" y="89"/>
                    <a:pt x="467" y="86"/>
                    <a:pt x="467" y="82"/>
                  </a:cubicBezTo>
                  <a:lnTo>
                    <a:pt x="467" y="82"/>
                  </a:lnTo>
                  <a:cubicBezTo>
                    <a:pt x="467" y="84"/>
                    <a:pt x="466" y="87"/>
                    <a:pt x="465" y="89"/>
                  </a:cubicBezTo>
                  <a:cubicBezTo>
                    <a:pt x="458" y="113"/>
                    <a:pt x="430" y="123"/>
                    <a:pt x="390" y="123"/>
                  </a:cubicBezTo>
                  <a:cubicBezTo>
                    <a:pt x="287" y="123"/>
                    <a:pt x="105" y="58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6808705" y="3699176"/>
              <a:ext cx="70233" cy="7367"/>
            </a:xfrm>
            <a:custGeom>
              <a:rect b="b" l="l" r="r" t="t"/>
              <a:pathLst>
                <a:path extrusionOk="0" h="193" w="1840">
                  <a:moveTo>
                    <a:pt x="136" y="8"/>
                  </a:moveTo>
                  <a:cubicBezTo>
                    <a:pt x="120" y="9"/>
                    <a:pt x="105" y="9"/>
                    <a:pt x="91" y="10"/>
                  </a:cubicBezTo>
                  <a:cubicBezTo>
                    <a:pt x="78" y="10"/>
                    <a:pt x="66" y="11"/>
                    <a:pt x="56" y="11"/>
                  </a:cubicBezTo>
                  <a:lnTo>
                    <a:pt x="56" y="11"/>
                  </a:lnTo>
                  <a:cubicBezTo>
                    <a:pt x="67" y="11"/>
                    <a:pt x="80" y="10"/>
                    <a:pt x="94" y="10"/>
                  </a:cubicBezTo>
                  <a:cubicBezTo>
                    <a:pt x="107" y="9"/>
                    <a:pt x="121" y="9"/>
                    <a:pt x="136" y="8"/>
                  </a:cubicBezTo>
                  <a:close/>
                  <a:moveTo>
                    <a:pt x="3" y="0"/>
                  </a:moveTo>
                  <a:lnTo>
                    <a:pt x="3" y="0"/>
                  </a:lnTo>
                  <a:cubicBezTo>
                    <a:pt x="0" y="7"/>
                    <a:pt x="14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lnTo>
                    <a:pt x="50" y="11"/>
                  </a:lnTo>
                  <a:cubicBezTo>
                    <a:pt x="17" y="11"/>
                    <a:pt x="3" y="7"/>
                    <a:pt x="3" y="0"/>
                  </a:cubicBezTo>
                  <a:close/>
                  <a:moveTo>
                    <a:pt x="56" y="11"/>
                  </a:moveTo>
                  <a:cubicBezTo>
                    <a:pt x="54" y="11"/>
                    <a:pt x="52" y="11"/>
                    <a:pt x="50" y="11"/>
                  </a:cubicBezTo>
                  <a:lnTo>
                    <a:pt x="50" y="11"/>
                  </a:lnTo>
                  <a:cubicBezTo>
                    <a:pt x="51" y="11"/>
                    <a:pt x="51" y="11"/>
                    <a:pt x="51" y="11"/>
                  </a:cubicBezTo>
                  <a:cubicBezTo>
                    <a:pt x="53" y="11"/>
                    <a:pt x="54" y="11"/>
                    <a:pt x="56" y="11"/>
                  </a:cubicBezTo>
                  <a:close/>
                  <a:moveTo>
                    <a:pt x="179" y="8"/>
                  </a:moveTo>
                  <a:cubicBezTo>
                    <a:pt x="164" y="8"/>
                    <a:pt x="150" y="8"/>
                    <a:pt x="136" y="8"/>
                  </a:cubicBezTo>
                  <a:lnTo>
                    <a:pt x="136" y="8"/>
                  </a:lnTo>
                  <a:cubicBezTo>
                    <a:pt x="148" y="8"/>
                    <a:pt x="160" y="8"/>
                    <a:pt x="172" y="8"/>
                  </a:cubicBezTo>
                  <a:cubicBezTo>
                    <a:pt x="405" y="8"/>
                    <a:pt x="776" y="42"/>
                    <a:pt x="827" y="120"/>
                  </a:cubicBezTo>
                  <a:cubicBezTo>
                    <a:pt x="777" y="40"/>
                    <a:pt x="409" y="8"/>
                    <a:pt x="179" y="8"/>
                  </a:cubicBezTo>
                  <a:close/>
                  <a:moveTo>
                    <a:pt x="827" y="120"/>
                  </a:moveTo>
                  <a:cubicBezTo>
                    <a:pt x="847" y="155"/>
                    <a:pt x="994" y="162"/>
                    <a:pt x="1170" y="162"/>
                  </a:cubicBezTo>
                  <a:cubicBezTo>
                    <a:pt x="1300" y="162"/>
                    <a:pt x="1446" y="158"/>
                    <a:pt x="1568" y="158"/>
                  </a:cubicBezTo>
                  <a:cubicBezTo>
                    <a:pt x="1723" y="158"/>
                    <a:pt x="1840" y="164"/>
                    <a:pt x="1840" y="193"/>
                  </a:cubicBezTo>
                  <a:cubicBezTo>
                    <a:pt x="1840" y="193"/>
                    <a:pt x="1840" y="190"/>
                    <a:pt x="1840" y="190"/>
                  </a:cubicBezTo>
                  <a:cubicBezTo>
                    <a:pt x="1840" y="162"/>
                    <a:pt x="1725" y="156"/>
                    <a:pt x="1572" y="156"/>
                  </a:cubicBezTo>
                  <a:cubicBezTo>
                    <a:pt x="1448" y="156"/>
                    <a:pt x="1299" y="160"/>
                    <a:pt x="1167" y="160"/>
                  </a:cubicBezTo>
                  <a:cubicBezTo>
                    <a:pt x="992" y="160"/>
                    <a:pt x="847" y="153"/>
                    <a:pt x="827" y="1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0"/>
            <p:cNvSpPr/>
            <p:nvPr/>
          </p:nvSpPr>
          <p:spPr>
            <a:xfrm>
              <a:off x="7230260" y="5314630"/>
              <a:ext cx="1603" cy="878"/>
            </a:xfrm>
            <a:custGeom>
              <a:rect b="b" l="l" r="r" t="t"/>
              <a:pathLst>
                <a:path extrusionOk="0" h="23" w="42">
                  <a:moveTo>
                    <a:pt x="1" y="0"/>
                  </a:moveTo>
                  <a:cubicBezTo>
                    <a:pt x="14" y="7"/>
                    <a:pt x="29" y="13"/>
                    <a:pt x="42" y="23"/>
                  </a:cubicBezTo>
                  <a:cubicBezTo>
                    <a:pt x="29" y="13"/>
                    <a:pt x="17" y="4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7231825" y="5315470"/>
              <a:ext cx="534" cy="534"/>
            </a:xfrm>
            <a:custGeom>
              <a:rect b="b" l="l" r="r" t="t"/>
              <a:pathLst>
                <a:path extrusionOk="0" h="14" w="14">
                  <a:moveTo>
                    <a:pt x="1" y="1"/>
                  </a:moveTo>
                  <a:lnTo>
                    <a:pt x="14" y="13"/>
                  </a:lnTo>
                  <a:cubicBezTo>
                    <a:pt x="10" y="10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7212817" y="5357534"/>
              <a:ext cx="1336" cy="2061"/>
            </a:xfrm>
            <a:custGeom>
              <a:rect b="b" l="l" r="r" t="t"/>
              <a:pathLst>
                <a:path extrusionOk="0" h="54" w="35">
                  <a:moveTo>
                    <a:pt x="35" y="0"/>
                  </a:moveTo>
                  <a:cubicBezTo>
                    <a:pt x="25" y="19"/>
                    <a:pt x="13" y="38"/>
                    <a:pt x="0" y="54"/>
                  </a:cubicBezTo>
                  <a:cubicBezTo>
                    <a:pt x="13" y="38"/>
                    <a:pt x="25" y="19"/>
                    <a:pt x="3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6458757" y="3784220"/>
              <a:ext cx="10268" cy="6794"/>
            </a:xfrm>
            <a:custGeom>
              <a:rect b="b" l="l" r="r" t="t"/>
              <a:pathLst>
                <a:path extrusionOk="0" h="178" w="269">
                  <a:moveTo>
                    <a:pt x="269" y="1"/>
                  </a:moveTo>
                  <a:cubicBezTo>
                    <a:pt x="149" y="33"/>
                    <a:pt x="70" y="74"/>
                    <a:pt x="7" y="171"/>
                  </a:cubicBezTo>
                  <a:lnTo>
                    <a:pt x="0" y="178"/>
                  </a:lnTo>
                  <a:lnTo>
                    <a:pt x="7" y="171"/>
                  </a:lnTo>
                  <a:cubicBezTo>
                    <a:pt x="70" y="74"/>
                    <a:pt x="149" y="33"/>
                    <a:pt x="26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6937225" y="3715665"/>
              <a:ext cx="5000" cy="878"/>
            </a:xfrm>
            <a:custGeom>
              <a:rect b="b" l="l" r="r" t="t"/>
              <a:pathLst>
                <a:path extrusionOk="0" h="23" w="131">
                  <a:moveTo>
                    <a:pt x="130" y="23"/>
                  </a:moveTo>
                  <a:cubicBezTo>
                    <a:pt x="89" y="7"/>
                    <a:pt x="45" y="1"/>
                    <a:pt x="1" y="1"/>
                  </a:cubicBezTo>
                  <a:cubicBezTo>
                    <a:pt x="45" y="1"/>
                    <a:pt x="89" y="7"/>
                    <a:pt x="130" y="2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6856991" y="5560067"/>
              <a:ext cx="38" cy="534"/>
            </a:xfrm>
            <a:custGeom>
              <a:rect b="b" l="l" r="r" t="t"/>
              <a:pathLst>
                <a:path extrusionOk="0" h="14" w="1">
                  <a:moveTo>
                    <a:pt x="0" y="13"/>
                  </a:moveTo>
                  <a:lnTo>
                    <a:pt x="0" y="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6161485" y="4059582"/>
              <a:ext cx="21604" cy="3893"/>
            </a:xfrm>
            <a:custGeom>
              <a:rect b="b" l="l" r="r" t="t"/>
              <a:pathLst>
                <a:path extrusionOk="0" h="102" w="566">
                  <a:moveTo>
                    <a:pt x="86" y="25"/>
                  </a:moveTo>
                  <a:cubicBezTo>
                    <a:pt x="54" y="32"/>
                    <a:pt x="26" y="38"/>
                    <a:pt x="1" y="44"/>
                  </a:cubicBezTo>
                  <a:cubicBezTo>
                    <a:pt x="26" y="38"/>
                    <a:pt x="54" y="32"/>
                    <a:pt x="86" y="25"/>
                  </a:cubicBezTo>
                  <a:cubicBezTo>
                    <a:pt x="215" y="0"/>
                    <a:pt x="389" y="38"/>
                    <a:pt x="566" y="101"/>
                  </a:cubicBezTo>
                  <a:cubicBezTo>
                    <a:pt x="389" y="38"/>
                    <a:pt x="215" y="0"/>
                    <a:pt x="86" y="2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7197739" y="5231838"/>
              <a:ext cx="649" cy="763"/>
            </a:xfrm>
            <a:custGeom>
              <a:rect b="b" l="l" r="r" t="t"/>
              <a:pathLst>
                <a:path extrusionOk="0" h="20" w="17">
                  <a:moveTo>
                    <a:pt x="1" y="1"/>
                  </a:moveTo>
                  <a:lnTo>
                    <a:pt x="16" y="20"/>
                  </a:lnTo>
                  <a:cubicBezTo>
                    <a:pt x="13" y="10"/>
                    <a:pt x="7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6683009" y="3728567"/>
              <a:ext cx="32177" cy="3283"/>
            </a:xfrm>
            <a:custGeom>
              <a:rect b="b" l="l" r="r" t="t"/>
              <a:pathLst>
                <a:path extrusionOk="0" h="86" w="843">
                  <a:moveTo>
                    <a:pt x="588" y="1"/>
                  </a:moveTo>
                  <a:cubicBezTo>
                    <a:pt x="364" y="1"/>
                    <a:pt x="101" y="24"/>
                    <a:pt x="0" y="86"/>
                  </a:cubicBezTo>
                  <a:cubicBezTo>
                    <a:pt x="104" y="24"/>
                    <a:pt x="368" y="2"/>
                    <a:pt x="592" y="2"/>
                  </a:cubicBezTo>
                  <a:cubicBezTo>
                    <a:pt x="689" y="2"/>
                    <a:pt x="778" y="6"/>
                    <a:pt x="843" y="13"/>
                  </a:cubicBezTo>
                  <a:cubicBezTo>
                    <a:pt x="777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6761564" y="3670128"/>
              <a:ext cx="25917" cy="6794"/>
            </a:xfrm>
            <a:custGeom>
              <a:rect b="b" l="l" r="r" t="t"/>
              <a:pathLst>
                <a:path extrusionOk="0" h="178" w="679">
                  <a:moveTo>
                    <a:pt x="679" y="1"/>
                  </a:moveTo>
                  <a:cubicBezTo>
                    <a:pt x="582" y="25"/>
                    <a:pt x="465" y="58"/>
                    <a:pt x="319" y="91"/>
                  </a:cubicBezTo>
                  <a:lnTo>
                    <a:pt x="319" y="91"/>
                  </a:lnTo>
                  <a:cubicBezTo>
                    <a:pt x="465" y="59"/>
                    <a:pt x="580" y="27"/>
                    <a:pt x="679" y="1"/>
                  </a:cubicBezTo>
                  <a:close/>
                  <a:moveTo>
                    <a:pt x="319" y="91"/>
                  </a:moveTo>
                  <a:cubicBezTo>
                    <a:pt x="274" y="101"/>
                    <a:pt x="226" y="111"/>
                    <a:pt x="174" y="120"/>
                  </a:cubicBezTo>
                  <a:cubicBezTo>
                    <a:pt x="114" y="133"/>
                    <a:pt x="57" y="152"/>
                    <a:pt x="0" y="177"/>
                  </a:cubicBezTo>
                  <a:cubicBezTo>
                    <a:pt x="57" y="152"/>
                    <a:pt x="114" y="133"/>
                    <a:pt x="177" y="120"/>
                  </a:cubicBezTo>
                  <a:cubicBezTo>
                    <a:pt x="227" y="111"/>
                    <a:pt x="275" y="101"/>
                    <a:pt x="319" y="9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6806529" y="3669288"/>
              <a:ext cx="40498" cy="17749"/>
            </a:xfrm>
            <a:custGeom>
              <a:rect b="b" l="l" r="r" t="t"/>
              <a:pathLst>
                <a:path extrusionOk="0" h="465" w="1061">
                  <a:moveTo>
                    <a:pt x="0" y="0"/>
                  </a:moveTo>
                  <a:lnTo>
                    <a:pt x="0" y="0"/>
                  </a:lnTo>
                  <a:cubicBezTo>
                    <a:pt x="148" y="35"/>
                    <a:pt x="316" y="92"/>
                    <a:pt x="461" y="136"/>
                  </a:cubicBezTo>
                  <a:cubicBezTo>
                    <a:pt x="672" y="199"/>
                    <a:pt x="890" y="136"/>
                    <a:pt x="981" y="262"/>
                  </a:cubicBezTo>
                  <a:cubicBezTo>
                    <a:pt x="890" y="133"/>
                    <a:pt x="672" y="199"/>
                    <a:pt x="461" y="133"/>
                  </a:cubicBezTo>
                  <a:cubicBezTo>
                    <a:pt x="316" y="89"/>
                    <a:pt x="148" y="35"/>
                    <a:pt x="0" y="0"/>
                  </a:cubicBezTo>
                  <a:close/>
                  <a:moveTo>
                    <a:pt x="981" y="262"/>
                  </a:moveTo>
                  <a:cubicBezTo>
                    <a:pt x="1026" y="325"/>
                    <a:pt x="1060" y="373"/>
                    <a:pt x="1060" y="410"/>
                  </a:cubicBezTo>
                  <a:lnTo>
                    <a:pt x="1060" y="410"/>
                  </a:lnTo>
                  <a:cubicBezTo>
                    <a:pt x="1060" y="372"/>
                    <a:pt x="1026" y="323"/>
                    <a:pt x="981" y="262"/>
                  </a:cubicBezTo>
                  <a:close/>
                  <a:moveTo>
                    <a:pt x="1060" y="410"/>
                  </a:moveTo>
                  <a:cubicBezTo>
                    <a:pt x="1060" y="432"/>
                    <a:pt x="1049" y="450"/>
                    <a:pt x="1023" y="464"/>
                  </a:cubicBezTo>
                  <a:cubicBezTo>
                    <a:pt x="1049" y="450"/>
                    <a:pt x="1060" y="432"/>
                    <a:pt x="1060" y="4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7220031" y="5314401"/>
              <a:ext cx="2099" cy="992"/>
            </a:xfrm>
            <a:custGeom>
              <a:rect b="b" l="l" r="r" t="t"/>
              <a:pathLst>
                <a:path extrusionOk="0" h="26" w="55">
                  <a:moveTo>
                    <a:pt x="54" y="0"/>
                  </a:moveTo>
                  <a:lnTo>
                    <a:pt x="54" y="0"/>
                  </a:lnTo>
                  <a:cubicBezTo>
                    <a:pt x="35" y="3"/>
                    <a:pt x="16" y="13"/>
                    <a:pt x="1" y="25"/>
                  </a:cubicBezTo>
                  <a:cubicBezTo>
                    <a:pt x="16" y="13"/>
                    <a:pt x="35" y="6"/>
                    <a:pt x="5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0"/>
            <p:cNvSpPr/>
            <p:nvPr/>
          </p:nvSpPr>
          <p:spPr>
            <a:xfrm>
              <a:off x="7198350" y="5232563"/>
              <a:ext cx="649" cy="1603"/>
            </a:xfrm>
            <a:custGeom>
              <a:rect b="b" l="l" r="r" t="t"/>
              <a:pathLst>
                <a:path extrusionOk="0" h="42" w="17">
                  <a:moveTo>
                    <a:pt x="0" y="1"/>
                  </a:moveTo>
                  <a:cubicBezTo>
                    <a:pt x="10" y="13"/>
                    <a:pt x="16" y="26"/>
                    <a:pt x="16" y="42"/>
                  </a:cubicBezTo>
                  <a:cubicBezTo>
                    <a:pt x="16" y="26"/>
                    <a:pt x="13" y="1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0"/>
            <p:cNvSpPr/>
            <p:nvPr/>
          </p:nvSpPr>
          <p:spPr>
            <a:xfrm>
              <a:off x="6253132" y="3924497"/>
              <a:ext cx="72638" cy="28284"/>
            </a:xfrm>
            <a:custGeom>
              <a:rect b="b" l="l" r="r" t="t"/>
              <a:pathLst>
                <a:path extrusionOk="0" h="741" w="1903">
                  <a:moveTo>
                    <a:pt x="0" y="1"/>
                  </a:moveTo>
                  <a:lnTo>
                    <a:pt x="0" y="1"/>
                  </a:lnTo>
                  <a:cubicBezTo>
                    <a:pt x="322" y="51"/>
                    <a:pt x="697" y="158"/>
                    <a:pt x="905" y="322"/>
                  </a:cubicBezTo>
                  <a:cubicBezTo>
                    <a:pt x="1168" y="528"/>
                    <a:pt x="1533" y="741"/>
                    <a:pt x="1771" y="741"/>
                  </a:cubicBezTo>
                  <a:cubicBezTo>
                    <a:pt x="1821" y="741"/>
                    <a:pt x="1866" y="731"/>
                    <a:pt x="1902" y="711"/>
                  </a:cubicBezTo>
                  <a:lnTo>
                    <a:pt x="1902" y="711"/>
                  </a:lnTo>
                  <a:cubicBezTo>
                    <a:pt x="1866" y="731"/>
                    <a:pt x="1821" y="740"/>
                    <a:pt x="1772" y="740"/>
                  </a:cubicBezTo>
                  <a:cubicBezTo>
                    <a:pt x="1533" y="740"/>
                    <a:pt x="1169" y="529"/>
                    <a:pt x="908" y="322"/>
                  </a:cubicBezTo>
                  <a:cubicBezTo>
                    <a:pt x="700" y="158"/>
                    <a:pt x="322" y="51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7807666" y="4445983"/>
              <a:ext cx="534" cy="534"/>
            </a:xfrm>
            <a:custGeom>
              <a:rect b="b" l="l" r="r" t="t"/>
              <a:pathLst>
                <a:path extrusionOk="0" h="14" w="14">
                  <a:moveTo>
                    <a:pt x="14" y="1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0"/>
            <p:cNvSpPr/>
            <p:nvPr/>
          </p:nvSpPr>
          <p:spPr>
            <a:xfrm>
              <a:off x="7615478" y="4535264"/>
              <a:ext cx="38" cy="153"/>
            </a:xfrm>
            <a:custGeom>
              <a:rect b="b" l="l" r="r" t="t"/>
              <a:pathLst>
                <a:path extrusionOk="0" h="4" w="1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0"/>
            <p:cNvSpPr/>
            <p:nvPr/>
          </p:nvSpPr>
          <p:spPr>
            <a:xfrm>
              <a:off x="6216451" y="3914114"/>
              <a:ext cx="14734" cy="8741"/>
            </a:xfrm>
            <a:custGeom>
              <a:rect b="b" l="l" r="r" t="t"/>
              <a:pathLst>
                <a:path extrusionOk="0" h="229" w="386">
                  <a:moveTo>
                    <a:pt x="20" y="1"/>
                  </a:moveTo>
                  <a:cubicBezTo>
                    <a:pt x="14" y="1"/>
                    <a:pt x="7" y="1"/>
                    <a:pt x="0" y="1"/>
                  </a:cubicBezTo>
                  <a:lnTo>
                    <a:pt x="0" y="1"/>
                  </a:lnTo>
                  <a:cubicBezTo>
                    <a:pt x="7" y="1"/>
                    <a:pt x="13" y="1"/>
                    <a:pt x="20" y="1"/>
                  </a:cubicBezTo>
                  <a:cubicBezTo>
                    <a:pt x="302" y="1"/>
                    <a:pt x="212" y="203"/>
                    <a:pt x="385" y="228"/>
                  </a:cubicBezTo>
                  <a:cubicBezTo>
                    <a:pt x="213" y="200"/>
                    <a:pt x="302" y="1"/>
                    <a:pt x="2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0"/>
            <p:cNvSpPr/>
            <p:nvPr/>
          </p:nvSpPr>
          <p:spPr>
            <a:xfrm>
              <a:off x="6183662" y="3936291"/>
              <a:ext cx="33551" cy="8016"/>
            </a:xfrm>
            <a:custGeom>
              <a:rect b="b" l="l" r="r" t="t"/>
              <a:pathLst>
                <a:path extrusionOk="0" h="210" w="879">
                  <a:moveTo>
                    <a:pt x="547" y="114"/>
                  </a:moveTo>
                  <a:cubicBezTo>
                    <a:pt x="648" y="178"/>
                    <a:pt x="761" y="209"/>
                    <a:pt x="878" y="203"/>
                  </a:cubicBezTo>
                  <a:cubicBezTo>
                    <a:pt x="761" y="209"/>
                    <a:pt x="648" y="178"/>
                    <a:pt x="547" y="114"/>
                  </a:cubicBezTo>
                  <a:cubicBezTo>
                    <a:pt x="383" y="1"/>
                    <a:pt x="162" y="7"/>
                    <a:pt x="1" y="127"/>
                  </a:cubicBezTo>
                  <a:cubicBezTo>
                    <a:pt x="162" y="7"/>
                    <a:pt x="383" y="1"/>
                    <a:pt x="547" y="1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6301991" y="3860752"/>
              <a:ext cx="91264" cy="6413"/>
            </a:xfrm>
            <a:custGeom>
              <a:rect b="b" l="l" r="r" t="t"/>
              <a:pathLst>
                <a:path extrusionOk="0" h="168" w="2391">
                  <a:moveTo>
                    <a:pt x="2390" y="54"/>
                  </a:moveTo>
                  <a:lnTo>
                    <a:pt x="2390" y="54"/>
                  </a:lnTo>
                  <a:cubicBezTo>
                    <a:pt x="2364" y="75"/>
                    <a:pt x="2338" y="89"/>
                    <a:pt x="2311" y="92"/>
                  </a:cubicBezTo>
                  <a:lnTo>
                    <a:pt x="2311" y="92"/>
                  </a:lnTo>
                  <a:cubicBezTo>
                    <a:pt x="2339" y="90"/>
                    <a:pt x="2364" y="76"/>
                    <a:pt x="2390" y="54"/>
                  </a:cubicBezTo>
                  <a:close/>
                  <a:moveTo>
                    <a:pt x="2050" y="1"/>
                  </a:moveTo>
                  <a:cubicBezTo>
                    <a:pt x="1965" y="1"/>
                    <a:pt x="1855" y="19"/>
                    <a:pt x="1726" y="39"/>
                  </a:cubicBezTo>
                  <a:lnTo>
                    <a:pt x="1726" y="39"/>
                  </a:lnTo>
                  <a:cubicBezTo>
                    <a:pt x="1852" y="20"/>
                    <a:pt x="1961" y="2"/>
                    <a:pt x="2045" y="2"/>
                  </a:cubicBezTo>
                  <a:cubicBezTo>
                    <a:pt x="2113" y="2"/>
                    <a:pt x="2164" y="13"/>
                    <a:pt x="2198" y="45"/>
                  </a:cubicBezTo>
                  <a:cubicBezTo>
                    <a:pt x="2235" y="79"/>
                    <a:pt x="2268" y="93"/>
                    <a:pt x="2299" y="93"/>
                  </a:cubicBezTo>
                  <a:cubicBezTo>
                    <a:pt x="2303" y="93"/>
                    <a:pt x="2307" y="93"/>
                    <a:pt x="2311" y="92"/>
                  </a:cubicBezTo>
                  <a:lnTo>
                    <a:pt x="2311" y="92"/>
                  </a:lnTo>
                  <a:cubicBezTo>
                    <a:pt x="2308" y="93"/>
                    <a:pt x="2305" y="93"/>
                    <a:pt x="2303" y="93"/>
                  </a:cubicBezTo>
                  <a:cubicBezTo>
                    <a:pt x="2272" y="93"/>
                    <a:pt x="2239" y="78"/>
                    <a:pt x="2201" y="41"/>
                  </a:cubicBezTo>
                  <a:cubicBezTo>
                    <a:pt x="2167" y="12"/>
                    <a:pt x="2116" y="1"/>
                    <a:pt x="2050" y="1"/>
                  </a:cubicBezTo>
                  <a:close/>
                  <a:moveTo>
                    <a:pt x="1726" y="39"/>
                  </a:moveTo>
                  <a:cubicBezTo>
                    <a:pt x="1595" y="60"/>
                    <a:pt x="1445" y="82"/>
                    <a:pt x="1282" y="89"/>
                  </a:cubicBezTo>
                  <a:cubicBezTo>
                    <a:pt x="957" y="101"/>
                    <a:pt x="379" y="124"/>
                    <a:pt x="1" y="168"/>
                  </a:cubicBezTo>
                  <a:cubicBezTo>
                    <a:pt x="376" y="127"/>
                    <a:pt x="957" y="101"/>
                    <a:pt x="1285" y="89"/>
                  </a:cubicBezTo>
                  <a:cubicBezTo>
                    <a:pt x="1447" y="82"/>
                    <a:pt x="1596" y="60"/>
                    <a:pt x="1726" y="3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6142705" y="3934993"/>
              <a:ext cx="2061" cy="2901"/>
            </a:xfrm>
            <a:custGeom>
              <a:rect b="b" l="l" r="r" t="t"/>
              <a:pathLst>
                <a:path extrusionOk="0" h="76" w="54">
                  <a:moveTo>
                    <a:pt x="54" y="0"/>
                  </a:moveTo>
                  <a:lnTo>
                    <a:pt x="54" y="0"/>
                  </a:lnTo>
                  <a:cubicBezTo>
                    <a:pt x="38" y="25"/>
                    <a:pt x="19" y="51"/>
                    <a:pt x="0" y="76"/>
                  </a:cubicBezTo>
                  <a:cubicBezTo>
                    <a:pt x="19" y="54"/>
                    <a:pt x="38" y="25"/>
                    <a:pt x="5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0"/>
            <p:cNvSpPr/>
            <p:nvPr/>
          </p:nvSpPr>
          <p:spPr>
            <a:xfrm>
              <a:off x="6770611" y="5768783"/>
              <a:ext cx="382" cy="1221"/>
            </a:xfrm>
            <a:custGeom>
              <a:rect b="b" l="l" r="r" t="t"/>
              <a:pathLst>
                <a:path extrusionOk="0" h="32" w="10">
                  <a:moveTo>
                    <a:pt x="9" y="32"/>
                  </a:moveTo>
                  <a:cubicBezTo>
                    <a:pt x="6" y="22"/>
                    <a:pt x="3" y="10"/>
                    <a:pt x="0" y="0"/>
                  </a:cubicBezTo>
                  <a:cubicBezTo>
                    <a:pt x="3" y="10"/>
                    <a:pt x="6" y="22"/>
                    <a:pt x="9" y="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6148354" y="3903121"/>
              <a:ext cx="19123" cy="23589"/>
            </a:xfrm>
            <a:custGeom>
              <a:rect b="b" l="l" r="r" t="t"/>
              <a:pathLst>
                <a:path extrusionOk="0" h="618" w="501">
                  <a:moveTo>
                    <a:pt x="94" y="0"/>
                  </a:moveTo>
                  <a:cubicBezTo>
                    <a:pt x="49" y="0"/>
                    <a:pt x="19" y="17"/>
                    <a:pt x="1" y="40"/>
                  </a:cubicBezTo>
                  <a:cubicBezTo>
                    <a:pt x="22" y="17"/>
                    <a:pt x="51" y="1"/>
                    <a:pt x="94" y="0"/>
                  </a:cubicBezTo>
                  <a:lnTo>
                    <a:pt x="94" y="0"/>
                  </a:lnTo>
                  <a:cubicBezTo>
                    <a:pt x="117" y="0"/>
                    <a:pt x="144" y="5"/>
                    <a:pt x="174" y="14"/>
                  </a:cubicBezTo>
                  <a:cubicBezTo>
                    <a:pt x="143" y="5"/>
                    <a:pt x="117" y="0"/>
                    <a:pt x="95" y="0"/>
                  </a:cubicBezTo>
                  <a:cubicBezTo>
                    <a:pt x="95" y="0"/>
                    <a:pt x="94" y="0"/>
                    <a:pt x="94" y="0"/>
                  </a:cubicBezTo>
                  <a:lnTo>
                    <a:pt x="94" y="0"/>
                  </a:lnTo>
                  <a:cubicBezTo>
                    <a:pt x="94" y="0"/>
                    <a:pt x="94" y="0"/>
                    <a:pt x="94" y="0"/>
                  </a:cubicBezTo>
                  <a:close/>
                  <a:moveTo>
                    <a:pt x="175" y="14"/>
                  </a:moveTo>
                  <a:cubicBezTo>
                    <a:pt x="351" y="70"/>
                    <a:pt x="500" y="322"/>
                    <a:pt x="500" y="553"/>
                  </a:cubicBezTo>
                  <a:lnTo>
                    <a:pt x="500" y="553"/>
                  </a:lnTo>
                  <a:cubicBezTo>
                    <a:pt x="500" y="320"/>
                    <a:pt x="351" y="70"/>
                    <a:pt x="175" y="14"/>
                  </a:cubicBezTo>
                  <a:close/>
                  <a:moveTo>
                    <a:pt x="500" y="553"/>
                  </a:moveTo>
                  <a:cubicBezTo>
                    <a:pt x="500" y="575"/>
                    <a:pt x="499" y="596"/>
                    <a:pt x="496" y="617"/>
                  </a:cubicBezTo>
                  <a:cubicBezTo>
                    <a:pt x="499" y="596"/>
                    <a:pt x="500" y="575"/>
                    <a:pt x="500" y="55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6155607" y="3939307"/>
              <a:ext cx="80501" cy="49926"/>
            </a:xfrm>
            <a:custGeom>
              <a:rect b="b" l="l" r="r" t="t"/>
              <a:pathLst>
                <a:path extrusionOk="0" h="1308" w="2109">
                  <a:moveTo>
                    <a:pt x="152" y="1"/>
                  </a:moveTo>
                  <a:cubicBezTo>
                    <a:pt x="47" y="193"/>
                    <a:pt x="0" y="364"/>
                    <a:pt x="101" y="449"/>
                  </a:cubicBezTo>
                  <a:cubicBezTo>
                    <a:pt x="231" y="559"/>
                    <a:pt x="0" y="705"/>
                    <a:pt x="139" y="850"/>
                  </a:cubicBezTo>
                  <a:cubicBezTo>
                    <a:pt x="140" y="851"/>
                    <a:pt x="142" y="853"/>
                    <a:pt x="143" y="854"/>
                  </a:cubicBezTo>
                  <a:lnTo>
                    <a:pt x="143" y="854"/>
                  </a:lnTo>
                  <a:cubicBezTo>
                    <a:pt x="143" y="854"/>
                    <a:pt x="143" y="853"/>
                    <a:pt x="142" y="853"/>
                  </a:cubicBezTo>
                  <a:cubicBezTo>
                    <a:pt x="6" y="708"/>
                    <a:pt x="231" y="559"/>
                    <a:pt x="104" y="449"/>
                  </a:cubicBezTo>
                  <a:cubicBezTo>
                    <a:pt x="3" y="361"/>
                    <a:pt x="51" y="193"/>
                    <a:pt x="152" y="1"/>
                  </a:cubicBezTo>
                  <a:close/>
                  <a:moveTo>
                    <a:pt x="143" y="854"/>
                  </a:moveTo>
                  <a:lnTo>
                    <a:pt x="143" y="854"/>
                  </a:lnTo>
                  <a:cubicBezTo>
                    <a:pt x="167" y="878"/>
                    <a:pt x="207" y="893"/>
                    <a:pt x="259" y="901"/>
                  </a:cubicBezTo>
                  <a:lnTo>
                    <a:pt x="259" y="901"/>
                  </a:lnTo>
                  <a:cubicBezTo>
                    <a:pt x="208" y="893"/>
                    <a:pt x="168" y="878"/>
                    <a:pt x="143" y="854"/>
                  </a:cubicBezTo>
                  <a:close/>
                  <a:moveTo>
                    <a:pt x="888" y="892"/>
                  </a:moveTo>
                  <a:cubicBezTo>
                    <a:pt x="729" y="892"/>
                    <a:pt x="548" y="910"/>
                    <a:pt x="402" y="910"/>
                  </a:cubicBezTo>
                  <a:cubicBezTo>
                    <a:pt x="349" y="910"/>
                    <a:pt x="300" y="908"/>
                    <a:pt x="259" y="901"/>
                  </a:cubicBezTo>
                  <a:lnTo>
                    <a:pt x="259" y="901"/>
                  </a:lnTo>
                  <a:cubicBezTo>
                    <a:pt x="303" y="909"/>
                    <a:pt x="355" y="911"/>
                    <a:pt x="412" y="911"/>
                  </a:cubicBezTo>
                  <a:cubicBezTo>
                    <a:pt x="557" y="911"/>
                    <a:pt x="733" y="894"/>
                    <a:pt x="889" y="894"/>
                  </a:cubicBezTo>
                  <a:cubicBezTo>
                    <a:pt x="1010" y="894"/>
                    <a:pt x="1118" y="904"/>
                    <a:pt x="1190" y="941"/>
                  </a:cubicBezTo>
                  <a:cubicBezTo>
                    <a:pt x="1379" y="1039"/>
                    <a:pt x="1602" y="1204"/>
                    <a:pt x="1767" y="1274"/>
                  </a:cubicBezTo>
                  <a:lnTo>
                    <a:pt x="1767" y="1274"/>
                  </a:lnTo>
                  <a:cubicBezTo>
                    <a:pt x="1604" y="1204"/>
                    <a:pt x="1380" y="1039"/>
                    <a:pt x="1193" y="941"/>
                  </a:cubicBezTo>
                  <a:cubicBezTo>
                    <a:pt x="1121" y="903"/>
                    <a:pt x="1011" y="892"/>
                    <a:pt x="888" y="892"/>
                  </a:cubicBezTo>
                  <a:close/>
                  <a:moveTo>
                    <a:pt x="2109" y="1220"/>
                  </a:moveTo>
                  <a:cubicBezTo>
                    <a:pt x="2099" y="1267"/>
                    <a:pt x="2001" y="1301"/>
                    <a:pt x="1904" y="1308"/>
                  </a:cubicBezTo>
                  <a:cubicBezTo>
                    <a:pt x="1901" y="1308"/>
                    <a:pt x="1899" y="1308"/>
                    <a:pt x="1896" y="1308"/>
                  </a:cubicBezTo>
                  <a:lnTo>
                    <a:pt x="1896" y="1308"/>
                  </a:lnTo>
                  <a:cubicBezTo>
                    <a:pt x="1860" y="1307"/>
                    <a:pt x="1816" y="1295"/>
                    <a:pt x="1767" y="1274"/>
                  </a:cubicBezTo>
                  <a:lnTo>
                    <a:pt x="1767" y="1274"/>
                  </a:lnTo>
                  <a:cubicBezTo>
                    <a:pt x="1816" y="1295"/>
                    <a:pt x="1859" y="1308"/>
                    <a:pt x="1895" y="1308"/>
                  </a:cubicBezTo>
                  <a:cubicBezTo>
                    <a:pt x="1895" y="1308"/>
                    <a:pt x="1896" y="1308"/>
                    <a:pt x="1896" y="1308"/>
                  </a:cubicBezTo>
                  <a:lnTo>
                    <a:pt x="1896" y="1308"/>
                  </a:lnTo>
                  <a:cubicBezTo>
                    <a:pt x="1897" y="1308"/>
                    <a:pt x="1897" y="1308"/>
                    <a:pt x="1898" y="1308"/>
                  </a:cubicBezTo>
                  <a:cubicBezTo>
                    <a:pt x="1901" y="1308"/>
                    <a:pt x="1904" y="1308"/>
                    <a:pt x="1907" y="1308"/>
                  </a:cubicBezTo>
                  <a:cubicBezTo>
                    <a:pt x="2001" y="1304"/>
                    <a:pt x="2099" y="1267"/>
                    <a:pt x="2109" y="12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7250071" y="3895716"/>
              <a:ext cx="11222" cy="3054"/>
            </a:xfrm>
            <a:custGeom>
              <a:rect b="b" l="l" r="r" t="t"/>
              <a:pathLst>
                <a:path extrusionOk="0" h="80" w="294">
                  <a:moveTo>
                    <a:pt x="0" y="0"/>
                  </a:moveTo>
                  <a:lnTo>
                    <a:pt x="0" y="0"/>
                  </a:lnTo>
                  <a:cubicBezTo>
                    <a:pt x="116" y="40"/>
                    <a:pt x="199" y="79"/>
                    <a:pt x="254" y="79"/>
                  </a:cubicBezTo>
                  <a:cubicBezTo>
                    <a:pt x="269" y="79"/>
                    <a:pt x="282" y="76"/>
                    <a:pt x="293" y="69"/>
                  </a:cubicBezTo>
                  <a:lnTo>
                    <a:pt x="293" y="69"/>
                  </a:lnTo>
                  <a:cubicBezTo>
                    <a:pt x="283" y="75"/>
                    <a:pt x="270" y="78"/>
                    <a:pt x="256" y="78"/>
                  </a:cubicBezTo>
                  <a:cubicBezTo>
                    <a:pt x="201" y="78"/>
                    <a:pt x="117" y="4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6406807" y="3855790"/>
              <a:ext cx="17749" cy="6298"/>
            </a:xfrm>
            <a:custGeom>
              <a:rect b="b" l="l" r="r" t="t"/>
              <a:pathLst>
                <a:path extrusionOk="0" h="165" w="465">
                  <a:moveTo>
                    <a:pt x="34" y="0"/>
                  </a:moveTo>
                  <a:cubicBezTo>
                    <a:pt x="23" y="0"/>
                    <a:pt x="12" y="1"/>
                    <a:pt x="1" y="1"/>
                  </a:cubicBezTo>
                  <a:cubicBezTo>
                    <a:pt x="7" y="1"/>
                    <a:pt x="13" y="1"/>
                    <a:pt x="20" y="1"/>
                  </a:cubicBezTo>
                  <a:cubicBezTo>
                    <a:pt x="175" y="1"/>
                    <a:pt x="332" y="38"/>
                    <a:pt x="332" y="102"/>
                  </a:cubicBezTo>
                  <a:lnTo>
                    <a:pt x="332" y="102"/>
                  </a:lnTo>
                  <a:cubicBezTo>
                    <a:pt x="332" y="40"/>
                    <a:pt x="184" y="0"/>
                    <a:pt x="34" y="0"/>
                  </a:cubicBezTo>
                  <a:close/>
                  <a:moveTo>
                    <a:pt x="332" y="104"/>
                  </a:moveTo>
                  <a:cubicBezTo>
                    <a:pt x="333" y="145"/>
                    <a:pt x="363" y="164"/>
                    <a:pt x="398" y="164"/>
                  </a:cubicBezTo>
                  <a:cubicBezTo>
                    <a:pt x="420" y="164"/>
                    <a:pt x="445" y="156"/>
                    <a:pt x="465" y="140"/>
                  </a:cubicBezTo>
                  <a:lnTo>
                    <a:pt x="465" y="140"/>
                  </a:lnTo>
                  <a:cubicBezTo>
                    <a:pt x="445" y="155"/>
                    <a:pt x="420" y="163"/>
                    <a:pt x="397" y="163"/>
                  </a:cubicBezTo>
                  <a:cubicBezTo>
                    <a:pt x="363" y="163"/>
                    <a:pt x="333" y="145"/>
                    <a:pt x="332" y="10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7925766" y="4454800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0"/>
            <p:cNvSpPr/>
            <p:nvPr/>
          </p:nvSpPr>
          <p:spPr>
            <a:xfrm>
              <a:off x="7928782" y="4452624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0"/>
            <p:cNvSpPr/>
            <p:nvPr/>
          </p:nvSpPr>
          <p:spPr>
            <a:xfrm>
              <a:off x="6207061" y="3969691"/>
              <a:ext cx="3512" cy="763"/>
            </a:xfrm>
            <a:custGeom>
              <a:rect b="b" l="l" r="r" t="t"/>
              <a:pathLst>
                <a:path extrusionOk="0" h="20" w="92">
                  <a:moveTo>
                    <a:pt x="0" y="0"/>
                  </a:moveTo>
                  <a:lnTo>
                    <a:pt x="0" y="0"/>
                  </a:lnTo>
                  <a:cubicBezTo>
                    <a:pt x="28" y="10"/>
                    <a:pt x="60" y="13"/>
                    <a:pt x="92" y="19"/>
                  </a:cubicBezTo>
                  <a:cubicBezTo>
                    <a:pt x="60" y="13"/>
                    <a:pt x="32" y="1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6230574" y="3981752"/>
              <a:ext cx="5535" cy="3702"/>
            </a:xfrm>
            <a:custGeom>
              <a:rect b="b" l="l" r="r" t="t"/>
              <a:pathLst>
                <a:path extrusionOk="0" h="97" w="145">
                  <a:moveTo>
                    <a:pt x="0" y="0"/>
                  </a:moveTo>
                  <a:cubicBezTo>
                    <a:pt x="9" y="6"/>
                    <a:pt x="22" y="9"/>
                    <a:pt x="34" y="16"/>
                  </a:cubicBezTo>
                  <a:cubicBezTo>
                    <a:pt x="113" y="44"/>
                    <a:pt x="144" y="72"/>
                    <a:pt x="145" y="97"/>
                  </a:cubicBezTo>
                  <a:lnTo>
                    <a:pt x="145" y="97"/>
                  </a:lnTo>
                  <a:cubicBezTo>
                    <a:pt x="144" y="72"/>
                    <a:pt x="113" y="41"/>
                    <a:pt x="34" y="12"/>
                  </a:cubicBezTo>
                  <a:cubicBezTo>
                    <a:pt x="22" y="9"/>
                    <a:pt x="9" y="6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0"/>
            <p:cNvSpPr/>
            <p:nvPr/>
          </p:nvSpPr>
          <p:spPr>
            <a:xfrm>
              <a:off x="6429709" y="3849682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6423946" y="3801778"/>
              <a:ext cx="3893" cy="687"/>
            </a:xfrm>
            <a:custGeom>
              <a:rect b="b" l="l" r="r" t="t"/>
              <a:pathLst>
                <a:path extrusionOk="0" h="18" w="102">
                  <a:moveTo>
                    <a:pt x="68" y="1"/>
                  </a:moveTo>
                  <a:cubicBezTo>
                    <a:pt x="44" y="1"/>
                    <a:pt x="22" y="7"/>
                    <a:pt x="0" y="18"/>
                  </a:cubicBezTo>
                  <a:lnTo>
                    <a:pt x="0" y="18"/>
                  </a:lnTo>
                  <a:cubicBezTo>
                    <a:pt x="22" y="7"/>
                    <a:pt x="45" y="2"/>
                    <a:pt x="68" y="2"/>
                  </a:cubicBezTo>
                  <a:cubicBezTo>
                    <a:pt x="79" y="2"/>
                    <a:pt x="90" y="3"/>
                    <a:pt x="101" y="5"/>
                  </a:cubicBezTo>
                  <a:cubicBezTo>
                    <a:pt x="90" y="2"/>
                    <a:pt x="79" y="1"/>
                    <a:pt x="6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6417304" y="3807504"/>
              <a:ext cx="5916" cy="840"/>
            </a:xfrm>
            <a:custGeom>
              <a:rect b="b" l="l" r="r" t="t"/>
              <a:pathLst>
                <a:path extrusionOk="0" h="22" w="155">
                  <a:moveTo>
                    <a:pt x="1" y="0"/>
                  </a:moveTo>
                  <a:lnTo>
                    <a:pt x="1" y="0"/>
                  </a:lnTo>
                  <a:cubicBezTo>
                    <a:pt x="3" y="8"/>
                    <a:pt x="12" y="14"/>
                    <a:pt x="33" y="14"/>
                  </a:cubicBezTo>
                  <a:cubicBezTo>
                    <a:pt x="37" y="14"/>
                    <a:pt x="42" y="13"/>
                    <a:pt x="48" y="13"/>
                  </a:cubicBezTo>
                  <a:cubicBezTo>
                    <a:pt x="59" y="11"/>
                    <a:pt x="71" y="10"/>
                    <a:pt x="83" y="10"/>
                  </a:cubicBezTo>
                  <a:cubicBezTo>
                    <a:pt x="107" y="10"/>
                    <a:pt x="131" y="14"/>
                    <a:pt x="154" y="22"/>
                  </a:cubicBezTo>
                  <a:lnTo>
                    <a:pt x="154" y="22"/>
                  </a:lnTo>
                  <a:cubicBezTo>
                    <a:pt x="128" y="13"/>
                    <a:pt x="100" y="9"/>
                    <a:pt x="73" y="9"/>
                  </a:cubicBezTo>
                  <a:cubicBezTo>
                    <a:pt x="64" y="9"/>
                    <a:pt x="56" y="9"/>
                    <a:pt x="48" y="10"/>
                  </a:cubicBezTo>
                  <a:cubicBezTo>
                    <a:pt x="40" y="10"/>
                    <a:pt x="33" y="11"/>
                    <a:pt x="28" y="11"/>
                  </a:cubicBezTo>
                  <a:cubicBezTo>
                    <a:pt x="11" y="11"/>
                    <a:pt x="3" y="7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7652007" y="4796732"/>
              <a:ext cx="5573" cy="8474"/>
            </a:xfrm>
            <a:custGeom>
              <a:rect b="b" l="l" r="r" t="t"/>
              <a:pathLst>
                <a:path extrusionOk="0" h="222" w="146">
                  <a:moveTo>
                    <a:pt x="146" y="1"/>
                  </a:moveTo>
                  <a:cubicBezTo>
                    <a:pt x="101" y="77"/>
                    <a:pt x="54" y="152"/>
                    <a:pt x="0" y="222"/>
                  </a:cubicBezTo>
                  <a:cubicBezTo>
                    <a:pt x="54" y="152"/>
                    <a:pt x="101" y="77"/>
                    <a:pt x="14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8189296" y="4390445"/>
              <a:ext cx="24123" cy="7252"/>
            </a:xfrm>
            <a:custGeom>
              <a:rect b="b" l="l" r="r" t="t"/>
              <a:pathLst>
                <a:path extrusionOk="0" h="190" w="632">
                  <a:moveTo>
                    <a:pt x="632" y="0"/>
                  </a:moveTo>
                  <a:cubicBezTo>
                    <a:pt x="461" y="35"/>
                    <a:pt x="161" y="86"/>
                    <a:pt x="0" y="190"/>
                  </a:cubicBezTo>
                  <a:cubicBezTo>
                    <a:pt x="161" y="86"/>
                    <a:pt x="461" y="38"/>
                    <a:pt x="63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6429595" y="3791549"/>
              <a:ext cx="21108" cy="4809"/>
            </a:xfrm>
            <a:custGeom>
              <a:rect b="b" l="l" r="r" t="t"/>
              <a:pathLst>
                <a:path extrusionOk="0" h="126" w="553">
                  <a:moveTo>
                    <a:pt x="186" y="1"/>
                  </a:moveTo>
                  <a:cubicBezTo>
                    <a:pt x="103" y="1"/>
                    <a:pt x="13" y="51"/>
                    <a:pt x="0" y="87"/>
                  </a:cubicBezTo>
                  <a:cubicBezTo>
                    <a:pt x="15" y="51"/>
                    <a:pt x="104" y="1"/>
                    <a:pt x="187" y="1"/>
                  </a:cubicBezTo>
                  <a:lnTo>
                    <a:pt x="187" y="1"/>
                  </a:lnTo>
                  <a:cubicBezTo>
                    <a:pt x="228" y="1"/>
                    <a:pt x="267" y="13"/>
                    <a:pt x="294" y="46"/>
                  </a:cubicBezTo>
                  <a:cubicBezTo>
                    <a:pt x="267" y="13"/>
                    <a:pt x="228" y="1"/>
                    <a:pt x="187" y="1"/>
                  </a:cubicBezTo>
                  <a:cubicBezTo>
                    <a:pt x="187" y="1"/>
                    <a:pt x="187" y="1"/>
                    <a:pt x="187" y="1"/>
                  </a:cubicBezTo>
                  <a:lnTo>
                    <a:pt x="187" y="1"/>
                  </a:lnTo>
                  <a:cubicBezTo>
                    <a:pt x="187" y="1"/>
                    <a:pt x="186" y="1"/>
                    <a:pt x="186" y="1"/>
                  </a:cubicBezTo>
                  <a:close/>
                  <a:moveTo>
                    <a:pt x="294" y="46"/>
                  </a:moveTo>
                  <a:cubicBezTo>
                    <a:pt x="345" y="97"/>
                    <a:pt x="416" y="126"/>
                    <a:pt x="489" y="126"/>
                  </a:cubicBezTo>
                  <a:cubicBezTo>
                    <a:pt x="489" y="126"/>
                    <a:pt x="489" y="126"/>
                    <a:pt x="490" y="126"/>
                  </a:cubicBezTo>
                  <a:lnTo>
                    <a:pt x="490" y="126"/>
                  </a:lnTo>
                  <a:cubicBezTo>
                    <a:pt x="490" y="126"/>
                    <a:pt x="490" y="126"/>
                    <a:pt x="491" y="126"/>
                  </a:cubicBezTo>
                  <a:cubicBezTo>
                    <a:pt x="511" y="126"/>
                    <a:pt x="532" y="123"/>
                    <a:pt x="553" y="118"/>
                  </a:cubicBezTo>
                  <a:lnTo>
                    <a:pt x="553" y="118"/>
                  </a:lnTo>
                  <a:cubicBezTo>
                    <a:pt x="532" y="123"/>
                    <a:pt x="511" y="126"/>
                    <a:pt x="490" y="126"/>
                  </a:cubicBezTo>
                  <a:lnTo>
                    <a:pt x="490" y="126"/>
                  </a:lnTo>
                  <a:cubicBezTo>
                    <a:pt x="418" y="125"/>
                    <a:pt x="348" y="97"/>
                    <a:pt x="294" y="4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7525472" y="4953269"/>
              <a:ext cx="420" cy="267"/>
            </a:xfrm>
            <a:custGeom>
              <a:rect b="b" l="l" r="r" t="t"/>
              <a:pathLst>
                <a:path extrusionOk="0" h="7" w="11">
                  <a:moveTo>
                    <a:pt x="10" y="0"/>
                  </a:moveTo>
                  <a:lnTo>
                    <a:pt x="1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7936492" y="4457205"/>
              <a:ext cx="10153" cy="3512"/>
            </a:xfrm>
            <a:custGeom>
              <a:rect b="b" l="l" r="r" t="t"/>
              <a:pathLst>
                <a:path extrusionOk="0" h="92" w="266">
                  <a:moveTo>
                    <a:pt x="266" y="0"/>
                  </a:moveTo>
                  <a:lnTo>
                    <a:pt x="266" y="0"/>
                  </a:lnTo>
                  <a:cubicBezTo>
                    <a:pt x="177" y="38"/>
                    <a:pt x="89" y="67"/>
                    <a:pt x="1" y="92"/>
                  </a:cubicBezTo>
                  <a:cubicBezTo>
                    <a:pt x="92" y="70"/>
                    <a:pt x="180" y="38"/>
                    <a:pt x="26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6108123" y="3949078"/>
              <a:ext cx="9657" cy="11375"/>
            </a:xfrm>
            <a:custGeom>
              <a:rect b="b" l="l" r="r" t="t"/>
              <a:pathLst>
                <a:path extrusionOk="0" h="298" w="253">
                  <a:moveTo>
                    <a:pt x="253" y="0"/>
                  </a:moveTo>
                  <a:cubicBezTo>
                    <a:pt x="199" y="26"/>
                    <a:pt x="164" y="54"/>
                    <a:pt x="164" y="92"/>
                  </a:cubicBezTo>
                  <a:cubicBezTo>
                    <a:pt x="164" y="147"/>
                    <a:pt x="122" y="194"/>
                    <a:pt x="71" y="238"/>
                  </a:cubicBezTo>
                  <a:lnTo>
                    <a:pt x="71" y="238"/>
                  </a:lnTo>
                  <a:cubicBezTo>
                    <a:pt x="123" y="193"/>
                    <a:pt x="168" y="145"/>
                    <a:pt x="168" y="92"/>
                  </a:cubicBezTo>
                  <a:cubicBezTo>
                    <a:pt x="168" y="54"/>
                    <a:pt x="199" y="26"/>
                    <a:pt x="253" y="0"/>
                  </a:cubicBezTo>
                  <a:close/>
                  <a:moveTo>
                    <a:pt x="71" y="238"/>
                  </a:moveTo>
                  <a:cubicBezTo>
                    <a:pt x="48" y="258"/>
                    <a:pt x="23" y="278"/>
                    <a:pt x="0" y="297"/>
                  </a:cubicBezTo>
                  <a:cubicBezTo>
                    <a:pt x="24" y="278"/>
                    <a:pt x="48" y="258"/>
                    <a:pt x="71" y="2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0"/>
            <p:cNvSpPr/>
            <p:nvPr/>
          </p:nvSpPr>
          <p:spPr>
            <a:xfrm>
              <a:off x="6413334" y="3830482"/>
              <a:ext cx="14505" cy="1718"/>
            </a:xfrm>
            <a:custGeom>
              <a:rect b="b" l="l" r="r" t="t"/>
              <a:pathLst>
                <a:path extrusionOk="0" h="45" w="380">
                  <a:moveTo>
                    <a:pt x="23" y="0"/>
                  </a:moveTo>
                  <a:cubicBezTo>
                    <a:pt x="15" y="0"/>
                    <a:pt x="8" y="1"/>
                    <a:pt x="0" y="1"/>
                  </a:cubicBezTo>
                  <a:cubicBezTo>
                    <a:pt x="8" y="1"/>
                    <a:pt x="15" y="0"/>
                    <a:pt x="23" y="0"/>
                  </a:cubicBezTo>
                  <a:cubicBezTo>
                    <a:pt x="122" y="0"/>
                    <a:pt x="264" y="44"/>
                    <a:pt x="342" y="44"/>
                  </a:cubicBezTo>
                  <a:cubicBezTo>
                    <a:pt x="357" y="44"/>
                    <a:pt x="370" y="43"/>
                    <a:pt x="379" y="39"/>
                  </a:cubicBezTo>
                  <a:lnTo>
                    <a:pt x="379" y="39"/>
                  </a:lnTo>
                  <a:cubicBezTo>
                    <a:pt x="370" y="42"/>
                    <a:pt x="358" y="43"/>
                    <a:pt x="345" y="43"/>
                  </a:cubicBezTo>
                  <a:cubicBezTo>
                    <a:pt x="266" y="43"/>
                    <a:pt x="122" y="0"/>
                    <a:pt x="2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0"/>
            <p:cNvSpPr/>
            <p:nvPr/>
          </p:nvSpPr>
          <p:spPr>
            <a:xfrm>
              <a:off x="7582346" y="4627942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0"/>
            <p:cNvSpPr/>
            <p:nvPr/>
          </p:nvSpPr>
          <p:spPr>
            <a:xfrm>
              <a:off x="7602958" y="4628781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0"/>
            <p:cNvSpPr/>
            <p:nvPr/>
          </p:nvSpPr>
          <p:spPr>
            <a:xfrm>
              <a:off x="6405128" y="3814298"/>
              <a:ext cx="17635" cy="3130"/>
            </a:xfrm>
            <a:custGeom>
              <a:rect b="b" l="l" r="r" t="t"/>
              <a:pathLst>
                <a:path extrusionOk="0" h="82" w="462">
                  <a:moveTo>
                    <a:pt x="72" y="1"/>
                  </a:moveTo>
                  <a:cubicBezTo>
                    <a:pt x="42" y="1"/>
                    <a:pt x="17" y="7"/>
                    <a:pt x="1" y="24"/>
                  </a:cubicBezTo>
                  <a:cubicBezTo>
                    <a:pt x="17" y="8"/>
                    <a:pt x="42" y="2"/>
                    <a:pt x="72" y="2"/>
                  </a:cubicBezTo>
                  <a:cubicBezTo>
                    <a:pt x="180" y="2"/>
                    <a:pt x="356" y="81"/>
                    <a:pt x="462" y="81"/>
                  </a:cubicBezTo>
                  <a:cubicBezTo>
                    <a:pt x="356" y="81"/>
                    <a:pt x="180" y="1"/>
                    <a:pt x="7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6950508" y="3717345"/>
              <a:ext cx="382" cy="916"/>
            </a:xfrm>
            <a:custGeom>
              <a:rect b="b" l="l" r="r" t="t"/>
              <a:pathLst>
                <a:path extrusionOk="0" h="24" w="10">
                  <a:moveTo>
                    <a:pt x="3" y="10"/>
                  </a:moveTo>
                  <a:cubicBezTo>
                    <a:pt x="3" y="7"/>
                    <a:pt x="6" y="1"/>
                    <a:pt x="9" y="1"/>
                  </a:cubicBezTo>
                  <a:cubicBezTo>
                    <a:pt x="6" y="1"/>
                    <a:pt x="3" y="7"/>
                    <a:pt x="3" y="10"/>
                  </a:cubicBezTo>
                  <a:cubicBezTo>
                    <a:pt x="3" y="14"/>
                    <a:pt x="0" y="20"/>
                    <a:pt x="0" y="23"/>
                  </a:cubicBezTo>
                  <a:cubicBezTo>
                    <a:pt x="0" y="20"/>
                    <a:pt x="3" y="14"/>
                    <a:pt x="3" y="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>
              <a:off x="7202701" y="5309172"/>
              <a:ext cx="12062" cy="4657"/>
            </a:xfrm>
            <a:custGeom>
              <a:rect b="b" l="l" r="r" t="t"/>
              <a:pathLst>
                <a:path extrusionOk="0" h="122" w="316">
                  <a:moveTo>
                    <a:pt x="153" y="1"/>
                  </a:moveTo>
                  <a:cubicBezTo>
                    <a:pt x="134" y="1"/>
                    <a:pt x="116" y="10"/>
                    <a:pt x="98" y="33"/>
                  </a:cubicBezTo>
                  <a:cubicBezTo>
                    <a:pt x="73" y="61"/>
                    <a:pt x="38" y="80"/>
                    <a:pt x="0" y="80"/>
                  </a:cubicBezTo>
                  <a:cubicBezTo>
                    <a:pt x="35" y="80"/>
                    <a:pt x="73" y="65"/>
                    <a:pt x="98" y="36"/>
                  </a:cubicBezTo>
                  <a:cubicBezTo>
                    <a:pt x="116" y="13"/>
                    <a:pt x="134" y="4"/>
                    <a:pt x="153" y="4"/>
                  </a:cubicBezTo>
                  <a:cubicBezTo>
                    <a:pt x="205" y="4"/>
                    <a:pt x="260" y="73"/>
                    <a:pt x="316" y="121"/>
                  </a:cubicBezTo>
                  <a:cubicBezTo>
                    <a:pt x="263" y="71"/>
                    <a:pt x="206" y="1"/>
                    <a:pt x="15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>
              <a:off x="6190418" y="5858789"/>
              <a:ext cx="153" cy="38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>
              <a:off x="7217855" y="5328142"/>
              <a:ext cx="1870" cy="4351"/>
            </a:xfrm>
            <a:custGeom>
              <a:rect b="b" l="l" r="r" t="t"/>
              <a:pathLst>
                <a:path extrusionOk="0" h="114" w="49">
                  <a:moveTo>
                    <a:pt x="20" y="0"/>
                  </a:moveTo>
                  <a:cubicBezTo>
                    <a:pt x="1" y="38"/>
                    <a:pt x="13" y="85"/>
                    <a:pt x="48" y="114"/>
                  </a:cubicBezTo>
                  <a:cubicBezTo>
                    <a:pt x="13" y="85"/>
                    <a:pt x="4" y="38"/>
                    <a:pt x="2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>
              <a:off x="6701560" y="5843368"/>
              <a:ext cx="2214" cy="3512"/>
            </a:xfrm>
            <a:custGeom>
              <a:rect b="b" l="l" r="r" t="t"/>
              <a:pathLst>
                <a:path extrusionOk="0" h="92" w="58">
                  <a:moveTo>
                    <a:pt x="0" y="0"/>
                  </a:moveTo>
                  <a:cubicBezTo>
                    <a:pt x="16" y="32"/>
                    <a:pt x="35" y="63"/>
                    <a:pt x="57" y="92"/>
                  </a:cubicBezTo>
                  <a:cubicBezTo>
                    <a:pt x="35" y="60"/>
                    <a:pt x="16" y="32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5983038" y="5478611"/>
              <a:ext cx="534" cy="534"/>
            </a:xfrm>
            <a:custGeom>
              <a:rect b="b" l="l" r="r" t="t"/>
              <a:pathLst>
                <a:path extrusionOk="0" h="14" w="14">
                  <a:moveTo>
                    <a:pt x="13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6836569" y="3876783"/>
              <a:ext cx="81646" cy="25727"/>
            </a:xfrm>
            <a:custGeom>
              <a:rect b="b" l="l" r="r" t="t"/>
              <a:pathLst>
                <a:path extrusionOk="0" h="674" w="2139">
                  <a:moveTo>
                    <a:pt x="2139" y="0"/>
                  </a:moveTo>
                  <a:cubicBezTo>
                    <a:pt x="2028" y="117"/>
                    <a:pt x="1471" y="252"/>
                    <a:pt x="1246" y="289"/>
                  </a:cubicBezTo>
                  <a:lnTo>
                    <a:pt x="1246" y="289"/>
                  </a:lnTo>
                  <a:cubicBezTo>
                    <a:pt x="1475" y="254"/>
                    <a:pt x="2031" y="117"/>
                    <a:pt x="2139" y="0"/>
                  </a:cubicBezTo>
                  <a:close/>
                  <a:moveTo>
                    <a:pt x="1246" y="289"/>
                  </a:moveTo>
                  <a:cubicBezTo>
                    <a:pt x="1233" y="291"/>
                    <a:pt x="1221" y="293"/>
                    <a:pt x="1211" y="294"/>
                  </a:cubicBezTo>
                  <a:cubicBezTo>
                    <a:pt x="895" y="334"/>
                    <a:pt x="708" y="353"/>
                    <a:pt x="561" y="396"/>
                  </a:cubicBezTo>
                  <a:lnTo>
                    <a:pt x="561" y="396"/>
                  </a:lnTo>
                  <a:cubicBezTo>
                    <a:pt x="708" y="354"/>
                    <a:pt x="895" y="336"/>
                    <a:pt x="1214" y="294"/>
                  </a:cubicBezTo>
                  <a:cubicBezTo>
                    <a:pt x="1224" y="293"/>
                    <a:pt x="1234" y="291"/>
                    <a:pt x="1246" y="289"/>
                  </a:cubicBezTo>
                  <a:close/>
                  <a:moveTo>
                    <a:pt x="352" y="174"/>
                  </a:moveTo>
                  <a:lnTo>
                    <a:pt x="352" y="174"/>
                  </a:lnTo>
                  <a:cubicBezTo>
                    <a:pt x="175" y="349"/>
                    <a:pt x="0" y="673"/>
                    <a:pt x="82" y="673"/>
                  </a:cubicBezTo>
                  <a:cubicBezTo>
                    <a:pt x="103" y="673"/>
                    <a:pt x="139" y="653"/>
                    <a:pt x="194" y="606"/>
                  </a:cubicBezTo>
                  <a:cubicBezTo>
                    <a:pt x="329" y="494"/>
                    <a:pt x="429" y="435"/>
                    <a:pt x="561" y="396"/>
                  </a:cubicBezTo>
                  <a:lnTo>
                    <a:pt x="561" y="396"/>
                  </a:lnTo>
                  <a:cubicBezTo>
                    <a:pt x="431" y="434"/>
                    <a:pt x="331" y="492"/>
                    <a:pt x="198" y="603"/>
                  </a:cubicBezTo>
                  <a:cubicBezTo>
                    <a:pt x="141" y="651"/>
                    <a:pt x="104" y="671"/>
                    <a:pt x="83" y="671"/>
                  </a:cubicBezTo>
                  <a:cubicBezTo>
                    <a:pt x="1" y="671"/>
                    <a:pt x="176" y="351"/>
                    <a:pt x="352" y="17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>
              <a:off x="6700949" y="5842033"/>
              <a:ext cx="382" cy="878"/>
            </a:xfrm>
            <a:custGeom>
              <a:rect b="b" l="l" r="r" t="t"/>
              <a:pathLst>
                <a:path extrusionOk="0" h="23" w="10">
                  <a:moveTo>
                    <a:pt x="0" y="0"/>
                  </a:moveTo>
                  <a:cubicBezTo>
                    <a:pt x="4" y="7"/>
                    <a:pt x="7" y="13"/>
                    <a:pt x="10" y="23"/>
                  </a:cubicBezTo>
                  <a:cubicBezTo>
                    <a:pt x="7" y="13"/>
                    <a:pt x="4" y="7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>
              <a:off x="6905544" y="3852927"/>
              <a:ext cx="8588" cy="8474"/>
            </a:xfrm>
            <a:custGeom>
              <a:rect b="b" l="l" r="r" t="t"/>
              <a:pathLst>
                <a:path extrusionOk="0" h="222" w="225">
                  <a:moveTo>
                    <a:pt x="1" y="221"/>
                  </a:moveTo>
                  <a:cubicBezTo>
                    <a:pt x="117" y="155"/>
                    <a:pt x="155" y="63"/>
                    <a:pt x="225" y="0"/>
                  </a:cubicBezTo>
                  <a:cubicBezTo>
                    <a:pt x="155" y="63"/>
                    <a:pt x="117" y="155"/>
                    <a:pt x="1" y="22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6947608" y="3771242"/>
              <a:ext cx="85043" cy="59889"/>
            </a:xfrm>
            <a:custGeom>
              <a:rect b="b" l="l" r="r" t="t"/>
              <a:pathLst>
                <a:path extrusionOk="0" h="1569" w="2228">
                  <a:moveTo>
                    <a:pt x="1983" y="0"/>
                  </a:moveTo>
                  <a:cubicBezTo>
                    <a:pt x="1951" y="6"/>
                    <a:pt x="1935" y="22"/>
                    <a:pt x="1945" y="63"/>
                  </a:cubicBezTo>
                  <a:cubicBezTo>
                    <a:pt x="1957" y="111"/>
                    <a:pt x="2013" y="135"/>
                    <a:pt x="2072" y="156"/>
                  </a:cubicBezTo>
                  <a:lnTo>
                    <a:pt x="2072" y="156"/>
                  </a:lnTo>
                  <a:cubicBezTo>
                    <a:pt x="2015" y="135"/>
                    <a:pt x="1962" y="111"/>
                    <a:pt x="1951" y="63"/>
                  </a:cubicBezTo>
                  <a:cubicBezTo>
                    <a:pt x="1942" y="22"/>
                    <a:pt x="1954" y="6"/>
                    <a:pt x="1983" y="0"/>
                  </a:cubicBezTo>
                  <a:close/>
                  <a:moveTo>
                    <a:pt x="2072" y="156"/>
                  </a:moveTo>
                  <a:cubicBezTo>
                    <a:pt x="2114" y="172"/>
                    <a:pt x="2158" y="186"/>
                    <a:pt x="2188" y="207"/>
                  </a:cubicBezTo>
                  <a:lnTo>
                    <a:pt x="2188" y="207"/>
                  </a:lnTo>
                  <a:cubicBezTo>
                    <a:pt x="2158" y="186"/>
                    <a:pt x="2115" y="171"/>
                    <a:pt x="2072" y="156"/>
                  </a:cubicBezTo>
                  <a:close/>
                  <a:moveTo>
                    <a:pt x="2188" y="207"/>
                  </a:moveTo>
                  <a:cubicBezTo>
                    <a:pt x="2211" y="224"/>
                    <a:pt x="2225" y="245"/>
                    <a:pt x="2223" y="275"/>
                  </a:cubicBezTo>
                  <a:cubicBezTo>
                    <a:pt x="2197" y="439"/>
                    <a:pt x="2090" y="581"/>
                    <a:pt x="1938" y="650"/>
                  </a:cubicBezTo>
                  <a:cubicBezTo>
                    <a:pt x="1914" y="661"/>
                    <a:pt x="1884" y="675"/>
                    <a:pt x="1850" y="690"/>
                  </a:cubicBezTo>
                  <a:lnTo>
                    <a:pt x="1850" y="690"/>
                  </a:lnTo>
                  <a:cubicBezTo>
                    <a:pt x="1885" y="675"/>
                    <a:pt x="1916" y="661"/>
                    <a:pt x="1942" y="650"/>
                  </a:cubicBezTo>
                  <a:cubicBezTo>
                    <a:pt x="2093" y="581"/>
                    <a:pt x="2200" y="439"/>
                    <a:pt x="2226" y="275"/>
                  </a:cubicBezTo>
                  <a:cubicBezTo>
                    <a:pt x="2227" y="245"/>
                    <a:pt x="2212" y="224"/>
                    <a:pt x="2188" y="207"/>
                  </a:cubicBezTo>
                  <a:close/>
                  <a:moveTo>
                    <a:pt x="1850" y="690"/>
                  </a:moveTo>
                  <a:lnTo>
                    <a:pt x="1850" y="690"/>
                  </a:lnTo>
                  <a:cubicBezTo>
                    <a:pt x="1732" y="741"/>
                    <a:pt x="1571" y="812"/>
                    <a:pt x="1435" y="865"/>
                  </a:cubicBezTo>
                  <a:lnTo>
                    <a:pt x="1435" y="865"/>
                  </a:lnTo>
                  <a:cubicBezTo>
                    <a:pt x="1571" y="812"/>
                    <a:pt x="1733" y="742"/>
                    <a:pt x="1850" y="690"/>
                  </a:cubicBezTo>
                  <a:close/>
                  <a:moveTo>
                    <a:pt x="1435" y="865"/>
                  </a:moveTo>
                  <a:lnTo>
                    <a:pt x="1435" y="865"/>
                  </a:lnTo>
                  <a:cubicBezTo>
                    <a:pt x="1320" y="911"/>
                    <a:pt x="1223" y="944"/>
                    <a:pt x="1187" y="944"/>
                  </a:cubicBezTo>
                  <a:cubicBezTo>
                    <a:pt x="1165" y="944"/>
                    <a:pt x="1146" y="965"/>
                    <a:pt x="1128" y="997"/>
                  </a:cubicBezTo>
                  <a:lnTo>
                    <a:pt x="1128" y="997"/>
                  </a:lnTo>
                  <a:cubicBezTo>
                    <a:pt x="1147" y="965"/>
                    <a:pt x="1167" y="944"/>
                    <a:pt x="1190" y="944"/>
                  </a:cubicBezTo>
                  <a:cubicBezTo>
                    <a:pt x="1226" y="944"/>
                    <a:pt x="1322" y="911"/>
                    <a:pt x="1435" y="865"/>
                  </a:cubicBezTo>
                  <a:close/>
                  <a:moveTo>
                    <a:pt x="889" y="1272"/>
                  </a:moveTo>
                  <a:cubicBezTo>
                    <a:pt x="889" y="1272"/>
                    <a:pt x="889" y="1272"/>
                    <a:pt x="889" y="1272"/>
                  </a:cubicBezTo>
                  <a:lnTo>
                    <a:pt x="889" y="1272"/>
                  </a:lnTo>
                  <a:cubicBezTo>
                    <a:pt x="892" y="1272"/>
                    <a:pt x="894" y="1272"/>
                    <a:pt x="897" y="1272"/>
                  </a:cubicBezTo>
                  <a:cubicBezTo>
                    <a:pt x="894" y="1272"/>
                    <a:pt x="892" y="1272"/>
                    <a:pt x="889" y="1272"/>
                  </a:cubicBezTo>
                  <a:close/>
                  <a:moveTo>
                    <a:pt x="1128" y="997"/>
                  </a:moveTo>
                  <a:cubicBezTo>
                    <a:pt x="1071" y="1089"/>
                    <a:pt x="1022" y="1272"/>
                    <a:pt x="904" y="1272"/>
                  </a:cubicBezTo>
                  <a:lnTo>
                    <a:pt x="904" y="1272"/>
                  </a:lnTo>
                  <a:cubicBezTo>
                    <a:pt x="902" y="1272"/>
                    <a:pt x="900" y="1272"/>
                    <a:pt x="897" y="1272"/>
                  </a:cubicBezTo>
                  <a:lnTo>
                    <a:pt x="897" y="1272"/>
                  </a:lnTo>
                  <a:cubicBezTo>
                    <a:pt x="900" y="1272"/>
                    <a:pt x="902" y="1272"/>
                    <a:pt x="903" y="1272"/>
                  </a:cubicBezTo>
                  <a:cubicBezTo>
                    <a:pt x="904" y="1272"/>
                    <a:pt x="904" y="1272"/>
                    <a:pt x="904" y="1272"/>
                  </a:cubicBezTo>
                  <a:lnTo>
                    <a:pt x="904" y="1272"/>
                  </a:lnTo>
                  <a:cubicBezTo>
                    <a:pt x="904" y="1272"/>
                    <a:pt x="904" y="1272"/>
                    <a:pt x="904" y="1272"/>
                  </a:cubicBezTo>
                  <a:cubicBezTo>
                    <a:pt x="1022" y="1272"/>
                    <a:pt x="1073" y="1089"/>
                    <a:pt x="1128" y="997"/>
                  </a:cubicBezTo>
                  <a:close/>
                  <a:moveTo>
                    <a:pt x="889" y="1272"/>
                  </a:moveTo>
                  <a:cubicBezTo>
                    <a:pt x="751" y="1272"/>
                    <a:pt x="263" y="1423"/>
                    <a:pt x="0" y="1569"/>
                  </a:cubicBezTo>
                  <a:cubicBezTo>
                    <a:pt x="263" y="1424"/>
                    <a:pt x="754" y="1272"/>
                    <a:pt x="889" y="1272"/>
                  </a:cubicBezTo>
                  <a:lnTo>
                    <a:pt x="889" y="1272"/>
                  </a:lnTo>
                  <a:cubicBezTo>
                    <a:pt x="889" y="1272"/>
                    <a:pt x="889" y="1272"/>
                    <a:pt x="889" y="127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7029216" y="3766967"/>
              <a:ext cx="7290" cy="3702"/>
            </a:xfrm>
            <a:custGeom>
              <a:rect b="b" l="l" r="r" t="t"/>
              <a:pathLst>
                <a:path extrusionOk="0" h="97" w="191">
                  <a:moveTo>
                    <a:pt x="191" y="1"/>
                  </a:moveTo>
                  <a:cubicBezTo>
                    <a:pt x="178" y="31"/>
                    <a:pt x="153" y="55"/>
                    <a:pt x="119" y="65"/>
                  </a:cubicBezTo>
                  <a:cubicBezTo>
                    <a:pt x="82" y="80"/>
                    <a:pt x="41" y="90"/>
                    <a:pt x="0" y="96"/>
                  </a:cubicBezTo>
                  <a:lnTo>
                    <a:pt x="0" y="96"/>
                  </a:lnTo>
                  <a:cubicBezTo>
                    <a:pt x="41" y="90"/>
                    <a:pt x="82" y="80"/>
                    <a:pt x="119" y="68"/>
                  </a:cubicBezTo>
                  <a:cubicBezTo>
                    <a:pt x="153" y="56"/>
                    <a:pt x="178" y="31"/>
                    <a:pt x="19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5147522" y="4048131"/>
              <a:ext cx="10535" cy="2786"/>
            </a:xfrm>
            <a:custGeom>
              <a:rect b="b" l="l" r="r" t="t"/>
              <a:pathLst>
                <a:path extrusionOk="0" h="73" w="276">
                  <a:moveTo>
                    <a:pt x="1" y="0"/>
                  </a:moveTo>
                  <a:cubicBezTo>
                    <a:pt x="111" y="22"/>
                    <a:pt x="197" y="73"/>
                    <a:pt x="276" y="73"/>
                  </a:cubicBezTo>
                  <a:cubicBezTo>
                    <a:pt x="197" y="70"/>
                    <a:pt x="111" y="19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>
              <a:off x="5260813" y="4910595"/>
              <a:ext cx="18093" cy="13054"/>
            </a:xfrm>
            <a:custGeom>
              <a:rect b="b" l="l" r="r" t="t"/>
              <a:pathLst>
                <a:path extrusionOk="0" h="342" w="474">
                  <a:moveTo>
                    <a:pt x="474" y="342"/>
                  </a:moveTo>
                  <a:cubicBezTo>
                    <a:pt x="329" y="209"/>
                    <a:pt x="171" y="96"/>
                    <a:pt x="0" y="1"/>
                  </a:cubicBezTo>
                  <a:cubicBezTo>
                    <a:pt x="171" y="96"/>
                    <a:pt x="329" y="209"/>
                    <a:pt x="474" y="3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>
              <a:off x="7145216" y="3885830"/>
              <a:ext cx="91952" cy="13589"/>
            </a:xfrm>
            <a:custGeom>
              <a:rect b="b" l="l" r="r" t="t"/>
              <a:pathLst>
                <a:path extrusionOk="0" h="356" w="2409">
                  <a:moveTo>
                    <a:pt x="0" y="0"/>
                  </a:moveTo>
                  <a:cubicBezTo>
                    <a:pt x="19" y="61"/>
                    <a:pt x="103" y="108"/>
                    <a:pt x="212" y="140"/>
                  </a:cubicBezTo>
                  <a:lnTo>
                    <a:pt x="212" y="140"/>
                  </a:lnTo>
                  <a:cubicBezTo>
                    <a:pt x="104" y="107"/>
                    <a:pt x="20" y="60"/>
                    <a:pt x="0" y="0"/>
                  </a:cubicBezTo>
                  <a:close/>
                  <a:moveTo>
                    <a:pt x="868" y="117"/>
                  </a:moveTo>
                  <a:cubicBezTo>
                    <a:pt x="861" y="168"/>
                    <a:pt x="745" y="193"/>
                    <a:pt x="599" y="193"/>
                  </a:cubicBezTo>
                  <a:cubicBezTo>
                    <a:pt x="475" y="193"/>
                    <a:pt x="329" y="175"/>
                    <a:pt x="212" y="140"/>
                  </a:cubicBezTo>
                  <a:lnTo>
                    <a:pt x="212" y="140"/>
                  </a:lnTo>
                  <a:cubicBezTo>
                    <a:pt x="330" y="176"/>
                    <a:pt x="477" y="194"/>
                    <a:pt x="602" y="194"/>
                  </a:cubicBezTo>
                  <a:cubicBezTo>
                    <a:pt x="747" y="194"/>
                    <a:pt x="862" y="169"/>
                    <a:pt x="868" y="117"/>
                  </a:cubicBezTo>
                  <a:close/>
                  <a:moveTo>
                    <a:pt x="955" y="27"/>
                  </a:moveTo>
                  <a:cubicBezTo>
                    <a:pt x="911" y="27"/>
                    <a:pt x="875" y="56"/>
                    <a:pt x="868" y="117"/>
                  </a:cubicBezTo>
                  <a:cubicBezTo>
                    <a:pt x="877" y="57"/>
                    <a:pt x="912" y="28"/>
                    <a:pt x="957" y="27"/>
                  </a:cubicBezTo>
                  <a:lnTo>
                    <a:pt x="957" y="27"/>
                  </a:lnTo>
                  <a:cubicBezTo>
                    <a:pt x="1013" y="28"/>
                    <a:pt x="1083" y="74"/>
                    <a:pt x="1134" y="164"/>
                  </a:cubicBezTo>
                  <a:cubicBezTo>
                    <a:pt x="1225" y="328"/>
                    <a:pt x="1456" y="193"/>
                    <a:pt x="1967" y="322"/>
                  </a:cubicBezTo>
                  <a:cubicBezTo>
                    <a:pt x="2063" y="346"/>
                    <a:pt x="2140" y="356"/>
                    <a:pt x="2205" y="356"/>
                  </a:cubicBezTo>
                  <a:cubicBezTo>
                    <a:pt x="2292" y="356"/>
                    <a:pt x="2356" y="339"/>
                    <a:pt x="2409" y="319"/>
                  </a:cubicBezTo>
                  <a:lnTo>
                    <a:pt x="2409" y="319"/>
                  </a:lnTo>
                  <a:cubicBezTo>
                    <a:pt x="2358" y="338"/>
                    <a:pt x="2296" y="354"/>
                    <a:pt x="2212" y="354"/>
                  </a:cubicBezTo>
                  <a:cubicBezTo>
                    <a:pt x="2146" y="354"/>
                    <a:pt x="2066" y="344"/>
                    <a:pt x="1967" y="319"/>
                  </a:cubicBezTo>
                  <a:cubicBezTo>
                    <a:pt x="1456" y="193"/>
                    <a:pt x="1225" y="328"/>
                    <a:pt x="1137" y="164"/>
                  </a:cubicBezTo>
                  <a:cubicBezTo>
                    <a:pt x="1088" y="73"/>
                    <a:pt x="1016" y="27"/>
                    <a:pt x="959" y="27"/>
                  </a:cubicBezTo>
                  <a:cubicBezTo>
                    <a:pt x="958" y="27"/>
                    <a:pt x="958" y="27"/>
                    <a:pt x="957" y="27"/>
                  </a:cubicBezTo>
                  <a:lnTo>
                    <a:pt x="957" y="27"/>
                  </a:lnTo>
                  <a:cubicBezTo>
                    <a:pt x="957" y="27"/>
                    <a:pt x="956" y="27"/>
                    <a:pt x="955" y="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>
              <a:off x="6848173" y="4653592"/>
              <a:ext cx="53782" cy="32101"/>
            </a:xfrm>
            <a:custGeom>
              <a:rect b="b" l="l" r="r" t="t"/>
              <a:pathLst>
                <a:path extrusionOk="0" h="841" w="1409">
                  <a:moveTo>
                    <a:pt x="1409" y="1"/>
                  </a:moveTo>
                  <a:cubicBezTo>
                    <a:pt x="1204" y="137"/>
                    <a:pt x="956" y="240"/>
                    <a:pt x="726" y="334"/>
                  </a:cubicBezTo>
                  <a:lnTo>
                    <a:pt x="726" y="334"/>
                  </a:lnTo>
                  <a:cubicBezTo>
                    <a:pt x="956" y="241"/>
                    <a:pt x="1203" y="138"/>
                    <a:pt x="1409" y="1"/>
                  </a:cubicBezTo>
                  <a:close/>
                  <a:moveTo>
                    <a:pt x="726" y="334"/>
                  </a:moveTo>
                  <a:cubicBezTo>
                    <a:pt x="338" y="491"/>
                    <a:pt x="1" y="620"/>
                    <a:pt x="1" y="840"/>
                  </a:cubicBezTo>
                  <a:cubicBezTo>
                    <a:pt x="1" y="623"/>
                    <a:pt x="339" y="492"/>
                    <a:pt x="726" y="3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>
              <a:off x="7153538" y="3871707"/>
              <a:ext cx="2672" cy="2099"/>
            </a:xfrm>
            <a:custGeom>
              <a:rect b="b" l="l" r="r" t="t"/>
              <a:pathLst>
                <a:path extrusionOk="0" h="55" w="70">
                  <a:moveTo>
                    <a:pt x="0" y="1"/>
                  </a:moveTo>
                  <a:cubicBezTo>
                    <a:pt x="20" y="7"/>
                    <a:pt x="35" y="13"/>
                    <a:pt x="47" y="20"/>
                  </a:cubicBezTo>
                  <a:lnTo>
                    <a:pt x="47" y="20"/>
                  </a:lnTo>
                  <a:cubicBezTo>
                    <a:pt x="36" y="13"/>
                    <a:pt x="20" y="7"/>
                    <a:pt x="0" y="1"/>
                  </a:cubicBezTo>
                  <a:close/>
                  <a:moveTo>
                    <a:pt x="47" y="20"/>
                  </a:moveTo>
                  <a:lnTo>
                    <a:pt x="47" y="20"/>
                  </a:lnTo>
                  <a:cubicBezTo>
                    <a:pt x="59" y="28"/>
                    <a:pt x="66" y="35"/>
                    <a:pt x="68" y="42"/>
                  </a:cubicBezTo>
                  <a:lnTo>
                    <a:pt x="68" y="42"/>
                  </a:lnTo>
                  <a:cubicBezTo>
                    <a:pt x="66" y="35"/>
                    <a:pt x="59" y="27"/>
                    <a:pt x="47" y="20"/>
                  </a:cubicBezTo>
                  <a:close/>
                  <a:moveTo>
                    <a:pt x="68" y="42"/>
                  </a:moveTo>
                  <a:cubicBezTo>
                    <a:pt x="69" y="46"/>
                    <a:pt x="68" y="50"/>
                    <a:pt x="66" y="54"/>
                  </a:cubicBezTo>
                  <a:cubicBezTo>
                    <a:pt x="69" y="51"/>
                    <a:pt x="69" y="46"/>
                    <a:pt x="68" y="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5277684" y="4829406"/>
              <a:ext cx="5573" cy="878"/>
            </a:xfrm>
            <a:custGeom>
              <a:rect b="b" l="l" r="r" t="t"/>
              <a:pathLst>
                <a:path extrusionOk="0" h="23" w="146">
                  <a:moveTo>
                    <a:pt x="145" y="22"/>
                  </a:moveTo>
                  <a:cubicBezTo>
                    <a:pt x="98" y="7"/>
                    <a:pt x="51" y="0"/>
                    <a:pt x="0" y="4"/>
                  </a:cubicBezTo>
                  <a:cubicBezTo>
                    <a:pt x="51" y="0"/>
                    <a:pt x="98" y="7"/>
                    <a:pt x="145" y="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7090022" y="3863538"/>
              <a:ext cx="28246" cy="5077"/>
            </a:xfrm>
            <a:custGeom>
              <a:rect b="b" l="l" r="r" t="t"/>
              <a:pathLst>
                <a:path extrusionOk="0" h="133" w="740">
                  <a:moveTo>
                    <a:pt x="112" y="0"/>
                  </a:moveTo>
                  <a:cubicBezTo>
                    <a:pt x="76" y="0"/>
                    <a:pt x="39" y="2"/>
                    <a:pt x="1" y="6"/>
                  </a:cubicBezTo>
                  <a:cubicBezTo>
                    <a:pt x="37" y="3"/>
                    <a:pt x="71" y="1"/>
                    <a:pt x="105" y="1"/>
                  </a:cubicBezTo>
                  <a:cubicBezTo>
                    <a:pt x="342" y="1"/>
                    <a:pt x="532" y="80"/>
                    <a:pt x="739" y="133"/>
                  </a:cubicBezTo>
                  <a:cubicBezTo>
                    <a:pt x="534" y="81"/>
                    <a:pt x="345" y="0"/>
                    <a:pt x="11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6944821" y="5549951"/>
              <a:ext cx="1489" cy="10649"/>
            </a:xfrm>
            <a:custGeom>
              <a:rect b="b" l="l" r="r" t="t"/>
              <a:pathLst>
                <a:path extrusionOk="0" h="279" w="39">
                  <a:moveTo>
                    <a:pt x="16" y="1"/>
                  </a:moveTo>
                  <a:lnTo>
                    <a:pt x="16" y="1"/>
                  </a:lnTo>
                  <a:cubicBezTo>
                    <a:pt x="35" y="92"/>
                    <a:pt x="35" y="218"/>
                    <a:pt x="1" y="278"/>
                  </a:cubicBezTo>
                  <a:cubicBezTo>
                    <a:pt x="39" y="222"/>
                    <a:pt x="39" y="95"/>
                    <a:pt x="1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6795345" y="4698061"/>
              <a:ext cx="6985" cy="5458"/>
            </a:xfrm>
            <a:custGeom>
              <a:rect b="b" l="l" r="r" t="t"/>
              <a:pathLst>
                <a:path extrusionOk="0" h="143" w="183">
                  <a:moveTo>
                    <a:pt x="90" y="1"/>
                  </a:moveTo>
                  <a:lnTo>
                    <a:pt x="90" y="1"/>
                  </a:lnTo>
                  <a:cubicBezTo>
                    <a:pt x="57" y="15"/>
                    <a:pt x="33" y="28"/>
                    <a:pt x="20" y="42"/>
                  </a:cubicBezTo>
                  <a:lnTo>
                    <a:pt x="20" y="42"/>
                  </a:lnTo>
                  <a:cubicBezTo>
                    <a:pt x="34" y="28"/>
                    <a:pt x="59" y="14"/>
                    <a:pt x="90" y="1"/>
                  </a:cubicBezTo>
                  <a:close/>
                  <a:moveTo>
                    <a:pt x="20" y="42"/>
                  </a:moveTo>
                  <a:lnTo>
                    <a:pt x="20" y="42"/>
                  </a:lnTo>
                  <a:cubicBezTo>
                    <a:pt x="4" y="57"/>
                    <a:pt x="0" y="73"/>
                    <a:pt x="12" y="89"/>
                  </a:cubicBezTo>
                  <a:cubicBezTo>
                    <a:pt x="34" y="120"/>
                    <a:pt x="94" y="136"/>
                    <a:pt x="182" y="143"/>
                  </a:cubicBezTo>
                  <a:cubicBezTo>
                    <a:pt x="94" y="136"/>
                    <a:pt x="34" y="117"/>
                    <a:pt x="15" y="86"/>
                  </a:cubicBezTo>
                  <a:cubicBezTo>
                    <a:pt x="4" y="70"/>
                    <a:pt x="6" y="56"/>
                    <a:pt x="20" y="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0"/>
            <p:cNvSpPr/>
            <p:nvPr/>
          </p:nvSpPr>
          <p:spPr>
            <a:xfrm>
              <a:off x="7014482" y="3854415"/>
              <a:ext cx="10878" cy="29391"/>
            </a:xfrm>
            <a:custGeom>
              <a:rect b="b" l="l" r="r" t="t"/>
              <a:pathLst>
                <a:path extrusionOk="0" h="770" w="285">
                  <a:moveTo>
                    <a:pt x="25" y="1"/>
                  </a:moveTo>
                  <a:cubicBezTo>
                    <a:pt x="16" y="1"/>
                    <a:pt x="8" y="1"/>
                    <a:pt x="0" y="2"/>
                  </a:cubicBezTo>
                  <a:cubicBezTo>
                    <a:pt x="8" y="1"/>
                    <a:pt x="16" y="1"/>
                    <a:pt x="25" y="1"/>
                  </a:cubicBezTo>
                  <a:lnTo>
                    <a:pt x="25" y="1"/>
                  </a:lnTo>
                  <a:cubicBezTo>
                    <a:pt x="25" y="1"/>
                    <a:pt x="25" y="1"/>
                    <a:pt x="25" y="1"/>
                  </a:cubicBezTo>
                  <a:close/>
                  <a:moveTo>
                    <a:pt x="25" y="1"/>
                  </a:moveTo>
                  <a:cubicBezTo>
                    <a:pt x="25" y="1"/>
                    <a:pt x="25" y="1"/>
                    <a:pt x="25" y="1"/>
                  </a:cubicBezTo>
                  <a:lnTo>
                    <a:pt x="25" y="1"/>
                  </a:lnTo>
                  <a:cubicBezTo>
                    <a:pt x="109" y="1"/>
                    <a:pt x="220" y="58"/>
                    <a:pt x="240" y="173"/>
                  </a:cubicBezTo>
                  <a:cubicBezTo>
                    <a:pt x="272" y="353"/>
                    <a:pt x="161" y="703"/>
                    <a:pt x="284" y="769"/>
                  </a:cubicBezTo>
                  <a:cubicBezTo>
                    <a:pt x="161" y="703"/>
                    <a:pt x="275" y="353"/>
                    <a:pt x="243" y="173"/>
                  </a:cubicBezTo>
                  <a:cubicBezTo>
                    <a:pt x="223" y="58"/>
                    <a:pt x="109" y="1"/>
                    <a:pt x="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7130864" y="5457770"/>
              <a:ext cx="267" cy="267"/>
            </a:xfrm>
            <a:custGeom>
              <a:rect b="b" l="l" r="r" t="t"/>
              <a:pathLst>
                <a:path extrusionOk="0" h="7" w="7">
                  <a:moveTo>
                    <a:pt x="1" y="7"/>
                  </a:moveTo>
                  <a:cubicBezTo>
                    <a:pt x="4" y="4"/>
                    <a:pt x="4" y="1"/>
                    <a:pt x="7" y="1"/>
                  </a:cubicBezTo>
                  <a:cubicBezTo>
                    <a:pt x="4" y="1"/>
                    <a:pt x="4" y="4"/>
                    <a:pt x="1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6809048" y="4667563"/>
              <a:ext cx="35116" cy="27024"/>
            </a:xfrm>
            <a:custGeom>
              <a:rect b="b" l="l" r="r" t="t"/>
              <a:pathLst>
                <a:path extrusionOk="0" h="708" w="920">
                  <a:moveTo>
                    <a:pt x="920" y="0"/>
                  </a:moveTo>
                  <a:cubicBezTo>
                    <a:pt x="886" y="44"/>
                    <a:pt x="858" y="93"/>
                    <a:pt x="833" y="143"/>
                  </a:cubicBezTo>
                  <a:cubicBezTo>
                    <a:pt x="695" y="459"/>
                    <a:pt x="297" y="610"/>
                    <a:pt x="0" y="708"/>
                  </a:cubicBezTo>
                  <a:cubicBezTo>
                    <a:pt x="297" y="610"/>
                    <a:pt x="695" y="462"/>
                    <a:pt x="833" y="146"/>
                  </a:cubicBezTo>
                  <a:cubicBezTo>
                    <a:pt x="858" y="94"/>
                    <a:pt x="886" y="44"/>
                    <a:pt x="92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7219687" y="5332456"/>
              <a:ext cx="878" cy="763"/>
            </a:xfrm>
            <a:custGeom>
              <a:rect b="b" l="l" r="r" t="t"/>
              <a:pathLst>
                <a:path extrusionOk="0" h="20" w="23">
                  <a:moveTo>
                    <a:pt x="0" y="1"/>
                  </a:moveTo>
                  <a:lnTo>
                    <a:pt x="0" y="4"/>
                  </a:lnTo>
                  <a:cubicBezTo>
                    <a:pt x="6" y="7"/>
                    <a:pt x="16" y="13"/>
                    <a:pt x="22" y="20"/>
                  </a:cubicBezTo>
                  <a:cubicBezTo>
                    <a:pt x="22" y="16"/>
                    <a:pt x="13" y="10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5260202" y="4910251"/>
              <a:ext cx="534" cy="267"/>
            </a:xfrm>
            <a:custGeom>
              <a:rect b="b" l="l" r="r" t="t"/>
              <a:pathLst>
                <a:path extrusionOk="0" h="7" w="14">
                  <a:moveTo>
                    <a:pt x="13" y="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6948562" y="3847125"/>
              <a:ext cx="60156" cy="17100"/>
            </a:xfrm>
            <a:custGeom>
              <a:rect b="b" l="l" r="r" t="t"/>
              <a:pathLst>
                <a:path extrusionOk="0" h="448" w="1576">
                  <a:moveTo>
                    <a:pt x="185" y="0"/>
                  </a:moveTo>
                  <a:cubicBezTo>
                    <a:pt x="122" y="0"/>
                    <a:pt x="60" y="11"/>
                    <a:pt x="1" y="32"/>
                  </a:cubicBezTo>
                  <a:cubicBezTo>
                    <a:pt x="59" y="13"/>
                    <a:pt x="121" y="3"/>
                    <a:pt x="181" y="3"/>
                  </a:cubicBezTo>
                  <a:cubicBezTo>
                    <a:pt x="222" y="3"/>
                    <a:pt x="261" y="8"/>
                    <a:pt x="300" y="17"/>
                  </a:cubicBezTo>
                  <a:cubicBezTo>
                    <a:pt x="566" y="80"/>
                    <a:pt x="809" y="206"/>
                    <a:pt x="1014" y="383"/>
                  </a:cubicBezTo>
                  <a:cubicBezTo>
                    <a:pt x="1066" y="427"/>
                    <a:pt x="1173" y="447"/>
                    <a:pt x="1286" y="447"/>
                  </a:cubicBezTo>
                  <a:cubicBezTo>
                    <a:pt x="1392" y="447"/>
                    <a:pt x="1502" y="429"/>
                    <a:pt x="1576" y="395"/>
                  </a:cubicBezTo>
                  <a:lnTo>
                    <a:pt x="1576" y="395"/>
                  </a:lnTo>
                  <a:cubicBezTo>
                    <a:pt x="1502" y="427"/>
                    <a:pt x="1392" y="446"/>
                    <a:pt x="1286" y="446"/>
                  </a:cubicBezTo>
                  <a:cubicBezTo>
                    <a:pt x="1174" y="446"/>
                    <a:pt x="1067" y="425"/>
                    <a:pt x="1017" y="380"/>
                  </a:cubicBezTo>
                  <a:cubicBezTo>
                    <a:pt x="812" y="206"/>
                    <a:pt x="566" y="80"/>
                    <a:pt x="304" y="13"/>
                  </a:cubicBezTo>
                  <a:cubicBezTo>
                    <a:pt x="264" y="5"/>
                    <a:pt x="225" y="0"/>
                    <a:pt x="18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6863976" y="3866783"/>
              <a:ext cx="15573" cy="9772"/>
            </a:xfrm>
            <a:custGeom>
              <a:rect b="b" l="l" r="r" t="t"/>
              <a:pathLst>
                <a:path extrusionOk="0" h="256" w="408">
                  <a:moveTo>
                    <a:pt x="407" y="0"/>
                  </a:moveTo>
                  <a:cubicBezTo>
                    <a:pt x="329" y="19"/>
                    <a:pt x="259" y="67"/>
                    <a:pt x="212" y="133"/>
                  </a:cubicBezTo>
                  <a:cubicBezTo>
                    <a:pt x="158" y="209"/>
                    <a:pt x="83" y="234"/>
                    <a:pt x="0" y="256"/>
                  </a:cubicBezTo>
                  <a:cubicBezTo>
                    <a:pt x="83" y="234"/>
                    <a:pt x="158" y="209"/>
                    <a:pt x="215" y="133"/>
                  </a:cubicBezTo>
                  <a:cubicBezTo>
                    <a:pt x="262" y="67"/>
                    <a:pt x="329" y="19"/>
                    <a:pt x="40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6993489" y="3724178"/>
              <a:ext cx="18360" cy="22635"/>
            </a:xfrm>
            <a:custGeom>
              <a:rect b="b" l="l" r="r" t="t"/>
              <a:pathLst>
                <a:path extrusionOk="0" h="593" w="481">
                  <a:moveTo>
                    <a:pt x="253" y="0"/>
                  </a:moveTo>
                  <a:cubicBezTo>
                    <a:pt x="185" y="0"/>
                    <a:pt x="99" y="64"/>
                    <a:pt x="1" y="90"/>
                  </a:cubicBezTo>
                  <a:cubicBezTo>
                    <a:pt x="100" y="64"/>
                    <a:pt x="187" y="1"/>
                    <a:pt x="253" y="1"/>
                  </a:cubicBezTo>
                  <a:cubicBezTo>
                    <a:pt x="276" y="1"/>
                    <a:pt x="296" y="9"/>
                    <a:pt x="313" y="27"/>
                  </a:cubicBezTo>
                  <a:cubicBezTo>
                    <a:pt x="411" y="122"/>
                    <a:pt x="445" y="305"/>
                    <a:pt x="445" y="466"/>
                  </a:cubicBezTo>
                  <a:lnTo>
                    <a:pt x="445" y="466"/>
                  </a:lnTo>
                  <a:cubicBezTo>
                    <a:pt x="445" y="305"/>
                    <a:pt x="411" y="122"/>
                    <a:pt x="313" y="24"/>
                  </a:cubicBezTo>
                  <a:cubicBezTo>
                    <a:pt x="296" y="7"/>
                    <a:pt x="276" y="0"/>
                    <a:pt x="253" y="0"/>
                  </a:cubicBezTo>
                  <a:close/>
                  <a:moveTo>
                    <a:pt x="445" y="473"/>
                  </a:moveTo>
                  <a:lnTo>
                    <a:pt x="445" y="473"/>
                  </a:lnTo>
                  <a:cubicBezTo>
                    <a:pt x="444" y="491"/>
                    <a:pt x="444" y="509"/>
                    <a:pt x="443" y="526"/>
                  </a:cubicBezTo>
                  <a:lnTo>
                    <a:pt x="443" y="526"/>
                  </a:lnTo>
                  <a:cubicBezTo>
                    <a:pt x="444" y="509"/>
                    <a:pt x="444" y="491"/>
                    <a:pt x="445" y="473"/>
                  </a:cubicBezTo>
                  <a:close/>
                  <a:moveTo>
                    <a:pt x="443" y="530"/>
                  </a:moveTo>
                  <a:lnTo>
                    <a:pt x="443" y="530"/>
                  </a:lnTo>
                  <a:cubicBezTo>
                    <a:pt x="443" y="533"/>
                    <a:pt x="443" y="537"/>
                    <a:pt x="443" y="540"/>
                  </a:cubicBezTo>
                  <a:lnTo>
                    <a:pt x="443" y="540"/>
                  </a:lnTo>
                  <a:cubicBezTo>
                    <a:pt x="443" y="537"/>
                    <a:pt x="443" y="533"/>
                    <a:pt x="443" y="530"/>
                  </a:cubicBezTo>
                  <a:close/>
                  <a:moveTo>
                    <a:pt x="443" y="540"/>
                  </a:moveTo>
                  <a:lnTo>
                    <a:pt x="443" y="540"/>
                  </a:lnTo>
                  <a:cubicBezTo>
                    <a:pt x="443" y="576"/>
                    <a:pt x="458" y="592"/>
                    <a:pt x="481" y="592"/>
                  </a:cubicBezTo>
                  <a:cubicBezTo>
                    <a:pt x="458" y="589"/>
                    <a:pt x="443" y="576"/>
                    <a:pt x="443" y="5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6770000" y="5767447"/>
              <a:ext cx="267" cy="649"/>
            </a:xfrm>
            <a:custGeom>
              <a:rect b="b" l="l" r="r" t="t"/>
              <a:pathLst>
                <a:path extrusionOk="0" h="17" w="7">
                  <a:moveTo>
                    <a:pt x="7" y="16"/>
                  </a:moveTo>
                  <a:cubicBezTo>
                    <a:pt x="3" y="10"/>
                    <a:pt x="0" y="7"/>
                    <a:pt x="0" y="0"/>
                  </a:cubicBezTo>
                  <a:cubicBezTo>
                    <a:pt x="0" y="7"/>
                    <a:pt x="3" y="10"/>
                    <a:pt x="7" y="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6769008" y="5766226"/>
              <a:ext cx="420" cy="420"/>
            </a:xfrm>
            <a:custGeom>
              <a:rect b="b" l="l" r="r" t="t"/>
              <a:pathLst>
                <a:path extrusionOk="0" h="11" w="11">
                  <a:moveTo>
                    <a:pt x="4" y="1"/>
                  </a:moveTo>
                  <a:lnTo>
                    <a:pt x="4" y="1"/>
                  </a:lnTo>
                  <a:cubicBezTo>
                    <a:pt x="1" y="1"/>
                    <a:pt x="7" y="7"/>
                    <a:pt x="10" y="10"/>
                  </a:cubicBezTo>
                  <a:cubicBezTo>
                    <a:pt x="10" y="7"/>
                    <a:pt x="7" y="4"/>
                    <a:pt x="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7012307" y="3746660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6969785" y="3719521"/>
              <a:ext cx="22177" cy="8397"/>
            </a:xfrm>
            <a:custGeom>
              <a:rect b="b" l="l" r="r" t="t"/>
              <a:pathLst>
                <a:path extrusionOk="0" h="220" w="581">
                  <a:moveTo>
                    <a:pt x="0" y="1"/>
                  </a:moveTo>
                  <a:cubicBezTo>
                    <a:pt x="92" y="25"/>
                    <a:pt x="185" y="55"/>
                    <a:pt x="263" y="90"/>
                  </a:cubicBezTo>
                  <a:lnTo>
                    <a:pt x="263" y="90"/>
                  </a:lnTo>
                  <a:cubicBezTo>
                    <a:pt x="185" y="54"/>
                    <a:pt x="93" y="24"/>
                    <a:pt x="0" y="1"/>
                  </a:cubicBezTo>
                  <a:close/>
                  <a:moveTo>
                    <a:pt x="263" y="90"/>
                  </a:moveTo>
                  <a:lnTo>
                    <a:pt x="263" y="90"/>
                  </a:lnTo>
                  <a:cubicBezTo>
                    <a:pt x="314" y="113"/>
                    <a:pt x="359" y="139"/>
                    <a:pt x="395" y="165"/>
                  </a:cubicBezTo>
                  <a:cubicBezTo>
                    <a:pt x="439" y="201"/>
                    <a:pt x="497" y="220"/>
                    <a:pt x="556" y="220"/>
                  </a:cubicBezTo>
                  <a:cubicBezTo>
                    <a:pt x="556" y="220"/>
                    <a:pt x="556" y="220"/>
                    <a:pt x="556" y="220"/>
                  </a:cubicBezTo>
                  <a:lnTo>
                    <a:pt x="556" y="220"/>
                  </a:lnTo>
                  <a:cubicBezTo>
                    <a:pt x="556" y="220"/>
                    <a:pt x="556" y="220"/>
                    <a:pt x="556" y="220"/>
                  </a:cubicBezTo>
                  <a:cubicBezTo>
                    <a:pt x="564" y="220"/>
                    <a:pt x="572" y="219"/>
                    <a:pt x="581" y="219"/>
                  </a:cubicBezTo>
                  <a:lnTo>
                    <a:pt x="581" y="219"/>
                  </a:lnTo>
                  <a:cubicBezTo>
                    <a:pt x="572" y="219"/>
                    <a:pt x="564" y="220"/>
                    <a:pt x="556" y="220"/>
                  </a:cubicBezTo>
                  <a:lnTo>
                    <a:pt x="556" y="220"/>
                  </a:lnTo>
                  <a:cubicBezTo>
                    <a:pt x="498" y="220"/>
                    <a:pt x="442" y="201"/>
                    <a:pt x="398" y="165"/>
                  </a:cubicBezTo>
                  <a:cubicBezTo>
                    <a:pt x="362" y="138"/>
                    <a:pt x="316" y="113"/>
                    <a:pt x="263" y="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6933637" y="4565037"/>
              <a:ext cx="611" cy="153"/>
            </a:xfrm>
            <a:custGeom>
              <a:rect b="b" l="l" r="r" t="t"/>
              <a:pathLst>
                <a:path extrusionOk="0" h="4" w="16">
                  <a:moveTo>
                    <a:pt x="16" y="4"/>
                  </a:moveTo>
                  <a:cubicBezTo>
                    <a:pt x="10" y="1"/>
                    <a:pt x="3" y="1"/>
                    <a:pt x="0" y="4"/>
                  </a:cubicBezTo>
                  <a:cubicBezTo>
                    <a:pt x="3" y="1"/>
                    <a:pt x="10" y="1"/>
                    <a:pt x="16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7016276" y="3744904"/>
              <a:ext cx="14199" cy="14008"/>
            </a:xfrm>
            <a:custGeom>
              <a:rect b="b" l="l" r="r" t="t"/>
              <a:pathLst>
                <a:path extrusionOk="0" h="367" w="372">
                  <a:moveTo>
                    <a:pt x="122" y="0"/>
                  </a:moveTo>
                  <a:cubicBezTo>
                    <a:pt x="81" y="0"/>
                    <a:pt x="39" y="10"/>
                    <a:pt x="1" y="21"/>
                  </a:cubicBezTo>
                  <a:cubicBezTo>
                    <a:pt x="38" y="11"/>
                    <a:pt x="78" y="2"/>
                    <a:pt x="117" y="2"/>
                  </a:cubicBezTo>
                  <a:cubicBezTo>
                    <a:pt x="164" y="2"/>
                    <a:pt x="210" y="15"/>
                    <a:pt x="247" y="59"/>
                  </a:cubicBezTo>
                  <a:cubicBezTo>
                    <a:pt x="368" y="205"/>
                    <a:pt x="193" y="366"/>
                    <a:pt x="263" y="366"/>
                  </a:cubicBezTo>
                  <a:cubicBezTo>
                    <a:pt x="271" y="366"/>
                    <a:pt x="284" y="364"/>
                    <a:pt x="300" y="359"/>
                  </a:cubicBezTo>
                  <a:lnTo>
                    <a:pt x="300" y="359"/>
                  </a:lnTo>
                  <a:cubicBezTo>
                    <a:pt x="284" y="363"/>
                    <a:pt x="272" y="365"/>
                    <a:pt x="264" y="365"/>
                  </a:cubicBezTo>
                  <a:cubicBezTo>
                    <a:pt x="192" y="365"/>
                    <a:pt x="372" y="205"/>
                    <a:pt x="250" y="56"/>
                  </a:cubicBezTo>
                  <a:cubicBezTo>
                    <a:pt x="213" y="14"/>
                    <a:pt x="168" y="0"/>
                    <a:pt x="12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6766870" y="5764203"/>
              <a:ext cx="763" cy="496"/>
            </a:xfrm>
            <a:custGeom>
              <a:rect b="b" l="l" r="r" t="t"/>
              <a:pathLst>
                <a:path extrusionOk="0" h="13" w="20">
                  <a:moveTo>
                    <a:pt x="19" y="13"/>
                  </a:moveTo>
                  <a:cubicBezTo>
                    <a:pt x="13" y="10"/>
                    <a:pt x="6" y="3"/>
                    <a:pt x="0" y="0"/>
                  </a:cubicBezTo>
                  <a:cubicBezTo>
                    <a:pt x="6" y="3"/>
                    <a:pt x="13" y="10"/>
                    <a:pt x="19" y="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7036774" y="3764944"/>
              <a:ext cx="153" cy="878"/>
            </a:xfrm>
            <a:custGeom>
              <a:rect b="b" l="l" r="r" t="t"/>
              <a:pathLst>
                <a:path extrusionOk="0" h="23" w="4">
                  <a:moveTo>
                    <a:pt x="0" y="23"/>
                  </a:moveTo>
                  <a:cubicBezTo>
                    <a:pt x="3" y="17"/>
                    <a:pt x="3" y="7"/>
                    <a:pt x="0" y="1"/>
                  </a:cubicBezTo>
                  <a:cubicBezTo>
                    <a:pt x="3" y="7"/>
                    <a:pt x="3" y="17"/>
                    <a:pt x="0" y="2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6868442" y="4565037"/>
              <a:ext cx="65080" cy="81378"/>
            </a:xfrm>
            <a:custGeom>
              <a:rect b="b" l="l" r="r" t="t"/>
              <a:pathLst>
                <a:path extrusionOk="0" h="2132" w="1705">
                  <a:moveTo>
                    <a:pt x="1703" y="0"/>
                  </a:moveTo>
                  <a:cubicBezTo>
                    <a:pt x="1660" y="0"/>
                    <a:pt x="1614" y="38"/>
                    <a:pt x="1565" y="102"/>
                  </a:cubicBezTo>
                  <a:lnTo>
                    <a:pt x="1565" y="102"/>
                  </a:lnTo>
                  <a:cubicBezTo>
                    <a:pt x="1615" y="38"/>
                    <a:pt x="1661" y="1"/>
                    <a:pt x="1704" y="1"/>
                  </a:cubicBezTo>
                  <a:cubicBezTo>
                    <a:pt x="1704" y="1"/>
                    <a:pt x="1705" y="1"/>
                    <a:pt x="1705" y="1"/>
                  </a:cubicBezTo>
                  <a:cubicBezTo>
                    <a:pt x="1704" y="0"/>
                    <a:pt x="1703" y="0"/>
                    <a:pt x="1703" y="0"/>
                  </a:cubicBezTo>
                  <a:close/>
                  <a:moveTo>
                    <a:pt x="1565" y="102"/>
                  </a:moveTo>
                  <a:lnTo>
                    <a:pt x="1565" y="102"/>
                  </a:lnTo>
                  <a:cubicBezTo>
                    <a:pt x="1508" y="175"/>
                    <a:pt x="1447" y="283"/>
                    <a:pt x="1381" y="409"/>
                  </a:cubicBezTo>
                  <a:lnTo>
                    <a:pt x="1381" y="409"/>
                  </a:lnTo>
                  <a:cubicBezTo>
                    <a:pt x="1447" y="283"/>
                    <a:pt x="1508" y="175"/>
                    <a:pt x="1565" y="102"/>
                  </a:cubicBezTo>
                  <a:close/>
                  <a:moveTo>
                    <a:pt x="1381" y="409"/>
                  </a:moveTo>
                  <a:cubicBezTo>
                    <a:pt x="1246" y="667"/>
                    <a:pt x="1093" y="1002"/>
                    <a:pt x="925" y="1266"/>
                  </a:cubicBezTo>
                  <a:cubicBezTo>
                    <a:pt x="1094" y="1002"/>
                    <a:pt x="1246" y="668"/>
                    <a:pt x="1381" y="409"/>
                  </a:cubicBezTo>
                  <a:close/>
                  <a:moveTo>
                    <a:pt x="925" y="1266"/>
                  </a:moveTo>
                  <a:lnTo>
                    <a:pt x="925" y="1266"/>
                  </a:lnTo>
                  <a:cubicBezTo>
                    <a:pt x="688" y="1639"/>
                    <a:pt x="332" y="1898"/>
                    <a:pt x="0" y="2131"/>
                  </a:cubicBezTo>
                  <a:cubicBezTo>
                    <a:pt x="332" y="1898"/>
                    <a:pt x="692" y="1639"/>
                    <a:pt x="925" y="12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7279691" y="4959911"/>
              <a:ext cx="162452" cy="237990"/>
            </a:xfrm>
            <a:custGeom>
              <a:rect b="b" l="l" r="r" t="t"/>
              <a:pathLst>
                <a:path extrusionOk="0" h="6235" w="4256">
                  <a:moveTo>
                    <a:pt x="3561" y="0"/>
                  </a:moveTo>
                  <a:cubicBezTo>
                    <a:pt x="3362" y="0"/>
                    <a:pt x="3403" y="480"/>
                    <a:pt x="3207" y="480"/>
                  </a:cubicBezTo>
                  <a:cubicBezTo>
                    <a:pt x="3009" y="480"/>
                    <a:pt x="3046" y="758"/>
                    <a:pt x="2765" y="796"/>
                  </a:cubicBezTo>
                  <a:cubicBezTo>
                    <a:pt x="2488" y="837"/>
                    <a:pt x="2409" y="837"/>
                    <a:pt x="2529" y="1036"/>
                  </a:cubicBezTo>
                  <a:cubicBezTo>
                    <a:pt x="2597" y="1147"/>
                    <a:pt x="2542" y="1172"/>
                    <a:pt x="2438" y="1172"/>
                  </a:cubicBezTo>
                  <a:cubicBezTo>
                    <a:pt x="2353" y="1172"/>
                    <a:pt x="2237" y="1155"/>
                    <a:pt x="2128" y="1155"/>
                  </a:cubicBezTo>
                  <a:cubicBezTo>
                    <a:pt x="1888" y="1155"/>
                    <a:pt x="1891" y="994"/>
                    <a:pt x="1733" y="994"/>
                  </a:cubicBezTo>
                  <a:cubicBezTo>
                    <a:pt x="1572" y="994"/>
                    <a:pt x="1452" y="1275"/>
                    <a:pt x="1332" y="1433"/>
                  </a:cubicBezTo>
                  <a:cubicBezTo>
                    <a:pt x="1212" y="1588"/>
                    <a:pt x="414" y="1951"/>
                    <a:pt x="177" y="2071"/>
                  </a:cubicBezTo>
                  <a:cubicBezTo>
                    <a:pt x="108" y="2106"/>
                    <a:pt x="51" y="2207"/>
                    <a:pt x="0" y="2339"/>
                  </a:cubicBezTo>
                  <a:cubicBezTo>
                    <a:pt x="287" y="2364"/>
                    <a:pt x="584" y="2529"/>
                    <a:pt x="710" y="2693"/>
                  </a:cubicBezTo>
                  <a:cubicBezTo>
                    <a:pt x="884" y="2911"/>
                    <a:pt x="508" y="3157"/>
                    <a:pt x="344" y="3356"/>
                  </a:cubicBezTo>
                  <a:cubicBezTo>
                    <a:pt x="177" y="3558"/>
                    <a:pt x="445" y="3570"/>
                    <a:pt x="455" y="3731"/>
                  </a:cubicBezTo>
                  <a:cubicBezTo>
                    <a:pt x="461" y="3847"/>
                    <a:pt x="573" y="3950"/>
                    <a:pt x="666" y="3950"/>
                  </a:cubicBezTo>
                  <a:cubicBezTo>
                    <a:pt x="705" y="3950"/>
                    <a:pt x="741" y="3932"/>
                    <a:pt x="764" y="3889"/>
                  </a:cubicBezTo>
                  <a:cubicBezTo>
                    <a:pt x="812" y="3806"/>
                    <a:pt x="879" y="3789"/>
                    <a:pt x="978" y="3789"/>
                  </a:cubicBezTo>
                  <a:cubicBezTo>
                    <a:pt x="1048" y="3789"/>
                    <a:pt x="1135" y="3798"/>
                    <a:pt x="1241" y="3798"/>
                  </a:cubicBezTo>
                  <a:cubicBezTo>
                    <a:pt x="1244" y="3797"/>
                    <a:pt x="1246" y="3797"/>
                    <a:pt x="1249" y="3797"/>
                  </a:cubicBezTo>
                  <a:cubicBezTo>
                    <a:pt x="1306" y="3797"/>
                    <a:pt x="1359" y="3829"/>
                    <a:pt x="1386" y="3880"/>
                  </a:cubicBezTo>
                  <a:cubicBezTo>
                    <a:pt x="1459" y="4000"/>
                    <a:pt x="1446" y="4195"/>
                    <a:pt x="1582" y="4211"/>
                  </a:cubicBezTo>
                  <a:cubicBezTo>
                    <a:pt x="1758" y="4229"/>
                    <a:pt x="1754" y="4481"/>
                    <a:pt x="1585" y="4481"/>
                  </a:cubicBezTo>
                  <a:cubicBezTo>
                    <a:pt x="1572" y="4481"/>
                    <a:pt x="1559" y="4479"/>
                    <a:pt x="1544" y="4476"/>
                  </a:cubicBezTo>
                  <a:cubicBezTo>
                    <a:pt x="1530" y="4473"/>
                    <a:pt x="1517" y="4472"/>
                    <a:pt x="1506" y="4472"/>
                  </a:cubicBezTo>
                  <a:cubicBezTo>
                    <a:pt x="1336" y="4472"/>
                    <a:pt x="1344" y="4776"/>
                    <a:pt x="1515" y="5041"/>
                  </a:cubicBezTo>
                  <a:cubicBezTo>
                    <a:pt x="1702" y="5325"/>
                    <a:pt x="1168" y="5647"/>
                    <a:pt x="1317" y="5793"/>
                  </a:cubicBezTo>
                  <a:cubicBezTo>
                    <a:pt x="1465" y="5935"/>
                    <a:pt x="1342" y="6112"/>
                    <a:pt x="1405" y="6206"/>
                  </a:cubicBezTo>
                  <a:cubicBezTo>
                    <a:pt x="1419" y="6225"/>
                    <a:pt x="1463" y="6235"/>
                    <a:pt x="1528" y="6235"/>
                  </a:cubicBezTo>
                  <a:cubicBezTo>
                    <a:pt x="1776" y="6235"/>
                    <a:pt x="2321" y="6096"/>
                    <a:pt x="2589" y="5821"/>
                  </a:cubicBezTo>
                  <a:cubicBezTo>
                    <a:pt x="2812" y="5592"/>
                    <a:pt x="2927" y="5533"/>
                    <a:pt x="3028" y="5533"/>
                  </a:cubicBezTo>
                  <a:cubicBezTo>
                    <a:pt x="3082" y="5533"/>
                    <a:pt x="3132" y="5549"/>
                    <a:pt x="3192" y="5565"/>
                  </a:cubicBezTo>
                  <a:cubicBezTo>
                    <a:pt x="3211" y="5570"/>
                    <a:pt x="3230" y="5572"/>
                    <a:pt x="3249" y="5572"/>
                  </a:cubicBezTo>
                  <a:cubicBezTo>
                    <a:pt x="3403" y="5572"/>
                    <a:pt x="3532" y="5421"/>
                    <a:pt x="3447" y="5300"/>
                  </a:cubicBezTo>
                  <a:cubicBezTo>
                    <a:pt x="3356" y="5165"/>
                    <a:pt x="3258" y="4820"/>
                    <a:pt x="3283" y="4401"/>
                  </a:cubicBezTo>
                  <a:cubicBezTo>
                    <a:pt x="3302" y="4158"/>
                    <a:pt x="2968" y="3712"/>
                    <a:pt x="2642" y="3362"/>
                  </a:cubicBezTo>
                  <a:cubicBezTo>
                    <a:pt x="2412" y="3106"/>
                    <a:pt x="2181" y="2898"/>
                    <a:pt x="2093" y="2844"/>
                  </a:cubicBezTo>
                  <a:cubicBezTo>
                    <a:pt x="1885" y="2718"/>
                    <a:pt x="2011" y="2358"/>
                    <a:pt x="2270" y="2295"/>
                  </a:cubicBezTo>
                  <a:cubicBezTo>
                    <a:pt x="2529" y="2235"/>
                    <a:pt x="3157" y="1743"/>
                    <a:pt x="3346" y="1638"/>
                  </a:cubicBezTo>
                  <a:cubicBezTo>
                    <a:pt x="3539" y="1531"/>
                    <a:pt x="3413" y="1168"/>
                    <a:pt x="3567" y="887"/>
                  </a:cubicBezTo>
                  <a:cubicBezTo>
                    <a:pt x="3646" y="739"/>
                    <a:pt x="3949" y="461"/>
                    <a:pt x="4255" y="221"/>
                  </a:cubicBezTo>
                  <a:cubicBezTo>
                    <a:pt x="4219" y="202"/>
                    <a:pt x="4180" y="193"/>
                    <a:pt x="4140" y="193"/>
                  </a:cubicBezTo>
                  <a:cubicBezTo>
                    <a:pt x="4121" y="193"/>
                    <a:pt x="4101" y="195"/>
                    <a:pt x="4082" y="199"/>
                  </a:cubicBezTo>
                  <a:cubicBezTo>
                    <a:pt x="4052" y="209"/>
                    <a:pt x="4025" y="213"/>
                    <a:pt x="3999" y="213"/>
                  </a:cubicBezTo>
                  <a:cubicBezTo>
                    <a:pt x="3820" y="213"/>
                    <a:pt x="3738" y="0"/>
                    <a:pt x="356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2500395" y="5434829"/>
              <a:ext cx="20154" cy="37063"/>
            </a:xfrm>
            <a:custGeom>
              <a:rect b="b" l="l" r="r" t="t"/>
              <a:pathLst>
                <a:path extrusionOk="0" h="971" w="528">
                  <a:moveTo>
                    <a:pt x="109" y="0"/>
                  </a:moveTo>
                  <a:cubicBezTo>
                    <a:pt x="44" y="0"/>
                    <a:pt x="1" y="121"/>
                    <a:pt x="1" y="286"/>
                  </a:cubicBezTo>
                  <a:cubicBezTo>
                    <a:pt x="1" y="535"/>
                    <a:pt x="206" y="561"/>
                    <a:pt x="209" y="703"/>
                  </a:cubicBezTo>
                  <a:cubicBezTo>
                    <a:pt x="214" y="821"/>
                    <a:pt x="358" y="971"/>
                    <a:pt x="428" y="971"/>
                  </a:cubicBezTo>
                  <a:cubicBezTo>
                    <a:pt x="442" y="971"/>
                    <a:pt x="452" y="965"/>
                    <a:pt x="459" y="952"/>
                  </a:cubicBezTo>
                  <a:cubicBezTo>
                    <a:pt x="528" y="807"/>
                    <a:pt x="310" y="674"/>
                    <a:pt x="291" y="570"/>
                  </a:cubicBezTo>
                  <a:cubicBezTo>
                    <a:pt x="269" y="466"/>
                    <a:pt x="354" y="321"/>
                    <a:pt x="225" y="106"/>
                  </a:cubicBezTo>
                  <a:cubicBezTo>
                    <a:pt x="182" y="32"/>
                    <a:pt x="143" y="0"/>
                    <a:pt x="10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2890956" y="5791915"/>
              <a:ext cx="27482" cy="18589"/>
            </a:xfrm>
            <a:custGeom>
              <a:rect b="b" l="l" r="r" t="t"/>
              <a:pathLst>
                <a:path extrusionOk="0" h="487" w="720">
                  <a:moveTo>
                    <a:pt x="418" y="0"/>
                  </a:moveTo>
                  <a:cubicBezTo>
                    <a:pt x="236" y="0"/>
                    <a:pt x="1" y="120"/>
                    <a:pt x="104" y="168"/>
                  </a:cubicBezTo>
                  <a:cubicBezTo>
                    <a:pt x="243" y="231"/>
                    <a:pt x="38" y="382"/>
                    <a:pt x="120" y="458"/>
                  </a:cubicBezTo>
                  <a:cubicBezTo>
                    <a:pt x="142" y="478"/>
                    <a:pt x="181" y="487"/>
                    <a:pt x="228" y="487"/>
                  </a:cubicBezTo>
                  <a:cubicBezTo>
                    <a:pt x="341" y="487"/>
                    <a:pt x="502" y="439"/>
                    <a:pt x="593" y="401"/>
                  </a:cubicBezTo>
                  <a:cubicBezTo>
                    <a:pt x="719" y="348"/>
                    <a:pt x="701" y="161"/>
                    <a:pt x="562" y="41"/>
                  </a:cubicBezTo>
                  <a:cubicBezTo>
                    <a:pt x="527" y="12"/>
                    <a:pt x="475" y="0"/>
                    <a:pt x="41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7034217" y="5938184"/>
              <a:ext cx="31261" cy="19429"/>
            </a:xfrm>
            <a:custGeom>
              <a:rect b="b" l="l" r="r" t="t"/>
              <a:pathLst>
                <a:path extrusionOk="0" h="509" w="819">
                  <a:moveTo>
                    <a:pt x="733" y="1"/>
                  </a:moveTo>
                  <a:cubicBezTo>
                    <a:pt x="604" y="42"/>
                    <a:pt x="430" y="42"/>
                    <a:pt x="430" y="143"/>
                  </a:cubicBezTo>
                  <a:cubicBezTo>
                    <a:pt x="430" y="185"/>
                    <a:pt x="411" y="201"/>
                    <a:pt x="379" y="201"/>
                  </a:cubicBezTo>
                  <a:cubicBezTo>
                    <a:pt x="292" y="201"/>
                    <a:pt x="112" y="80"/>
                    <a:pt x="1" y="73"/>
                  </a:cubicBezTo>
                  <a:lnTo>
                    <a:pt x="1" y="73"/>
                  </a:lnTo>
                  <a:cubicBezTo>
                    <a:pt x="137" y="319"/>
                    <a:pt x="263" y="509"/>
                    <a:pt x="339" y="509"/>
                  </a:cubicBezTo>
                  <a:cubicBezTo>
                    <a:pt x="536" y="509"/>
                    <a:pt x="586" y="358"/>
                    <a:pt x="701" y="358"/>
                  </a:cubicBezTo>
                  <a:cubicBezTo>
                    <a:pt x="713" y="358"/>
                    <a:pt x="726" y="360"/>
                    <a:pt x="740" y="364"/>
                  </a:cubicBezTo>
                  <a:cubicBezTo>
                    <a:pt x="744" y="365"/>
                    <a:pt x="748" y="365"/>
                    <a:pt x="752" y="365"/>
                  </a:cubicBezTo>
                  <a:cubicBezTo>
                    <a:pt x="818" y="365"/>
                    <a:pt x="787" y="210"/>
                    <a:pt x="73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6901345" y="5941429"/>
              <a:ext cx="251349" cy="155963"/>
            </a:xfrm>
            <a:custGeom>
              <a:rect b="b" l="l" r="r" t="t"/>
              <a:pathLst>
                <a:path extrusionOk="0" h="4086" w="6585">
                  <a:moveTo>
                    <a:pt x="6181" y="1"/>
                  </a:moveTo>
                  <a:cubicBezTo>
                    <a:pt x="6175" y="105"/>
                    <a:pt x="5935" y="219"/>
                    <a:pt x="5758" y="304"/>
                  </a:cubicBezTo>
                  <a:cubicBezTo>
                    <a:pt x="5935" y="219"/>
                    <a:pt x="6175" y="108"/>
                    <a:pt x="6181" y="1"/>
                  </a:cubicBezTo>
                  <a:close/>
                  <a:moveTo>
                    <a:pt x="5210" y="199"/>
                  </a:moveTo>
                  <a:cubicBezTo>
                    <a:pt x="4888" y="199"/>
                    <a:pt x="4485" y="242"/>
                    <a:pt x="4514" y="607"/>
                  </a:cubicBezTo>
                  <a:cubicBezTo>
                    <a:pt x="4549" y="1084"/>
                    <a:pt x="4110" y="900"/>
                    <a:pt x="4148" y="1156"/>
                  </a:cubicBezTo>
                  <a:cubicBezTo>
                    <a:pt x="4183" y="1412"/>
                    <a:pt x="3927" y="1412"/>
                    <a:pt x="3965" y="1743"/>
                  </a:cubicBezTo>
                  <a:cubicBezTo>
                    <a:pt x="4000" y="2072"/>
                    <a:pt x="3782" y="1926"/>
                    <a:pt x="3416" y="2109"/>
                  </a:cubicBezTo>
                  <a:cubicBezTo>
                    <a:pt x="3329" y="2153"/>
                    <a:pt x="3270" y="2170"/>
                    <a:pt x="3227" y="2170"/>
                  </a:cubicBezTo>
                  <a:cubicBezTo>
                    <a:pt x="3090" y="2170"/>
                    <a:pt x="3108" y="1999"/>
                    <a:pt x="2828" y="1999"/>
                  </a:cubicBezTo>
                  <a:cubicBezTo>
                    <a:pt x="2462" y="1999"/>
                    <a:pt x="2428" y="2182"/>
                    <a:pt x="2207" y="2255"/>
                  </a:cubicBezTo>
                  <a:cubicBezTo>
                    <a:pt x="2142" y="2276"/>
                    <a:pt x="2058" y="2282"/>
                    <a:pt x="1969" y="2282"/>
                  </a:cubicBezTo>
                  <a:cubicBezTo>
                    <a:pt x="1872" y="2282"/>
                    <a:pt x="1767" y="2275"/>
                    <a:pt x="1672" y="2275"/>
                  </a:cubicBezTo>
                  <a:cubicBezTo>
                    <a:pt x="1558" y="2275"/>
                    <a:pt x="1458" y="2285"/>
                    <a:pt x="1402" y="2327"/>
                  </a:cubicBezTo>
                  <a:cubicBezTo>
                    <a:pt x="1382" y="2342"/>
                    <a:pt x="1362" y="2348"/>
                    <a:pt x="1340" y="2348"/>
                  </a:cubicBezTo>
                  <a:cubicBezTo>
                    <a:pt x="1197" y="2348"/>
                    <a:pt x="1016" y="2072"/>
                    <a:pt x="887" y="2072"/>
                  </a:cubicBezTo>
                  <a:cubicBezTo>
                    <a:pt x="815" y="2072"/>
                    <a:pt x="748" y="1873"/>
                    <a:pt x="704" y="1677"/>
                  </a:cubicBezTo>
                  <a:cubicBezTo>
                    <a:pt x="679" y="1671"/>
                    <a:pt x="657" y="1671"/>
                    <a:pt x="631" y="1671"/>
                  </a:cubicBezTo>
                  <a:cubicBezTo>
                    <a:pt x="395" y="1690"/>
                    <a:pt x="0" y="2318"/>
                    <a:pt x="231" y="2532"/>
                  </a:cubicBezTo>
                  <a:cubicBezTo>
                    <a:pt x="505" y="2788"/>
                    <a:pt x="429" y="3189"/>
                    <a:pt x="559" y="3391"/>
                  </a:cubicBezTo>
                  <a:cubicBezTo>
                    <a:pt x="679" y="3581"/>
                    <a:pt x="1042" y="3625"/>
                    <a:pt x="1086" y="3950"/>
                  </a:cubicBezTo>
                  <a:lnTo>
                    <a:pt x="4997" y="4086"/>
                  </a:lnTo>
                  <a:cubicBezTo>
                    <a:pt x="5032" y="3969"/>
                    <a:pt x="5079" y="3877"/>
                    <a:pt x="5155" y="3830"/>
                  </a:cubicBezTo>
                  <a:cubicBezTo>
                    <a:pt x="5483" y="3628"/>
                    <a:pt x="5559" y="3243"/>
                    <a:pt x="5521" y="2877"/>
                  </a:cubicBezTo>
                  <a:cubicBezTo>
                    <a:pt x="5483" y="2510"/>
                    <a:pt x="6326" y="2491"/>
                    <a:pt x="6456" y="2346"/>
                  </a:cubicBezTo>
                  <a:cubicBezTo>
                    <a:pt x="6585" y="2201"/>
                    <a:pt x="6272" y="1961"/>
                    <a:pt x="6033" y="1851"/>
                  </a:cubicBezTo>
                  <a:cubicBezTo>
                    <a:pt x="5796" y="1740"/>
                    <a:pt x="5998" y="1503"/>
                    <a:pt x="5834" y="1358"/>
                  </a:cubicBezTo>
                  <a:cubicBezTo>
                    <a:pt x="5666" y="1210"/>
                    <a:pt x="5392" y="828"/>
                    <a:pt x="5632" y="809"/>
                  </a:cubicBezTo>
                  <a:cubicBezTo>
                    <a:pt x="5868" y="790"/>
                    <a:pt x="5468" y="462"/>
                    <a:pt x="5666" y="351"/>
                  </a:cubicBezTo>
                  <a:cubicBezTo>
                    <a:pt x="5695" y="335"/>
                    <a:pt x="5726" y="320"/>
                    <a:pt x="5758" y="304"/>
                  </a:cubicBezTo>
                  <a:cubicBezTo>
                    <a:pt x="5638" y="244"/>
                    <a:pt x="5534" y="203"/>
                    <a:pt x="5468" y="203"/>
                  </a:cubicBezTo>
                  <a:cubicBezTo>
                    <a:pt x="5399" y="203"/>
                    <a:pt x="5308" y="199"/>
                    <a:pt x="5210" y="1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7154110" y="5919977"/>
              <a:ext cx="4619" cy="9695"/>
            </a:xfrm>
            <a:custGeom>
              <a:rect b="b" l="l" r="r" t="t"/>
              <a:pathLst>
                <a:path extrusionOk="0" h="254" w="121">
                  <a:moveTo>
                    <a:pt x="89" y="253"/>
                  </a:moveTo>
                  <a:cubicBezTo>
                    <a:pt x="121" y="159"/>
                    <a:pt x="77" y="67"/>
                    <a:pt x="1" y="1"/>
                  </a:cubicBezTo>
                  <a:cubicBezTo>
                    <a:pt x="77" y="67"/>
                    <a:pt x="121" y="159"/>
                    <a:pt x="89" y="25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6587926" y="5917954"/>
              <a:ext cx="215470" cy="169208"/>
            </a:xfrm>
            <a:custGeom>
              <a:rect b="b" l="l" r="r" t="t"/>
              <a:pathLst>
                <a:path extrusionOk="0" h="4433" w="5645">
                  <a:moveTo>
                    <a:pt x="226" y="0"/>
                  </a:moveTo>
                  <a:cubicBezTo>
                    <a:pt x="195" y="0"/>
                    <a:pt x="169" y="20"/>
                    <a:pt x="146" y="70"/>
                  </a:cubicBezTo>
                  <a:cubicBezTo>
                    <a:pt x="0" y="379"/>
                    <a:pt x="679" y="1077"/>
                    <a:pt x="988" y="1260"/>
                  </a:cubicBezTo>
                  <a:cubicBezTo>
                    <a:pt x="1301" y="1443"/>
                    <a:pt x="1465" y="2099"/>
                    <a:pt x="1831" y="2137"/>
                  </a:cubicBezTo>
                  <a:cubicBezTo>
                    <a:pt x="2198" y="2175"/>
                    <a:pt x="2235" y="3327"/>
                    <a:pt x="2507" y="3381"/>
                  </a:cubicBezTo>
                  <a:cubicBezTo>
                    <a:pt x="2709" y="3422"/>
                    <a:pt x="3072" y="3905"/>
                    <a:pt x="3290" y="4350"/>
                  </a:cubicBezTo>
                  <a:lnTo>
                    <a:pt x="5645" y="4432"/>
                  </a:lnTo>
                  <a:cubicBezTo>
                    <a:pt x="5585" y="4300"/>
                    <a:pt x="5518" y="4170"/>
                    <a:pt x="5364" y="4170"/>
                  </a:cubicBezTo>
                  <a:cubicBezTo>
                    <a:pt x="5054" y="4170"/>
                    <a:pt x="5035" y="3915"/>
                    <a:pt x="5237" y="3731"/>
                  </a:cubicBezTo>
                  <a:cubicBezTo>
                    <a:pt x="5439" y="3548"/>
                    <a:pt x="4925" y="3381"/>
                    <a:pt x="4925" y="3163"/>
                  </a:cubicBezTo>
                  <a:cubicBezTo>
                    <a:pt x="4925" y="2942"/>
                    <a:pt x="4597" y="3072"/>
                    <a:pt x="4597" y="2885"/>
                  </a:cubicBezTo>
                  <a:cubicBezTo>
                    <a:pt x="4597" y="2702"/>
                    <a:pt x="4448" y="2794"/>
                    <a:pt x="4284" y="2576"/>
                  </a:cubicBezTo>
                  <a:cubicBezTo>
                    <a:pt x="4210" y="2477"/>
                    <a:pt x="4155" y="2463"/>
                    <a:pt x="4103" y="2463"/>
                  </a:cubicBezTo>
                  <a:cubicBezTo>
                    <a:pt x="4083" y="2463"/>
                    <a:pt x="4064" y="2465"/>
                    <a:pt x="4044" y="2465"/>
                  </a:cubicBezTo>
                  <a:cubicBezTo>
                    <a:pt x="4000" y="2465"/>
                    <a:pt x="3955" y="2455"/>
                    <a:pt x="3899" y="2393"/>
                  </a:cubicBezTo>
                  <a:cubicBezTo>
                    <a:pt x="3782" y="2261"/>
                    <a:pt x="3628" y="2176"/>
                    <a:pt x="3507" y="2176"/>
                  </a:cubicBezTo>
                  <a:cubicBezTo>
                    <a:pt x="3477" y="2176"/>
                    <a:pt x="3450" y="2181"/>
                    <a:pt x="3425" y="2191"/>
                  </a:cubicBezTo>
                  <a:cubicBezTo>
                    <a:pt x="3415" y="2195"/>
                    <a:pt x="3403" y="2197"/>
                    <a:pt x="3391" y="2197"/>
                  </a:cubicBezTo>
                  <a:cubicBezTo>
                    <a:pt x="3250" y="2197"/>
                    <a:pt x="2993" y="1930"/>
                    <a:pt x="2892" y="1661"/>
                  </a:cubicBezTo>
                  <a:cubicBezTo>
                    <a:pt x="2807" y="1427"/>
                    <a:pt x="1961" y="1036"/>
                    <a:pt x="1850" y="726"/>
                  </a:cubicBezTo>
                  <a:cubicBezTo>
                    <a:pt x="1747" y="434"/>
                    <a:pt x="1483" y="305"/>
                    <a:pt x="1047" y="305"/>
                  </a:cubicBezTo>
                  <a:cubicBezTo>
                    <a:pt x="1017" y="305"/>
                    <a:pt x="986" y="305"/>
                    <a:pt x="954" y="306"/>
                  </a:cubicBezTo>
                  <a:cubicBezTo>
                    <a:pt x="945" y="307"/>
                    <a:pt x="936" y="307"/>
                    <a:pt x="927" y="307"/>
                  </a:cubicBezTo>
                  <a:cubicBezTo>
                    <a:pt x="547" y="307"/>
                    <a:pt x="349" y="0"/>
                    <a:pt x="22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6632853" y="6017503"/>
              <a:ext cx="22978" cy="22444"/>
            </a:xfrm>
            <a:custGeom>
              <a:rect b="b" l="l" r="r" t="t"/>
              <a:pathLst>
                <a:path extrusionOk="0" h="588" w="602">
                  <a:moveTo>
                    <a:pt x="84" y="1"/>
                  </a:moveTo>
                  <a:cubicBezTo>
                    <a:pt x="57" y="1"/>
                    <a:pt x="38" y="13"/>
                    <a:pt x="32" y="41"/>
                  </a:cubicBezTo>
                  <a:cubicBezTo>
                    <a:pt x="1" y="191"/>
                    <a:pt x="136" y="588"/>
                    <a:pt x="311" y="588"/>
                  </a:cubicBezTo>
                  <a:cubicBezTo>
                    <a:pt x="345" y="588"/>
                    <a:pt x="381" y="572"/>
                    <a:pt x="418" y="536"/>
                  </a:cubicBezTo>
                  <a:cubicBezTo>
                    <a:pt x="601" y="350"/>
                    <a:pt x="227" y="1"/>
                    <a:pt x="8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7343513" y="6006357"/>
              <a:ext cx="47064" cy="57599"/>
            </a:xfrm>
            <a:custGeom>
              <a:rect b="b" l="l" r="r" t="t"/>
              <a:pathLst>
                <a:path extrusionOk="0" h="1509" w="1233">
                  <a:moveTo>
                    <a:pt x="493" y="0"/>
                  </a:moveTo>
                  <a:cubicBezTo>
                    <a:pt x="437" y="0"/>
                    <a:pt x="369" y="42"/>
                    <a:pt x="289" y="153"/>
                  </a:cubicBezTo>
                  <a:cubicBezTo>
                    <a:pt x="1" y="549"/>
                    <a:pt x="368" y="1508"/>
                    <a:pt x="602" y="1508"/>
                  </a:cubicBezTo>
                  <a:cubicBezTo>
                    <a:pt x="607" y="1508"/>
                    <a:pt x="612" y="1508"/>
                    <a:pt x="617" y="1507"/>
                  </a:cubicBezTo>
                  <a:cubicBezTo>
                    <a:pt x="812" y="1470"/>
                    <a:pt x="477" y="1010"/>
                    <a:pt x="815" y="1010"/>
                  </a:cubicBezTo>
                  <a:cubicBezTo>
                    <a:pt x="827" y="1010"/>
                    <a:pt x="840" y="1010"/>
                    <a:pt x="854" y="1011"/>
                  </a:cubicBezTo>
                  <a:cubicBezTo>
                    <a:pt x="882" y="1014"/>
                    <a:pt x="908" y="1015"/>
                    <a:pt x="931" y="1015"/>
                  </a:cubicBezTo>
                  <a:cubicBezTo>
                    <a:pt x="1232" y="1015"/>
                    <a:pt x="1075" y="794"/>
                    <a:pt x="1075" y="554"/>
                  </a:cubicBezTo>
                  <a:cubicBezTo>
                    <a:pt x="1075" y="444"/>
                    <a:pt x="1008" y="421"/>
                    <a:pt x="932" y="421"/>
                  </a:cubicBezTo>
                  <a:cubicBezTo>
                    <a:pt x="878" y="421"/>
                    <a:pt x="820" y="433"/>
                    <a:pt x="777" y="433"/>
                  </a:cubicBezTo>
                  <a:cubicBezTo>
                    <a:pt x="738" y="433"/>
                    <a:pt x="712" y="424"/>
                    <a:pt x="712" y="390"/>
                  </a:cubicBezTo>
                  <a:cubicBezTo>
                    <a:pt x="712" y="296"/>
                    <a:pt x="643" y="0"/>
                    <a:pt x="49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7154492" y="6014487"/>
              <a:ext cx="143214" cy="87142"/>
            </a:xfrm>
            <a:custGeom>
              <a:rect b="b" l="l" r="r" t="t"/>
              <a:pathLst>
                <a:path extrusionOk="0" h="2283" w="3752">
                  <a:moveTo>
                    <a:pt x="3706" y="0"/>
                  </a:moveTo>
                  <a:cubicBezTo>
                    <a:pt x="3603" y="0"/>
                    <a:pt x="3273" y="232"/>
                    <a:pt x="3047" y="379"/>
                  </a:cubicBezTo>
                  <a:cubicBezTo>
                    <a:pt x="2957" y="437"/>
                    <a:pt x="2825" y="460"/>
                    <a:pt x="2673" y="460"/>
                  </a:cubicBezTo>
                  <a:cubicBezTo>
                    <a:pt x="2296" y="460"/>
                    <a:pt x="1792" y="317"/>
                    <a:pt x="1490" y="211"/>
                  </a:cubicBezTo>
                  <a:cubicBezTo>
                    <a:pt x="1427" y="189"/>
                    <a:pt x="1374" y="180"/>
                    <a:pt x="1328" y="180"/>
                  </a:cubicBezTo>
                  <a:cubicBezTo>
                    <a:pt x="1068" y="180"/>
                    <a:pt x="1037" y="478"/>
                    <a:pt x="742" y="524"/>
                  </a:cubicBezTo>
                  <a:cubicBezTo>
                    <a:pt x="395" y="577"/>
                    <a:pt x="464" y="1348"/>
                    <a:pt x="303" y="1439"/>
                  </a:cubicBezTo>
                  <a:cubicBezTo>
                    <a:pt x="177" y="1509"/>
                    <a:pt x="149" y="1843"/>
                    <a:pt x="0" y="2228"/>
                  </a:cubicBezTo>
                  <a:lnTo>
                    <a:pt x="1557" y="2282"/>
                  </a:lnTo>
                  <a:cubicBezTo>
                    <a:pt x="1538" y="2213"/>
                    <a:pt x="1569" y="2156"/>
                    <a:pt x="1673" y="2134"/>
                  </a:cubicBezTo>
                  <a:cubicBezTo>
                    <a:pt x="1929" y="2080"/>
                    <a:pt x="2699" y="1641"/>
                    <a:pt x="2605" y="1458"/>
                  </a:cubicBezTo>
                  <a:cubicBezTo>
                    <a:pt x="2582" y="1412"/>
                    <a:pt x="2497" y="1392"/>
                    <a:pt x="2380" y="1392"/>
                  </a:cubicBezTo>
                  <a:cubicBezTo>
                    <a:pt x="2034" y="1392"/>
                    <a:pt x="1411" y="1576"/>
                    <a:pt x="1342" y="1824"/>
                  </a:cubicBezTo>
                  <a:cubicBezTo>
                    <a:pt x="1318" y="1910"/>
                    <a:pt x="1248" y="1948"/>
                    <a:pt x="1160" y="1948"/>
                  </a:cubicBezTo>
                  <a:cubicBezTo>
                    <a:pt x="909" y="1948"/>
                    <a:pt x="507" y="1638"/>
                    <a:pt x="575" y="1218"/>
                  </a:cubicBezTo>
                  <a:cubicBezTo>
                    <a:pt x="638" y="828"/>
                    <a:pt x="1374" y="664"/>
                    <a:pt x="1971" y="664"/>
                  </a:cubicBezTo>
                  <a:cubicBezTo>
                    <a:pt x="2244" y="664"/>
                    <a:pt x="2488" y="698"/>
                    <a:pt x="2627" y="761"/>
                  </a:cubicBezTo>
                  <a:cubicBezTo>
                    <a:pt x="2694" y="791"/>
                    <a:pt x="2762" y="805"/>
                    <a:pt x="2830" y="805"/>
                  </a:cubicBezTo>
                  <a:cubicBezTo>
                    <a:pt x="3204" y="805"/>
                    <a:pt x="3567" y="384"/>
                    <a:pt x="3706" y="120"/>
                  </a:cubicBezTo>
                  <a:cubicBezTo>
                    <a:pt x="3752" y="34"/>
                    <a:pt x="3745" y="0"/>
                    <a:pt x="370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6668428" y="6082431"/>
              <a:ext cx="13054" cy="10840"/>
            </a:xfrm>
            <a:custGeom>
              <a:rect b="b" l="l" r="r" t="t"/>
              <a:pathLst>
                <a:path extrusionOk="0" h="284" w="342">
                  <a:moveTo>
                    <a:pt x="0" y="0"/>
                  </a:moveTo>
                  <a:lnTo>
                    <a:pt x="0" y="0"/>
                  </a:lnTo>
                  <a:cubicBezTo>
                    <a:pt x="32" y="113"/>
                    <a:pt x="140" y="284"/>
                    <a:pt x="236" y="284"/>
                  </a:cubicBezTo>
                  <a:cubicBezTo>
                    <a:pt x="255" y="284"/>
                    <a:pt x="273" y="277"/>
                    <a:pt x="291" y="262"/>
                  </a:cubicBezTo>
                  <a:cubicBezTo>
                    <a:pt x="341" y="218"/>
                    <a:pt x="322" y="104"/>
                    <a:pt x="275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6668046" y="6075903"/>
              <a:ext cx="10878" cy="6909"/>
            </a:xfrm>
            <a:custGeom>
              <a:rect b="b" l="l" r="r" t="t"/>
              <a:pathLst>
                <a:path extrusionOk="0" h="181" w="285">
                  <a:moveTo>
                    <a:pt x="99" y="0"/>
                  </a:moveTo>
                  <a:cubicBezTo>
                    <a:pt x="64" y="0"/>
                    <a:pt x="31" y="25"/>
                    <a:pt x="7" y="86"/>
                  </a:cubicBezTo>
                  <a:cubicBezTo>
                    <a:pt x="1" y="114"/>
                    <a:pt x="1" y="143"/>
                    <a:pt x="10" y="171"/>
                  </a:cubicBezTo>
                  <a:lnTo>
                    <a:pt x="285" y="181"/>
                  </a:lnTo>
                  <a:cubicBezTo>
                    <a:pt x="238" y="84"/>
                    <a:pt x="164" y="0"/>
                    <a:pt x="9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4576987" y="5021518"/>
              <a:ext cx="25116" cy="50613"/>
            </a:xfrm>
            <a:custGeom>
              <a:rect b="b" l="l" r="r" t="t"/>
              <a:pathLst>
                <a:path extrusionOk="0" h="1326" w="658">
                  <a:moveTo>
                    <a:pt x="638" y="0"/>
                  </a:moveTo>
                  <a:cubicBezTo>
                    <a:pt x="557" y="276"/>
                    <a:pt x="654" y="852"/>
                    <a:pt x="537" y="1006"/>
                  </a:cubicBezTo>
                  <a:cubicBezTo>
                    <a:pt x="657" y="849"/>
                    <a:pt x="557" y="276"/>
                    <a:pt x="638" y="0"/>
                  </a:cubicBezTo>
                  <a:close/>
                  <a:moveTo>
                    <a:pt x="537" y="1006"/>
                  </a:moveTo>
                  <a:lnTo>
                    <a:pt x="537" y="1006"/>
                  </a:lnTo>
                  <a:cubicBezTo>
                    <a:pt x="418" y="1161"/>
                    <a:pt x="316" y="1060"/>
                    <a:pt x="105" y="1271"/>
                  </a:cubicBezTo>
                  <a:cubicBezTo>
                    <a:pt x="80" y="1303"/>
                    <a:pt x="42" y="1322"/>
                    <a:pt x="1" y="1325"/>
                  </a:cubicBezTo>
                  <a:cubicBezTo>
                    <a:pt x="42" y="1325"/>
                    <a:pt x="83" y="1303"/>
                    <a:pt x="108" y="1271"/>
                  </a:cubicBezTo>
                  <a:cubicBezTo>
                    <a:pt x="320" y="1060"/>
                    <a:pt x="421" y="1161"/>
                    <a:pt x="537" y="100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4566261" y="5014953"/>
              <a:ext cx="6680" cy="649"/>
            </a:xfrm>
            <a:custGeom>
              <a:rect b="b" l="l" r="r" t="t"/>
              <a:pathLst>
                <a:path extrusionOk="0" h="17" w="175">
                  <a:moveTo>
                    <a:pt x="1" y="1"/>
                  </a:moveTo>
                  <a:cubicBezTo>
                    <a:pt x="24" y="3"/>
                    <a:pt x="48" y="6"/>
                    <a:pt x="71" y="8"/>
                  </a:cubicBezTo>
                  <a:lnTo>
                    <a:pt x="71" y="8"/>
                  </a:lnTo>
                  <a:cubicBezTo>
                    <a:pt x="47" y="4"/>
                    <a:pt x="23" y="1"/>
                    <a:pt x="1" y="1"/>
                  </a:cubicBezTo>
                  <a:close/>
                  <a:moveTo>
                    <a:pt x="71" y="8"/>
                  </a:moveTo>
                  <a:cubicBezTo>
                    <a:pt x="99" y="12"/>
                    <a:pt x="128" y="17"/>
                    <a:pt x="159" y="17"/>
                  </a:cubicBezTo>
                  <a:cubicBezTo>
                    <a:pt x="164" y="17"/>
                    <a:pt x="169" y="17"/>
                    <a:pt x="174" y="17"/>
                  </a:cubicBezTo>
                  <a:cubicBezTo>
                    <a:pt x="141" y="15"/>
                    <a:pt x="106" y="12"/>
                    <a:pt x="71" y="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4717722" y="5093393"/>
              <a:ext cx="16070" cy="38132"/>
            </a:xfrm>
            <a:custGeom>
              <a:rect b="b" l="l" r="r" t="t"/>
              <a:pathLst>
                <a:path extrusionOk="0" h="999" w="421">
                  <a:moveTo>
                    <a:pt x="421" y="1"/>
                  </a:moveTo>
                  <a:lnTo>
                    <a:pt x="421" y="1"/>
                  </a:lnTo>
                  <a:cubicBezTo>
                    <a:pt x="392" y="48"/>
                    <a:pt x="118" y="332"/>
                    <a:pt x="165" y="578"/>
                  </a:cubicBezTo>
                  <a:cubicBezTo>
                    <a:pt x="121" y="332"/>
                    <a:pt x="395" y="48"/>
                    <a:pt x="421" y="1"/>
                  </a:cubicBezTo>
                  <a:close/>
                  <a:moveTo>
                    <a:pt x="165" y="578"/>
                  </a:moveTo>
                  <a:cubicBezTo>
                    <a:pt x="208" y="818"/>
                    <a:pt x="191" y="999"/>
                    <a:pt x="15" y="999"/>
                  </a:cubicBezTo>
                  <a:lnTo>
                    <a:pt x="15" y="999"/>
                  </a:lnTo>
                  <a:cubicBezTo>
                    <a:pt x="10" y="999"/>
                    <a:pt x="6" y="999"/>
                    <a:pt x="1" y="998"/>
                  </a:cubicBezTo>
                  <a:lnTo>
                    <a:pt x="1" y="998"/>
                  </a:lnTo>
                  <a:cubicBezTo>
                    <a:pt x="6" y="999"/>
                    <a:pt x="10" y="999"/>
                    <a:pt x="15" y="999"/>
                  </a:cubicBezTo>
                  <a:cubicBezTo>
                    <a:pt x="15" y="999"/>
                    <a:pt x="15" y="999"/>
                    <a:pt x="15" y="999"/>
                  </a:cubicBezTo>
                  <a:lnTo>
                    <a:pt x="15" y="999"/>
                  </a:lnTo>
                  <a:cubicBezTo>
                    <a:pt x="15" y="999"/>
                    <a:pt x="15" y="999"/>
                    <a:pt x="15" y="999"/>
                  </a:cubicBezTo>
                  <a:cubicBezTo>
                    <a:pt x="194" y="999"/>
                    <a:pt x="211" y="819"/>
                    <a:pt x="165" y="5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4681193" y="5090874"/>
              <a:ext cx="15612" cy="4008"/>
            </a:xfrm>
            <a:custGeom>
              <a:rect b="b" l="l" r="r" t="t"/>
              <a:pathLst>
                <a:path extrusionOk="0" h="105" w="409">
                  <a:moveTo>
                    <a:pt x="0" y="0"/>
                  </a:moveTo>
                  <a:cubicBezTo>
                    <a:pt x="44" y="1"/>
                    <a:pt x="90" y="10"/>
                    <a:pt x="131" y="32"/>
                  </a:cubicBezTo>
                  <a:cubicBezTo>
                    <a:pt x="216" y="76"/>
                    <a:pt x="311" y="101"/>
                    <a:pt x="409" y="105"/>
                  </a:cubicBezTo>
                  <a:cubicBezTo>
                    <a:pt x="314" y="101"/>
                    <a:pt x="219" y="76"/>
                    <a:pt x="134" y="32"/>
                  </a:cubicBezTo>
                  <a:cubicBezTo>
                    <a:pt x="91" y="10"/>
                    <a:pt x="44" y="1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7587193" y="4614697"/>
              <a:ext cx="8207" cy="12329"/>
            </a:xfrm>
            <a:custGeom>
              <a:rect b="b" l="l" r="r" t="t"/>
              <a:pathLst>
                <a:path extrusionOk="0" h="323" w="215">
                  <a:moveTo>
                    <a:pt x="214" y="1"/>
                  </a:moveTo>
                  <a:lnTo>
                    <a:pt x="214" y="1"/>
                  </a:lnTo>
                  <a:cubicBezTo>
                    <a:pt x="120" y="108"/>
                    <a:pt x="85" y="253"/>
                    <a:pt x="0" y="322"/>
                  </a:cubicBezTo>
                  <a:cubicBezTo>
                    <a:pt x="88" y="253"/>
                    <a:pt x="120" y="108"/>
                    <a:pt x="21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7553794" y="4602291"/>
              <a:ext cx="20574" cy="1450"/>
            </a:xfrm>
            <a:custGeom>
              <a:rect b="b" l="l" r="r" t="t"/>
              <a:pathLst>
                <a:path extrusionOk="0" h="38" w="539">
                  <a:moveTo>
                    <a:pt x="539" y="1"/>
                  </a:moveTo>
                  <a:lnTo>
                    <a:pt x="539" y="1"/>
                  </a:lnTo>
                  <a:cubicBezTo>
                    <a:pt x="426" y="14"/>
                    <a:pt x="278" y="37"/>
                    <a:pt x="120" y="38"/>
                  </a:cubicBezTo>
                  <a:lnTo>
                    <a:pt x="120" y="38"/>
                  </a:lnTo>
                  <a:cubicBezTo>
                    <a:pt x="90" y="38"/>
                    <a:pt x="60" y="37"/>
                    <a:pt x="29" y="35"/>
                  </a:cubicBezTo>
                  <a:lnTo>
                    <a:pt x="1" y="32"/>
                  </a:lnTo>
                  <a:lnTo>
                    <a:pt x="1" y="32"/>
                  </a:lnTo>
                  <a:lnTo>
                    <a:pt x="26" y="35"/>
                  </a:lnTo>
                  <a:cubicBezTo>
                    <a:pt x="57" y="37"/>
                    <a:pt x="89" y="38"/>
                    <a:pt x="119" y="38"/>
                  </a:cubicBezTo>
                  <a:cubicBezTo>
                    <a:pt x="120" y="38"/>
                    <a:pt x="120" y="38"/>
                    <a:pt x="120" y="38"/>
                  </a:cubicBezTo>
                  <a:lnTo>
                    <a:pt x="120" y="38"/>
                  </a:lnTo>
                  <a:cubicBezTo>
                    <a:pt x="121" y="38"/>
                    <a:pt x="121" y="38"/>
                    <a:pt x="121" y="38"/>
                  </a:cubicBezTo>
                  <a:cubicBezTo>
                    <a:pt x="277" y="38"/>
                    <a:pt x="426" y="14"/>
                    <a:pt x="53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7673840" y="4709283"/>
              <a:ext cx="3855" cy="10840"/>
            </a:xfrm>
            <a:custGeom>
              <a:rect b="b" l="l" r="r" t="t"/>
              <a:pathLst>
                <a:path extrusionOk="0" h="284" w="101">
                  <a:moveTo>
                    <a:pt x="101" y="0"/>
                  </a:moveTo>
                  <a:lnTo>
                    <a:pt x="101" y="0"/>
                  </a:lnTo>
                  <a:cubicBezTo>
                    <a:pt x="95" y="13"/>
                    <a:pt x="85" y="25"/>
                    <a:pt x="76" y="38"/>
                  </a:cubicBezTo>
                  <a:cubicBezTo>
                    <a:pt x="23" y="109"/>
                    <a:pt x="13" y="205"/>
                    <a:pt x="0" y="283"/>
                  </a:cubicBezTo>
                  <a:lnTo>
                    <a:pt x="0" y="283"/>
                  </a:lnTo>
                  <a:cubicBezTo>
                    <a:pt x="13" y="205"/>
                    <a:pt x="23" y="109"/>
                    <a:pt x="76" y="41"/>
                  </a:cubicBezTo>
                  <a:cubicBezTo>
                    <a:pt x="85" y="29"/>
                    <a:pt x="95" y="13"/>
                    <a:pt x="10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7641586" y="4805282"/>
              <a:ext cx="10382" cy="14237"/>
            </a:xfrm>
            <a:custGeom>
              <a:rect b="b" l="l" r="r" t="t"/>
              <a:pathLst>
                <a:path extrusionOk="0" h="373" w="272">
                  <a:moveTo>
                    <a:pt x="271" y="1"/>
                  </a:moveTo>
                  <a:cubicBezTo>
                    <a:pt x="228" y="56"/>
                    <a:pt x="188" y="112"/>
                    <a:pt x="150" y="168"/>
                  </a:cubicBezTo>
                  <a:cubicBezTo>
                    <a:pt x="107" y="240"/>
                    <a:pt x="56" y="309"/>
                    <a:pt x="0" y="372"/>
                  </a:cubicBezTo>
                  <a:lnTo>
                    <a:pt x="0" y="372"/>
                  </a:lnTo>
                  <a:cubicBezTo>
                    <a:pt x="56" y="309"/>
                    <a:pt x="107" y="240"/>
                    <a:pt x="154" y="171"/>
                  </a:cubicBezTo>
                  <a:cubicBezTo>
                    <a:pt x="188" y="112"/>
                    <a:pt x="228" y="56"/>
                    <a:pt x="27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0"/>
            <p:cNvSpPr/>
            <p:nvPr/>
          </p:nvSpPr>
          <p:spPr>
            <a:xfrm>
              <a:off x="7551504" y="4891853"/>
              <a:ext cx="36147" cy="38437"/>
            </a:xfrm>
            <a:custGeom>
              <a:rect b="b" l="l" r="r" t="t"/>
              <a:pathLst>
                <a:path extrusionOk="0" h="1007" w="947">
                  <a:moveTo>
                    <a:pt x="947" y="1"/>
                  </a:moveTo>
                  <a:cubicBezTo>
                    <a:pt x="681" y="282"/>
                    <a:pt x="174" y="770"/>
                    <a:pt x="1" y="1007"/>
                  </a:cubicBezTo>
                  <a:cubicBezTo>
                    <a:pt x="174" y="773"/>
                    <a:pt x="681" y="282"/>
                    <a:pt x="94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0"/>
            <p:cNvSpPr/>
            <p:nvPr/>
          </p:nvSpPr>
          <p:spPr>
            <a:xfrm>
              <a:off x="7462032" y="4953269"/>
              <a:ext cx="32635" cy="15459"/>
            </a:xfrm>
            <a:custGeom>
              <a:rect b="b" l="l" r="r" t="t"/>
              <a:pathLst>
                <a:path extrusionOk="0" h="405" w="855">
                  <a:moveTo>
                    <a:pt x="141" y="0"/>
                  </a:moveTo>
                  <a:cubicBezTo>
                    <a:pt x="91" y="7"/>
                    <a:pt x="45" y="22"/>
                    <a:pt x="1" y="47"/>
                  </a:cubicBezTo>
                  <a:lnTo>
                    <a:pt x="1" y="47"/>
                  </a:lnTo>
                  <a:cubicBezTo>
                    <a:pt x="45" y="22"/>
                    <a:pt x="91" y="7"/>
                    <a:pt x="141" y="4"/>
                  </a:cubicBezTo>
                  <a:cubicBezTo>
                    <a:pt x="372" y="4"/>
                    <a:pt x="599" y="398"/>
                    <a:pt x="855" y="405"/>
                  </a:cubicBezTo>
                  <a:cubicBezTo>
                    <a:pt x="596" y="395"/>
                    <a:pt x="369" y="0"/>
                    <a:pt x="14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0"/>
            <p:cNvSpPr/>
            <p:nvPr/>
          </p:nvSpPr>
          <p:spPr>
            <a:xfrm>
              <a:off x="7657580" y="4782342"/>
              <a:ext cx="6451" cy="14390"/>
            </a:xfrm>
            <a:custGeom>
              <a:rect b="b" l="l" r="r" t="t"/>
              <a:pathLst>
                <a:path extrusionOk="0" h="377" w="169">
                  <a:moveTo>
                    <a:pt x="169" y="0"/>
                  </a:moveTo>
                  <a:lnTo>
                    <a:pt x="169" y="0"/>
                  </a:lnTo>
                  <a:cubicBezTo>
                    <a:pt x="153" y="49"/>
                    <a:pt x="138" y="95"/>
                    <a:pt x="116" y="138"/>
                  </a:cubicBezTo>
                  <a:cubicBezTo>
                    <a:pt x="73" y="238"/>
                    <a:pt x="32" y="314"/>
                    <a:pt x="0" y="377"/>
                  </a:cubicBezTo>
                  <a:lnTo>
                    <a:pt x="0" y="377"/>
                  </a:lnTo>
                  <a:cubicBezTo>
                    <a:pt x="32" y="314"/>
                    <a:pt x="73" y="238"/>
                    <a:pt x="116" y="141"/>
                  </a:cubicBezTo>
                  <a:cubicBezTo>
                    <a:pt x="138" y="95"/>
                    <a:pt x="153" y="49"/>
                    <a:pt x="16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0"/>
            <p:cNvSpPr/>
            <p:nvPr/>
          </p:nvSpPr>
          <p:spPr>
            <a:xfrm>
              <a:off x="7599828" y="4628896"/>
              <a:ext cx="3855" cy="7252"/>
            </a:xfrm>
            <a:custGeom>
              <a:rect b="b" l="l" r="r" t="t"/>
              <a:pathLst>
                <a:path extrusionOk="0" h="190" w="101">
                  <a:moveTo>
                    <a:pt x="88" y="0"/>
                  </a:moveTo>
                  <a:lnTo>
                    <a:pt x="88" y="0"/>
                  </a:lnTo>
                  <a:cubicBezTo>
                    <a:pt x="96" y="14"/>
                    <a:pt x="101" y="28"/>
                    <a:pt x="101" y="44"/>
                  </a:cubicBezTo>
                  <a:lnTo>
                    <a:pt x="101" y="44"/>
                  </a:lnTo>
                  <a:cubicBezTo>
                    <a:pt x="101" y="28"/>
                    <a:pt x="96" y="14"/>
                    <a:pt x="88" y="0"/>
                  </a:cubicBezTo>
                  <a:close/>
                  <a:moveTo>
                    <a:pt x="101" y="44"/>
                  </a:moveTo>
                  <a:cubicBezTo>
                    <a:pt x="101" y="74"/>
                    <a:pt x="82" y="110"/>
                    <a:pt x="29" y="158"/>
                  </a:cubicBezTo>
                  <a:cubicBezTo>
                    <a:pt x="20" y="168"/>
                    <a:pt x="7" y="177"/>
                    <a:pt x="1" y="190"/>
                  </a:cubicBezTo>
                  <a:cubicBezTo>
                    <a:pt x="7" y="181"/>
                    <a:pt x="16" y="168"/>
                    <a:pt x="29" y="162"/>
                  </a:cubicBezTo>
                  <a:cubicBezTo>
                    <a:pt x="82" y="111"/>
                    <a:pt x="101" y="74"/>
                    <a:pt x="101" y="4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0"/>
            <p:cNvSpPr/>
            <p:nvPr/>
          </p:nvSpPr>
          <p:spPr>
            <a:xfrm>
              <a:off x="7447756" y="4964033"/>
              <a:ext cx="153" cy="115"/>
            </a:xfrm>
            <a:custGeom>
              <a:rect b="b" l="l" r="r" t="t"/>
              <a:pathLst>
                <a:path extrusionOk="0" h="3" w="4">
                  <a:moveTo>
                    <a:pt x="1" y="0"/>
                  </a:moveTo>
                  <a:cubicBezTo>
                    <a:pt x="1" y="0"/>
                    <a:pt x="1" y="1"/>
                    <a:pt x="1" y="3"/>
                  </a:cubicBezTo>
                  <a:lnTo>
                    <a:pt x="4" y="3"/>
                  </a:ln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0"/>
            <p:cNvSpPr/>
            <p:nvPr/>
          </p:nvSpPr>
          <p:spPr>
            <a:xfrm>
              <a:off x="7615249" y="4625041"/>
              <a:ext cx="5955" cy="7252"/>
            </a:xfrm>
            <a:custGeom>
              <a:rect b="b" l="l" r="r" t="t"/>
              <a:pathLst>
                <a:path extrusionOk="0" h="190" w="156">
                  <a:moveTo>
                    <a:pt x="155" y="1"/>
                  </a:moveTo>
                  <a:cubicBezTo>
                    <a:pt x="108" y="26"/>
                    <a:pt x="67" y="89"/>
                    <a:pt x="1" y="190"/>
                  </a:cubicBezTo>
                  <a:cubicBezTo>
                    <a:pt x="67" y="89"/>
                    <a:pt x="108" y="26"/>
                    <a:pt x="15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0"/>
            <p:cNvSpPr/>
            <p:nvPr/>
          </p:nvSpPr>
          <p:spPr>
            <a:xfrm>
              <a:off x="7627921" y="4614811"/>
              <a:ext cx="1909" cy="9199"/>
            </a:xfrm>
            <a:custGeom>
              <a:rect b="b" l="l" r="r" t="t"/>
              <a:pathLst>
                <a:path extrusionOk="0" h="241" w="50">
                  <a:moveTo>
                    <a:pt x="50" y="0"/>
                  </a:moveTo>
                  <a:lnTo>
                    <a:pt x="50" y="0"/>
                  </a:lnTo>
                  <a:cubicBezTo>
                    <a:pt x="32" y="3"/>
                    <a:pt x="20" y="19"/>
                    <a:pt x="20" y="35"/>
                  </a:cubicBezTo>
                  <a:lnTo>
                    <a:pt x="20" y="35"/>
                  </a:lnTo>
                  <a:cubicBezTo>
                    <a:pt x="21" y="18"/>
                    <a:pt x="32" y="3"/>
                    <a:pt x="50" y="0"/>
                  </a:cubicBezTo>
                  <a:close/>
                  <a:moveTo>
                    <a:pt x="20" y="35"/>
                  </a:moveTo>
                  <a:cubicBezTo>
                    <a:pt x="20" y="41"/>
                    <a:pt x="22" y="48"/>
                    <a:pt x="25" y="54"/>
                  </a:cubicBezTo>
                  <a:cubicBezTo>
                    <a:pt x="32" y="71"/>
                    <a:pt x="36" y="88"/>
                    <a:pt x="38" y="104"/>
                  </a:cubicBezTo>
                  <a:lnTo>
                    <a:pt x="38" y="104"/>
                  </a:lnTo>
                  <a:cubicBezTo>
                    <a:pt x="36" y="87"/>
                    <a:pt x="32" y="69"/>
                    <a:pt x="25" y="51"/>
                  </a:cubicBezTo>
                  <a:cubicBezTo>
                    <a:pt x="22" y="46"/>
                    <a:pt x="21" y="40"/>
                    <a:pt x="20" y="35"/>
                  </a:cubicBezTo>
                  <a:close/>
                  <a:moveTo>
                    <a:pt x="38" y="104"/>
                  </a:moveTo>
                  <a:cubicBezTo>
                    <a:pt x="45" y="162"/>
                    <a:pt x="29" y="213"/>
                    <a:pt x="0" y="240"/>
                  </a:cubicBezTo>
                  <a:cubicBezTo>
                    <a:pt x="32" y="213"/>
                    <a:pt x="47" y="163"/>
                    <a:pt x="38" y="10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0"/>
            <p:cNvSpPr/>
            <p:nvPr/>
          </p:nvSpPr>
          <p:spPr>
            <a:xfrm>
              <a:off x="7688498" y="4668784"/>
              <a:ext cx="191" cy="6298"/>
            </a:xfrm>
            <a:custGeom>
              <a:rect b="b" l="l" r="r" t="t"/>
              <a:pathLst>
                <a:path extrusionOk="0" h="165" w="5">
                  <a:moveTo>
                    <a:pt x="4" y="165"/>
                  </a:moveTo>
                  <a:cubicBezTo>
                    <a:pt x="1" y="111"/>
                    <a:pt x="1" y="57"/>
                    <a:pt x="4" y="0"/>
                  </a:cubicBezTo>
                  <a:cubicBezTo>
                    <a:pt x="1" y="57"/>
                    <a:pt x="1" y="111"/>
                    <a:pt x="4" y="1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0"/>
            <p:cNvSpPr/>
            <p:nvPr/>
          </p:nvSpPr>
          <p:spPr>
            <a:xfrm>
              <a:off x="7686704" y="4655043"/>
              <a:ext cx="1718" cy="3397"/>
            </a:xfrm>
            <a:custGeom>
              <a:rect b="b" l="l" r="r" t="t"/>
              <a:pathLst>
                <a:path extrusionOk="0" h="89" w="45">
                  <a:moveTo>
                    <a:pt x="45" y="1"/>
                  </a:moveTo>
                  <a:cubicBezTo>
                    <a:pt x="13" y="20"/>
                    <a:pt x="1" y="54"/>
                    <a:pt x="10" y="89"/>
                  </a:cubicBezTo>
                  <a:cubicBezTo>
                    <a:pt x="1" y="54"/>
                    <a:pt x="16" y="20"/>
                    <a:pt x="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0"/>
            <p:cNvSpPr/>
            <p:nvPr/>
          </p:nvSpPr>
          <p:spPr>
            <a:xfrm>
              <a:off x="7641777" y="4615765"/>
              <a:ext cx="11833" cy="878"/>
            </a:xfrm>
            <a:custGeom>
              <a:rect b="b" l="l" r="r" t="t"/>
              <a:pathLst>
                <a:path extrusionOk="0" h="23" w="310">
                  <a:moveTo>
                    <a:pt x="193" y="10"/>
                  </a:moveTo>
                  <a:cubicBezTo>
                    <a:pt x="234" y="7"/>
                    <a:pt x="272" y="10"/>
                    <a:pt x="310" y="23"/>
                  </a:cubicBezTo>
                  <a:cubicBezTo>
                    <a:pt x="272" y="10"/>
                    <a:pt x="234" y="7"/>
                    <a:pt x="193" y="10"/>
                  </a:cubicBezTo>
                  <a:cubicBezTo>
                    <a:pt x="130" y="13"/>
                    <a:pt x="63" y="10"/>
                    <a:pt x="0" y="0"/>
                  </a:cubicBezTo>
                  <a:cubicBezTo>
                    <a:pt x="63" y="10"/>
                    <a:pt x="130" y="13"/>
                    <a:pt x="193" y="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0"/>
            <p:cNvSpPr/>
            <p:nvPr/>
          </p:nvSpPr>
          <p:spPr>
            <a:xfrm>
              <a:off x="6081861" y="4177415"/>
              <a:ext cx="4466" cy="3512"/>
            </a:xfrm>
            <a:custGeom>
              <a:rect b="b" l="l" r="r" t="t"/>
              <a:pathLst>
                <a:path extrusionOk="0" h="92" w="117">
                  <a:moveTo>
                    <a:pt x="117" y="0"/>
                  </a:moveTo>
                  <a:cubicBezTo>
                    <a:pt x="108" y="60"/>
                    <a:pt x="60" y="89"/>
                    <a:pt x="0" y="92"/>
                  </a:cubicBezTo>
                  <a:cubicBezTo>
                    <a:pt x="60" y="89"/>
                    <a:pt x="108" y="60"/>
                    <a:pt x="11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7469475" y="3947513"/>
              <a:ext cx="16757" cy="27139"/>
            </a:xfrm>
            <a:custGeom>
              <a:rect b="b" l="l" r="r" t="t"/>
              <a:pathLst>
                <a:path extrusionOk="0" h="711" w="439">
                  <a:moveTo>
                    <a:pt x="439" y="22"/>
                  </a:moveTo>
                  <a:cubicBezTo>
                    <a:pt x="385" y="0"/>
                    <a:pt x="331" y="35"/>
                    <a:pt x="240" y="152"/>
                  </a:cubicBezTo>
                  <a:cubicBezTo>
                    <a:pt x="117" y="310"/>
                    <a:pt x="79" y="575"/>
                    <a:pt x="0" y="711"/>
                  </a:cubicBezTo>
                  <a:cubicBezTo>
                    <a:pt x="79" y="575"/>
                    <a:pt x="117" y="310"/>
                    <a:pt x="240" y="152"/>
                  </a:cubicBezTo>
                  <a:cubicBezTo>
                    <a:pt x="331" y="35"/>
                    <a:pt x="385" y="0"/>
                    <a:pt x="439" y="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7467758" y="3976561"/>
              <a:ext cx="153" cy="153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lnTo>
                    <a:pt x="1" y="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5513731" y="4121151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7535854" y="3958965"/>
              <a:ext cx="27979" cy="7252"/>
            </a:xfrm>
            <a:custGeom>
              <a:rect b="b" l="l" r="r" t="t"/>
              <a:pathLst>
                <a:path extrusionOk="0" h="190" w="733">
                  <a:moveTo>
                    <a:pt x="499" y="0"/>
                  </a:moveTo>
                  <a:cubicBezTo>
                    <a:pt x="499" y="0"/>
                    <a:pt x="499" y="0"/>
                    <a:pt x="499" y="0"/>
                  </a:cubicBezTo>
                  <a:lnTo>
                    <a:pt x="499" y="0"/>
                  </a:lnTo>
                  <a:cubicBezTo>
                    <a:pt x="577" y="0"/>
                    <a:pt x="658" y="10"/>
                    <a:pt x="733" y="32"/>
                  </a:cubicBezTo>
                  <a:cubicBezTo>
                    <a:pt x="657" y="10"/>
                    <a:pt x="578" y="0"/>
                    <a:pt x="499" y="0"/>
                  </a:cubicBezTo>
                  <a:close/>
                  <a:moveTo>
                    <a:pt x="496" y="0"/>
                  </a:moveTo>
                  <a:cubicBezTo>
                    <a:pt x="303" y="7"/>
                    <a:pt x="190" y="120"/>
                    <a:pt x="0" y="190"/>
                  </a:cubicBezTo>
                  <a:cubicBezTo>
                    <a:pt x="190" y="120"/>
                    <a:pt x="303" y="7"/>
                    <a:pt x="499" y="0"/>
                  </a:cubicBezTo>
                  <a:lnTo>
                    <a:pt x="499" y="0"/>
                  </a:lnTo>
                  <a:cubicBezTo>
                    <a:pt x="498" y="0"/>
                    <a:pt x="497" y="0"/>
                    <a:pt x="49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5523350" y="4115120"/>
              <a:ext cx="153" cy="267"/>
            </a:xfrm>
            <a:custGeom>
              <a:rect b="b" l="l" r="r" t="t"/>
              <a:pathLst>
                <a:path extrusionOk="0" h="7" w="4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7442336" y="3993280"/>
              <a:ext cx="8359" cy="3512"/>
            </a:xfrm>
            <a:custGeom>
              <a:rect b="b" l="l" r="r" t="t"/>
              <a:pathLst>
                <a:path extrusionOk="0" h="92" w="219">
                  <a:moveTo>
                    <a:pt x="1" y="1"/>
                  </a:moveTo>
                  <a:cubicBezTo>
                    <a:pt x="52" y="43"/>
                    <a:pt x="89" y="91"/>
                    <a:pt x="147" y="91"/>
                  </a:cubicBezTo>
                  <a:cubicBezTo>
                    <a:pt x="147" y="91"/>
                    <a:pt x="147" y="91"/>
                    <a:pt x="148" y="91"/>
                  </a:cubicBezTo>
                  <a:lnTo>
                    <a:pt x="148" y="91"/>
                  </a:lnTo>
                  <a:cubicBezTo>
                    <a:pt x="148" y="91"/>
                    <a:pt x="148" y="91"/>
                    <a:pt x="148" y="91"/>
                  </a:cubicBezTo>
                  <a:cubicBezTo>
                    <a:pt x="168" y="91"/>
                    <a:pt x="191" y="85"/>
                    <a:pt x="218" y="71"/>
                  </a:cubicBezTo>
                  <a:lnTo>
                    <a:pt x="218" y="71"/>
                  </a:lnTo>
                  <a:cubicBezTo>
                    <a:pt x="191" y="85"/>
                    <a:pt x="168" y="91"/>
                    <a:pt x="148" y="91"/>
                  </a:cubicBezTo>
                  <a:lnTo>
                    <a:pt x="148" y="91"/>
                  </a:lnTo>
                  <a:cubicBezTo>
                    <a:pt x="91" y="91"/>
                    <a:pt x="54" y="4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5432389" y="4120999"/>
              <a:ext cx="382" cy="420"/>
            </a:xfrm>
            <a:custGeom>
              <a:rect b="b" l="l" r="r" t="t"/>
              <a:pathLst>
                <a:path extrusionOk="0" h="11" w="10">
                  <a:moveTo>
                    <a:pt x="10" y="1"/>
                  </a:moveTo>
                  <a:cubicBezTo>
                    <a:pt x="7" y="4"/>
                    <a:pt x="4" y="7"/>
                    <a:pt x="0" y="10"/>
                  </a:cubicBezTo>
                  <a:cubicBezTo>
                    <a:pt x="4" y="7"/>
                    <a:pt x="7" y="4"/>
                    <a:pt x="1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7334275" y="3875218"/>
              <a:ext cx="153" cy="496"/>
            </a:xfrm>
            <a:custGeom>
              <a:rect b="b" l="l" r="r" t="t"/>
              <a:pathLst>
                <a:path extrusionOk="0" h="13" w="4">
                  <a:moveTo>
                    <a:pt x="3" y="1"/>
                  </a:moveTo>
                  <a:lnTo>
                    <a:pt x="3" y="1"/>
                  </a:lnTo>
                  <a:cubicBezTo>
                    <a:pt x="3" y="4"/>
                    <a:pt x="3" y="7"/>
                    <a:pt x="0" y="13"/>
                  </a:cubicBezTo>
                  <a:cubicBezTo>
                    <a:pt x="3" y="10"/>
                    <a:pt x="3" y="4"/>
                    <a:pt x="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7380156" y="3932818"/>
              <a:ext cx="25956" cy="6680"/>
            </a:xfrm>
            <a:custGeom>
              <a:rect b="b" l="l" r="r" t="t"/>
              <a:pathLst>
                <a:path extrusionOk="0" h="175" w="680">
                  <a:moveTo>
                    <a:pt x="680" y="114"/>
                  </a:moveTo>
                  <a:lnTo>
                    <a:pt x="673" y="119"/>
                  </a:lnTo>
                  <a:lnTo>
                    <a:pt x="673" y="119"/>
                  </a:lnTo>
                  <a:cubicBezTo>
                    <a:pt x="676" y="117"/>
                    <a:pt x="678" y="115"/>
                    <a:pt x="680" y="114"/>
                  </a:cubicBezTo>
                  <a:close/>
                  <a:moveTo>
                    <a:pt x="673" y="119"/>
                  </a:moveTo>
                  <a:cubicBezTo>
                    <a:pt x="671" y="120"/>
                    <a:pt x="669" y="122"/>
                    <a:pt x="667" y="123"/>
                  </a:cubicBezTo>
                  <a:lnTo>
                    <a:pt x="673" y="119"/>
                  </a:lnTo>
                  <a:close/>
                  <a:moveTo>
                    <a:pt x="667" y="123"/>
                  </a:moveTo>
                  <a:cubicBezTo>
                    <a:pt x="618" y="151"/>
                    <a:pt x="564" y="167"/>
                    <a:pt x="510" y="172"/>
                  </a:cubicBezTo>
                  <a:lnTo>
                    <a:pt x="510" y="172"/>
                  </a:lnTo>
                  <a:cubicBezTo>
                    <a:pt x="565" y="168"/>
                    <a:pt x="618" y="151"/>
                    <a:pt x="667" y="123"/>
                  </a:cubicBezTo>
                  <a:close/>
                  <a:moveTo>
                    <a:pt x="1" y="0"/>
                  </a:moveTo>
                  <a:cubicBezTo>
                    <a:pt x="80" y="0"/>
                    <a:pt x="159" y="29"/>
                    <a:pt x="219" y="79"/>
                  </a:cubicBezTo>
                  <a:cubicBezTo>
                    <a:pt x="290" y="142"/>
                    <a:pt x="382" y="174"/>
                    <a:pt x="474" y="174"/>
                  </a:cubicBezTo>
                  <a:cubicBezTo>
                    <a:pt x="486" y="174"/>
                    <a:pt x="498" y="174"/>
                    <a:pt x="510" y="172"/>
                  </a:cubicBezTo>
                  <a:lnTo>
                    <a:pt x="510" y="172"/>
                  </a:lnTo>
                  <a:cubicBezTo>
                    <a:pt x="499" y="173"/>
                    <a:pt x="488" y="174"/>
                    <a:pt x="476" y="174"/>
                  </a:cubicBezTo>
                  <a:cubicBezTo>
                    <a:pt x="384" y="174"/>
                    <a:pt x="291" y="141"/>
                    <a:pt x="219" y="76"/>
                  </a:cubicBezTo>
                  <a:cubicBezTo>
                    <a:pt x="159" y="25"/>
                    <a:pt x="80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7396455" y="3911595"/>
              <a:ext cx="4237" cy="3168"/>
            </a:xfrm>
            <a:custGeom>
              <a:rect b="b" l="l" r="r" t="t"/>
              <a:pathLst>
                <a:path extrusionOk="0" h="83" w="111">
                  <a:moveTo>
                    <a:pt x="111" y="1"/>
                  </a:moveTo>
                  <a:cubicBezTo>
                    <a:pt x="104" y="4"/>
                    <a:pt x="101" y="7"/>
                    <a:pt x="95" y="10"/>
                  </a:cubicBezTo>
                  <a:cubicBezTo>
                    <a:pt x="54" y="23"/>
                    <a:pt x="22" y="48"/>
                    <a:pt x="0" y="83"/>
                  </a:cubicBezTo>
                  <a:cubicBezTo>
                    <a:pt x="22" y="48"/>
                    <a:pt x="54" y="26"/>
                    <a:pt x="92" y="13"/>
                  </a:cubicBezTo>
                  <a:cubicBezTo>
                    <a:pt x="98" y="10"/>
                    <a:pt x="104" y="7"/>
                    <a:pt x="11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5406586" y="4181041"/>
              <a:ext cx="38" cy="153"/>
            </a:xfrm>
            <a:custGeom>
              <a:rect b="b" l="l" r="r" t="t"/>
              <a:pathLst>
                <a:path extrusionOk="0" h="4" w="1">
                  <a:moveTo>
                    <a:pt x="1" y="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5179357" y="4206577"/>
              <a:ext cx="153" cy="496"/>
            </a:xfrm>
            <a:custGeom>
              <a:rect b="b" l="l" r="r" t="t"/>
              <a:pathLst>
                <a:path extrusionOk="0" h="13" w="4">
                  <a:moveTo>
                    <a:pt x="3" y="0"/>
                  </a:moveTo>
                  <a:cubicBezTo>
                    <a:pt x="3" y="3"/>
                    <a:pt x="0" y="7"/>
                    <a:pt x="0" y="13"/>
                  </a:cubicBezTo>
                  <a:cubicBezTo>
                    <a:pt x="0" y="7"/>
                    <a:pt x="3" y="3"/>
                    <a:pt x="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7604408" y="3964156"/>
              <a:ext cx="15688" cy="8588"/>
            </a:xfrm>
            <a:custGeom>
              <a:rect b="b" l="l" r="r" t="t"/>
              <a:pathLst>
                <a:path extrusionOk="0" h="225" w="411">
                  <a:moveTo>
                    <a:pt x="16" y="0"/>
                  </a:moveTo>
                  <a:lnTo>
                    <a:pt x="16" y="0"/>
                  </a:lnTo>
                  <a:cubicBezTo>
                    <a:pt x="1" y="28"/>
                    <a:pt x="32" y="57"/>
                    <a:pt x="146" y="73"/>
                  </a:cubicBezTo>
                  <a:cubicBezTo>
                    <a:pt x="35" y="57"/>
                    <a:pt x="1" y="28"/>
                    <a:pt x="16" y="0"/>
                  </a:cubicBezTo>
                  <a:close/>
                  <a:moveTo>
                    <a:pt x="147" y="73"/>
                  </a:moveTo>
                  <a:lnTo>
                    <a:pt x="147" y="73"/>
                  </a:lnTo>
                  <a:cubicBezTo>
                    <a:pt x="310" y="95"/>
                    <a:pt x="408" y="164"/>
                    <a:pt x="383" y="224"/>
                  </a:cubicBezTo>
                  <a:cubicBezTo>
                    <a:pt x="411" y="164"/>
                    <a:pt x="310" y="95"/>
                    <a:pt x="147" y="7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7397295" y="3920641"/>
              <a:ext cx="3741" cy="878"/>
            </a:xfrm>
            <a:custGeom>
              <a:rect b="b" l="l" r="r" t="t"/>
              <a:pathLst>
                <a:path extrusionOk="0" h="23" w="98">
                  <a:moveTo>
                    <a:pt x="0" y="0"/>
                  </a:moveTo>
                  <a:lnTo>
                    <a:pt x="0" y="0"/>
                  </a:lnTo>
                  <a:cubicBezTo>
                    <a:pt x="32" y="16"/>
                    <a:pt x="66" y="22"/>
                    <a:pt x="98" y="22"/>
                  </a:cubicBezTo>
                  <a:cubicBezTo>
                    <a:pt x="63" y="22"/>
                    <a:pt x="32" y="1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7717927" y="3908389"/>
              <a:ext cx="27024" cy="1336"/>
            </a:xfrm>
            <a:custGeom>
              <a:rect b="b" l="l" r="r" t="t"/>
              <a:pathLst>
                <a:path extrusionOk="0" h="35" w="708">
                  <a:moveTo>
                    <a:pt x="275" y="0"/>
                  </a:moveTo>
                  <a:cubicBezTo>
                    <a:pt x="217" y="0"/>
                    <a:pt x="159" y="2"/>
                    <a:pt x="101" y="6"/>
                  </a:cubicBezTo>
                  <a:cubicBezTo>
                    <a:pt x="66" y="9"/>
                    <a:pt x="32" y="9"/>
                    <a:pt x="0" y="9"/>
                  </a:cubicBezTo>
                  <a:cubicBezTo>
                    <a:pt x="35" y="9"/>
                    <a:pt x="66" y="9"/>
                    <a:pt x="104" y="6"/>
                  </a:cubicBezTo>
                  <a:cubicBezTo>
                    <a:pt x="162" y="2"/>
                    <a:pt x="219" y="0"/>
                    <a:pt x="276" y="0"/>
                  </a:cubicBezTo>
                  <a:lnTo>
                    <a:pt x="276" y="0"/>
                  </a:lnTo>
                  <a:cubicBezTo>
                    <a:pt x="276" y="0"/>
                    <a:pt x="275" y="0"/>
                    <a:pt x="275" y="0"/>
                  </a:cubicBezTo>
                  <a:close/>
                  <a:moveTo>
                    <a:pt x="277" y="0"/>
                  </a:moveTo>
                  <a:cubicBezTo>
                    <a:pt x="277" y="0"/>
                    <a:pt x="277" y="0"/>
                    <a:pt x="276" y="0"/>
                  </a:cubicBezTo>
                  <a:lnTo>
                    <a:pt x="276" y="0"/>
                  </a:lnTo>
                  <a:cubicBezTo>
                    <a:pt x="421" y="0"/>
                    <a:pt x="566" y="12"/>
                    <a:pt x="707" y="34"/>
                  </a:cubicBezTo>
                  <a:cubicBezTo>
                    <a:pt x="565" y="12"/>
                    <a:pt x="422" y="0"/>
                    <a:pt x="27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7786482" y="3924268"/>
              <a:ext cx="22940" cy="2405"/>
            </a:xfrm>
            <a:custGeom>
              <a:rect b="b" l="l" r="r" t="t"/>
              <a:pathLst>
                <a:path extrusionOk="0" h="63" w="601">
                  <a:moveTo>
                    <a:pt x="0" y="0"/>
                  </a:moveTo>
                  <a:cubicBezTo>
                    <a:pt x="122" y="36"/>
                    <a:pt x="295" y="63"/>
                    <a:pt x="428" y="63"/>
                  </a:cubicBezTo>
                  <a:cubicBezTo>
                    <a:pt x="505" y="63"/>
                    <a:pt x="569" y="54"/>
                    <a:pt x="600" y="32"/>
                  </a:cubicBezTo>
                  <a:lnTo>
                    <a:pt x="600" y="32"/>
                  </a:lnTo>
                  <a:cubicBezTo>
                    <a:pt x="567" y="53"/>
                    <a:pt x="505" y="62"/>
                    <a:pt x="430" y="62"/>
                  </a:cubicBezTo>
                  <a:cubicBezTo>
                    <a:pt x="297" y="62"/>
                    <a:pt x="123" y="34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7677543" y="3904113"/>
              <a:ext cx="4619" cy="11985"/>
            </a:xfrm>
            <a:custGeom>
              <a:rect b="b" l="l" r="r" t="t"/>
              <a:pathLst>
                <a:path extrusionOk="0" h="314" w="121">
                  <a:moveTo>
                    <a:pt x="89" y="206"/>
                  </a:moveTo>
                  <a:cubicBezTo>
                    <a:pt x="29" y="133"/>
                    <a:pt x="1" y="58"/>
                    <a:pt x="16" y="1"/>
                  </a:cubicBezTo>
                  <a:cubicBezTo>
                    <a:pt x="1" y="58"/>
                    <a:pt x="29" y="133"/>
                    <a:pt x="89" y="206"/>
                  </a:cubicBezTo>
                  <a:cubicBezTo>
                    <a:pt x="121" y="234"/>
                    <a:pt x="121" y="285"/>
                    <a:pt x="86" y="313"/>
                  </a:cubicBezTo>
                  <a:cubicBezTo>
                    <a:pt x="121" y="285"/>
                    <a:pt x="121" y="234"/>
                    <a:pt x="89" y="20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5523731" y="4114739"/>
              <a:ext cx="153" cy="305"/>
            </a:xfrm>
            <a:custGeom>
              <a:rect b="b" l="l" r="r" t="t"/>
              <a:pathLst>
                <a:path extrusionOk="0" h="8" w="4">
                  <a:moveTo>
                    <a:pt x="0" y="7"/>
                  </a:moveTo>
                  <a:lnTo>
                    <a:pt x="3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7808773" y="3929688"/>
              <a:ext cx="10764" cy="20154"/>
            </a:xfrm>
            <a:custGeom>
              <a:rect b="b" l="l" r="r" t="t"/>
              <a:pathLst>
                <a:path extrusionOk="0" h="528" w="282">
                  <a:moveTo>
                    <a:pt x="281" y="0"/>
                  </a:moveTo>
                  <a:cubicBezTo>
                    <a:pt x="174" y="63"/>
                    <a:pt x="259" y="246"/>
                    <a:pt x="0" y="527"/>
                  </a:cubicBezTo>
                  <a:cubicBezTo>
                    <a:pt x="259" y="246"/>
                    <a:pt x="174" y="63"/>
                    <a:pt x="28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7782512" y="3937971"/>
              <a:ext cx="17253" cy="10153"/>
            </a:xfrm>
            <a:custGeom>
              <a:rect b="b" l="l" r="r" t="t"/>
              <a:pathLst>
                <a:path extrusionOk="0" h="266" w="452">
                  <a:moveTo>
                    <a:pt x="448" y="1"/>
                  </a:moveTo>
                  <a:cubicBezTo>
                    <a:pt x="448" y="4"/>
                    <a:pt x="448" y="10"/>
                    <a:pt x="448" y="14"/>
                  </a:cubicBezTo>
                  <a:cubicBezTo>
                    <a:pt x="452" y="162"/>
                    <a:pt x="114" y="159"/>
                    <a:pt x="1" y="266"/>
                  </a:cubicBezTo>
                  <a:lnTo>
                    <a:pt x="1" y="266"/>
                  </a:lnTo>
                  <a:cubicBezTo>
                    <a:pt x="114" y="159"/>
                    <a:pt x="452" y="162"/>
                    <a:pt x="452" y="17"/>
                  </a:cubicBezTo>
                  <a:cubicBezTo>
                    <a:pt x="452" y="10"/>
                    <a:pt x="452" y="4"/>
                    <a:pt x="44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7648343" y="3934268"/>
              <a:ext cx="10306" cy="11833"/>
            </a:xfrm>
            <a:custGeom>
              <a:rect b="b" l="l" r="r" t="t"/>
              <a:pathLst>
                <a:path extrusionOk="0" h="310" w="270">
                  <a:moveTo>
                    <a:pt x="220" y="0"/>
                  </a:moveTo>
                  <a:lnTo>
                    <a:pt x="220" y="0"/>
                  </a:lnTo>
                  <a:cubicBezTo>
                    <a:pt x="221" y="2"/>
                    <a:pt x="224" y="2"/>
                    <a:pt x="226" y="3"/>
                  </a:cubicBezTo>
                  <a:lnTo>
                    <a:pt x="220" y="0"/>
                  </a:lnTo>
                  <a:close/>
                  <a:moveTo>
                    <a:pt x="226" y="3"/>
                  </a:moveTo>
                  <a:lnTo>
                    <a:pt x="232" y="6"/>
                  </a:lnTo>
                  <a:cubicBezTo>
                    <a:pt x="231" y="5"/>
                    <a:pt x="228" y="4"/>
                    <a:pt x="226" y="3"/>
                  </a:cubicBezTo>
                  <a:close/>
                  <a:moveTo>
                    <a:pt x="233" y="7"/>
                  </a:moveTo>
                  <a:lnTo>
                    <a:pt x="233" y="7"/>
                  </a:lnTo>
                  <a:cubicBezTo>
                    <a:pt x="269" y="25"/>
                    <a:pt x="262" y="49"/>
                    <a:pt x="235" y="76"/>
                  </a:cubicBezTo>
                  <a:lnTo>
                    <a:pt x="235" y="76"/>
                  </a:lnTo>
                  <a:cubicBezTo>
                    <a:pt x="262" y="49"/>
                    <a:pt x="269" y="25"/>
                    <a:pt x="233" y="7"/>
                  </a:cubicBezTo>
                  <a:close/>
                  <a:moveTo>
                    <a:pt x="235" y="76"/>
                  </a:moveTo>
                  <a:lnTo>
                    <a:pt x="235" y="76"/>
                  </a:lnTo>
                  <a:cubicBezTo>
                    <a:pt x="191" y="119"/>
                    <a:pt x="95" y="171"/>
                    <a:pt x="45" y="221"/>
                  </a:cubicBezTo>
                  <a:lnTo>
                    <a:pt x="45" y="221"/>
                  </a:lnTo>
                  <a:cubicBezTo>
                    <a:pt x="95" y="171"/>
                    <a:pt x="192" y="119"/>
                    <a:pt x="235" y="76"/>
                  </a:cubicBezTo>
                  <a:close/>
                  <a:moveTo>
                    <a:pt x="45" y="221"/>
                  </a:moveTo>
                  <a:cubicBezTo>
                    <a:pt x="14" y="252"/>
                    <a:pt x="0" y="282"/>
                    <a:pt x="27" y="309"/>
                  </a:cubicBezTo>
                  <a:cubicBezTo>
                    <a:pt x="1" y="282"/>
                    <a:pt x="15" y="252"/>
                    <a:pt x="45" y="22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7657656" y="3964385"/>
              <a:ext cx="153" cy="153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lnTo>
                    <a:pt x="1" y="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7652121" y="3947628"/>
              <a:ext cx="7138" cy="16413"/>
            </a:xfrm>
            <a:custGeom>
              <a:rect b="b" l="l" r="r" t="t"/>
              <a:pathLst>
                <a:path extrusionOk="0" h="430" w="187">
                  <a:moveTo>
                    <a:pt x="1" y="0"/>
                  </a:moveTo>
                  <a:lnTo>
                    <a:pt x="1" y="0"/>
                  </a:lnTo>
                  <a:cubicBezTo>
                    <a:pt x="184" y="108"/>
                    <a:pt x="152" y="300"/>
                    <a:pt x="158" y="405"/>
                  </a:cubicBezTo>
                  <a:cubicBezTo>
                    <a:pt x="158" y="414"/>
                    <a:pt x="158" y="420"/>
                    <a:pt x="155" y="430"/>
                  </a:cubicBezTo>
                  <a:cubicBezTo>
                    <a:pt x="158" y="420"/>
                    <a:pt x="162" y="411"/>
                    <a:pt x="162" y="401"/>
                  </a:cubicBezTo>
                  <a:cubicBezTo>
                    <a:pt x="152" y="300"/>
                    <a:pt x="187" y="105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7635975" y="3924611"/>
              <a:ext cx="3893" cy="7863"/>
            </a:xfrm>
            <a:custGeom>
              <a:rect b="b" l="l" r="r" t="t"/>
              <a:pathLst>
                <a:path extrusionOk="0" h="206" w="102">
                  <a:moveTo>
                    <a:pt x="102" y="1"/>
                  </a:moveTo>
                  <a:cubicBezTo>
                    <a:pt x="32" y="60"/>
                    <a:pt x="1" y="133"/>
                    <a:pt x="35" y="206"/>
                  </a:cubicBezTo>
                  <a:cubicBezTo>
                    <a:pt x="1" y="133"/>
                    <a:pt x="35" y="60"/>
                    <a:pt x="10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6610447" y="3740247"/>
              <a:ext cx="4275" cy="5458"/>
            </a:xfrm>
            <a:custGeom>
              <a:rect b="b" l="l" r="r" t="t"/>
              <a:pathLst>
                <a:path extrusionOk="0" h="143" w="112">
                  <a:moveTo>
                    <a:pt x="32" y="99"/>
                  </a:moveTo>
                  <a:cubicBezTo>
                    <a:pt x="48" y="58"/>
                    <a:pt x="73" y="23"/>
                    <a:pt x="111" y="1"/>
                  </a:cubicBezTo>
                  <a:cubicBezTo>
                    <a:pt x="73" y="23"/>
                    <a:pt x="48" y="58"/>
                    <a:pt x="32" y="99"/>
                  </a:cubicBezTo>
                  <a:cubicBezTo>
                    <a:pt x="29" y="118"/>
                    <a:pt x="17" y="133"/>
                    <a:pt x="1" y="143"/>
                  </a:cubicBezTo>
                  <a:cubicBezTo>
                    <a:pt x="17" y="133"/>
                    <a:pt x="29" y="118"/>
                    <a:pt x="32" y="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7611890" y="3961369"/>
              <a:ext cx="10878" cy="420"/>
            </a:xfrm>
            <a:custGeom>
              <a:rect b="b" l="l" r="r" t="t"/>
              <a:pathLst>
                <a:path extrusionOk="0" h="11" w="285">
                  <a:moveTo>
                    <a:pt x="284" y="0"/>
                  </a:moveTo>
                  <a:lnTo>
                    <a:pt x="284" y="0"/>
                  </a:lnTo>
                  <a:cubicBezTo>
                    <a:pt x="250" y="6"/>
                    <a:pt x="216" y="9"/>
                    <a:pt x="182" y="9"/>
                  </a:cubicBezTo>
                  <a:cubicBezTo>
                    <a:pt x="163" y="9"/>
                    <a:pt x="143" y="8"/>
                    <a:pt x="123" y="7"/>
                  </a:cubicBezTo>
                  <a:cubicBezTo>
                    <a:pt x="103" y="5"/>
                    <a:pt x="82" y="4"/>
                    <a:pt x="62" y="4"/>
                  </a:cubicBezTo>
                  <a:cubicBezTo>
                    <a:pt x="41" y="4"/>
                    <a:pt x="21" y="5"/>
                    <a:pt x="0" y="7"/>
                  </a:cubicBezTo>
                  <a:lnTo>
                    <a:pt x="0" y="7"/>
                  </a:lnTo>
                  <a:cubicBezTo>
                    <a:pt x="17" y="5"/>
                    <a:pt x="35" y="5"/>
                    <a:pt x="52" y="5"/>
                  </a:cubicBezTo>
                  <a:cubicBezTo>
                    <a:pt x="77" y="5"/>
                    <a:pt x="103" y="6"/>
                    <a:pt x="127" y="10"/>
                  </a:cubicBezTo>
                  <a:cubicBezTo>
                    <a:pt x="139" y="11"/>
                    <a:pt x="152" y="11"/>
                    <a:pt x="165" y="11"/>
                  </a:cubicBezTo>
                  <a:cubicBezTo>
                    <a:pt x="204" y="11"/>
                    <a:pt x="244" y="7"/>
                    <a:pt x="28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6879511" y="3861248"/>
              <a:ext cx="26070" cy="5573"/>
            </a:xfrm>
            <a:custGeom>
              <a:rect b="b" l="l" r="r" t="t"/>
              <a:pathLst>
                <a:path extrusionOk="0" h="146" w="683">
                  <a:moveTo>
                    <a:pt x="683" y="0"/>
                  </a:moveTo>
                  <a:cubicBezTo>
                    <a:pt x="619" y="32"/>
                    <a:pt x="553" y="54"/>
                    <a:pt x="484" y="63"/>
                  </a:cubicBezTo>
                  <a:cubicBezTo>
                    <a:pt x="350" y="88"/>
                    <a:pt x="237" y="99"/>
                    <a:pt x="143" y="114"/>
                  </a:cubicBezTo>
                  <a:lnTo>
                    <a:pt x="143" y="114"/>
                  </a:lnTo>
                  <a:cubicBezTo>
                    <a:pt x="236" y="99"/>
                    <a:pt x="347" y="89"/>
                    <a:pt x="481" y="66"/>
                  </a:cubicBezTo>
                  <a:cubicBezTo>
                    <a:pt x="550" y="57"/>
                    <a:pt x="619" y="35"/>
                    <a:pt x="683" y="0"/>
                  </a:cubicBezTo>
                  <a:close/>
                  <a:moveTo>
                    <a:pt x="143" y="114"/>
                  </a:moveTo>
                  <a:cubicBezTo>
                    <a:pt x="90" y="122"/>
                    <a:pt x="43" y="132"/>
                    <a:pt x="1" y="145"/>
                  </a:cubicBezTo>
                  <a:cubicBezTo>
                    <a:pt x="43" y="132"/>
                    <a:pt x="90" y="122"/>
                    <a:pt x="143" y="1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6942187" y="3716391"/>
              <a:ext cx="8359" cy="2138"/>
            </a:xfrm>
            <a:custGeom>
              <a:rect b="b" l="l" r="r" t="t"/>
              <a:pathLst>
                <a:path extrusionOk="0" h="56" w="219">
                  <a:moveTo>
                    <a:pt x="0" y="1"/>
                  </a:moveTo>
                  <a:lnTo>
                    <a:pt x="0" y="1"/>
                  </a:lnTo>
                  <a:cubicBezTo>
                    <a:pt x="24" y="8"/>
                    <a:pt x="48" y="16"/>
                    <a:pt x="71" y="23"/>
                  </a:cubicBezTo>
                  <a:lnTo>
                    <a:pt x="71" y="23"/>
                  </a:lnTo>
                  <a:cubicBezTo>
                    <a:pt x="48" y="16"/>
                    <a:pt x="24" y="8"/>
                    <a:pt x="0" y="1"/>
                  </a:cubicBezTo>
                  <a:close/>
                  <a:moveTo>
                    <a:pt x="71" y="23"/>
                  </a:moveTo>
                  <a:cubicBezTo>
                    <a:pt x="122" y="40"/>
                    <a:pt x="167" y="56"/>
                    <a:pt x="195" y="56"/>
                  </a:cubicBezTo>
                  <a:cubicBezTo>
                    <a:pt x="206" y="56"/>
                    <a:pt x="213" y="53"/>
                    <a:pt x="218" y="48"/>
                  </a:cubicBezTo>
                  <a:lnTo>
                    <a:pt x="218" y="48"/>
                  </a:lnTo>
                  <a:cubicBezTo>
                    <a:pt x="214" y="52"/>
                    <a:pt x="206" y="54"/>
                    <a:pt x="196" y="54"/>
                  </a:cubicBezTo>
                  <a:cubicBezTo>
                    <a:pt x="169" y="54"/>
                    <a:pt x="122" y="40"/>
                    <a:pt x="71" y="2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6950852" y="3716276"/>
              <a:ext cx="18970" cy="3283"/>
            </a:xfrm>
            <a:custGeom>
              <a:rect b="b" l="l" r="r" t="t"/>
              <a:pathLst>
                <a:path extrusionOk="0" h="86" w="497">
                  <a:moveTo>
                    <a:pt x="496" y="86"/>
                  </a:moveTo>
                  <a:cubicBezTo>
                    <a:pt x="272" y="26"/>
                    <a:pt x="45" y="1"/>
                    <a:pt x="0" y="29"/>
                  </a:cubicBezTo>
                  <a:cubicBezTo>
                    <a:pt x="45" y="1"/>
                    <a:pt x="272" y="26"/>
                    <a:pt x="496" y="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6890466" y="3715665"/>
              <a:ext cx="46911" cy="12100"/>
            </a:xfrm>
            <a:custGeom>
              <a:rect b="b" l="l" r="r" t="t"/>
              <a:pathLst>
                <a:path extrusionOk="0" h="317" w="1229">
                  <a:moveTo>
                    <a:pt x="1229" y="1"/>
                  </a:moveTo>
                  <a:lnTo>
                    <a:pt x="1229" y="1"/>
                  </a:lnTo>
                  <a:cubicBezTo>
                    <a:pt x="1216" y="4"/>
                    <a:pt x="1204" y="7"/>
                    <a:pt x="1194" y="20"/>
                  </a:cubicBezTo>
                  <a:cubicBezTo>
                    <a:pt x="1204" y="10"/>
                    <a:pt x="1216" y="4"/>
                    <a:pt x="1229" y="1"/>
                  </a:cubicBezTo>
                  <a:close/>
                  <a:moveTo>
                    <a:pt x="1194" y="20"/>
                  </a:moveTo>
                  <a:cubicBezTo>
                    <a:pt x="1160" y="57"/>
                    <a:pt x="1004" y="73"/>
                    <a:pt x="838" y="73"/>
                  </a:cubicBezTo>
                  <a:cubicBezTo>
                    <a:pt x="680" y="73"/>
                    <a:pt x="513" y="59"/>
                    <a:pt x="433" y="35"/>
                  </a:cubicBezTo>
                  <a:lnTo>
                    <a:pt x="433" y="35"/>
                  </a:lnTo>
                  <a:cubicBezTo>
                    <a:pt x="514" y="60"/>
                    <a:pt x="678" y="74"/>
                    <a:pt x="834" y="74"/>
                  </a:cubicBezTo>
                  <a:cubicBezTo>
                    <a:pt x="1003" y="74"/>
                    <a:pt x="1161" y="57"/>
                    <a:pt x="1194" y="20"/>
                  </a:cubicBezTo>
                  <a:close/>
                  <a:moveTo>
                    <a:pt x="353" y="25"/>
                  </a:moveTo>
                  <a:cubicBezTo>
                    <a:pt x="285" y="25"/>
                    <a:pt x="214" y="46"/>
                    <a:pt x="156" y="82"/>
                  </a:cubicBezTo>
                  <a:lnTo>
                    <a:pt x="156" y="82"/>
                  </a:lnTo>
                  <a:cubicBezTo>
                    <a:pt x="215" y="47"/>
                    <a:pt x="287" y="26"/>
                    <a:pt x="356" y="26"/>
                  </a:cubicBezTo>
                  <a:cubicBezTo>
                    <a:pt x="383" y="26"/>
                    <a:pt x="409" y="29"/>
                    <a:pt x="433" y="35"/>
                  </a:cubicBezTo>
                  <a:cubicBezTo>
                    <a:pt x="408" y="28"/>
                    <a:pt x="381" y="25"/>
                    <a:pt x="353" y="25"/>
                  </a:cubicBezTo>
                  <a:close/>
                  <a:moveTo>
                    <a:pt x="156" y="82"/>
                  </a:moveTo>
                  <a:lnTo>
                    <a:pt x="156" y="82"/>
                  </a:lnTo>
                  <a:cubicBezTo>
                    <a:pt x="86" y="125"/>
                    <a:pt x="34" y="190"/>
                    <a:pt x="29" y="266"/>
                  </a:cubicBezTo>
                  <a:cubicBezTo>
                    <a:pt x="29" y="273"/>
                    <a:pt x="28" y="280"/>
                    <a:pt x="26" y="286"/>
                  </a:cubicBezTo>
                  <a:lnTo>
                    <a:pt x="26" y="286"/>
                  </a:lnTo>
                  <a:cubicBezTo>
                    <a:pt x="29" y="279"/>
                    <a:pt x="31" y="273"/>
                    <a:pt x="33" y="266"/>
                  </a:cubicBezTo>
                  <a:cubicBezTo>
                    <a:pt x="37" y="190"/>
                    <a:pt x="87" y="126"/>
                    <a:pt x="156" y="82"/>
                  </a:cubicBezTo>
                  <a:close/>
                  <a:moveTo>
                    <a:pt x="26" y="286"/>
                  </a:moveTo>
                  <a:lnTo>
                    <a:pt x="26" y="286"/>
                  </a:lnTo>
                  <a:cubicBezTo>
                    <a:pt x="20" y="298"/>
                    <a:pt x="11" y="308"/>
                    <a:pt x="1" y="316"/>
                  </a:cubicBezTo>
                  <a:cubicBezTo>
                    <a:pt x="12" y="310"/>
                    <a:pt x="21" y="299"/>
                    <a:pt x="26" y="2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7012307" y="3745668"/>
              <a:ext cx="4008" cy="1031"/>
            </a:xfrm>
            <a:custGeom>
              <a:rect b="b" l="l" r="r" t="t"/>
              <a:pathLst>
                <a:path extrusionOk="0" h="27" w="105">
                  <a:moveTo>
                    <a:pt x="105" y="1"/>
                  </a:moveTo>
                  <a:cubicBezTo>
                    <a:pt x="70" y="13"/>
                    <a:pt x="35" y="23"/>
                    <a:pt x="0" y="26"/>
                  </a:cubicBezTo>
                  <a:cubicBezTo>
                    <a:pt x="35" y="23"/>
                    <a:pt x="70" y="13"/>
                    <a:pt x="10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6914094" y="3831131"/>
              <a:ext cx="33399" cy="21833"/>
            </a:xfrm>
            <a:custGeom>
              <a:rect b="b" l="l" r="r" t="t"/>
              <a:pathLst>
                <a:path extrusionOk="0" h="572" w="875">
                  <a:moveTo>
                    <a:pt x="875" y="0"/>
                  </a:moveTo>
                  <a:cubicBezTo>
                    <a:pt x="790" y="47"/>
                    <a:pt x="727" y="91"/>
                    <a:pt x="711" y="132"/>
                  </a:cubicBezTo>
                  <a:cubicBezTo>
                    <a:pt x="727" y="95"/>
                    <a:pt x="790" y="47"/>
                    <a:pt x="875" y="0"/>
                  </a:cubicBezTo>
                  <a:close/>
                  <a:moveTo>
                    <a:pt x="711" y="132"/>
                  </a:moveTo>
                  <a:cubicBezTo>
                    <a:pt x="635" y="297"/>
                    <a:pt x="237" y="451"/>
                    <a:pt x="70" y="527"/>
                  </a:cubicBezTo>
                  <a:cubicBezTo>
                    <a:pt x="234" y="454"/>
                    <a:pt x="635" y="300"/>
                    <a:pt x="711" y="132"/>
                  </a:cubicBezTo>
                  <a:close/>
                  <a:moveTo>
                    <a:pt x="70" y="527"/>
                  </a:moveTo>
                  <a:cubicBezTo>
                    <a:pt x="45" y="537"/>
                    <a:pt x="20" y="552"/>
                    <a:pt x="1" y="571"/>
                  </a:cubicBezTo>
                  <a:cubicBezTo>
                    <a:pt x="23" y="552"/>
                    <a:pt x="45" y="540"/>
                    <a:pt x="70" y="5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7279424" y="3853423"/>
              <a:ext cx="5000" cy="10382"/>
            </a:xfrm>
            <a:custGeom>
              <a:rect b="b" l="l" r="r" t="t"/>
              <a:pathLst>
                <a:path extrusionOk="0" h="272" w="131">
                  <a:moveTo>
                    <a:pt x="130" y="0"/>
                  </a:moveTo>
                  <a:lnTo>
                    <a:pt x="130" y="0"/>
                  </a:lnTo>
                  <a:cubicBezTo>
                    <a:pt x="77" y="54"/>
                    <a:pt x="64" y="208"/>
                    <a:pt x="1" y="271"/>
                  </a:cubicBezTo>
                  <a:cubicBezTo>
                    <a:pt x="64" y="211"/>
                    <a:pt x="77" y="54"/>
                    <a:pt x="13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6681177" y="3732193"/>
              <a:ext cx="15230" cy="13054"/>
            </a:xfrm>
            <a:custGeom>
              <a:rect b="b" l="l" r="r" t="t"/>
              <a:pathLst>
                <a:path extrusionOk="0" h="342" w="399">
                  <a:moveTo>
                    <a:pt x="32" y="0"/>
                  </a:moveTo>
                  <a:lnTo>
                    <a:pt x="32" y="0"/>
                  </a:lnTo>
                  <a:cubicBezTo>
                    <a:pt x="13" y="13"/>
                    <a:pt x="1" y="32"/>
                    <a:pt x="1" y="54"/>
                  </a:cubicBezTo>
                  <a:cubicBezTo>
                    <a:pt x="7" y="196"/>
                    <a:pt x="354" y="269"/>
                    <a:pt x="398" y="341"/>
                  </a:cubicBezTo>
                  <a:cubicBezTo>
                    <a:pt x="357" y="269"/>
                    <a:pt x="10" y="193"/>
                    <a:pt x="4" y="54"/>
                  </a:cubicBezTo>
                  <a:cubicBezTo>
                    <a:pt x="4" y="32"/>
                    <a:pt x="13" y="13"/>
                    <a:pt x="3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7877366" y="3949193"/>
              <a:ext cx="19505" cy="1794"/>
            </a:xfrm>
            <a:custGeom>
              <a:rect b="b" l="l" r="r" t="t"/>
              <a:pathLst>
                <a:path extrusionOk="0" h="47" w="511">
                  <a:moveTo>
                    <a:pt x="511" y="0"/>
                  </a:moveTo>
                  <a:cubicBezTo>
                    <a:pt x="455" y="38"/>
                    <a:pt x="352" y="46"/>
                    <a:pt x="243" y="46"/>
                  </a:cubicBezTo>
                  <a:lnTo>
                    <a:pt x="243" y="46"/>
                  </a:lnTo>
                  <a:cubicBezTo>
                    <a:pt x="160" y="46"/>
                    <a:pt x="72" y="42"/>
                    <a:pt x="0" y="42"/>
                  </a:cubicBezTo>
                  <a:lnTo>
                    <a:pt x="0" y="42"/>
                  </a:lnTo>
                  <a:cubicBezTo>
                    <a:pt x="73" y="42"/>
                    <a:pt x="159" y="46"/>
                    <a:pt x="242" y="46"/>
                  </a:cubicBezTo>
                  <a:cubicBezTo>
                    <a:pt x="243" y="46"/>
                    <a:pt x="243" y="46"/>
                    <a:pt x="243" y="46"/>
                  </a:cubicBezTo>
                  <a:lnTo>
                    <a:pt x="243" y="46"/>
                  </a:lnTo>
                  <a:cubicBezTo>
                    <a:pt x="243" y="46"/>
                    <a:pt x="243" y="46"/>
                    <a:pt x="243" y="46"/>
                  </a:cubicBezTo>
                  <a:cubicBezTo>
                    <a:pt x="354" y="46"/>
                    <a:pt x="457" y="38"/>
                    <a:pt x="51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6655030" y="3744103"/>
              <a:ext cx="5458" cy="6184"/>
            </a:xfrm>
            <a:custGeom>
              <a:rect b="b" l="l" r="r" t="t"/>
              <a:pathLst>
                <a:path extrusionOk="0" h="162" w="143">
                  <a:moveTo>
                    <a:pt x="143" y="1"/>
                  </a:moveTo>
                  <a:cubicBezTo>
                    <a:pt x="114" y="23"/>
                    <a:pt x="95" y="48"/>
                    <a:pt x="80" y="80"/>
                  </a:cubicBezTo>
                  <a:cubicBezTo>
                    <a:pt x="64" y="114"/>
                    <a:pt x="39" y="146"/>
                    <a:pt x="1" y="162"/>
                  </a:cubicBezTo>
                  <a:cubicBezTo>
                    <a:pt x="39" y="146"/>
                    <a:pt x="67" y="114"/>
                    <a:pt x="83" y="77"/>
                  </a:cubicBezTo>
                  <a:cubicBezTo>
                    <a:pt x="95" y="48"/>
                    <a:pt x="118" y="23"/>
                    <a:pt x="14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6808896" y="3686999"/>
              <a:ext cx="36796" cy="12214"/>
            </a:xfrm>
            <a:custGeom>
              <a:rect b="b" l="l" r="r" t="t"/>
              <a:pathLst>
                <a:path extrusionOk="0" h="320" w="964">
                  <a:moveTo>
                    <a:pt x="964" y="1"/>
                  </a:moveTo>
                  <a:cubicBezTo>
                    <a:pt x="947" y="10"/>
                    <a:pt x="928" y="17"/>
                    <a:pt x="910" y="24"/>
                  </a:cubicBezTo>
                  <a:lnTo>
                    <a:pt x="910" y="24"/>
                  </a:lnTo>
                  <a:cubicBezTo>
                    <a:pt x="928" y="18"/>
                    <a:pt x="946" y="10"/>
                    <a:pt x="964" y="1"/>
                  </a:cubicBezTo>
                  <a:close/>
                  <a:moveTo>
                    <a:pt x="910" y="24"/>
                  </a:moveTo>
                  <a:cubicBezTo>
                    <a:pt x="891" y="30"/>
                    <a:pt x="871" y="34"/>
                    <a:pt x="850" y="35"/>
                  </a:cubicBezTo>
                  <a:cubicBezTo>
                    <a:pt x="688" y="64"/>
                    <a:pt x="547" y="167"/>
                    <a:pt x="406" y="222"/>
                  </a:cubicBezTo>
                  <a:lnTo>
                    <a:pt x="406" y="222"/>
                  </a:lnTo>
                  <a:cubicBezTo>
                    <a:pt x="549" y="167"/>
                    <a:pt x="688" y="65"/>
                    <a:pt x="850" y="38"/>
                  </a:cubicBezTo>
                  <a:cubicBezTo>
                    <a:pt x="869" y="35"/>
                    <a:pt x="890" y="30"/>
                    <a:pt x="910" y="24"/>
                  </a:cubicBezTo>
                  <a:close/>
                  <a:moveTo>
                    <a:pt x="406" y="222"/>
                  </a:moveTo>
                  <a:cubicBezTo>
                    <a:pt x="362" y="239"/>
                    <a:pt x="318" y="252"/>
                    <a:pt x="272" y="256"/>
                  </a:cubicBezTo>
                  <a:cubicBezTo>
                    <a:pt x="248" y="259"/>
                    <a:pt x="224" y="262"/>
                    <a:pt x="200" y="265"/>
                  </a:cubicBezTo>
                  <a:lnTo>
                    <a:pt x="200" y="265"/>
                  </a:lnTo>
                  <a:cubicBezTo>
                    <a:pt x="225" y="262"/>
                    <a:pt x="250" y="259"/>
                    <a:pt x="275" y="256"/>
                  </a:cubicBezTo>
                  <a:cubicBezTo>
                    <a:pt x="319" y="252"/>
                    <a:pt x="363" y="239"/>
                    <a:pt x="406" y="222"/>
                  </a:cubicBezTo>
                  <a:close/>
                  <a:moveTo>
                    <a:pt x="200" y="265"/>
                  </a:moveTo>
                  <a:cubicBezTo>
                    <a:pt x="93" y="281"/>
                    <a:pt x="1" y="306"/>
                    <a:pt x="1" y="319"/>
                  </a:cubicBezTo>
                  <a:cubicBezTo>
                    <a:pt x="6" y="306"/>
                    <a:pt x="97" y="281"/>
                    <a:pt x="200" y="2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6626593" y="3737995"/>
              <a:ext cx="10497" cy="11566"/>
            </a:xfrm>
            <a:custGeom>
              <a:rect b="b" l="l" r="r" t="t"/>
              <a:pathLst>
                <a:path extrusionOk="0" h="303" w="275">
                  <a:moveTo>
                    <a:pt x="197" y="0"/>
                  </a:moveTo>
                  <a:lnTo>
                    <a:pt x="197" y="0"/>
                  </a:lnTo>
                  <a:cubicBezTo>
                    <a:pt x="275" y="82"/>
                    <a:pt x="32" y="224"/>
                    <a:pt x="1" y="303"/>
                  </a:cubicBezTo>
                  <a:cubicBezTo>
                    <a:pt x="35" y="224"/>
                    <a:pt x="275" y="82"/>
                    <a:pt x="19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6715760" y="3694366"/>
              <a:ext cx="26299" cy="35574"/>
            </a:xfrm>
            <a:custGeom>
              <a:rect b="b" l="l" r="r" t="t"/>
              <a:pathLst>
                <a:path extrusionOk="0" h="932" w="689">
                  <a:moveTo>
                    <a:pt x="689" y="0"/>
                  </a:moveTo>
                  <a:cubicBezTo>
                    <a:pt x="471" y="98"/>
                    <a:pt x="83" y="502"/>
                    <a:pt x="269" y="540"/>
                  </a:cubicBezTo>
                  <a:cubicBezTo>
                    <a:pt x="86" y="502"/>
                    <a:pt x="468" y="101"/>
                    <a:pt x="689" y="0"/>
                  </a:cubicBezTo>
                  <a:close/>
                  <a:moveTo>
                    <a:pt x="269" y="540"/>
                  </a:moveTo>
                  <a:lnTo>
                    <a:pt x="269" y="540"/>
                  </a:lnTo>
                  <a:cubicBezTo>
                    <a:pt x="452" y="578"/>
                    <a:pt x="357" y="685"/>
                    <a:pt x="386" y="805"/>
                  </a:cubicBezTo>
                  <a:cubicBezTo>
                    <a:pt x="361" y="685"/>
                    <a:pt x="452" y="575"/>
                    <a:pt x="269" y="540"/>
                  </a:cubicBezTo>
                  <a:close/>
                  <a:moveTo>
                    <a:pt x="386" y="805"/>
                  </a:moveTo>
                  <a:lnTo>
                    <a:pt x="386" y="805"/>
                  </a:lnTo>
                  <a:cubicBezTo>
                    <a:pt x="393" y="837"/>
                    <a:pt x="387" y="862"/>
                    <a:pt x="370" y="881"/>
                  </a:cubicBezTo>
                  <a:lnTo>
                    <a:pt x="370" y="881"/>
                  </a:lnTo>
                  <a:cubicBezTo>
                    <a:pt x="387" y="862"/>
                    <a:pt x="393" y="837"/>
                    <a:pt x="386" y="805"/>
                  </a:cubicBezTo>
                  <a:close/>
                  <a:moveTo>
                    <a:pt x="1" y="909"/>
                  </a:moveTo>
                  <a:cubicBezTo>
                    <a:pt x="16" y="912"/>
                    <a:pt x="29" y="915"/>
                    <a:pt x="39" y="915"/>
                  </a:cubicBezTo>
                  <a:cubicBezTo>
                    <a:pt x="48" y="917"/>
                    <a:pt x="57" y="918"/>
                    <a:pt x="66" y="920"/>
                  </a:cubicBezTo>
                  <a:lnTo>
                    <a:pt x="66" y="920"/>
                  </a:lnTo>
                  <a:cubicBezTo>
                    <a:pt x="58" y="918"/>
                    <a:pt x="50" y="917"/>
                    <a:pt x="42" y="915"/>
                  </a:cubicBezTo>
                  <a:cubicBezTo>
                    <a:pt x="29" y="912"/>
                    <a:pt x="16" y="909"/>
                    <a:pt x="1" y="909"/>
                  </a:cubicBezTo>
                  <a:close/>
                  <a:moveTo>
                    <a:pt x="370" y="881"/>
                  </a:moveTo>
                  <a:lnTo>
                    <a:pt x="370" y="881"/>
                  </a:lnTo>
                  <a:cubicBezTo>
                    <a:pt x="341" y="915"/>
                    <a:pt x="278" y="930"/>
                    <a:pt x="196" y="930"/>
                  </a:cubicBezTo>
                  <a:cubicBezTo>
                    <a:pt x="157" y="930"/>
                    <a:pt x="113" y="926"/>
                    <a:pt x="66" y="920"/>
                  </a:cubicBezTo>
                  <a:lnTo>
                    <a:pt x="66" y="920"/>
                  </a:lnTo>
                  <a:cubicBezTo>
                    <a:pt x="113" y="927"/>
                    <a:pt x="157" y="931"/>
                    <a:pt x="197" y="931"/>
                  </a:cubicBezTo>
                  <a:cubicBezTo>
                    <a:pt x="278" y="931"/>
                    <a:pt x="341" y="915"/>
                    <a:pt x="370" y="88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6787520" y="3668067"/>
              <a:ext cx="18970" cy="2061"/>
            </a:xfrm>
            <a:custGeom>
              <a:rect b="b" l="l" r="r" t="t"/>
              <a:pathLst>
                <a:path extrusionOk="0" h="54" w="497">
                  <a:moveTo>
                    <a:pt x="308" y="1"/>
                  </a:moveTo>
                  <a:cubicBezTo>
                    <a:pt x="205" y="4"/>
                    <a:pt x="101" y="20"/>
                    <a:pt x="1" y="54"/>
                  </a:cubicBezTo>
                  <a:lnTo>
                    <a:pt x="1" y="54"/>
                  </a:lnTo>
                  <a:cubicBezTo>
                    <a:pt x="101" y="20"/>
                    <a:pt x="205" y="4"/>
                    <a:pt x="308" y="4"/>
                  </a:cubicBezTo>
                  <a:cubicBezTo>
                    <a:pt x="371" y="7"/>
                    <a:pt x="433" y="16"/>
                    <a:pt x="496" y="32"/>
                  </a:cubicBezTo>
                  <a:lnTo>
                    <a:pt x="496" y="32"/>
                  </a:lnTo>
                  <a:cubicBezTo>
                    <a:pt x="433" y="16"/>
                    <a:pt x="371" y="7"/>
                    <a:pt x="30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6861800" y="3728224"/>
              <a:ext cx="27864" cy="1756"/>
            </a:xfrm>
            <a:custGeom>
              <a:rect b="b" l="l" r="r" t="t"/>
              <a:pathLst>
                <a:path extrusionOk="0" h="46" w="730">
                  <a:moveTo>
                    <a:pt x="730" y="0"/>
                  </a:moveTo>
                  <a:cubicBezTo>
                    <a:pt x="664" y="33"/>
                    <a:pt x="544" y="44"/>
                    <a:pt x="419" y="44"/>
                  </a:cubicBezTo>
                  <a:cubicBezTo>
                    <a:pt x="244" y="44"/>
                    <a:pt x="60" y="22"/>
                    <a:pt x="1" y="10"/>
                  </a:cubicBezTo>
                  <a:lnTo>
                    <a:pt x="1" y="10"/>
                  </a:lnTo>
                  <a:cubicBezTo>
                    <a:pt x="60" y="23"/>
                    <a:pt x="247" y="45"/>
                    <a:pt x="422" y="45"/>
                  </a:cubicBezTo>
                  <a:cubicBezTo>
                    <a:pt x="546" y="45"/>
                    <a:pt x="665" y="34"/>
                    <a:pt x="73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7237284" y="3893540"/>
              <a:ext cx="12787" cy="4466"/>
            </a:xfrm>
            <a:custGeom>
              <a:rect b="b" l="l" r="r" t="t"/>
              <a:pathLst>
                <a:path extrusionOk="0" h="117" w="335">
                  <a:moveTo>
                    <a:pt x="309" y="47"/>
                  </a:moveTo>
                  <a:lnTo>
                    <a:pt x="335" y="57"/>
                  </a:lnTo>
                  <a:lnTo>
                    <a:pt x="309" y="47"/>
                  </a:lnTo>
                  <a:cubicBezTo>
                    <a:pt x="174" y="0"/>
                    <a:pt x="117" y="70"/>
                    <a:pt x="0" y="117"/>
                  </a:cubicBezTo>
                  <a:cubicBezTo>
                    <a:pt x="117" y="70"/>
                    <a:pt x="174" y="0"/>
                    <a:pt x="309" y="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7145102" y="3874608"/>
              <a:ext cx="9886" cy="6527"/>
            </a:xfrm>
            <a:custGeom>
              <a:rect b="b" l="l" r="r" t="t"/>
              <a:pathLst>
                <a:path extrusionOk="0" h="171" w="259">
                  <a:moveTo>
                    <a:pt x="259" y="0"/>
                  </a:moveTo>
                  <a:cubicBezTo>
                    <a:pt x="171" y="38"/>
                    <a:pt x="35" y="73"/>
                    <a:pt x="0" y="171"/>
                  </a:cubicBezTo>
                  <a:cubicBezTo>
                    <a:pt x="35" y="73"/>
                    <a:pt x="171" y="42"/>
                    <a:pt x="25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5025491" y="4388269"/>
              <a:ext cx="4619" cy="1718"/>
            </a:xfrm>
            <a:custGeom>
              <a:rect b="b" l="l" r="r" t="t"/>
              <a:pathLst>
                <a:path extrusionOk="0" h="45" w="121">
                  <a:moveTo>
                    <a:pt x="120" y="1"/>
                  </a:moveTo>
                  <a:cubicBezTo>
                    <a:pt x="79" y="16"/>
                    <a:pt x="41" y="32"/>
                    <a:pt x="0" y="45"/>
                  </a:cubicBezTo>
                  <a:cubicBezTo>
                    <a:pt x="44" y="32"/>
                    <a:pt x="85" y="16"/>
                    <a:pt x="12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5249361" y="4075118"/>
              <a:ext cx="9313" cy="6184"/>
            </a:xfrm>
            <a:custGeom>
              <a:rect b="b" l="l" r="r" t="t"/>
              <a:pathLst>
                <a:path extrusionOk="0" h="162" w="244">
                  <a:moveTo>
                    <a:pt x="0" y="0"/>
                  </a:moveTo>
                  <a:lnTo>
                    <a:pt x="0" y="0"/>
                  </a:lnTo>
                  <a:cubicBezTo>
                    <a:pt x="92" y="60"/>
                    <a:pt x="174" y="114"/>
                    <a:pt x="243" y="161"/>
                  </a:cubicBezTo>
                  <a:cubicBezTo>
                    <a:pt x="174" y="114"/>
                    <a:pt x="95" y="6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7260988" y="3864721"/>
              <a:ext cx="6565" cy="33666"/>
            </a:xfrm>
            <a:custGeom>
              <a:rect b="b" l="l" r="r" t="t"/>
              <a:pathLst>
                <a:path extrusionOk="0" h="882" w="172">
                  <a:moveTo>
                    <a:pt x="127" y="1"/>
                  </a:moveTo>
                  <a:cubicBezTo>
                    <a:pt x="42" y="57"/>
                    <a:pt x="1" y="171"/>
                    <a:pt x="61" y="307"/>
                  </a:cubicBezTo>
                  <a:cubicBezTo>
                    <a:pt x="171" y="544"/>
                    <a:pt x="70" y="581"/>
                    <a:pt x="51" y="774"/>
                  </a:cubicBezTo>
                  <a:cubicBezTo>
                    <a:pt x="48" y="834"/>
                    <a:pt x="32" y="866"/>
                    <a:pt x="7" y="881"/>
                  </a:cubicBezTo>
                  <a:cubicBezTo>
                    <a:pt x="32" y="866"/>
                    <a:pt x="48" y="834"/>
                    <a:pt x="55" y="774"/>
                  </a:cubicBezTo>
                  <a:cubicBezTo>
                    <a:pt x="74" y="578"/>
                    <a:pt x="171" y="544"/>
                    <a:pt x="64" y="304"/>
                  </a:cubicBezTo>
                  <a:cubicBezTo>
                    <a:pt x="1" y="171"/>
                    <a:pt x="45" y="57"/>
                    <a:pt x="12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7118230" y="3868577"/>
              <a:ext cx="35345" cy="3168"/>
            </a:xfrm>
            <a:custGeom>
              <a:rect b="b" l="l" r="r" t="t"/>
              <a:pathLst>
                <a:path extrusionOk="0" h="83" w="926">
                  <a:moveTo>
                    <a:pt x="576" y="45"/>
                  </a:moveTo>
                  <a:cubicBezTo>
                    <a:pt x="576" y="45"/>
                    <a:pt x="576" y="45"/>
                    <a:pt x="576" y="45"/>
                  </a:cubicBezTo>
                  <a:lnTo>
                    <a:pt x="576" y="45"/>
                  </a:lnTo>
                  <a:cubicBezTo>
                    <a:pt x="576" y="45"/>
                    <a:pt x="576" y="45"/>
                    <a:pt x="576" y="45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14" y="36"/>
                    <a:pt x="230" y="52"/>
                    <a:pt x="349" y="52"/>
                  </a:cubicBezTo>
                  <a:cubicBezTo>
                    <a:pt x="368" y="52"/>
                    <a:pt x="388" y="52"/>
                    <a:pt x="407" y="51"/>
                  </a:cubicBezTo>
                  <a:cubicBezTo>
                    <a:pt x="467" y="47"/>
                    <a:pt x="524" y="45"/>
                    <a:pt x="576" y="45"/>
                  </a:cubicBezTo>
                  <a:lnTo>
                    <a:pt x="576" y="45"/>
                  </a:lnTo>
                  <a:cubicBezTo>
                    <a:pt x="523" y="45"/>
                    <a:pt x="466" y="47"/>
                    <a:pt x="404" y="51"/>
                  </a:cubicBezTo>
                  <a:cubicBezTo>
                    <a:pt x="387" y="52"/>
                    <a:pt x="370" y="52"/>
                    <a:pt x="352" y="52"/>
                  </a:cubicBezTo>
                  <a:cubicBezTo>
                    <a:pt x="233" y="52"/>
                    <a:pt x="113" y="34"/>
                    <a:pt x="0" y="1"/>
                  </a:cubicBezTo>
                  <a:close/>
                  <a:moveTo>
                    <a:pt x="576" y="45"/>
                  </a:moveTo>
                  <a:cubicBezTo>
                    <a:pt x="733" y="45"/>
                    <a:pt x="854" y="61"/>
                    <a:pt x="925" y="83"/>
                  </a:cubicBezTo>
                  <a:cubicBezTo>
                    <a:pt x="854" y="61"/>
                    <a:pt x="735" y="45"/>
                    <a:pt x="576" y="4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5260698" y="4910366"/>
              <a:ext cx="153" cy="153"/>
            </a:xfrm>
            <a:custGeom>
              <a:rect b="b" l="l" r="r" t="t"/>
              <a:pathLst>
                <a:path extrusionOk="0" h="4" w="4">
                  <a:moveTo>
                    <a:pt x="3" y="4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6923980" y="3848346"/>
              <a:ext cx="24620" cy="24352"/>
            </a:xfrm>
            <a:custGeom>
              <a:rect b="b" l="l" r="r" t="t"/>
              <a:pathLst>
                <a:path extrusionOk="0" h="638" w="645">
                  <a:moveTo>
                    <a:pt x="645" y="0"/>
                  </a:moveTo>
                  <a:cubicBezTo>
                    <a:pt x="482" y="52"/>
                    <a:pt x="338" y="161"/>
                    <a:pt x="273" y="255"/>
                  </a:cubicBezTo>
                  <a:lnTo>
                    <a:pt x="273" y="255"/>
                  </a:lnTo>
                  <a:cubicBezTo>
                    <a:pt x="338" y="163"/>
                    <a:pt x="482" y="54"/>
                    <a:pt x="645" y="0"/>
                  </a:cubicBezTo>
                  <a:close/>
                  <a:moveTo>
                    <a:pt x="273" y="255"/>
                  </a:moveTo>
                  <a:cubicBezTo>
                    <a:pt x="249" y="289"/>
                    <a:pt x="235" y="321"/>
                    <a:pt x="235" y="347"/>
                  </a:cubicBezTo>
                  <a:lnTo>
                    <a:pt x="235" y="347"/>
                  </a:lnTo>
                  <a:cubicBezTo>
                    <a:pt x="236" y="321"/>
                    <a:pt x="249" y="289"/>
                    <a:pt x="273" y="255"/>
                  </a:cubicBezTo>
                  <a:close/>
                  <a:moveTo>
                    <a:pt x="235" y="347"/>
                  </a:moveTo>
                  <a:lnTo>
                    <a:pt x="235" y="347"/>
                  </a:lnTo>
                  <a:cubicBezTo>
                    <a:pt x="235" y="363"/>
                    <a:pt x="240" y="377"/>
                    <a:pt x="250" y="389"/>
                  </a:cubicBezTo>
                  <a:cubicBezTo>
                    <a:pt x="350" y="495"/>
                    <a:pt x="613" y="415"/>
                    <a:pt x="625" y="485"/>
                  </a:cubicBezTo>
                  <a:lnTo>
                    <a:pt x="625" y="485"/>
                  </a:lnTo>
                  <a:cubicBezTo>
                    <a:pt x="613" y="415"/>
                    <a:pt x="350" y="495"/>
                    <a:pt x="250" y="385"/>
                  </a:cubicBezTo>
                  <a:cubicBezTo>
                    <a:pt x="240" y="375"/>
                    <a:pt x="236" y="362"/>
                    <a:pt x="235" y="347"/>
                  </a:cubicBezTo>
                  <a:close/>
                  <a:moveTo>
                    <a:pt x="626" y="487"/>
                  </a:moveTo>
                  <a:cubicBezTo>
                    <a:pt x="640" y="600"/>
                    <a:pt x="218" y="597"/>
                    <a:pt x="1" y="638"/>
                  </a:cubicBezTo>
                  <a:cubicBezTo>
                    <a:pt x="221" y="597"/>
                    <a:pt x="640" y="600"/>
                    <a:pt x="626" y="48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6918216" y="3874493"/>
              <a:ext cx="992" cy="2328"/>
            </a:xfrm>
            <a:custGeom>
              <a:rect b="b" l="l" r="r" t="t"/>
              <a:pathLst>
                <a:path extrusionOk="0" h="61" w="26">
                  <a:moveTo>
                    <a:pt x="16" y="22"/>
                  </a:moveTo>
                  <a:cubicBezTo>
                    <a:pt x="16" y="13"/>
                    <a:pt x="19" y="7"/>
                    <a:pt x="25" y="0"/>
                  </a:cubicBezTo>
                  <a:cubicBezTo>
                    <a:pt x="19" y="7"/>
                    <a:pt x="16" y="13"/>
                    <a:pt x="16" y="22"/>
                  </a:cubicBezTo>
                  <a:cubicBezTo>
                    <a:pt x="16" y="35"/>
                    <a:pt x="9" y="48"/>
                    <a:pt x="0" y="60"/>
                  </a:cubicBezTo>
                  <a:cubicBezTo>
                    <a:pt x="9" y="48"/>
                    <a:pt x="16" y="35"/>
                    <a:pt x="16" y="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7008680" y="3854492"/>
              <a:ext cx="5840" cy="7749"/>
            </a:xfrm>
            <a:custGeom>
              <a:rect b="b" l="l" r="r" t="t"/>
              <a:pathLst>
                <a:path extrusionOk="0" h="203" w="153">
                  <a:moveTo>
                    <a:pt x="152" y="0"/>
                  </a:moveTo>
                  <a:cubicBezTo>
                    <a:pt x="135" y="0"/>
                    <a:pt x="119" y="6"/>
                    <a:pt x="107" y="15"/>
                  </a:cubicBezTo>
                  <a:lnTo>
                    <a:pt x="107" y="15"/>
                  </a:lnTo>
                  <a:cubicBezTo>
                    <a:pt x="119" y="7"/>
                    <a:pt x="135" y="2"/>
                    <a:pt x="152" y="0"/>
                  </a:cubicBezTo>
                  <a:close/>
                  <a:moveTo>
                    <a:pt x="107" y="15"/>
                  </a:moveTo>
                  <a:cubicBezTo>
                    <a:pt x="81" y="30"/>
                    <a:pt x="69" y="58"/>
                    <a:pt x="80" y="98"/>
                  </a:cubicBezTo>
                  <a:cubicBezTo>
                    <a:pt x="92" y="142"/>
                    <a:pt x="61" y="177"/>
                    <a:pt x="1" y="202"/>
                  </a:cubicBezTo>
                  <a:cubicBezTo>
                    <a:pt x="61" y="177"/>
                    <a:pt x="95" y="142"/>
                    <a:pt x="83" y="98"/>
                  </a:cubicBezTo>
                  <a:cubicBezTo>
                    <a:pt x="70" y="66"/>
                    <a:pt x="82" y="33"/>
                    <a:pt x="107" y="1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7025323" y="3871478"/>
              <a:ext cx="7214" cy="12749"/>
            </a:xfrm>
            <a:custGeom>
              <a:rect b="b" l="l" r="r" t="t"/>
              <a:pathLst>
                <a:path extrusionOk="0" h="334" w="189">
                  <a:moveTo>
                    <a:pt x="139" y="0"/>
                  </a:moveTo>
                  <a:cubicBezTo>
                    <a:pt x="130" y="5"/>
                    <a:pt x="123" y="10"/>
                    <a:pt x="117" y="16"/>
                  </a:cubicBezTo>
                  <a:lnTo>
                    <a:pt x="117" y="16"/>
                  </a:lnTo>
                  <a:cubicBezTo>
                    <a:pt x="123" y="10"/>
                    <a:pt x="130" y="5"/>
                    <a:pt x="139" y="0"/>
                  </a:cubicBezTo>
                  <a:close/>
                  <a:moveTo>
                    <a:pt x="117" y="16"/>
                  </a:moveTo>
                  <a:cubicBezTo>
                    <a:pt x="48" y="84"/>
                    <a:pt x="188" y="244"/>
                    <a:pt x="125" y="307"/>
                  </a:cubicBezTo>
                  <a:lnTo>
                    <a:pt x="125" y="307"/>
                  </a:lnTo>
                  <a:cubicBezTo>
                    <a:pt x="189" y="244"/>
                    <a:pt x="51" y="83"/>
                    <a:pt x="117" y="16"/>
                  </a:cubicBezTo>
                  <a:close/>
                  <a:moveTo>
                    <a:pt x="125" y="307"/>
                  </a:moveTo>
                  <a:cubicBezTo>
                    <a:pt x="112" y="320"/>
                    <a:pt x="91" y="329"/>
                    <a:pt x="57" y="332"/>
                  </a:cubicBezTo>
                  <a:cubicBezTo>
                    <a:pt x="91" y="329"/>
                    <a:pt x="113" y="320"/>
                    <a:pt x="125" y="307"/>
                  </a:cubicBezTo>
                  <a:close/>
                  <a:moveTo>
                    <a:pt x="0" y="322"/>
                  </a:moveTo>
                  <a:cubicBezTo>
                    <a:pt x="12" y="329"/>
                    <a:pt x="28" y="333"/>
                    <a:pt x="43" y="333"/>
                  </a:cubicBezTo>
                  <a:cubicBezTo>
                    <a:pt x="47" y="333"/>
                    <a:pt x="52" y="333"/>
                    <a:pt x="57" y="332"/>
                  </a:cubicBezTo>
                  <a:lnTo>
                    <a:pt x="57" y="332"/>
                  </a:lnTo>
                  <a:cubicBezTo>
                    <a:pt x="54" y="332"/>
                    <a:pt x="50" y="333"/>
                    <a:pt x="46" y="333"/>
                  </a:cubicBezTo>
                  <a:cubicBezTo>
                    <a:pt x="30" y="333"/>
                    <a:pt x="13" y="328"/>
                    <a:pt x="0" y="3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5037515" y="4410942"/>
              <a:ext cx="12443" cy="5802"/>
            </a:xfrm>
            <a:custGeom>
              <a:rect b="b" l="l" r="r" t="t"/>
              <a:pathLst>
                <a:path extrusionOk="0" h="152" w="326">
                  <a:moveTo>
                    <a:pt x="326" y="0"/>
                  </a:moveTo>
                  <a:lnTo>
                    <a:pt x="326" y="0"/>
                  </a:lnTo>
                  <a:cubicBezTo>
                    <a:pt x="238" y="25"/>
                    <a:pt x="156" y="88"/>
                    <a:pt x="1" y="152"/>
                  </a:cubicBezTo>
                  <a:cubicBezTo>
                    <a:pt x="156" y="88"/>
                    <a:pt x="238" y="28"/>
                    <a:pt x="32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7659946" y="3917397"/>
              <a:ext cx="19314" cy="2519"/>
            </a:xfrm>
            <a:custGeom>
              <a:rect b="b" l="l" r="r" t="t"/>
              <a:pathLst>
                <a:path extrusionOk="0" h="66" w="506">
                  <a:moveTo>
                    <a:pt x="505" y="0"/>
                  </a:moveTo>
                  <a:cubicBezTo>
                    <a:pt x="428" y="41"/>
                    <a:pt x="298" y="65"/>
                    <a:pt x="162" y="66"/>
                  </a:cubicBezTo>
                  <a:lnTo>
                    <a:pt x="162" y="66"/>
                  </a:lnTo>
                  <a:cubicBezTo>
                    <a:pt x="108" y="65"/>
                    <a:pt x="54" y="62"/>
                    <a:pt x="1" y="54"/>
                  </a:cubicBezTo>
                  <a:lnTo>
                    <a:pt x="1" y="54"/>
                  </a:lnTo>
                  <a:cubicBezTo>
                    <a:pt x="53" y="62"/>
                    <a:pt x="107" y="66"/>
                    <a:pt x="161" y="66"/>
                  </a:cubicBezTo>
                  <a:cubicBezTo>
                    <a:pt x="161" y="66"/>
                    <a:pt x="161" y="66"/>
                    <a:pt x="162" y="66"/>
                  </a:cubicBezTo>
                  <a:lnTo>
                    <a:pt x="162" y="66"/>
                  </a:lnTo>
                  <a:cubicBezTo>
                    <a:pt x="162" y="66"/>
                    <a:pt x="162" y="66"/>
                    <a:pt x="162" y="66"/>
                  </a:cubicBezTo>
                  <a:cubicBezTo>
                    <a:pt x="299" y="66"/>
                    <a:pt x="428" y="41"/>
                    <a:pt x="50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6682857" y="3731812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6715149" y="3729063"/>
              <a:ext cx="420" cy="38"/>
            </a:xfrm>
            <a:custGeom>
              <a:rect b="b" l="l" r="r" t="t"/>
              <a:pathLst>
                <a:path extrusionOk="0" h="1" w="11">
                  <a:moveTo>
                    <a:pt x="1" y="0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6117742" y="3942093"/>
              <a:ext cx="19581" cy="7023"/>
            </a:xfrm>
            <a:custGeom>
              <a:rect b="b" l="l" r="r" t="t"/>
              <a:pathLst>
                <a:path extrusionOk="0" h="184" w="513">
                  <a:moveTo>
                    <a:pt x="512" y="0"/>
                  </a:moveTo>
                  <a:cubicBezTo>
                    <a:pt x="348" y="85"/>
                    <a:pt x="124" y="127"/>
                    <a:pt x="1" y="183"/>
                  </a:cubicBezTo>
                  <a:cubicBezTo>
                    <a:pt x="124" y="127"/>
                    <a:pt x="348" y="89"/>
                    <a:pt x="51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6865541" y="3706505"/>
              <a:ext cx="13398" cy="15115"/>
            </a:xfrm>
            <a:custGeom>
              <a:rect b="b" l="l" r="r" t="t"/>
              <a:pathLst>
                <a:path extrusionOk="0" h="396" w="351">
                  <a:moveTo>
                    <a:pt x="351" y="1"/>
                  </a:moveTo>
                  <a:cubicBezTo>
                    <a:pt x="348" y="55"/>
                    <a:pt x="136" y="250"/>
                    <a:pt x="1" y="395"/>
                  </a:cubicBezTo>
                  <a:cubicBezTo>
                    <a:pt x="139" y="247"/>
                    <a:pt x="351" y="51"/>
                    <a:pt x="35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6137514" y="3942093"/>
              <a:ext cx="153" cy="38"/>
            </a:xfrm>
            <a:custGeom>
              <a:rect b="b" l="l" r="r" t="t"/>
              <a:pathLst>
                <a:path extrusionOk="0" h="1" w="4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6429709" y="3849682"/>
              <a:ext cx="38" cy="611"/>
            </a:xfrm>
            <a:custGeom>
              <a:rect b="b" l="l" r="r" t="t"/>
              <a:pathLst>
                <a:path extrusionOk="0" h="16" w="1">
                  <a:moveTo>
                    <a:pt x="1" y="16"/>
                  </a:moveTo>
                  <a:lnTo>
                    <a:pt x="1" y="0"/>
                  </a:lnTo>
                  <a:cubicBezTo>
                    <a:pt x="1" y="6"/>
                    <a:pt x="1" y="10"/>
                    <a:pt x="1" y="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6590713" y="3742194"/>
              <a:ext cx="4008" cy="2214"/>
            </a:xfrm>
            <a:custGeom>
              <a:rect b="b" l="l" r="r" t="t"/>
              <a:pathLst>
                <a:path extrusionOk="0" h="58" w="105">
                  <a:moveTo>
                    <a:pt x="104" y="0"/>
                  </a:moveTo>
                  <a:cubicBezTo>
                    <a:pt x="90" y="7"/>
                    <a:pt x="75" y="16"/>
                    <a:pt x="59" y="25"/>
                  </a:cubicBezTo>
                  <a:lnTo>
                    <a:pt x="59" y="25"/>
                  </a:lnTo>
                  <a:lnTo>
                    <a:pt x="104" y="0"/>
                  </a:lnTo>
                  <a:close/>
                  <a:moveTo>
                    <a:pt x="59" y="25"/>
                  </a:moveTo>
                  <a:lnTo>
                    <a:pt x="0" y="57"/>
                  </a:lnTo>
                  <a:cubicBezTo>
                    <a:pt x="21" y="47"/>
                    <a:pt x="40" y="35"/>
                    <a:pt x="59" y="2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7033758" y="3760134"/>
              <a:ext cx="153" cy="153"/>
            </a:xfrm>
            <a:custGeom>
              <a:rect b="b" l="l" r="r" t="t"/>
              <a:pathLst>
                <a:path extrusionOk="0" h="4" w="4">
                  <a:moveTo>
                    <a:pt x="0" y="1"/>
                  </a:moveTo>
                  <a:lnTo>
                    <a:pt x="3" y="4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7011925" y="3746660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6889779" y="3727842"/>
              <a:ext cx="382" cy="420"/>
            </a:xfrm>
            <a:custGeom>
              <a:rect b="b" l="l" r="r" t="t"/>
              <a:pathLst>
                <a:path extrusionOk="0" h="11" w="10">
                  <a:moveTo>
                    <a:pt x="0" y="10"/>
                  </a:moveTo>
                  <a:lnTo>
                    <a:pt x="9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7032804" y="3759409"/>
              <a:ext cx="153" cy="38"/>
            </a:xfrm>
            <a:custGeom>
              <a:rect b="b" l="l" r="r" t="t"/>
              <a:pathLst>
                <a:path extrusionOk="0" h="1" w="4">
                  <a:moveTo>
                    <a:pt x="0" y="1"/>
                  </a:moveTo>
                  <a:lnTo>
                    <a:pt x="3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6991924" y="3727842"/>
              <a:ext cx="305" cy="38"/>
            </a:xfrm>
            <a:custGeom>
              <a:rect b="b" l="l" r="r" t="t"/>
              <a:pathLst>
                <a:path extrusionOk="0" h="1" w="8">
                  <a:moveTo>
                    <a:pt x="1" y="1"/>
                  </a:moveTo>
                  <a:lnTo>
                    <a:pt x="7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6992649" y="3727613"/>
              <a:ext cx="420" cy="153"/>
            </a:xfrm>
            <a:custGeom>
              <a:rect b="b" l="l" r="r" t="t"/>
              <a:pathLst>
                <a:path extrusionOk="0" h="4" w="11">
                  <a:moveTo>
                    <a:pt x="1" y="3"/>
                  </a:move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6993374" y="3727498"/>
              <a:ext cx="305" cy="38"/>
            </a:xfrm>
            <a:custGeom>
              <a:rect b="b" l="l" r="r" t="t"/>
              <a:pathLst>
                <a:path extrusionOk="0" h="1" w="8">
                  <a:moveTo>
                    <a:pt x="1" y="0"/>
                  </a:moveTo>
                  <a:lnTo>
                    <a:pt x="7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6200304" y="4097409"/>
              <a:ext cx="3168" cy="7367"/>
            </a:xfrm>
            <a:custGeom>
              <a:rect b="b" l="l" r="r" t="t"/>
              <a:pathLst>
                <a:path extrusionOk="0" h="193" w="83">
                  <a:moveTo>
                    <a:pt x="82" y="0"/>
                  </a:moveTo>
                  <a:cubicBezTo>
                    <a:pt x="63" y="67"/>
                    <a:pt x="35" y="130"/>
                    <a:pt x="0" y="193"/>
                  </a:cubicBezTo>
                  <a:cubicBezTo>
                    <a:pt x="35" y="130"/>
                    <a:pt x="63" y="67"/>
                    <a:pt x="8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5805545" y="4032214"/>
              <a:ext cx="763" cy="38"/>
            </a:xfrm>
            <a:custGeom>
              <a:rect b="b" l="l" r="r" t="t"/>
              <a:pathLst>
                <a:path extrusionOk="0" h="1" w="20">
                  <a:moveTo>
                    <a:pt x="17" y="0"/>
                  </a:moveTo>
                  <a:cubicBezTo>
                    <a:pt x="13" y="0"/>
                    <a:pt x="7" y="0"/>
                    <a:pt x="1" y="0"/>
                  </a:cubicBezTo>
                  <a:cubicBezTo>
                    <a:pt x="7" y="0"/>
                    <a:pt x="13" y="0"/>
                    <a:pt x="2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5797109" y="4039695"/>
              <a:ext cx="1985" cy="4237"/>
            </a:xfrm>
            <a:custGeom>
              <a:rect b="b" l="l" r="r" t="t"/>
              <a:pathLst>
                <a:path extrusionOk="0" h="111" w="52">
                  <a:moveTo>
                    <a:pt x="51" y="111"/>
                  </a:moveTo>
                  <a:cubicBezTo>
                    <a:pt x="45" y="70"/>
                    <a:pt x="29" y="32"/>
                    <a:pt x="1" y="0"/>
                  </a:cubicBezTo>
                  <a:cubicBezTo>
                    <a:pt x="29" y="32"/>
                    <a:pt x="45" y="70"/>
                    <a:pt x="51" y="11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5786383" y="4082943"/>
              <a:ext cx="305" cy="382"/>
            </a:xfrm>
            <a:custGeom>
              <a:rect b="b" l="l" r="r" t="t"/>
              <a:pathLst>
                <a:path extrusionOk="0" h="10" w="8">
                  <a:moveTo>
                    <a:pt x="1" y="10"/>
                  </a:moveTo>
                  <a:lnTo>
                    <a:pt x="7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5786536" y="4093287"/>
              <a:ext cx="496" cy="420"/>
            </a:xfrm>
            <a:custGeom>
              <a:rect b="b" l="l" r="r" t="t"/>
              <a:pathLst>
                <a:path extrusionOk="0" h="11" w="13">
                  <a:moveTo>
                    <a:pt x="0" y="10"/>
                  </a:moveTo>
                  <a:cubicBezTo>
                    <a:pt x="3" y="7"/>
                    <a:pt x="6" y="4"/>
                    <a:pt x="13" y="1"/>
                  </a:cubicBezTo>
                  <a:cubicBezTo>
                    <a:pt x="6" y="4"/>
                    <a:pt x="3" y="7"/>
                    <a:pt x="0" y="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5538771" y="4108021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5799399" y="4049810"/>
              <a:ext cx="38" cy="267"/>
            </a:xfrm>
            <a:custGeom>
              <a:rect b="b" l="l" r="r" t="t"/>
              <a:pathLst>
                <a:path extrusionOk="0" h="7" w="1">
                  <a:moveTo>
                    <a:pt x="1" y="7"/>
                  </a:moveTo>
                  <a:lnTo>
                    <a:pt x="1" y="0"/>
                  </a:lnTo>
                  <a:cubicBezTo>
                    <a:pt x="1" y="0"/>
                    <a:pt x="1" y="4"/>
                    <a:pt x="1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6144270" y="4071262"/>
              <a:ext cx="29315" cy="6909"/>
            </a:xfrm>
            <a:custGeom>
              <a:rect b="b" l="l" r="r" t="t"/>
              <a:pathLst>
                <a:path extrusionOk="0" h="181" w="768">
                  <a:moveTo>
                    <a:pt x="767" y="0"/>
                  </a:moveTo>
                  <a:cubicBezTo>
                    <a:pt x="572" y="32"/>
                    <a:pt x="206" y="79"/>
                    <a:pt x="0" y="180"/>
                  </a:cubicBezTo>
                  <a:cubicBezTo>
                    <a:pt x="206" y="82"/>
                    <a:pt x="575" y="32"/>
                    <a:pt x="76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6126673" y="4138366"/>
              <a:ext cx="153" cy="267"/>
            </a:xfrm>
            <a:custGeom>
              <a:rect b="b" l="l" r="r" t="t"/>
              <a:pathLst>
                <a:path extrusionOk="0" h="7" w="4">
                  <a:moveTo>
                    <a:pt x="0" y="7"/>
                  </a:moveTo>
                  <a:cubicBezTo>
                    <a:pt x="0" y="4"/>
                    <a:pt x="0" y="4"/>
                    <a:pt x="4" y="1"/>
                  </a:cubicBezTo>
                  <a:cubicBezTo>
                    <a:pt x="0" y="4"/>
                    <a:pt x="0" y="4"/>
                    <a:pt x="0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6079915" y="4143061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6057279" y="4174514"/>
              <a:ext cx="496" cy="153"/>
            </a:xfrm>
            <a:custGeom>
              <a:rect b="b" l="l" r="r" t="t"/>
              <a:pathLst>
                <a:path extrusionOk="0" h="4" w="13">
                  <a:moveTo>
                    <a:pt x="0" y="4"/>
                  </a:moveTo>
                  <a:lnTo>
                    <a:pt x="13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6066898" y="4151039"/>
              <a:ext cx="7138" cy="3512"/>
            </a:xfrm>
            <a:custGeom>
              <a:rect b="b" l="l" r="r" t="t"/>
              <a:pathLst>
                <a:path extrusionOk="0" h="92" w="187">
                  <a:moveTo>
                    <a:pt x="187" y="0"/>
                  </a:moveTo>
                  <a:lnTo>
                    <a:pt x="187" y="0"/>
                  </a:lnTo>
                  <a:cubicBezTo>
                    <a:pt x="121" y="22"/>
                    <a:pt x="58" y="54"/>
                    <a:pt x="1" y="92"/>
                  </a:cubicBezTo>
                  <a:cubicBezTo>
                    <a:pt x="58" y="54"/>
                    <a:pt x="121" y="25"/>
                    <a:pt x="18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6856380" y="3876516"/>
              <a:ext cx="7519" cy="2481"/>
            </a:xfrm>
            <a:custGeom>
              <a:rect b="b" l="l" r="r" t="t"/>
              <a:pathLst>
                <a:path extrusionOk="0" h="65" w="197">
                  <a:moveTo>
                    <a:pt x="196" y="1"/>
                  </a:moveTo>
                  <a:cubicBezTo>
                    <a:pt x="130" y="17"/>
                    <a:pt x="64" y="36"/>
                    <a:pt x="1" y="64"/>
                  </a:cubicBezTo>
                  <a:cubicBezTo>
                    <a:pt x="64" y="36"/>
                    <a:pt x="130" y="17"/>
                    <a:pt x="19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7680444" y="3916290"/>
              <a:ext cx="267" cy="305"/>
            </a:xfrm>
            <a:custGeom>
              <a:rect b="b" l="l" r="r" t="t"/>
              <a:pathLst>
                <a:path extrusionOk="0" h="8" w="7">
                  <a:moveTo>
                    <a:pt x="0" y="7"/>
                  </a:moveTo>
                  <a:lnTo>
                    <a:pt x="7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7791902" y="3917969"/>
              <a:ext cx="4619" cy="878"/>
            </a:xfrm>
            <a:custGeom>
              <a:rect b="b" l="l" r="r" t="t"/>
              <a:pathLst>
                <a:path extrusionOk="0" h="23" w="121">
                  <a:moveTo>
                    <a:pt x="0" y="1"/>
                  </a:moveTo>
                  <a:lnTo>
                    <a:pt x="120" y="2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7782130" y="3948124"/>
              <a:ext cx="420" cy="382"/>
            </a:xfrm>
            <a:custGeom>
              <a:rect b="b" l="l" r="r" t="t"/>
              <a:pathLst>
                <a:path extrusionOk="0" h="10" w="11">
                  <a:moveTo>
                    <a:pt x="10" y="0"/>
                  </a:moveTo>
                  <a:cubicBezTo>
                    <a:pt x="7" y="3"/>
                    <a:pt x="4" y="6"/>
                    <a:pt x="1" y="10"/>
                  </a:cubicBezTo>
                  <a:cubicBezTo>
                    <a:pt x="4" y="6"/>
                    <a:pt x="7" y="3"/>
                    <a:pt x="1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7679948" y="3916786"/>
              <a:ext cx="153" cy="153"/>
            </a:xfrm>
            <a:custGeom>
              <a:rect b="b" l="l" r="r" t="t"/>
              <a:pathLst>
                <a:path extrusionOk="0" h="4" w="4">
                  <a:moveTo>
                    <a:pt x="1" y="3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8034819" y="3985226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7679375" y="3917130"/>
              <a:ext cx="267" cy="153"/>
            </a:xfrm>
            <a:custGeom>
              <a:rect b="b" l="l" r="r" t="t"/>
              <a:pathLst>
                <a:path extrusionOk="0" h="4" w="7">
                  <a:moveTo>
                    <a:pt x="0" y="4"/>
                  </a:moveTo>
                  <a:lnTo>
                    <a:pt x="6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7605019" y="3963889"/>
              <a:ext cx="153" cy="267"/>
            </a:xfrm>
            <a:custGeom>
              <a:rect b="b" l="l" r="r" t="t"/>
              <a:pathLst>
                <a:path extrusionOk="0" h="7" w="4">
                  <a:moveTo>
                    <a:pt x="0" y="7"/>
                  </a:moveTo>
                  <a:cubicBezTo>
                    <a:pt x="4" y="4"/>
                    <a:pt x="4" y="4"/>
                    <a:pt x="4" y="1"/>
                  </a:cubicBezTo>
                  <a:cubicBezTo>
                    <a:pt x="4" y="4"/>
                    <a:pt x="4" y="4"/>
                    <a:pt x="0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8037949" y="3984997"/>
              <a:ext cx="153" cy="38"/>
            </a:xfrm>
            <a:custGeom>
              <a:rect b="b" l="l" r="r" t="t"/>
              <a:pathLst>
                <a:path extrusionOk="0" h="1" w="4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7947714" y="3986409"/>
              <a:ext cx="992" cy="3893"/>
            </a:xfrm>
            <a:custGeom>
              <a:rect b="b" l="l" r="r" t="t"/>
              <a:pathLst>
                <a:path extrusionOk="0" h="102" w="26">
                  <a:moveTo>
                    <a:pt x="0" y="102"/>
                  </a:moveTo>
                  <a:cubicBezTo>
                    <a:pt x="3" y="67"/>
                    <a:pt x="13" y="32"/>
                    <a:pt x="25" y="1"/>
                  </a:cubicBezTo>
                  <a:cubicBezTo>
                    <a:pt x="13" y="32"/>
                    <a:pt x="3" y="67"/>
                    <a:pt x="0" y="10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7916529" y="3970530"/>
              <a:ext cx="5306" cy="3512"/>
            </a:xfrm>
            <a:custGeom>
              <a:rect b="b" l="l" r="r" t="t"/>
              <a:pathLst>
                <a:path extrusionOk="0" h="92" w="139">
                  <a:moveTo>
                    <a:pt x="138" y="0"/>
                  </a:moveTo>
                  <a:cubicBezTo>
                    <a:pt x="104" y="0"/>
                    <a:pt x="72" y="16"/>
                    <a:pt x="53" y="41"/>
                  </a:cubicBezTo>
                  <a:cubicBezTo>
                    <a:pt x="41" y="63"/>
                    <a:pt x="22" y="82"/>
                    <a:pt x="0" y="91"/>
                  </a:cubicBezTo>
                  <a:lnTo>
                    <a:pt x="0" y="91"/>
                  </a:lnTo>
                  <a:cubicBezTo>
                    <a:pt x="22" y="82"/>
                    <a:pt x="41" y="63"/>
                    <a:pt x="53" y="44"/>
                  </a:cubicBezTo>
                  <a:cubicBezTo>
                    <a:pt x="75" y="16"/>
                    <a:pt x="104" y="0"/>
                    <a:pt x="13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8131963" y="4036184"/>
              <a:ext cx="2405" cy="3397"/>
            </a:xfrm>
            <a:custGeom>
              <a:rect b="b" l="l" r="r" t="t"/>
              <a:pathLst>
                <a:path extrusionOk="0" h="89" w="63">
                  <a:moveTo>
                    <a:pt x="63" y="1"/>
                  </a:moveTo>
                  <a:cubicBezTo>
                    <a:pt x="57" y="12"/>
                    <a:pt x="49" y="24"/>
                    <a:pt x="40" y="33"/>
                  </a:cubicBezTo>
                  <a:lnTo>
                    <a:pt x="40" y="33"/>
                  </a:lnTo>
                  <a:cubicBezTo>
                    <a:pt x="40" y="32"/>
                    <a:pt x="41" y="32"/>
                    <a:pt x="41" y="32"/>
                  </a:cubicBezTo>
                  <a:cubicBezTo>
                    <a:pt x="50" y="23"/>
                    <a:pt x="57" y="13"/>
                    <a:pt x="63" y="1"/>
                  </a:cubicBezTo>
                  <a:close/>
                  <a:moveTo>
                    <a:pt x="40" y="33"/>
                  </a:moveTo>
                  <a:cubicBezTo>
                    <a:pt x="37" y="36"/>
                    <a:pt x="34" y="38"/>
                    <a:pt x="31" y="42"/>
                  </a:cubicBezTo>
                  <a:lnTo>
                    <a:pt x="31" y="42"/>
                  </a:lnTo>
                  <a:cubicBezTo>
                    <a:pt x="33" y="39"/>
                    <a:pt x="35" y="37"/>
                    <a:pt x="38" y="35"/>
                  </a:cubicBezTo>
                  <a:cubicBezTo>
                    <a:pt x="38" y="34"/>
                    <a:pt x="39" y="34"/>
                    <a:pt x="40" y="33"/>
                  </a:cubicBezTo>
                  <a:close/>
                  <a:moveTo>
                    <a:pt x="31" y="42"/>
                  </a:moveTo>
                  <a:cubicBezTo>
                    <a:pt x="18" y="54"/>
                    <a:pt x="8" y="70"/>
                    <a:pt x="0" y="88"/>
                  </a:cubicBezTo>
                  <a:lnTo>
                    <a:pt x="0" y="88"/>
                  </a:lnTo>
                  <a:cubicBezTo>
                    <a:pt x="8" y="71"/>
                    <a:pt x="17" y="55"/>
                    <a:pt x="31" y="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8169027" y="4045879"/>
              <a:ext cx="25994" cy="25879"/>
            </a:xfrm>
            <a:custGeom>
              <a:rect b="b" l="l" r="r" t="t"/>
              <a:pathLst>
                <a:path extrusionOk="0" h="678" w="681">
                  <a:moveTo>
                    <a:pt x="680" y="1"/>
                  </a:moveTo>
                  <a:lnTo>
                    <a:pt x="680" y="1"/>
                  </a:lnTo>
                  <a:cubicBezTo>
                    <a:pt x="425" y="29"/>
                    <a:pt x="221" y="66"/>
                    <a:pt x="165" y="100"/>
                  </a:cubicBezTo>
                  <a:cubicBezTo>
                    <a:pt x="1" y="211"/>
                    <a:pt x="121" y="640"/>
                    <a:pt x="39" y="678"/>
                  </a:cubicBezTo>
                  <a:cubicBezTo>
                    <a:pt x="121" y="640"/>
                    <a:pt x="1" y="211"/>
                    <a:pt x="168" y="100"/>
                  </a:cubicBezTo>
                  <a:cubicBezTo>
                    <a:pt x="221" y="66"/>
                    <a:pt x="425" y="29"/>
                    <a:pt x="68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7036659" y="3766776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7036507" y="3763760"/>
              <a:ext cx="38" cy="267"/>
            </a:xfrm>
            <a:custGeom>
              <a:rect b="b" l="l" r="r" t="t"/>
              <a:pathLst>
                <a:path extrusionOk="0" h="7" w="1">
                  <a:moveTo>
                    <a:pt x="1" y="0"/>
                  </a:moveTo>
                  <a:lnTo>
                    <a:pt x="1" y="3"/>
                  </a:lnTo>
                  <a:cubicBezTo>
                    <a:pt x="1" y="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7036774" y="3764715"/>
              <a:ext cx="38" cy="267"/>
            </a:xfrm>
            <a:custGeom>
              <a:rect b="b" l="l" r="r" t="t"/>
              <a:pathLst>
                <a:path extrusionOk="0" h="7" w="1">
                  <a:moveTo>
                    <a:pt x="0" y="1"/>
                  </a:moveTo>
                  <a:cubicBezTo>
                    <a:pt x="0" y="4"/>
                    <a:pt x="0" y="4"/>
                    <a:pt x="0" y="7"/>
                  </a:cubicBezTo>
                  <a:cubicBezTo>
                    <a:pt x="0" y="4"/>
                    <a:pt x="0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7036774" y="3765783"/>
              <a:ext cx="153" cy="191"/>
            </a:xfrm>
            <a:custGeom>
              <a:rect b="b" l="l" r="r" t="t"/>
              <a:pathLst>
                <a:path extrusionOk="0" h="5" w="4">
                  <a:moveTo>
                    <a:pt x="0" y="1"/>
                  </a:moveTo>
                  <a:lnTo>
                    <a:pt x="0" y="4"/>
                  </a:lnTo>
                  <a:cubicBezTo>
                    <a:pt x="3" y="4"/>
                    <a:pt x="3" y="1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7035323" y="3761699"/>
              <a:ext cx="267" cy="267"/>
            </a:xfrm>
            <a:custGeom>
              <a:rect b="b" l="l" r="r" t="t"/>
              <a:pathLst>
                <a:path extrusionOk="0" h="7" w="7">
                  <a:moveTo>
                    <a:pt x="0" y="1"/>
                  </a:moveTo>
                  <a:lnTo>
                    <a:pt x="7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7036049" y="3762806"/>
              <a:ext cx="267" cy="267"/>
            </a:xfrm>
            <a:custGeom>
              <a:rect b="b" l="l" r="r" t="t"/>
              <a:pathLst>
                <a:path extrusionOk="0" h="7" w="7">
                  <a:moveTo>
                    <a:pt x="0" y="0"/>
                  </a:moveTo>
                  <a:cubicBezTo>
                    <a:pt x="0" y="0"/>
                    <a:pt x="0" y="3"/>
                    <a:pt x="3" y="6"/>
                  </a:cubicBezTo>
                  <a:cubicBezTo>
                    <a:pt x="7" y="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7034598" y="3760859"/>
              <a:ext cx="153" cy="267"/>
            </a:xfrm>
            <a:custGeom>
              <a:rect b="b" l="l" r="r" t="t"/>
              <a:pathLst>
                <a:path extrusionOk="0" h="7" w="4">
                  <a:moveTo>
                    <a:pt x="0" y="1"/>
                  </a:moveTo>
                  <a:lnTo>
                    <a:pt x="4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6919399" y="3874264"/>
              <a:ext cx="153" cy="38"/>
            </a:xfrm>
            <a:custGeom>
              <a:rect b="b" l="l" r="r" t="t"/>
              <a:pathLst>
                <a:path extrusionOk="0" h="1" w="4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7023147" y="3770631"/>
              <a:ext cx="6069" cy="649"/>
            </a:xfrm>
            <a:custGeom>
              <a:rect b="b" l="l" r="r" t="t"/>
              <a:pathLst>
                <a:path extrusionOk="0" h="17" w="159">
                  <a:moveTo>
                    <a:pt x="158" y="0"/>
                  </a:moveTo>
                  <a:cubicBezTo>
                    <a:pt x="89" y="10"/>
                    <a:pt x="35" y="7"/>
                    <a:pt x="1" y="16"/>
                  </a:cubicBezTo>
                  <a:cubicBezTo>
                    <a:pt x="35" y="10"/>
                    <a:pt x="92" y="10"/>
                    <a:pt x="15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6923369" y="3872814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7310151" y="3869073"/>
              <a:ext cx="20650" cy="3512"/>
            </a:xfrm>
            <a:custGeom>
              <a:rect b="b" l="l" r="r" t="t"/>
              <a:pathLst>
                <a:path extrusionOk="0" h="92" w="541">
                  <a:moveTo>
                    <a:pt x="1" y="0"/>
                  </a:moveTo>
                  <a:cubicBezTo>
                    <a:pt x="228" y="54"/>
                    <a:pt x="430" y="67"/>
                    <a:pt x="541" y="92"/>
                  </a:cubicBezTo>
                  <a:cubicBezTo>
                    <a:pt x="430" y="67"/>
                    <a:pt x="228" y="54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7878282" y="3958125"/>
              <a:ext cx="6680" cy="611"/>
            </a:xfrm>
            <a:custGeom>
              <a:rect b="b" l="l" r="r" t="t"/>
              <a:pathLst>
                <a:path extrusionOk="0" h="16" w="175">
                  <a:moveTo>
                    <a:pt x="174" y="6"/>
                  </a:moveTo>
                  <a:cubicBezTo>
                    <a:pt x="130" y="0"/>
                    <a:pt x="83" y="3"/>
                    <a:pt x="39" y="10"/>
                  </a:cubicBezTo>
                  <a:cubicBezTo>
                    <a:pt x="26" y="13"/>
                    <a:pt x="13" y="16"/>
                    <a:pt x="1" y="16"/>
                  </a:cubicBezTo>
                  <a:cubicBezTo>
                    <a:pt x="13" y="16"/>
                    <a:pt x="26" y="13"/>
                    <a:pt x="39" y="10"/>
                  </a:cubicBezTo>
                  <a:cubicBezTo>
                    <a:pt x="83" y="3"/>
                    <a:pt x="130" y="0"/>
                    <a:pt x="174" y="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7468597" y="3974615"/>
              <a:ext cx="916" cy="1107"/>
            </a:xfrm>
            <a:custGeom>
              <a:rect b="b" l="l" r="r" t="t"/>
              <a:pathLst>
                <a:path extrusionOk="0" h="29" w="24">
                  <a:moveTo>
                    <a:pt x="1" y="29"/>
                  </a:moveTo>
                  <a:cubicBezTo>
                    <a:pt x="10" y="20"/>
                    <a:pt x="17" y="10"/>
                    <a:pt x="23" y="1"/>
                  </a:cubicBezTo>
                  <a:cubicBezTo>
                    <a:pt x="17" y="10"/>
                    <a:pt x="10" y="20"/>
                    <a:pt x="1" y="2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6115108" y="4039581"/>
              <a:ext cx="46415" cy="27482"/>
            </a:xfrm>
            <a:custGeom>
              <a:rect b="b" l="l" r="r" t="t"/>
              <a:pathLst>
                <a:path extrusionOk="0" h="720" w="1216">
                  <a:moveTo>
                    <a:pt x="73" y="0"/>
                  </a:moveTo>
                  <a:cubicBezTo>
                    <a:pt x="155" y="319"/>
                    <a:pt x="0" y="464"/>
                    <a:pt x="101" y="622"/>
                  </a:cubicBezTo>
                  <a:cubicBezTo>
                    <a:pt x="0" y="464"/>
                    <a:pt x="158" y="319"/>
                    <a:pt x="73" y="0"/>
                  </a:cubicBezTo>
                  <a:close/>
                  <a:moveTo>
                    <a:pt x="102" y="622"/>
                  </a:moveTo>
                  <a:cubicBezTo>
                    <a:pt x="143" y="684"/>
                    <a:pt x="204" y="699"/>
                    <a:pt x="272" y="699"/>
                  </a:cubicBezTo>
                  <a:cubicBezTo>
                    <a:pt x="336" y="699"/>
                    <a:pt x="407" y="686"/>
                    <a:pt x="473" y="686"/>
                  </a:cubicBezTo>
                  <a:cubicBezTo>
                    <a:pt x="510" y="686"/>
                    <a:pt x="546" y="690"/>
                    <a:pt x="578" y="704"/>
                  </a:cubicBezTo>
                  <a:cubicBezTo>
                    <a:pt x="546" y="689"/>
                    <a:pt x="510" y="685"/>
                    <a:pt x="472" y="685"/>
                  </a:cubicBezTo>
                  <a:cubicBezTo>
                    <a:pt x="406" y="685"/>
                    <a:pt x="335" y="699"/>
                    <a:pt x="270" y="699"/>
                  </a:cubicBezTo>
                  <a:cubicBezTo>
                    <a:pt x="203" y="699"/>
                    <a:pt x="142" y="684"/>
                    <a:pt x="102" y="622"/>
                  </a:cubicBezTo>
                  <a:close/>
                  <a:moveTo>
                    <a:pt x="1215" y="565"/>
                  </a:moveTo>
                  <a:cubicBezTo>
                    <a:pt x="974" y="625"/>
                    <a:pt x="789" y="719"/>
                    <a:pt x="657" y="719"/>
                  </a:cubicBezTo>
                  <a:cubicBezTo>
                    <a:pt x="628" y="719"/>
                    <a:pt x="602" y="714"/>
                    <a:pt x="578" y="704"/>
                  </a:cubicBezTo>
                  <a:lnTo>
                    <a:pt x="578" y="704"/>
                  </a:lnTo>
                  <a:cubicBezTo>
                    <a:pt x="602" y="715"/>
                    <a:pt x="629" y="720"/>
                    <a:pt x="659" y="720"/>
                  </a:cubicBezTo>
                  <a:cubicBezTo>
                    <a:pt x="790" y="720"/>
                    <a:pt x="975" y="625"/>
                    <a:pt x="1215" y="5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5432885" y="4113746"/>
              <a:ext cx="36872" cy="7061"/>
            </a:xfrm>
            <a:custGeom>
              <a:rect b="b" l="l" r="r" t="t"/>
              <a:pathLst>
                <a:path extrusionOk="0" h="185" w="966">
                  <a:moveTo>
                    <a:pt x="587" y="0"/>
                  </a:moveTo>
                  <a:cubicBezTo>
                    <a:pt x="529" y="0"/>
                    <a:pt x="469" y="13"/>
                    <a:pt x="408" y="51"/>
                  </a:cubicBezTo>
                  <a:lnTo>
                    <a:pt x="408" y="51"/>
                  </a:lnTo>
                  <a:cubicBezTo>
                    <a:pt x="468" y="13"/>
                    <a:pt x="529" y="0"/>
                    <a:pt x="587" y="0"/>
                  </a:cubicBezTo>
                  <a:cubicBezTo>
                    <a:pt x="704" y="0"/>
                    <a:pt x="812" y="53"/>
                    <a:pt x="888" y="53"/>
                  </a:cubicBezTo>
                  <a:cubicBezTo>
                    <a:pt x="915" y="53"/>
                    <a:pt x="939" y="46"/>
                    <a:pt x="957" y="27"/>
                  </a:cubicBezTo>
                  <a:cubicBezTo>
                    <a:pt x="960" y="21"/>
                    <a:pt x="966" y="11"/>
                    <a:pt x="966" y="5"/>
                  </a:cubicBezTo>
                  <a:lnTo>
                    <a:pt x="966" y="5"/>
                  </a:lnTo>
                  <a:cubicBezTo>
                    <a:pt x="966" y="11"/>
                    <a:pt x="960" y="17"/>
                    <a:pt x="957" y="24"/>
                  </a:cubicBezTo>
                  <a:cubicBezTo>
                    <a:pt x="938" y="44"/>
                    <a:pt x="914" y="51"/>
                    <a:pt x="885" y="51"/>
                  </a:cubicBezTo>
                  <a:cubicBezTo>
                    <a:pt x="810" y="51"/>
                    <a:pt x="703" y="0"/>
                    <a:pt x="587" y="0"/>
                  </a:cubicBezTo>
                  <a:close/>
                  <a:moveTo>
                    <a:pt x="407" y="52"/>
                  </a:moveTo>
                  <a:lnTo>
                    <a:pt x="407" y="52"/>
                  </a:lnTo>
                  <a:cubicBezTo>
                    <a:pt x="357" y="84"/>
                    <a:pt x="311" y="105"/>
                    <a:pt x="269" y="119"/>
                  </a:cubicBezTo>
                  <a:lnTo>
                    <a:pt x="269" y="119"/>
                  </a:lnTo>
                  <a:cubicBezTo>
                    <a:pt x="311" y="105"/>
                    <a:pt x="357" y="84"/>
                    <a:pt x="407" y="52"/>
                  </a:cubicBezTo>
                  <a:close/>
                  <a:moveTo>
                    <a:pt x="269" y="119"/>
                  </a:moveTo>
                  <a:cubicBezTo>
                    <a:pt x="143" y="160"/>
                    <a:pt x="52" y="140"/>
                    <a:pt x="0" y="185"/>
                  </a:cubicBezTo>
                  <a:cubicBezTo>
                    <a:pt x="52" y="142"/>
                    <a:pt x="142" y="162"/>
                    <a:pt x="269" y="1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5429870" y="4135732"/>
              <a:ext cx="4122" cy="1718"/>
            </a:xfrm>
            <a:custGeom>
              <a:rect b="b" l="l" r="r" t="t"/>
              <a:pathLst>
                <a:path extrusionOk="0" h="45" w="108">
                  <a:moveTo>
                    <a:pt x="73" y="35"/>
                  </a:moveTo>
                  <a:cubicBezTo>
                    <a:pt x="85" y="38"/>
                    <a:pt x="95" y="41"/>
                    <a:pt x="107" y="44"/>
                  </a:cubicBezTo>
                  <a:cubicBezTo>
                    <a:pt x="95" y="41"/>
                    <a:pt x="85" y="38"/>
                    <a:pt x="73" y="35"/>
                  </a:cubicBezTo>
                  <a:cubicBezTo>
                    <a:pt x="44" y="32"/>
                    <a:pt x="19" y="19"/>
                    <a:pt x="0" y="0"/>
                  </a:cubicBezTo>
                  <a:cubicBezTo>
                    <a:pt x="19" y="19"/>
                    <a:pt x="44" y="32"/>
                    <a:pt x="73" y="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5431893" y="4121877"/>
              <a:ext cx="153" cy="267"/>
            </a:xfrm>
            <a:custGeom>
              <a:rect b="b" l="l" r="r" t="t"/>
              <a:pathLst>
                <a:path extrusionOk="0" h="7" w="4">
                  <a:moveTo>
                    <a:pt x="4" y="0"/>
                  </a:moveTo>
                  <a:lnTo>
                    <a:pt x="1" y="6"/>
                  </a:lnTo>
                  <a:lnTo>
                    <a:pt x="4" y="6"/>
                  </a:lnTo>
                  <a:cubicBezTo>
                    <a:pt x="4" y="3"/>
                    <a:pt x="4" y="3"/>
                    <a:pt x="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5484568" y="4121151"/>
              <a:ext cx="29047" cy="32444"/>
            </a:xfrm>
            <a:custGeom>
              <a:rect b="b" l="l" r="r" t="t"/>
              <a:pathLst>
                <a:path extrusionOk="0" h="850" w="761">
                  <a:moveTo>
                    <a:pt x="761" y="0"/>
                  </a:moveTo>
                  <a:lnTo>
                    <a:pt x="761" y="0"/>
                  </a:lnTo>
                  <a:cubicBezTo>
                    <a:pt x="609" y="29"/>
                    <a:pt x="426" y="48"/>
                    <a:pt x="325" y="98"/>
                  </a:cubicBezTo>
                  <a:cubicBezTo>
                    <a:pt x="426" y="51"/>
                    <a:pt x="609" y="29"/>
                    <a:pt x="761" y="0"/>
                  </a:cubicBezTo>
                  <a:close/>
                  <a:moveTo>
                    <a:pt x="325" y="98"/>
                  </a:moveTo>
                  <a:cubicBezTo>
                    <a:pt x="308" y="106"/>
                    <a:pt x="293" y="117"/>
                    <a:pt x="281" y="129"/>
                  </a:cubicBezTo>
                  <a:lnTo>
                    <a:pt x="281" y="129"/>
                  </a:lnTo>
                  <a:cubicBezTo>
                    <a:pt x="293" y="117"/>
                    <a:pt x="308" y="106"/>
                    <a:pt x="325" y="98"/>
                  </a:cubicBezTo>
                  <a:close/>
                  <a:moveTo>
                    <a:pt x="281" y="129"/>
                  </a:moveTo>
                  <a:cubicBezTo>
                    <a:pt x="154" y="255"/>
                    <a:pt x="256" y="579"/>
                    <a:pt x="190" y="748"/>
                  </a:cubicBezTo>
                  <a:cubicBezTo>
                    <a:pt x="256" y="579"/>
                    <a:pt x="157" y="253"/>
                    <a:pt x="281" y="129"/>
                  </a:cubicBezTo>
                  <a:close/>
                  <a:moveTo>
                    <a:pt x="190" y="748"/>
                  </a:moveTo>
                  <a:cubicBezTo>
                    <a:pt x="168" y="796"/>
                    <a:pt x="98" y="830"/>
                    <a:pt x="0" y="849"/>
                  </a:cubicBezTo>
                  <a:cubicBezTo>
                    <a:pt x="98" y="830"/>
                    <a:pt x="171" y="799"/>
                    <a:pt x="190" y="7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5522624" y="4115464"/>
              <a:ext cx="649" cy="2214"/>
            </a:xfrm>
            <a:custGeom>
              <a:rect b="b" l="l" r="r" t="t"/>
              <a:pathLst>
                <a:path extrusionOk="0" h="58" w="17">
                  <a:moveTo>
                    <a:pt x="17" y="1"/>
                  </a:moveTo>
                  <a:cubicBezTo>
                    <a:pt x="10" y="10"/>
                    <a:pt x="7" y="23"/>
                    <a:pt x="7" y="35"/>
                  </a:cubicBezTo>
                  <a:cubicBezTo>
                    <a:pt x="7" y="42"/>
                    <a:pt x="4" y="51"/>
                    <a:pt x="1" y="58"/>
                  </a:cubicBezTo>
                  <a:cubicBezTo>
                    <a:pt x="4" y="51"/>
                    <a:pt x="7" y="42"/>
                    <a:pt x="7" y="35"/>
                  </a:cubicBezTo>
                  <a:cubicBezTo>
                    <a:pt x="7" y="23"/>
                    <a:pt x="10" y="10"/>
                    <a:pt x="1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5569765" y="4086492"/>
              <a:ext cx="30612" cy="5267"/>
            </a:xfrm>
            <a:custGeom>
              <a:rect b="b" l="l" r="r" t="t"/>
              <a:pathLst>
                <a:path extrusionOk="0" h="138" w="802">
                  <a:moveTo>
                    <a:pt x="741" y="1"/>
                  </a:moveTo>
                  <a:cubicBezTo>
                    <a:pt x="759" y="2"/>
                    <a:pt x="773" y="5"/>
                    <a:pt x="783" y="8"/>
                  </a:cubicBezTo>
                  <a:cubicBezTo>
                    <a:pt x="784" y="8"/>
                    <a:pt x="786" y="9"/>
                    <a:pt x="787" y="9"/>
                  </a:cubicBezTo>
                  <a:lnTo>
                    <a:pt x="787" y="9"/>
                  </a:lnTo>
                  <a:lnTo>
                    <a:pt x="786" y="8"/>
                  </a:lnTo>
                  <a:cubicBezTo>
                    <a:pt x="776" y="4"/>
                    <a:pt x="761" y="2"/>
                    <a:pt x="741" y="1"/>
                  </a:cubicBezTo>
                  <a:close/>
                  <a:moveTo>
                    <a:pt x="787" y="9"/>
                  </a:moveTo>
                  <a:lnTo>
                    <a:pt x="802" y="15"/>
                  </a:lnTo>
                  <a:cubicBezTo>
                    <a:pt x="797" y="12"/>
                    <a:pt x="792" y="10"/>
                    <a:pt x="787" y="9"/>
                  </a:cubicBezTo>
                  <a:close/>
                  <a:moveTo>
                    <a:pt x="714" y="0"/>
                  </a:moveTo>
                  <a:cubicBezTo>
                    <a:pt x="573" y="0"/>
                    <a:pt x="279" y="55"/>
                    <a:pt x="0" y="138"/>
                  </a:cubicBezTo>
                  <a:cubicBezTo>
                    <a:pt x="281" y="57"/>
                    <a:pt x="577" y="0"/>
                    <a:pt x="718" y="0"/>
                  </a:cubicBezTo>
                  <a:cubicBezTo>
                    <a:pt x="726" y="0"/>
                    <a:pt x="734" y="0"/>
                    <a:pt x="741" y="1"/>
                  </a:cubicBezTo>
                  <a:lnTo>
                    <a:pt x="741" y="1"/>
                  </a:lnTo>
                  <a:cubicBezTo>
                    <a:pt x="733" y="0"/>
                    <a:pt x="724" y="0"/>
                    <a:pt x="71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5981587" y="4049925"/>
              <a:ext cx="6069" cy="10649"/>
            </a:xfrm>
            <a:custGeom>
              <a:rect b="b" l="l" r="r" t="t"/>
              <a:pathLst>
                <a:path extrusionOk="0" h="279" w="159">
                  <a:moveTo>
                    <a:pt x="1" y="1"/>
                  </a:moveTo>
                  <a:lnTo>
                    <a:pt x="1" y="1"/>
                  </a:lnTo>
                  <a:cubicBezTo>
                    <a:pt x="43" y="27"/>
                    <a:pt x="71" y="57"/>
                    <a:pt x="92" y="91"/>
                  </a:cubicBezTo>
                  <a:lnTo>
                    <a:pt x="92" y="91"/>
                  </a:lnTo>
                  <a:cubicBezTo>
                    <a:pt x="72" y="57"/>
                    <a:pt x="43" y="26"/>
                    <a:pt x="1" y="1"/>
                  </a:cubicBezTo>
                  <a:close/>
                  <a:moveTo>
                    <a:pt x="92" y="91"/>
                  </a:moveTo>
                  <a:lnTo>
                    <a:pt x="92" y="91"/>
                  </a:lnTo>
                  <a:cubicBezTo>
                    <a:pt x="126" y="146"/>
                    <a:pt x="139" y="210"/>
                    <a:pt x="159" y="278"/>
                  </a:cubicBezTo>
                  <a:cubicBezTo>
                    <a:pt x="141" y="210"/>
                    <a:pt x="127" y="146"/>
                    <a:pt x="92" y="9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5610913" y="4079698"/>
              <a:ext cx="3932" cy="12214"/>
            </a:xfrm>
            <a:custGeom>
              <a:rect b="b" l="l" r="r" t="t"/>
              <a:pathLst>
                <a:path extrusionOk="0" h="320" w="103">
                  <a:moveTo>
                    <a:pt x="103" y="0"/>
                  </a:moveTo>
                  <a:cubicBezTo>
                    <a:pt x="98" y="4"/>
                    <a:pt x="94" y="8"/>
                    <a:pt x="90" y="12"/>
                  </a:cubicBezTo>
                  <a:lnTo>
                    <a:pt x="90" y="12"/>
                  </a:lnTo>
                  <a:cubicBezTo>
                    <a:pt x="93" y="9"/>
                    <a:pt x="96" y="6"/>
                    <a:pt x="100" y="3"/>
                  </a:cubicBezTo>
                  <a:cubicBezTo>
                    <a:pt x="100" y="3"/>
                    <a:pt x="102" y="1"/>
                    <a:pt x="103" y="0"/>
                  </a:cubicBezTo>
                  <a:close/>
                  <a:moveTo>
                    <a:pt x="90" y="12"/>
                  </a:moveTo>
                  <a:lnTo>
                    <a:pt x="90" y="12"/>
                  </a:lnTo>
                  <a:cubicBezTo>
                    <a:pt x="1" y="98"/>
                    <a:pt x="79" y="243"/>
                    <a:pt x="17" y="319"/>
                  </a:cubicBezTo>
                  <a:cubicBezTo>
                    <a:pt x="81" y="243"/>
                    <a:pt x="3" y="101"/>
                    <a:pt x="90" y="1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5301846" y="4184400"/>
              <a:ext cx="27406" cy="55346"/>
            </a:xfrm>
            <a:custGeom>
              <a:rect b="b" l="l" r="r" t="t"/>
              <a:pathLst>
                <a:path extrusionOk="0" h="1450" w="718">
                  <a:moveTo>
                    <a:pt x="718" y="1"/>
                  </a:moveTo>
                  <a:lnTo>
                    <a:pt x="718" y="1"/>
                  </a:lnTo>
                  <a:cubicBezTo>
                    <a:pt x="544" y="39"/>
                    <a:pt x="301" y="319"/>
                    <a:pt x="141" y="427"/>
                  </a:cubicBezTo>
                  <a:cubicBezTo>
                    <a:pt x="305" y="319"/>
                    <a:pt x="544" y="39"/>
                    <a:pt x="718" y="1"/>
                  </a:cubicBezTo>
                  <a:close/>
                  <a:moveTo>
                    <a:pt x="141" y="427"/>
                  </a:moveTo>
                  <a:cubicBezTo>
                    <a:pt x="74" y="471"/>
                    <a:pt x="29" y="534"/>
                    <a:pt x="17" y="610"/>
                  </a:cubicBezTo>
                  <a:lnTo>
                    <a:pt x="17" y="610"/>
                  </a:lnTo>
                  <a:cubicBezTo>
                    <a:pt x="29" y="535"/>
                    <a:pt x="73" y="471"/>
                    <a:pt x="141" y="427"/>
                  </a:cubicBezTo>
                  <a:close/>
                  <a:moveTo>
                    <a:pt x="17" y="610"/>
                  </a:moveTo>
                  <a:lnTo>
                    <a:pt x="17" y="610"/>
                  </a:lnTo>
                  <a:cubicBezTo>
                    <a:pt x="1" y="714"/>
                    <a:pt x="46" y="840"/>
                    <a:pt x="178" y="966"/>
                  </a:cubicBezTo>
                  <a:cubicBezTo>
                    <a:pt x="45" y="839"/>
                    <a:pt x="1" y="713"/>
                    <a:pt x="17" y="610"/>
                  </a:cubicBezTo>
                  <a:close/>
                  <a:moveTo>
                    <a:pt x="178" y="966"/>
                  </a:moveTo>
                  <a:cubicBezTo>
                    <a:pt x="376" y="1159"/>
                    <a:pt x="438" y="1294"/>
                    <a:pt x="438" y="1403"/>
                  </a:cubicBezTo>
                  <a:lnTo>
                    <a:pt x="438" y="1403"/>
                  </a:lnTo>
                  <a:cubicBezTo>
                    <a:pt x="438" y="1293"/>
                    <a:pt x="377" y="1156"/>
                    <a:pt x="178" y="966"/>
                  </a:cubicBezTo>
                  <a:close/>
                  <a:moveTo>
                    <a:pt x="438" y="1403"/>
                  </a:moveTo>
                  <a:cubicBezTo>
                    <a:pt x="438" y="1419"/>
                    <a:pt x="437" y="1434"/>
                    <a:pt x="434" y="1449"/>
                  </a:cubicBezTo>
                  <a:cubicBezTo>
                    <a:pt x="437" y="1434"/>
                    <a:pt x="438" y="1419"/>
                    <a:pt x="438" y="140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5287570" y="4235968"/>
              <a:ext cx="2557" cy="2099"/>
            </a:xfrm>
            <a:custGeom>
              <a:rect b="b" l="l" r="r" t="t"/>
              <a:pathLst>
                <a:path extrusionOk="0" h="55" w="67">
                  <a:moveTo>
                    <a:pt x="0" y="1"/>
                  </a:moveTo>
                  <a:lnTo>
                    <a:pt x="0" y="1"/>
                  </a:lnTo>
                  <a:cubicBezTo>
                    <a:pt x="25" y="16"/>
                    <a:pt x="47" y="35"/>
                    <a:pt x="66" y="54"/>
                  </a:cubicBezTo>
                  <a:cubicBezTo>
                    <a:pt x="47" y="32"/>
                    <a:pt x="25" y="16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5409143" y="4082714"/>
              <a:ext cx="21146" cy="2176"/>
            </a:xfrm>
            <a:custGeom>
              <a:rect b="b" l="l" r="r" t="t"/>
              <a:pathLst>
                <a:path extrusionOk="0" h="57" w="554">
                  <a:moveTo>
                    <a:pt x="553" y="0"/>
                  </a:moveTo>
                  <a:lnTo>
                    <a:pt x="553" y="0"/>
                  </a:lnTo>
                  <a:cubicBezTo>
                    <a:pt x="507" y="4"/>
                    <a:pt x="460" y="13"/>
                    <a:pt x="414" y="25"/>
                  </a:cubicBezTo>
                  <a:cubicBezTo>
                    <a:pt x="328" y="45"/>
                    <a:pt x="242" y="56"/>
                    <a:pt x="155" y="56"/>
                  </a:cubicBezTo>
                  <a:lnTo>
                    <a:pt x="155" y="56"/>
                  </a:lnTo>
                  <a:cubicBezTo>
                    <a:pt x="103" y="56"/>
                    <a:pt x="52" y="53"/>
                    <a:pt x="1" y="44"/>
                  </a:cubicBezTo>
                  <a:lnTo>
                    <a:pt x="1" y="44"/>
                  </a:lnTo>
                  <a:cubicBezTo>
                    <a:pt x="52" y="53"/>
                    <a:pt x="103" y="56"/>
                    <a:pt x="154" y="56"/>
                  </a:cubicBezTo>
                  <a:cubicBezTo>
                    <a:pt x="155" y="56"/>
                    <a:pt x="155" y="56"/>
                    <a:pt x="155" y="56"/>
                  </a:cubicBezTo>
                  <a:lnTo>
                    <a:pt x="155" y="56"/>
                  </a:lnTo>
                  <a:cubicBezTo>
                    <a:pt x="155" y="56"/>
                    <a:pt x="155" y="56"/>
                    <a:pt x="155" y="56"/>
                  </a:cubicBezTo>
                  <a:cubicBezTo>
                    <a:pt x="243" y="56"/>
                    <a:pt x="331" y="45"/>
                    <a:pt x="417" y="25"/>
                  </a:cubicBezTo>
                  <a:cubicBezTo>
                    <a:pt x="460" y="13"/>
                    <a:pt x="507" y="4"/>
                    <a:pt x="55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5221879" y="4221158"/>
              <a:ext cx="18245" cy="28704"/>
            </a:xfrm>
            <a:custGeom>
              <a:rect b="b" l="l" r="r" t="t"/>
              <a:pathLst>
                <a:path extrusionOk="0" h="752" w="478">
                  <a:moveTo>
                    <a:pt x="206" y="1"/>
                  </a:moveTo>
                  <a:cubicBezTo>
                    <a:pt x="164" y="55"/>
                    <a:pt x="126" y="111"/>
                    <a:pt x="95" y="170"/>
                  </a:cubicBezTo>
                  <a:lnTo>
                    <a:pt x="95" y="170"/>
                  </a:lnTo>
                  <a:cubicBezTo>
                    <a:pt x="127" y="111"/>
                    <a:pt x="164" y="54"/>
                    <a:pt x="206" y="1"/>
                  </a:cubicBezTo>
                  <a:close/>
                  <a:moveTo>
                    <a:pt x="95" y="170"/>
                  </a:moveTo>
                  <a:lnTo>
                    <a:pt x="95" y="170"/>
                  </a:lnTo>
                  <a:cubicBezTo>
                    <a:pt x="85" y="188"/>
                    <a:pt x="76" y="206"/>
                    <a:pt x="67" y="224"/>
                  </a:cubicBezTo>
                  <a:cubicBezTo>
                    <a:pt x="1" y="341"/>
                    <a:pt x="158" y="382"/>
                    <a:pt x="250" y="581"/>
                  </a:cubicBezTo>
                  <a:cubicBezTo>
                    <a:pt x="158" y="379"/>
                    <a:pt x="4" y="344"/>
                    <a:pt x="70" y="221"/>
                  </a:cubicBezTo>
                  <a:cubicBezTo>
                    <a:pt x="78" y="204"/>
                    <a:pt x="86" y="187"/>
                    <a:pt x="95" y="170"/>
                  </a:cubicBezTo>
                  <a:close/>
                  <a:moveTo>
                    <a:pt x="250" y="581"/>
                  </a:moveTo>
                  <a:cubicBezTo>
                    <a:pt x="288" y="669"/>
                    <a:pt x="376" y="720"/>
                    <a:pt x="477" y="752"/>
                  </a:cubicBezTo>
                  <a:cubicBezTo>
                    <a:pt x="379" y="720"/>
                    <a:pt x="291" y="666"/>
                    <a:pt x="250" y="58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5453345" y="4088363"/>
              <a:ext cx="2328" cy="6069"/>
            </a:xfrm>
            <a:custGeom>
              <a:rect b="b" l="l" r="r" t="t"/>
              <a:pathLst>
                <a:path extrusionOk="0" h="159" w="61">
                  <a:moveTo>
                    <a:pt x="61" y="158"/>
                  </a:moveTo>
                  <a:cubicBezTo>
                    <a:pt x="54" y="139"/>
                    <a:pt x="48" y="117"/>
                    <a:pt x="45" y="95"/>
                  </a:cubicBezTo>
                  <a:cubicBezTo>
                    <a:pt x="39" y="60"/>
                    <a:pt x="23" y="26"/>
                    <a:pt x="1" y="1"/>
                  </a:cubicBezTo>
                  <a:cubicBezTo>
                    <a:pt x="23" y="26"/>
                    <a:pt x="39" y="60"/>
                    <a:pt x="45" y="95"/>
                  </a:cubicBezTo>
                  <a:cubicBezTo>
                    <a:pt x="48" y="117"/>
                    <a:pt x="54" y="139"/>
                    <a:pt x="61" y="15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5389257" y="4079927"/>
              <a:ext cx="25383" cy="100769"/>
            </a:xfrm>
            <a:custGeom>
              <a:rect b="b" l="l" r="r" t="t"/>
              <a:pathLst>
                <a:path extrusionOk="0" h="2640" w="665">
                  <a:moveTo>
                    <a:pt x="63" y="1"/>
                  </a:moveTo>
                  <a:lnTo>
                    <a:pt x="63" y="1"/>
                  </a:lnTo>
                  <a:cubicBezTo>
                    <a:pt x="0" y="38"/>
                    <a:pt x="63" y="196"/>
                    <a:pt x="275" y="250"/>
                  </a:cubicBezTo>
                  <a:cubicBezTo>
                    <a:pt x="559" y="323"/>
                    <a:pt x="414" y="543"/>
                    <a:pt x="461" y="682"/>
                  </a:cubicBezTo>
                  <a:cubicBezTo>
                    <a:pt x="505" y="818"/>
                    <a:pt x="385" y="1131"/>
                    <a:pt x="224" y="1367"/>
                  </a:cubicBezTo>
                  <a:cubicBezTo>
                    <a:pt x="389" y="1131"/>
                    <a:pt x="505" y="818"/>
                    <a:pt x="461" y="679"/>
                  </a:cubicBezTo>
                  <a:cubicBezTo>
                    <a:pt x="414" y="540"/>
                    <a:pt x="562" y="326"/>
                    <a:pt x="278" y="250"/>
                  </a:cubicBezTo>
                  <a:cubicBezTo>
                    <a:pt x="67" y="196"/>
                    <a:pt x="3" y="38"/>
                    <a:pt x="63" y="1"/>
                  </a:cubicBezTo>
                  <a:close/>
                  <a:moveTo>
                    <a:pt x="224" y="1367"/>
                  </a:moveTo>
                  <a:lnTo>
                    <a:pt x="224" y="1367"/>
                  </a:lnTo>
                  <a:cubicBezTo>
                    <a:pt x="146" y="1478"/>
                    <a:pt x="130" y="1535"/>
                    <a:pt x="161" y="1563"/>
                  </a:cubicBezTo>
                  <a:lnTo>
                    <a:pt x="161" y="1563"/>
                  </a:lnTo>
                  <a:cubicBezTo>
                    <a:pt x="133" y="1534"/>
                    <a:pt x="150" y="1476"/>
                    <a:pt x="224" y="1367"/>
                  </a:cubicBezTo>
                  <a:close/>
                  <a:moveTo>
                    <a:pt x="161" y="1563"/>
                  </a:moveTo>
                  <a:cubicBezTo>
                    <a:pt x="182" y="1586"/>
                    <a:pt x="229" y="1592"/>
                    <a:pt x="297" y="1592"/>
                  </a:cubicBezTo>
                  <a:cubicBezTo>
                    <a:pt x="334" y="1592"/>
                    <a:pt x="378" y="1590"/>
                    <a:pt x="426" y="1588"/>
                  </a:cubicBezTo>
                  <a:cubicBezTo>
                    <a:pt x="430" y="1588"/>
                    <a:pt x="434" y="1588"/>
                    <a:pt x="437" y="1588"/>
                  </a:cubicBezTo>
                  <a:cubicBezTo>
                    <a:pt x="493" y="1588"/>
                    <a:pt x="535" y="1606"/>
                    <a:pt x="566" y="1637"/>
                  </a:cubicBezTo>
                  <a:lnTo>
                    <a:pt x="566" y="1637"/>
                  </a:lnTo>
                  <a:cubicBezTo>
                    <a:pt x="534" y="1604"/>
                    <a:pt x="490" y="1585"/>
                    <a:pt x="431" y="1585"/>
                  </a:cubicBezTo>
                  <a:cubicBezTo>
                    <a:pt x="428" y="1585"/>
                    <a:pt x="426" y="1585"/>
                    <a:pt x="423" y="1585"/>
                  </a:cubicBezTo>
                  <a:cubicBezTo>
                    <a:pt x="374" y="1587"/>
                    <a:pt x="331" y="1589"/>
                    <a:pt x="293" y="1589"/>
                  </a:cubicBezTo>
                  <a:cubicBezTo>
                    <a:pt x="229" y="1589"/>
                    <a:pt x="183" y="1583"/>
                    <a:pt x="161" y="1563"/>
                  </a:cubicBezTo>
                  <a:close/>
                  <a:moveTo>
                    <a:pt x="566" y="1637"/>
                  </a:moveTo>
                  <a:lnTo>
                    <a:pt x="566" y="1637"/>
                  </a:lnTo>
                  <a:cubicBezTo>
                    <a:pt x="664" y="1736"/>
                    <a:pt x="654" y="1958"/>
                    <a:pt x="654" y="2137"/>
                  </a:cubicBezTo>
                  <a:lnTo>
                    <a:pt x="654" y="2137"/>
                  </a:lnTo>
                  <a:cubicBezTo>
                    <a:pt x="654" y="1958"/>
                    <a:pt x="664" y="1734"/>
                    <a:pt x="566" y="1637"/>
                  </a:cubicBezTo>
                  <a:close/>
                  <a:moveTo>
                    <a:pt x="654" y="2145"/>
                  </a:moveTo>
                  <a:cubicBezTo>
                    <a:pt x="651" y="2317"/>
                    <a:pt x="545" y="2397"/>
                    <a:pt x="491" y="2499"/>
                  </a:cubicBezTo>
                  <a:lnTo>
                    <a:pt x="491" y="2499"/>
                  </a:lnTo>
                  <a:cubicBezTo>
                    <a:pt x="545" y="2398"/>
                    <a:pt x="651" y="2317"/>
                    <a:pt x="654" y="2145"/>
                  </a:cubicBezTo>
                  <a:close/>
                  <a:moveTo>
                    <a:pt x="491" y="2499"/>
                  </a:moveTo>
                  <a:cubicBezTo>
                    <a:pt x="473" y="2532"/>
                    <a:pt x="461" y="2569"/>
                    <a:pt x="461" y="2611"/>
                  </a:cubicBezTo>
                  <a:cubicBezTo>
                    <a:pt x="461" y="2621"/>
                    <a:pt x="461" y="2630"/>
                    <a:pt x="458" y="2639"/>
                  </a:cubicBezTo>
                  <a:lnTo>
                    <a:pt x="458" y="2639"/>
                  </a:lnTo>
                  <a:cubicBezTo>
                    <a:pt x="461" y="2630"/>
                    <a:pt x="461" y="2621"/>
                    <a:pt x="461" y="2614"/>
                  </a:cubicBezTo>
                  <a:cubicBezTo>
                    <a:pt x="461" y="2570"/>
                    <a:pt x="473" y="2533"/>
                    <a:pt x="491" y="24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5820622" y="4033664"/>
              <a:ext cx="34506" cy="2557"/>
            </a:xfrm>
            <a:custGeom>
              <a:rect b="b" l="l" r="r" t="t"/>
              <a:pathLst>
                <a:path extrusionOk="0" h="67" w="904">
                  <a:moveTo>
                    <a:pt x="749" y="63"/>
                  </a:moveTo>
                  <a:lnTo>
                    <a:pt x="903" y="63"/>
                  </a:lnTo>
                  <a:lnTo>
                    <a:pt x="749" y="63"/>
                  </a:lnTo>
                  <a:cubicBezTo>
                    <a:pt x="496" y="67"/>
                    <a:pt x="247" y="45"/>
                    <a:pt x="0" y="0"/>
                  </a:cubicBezTo>
                  <a:cubicBezTo>
                    <a:pt x="247" y="45"/>
                    <a:pt x="496" y="67"/>
                    <a:pt x="749" y="6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5799399" y="4050078"/>
              <a:ext cx="13207" cy="26032"/>
            </a:xfrm>
            <a:custGeom>
              <a:rect b="b" l="l" r="r" t="t"/>
              <a:pathLst>
                <a:path extrusionOk="0" h="682" w="346">
                  <a:moveTo>
                    <a:pt x="1" y="0"/>
                  </a:moveTo>
                  <a:cubicBezTo>
                    <a:pt x="26" y="167"/>
                    <a:pt x="159" y="328"/>
                    <a:pt x="279" y="438"/>
                  </a:cubicBezTo>
                  <a:cubicBezTo>
                    <a:pt x="162" y="325"/>
                    <a:pt x="26" y="167"/>
                    <a:pt x="1" y="0"/>
                  </a:cubicBezTo>
                  <a:close/>
                  <a:moveTo>
                    <a:pt x="279" y="439"/>
                  </a:moveTo>
                  <a:cubicBezTo>
                    <a:pt x="322" y="474"/>
                    <a:pt x="345" y="527"/>
                    <a:pt x="345" y="580"/>
                  </a:cubicBezTo>
                  <a:lnTo>
                    <a:pt x="345" y="580"/>
                  </a:lnTo>
                  <a:cubicBezTo>
                    <a:pt x="345" y="527"/>
                    <a:pt x="322" y="475"/>
                    <a:pt x="279" y="439"/>
                  </a:cubicBezTo>
                  <a:close/>
                  <a:moveTo>
                    <a:pt x="345" y="580"/>
                  </a:moveTo>
                  <a:lnTo>
                    <a:pt x="345" y="580"/>
                  </a:lnTo>
                  <a:cubicBezTo>
                    <a:pt x="345" y="615"/>
                    <a:pt x="335" y="650"/>
                    <a:pt x="313" y="682"/>
                  </a:cubicBezTo>
                  <a:cubicBezTo>
                    <a:pt x="335" y="651"/>
                    <a:pt x="345" y="615"/>
                    <a:pt x="345" y="58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5796880" y="4039314"/>
              <a:ext cx="267" cy="305"/>
            </a:xfrm>
            <a:custGeom>
              <a:rect b="b" l="l" r="r" t="t"/>
              <a:pathLst>
                <a:path extrusionOk="0" h="8" w="7">
                  <a:moveTo>
                    <a:pt x="1" y="1"/>
                  </a:moveTo>
                  <a:lnTo>
                    <a:pt x="7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5752793" y="4008853"/>
              <a:ext cx="22787" cy="25307"/>
            </a:xfrm>
            <a:custGeom>
              <a:rect b="b" l="l" r="r" t="t"/>
              <a:pathLst>
                <a:path extrusionOk="0" h="663" w="597">
                  <a:moveTo>
                    <a:pt x="289" y="0"/>
                  </a:moveTo>
                  <a:lnTo>
                    <a:pt x="289" y="0"/>
                  </a:lnTo>
                  <a:cubicBezTo>
                    <a:pt x="255" y="0"/>
                    <a:pt x="221" y="10"/>
                    <a:pt x="190" y="25"/>
                  </a:cubicBezTo>
                  <a:cubicBezTo>
                    <a:pt x="0" y="126"/>
                    <a:pt x="73" y="493"/>
                    <a:pt x="366" y="540"/>
                  </a:cubicBezTo>
                  <a:cubicBezTo>
                    <a:pt x="73" y="493"/>
                    <a:pt x="0" y="126"/>
                    <a:pt x="193" y="25"/>
                  </a:cubicBezTo>
                  <a:cubicBezTo>
                    <a:pt x="221" y="10"/>
                    <a:pt x="255" y="0"/>
                    <a:pt x="289" y="0"/>
                  </a:cubicBezTo>
                  <a:close/>
                  <a:moveTo>
                    <a:pt x="366" y="540"/>
                  </a:moveTo>
                  <a:cubicBezTo>
                    <a:pt x="524" y="565"/>
                    <a:pt x="553" y="619"/>
                    <a:pt x="597" y="663"/>
                  </a:cubicBezTo>
                  <a:cubicBezTo>
                    <a:pt x="553" y="619"/>
                    <a:pt x="524" y="562"/>
                    <a:pt x="366" y="5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5988496" y="4063628"/>
              <a:ext cx="19658" cy="34048"/>
            </a:xfrm>
            <a:custGeom>
              <a:rect b="b" l="l" r="r" t="t"/>
              <a:pathLst>
                <a:path extrusionOk="0" h="892" w="515">
                  <a:moveTo>
                    <a:pt x="1" y="1"/>
                  </a:moveTo>
                  <a:cubicBezTo>
                    <a:pt x="20" y="50"/>
                    <a:pt x="44" y="97"/>
                    <a:pt x="75" y="140"/>
                  </a:cubicBezTo>
                  <a:cubicBezTo>
                    <a:pt x="224" y="333"/>
                    <a:pt x="379" y="213"/>
                    <a:pt x="451" y="333"/>
                  </a:cubicBezTo>
                  <a:cubicBezTo>
                    <a:pt x="511" y="428"/>
                    <a:pt x="300" y="759"/>
                    <a:pt x="154" y="892"/>
                  </a:cubicBezTo>
                  <a:cubicBezTo>
                    <a:pt x="303" y="762"/>
                    <a:pt x="514" y="428"/>
                    <a:pt x="454" y="330"/>
                  </a:cubicBezTo>
                  <a:cubicBezTo>
                    <a:pt x="379" y="213"/>
                    <a:pt x="224" y="330"/>
                    <a:pt x="79" y="140"/>
                  </a:cubicBezTo>
                  <a:cubicBezTo>
                    <a:pt x="45" y="97"/>
                    <a:pt x="20" y="5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5917499" y="4057559"/>
              <a:ext cx="12100" cy="5420"/>
            </a:xfrm>
            <a:custGeom>
              <a:rect b="b" l="l" r="r" t="t"/>
              <a:pathLst>
                <a:path extrusionOk="0" h="142" w="317">
                  <a:moveTo>
                    <a:pt x="1" y="1"/>
                  </a:moveTo>
                  <a:lnTo>
                    <a:pt x="1" y="1"/>
                  </a:lnTo>
                  <a:cubicBezTo>
                    <a:pt x="63" y="22"/>
                    <a:pt x="121" y="47"/>
                    <a:pt x="177" y="78"/>
                  </a:cubicBezTo>
                  <a:cubicBezTo>
                    <a:pt x="200" y="91"/>
                    <a:pt x="226" y="103"/>
                    <a:pt x="253" y="115"/>
                  </a:cubicBezTo>
                  <a:lnTo>
                    <a:pt x="253" y="115"/>
                  </a:lnTo>
                  <a:cubicBezTo>
                    <a:pt x="227" y="103"/>
                    <a:pt x="203" y="91"/>
                    <a:pt x="180" y="78"/>
                  </a:cubicBezTo>
                  <a:cubicBezTo>
                    <a:pt x="121" y="47"/>
                    <a:pt x="63" y="22"/>
                    <a:pt x="1" y="1"/>
                  </a:cubicBezTo>
                  <a:close/>
                  <a:moveTo>
                    <a:pt x="253" y="115"/>
                  </a:moveTo>
                  <a:cubicBezTo>
                    <a:pt x="273" y="124"/>
                    <a:pt x="294" y="133"/>
                    <a:pt x="316" y="141"/>
                  </a:cubicBezTo>
                  <a:cubicBezTo>
                    <a:pt x="295" y="133"/>
                    <a:pt x="274" y="124"/>
                    <a:pt x="253" y="11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5666031" y="4086073"/>
              <a:ext cx="17864" cy="14276"/>
            </a:xfrm>
            <a:custGeom>
              <a:rect b="b" l="l" r="r" t="t"/>
              <a:pathLst>
                <a:path extrusionOk="0" h="374" w="468">
                  <a:moveTo>
                    <a:pt x="468" y="1"/>
                  </a:moveTo>
                  <a:cubicBezTo>
                    <a:pt x="152" y="79"/>
                    <a:pt x="79" y="278"/>
                    <a:pt x="0" y="373"/>
                  </a:cubicBezTo>
                  <a:cubicBezTo>
                    <a:pt x="79" y="278"/>
                    <a:pt x="155" y="79"/>
                    <a:pt x="46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5646488" y="4069812"/>
              <a:ext cx="420" cy="2099"/>
            </a:xfrm>
            <a:custGeom>
              <a:rect b="b" l="l" r="r" t="t"/>
              <a:pathLst>
                <a:path extrusionOk="0" h="55" w="11">
                  <a:moveTo>
                    <a:pt x="10" y="13"/>
                  </a:moveTo>
                  <a:cubicBezTo>
                    <a:pt x="10" y="26"/>
                    <a:pt x="7" y="41"/>
                    <a:pt x="4" y="54"/>
                  </a:cubicBezTo>
                  <a:cubicBezTo>
                    <a:pt x="7" y="41"/>
                    <a:pt x="10" y="26"/>
                    <a:pt x="10" y="13"/>
                  </a:cubicBezTo>
                  <a:cubicBezTo>
                    <a:pt x="10" y="7"/>
                    <a:pt x="7" y="4"/>
                    <a:pt x="1" y="0"/>
                  </a:cubicBezTo>
                  <a:cubicBezTo>
                    <a:pt x="7" y="4"/>
                    <a:pt x="10" y="7"/>
                    <a:pt x="10" y="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5628319" y="4092256"/>
              <a:ext cx="14428" cy="2176"/>
            </a:xfrm>
            <a:custGeom>
              <a:rect b="b" l="l" r="r" t="t"/>
              <a:pathLst>
                <a:path extrusionOk="0" h="57" w="378">
                  <a:moveTo>
                    <a:pt x="378" y="1"/>
                  </a:moveTo>
                  <a:cubicBezTo>
                    <a:pt x="352" y="20"/>
                    <a:pt x="309" y="30"/>
                    <a:pt x="250" y="30"/>
                  </a:cubicBezTo>
                  <a:cubicBezTo>
                    <a:pt x="235" y="30"/>
                    <a:pt x="219" y="29"/>
                    <a:pt x="202" y="28"/>
                  </a:cubicBezTo>
                  <a:cubicBezTo>
                    <a:pt x="188" y="27"/>
                    <a:pt x="175" y="26"/>
                    <a:pt x="161" y="26"/>
                  </a:cubicBezTo>
                  <a:cubicBezTo>
                    <a:pt x="105" y="26"/>
                    <a:pt x="51" y="36"/>
                    <a:pt x="0" y="56"/>
                  </a:cubicBezTo>
                  <a:cubicBezTo>
                    <a:pt x="51" y="39"/>
                    <a:pt x="105" y="29"/>
                    <a:pt x="160" y="29"/>
                  </a:cubicBezTo>
                  <a:cubicBezTo>
                    <a:pt x="174" y="29"/>
                    <a:pt x="188" y="30"/>
                    <a:pt x="202" y="31"/>
                  </a:cubicBezTo>
                  <a:cubicBezTo>
                    <a:pt x="213" y="31"/>
                    <a:pt x="223" y="32"/>
                    <a:pt x="233" y="32"/>
                  </a:cubicBezTo>
                  <a:cubicBezTo>
                    <a:pt x="301" y="32"/>
                    <a:pt x="350" y="22"/>
                    <a:pt x="37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5785429" y="4083286"/>
              <a:ext cx="2481" cy="9886"/>
            </a:xfrm>
            <a:custGeom>
              <a:rect b="b" l="l" r="r" t="t"/>
              <a:pathLst>
                <a:path extrusionOk="0" h="259" w="65">
                  <a:moveTo>
                    <a:pt x="26" y="1"/>
                  </a:moveTo>
                  <a:cubicBezTo>
                    <a:pt x="1" y="29"/>
                    <a:pt x="1" y="70"/>
                    <a:pt x="32" y="121"/>
                  </a:cubicBezTo>
                  <a:cubicBezTo>
                    <a:pt x="55" y="155"/>
                    <a:pt x="65" y="185"/>
                    <a:pt x="65" y="209"/>
                  </a:cubicBezTo>
                  <a:lnTo>
                    <a:pt x="65" y="209"/>
                  </a:lnTo>
                  <a:cubicBezTo>
                    <a:pt x="65" y="185"/>
                    <a:pt x="55" y="154"/>
                    <a:pt x="32" y="118"/>
                  </a:cubicBezTo>
                  <a:cubicBezTo>
                    <a:pt x="1" y="67"/>
                    <a:pt x="4" y="29"/>
                    <a:pt x="26" y="1"/>
                  </a:cubicBezTo>
                  <a:close/>
                  <a:moveTo>
                    <a:pt x="65" y="210"/>
                  </a:moveTo>
                  <a:lnTo>
                    <a:pt x="65" y="210"/>
                  </a:lnTo>
                  <a:cubicBezTo>
                    <a:pt x="65" y="230"/>
                    <a:pt x="58" y="246"/>
                    <a:pt x="46" y="259"/>
                  </a:cubicBezTo>
                  <a:lnTo>
                    <a:pt x="46" y="259"/>
                  </a:lnTo>
                  <a:cubicBezTo>
                    <a:pt x="58" y="246"/>
                    <a:pt x="65" y="229"/>
                    <a:pt x="65" y="2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5719775" y="4071988"/>
              <a:ext cx="27979" cy="14734"/>
            </a:xfrm>
            <a:custGeom>
              <a:rect b="b" l="l" r="r" t="t"/>
              <a:pathLst>
                <a:path extrusionOk="0" h="386" w="733">
                  <a:moveTo>
                    <a:pt x="733" y="0"/>
                  </a:moveTo>
                  <a:cubicBezTo>
                    <a:pt x="496" y="126"/>
                    <a:pt x="212" y="322"/>
                    <a:pt x="104" y="370"/>
                  </a:cubicBezTo>
                  <a:cubicBezTo>
                    <a:pt x="215" y="322"/>
                    <a:pt x="499" y="126"/>
                    <a:pt x="733" y="0"/>
                  </a:cubicBezTo>
                  <a:close/>
                  <a:moveTo>
                    <a:pt x="104" y="370"/>
                  </a:moveTo>
                  <a:lnTo>
                    <a:pt x="104" y="370"/>
                  </a:lnTo>
                  <a:cubicBezTo>
                    <a:pt x="70" y="379"/>
                    <a:pt x="35" y="385"/>
                    <a:pt x="0" y="385"/>
                  </a:cubicBezTo>
                  <a:cubicBezTo>
                    <a:pt x="35" y="385"/>
                    <a:pt x="70" y="382"/>
                    <a:pt x="104" y="37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5769397" y="4078744"/>
              <a:ext cx="5115" cy="7138"/>
            </a:xfrm>
            <a:custGeom>
              <a:rect b="b" l="l" r="r" t="t"/>
              <a:pathLst>
                <a:path extrusionOk="0" h="187" w="134">
                  <a:moveTo>
                    <a:pt x="133" y="0"/>
                  </a:moveTo>
                  <a:cubicBezTo>
                    <a:pt x="80" y="51"/>
                    <a:pt x="20" y="117"/>
                    <a:pt x="1" y="186"/>
                  </a:cubicBezTo>
                  <a:cubicBezTo>
                    <a:pt x="20" y="120"/>
                    <a:pt x="80" y="51"/>
                    <a:pt x="13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5339368" y="4169704"/>
              <a:ext cx="15917" cy="12558"/>
            </a:xfrm>
            <a:custGeom>
              <a:rect b="b" l="l" r="r" t="t"/>
              <a:pathLst>
                <a:path extrusionOk="0" h="329" w="417">
                  <a:moveTo>
                    <a:pt x="417" y="0"/>
                  </a:moveTo>
                  <a:cubicBezTo>
                    <a:pt x="373" y="41"/>
                    <a:pt x="335" y="89"/>
                    <a:pt x="303" y="142"/>
                  </a:cubicBezTo>
                  <a:cubicBezTo>
                    <a:pt x="276" y="184"/>
                    <a:pt x="236" y="219"/>
                    <a:pt x="189" y="248"/>
                  </a:cubicBezTo>
                  <a:lnTo>
                    <a:pt x="189" y="248"/>
                  </a:lnTo>
                  <a:cubicBezTo>
                    <a:pt x="237" y="219"/>
                    <a:pt x="277" y="185"/>
                    <a:pt x="303" y="146"/>
                  </a:cubicBezTo>
                  <a:cubicBezTo>
                    <a:pt x="335" y="92"/>
                    <a:pt x="373" y="41"/>
                    <a:pt x="417" y="0"/>
                  </a:cubicBezTo>
                  <a:close/>
                  <a:moveTo>
                    <a:pt x="189" y="248"/>
                  </a:moveTo>
                  <a:cubicBezTo>
                    <a:pt x="133" y="281"/>
                    <a:pt x="67" y="308"/>
                    <a:pt x="0" y="329"/>
                  </a:cubicBezTo>
                  <a:cubicBezTo>
                    <a:pt x="67" y="308"/>
                    <a:pt x="133" y="282"/>
                    <a:pt x="189" y="2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5260087" y="4829406"/>
              <a:ext cx="17367" cy="2214"/>
            </a:xfrm>
            <a:custGeom>
              <a:rect b="b" l="l" r="r" t="t"/>
              <a:pathLst>
                <a:path extrusionOk="0" h="58" w="455">
                  <a:moveTo>
                    <a:pt x="455" y="0"/>
                  </a:moveTo>
                  <a:cubicBezTo>
                    <a:pt x="300" y="7"/>
                    <a:pt x="149" y="22"/>
                    <a:pt x="0" y="54"/>
                  </a:cubicBezTo>
                  <a:lnTo>
                    <a:pt x="0" y="57"/>
                  </a:lnTo>
                  <a:cubicBezTo>
                    <a:pt x="149" y="26"/>
                    <a:pt x="300" y="7"/>
                    <a:pt x="45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4825706" y="4587672"/>
              <a:ext cx="4848" cy="9199"/>
            </a:xfrm>
            <a:custGeom>
              <a:rect b="b" l="l" r="r" t="t"/>
              <a:pathLst>
                <a:path extrusionOk="0" h="241" w="127">
                  <a:moveTo>
                    <a:pt x="38" y="96"/>
                  </a:moveTo>
                  <a:cubicBezTo>
                    <a:pt x="32" y="58"/>
                    <a:pt x="70" y="23"/>
                    <a:pt x="127" y="1"/>
                  </a:cubicBezTo>
                  <a:cubicBezTo>
                    <a:pt x="70" y="23"/>
                    <a:pt x="32" y="58"/>
                    <a:pt x="38" y="96"/>
                  </a:cubicBezTo>
                  <a:cubicBezTo>
                    <a:pt x="41" y="146"/>
                    <a:pt x="29" y="200"/>
                    <a:pt x="0" y="241"/>
                  </a:cubicBezTo>
                  <a:lnTo>
                    <a:pt x="0" y="241"/>
                  </a:lnTo>
                  <a:lnTo>
                    <a:pt x="0" y="241"/>
                  </a:lnTo>
                  <a:cubicBezTo>
                    <a:pt x="29" y="200"/>
                    <a:pt x="41" y="146"/>
                    <a:pt x="38" y="9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5277417" y="4829520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4852808" y="4585534"/>
              <a:ext cx="1718" cy="4733"/>
            </a:xfrm>
            <a:custGeom>
              <a:rect b="b" l="l" r="r" t="t"/>
              <a:pathLst>
                <a:path extrusionOk="0" h="124" w="45">
                  <a:moveTo>
                    <a:pt x="45" y="0"/>
                  </a:moveTo>
                  <a:cubicBezTo>
                    <a:pt x="13" y="32"/>
                    <a:pt x="1" y="70"/>
                    <a:pt x="42" y="123"/>
                  </a:cubicBezTo>
                  <a:cubicBezTo>
                    <a:pt x="4" y="70"/>
                    <a:pt x="13" y="32"/>
                    <a:pt x="4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4858342" y="4573701"/>
              <a:ext cx="4390" cy="6680"/>
            </a:xfrm>
            <a:custGeom>
              <a:rect b="b" l="l" r="r" t="t"/>
              <a:pathLst>
                <a:path extrusionOk="0" h="175" w="115">
                  <a:moveTo>
                    <a:pt x="1" y="1"/>
                  </a:moveTo>
                  <a:cubicBezTo>
                    <a:pt x="39" y="23"/>
                    <a:pt x="73" y="58"/>
                    <a:pt x="95" y="95"/>
                  </a:cubicBezTo>
                  <a:cubicBezTo>
                    <a:pt x="111" y="121"/>
                    <a:pt x="108" y="152"/>
                    <a:pt x="89" y="174"/>
                  </a:cubicBezTo>
                  <a:cubicBezTo>
                    <a:pt x="111" y="152"/>
                    <a:pt x="114" y="121"/>
                    <a:pt x="99" y="95"/>
                  </a:cubicBezTo>
                  <a:cubicBezTo>
                    <a:pt x="77" y="58"/>
                    <a:pt x="42" y="23"/>
                    <a:pt x="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5278257" y="4831085"/>
              <a:ext cx="6107" cy="6069"/>
            </a:xfrm>
            <a:custGeom>
              <a:rect b="b" l="l" r="r" t="t"/>
              <a:pathLst>
                <a:path extrusionOk="0" h="159" w="160">
                  <a:moveTo>
                    <a:pt x="156" y="1"/>
                  </a:moveTo>
                  <a:cubicBezTo>
                    <a:pt x="158" y="5"/>
                    <a:pt x="159" y="9"/>
                    <a:pt x="159" y="13"/>
                  </a:cubicBezTo>
                  <a:lnTo>
                    <a:pt x="159" y="13"/>
                  </a:lnTo>
                  <a:cubicBezTo>
                    <a:pt x="159" y="9"/>
                    <a:pt x="158" y="5"/>
                    <a:pt x="156" y="1"/>
                  </a:cubicBezTo>
                  <a:close/>
                  <a:moveTo>
                    <a:pt x="159" y="13"/>
                  </a:moveTo>
                  <a:cubicBezTo>
                    <a:pt x="158" y="49"/>
                    <a:pt x="93" y="102"/>
                    <a:pt x="1" y="158"/>
                  </a:cubicBezTo>
                  <a:cubicBezTo>
                    <a:pt x="94" y="102"/>
                    <a:pt x="159" y="51"/>
                    <a:pt x="159" y="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6557543" y="3752576"/>
              <a:ext cx="14619" cy="8436"/>
            </a:xfrm>
            <a:custGeom>
              <a:rect b="b" l="l" r="r" t="t"/>
              <a:pathLst>
                <a:path extrusionOk="0" h="221" w="383">
                  <a:moveTo>
                    <a:pt x="1" y="0"/>
                  </a:moveTo>
                  <a:lnTo>
                    <a:pt x="1" y="0"/>
                  </a:lnTo>
                  <a:cubicBezTo>
                    <a:pt x="2" y="120"/>
                    <a:pt x="370" y="164"/>
                    <a:pt x="383" y="221"/>
                  </a:cubicBezTo>
                  <a:cubicBezTo>
                    <a:pt x="373" y="161"/>
                    <a:pt x="2" y="12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5021636" y="4420676"/>
              <a:ext cx="6413" cy="6794"/>
            </a:xfrm>
            <a:custGeom>
              <a:rect b="b" l="l" r="r" t="t"/>
              <a:pathLst>
                <a:path extrusionOk="0" h="178" w="168">
                  <a:moveTo>
                    <a:pt x="167" y="1"/>
                  </a:moveTo>
                  <a:cubicBezTo>
                    <a:pt x="63" y="64"/>
                    <a:pt x="63" y="127"/>
                    <a:pt x="0" y="178"/>
                  </a:cubicBezTo>
                  <a:cubicBezTo>
                    <a:pt x="63" y="127"/>
                    <a:pt x="66" y="64"/>
                    <a:pt x="16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5467086" y="4861698"/>
              <a:ext cx="55843" cy="43285"/>
            </a:xfrm>
            <a:custGeom>
              <a:rect b="b" l="l" r="r" t="t"/>
              <a:pathLst>
                <a:path extrusionOk="0" h="1134" w="1463">
                  <a:moveTo>
                    <a:pt x="1462" y="0"/>
                  </a:moveTo>
                  <a:cubicBezTo>
                    <a:pt x="1131" y="196"/>
                    <a:pt x="663" y="335"/>
                    <a:pt x="436" y="622"/>
                  </a:cubicBezTo>
                  <a:cubicBezTo>
                    <a:pt x="282" y="821"/>
                    <a:pt x="80" y="976"/>
                    <a:pt x="1" y="1133"/>
                  </a:cubicBezTo>
                  <a:lnTo>
                    <a:pt x="1" y="1133"/>
                  </a:lnTo>
                  <a:cubicBezTo>
                    <a:pt x="80" y="976"/>
                    <a:pt x="282" y="821"/>
                    <a:pt x="436" y="625"/>
                  </a:cubicBezTo>
                  <a:cubicBezTo>
                    <a:pt x="663" y="335"/>
                    <a:pt x="1131" y="199"/>
                    <a:pt x="146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5278905" y="4923649"/>
              <a:ext cx="20612" cy="18932"/>
            </a:xfrm>
            <a:custGeom>
              <a:rect b="b" l="l" r="r" t="t"/>
              <a:pathLst>
                <a:path extrusionOk="0" h="496" w="540">
                  <a:moveTo>
                    <a:pt x="0" y="0"/>
                  </a:moveTo>
                  <a:cubicBezTo>
                    <a:pt x="133" y="117"/>
                    <a:pt x="259" y="240"/>
                    <a:pt x="375" y="369"/>
                  </a:cubicBezTo>
                  <a:cubicBezTo>
                    <a:pt x="423" y="417"/>
                    <a:pt x="476" y="461"/>
                    <a:pt x="536" y="496"/>
                  </a:cubicBezTo>
                  <a:lnTo>
                    <a:pt x="540" y="496"/>
                  </a:lnTo>
                  <a:cubicBezTo>
                    <a:pt x="480" y="461"/>
                    <a:pt x="423" y="417"/>
                    <a:pt x="375" y="366"/>
                  </a:cubicBezTo>
                  <a:cubicBezTo>
                    <a:pt x="259" y="237"/>
                    <a:pt x="133" y="117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5226841" y="4867004"/>
              <a:ext cx="28818" cy="23780"/>
            </a:xfrm>
            <a:custGeom>
              <a:rect b="b" l="l" r="r" t="t"/>
              <a:pathLst>
                <a:path extrusionOk="0" h="623" w="755">
                  <a:moveTo>
                    <a:pt x="754" y="0"/>
                  </a:moveTo>
                  <a:cubicBezTo>
                    <a:pt x="666" y="48"/>
                    <a:pt x="587" y="108"/>
                    <a:pt x="603" y="212"/>
                  </a:cubicBezTo>
                  <a:cubicBezTo>
                    <a:pt x="641" y="430"/>
                    <a:pt x="477" y="477"/>
                    <a:pt x="265" y="477"/>
                  </a:cubicBezTo>
                  <a:cubicBezTo>
                    <a:pt x="54" y="477"/>
                    <a:pt x="0" y="606"/>
                    <a:pt x="101" y="622"/>
                  </a:cubicBezTo>
                  <a:cubicBezTo>
                    <a:pt x="0" y="603"/>
                    <a:pt x="57" y="477"/>
                    <a:pt x="268" y="477"/>
                  </a:cubicBezTo>
                  <a:cubicBezTo>
                    <a:pt x="480" y="477"/>
                    <a:pt x="641" y="433"/>
                    <a:pt x="606" y="209"/>
                  </a:cubicBezTo>
                  <a:cubicBezTo>
                    <a:pt x="590" y="108"/>
                    <a:pt x="666" y="48"/>
                    <a:pt x="75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5253560" y="4848911"/>
              <a:ext cx="10039" cy="11260"/>
            </a:xfrm>
            <a:custGeom>
              <a:rect b="b" l="l" r="r" t="t"/>
              <a:pathLst>
                <a:path extrusionOk="0" h="295" w="263">
                  <a:moveTo>
                    <a:pt x="7" y="1"/>
                  </a:moveTo>
                  <a:cubicBezTo>
                    <a:pt x="1" y="20"/>
                    <a:pt x="22" y="48"/>
                    <a:pt x="54" y="81"/>
                  </a:cubicBezTo>
                  <a:lnTo>
                    <a:pt x="54" y="81"/>
                  </a:lnTo>
                  <a:cubicBezTo>
                    <a:pt x="23" y="49"/>
                    <a:pt x="2" y="21"/>
                    <a:pt x="7" y="1"/>
                  </a:cubicBezTo>
                  <a:close/>
                  <a:moveTo>
                    <a:pt x="54" y="81"/>
                  </a:moveTo>
                  <a:lnTo>
                    <a:pt x="54" y="81"/>
                  </a:lnTo>
                  <a:cubicBezTo>
                    <a:pt x="96" y="123"/>
                    <a:pt x="157" y="171"/>
                    <a:pt x="203" y="217"/>
                  </a:cubicBezTo>
                  <a:lnTo>
                    <a:pt x="203" y="217"/>
                  </a:lnTo>
                  <a:cubicBezTo>
                    <a:pt x="157" y="171"/>
                    <a:pt x="96" y="122"/>
                    <a:pt x="54" y="81"/>
                  </a:cubicBezTo>
                  <a:close/>
                  <a:moveTo>
                    <a:pt x="203" y="217"/>
                  </a:moveTo>
                  <a:cubicBezTo>
                    <a:pt x="230" y="244"/>
                    <a:pt x="252" y="270"/>
                    <a:pt x="263" y="294"/>
                  </a:cubicBezTo>
                  <a:cubicBezTo>
                    <a:pt x="253" y="271"/>
                    <a:pt x="231" y="244"/>
                    <a:pt x="203" y="21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5165005" y="4176193"/>
              <a:ext cx="8855" cy="2443"/>
            </a:xfrm>
            <a:custGeom>
              <a:rect b="b" l="l" r="r" t="t"/>
              <a:pathLst>
                <a:path extrusionOk="0" h="64" w="232">
                  <a:moveTo>
                    <a:pt x="1" y="1"/>
                  </a:moveTo>
                  <a:cubicBezTo>
                    <a:pt x="80" y="4"/>
                    <a:pt x="162" y="26"/>
                    <a:pt x="231" y="64"/>
                  </a:cubicBezTo>
                  <a:cubicBezTo>
                    <a:pt x="162" y="23"/>
                    <a:pt x="80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5256957" y="4252343"/>
              <a:ext cx="3168" cy="12443"/>
            </a:xfrm>
            <a:custGeom>
              <a:rect b="b" l="l" r="r" t="t"/>
              <a:pathLst>
                <a:path extrusionOk="0" h="326" w="83">
                  <a:moveTo>
                    <a:pt x="10" y="1"/>
                  </a:moveTo>
                  <a:cubicBezTo>
                    <a:pt x="79" y="64"/>
                    <a:pt x="41" y="231"/>
                    <a:pt x="0" y="326"/>
                  </a:cubicBezTo>
                  <a:cubicBezTo>
                    <a:pt x="41" y="231"/>
                    <a:pt x="82" y="64"/>
                    <a:pt x="1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5127292" y="4145580"/>
              <a:ext cx="649" cy="1870"/>
            </a:xfrm>
            <a:custGeom>
              <a:rect b="b" l="l" r="r" t="t"/>
              <a:pathLst>
                <a:path extrusionOk="0" h="49" w="17">
                  <a:moveTo>
                    <a:pt x="16" y="48"/>
                  </a:moveTo>
                  <a:cubicBezTo>
                    <a:pt x="13" y="39"/>
                    <a:pt x="10" y="33"/>
                    <a:pt x="10" y="23"/>
                  </a:cubicBezTo>
                  <a:cubicBezTo>
                    <a:pt x="7" y="17"/>
                    <a:pt x="4" y="7"/>
                    <a:pt x="1" y="1"/>
                  </a:cubicBezTo>
                  <a:cubicBezTo>
                    <a:pt x="4" y="7"/>
                    <a:pt x="7" y="17"/>
                    <a:pt x="10" y="23"/>
                  </a:cubicBezTo>
                  <a:cubicBezTo>
                    <a:pt x="10" y="33"/>
                    <a:pt x="13" y="39"/>
                    <a:pt x="16" y="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5032591" y="4387162"/>
              <a:ext cx="35727" cy="23436"/>
            </a:xfrm>
            <a:custGeom>
              <a:rect b="b" l="l" r="r" t="t"/>
              <a:pathLst>
                <a:path extrusionOk="0" h="614" w="936">
                  <a:moveTo>
                    <a:pt x="13" y="0"/>
                  </a:moveTo>
                  <a:cubicBezTo>
                    <a:pt x="9" y="0"/>
                    <a:pt x="5" y="0"/>
                    <a:pt x="0" y="1"/>
                  </a:cubicBezTo>
                  <a:cubicBezTo>
                    <a:pt x="4" y="1"/>
                    <a:pt x="8" y="0"/>
                    <a:pt x="12" y="0"/>
                  </a:cubicBezTo>
                  <a:cubicBezTo>
                    <a:pt x="53" y="0"/>
                    <a:pt x="90" y="32"/>
                    <a:pt x="127" y="79"/>
                  </a:cubicBezTo>
                  <a:lnTo>
                    <a:pt x="127" y="79"/>
                  </a:lnTo>
                  <a:cubicBezTo>
                    <a:pt x="90" y="32"/>
                    <a:pt x="54" y="0"/>
                    <a:pt x="13" y="0"/>
                  </a:cubicBezTo>
                  <a:close/>
                  <a:moveTo>
                    <a:pt x="127" y="79"/>
                  </a:moveTo>
                  <a:cubicBezTo>
                    <a:pt x="202" y="176"/>
                    <a:pt x="274" y="337"/>
                    <a:pt x="367" y="415"/>
                  </a:cubicBezTo>
                  <a:cubicBezTo>
                    <a:pt x="512" y="532"/>
                    <a:pt x="805" y="424"/>
                    <a:pt x="906" y="532"/>
                  </a:cubicBezTo>
                  <a:cubicBezTo>
                    <a:pt x="805" y="421"/>
                    <a:pt x="512" y="532"/>
                    <a:pt x="367" y="412"/>
                  </a:cubicBezTo>
                  <a:cubicBezTo>
                    <a:pt x="275" y="339"/>
                    <a:pt x="203" y="177"/>
                    <a:pt x="127" y="79"/>
                  </a:cubicBezTo>
                  <a:close/>
                  <a:moveTo>
                    <a:pt x="906" y="532"/>
                  </a:moveTo>
                  <a:cubicBezTo>
                    <a:pt x="925" y="553"/>
                    <a:pt x="934" y="570"/>
                    <a:pt x="934" y="584"/>
                  </a:cubicBezTo>
                  <a:lnTo>
                    <a:pt x="934" y="584"/>
                  </a:lnTo>
                  <a:cubicBezTo>
                    <a:pt x="935" y="569"/>
                    <a:pt x="927" y="552"/>
                    <a:pt x="906" y="532"/>
                  </a:cubicBezTo>
                  <a:close/>
                  <a:moveTo>
                    <a:pt x="934" y="584"/>
                  </a:moveTo>
                  <a:lnTo>
                    <a:pt x="934" y="584"/>
                  </a:lnTo>
                  <a:cubicBezTo>
                    <a:pt x="934" y="596"/>
                    <a:pt x="926" y="606"/>
                    <a:pt x="913" y="614"/>
                  </a:cubicBezTo>
                  <a:cubicBezTo>
                    <a:pt x="927" y="607"/>
                    <a:pt x="935" y="597"/>
                    <a:pt x="934" y="58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5179853" y="4203676"/>
              <a:ext cx="2557" cy="2443"/>
            </a:xfrm>
            <a:custGeom>
              <a:rect b="b" l="l" r="r" t="t"/>
              <a:pathLst>
                <a:path extrusionOk="0" h="64" w="67">
                  <a:moveTo>
                    <a:pt x="66" y="0"/>
                  </a:moveTo>
                  <a:cubicBezTo>
                    <a:pt x="61" y="6"/>
                    <a:pt x="56" y="10"/>
                    <a:pt x="52" y="14"/>
                  </a:cubicBezTo>
                  <a:lnTo>
                    <a:pt x="52" y="14"/>
                  </a:lnTo>
                  <a:cubicBezTo>
                    <a:pt x="57" y="11"/>
                    <a:pt x="62" y="6"/>
                    <a:pt x="66" y="0"/>
                  </a:cubicBezTo>
                  <a:close/>
                  <a:moveTo>
                    <a:pt x="52" y="14"/>
                  </a:moveTo>
                  <a:cubicBezTo>
                    <a:pt x="48" y="17"/>
                    <a:pt x="45" y="18"/>
                    <a:pt x="41" y="19"/>
                  </a:cubicBezTo>
                  <a:cubicBezTo>
                    <a:pt x="25" y="32"/>
                    <a:pt x="10" y="48"/>
                    <a:pt x="0" y="63"/>
                  </a:cubicBezTo>
                  <a:lnTo>
                    <a:pt x="0" y="63"/>
                  </a:lnTo>
                  <a:cubicBezTo>
                    <a:pt x="10" y="48"/>
                    <a:pt x="25" y="32"/>
                    <a:pt x="41" y="23"/>
                  </a:cubicBezTo>
                  <a:cubicBezTo>
                    <a:pt x="45" y="20"/>
                    <a:pt x="48" y="17"/>
                    <a:pt x="52" y="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5195236" y="4250397"/>
              <a:ext cx="9352" cy="534"/>
            </a:xfrm>
            <a:custGeom>
              <a:rect b="b" l="l" r="r" t="t"/>
              <a:pathLst>
                <a:path extrusionOk="0" h="14" w="245">
                  <a:moveTo>
                    <a:pt x="166" y="1"/>
                  </a:moveTo>
                  <a:cubicBezTo>
                    <a:pt x="140" y="1"/>
                    <a:pt x="113" y="3"/>
                    <a:pt x="86" y="8"/>
                  </a:cubicBezTo>
                  <a:cubicBezTo>
                    <a:pt x="58" y="11"/>
                    <a:pt x="29" y="14"/>
                    <a:pt x="1" y="14"/>
                  </a:cubicBezTo>
                  <a:cubicBezTo>
                    <a:pt x="29" y="14"/>
                    <a:pt x="61" y="11"/>
                    <a:pt x="89" y="8"/>
                  </a:cubicBezTo>
                  <a:cubicBezTo>
                    <a:pt x="115" y="3"/>
                    <a:pt x="141" y="1"/>
                    <a:pt x="167" y="1"/>
                  </a:cubicBezTo>
                  <a:lnTo>
                    <a:pt x="167" y="1"/>
                  </a:lnTo>
                  <a:cubicBezTo>
                    <a:pt x="193" y="1"/>
                    <a:pt x="219" y="3"/>
                    <a:pt x="244" y="8"/>
                  </a:cubicBezTo>
                  <a:cubicBezTo>
                    <a:pt x="219" y="3"/>
                    <a:pt x="193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lnTo>
                    <a:pt x="167" y="1"/>
                  </a:lnTo>
                  <a:cubicBezTo>
                    <a:pt x="166" y="1"/>
                    <a:pt x="166" y="1"/>
                    <a:pt x="16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5138858" y="4146573"/>
              <a:ext cx="64393" cy="24009"/>
            </a:xfrm>
            <a:custGeom>
              <a:rect b="b" l="l" r="r" t="t"/>
              <a:pathLst>
                <a:path extrusionOk="0" h="629" w="1687">
                  <a:moveTo>
                    <a:pt x="1" y="0"/>
                  </a:moveTo>
                  <a:lnTo>
                    <a:pt x="1" y="0"/>
                  </a:lnTo>
                  <a:cubicBezTo>
                    <a:pt x="168" y="158"/>
                    <a:pt x="430" y="294"/>
                    <a:pt x="840" y="347"/>
                  </a:cubicBezTo>
                  <a:cubicBezTo>
                    <a:pt x="1191" y="392"/>
                    <a:pt x="1374" y="534"/>
                    <a:pt x="1686" y="628"/>
                  </a:cubicBezTo>
                  <a:cubicBezTo>
                    <a:pt x="1374" y="534"/>
                    <a:pt x="1194" y="392"/>
                    <a:pt x="843" y="347"/>
                  </a:cubicBezTo>
                  <a:cubicBezTo>
                    <a:pt x="430" y="294"/>
                    <a:pt x="168" y="155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5118513" y="4138252"/>
              <a:ext cx="18818" cy="6794"/>
            </a:xfrm>
            <a:custGeom>
              <a:rect b="b" l="l" r="r" t="t"/>
              <a:pathLst>
                <a:path extrusionOk="0" h="178" w="493">
                  <a:moveTo>
                    <a:pt x="9" y="19"/>
                  </a:moveTo>
                  <a:cubicBezTo>
                    <a:pt x="8" y="20"/>
                    <a:pt x="7" y="21"/>
                    <a:pt x="6" y="21"/>
                  </a:cubicBezTo>
                  <a:lnTo>
                    <a:pt x="6" y="21"/>
                  </a:lnTo>
                  <a:cubicBezTo>
                    <a:pt x="7" y="21"/>
                    <a:pt x="8" y="20"/>
                    <a:pt x="9" y="19"/>
                  </a:cubicBezTo>
                  <a:close/>
                  <a:moveTo>
                    <a:pt x="6" y="21"/>
                  </a:moveTo>
                  <a:cubicBezTo>
                    <a:pt x="2" y="24"/>
                    <a:pt x="0" y="27"/>
                    <a:pt x="0" y="29"/>
                  </a:cubicBezTo>
                  <a:cubicBezTo>
                    <a:pt x="1" y="26"/>
                    <a:pt x="3" y="24"/>
                    <a:pt x="6" y="21"/>
                  </a:cubicBezTo>
                  <a:close/>
                  <a:moveTo>
                    <a:pt x="95" y="0"/>
                  </a:moveTo>
                  <a:cubicBezTo>
                    <a:pt x="66" y="0"/>
                    <a:pt x="40" y="4"/>
                    <a:pt x="19" y="13"/>
                  </a:cubicBezTo>
                  <a:cubicBezTo>
                    <a:pt x="15" y="15"/>
                    <a:pt x="11" y="17"/>
                    <a:pt x="9" y="19"/>
                  </a:cubicBezTo>
                  <a:lnTo>
                    <a:pt x="9" y="19"/>
                  </a:lnTo>
                  <a:cubicBezTo>
                    <a:pt x="12" y="17"/>
                    <a:pt x="15" y="16"/>
                    <a:pt x="19" y="16"/>
                  </a:cubicBezTo>
                  <a:cubicBezTo>
                    <a:pt x="41" y="6"/>
                    <a:pt x="68" y="2"/>
                    <a:pt x="99" y="2"/>
                  </a:cubicBezTo>
                  <a:cubicBezTo>
                    <a:pt x="208" y="2"/>
                    <a:pt x="365" y="62"/>
                    <a:pt x="493" y="177"/>
                  </a:cubicBezTo>
                  <a:cubicBezTo>
                    <a:pt x="366" y="60"/>
                    <a:pt x="205" y="0"/>
                    <a:pt x="9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5107787" y="4027557"/>
              <a:ext cx="6985" cy="7596"/>
            </a:xfrm>
            <a:custGeom>
              <a:rect b="b" l="l" r="r" t="t"/>
              <a:pathLst>
                <a:path extrusionOk="0" h="199" w="183">
                  <a:moveTo>
                    <a:pt x="182" y="0"/>
                  </a:moveTo>
                  <a:lnTo>
                    <a:pt x="182" y="0"/>
                  </a:lnTo>
                  <a:cubicBezTo>
                    <a:pt x="151" y="32"/>
                    <a:pt x="123" y="72"/>
                    <a:pt x="108" y="113"/>
                  </a:cubicBezTo>
                  <a:cubicBezTo>
                    <a:pt x="92" y="160"/>
                    <a:pt x="48" y="192"/>
                    <a:pt x="0" y="198"/>
                  </a:cubicBezTo>
                  <a:cubicBezTo>
                    <a:pt x="51" y="195"/>
                    <a:pt x="92" y="160"/>
                    <a:pt x="111" y="113"/>
                  </a:cubicBezTo>
                  <a:cubicBezTo>
                    <a:pt x="126" y="69"/>
                    <a:pt x="151" y="32"/>
                    <a:pt x="18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5126452" y="4037405"/>
              <a:ext cx="16680" cy="3893"/>
            </a:xfrm>
            <a:custGeom>
              <a:rect b="b" l="l" r="r" t="t"/>
              <a:pathLst>
                <a:path extrusionOk="0" h="102" w="437">
                  <a:moveTo>
                    <a:pt x="436" y="0"/>
                  </a:moveTo>
                  <a:cubicBezTo>
                    <a:pt x="335" y="51"/>
                    <a:pt x="70" y="16"/>
                    <a:pt x="13" y="82"/>
                  </a:cubicBezTo>
                  <a:cubicBezTo>
                    <a:pt x="7" y="89"/>
                    <a:pt x="4" y="95"/>
                    <a:pt x="0" y="101"/>
                  </a:cubicBezTo>
                  <a:cubicBezTo>
                    <a:pt x="4" y="95"/>
                    <a:pt x="7" y="89"/>
                    <a:pt x="13" y="85"/>
                  </a:cubicBezTo>
                  <a:cubicBezTo>
                    <a:pt x="70" y="19"/>
                    <a:pt x="338" y="51"/>
                    <a:pt x="43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5229246" y="4150199"/>
              <a:ext cx="107830" cy="32101"/>
            </a:xfrm>
            <a:custGeom>
              <a:rect b="b" l="l" r="r" t="t"/>
              <a:pathLst>
                <a:path extrusionOk="0" h="841" w="2825">
                  <a:moveTo>
                    <a:pt x="2825" y="1"/>
                  </a:moveTo>
                  <a:lnTo>
                    <a:pt x="2825" y="1"/>
                  </a:lnTo>
                  <a:cubicBezTo>
                    <a:pt x="2816" y="16"/>
                    <a:pt x="2806" y="29"/>
                    <a:pt x="2794" y="38"/>
                  </a:cubicBezTo>
                  <a:cubicBezTo>
                    <a:pt x="2614" y="220"/>
                    <a:pt x="1806" y="837"/>
                    <a:pt x="1142" y="837"/>
                  </a:cubicBezTo>
                  <a:cubicBezTo>
                    <a:pt x="1094" y="837"/>
                    <a:pt x="1047" y="834"/>
                    <a:pt x="1001" y="827"/>
                  </a:cubicBezTo>
                  <a:cubicBezTo>
                    <a:pt x="550" y="761"/>
                    <a:pt x="272" y="717"/>
                    <a:pt x="1" y="669"/>
                  </a:cubicBezTo>
                  <a:lnTo>
                    <a:pt x="1" y="669"/>
                  </a:lnTo>
                  <a:cubicBezTo>
                    <a:pt x="272" y="717"/>
                    <a:pt x="550" y="764"/>
                    <a:pt x="1001" y="830"/>
                  </a:cubicBezTo>
                  <a:cubicBezTo>
                    <a:pt x="1047" y="837"/>
                    <a:pt x="1094" y="840"/>
                    <a:pt x="1141" y="840"/>
                  </a:cubicBezTo>
                  <a:cubicBezTo>
                    <a:pt x="1805" y="840"/>
                    <a:pt x="2614" y="221"/>
                    <a:pt x="2794" y="41"/>
                  </a:cubicBezTo>
                  <a:cubicBezTo>
                    <a:pt x="2806" y="29"/>
                    <a:pt x="2816" y="16"/>
                    <a:pt x="28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5158019" y="4046413"/>
              <a:ext cx="12214" cy="4619"/>
            </a:xfrm>
            <a:custGeom>
              <a:rect b="b" l="l" r="r" t="t"/>
              <a:pathLst>
                <a:path extrusionOk="0" h="121" w="320">
                  <a:moveTo>
                    <a:pt x="102" y="86"/>
                  </a:moveTo>
                  <a:cubicBezTo>
                    <a:pt x="165" y="39"/>
                    <a:pt x="240" y="7"/>
                    <a:pt x="319" y="1"/>
                  </a:cubicBezTo>
                  <a:cubicBezTo>
                    <a:pt x="240" y="7"/>
                    <a:pt x="165" y="39"/>
                    <a:pt x="102" y="86"/>
                  </a:cubicBezTo>
                  <a:cubicBezTo>
                    <a:pt x="73" y="108"/>
                    <a:pt x="38" y="121"/>
                    <a:pt x="1" y="118"/>
                  </a:cubicBezTo>
                  <a:cubicBezTo>
                    <a:pt x="38" y="121"/>
                    <a:pt x="73" y="108"/>
                    <a:pt x="102" y="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5135995" y="4047826"/>
              <a:ext cx="11527" cy="954"/>
            </a:xfrm>
            <a:custGeom>
              <a:rect b="b" l="l" r="r" t="t"/>
              <a:pathLst>
                <a:path extrusionOk="0" h="25" w="302">
                  <a:moveTo>
                    <a:pt x="217" y="0"/>
                  </a:moveTo>
                  <a:cubicBezTo>
                    <a:pt x="181" y="0"/>
                    <a:pt x="146" y="4"/>
                    <a:pt x="110" y="11"/>
                  </a:cubicBezTo>
                  <a:cubicBezTo>
                    <a:pt x="82" y="19"/>
                    <a:pt x="51" y="25"/>
                    <a:pt x="20" y="25"/>
                  </a:cubicBezTo>
                  <a:cubicBezTo>
                    <a:pt x="14" y="25"/>
                    <a:pt x="7" y="25"/>
                    <a:pt x="1" y="24"/>
                  </a:cubicBezTo>
                  <a:lnTo>
                    <a:pt x="1" y="24"/>
                  </a:lnTo>
                  <a:cubicBezTo>
                    <a:pt x="7" y="25"/>
                    <a:pt x="14" y="25"/>
                    <a:pt x="21" y="25"/>
                  </a:cubicBezTo>
                  <a:cubicBezTo>
                    <a:pt x="52" y="25"/>
                    <a:pt x="82" y="20"/>
                    <a:pt x="110" y="14"/>
                  </a:cubicBezTo>
                  <a:cubicBezTo>
                    <a:pt x="147" y="5"/>
                    <a:pt x="184" y="0"/>
                    <a:pt x="221" y="0"/>
                  </a:cubicBezTo>
                  <a:cubicBezTo>
                    <a:pt x="248" y="0"/>
                    <a:pt x="274" y="3"/>
                    <a:pt x="302" y="8"/>
                  </a:cubicBezTo>
                  <a:lnTo>
                    <a:pt x="302" y="8"/>
                  </a:lnTo>
                  <a:cubicBezTo>
                    <a:pt x="273" y="3"/>
                    <a:pt x="245" y="0"/>
                    <a:pt x="21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5480828" y="4941169"/>
              <a:ext cx="1336" cy="10802"/>
            </a:xfrm>
            <a:custGeom>
              <a:rect b="b" l="l" r="r" t="t"/>
              <a:pathLst>
                <a:path extrusionOk="0" h="283" w="35">
                  <a:moveTo>
                    <a:pt x="34" y="0"/>
                  </a:moveTo>
                  <a:cubicBezTo>
                    <a:pt x="27" y="88"/>
                    <a:pt x="6" y="180"/>
                    <a:pt x="0" y="280"/>
                  </a:cubicBezTo>
                  <a:lnTo>
                    <a:pt x="0" y="283"/>
                  </a:lnTo>
                  <a:cubicBezTo>
                    <a:pt x="6" y="180"/>
                    <a:pt x="27" y="88"/>
                    <a:pt x="3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7615134" y="4535531"/>
              <a:ext cx="267" cy="382"/>
            </a:xfrm>
            <a:custGeom>
              <a:rect b="b" l="l" r="r" t="t"/>
              <a:pathLst>
                <a:path extrusionOk="0" h="10" w="7">
                  <a:moveTo>
                    <a:pt x="7" y="0"/>
                  </a:moveTo>
                  <a:cubicBezTo>
                    <a:pt x="4" y="3"/>
                    <a:pt x="4" y="6"/>
                    <a:pt x="1" y="10"/>
                  </a:cubicBezTo>
                  <a:cubicBezTo>
                    <a:pt x="4" y="6"/>
                    <a:pt x="4" y="3"/>
                    <a:pt x="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6231146" y="3922703"/>
              <a:ext cx="21948" cy="1718"/>
            </a:xfrm>
            <a:custGeom>
              <a:rect b="b" l="l" r="r" t="t"/>
              <a:pathLst>
                <a:path extrusionOk="0" h="45" w="575">
                  <a:moveTo>
                    <a:pt x="63" y="6"/>
                  </a:moveTo>
                  <a:cubicBezTo>
                    <a:pt x="234" y="0"/>
                    <a:pt x="404" y="16"/>
                    <a:pt x="575" y="44"/>
                  </a:cubicBezTo>
                  <a:cubicBezTo>
                    <a:pt x="404" y="16"/>
                    <a:pt x="234" y="0"/>
                    <a:pt x="63" y="6"/>
                  </a:cubicBezTo>
                  <a:cubicBezTo>
                    <a:pt x="41" y="6"/>
                    <a:pt x="19" y="6"/>
                    <a:pt x="0" y="6"/>
                  </a:cubicBezTo>
                  <a:cubicBezTo>
                    <a:pt x="22" y="6"/>
                    <a:pt x="41" y="6"/>
                    <a:pt x="63" y="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6397074" y="3855675"/>
              <a:ext cx="9772" cy="2939"/>
            </a:xfrm>
            <a:custGeom>
              <a:rect b="b" l="l" r="r" t="t"/>
              <a:pathLst>
                <a:path extrusionOk="0" h="77" w="256">
                  <a:moveTo>
                    <a:pt x="256" y="1"/>
                  </a:moveTo>
                  <a:cubicBezTo>
                    <a:pt x="145" y="4"/>
                    <a:pt x="41" y="26"/>
                    <a:pt x="0" y="77"/>
                  </a:cubicBezTo>
                  <a:cubicBezTo>
                    <a:pt x="44" y="29"/>
                    <a:pt x="145" y="4"/>
                    <a:pt x="25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6277905" y="3867279"/>
              <a:ext cx="56644" cy="84356"/>
            </a:xfrm>
            <a:custGeom>
              <a:rect b="b" l="l" r="r" t="t"/>
              <a:pathLst>
                <a:path extrusionOk="0" h="2210" w="1484">
                  <a:moveTo>
                    <a:pt x="626" y="0"/>
                  </a:moveTo>
                  <a:cubicBezTo>
                    <a:pt x="520" y="7"/>
                    <a:pt x="415" y="26"/>
                    <a:pt x="313" y="57"/>
                  </a:cubicBezTo>
                  <a:cubicBezTo>
                    <a:pt x="147" y="116"/>
                    <a:pt x="1" y="297"/>
                    <a:pt x="10" y="473"/>
                  </a:cubicBezTo>
                  <a:lnTo>
                    <a:pt x="10" y="473"/>
                  </a:lnTo>
                  <a:cubicBezTo>
                    <a:pt x="2" y="298"/>
                    <a:pt x="148" y="116"/>
                    <a:pt x="316" y="57"/>
                  </a:cubicBezTo>
                  <a:cubicBezTo>
                    <a:pt x="415" y="26"/>
                    <a:pt x="520" y="7"/>
                    <a:pt x="626" y="0"/>
                  </a:cubicBezTo>
                  <a:close/>
                  <a:moveTo>
                    <a:pt x="10" y="473"/>
                  </a:moveTo>
                  <a:lnTo>
                    <a:pt x="10" y="473"/>
                  </a:lnTo>
                  <a:cubicBezTo>
                    <a:pt x="14" y="542"/>
                    <a:pt x="41" y="610"/>
                    <a:pt x="101" y="669"/>
                  </a:cubicBezTo>
                  <a:cubicBezTo>
                    <a:pt x="42" y="610"/>
                    <a:pt x="14" y="542"/>
                    <a:pt x="10" y="473"/>
                  </a:cubicBezTo>
                  <a:close/>
                  <a:moveTo>
                    <a:pt x="101" y="669"/>
                  </a:moveTo>
                  <a:cubicBezTo>
                    <a:pt x="313" y="881"/>
                    <a:pt x="111" y="972"/>
                    <a:pt x="111" y="1108"/>
                  </a:cubicBezTo>
                  <a:cubicBezTo>
                    <a:pt x="111" y="1108"/>
                    <a:pt x="111" y="1109"/>
                    <a:pt x="111" y="1109"/>
                  </a:cubicBezTo>
                  <a:lnTo>
                    <a:pt x="111" y="1109"/>
                  </a:lnTo>
                  <a:cubicBezTo>
                    <a:pt x="113" y="974"/>
                    <a:pt x="315" y="876"/>
                    <a:pt x="101" y="669"/>
                  </a:cubicBezTo>
                  <a:close/>
                  <a:moveTo>
                    <a:pt x="111" y="1109"/>
                  </a:moveTo>
                  <a:lnTo>
                    <a:pt x="111" y="1109"/>
                  </a:lnTo>
                  <a:cubicBezTo>
                    <a:pt x="111" y="1110"/>
                    <a:pt x="111" y="1110"/>
                    <a:pt x="111" y="1111"/>
                  </a:cubicBezTo>
                  <a:cubicBezTo>
                    <a:pt x="111" y="1136"/>
                    <a:pt x="129" y="1165"/>
                    <a:pt x="162" y="1197"/>
                  </a:cubicBezTo>
                  <a:lnTo>
                    <a:pt x="162" y="1197"/>
                  </a:lnTo>
                  <a:cubicBezTo>
                    <a:pt x="130" y="1165"/>
                    <a:pt x="111" y="1135"/>
                    <a:pt x="111" y="1109"/>
                  </a:cubicBezTo>
                  <a:close/>
                  <a:moveTo>
                    <a:pt x="162" y="1197"/>
                  </a:moveTo>
                  <a:lnTo>
                    <a:pt x="162" y="1197"/>
                  </a:lnTo>
                  <a:cubicBezTo>
                    <a:pt x="305" y="1343"/>
                    <a:pt x="714" y="1536"/>
                    <a:pt x="954" y="1556"/>
                  </a:cubicBezTo>
                  <a:cubicBezTo>
                    <a:pt x="1244" y="1585"/>
                    <a:pt x="1484" y="1941"/>
                    <a:pt x="1310" y="2162"/>
                  </a:cubicBezTo>
                  <a:cubicBezTo>
                    <a:pt x="1294" y="2181"/>
                    <a:pt x="1275" y="2197"/>
                    <a:pt x="1253" y="2210"/>
                  </a:cubicBezTo>
                  <a:cubicBezTo>
                    <a:pt x="1275" y="2197"/>
                    <a:pt x="1298" y="2181"/>
                    <a:pt x="1313" y="2159"/>
                  </a:cubicBezTo>
                  <a:cubicBezTo>
                    <a:pt x="1484" y="1941"/>
                    <a:pt x="1247" y="1585"/>
                    <a:pt x="957" y="1556"/>
                  </a:cubicBezTo>
                  <a:cubicBezTo>
                    <a:pt x="717" y="1533"/>
                    <a:pt x="306" y="1340"/>
                    <a:pt x="162" y="119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6408983" y="3830521"/>
              <a:ext cx="20764" cy="19161"/>
            </a:xfrm>
            <a:custGeom>
              <a:rect b="b" l="l" r="r" t="t"/>
              <a:pathLst>
                <a:path extrusionOk="0" h="502" w="544">
                  <a:moveTo>
                    <a:pt x="114" y="0"/>
                  </a:moveTo>
                  <a:cubicBezTo>
                    <a:pt x="89" y="0"/>
                    <a:pt x="64" y="13"/>
                    <a:pt x="48" y="32"/>
                  </a:cubicBezTo>
                  <a:cubicBezTo>
                    <a:pt x="64" y="13"/>
                    <a:pt x="89" y="3"/>
                    <a:pt x="114" y="0"/>
                  </a:cubicBezTo>
                  <a:close/>
                  <a:moveTo>
                    <a:pt x="48" y="32"/>
                  </a:moveTo>
                  <a:lnTo>
                    <a:pt x="48" y="32"/>
                  </a:lnTo>
                  <a:cubicBezTo>
                    <a:pt x="0" y="87"/>
                    <a:pt x="25" y="126"/>
                    <a:pt x="88" y="152"/>
                  </a:cubicBezTo>
                  <a:lnTo>
                    <a:pt x="88" y="152"/>
                  </a:lnTo>
                  <a:cubicBezTo>
                    <a:pt x="26" y="126"/>
                    <a:pt x="0" y="87"/>
                    <a:pt x="48" y="32"/>
                  </a:cubicBezTo>
                  <a:close/>
                  <a:moveTo>
                    <a:pt x="88" y="152"/>
                  </a:moveTo>
                  <a:cubicBezTo>
                    <a:pt x="137" y="174"/>
                    <a:pt x="208" y="188"/>
                    <a:pt x="285" y="196"/>
                  </a:cubicBezTo>
                  <a:cubicBezTo>
                    <a:pt x="413" y="210"/>
                    <a:pt x="373" y="250"/>
                    <a:pt x="413" y="326"/>
                  </a:cubicBezTo>
                  <a:lnTo>
                    <a:pt x="413" y="326"/>
                  </a:lnTo>
                  <a:cubicBezTo>
                    <a:pt x="375" y="248"/>
                    <a:pt x="415" y="207"/>
                    <a:pt x="285" y="193"/>
                  </a:cubicBezTo>
                  <a:cubicBezTo>
                    <a:pt x="208" y="186"/>
                    <a:pt x="137" y="173"/>
                    <a:pt x="88" y="152"/>
                  </a:cubicBezTo>
                  <a:close/>
                  <a:moveTo>
                    <a:pt x="413" y="326"/>
                  </a:moveTo>
                  <a:cubicBezTo>
                    <a:pt x="426" y="352"/>
                    <a:pt x="448" y="382"/>
                    <a:pt x="487" y="417"/>
                  </a:cubicBezTo>
                  <a:cubicBezTo>
                    <a:pt x="490" y="419"/>
                    <a:pt x="493" y="422"/>
                    <a:pt x="497" y="424"/>
                  </a:cubicBezTo>
                  <a:lnTo>
                    <a:pt x="497" y="424"/>
                  </a:lnTo>
                  <a:cubicBezTo>
                    <a:pt x="493" y="421"/>
                    <a:pt x="490" y="417"/>
                    <a:pt x="487" y="414"/>
                  </a:cubicBezTo>
                  <a:cubicBezTo>
                    <a:pt x="448" y="380"/>
                    <a:pt x="426" y="351"/>
                    <a:pt x="413" y="326"/>
                  </a:cubicBezTo>
                  <a:close/>
                  <a:moveTo>
                    <a:pt x="497" y="424"/>
                  </a:moveTo>
                  <a:cubicBezTo>
                    <a:pt x="503" y="432"/>
                    <a:pt x="509" y="439"/>
                    <a:pt x="515" y="445"/>
                  </a:cubicBezTo>
                  <a:cubicBezTo>
                    <a:pt x="531" y="461"/>
                    <a:pt x="540" y="479"/>
                    <a:pt x="544" y="501"/>
                  </a:cubicBezTo>
                  <a:lnTo>
                    <a:pt x="544" y="501"/>
                  </a:lnTo>
                  <a:cubicBezTo>
                    <a:pt x="540" y="479"/>
                    <a:pt x="531" y="461"/>
                    <a:pt x="515" y="442"/>
                  </a:cubicBezTo>
                  <a:cubicBezTo>
                    <a:pt x="509" y="436"/>
                    <a:pt x="503" y="430"/>
                    <a:pt x="497" y="4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6424671" y="3853881"/>
              <a:ext cx="2786" cy="7252"/>
            </a:xfrm>
            <a:custGeom>
              <a:rect b="b" l="l" r="r" t="t"/>
              <a:pathLst>
                <a:path extrusionOk="0" h="190" w="73">
                  <a:moveTo>
                    <a:pt x="41" y="95"/>
                  </a:moveTo>
                  <a:cubicBezTo>
                    <a:pt x="38" y="61"/>
                    <a:pt x="47" y="26"/>
                    <a:pt x="73" y="1"/>
                  </a:cubicBezTo>
                  <a:cubicBezTo>
                    <a:pt x="47" y="26"/>
                    <a:pt x="38" y="61"/>
                    <a:pt x="41" y="95"/>
                  </a:cubicBezTo>
                  <a:cubicBezTo>
                    <a:pt x="47" y="133"/>
                    <a:pt x="32" y="168"/>
                    <a:pt x="0" y="190"/>
                  </a:cubicBezTo>
                  <a:cubicBezTo>
                    <a:pt x="32" y="168"/>
                    <a:pt x="47" y="133"/>
                    <a:pt x="41" y="9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7582346" y="4627942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6176181" y="3946063"/>
              <a:ext cx="30918" cy="23665"/>
            </a:xfrm>
            <a:custGeom>
              <a:rect b="b" l="l" r="r" t="t"/>
              <a:pathLst>
                <a:path extrusionOk="0" h="620" w="810">
                  <a:moveTo>
                    <a:pt x="73" y="0"/>
                  </a:moveTo>
                  <a:cubicBezTo>
                    <a:pt x="1" y="139"/>
                    <a:pt x="358" y="512"/>
                    <a:pt x="809" y="619"/>
                  </a:cubicBezTo>
                  <a:cubicBezTo>
                    <a:pt x="358" y="512"/>
                    <a:pt x="4" y="136"/>
                    <a:pt x="7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6198243" y="3924611"/>
              <a:ext cx="29696" cy="19429"/>
            </a:xfrm>
            <a:custGeom>
              <a:rect b="b" l="l" r="r" t="t"/>
              <a:pathLst>
                <a:path extrusionOk="0" h="509" w="778">
                  <a:moveTo>
                    <a:pt x="1" y="1"/>
                  </a:moveTo>
                  <a:cubicBezTo>
                    <a:pt x="7" y="23"/>
                    <a:pt x="32" y="38"/>
                    <a:pt x="83" y="38"/>
                  </a:cubicBezTo>
                  <a:cubicBezTo>
                    <a:pt x="141" y="38"/>
                    <a:pt x="195" y="37"/>
                    <a:pt x="240" y="37"/>
                  </a:cubicBezTo>
                  <a:cubicBezTo>
                    <a:pt x="336" y="37"/>
                    <a:pt x="393" y="43"/>
                    <a:pt x="381" y="79"/>
                  </a:cubicBezTo>
                  <a:lnTo>
                    <a:pt x="381" y="79"/>
                  </a:lnTo>
                  <a:cubicBezTo>
                    <a:pt x="398" y="40"/>
                    <a:pt x="340" y="34"/>
                    <a:pt x="240" y="34"/>
                  </a:cubicBezTo>
                  <a:cubicBezTo>
                    <a:pt x="195" y="34"/>
                    <a:pt x="141" y="35"/>
                    <a:pt x="83" y="35"/>
                  </a:cubicBezTo>
                  <a:cubicBezTo>
                    <a:pt x="32" y="35"/>
                    <a:pt x="7" y="23"/>
                    <a:pt x="1" y="1"/>
                  </a:cubicBezTo>
                  <a:close/>
                  <a:moveTo>
                    <a:pt x="381" y="79"/>
                  </a:moveTo>
                  <a:cubicBezTo>
                    <a:pt x="376" y="91"/>
                    <a:pt x="363" y="107"/>
                    <a:pt x="342" y="127"/>
                  </a:cubicBezTo>
                  <a:cubicBezTo>
                    <a:pt x="315" y="152"/>
                    <a:pt x="304" y="170"/>
                    <a:pt x="304" y="184"/>
                  </a:cubicBezTo>
                  <a:lnTo>
                    <a:pt x="304" y="184"/>
                  </a:lnTo>
                  <a:cubicBezTo>
                    <a:pt x="305" y="170"/>
                    <a:pt x="316" y="153"/>
                    <a:pt x="342" y="130"/>
                  </a:cubicBezTo>
                  <a:cubicBezTo>
                    <a:pt x="364" y="108"/>
                    <a:pt x="377" y="92"/>
                    <a:pt x="381" y="79"/>
                  </a:cubicBezTo>
                  <a:close/>
                  <a:moveTo>
                    <a:pt x="304" y="184"/>
                  </a:moveTo>
                  <a:cubicBezTo>
                    <a:pt x="302" y="235"/>
                    <a:pt x="462" y="237"/>
                    <a:pt x="679" y="332"/>
                  </a:cubicBezTo>
                  <a:cubicBezTo>
                    <a:pt x="775" y="373"/>
                    <a:pt x="775" y="420"/>
                    <a:pt x="724" y="456"/>
                  </a:cubicBezTo>
                  <a:lnTo>
                    <a:pt x="724" y="456"/>
                  </a:lnTo>
                  <a:cubicBezTo>
                    <a:pt x="778" y="420"/>
                    <a:pt x="778" y="372"/>
                    <a:pt x="679" y="329"/>
                  </a:cubicBezTo>
                  <a:cubicBezTo>
                    <a:pt x="465" y="235"/>
                    <a:pt x="306" y="234"/>
                    <a:pt x="304" y="184"/>
                  </a:cubicBezTo>
                  <a:close/>
                  <a:moveTo>
                    <a:pt x="724" y="456"/>
                  </a:moveTo>
                  <a:cubicBezTo>
                    <a:pt x="682" y="483"/>
                    <a:pt x="609" y="503"/>
                    <a:pt x="525" y="509"/>
                  </a:cubicBezTo>
                  <a:cubicBezTo>
                    <a:pt x="610" y="505"/>
                    <a:pt x="683" y="484"/>
                    <a:pt x="724" y="45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7928553" y="4452624"/>
              <a:ext cx="267" cy="38"/>
            </a:xfrm>
            <a:custGeom>
              <a:rect b="b" l="l" r="r" t="t"/>
              <a:pathLst>
                <a:path extrusionOk="0" h="1" w="7">
                  <a:moveTo>
                    <a:pt x="0" y="0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6179082" y="3941101"/>
              <a:ext cx="4733" cy="4886"/>
            </a:xfrm>
            <a:custGeom>
              <a:rect b="b" l="l" r="r" t="t"/>
              <a:pathLst>
                <a:path extrusionOk="0" h="128" w="124">
                  <a:moveTo>
                    <a:pt x="124" y="1"/>
                  </a:moveTo>
                  <a:cubicBezTo>
                    <a:pt x="73" y="33"/>
                    <a:pt x="32" y="77"/>
                    <a:pt x="1" y="127"/>
                  </a:cubicBezTo>
                  <a:lnTo>
                    <a:pt x="1" y="127"/>
                  </a:lnTo>
                  <a:cubicBezTo>
                    <a:pt x="32" y="77"/>
                    <a:pt x="73" y="33"/>
                    <a:pt x="12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7808163" y="4445868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6217405" y="3944002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6416808" y="3802427"/>
              <a:ext cx="7290" cy="5115"/>
            </a:xfrm>
            <a:custGeom>
              <a:rect b="b" l="l" r="r" t="t"/>
              <a:pathLst>
                <a:path extrusionOk="0" h="134" w="191">
                  <a:moveTo>
                    <a:pt x="190" y="1"/>
                  </a:moveTo>
                  <a:lnTo>
                    <a:pt x="190" y="1"/>
                  </a:lnTo>
                  <a:cubicBezTo>
                    <a:pt x="99" y="32"/>
                    <a:pt x="1" y="105"/>
                    <a:pt x="14" y="133"/>
                  </a:cubicBezTo>
                  <a:cubicBezTo>
                    <a:pt x="4" y="108"/>
                    <a:pt x="102" y="32"/>
                    <a:pt x="19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5949791" y="4014617"/>
              <a:ext cx="24123" cy="32215"/>
            </a:xfrm>
            <a:custGeom>
              <a:rect b="b" l="l" r="r" t="t"/>
              <a:pathLst>
                <a:path extrusionOk="0" h="844" w="632">
                  <a:moveTo>
                    <a:pt x="332" y="1"/>
                  </a:moveTo>
                  <a:cubicBezTo>
                    <a:pt x="354" y="67"/>
                    <a:pt x="411" y="155"/>
                    <a:pt x="303" y="225"/>
                  </a:cubicBezTo>
                  <a:cubicBezTo>
                    <a:pt x="149" y="326"/>
                    <a:pt x="0" y="534"/>
                    <a:pt x="92" y="645"/>
                  </a:cubicBezTo>
                  <a:cubicBezTo>
                    <a:pt x="161" y="727"/>
                    <a:pt x="423" y="777"/>
                    <a:pt x="632" y="843"/>
                  </a:cubicBezTo>
                  <a:cubicBezTo>
                    <a:pt x="423" y="777"/>
                    <a:pt x="161" y="723"/>
                    <a:pt x="92" y="641"/>
                  </a:cubicBezTo>
                  <a:cubicBezTo>
                    <a:pt x="0" y="537"/>
                    <a:pt x="149" y="323"/>
                    <a:pt x="307" y="225"/>
                  </a:cubicBezTo>
                  <a:cubicBezTo>
                    <a:pt x="414" y="155"/>
                    <a:pt x="357" y="67"/>
                    <a:pt x="33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7582498" y="4627942"/>
              <a:ext cx="878" cy="496"/>
            </a:xfrm>
            <a:custGeom>
              <a:rect b="b" l="l" r="r" t="t"/>
              <a:pathLst>
                <a:path extrusionOk="0" h="13" w="23">
                  <a:moveTo>
                    <a:pt x="0" y="0"/>
                  </a:moveTo>
                  <a:cubicBezTo>
                    <a:pt x="6" y="7"/>
                    <a:pt x="13" y="10"/>
                    <a:pt x="22" y="13"/>
                  </a:cubicBezTo>
                  <a:cubicBezTo>
                    <a:pt x="13" y="10"/>
                    <a:pt x="6" y="7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6429366" y="3794831"/>
              <a:ext cx="4809" cy="6909"/>
            </a:xfrm>
            <a:custGeom>
              <a:rect b="b" l="l" r="r" t="t"/>
              <a:pathLst>
                <a:path extrusionOk="0" h="181" w="126">
                  <a:moveTo>
                    <a:pt x="6" y="1"/>
                  </a:moveTo>
                  <a:lnTo>
                    <a:pt x="6" y="1"/>
                  </a:lnTo>
                  <a:cubicBezTo>
                    <a:pt x="0" y="20"/>
                    <a:pt x="10" y="35"/>
                    <a:pt x="51" y="39"/>
                  </a:cubicBezTo>
                  <a:cubicBezTo>
                    <a:pt x="13" y="35"/>
                    <a:pt x="0" y="20"/>
                    <a:pt x="6" y="1"/>
                  </a:cubicBezTo>
                  <a:close/>
                  <a:moveTo>
                    <a:pt x="51" y="39"/>
                  </a:moveTo>
                  <a:cubicBezTo>
                    <a:pt x="103" y="45"/>
                    <a:pt x="124" y="66"/>
                    <a:pt x="125" y="90"/>
                  </a:cubicBezTo>
                  <a:lnTo>
                    <a:pt x="125" y="90"/>
                  </a:lnTo>
                  <a:cubicBezTo>
                    <a:pt x="125" y="65"/>
                    <a:pt x="105" y="44"/>
                    <a:pt x="51" y="39"/>
                  </a:cubicBezTo>
                  <a:close/>
                  <a:moveTo>
                    <a:pt x="125" y="90"/>
                  </a:moveTo>
                  <a:cubicBezTo>
                    <a:pt x="124" y="123"/>
                    <a:pt x="86" y="163"/>
                    <a:pt x="41" y="181"/>
                  </a:cubicBezTo>
                  <a:cubicBezTo>
                    <a:pt x="87" y="164"/>
                    <a:pt x="126" y="124"/>
                    <a:pt x="125" y="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7525357" y="4953498"/>
              <a:ext cx="153" cy="38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6468987" y="3772540"/>
              <a:ext cx="26452" cy="11718"/>
            </a:xfrm>
            <a:custGeom>
              <a:rect b="b" l="l" r="r" t="t"/>
              <a:pathLst>
                <a:path extrusionOk="0" h="307" w="693">
                  <a:moveTo>
                    <a:pt x="692" y="1"/>
                  </a:moveTo>
                  <a:cubicBezTo>
                    <a:pt x="537" y="64"/>
                    <a:pt x="575" y="190"/>
                    <a:pt x="323" y="241"/>
                  </a:cubicBezTo>
                  <a:cubicBezTo>
                    <a:pt x="187" y="266"/>
                    <a:pt x="83" y="285"/>
                    <a:pt x="1" y="307"/>
                  </a:cubicBezTo>
                  <a:cubicBezTo>
                    <a:pt x="83" y="285"/>
                    <a:pt x="187" y="266"/>
                    <a:pt x="323" y="241"/>
                  </a:cubicBezTo>
                  <a:cubicBezTo>
                    <a:pt x="575" y="190"/>
                    <a:pt x="537" y="64"/>
                    <a:pt x="69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6518265" y="3767501"/>
              <a:ext cx="14619" cy="3283"/>
            </a:xfrm>
            <a:custGeom>
              <a:rect b="b" l="l" r="r" t="t"/>
              <a:pathLst>
                <a:path extrusionOk="0" h="86" w="383">
                  <a:moveTo>
                    <a:pt x="383" y="0"/>
                  </a:moveTo>
                  <a:lnTo>
                    <a:pt x="383" y="0"/>
                  </a:lnTo>
                  <a:cubicBezTo>
                    <a:pt x="348" y="57"/>
                    <a:pt x="203" y="79"/>
                    <a:pt x="1" y="85"/>
                  </a:cubicBezTo>
                  <a:cubicBezTo>
                    <a:pt x="206" y="79"/>
                    <a:pt x="351" y="57"/>
                    <a:pt x="38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7525853" y="4939184"/>
              <a:ext cx="19543" cy="14237"/>
            </a:xfrm>
            <a:custGeom>
              <a:rect b="b" l="l" r="r" t="t"/>
              <a:pathLst>
                <a:path extrusionOk="0" h="373" w="512">
                  <a:moveTo>
                    <a:pt x="512" y="0"/>
                  </a:moveTo>
                  <a:cubicBezTo>
                    <a:pt x="348" y="136"/>
                    <a:pt x="177" y="259"/>
                    <a:pt x="0" y="373"/>
                  </a:cubicBezTo>
                  <a:cubicBezTo>
                    <a:pt x="177" y="259"/>
                    <a:pt x="348" y="136"/>
                    <a:pt x="51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7602843" y="4628400"/>
              <a:ext cx="153" cy="420"/>
            </a:xfrm>
            <a:custGeom>
              <a:rect b="b" l="l" r="r" t="t"/>
              <a:pathLst>
                <a:path extrusionOk="0" h="11" w="4">
                  <a:moveTo>
                    <a:pt x="1" y="1"/>
                  </a:moveTo>
                  <a:lnTo>
                    <a:pt x="4" y="1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6403410" y="3816169"/>
              <a:ext cx="25345" cy="15802"/>
            </a:xfrm>
            <a:custGeom>
              <a:rect b="b" l="l" r="r" t="t"/>
              <a:pathLst>
                <a:path extrusionOk="0" h="414" w="664">
                  <a:moveTo>
                    <a:pt x="30" y="0"/>
                  </a:moveTo>
                  <a:cubicBezTo>
                    <a:pt x="1" y="80"/>
                    <a:pt x="202" y="169"/>
                    <a:pt x="350" y="169"/>
                  </a:cubicBezTo>
                  <a:cubicBezTo>
                    <a:pt x="362" y="169"/>
                    <a:pt x="373" y="169"/>
                    <a:pt x="383" y="168"/>
                  </a:cubicBezTo>
                  <a:cubicBezTo>
                    <a:pt x="398" y="165"/>
                    <a:pt x="412" y="164"/>
                    <a:pt x="426" y="164"/>
                  </a:cubicBezTo>
                  <a:cubicBezTo>
                    <a:pt x="443" y="164"/>
                    <a:pt x="460" y="166"/>
                    <a:pt x="476" y="169"/>
                  </a:cubicBezTo>
                  <a:lnTo>
                    <a:pt x="476" y="169"/>
                  </a:lnTo>
                  <a:cubicBezTo>
                    <a:pt x="457" y="165"/>
                    <a:pt x="438" y="162"/>
                    <a:pt x="418" y="162"/>
                  </a:cubicBezTo>
                  <a:cubicBezTo>
                    <a:pt x="407" y="162"/>
                    <a:pt x="395" y="163"/>
                    <a:pt x="383" y="165"/>
                  </a:cubicBezTo>
                  <a:cubicBezTo>
                    <a:pt x="371" y="166"/>
                    <a:pt x="358" y="167"/>
                    <a:pt x="344" y="167"/>
                  </a:cubicBezTo>
                  <a:cubicBezTo>
                    <a:pt x="198" y="167"/>
                    <a:pt x="7" y="78"/>
                    <a:pt x="30" y="0"/>
                  </a:cubicBezTo>
                  <a:close/>
                  <a:moveTo>
                    <a:pt x="476" y="169"/>
                  </a:moveTo>
                  <a:cubicBezTo>
                    <a:pt x="572" y="192"/>
                    <a:pt x="649" y="273"/>
                    <a:pt x="661" y="379"/>
                  </a:cubicBezTo>
                  <a:cubicBezTo>
                    <a:pt x="662" y="380"/>
                    <a:pt x="662" y="382"/>
                    <a:pt x="662" y="383"/>
                  </a:cubicBezTo>
                  <a:lnTo>
                    <a:pt x="662" y="383"/>
                  </a:lnTo>
                  <a:cubicBezTo>
                    <a:pt x="662" y="380"/>
                    <a:pt x="662" y="378"/>
                    <a:pt x="661" y="376"/>
                  </a:cubicBezTo>
                  <a:cubicBezTo>
                    <a:pt x="652" y="272"/>
                    <a:pt x="573" y="190"/>
                    <a:pt x="476" y="169"/>
                  </a:cubicBezTo>
                  <a:close/>
                  <a:moveTo>
                    <a:pt x="662" y="383"/>
                  </a:moveTo>
                  <a:cubicBezTo>
                    <a:pt x="662" y="396"/>
                    <a:pt x="653" y="409"/>
                    <a:pt x="642" y="414"/>
                  </a:cubicBezTo>
                  <a:cubicBezTo>
                    <a:pt x="657" y="408"/>
                    <a:pt x="663" y="395"/>
                    <a:pt x="662" y="38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6422724" y="3817237"/>
              <a:ext cx="649" cy="38"/>
            </a:xfrm>
            <a:custGeom>
              <a:rect b="b" l="l" r="r" t="t"/>
              <a:pathLst>
                <a:path extrusionOk="0" h="1" w="17">
                  <a:moveTo>
                    <a:pt x="16" y="1"/>
                  </a:moveTo>
                  <a:lnTo>
                    <a:pt x="1" y="1"/>
                  </a:lnTo>
                  <a:cubicBezTo>
                    <a:pt x="4" y="1"/>
                    <a:pt x="10" y="1"/>
                    <a:pt x="1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6221375" y="3973393"/>
              <a:ext cx="9199" cy="8359"/>
            </a:xfrm>
            <a:custGeom>
              <a:rect b="b" l="l" r="r" t="t"/>
              <a:pathLst>
                <a:path extrusionOk="0" h="219" w="241">
                  <a:moveTo>
                    <a:pt x="1" y="1"/>
                  </a:moveTo>
                  <a:cubicBezTo>
                    <a:pt x="136" y="70"/>
                    <a:pt x="114" y="159"/>
                    <a:pt x="241" y="219"/>
                  </a:cubicBezTo>
                  <a:cubicBezTo>
                    <a:pt x="114" y="159"/>
                    <a:pt x="140" y="7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6423220" y="3808344"/>
              <a:ext cx="4619" cy="8932"/>
            </a:xfrm>
            <a:custGeom>
              <a:rect b="b" l="l" r="r" t="t"/>
              <a:pathLst>
                <a:path extrusionOk="0" h="234" w="121">
                  <a:moveTo>
                    <a:pt x="0" y="0"/>
                  </a:moveTo>
                  <a:cubicBezTo>
                    <a:pt x="89" y="29"/>
                    <a:pt x="120" y="139"/>
                    <a:pt x="57" y="209"/>
                  </a:cubicBezTo>
                  <a:cubicBezTo>
                    <a:pt x="48" y="221"/>
                    <a:pt x="32" y="231"/>
                    <a:pt x="16" y="234"/>
                  </a:cubicBezTo>
                  <a:cubicBezTo>
                    <a:pt x="32" y="231"/>
                    <a:pt x="48" y="221"/>
                    <a:pt x="57" y="209"/>
                  </a:cubicBezTo>
                  <a:cubicBezTo>
                    <a:pt x="120" y="139"/>
                    <a:pt x="89" y="29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6450665" y="3790976"/>
              <a:ext cx="8130" cy="5115"/>
            </a:xfrm>
            <a:custGeom>
              <a:rect b="b" l="l" r="r" t="t"/>
              <a:pathLst>
                <a:path extrusionOk="0" h="134" w="213">
                  <a:moveTo>
                    <a:pt x="212" y="1"/>
                  </a:moveTo>
                  <a:cubicBezTo>
                    <a:pt x="162" y="70"/>
                    <a:pt x="86" y="118"/>
                    <a:pt x="1" y="133"/>
                  </a:cubicBezTo>
                  <a:cubicBezTo>
                    <a:pt x="86" y="118"/>
                    <a:pt x="162" y="70"/>
                    <a:pt x="21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6011360" y="4158940"/>
              <a:ext cx="40995" cy="10420"/>
            </a:xfrm>
            <a:custGeom>
              <a:rect b="b" l="l" r="r" t="t"/>
              <a:pathLst>
                <a:path extrusionOk="0" h="273" w="1074">
                  <a:moveTo>
                    <a:pt x="19" y="0"/>
                  </a:moveTo>
                  <a:cubicBezTo>
                    <a:pt x="13" y="0"/>
                    <a:pt x="7" y="1"/>
                    <a:pt x="0" y="1"/>
                  </a:cubicBezTo>
                  <a:cubicBezTo>
                    <a:pt x="5" y="1"/>
                    <a:pt x="10" y="1"/>
                    <a:pt x="15" y="1"/>
                  </a:cubicBezTo>
                  <a:cubicBezTo>
                    <a:pt x="107" y="1"/>
                    <a:pt x="216" y="84"/>
                    <a:pt x="228" y="159"/>
                  </a:cubicBezTo>
                  <a:cubicBezTo>
                    <a:pt x="219" y="82"/>
                    <a:pt x="111" y="0"/>
                    <a:pt x="19" y="0"/>
                  </a:cubicBezTo>
                  <a:close/>
                  <a:moveTo>
                    <a:pt x="661" y="97"/>
                  </a:moveTo>
                  <a:cubicBezTo>
                    <a:pt x="643" y="97"/>
                    <a:pt x="619" y="104"/>
                    <a:pt x="588" y="121"/>
                  </a:cubicBezTo>
                  <a:cubicBezTo>
                    <a:pt x="477" y="181"/>
                    <a:pt x="375" y="226"/>
                    <a:pt x="308" y="226"/>
                  </a:cubicBezTo>
                  <a:cubicBezTo>
                    <a:pt x="265" y="226"/>
                    <a:pt x="235" y="207"/>
                    <a:pt x="228" y="160"/>
                  </a:cubicBezTo>
                  <a:lnTo>
                    <a:pt x="228" y="160"/>
                  </a:lnTo>
                  <a:cubicBezTo>
                    <a:pt x="236" y="208"/>
                    <a:pt x="266" y="228"/>
                    <a:pt x="311" y="228"/>
                  </a:cubicBezTo>
                  <a:cubicBezTo>
                    <a:pt x="377" y="228"/>
                    <a:pt x="476" y="185"/>
                    <a:pt x="584" y="124"/>
                  </a:cubicBezTo>
                  <a:cubicBezTo>
                    <a:pt x="617" y="106"/>
                    <a:pt x="641" y="99"/>
                    <a:pt x="659" y="99"/>
                  </a:cubicBezTo>
                  <a:cubicBezTo>
                    <a:pt x="744" y="99"/>
                    <a:pt x="724" y="254"/>
                    <a:pt x="941" y="270"/>
                  </a:cubicBezTo>
                  <a:cubicBezTo>
                    <a:pt x="955" y="272"/>
                    <a:pt x="970" y="273"/>
                    <a:pt x="984" y="273"/>
                  </a:cubicBezTo>
                  <a:cubicBezTo>
                    <a:pt x="1015" y="273"/>
                    <a:pt x="1046" y="268"/>
                    <a:pt x="1074" y="257"/>
                  </a:cubicBezTo>
                  <a:lnTo>
                    <a:pt x="1074" y="257"/>
                  </a:lnTo>
                  <a:cubicBezTo>
                    <a:pt x="1044" y="266"/>
                    <a:pt x="1012" y="272"/>
                    <a:pt x="980" y="272"/>
                  </a:cubicBezTo>
                  <a:cubicBezTo>
                    <a:pt x="968" y="272"/>
                    <a:pt x="956" y="271"/>
                    <a:pt x="944" y="270"/>
                  </a:cubicBezTo>
                  <a:cubicBezTo>
                    <a:pt x="726" y="254"/>
                    <a:pt x="747" y="97"/>
                    <a:pt x="661" y="9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8465116" y="4354068"/>
              <a:ext cx="17749" cy="6756"/>
            </a:xfrm>
            <a:custGeom>
              <a:rect b="b" l="l" r="r" t="t"/>
              <a:pathLst>
                <a:path extrusionOk="0" h="177" w="465">
                  <a:moveTo>
                    <a:pt x="464" y="0"/>
                  </a:moveTo>
                  <a:cubicBezTo>
                    <a:pt x="306" y="44"/>
                    <a:pt x="152" y="104"/>
                    <a:pt x="0" y="177"/>
                  </a:cubicBezTo>
                  <a:cubicBezTo>
                    <a:pt x="152" y="104"/>
                    <a:pt x="306" y="44"/>
                    <a:pt x="46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6013498" y="4171384"/>
              <a:ext cx="7749" cy="1412"/>
            </a:xfrm>
            <a:custGeom>
              <a:rect b="b" l="l" r="r" t="t"/>
              <a:pathLst>
                <a:path extrusionOk="0" h="37" w="203">
                  <a:moveTo>
                    <a:pt x="202" y="1"/>
                  </a:moveTo>
                  <a:cubicBezTo>
                    <a:pt x="181" y="4"/>
                    <a:pt x="162" y="10"/>
                    <a:pt x="143" y="16"/>
                  </a:cubicBezTo>
                  <a:cubicBezTo>
                    <a:pt x="113" y="29"/>
                    <a:pt x="78" y="36"/>
                    <a:pt x="44" y="36"/>
                  </a:cubicBezTo>
                  <a:lnTo>
                    <a:pt x="44" y="36"/>
                  </a:lnTo>
                  <a:cubicBezTo>
                    <a:pt x="29" y="36"/>
                    <a:pt x="15" y="35"/>
                    <a:pt x="1" y="33"/>
                  </a:cubicBezTo>
                  <a:lnTo>
                    <a:pt x="1" y="33"/>
                  </a:lnTo>
                  <a:cubicBezTo>
                    <a:pt x="15" y="35"/>
                    <a:pt x="29" y="36"/>
                    <a:pt x="43" y="36"/>
                  </a:cubicBezTo>
                  <a:cubicBezTo>
                    <a:pt x="43" y="36"/>
                    <a:pt x="44" y="36"/>
                    <a:pt x="44" y="36"/>
                  </a:cubicBezTo>
                  <a:lnTo>
                    <a:pt x="44" y="36"/>
                  </a:lnTo>
                  <a:cubicBezTo>
                    <a:pt x="44" y="36"/>
                    <a:pt x="44" y="36"/>
                    <a:pt x="44" y="36"/>
                  </a:cubicBezTo>
                  <a:cubicBezTo>
                    <a:pt x="78" y="36"/>
                    <a:pt x="114" y="29"/>
                    <a:pt x="147" y="16"/>
                  </a:cubicBezTo>
                  <a:cubicBezTo>
                    <a:pt x="162" y="10"/>
                    <a:pt x="181" y="4"/>
                    <a:pt x="20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6056058" y="4164513"/>
              <a:ext cx="3550" cy="534"/>
            </a:xfrm>
            <a:custGeom>
              <a:rect b="b" l="l" r="r" t="t"/>
              <a:pathLst>
                <a:path extrusionOk="0" h="14" w="93">
                  <a:moveTo>
                    <a:pt x="63" y="1"/>
                  </a:moveTo>
                  <a:cubicBezTo>
                    <a:pt x="43" y="1"/>
                    <a:pt x="22" y="5"/>
                    <a:pt x="1" y="13"/>
                  </a:cubicBezTo>
                  <a:cubicBezTo>
                    <a:pt x="22" y="6"/>
                    <a:pt x="45" y="3"/>
                    <a:pt x="69" y="3"/>
                  </a:cubicBezTo>
                  <a:cubicBezTo>
                    <a:pt x="76" y="3"/>
                    <a:pt x="84" y="3"/>
                    <a:pt x="92" y="4"/>
                  </a:cubicBezTo>
                  <a:cubicBezTo>
                    <a:pt x="83" y="2"/>
                    <a:pt x="73" y="1"/>
                    <a:pt x="6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6057737" y="4174285"/>
              <a:ext cx="10306" cy="3168"/>
            </a:xfrm>
            <a:custGeom>
              <a:rect b="b" l="l" r="r" t="t"/>
              <a:pathLst>
                <a:path extrusionOk="0" h="83" w="270">
                  <a:moveTo>
                    <a:pt x="193" y="41"/>
                  </a:moveTo>
                  <a:cubicBezTo>
                    <a:pt x="219" y="54"/>
                    <a:pt x="244" y="70"/>
                    <a:pt x="269" y="82"/>
                  </a:cubicBezTo>
                  <a:cubicBezTo>
                    <a:pt x="244" y="70"/>
                    <a:pt x="219" y="54"/>
                    <a:pt x="193" y="41"/>
                  </a:cubicBezTo>
                  <a:cubicBezTo>
                    <a:pt x="137" y="10"/>
                    <a:pt x="67" y="0"/>
                    <a:pt x="1" y="7"/>
                  </a:cubicBezTo>
                  <a:cubicBezTo>
                    <a:pt x="67" y="0"/>
                    <a:pt x="137" y="10"/>
                    <a:pt x="193" y="4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8483056" y="4353915"/>
              <a:ext cx="267" cy="38"/>
            </a:xfrm>
            <a:custGeom>
              <a:rect b="b" l="l" r="r" t="t"/>
              <a:pathLst>
                <a:path extrusionOk="0" h="1" w="7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8531724" y="4237304"/>
              <a:ext cx="305" cy="153"/>
            </a:xfrm>
            <a:custGeom>
              <a:rect b="b" l="l" r="r" t="t"/>
              <a:pathLst>
                <a:path extrusionOk="0" h="4" w="8">
                  <a:moveTo>
                    <a:pt x="7" y="0"/>
                  </a:moveTo>
                  <a:lnTo>
                    <a:pt x="1" y="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993535" y="3899457"/>
              <a:ext cx="23398" cy="45804"/>
            </a:xfrm>
            <a:custGeom>
              <a:rect b="b" l="l" r="r" t="t"/>
              <a:pathLst>
                <a:path extrusionOk="0" h="1200" w="613">
                  <a:moveTo>
                    <a:pt x="613" y="1"/>
                  </a:moveTo>
                  <a:cubicBezTo>
                    <a:pt x="601" y="9"/>
                    <a:pt x="590" y="18"/>
                    <a:pt x="579" y="29"/>
                  </a:cubicBezTo>
                  <a:lnTo>
                    <a:pt x="579" y="29"/>
                  </a:lnTo>
                  <a:cubicBezTo>
                    <a:pt x="590" y="18"/>
                    <a:pt x="601" y="9"/>
                    <a:pt x="613" y="1"/>
                  </a:cubicBezTo>
                  <a:close/>
                  <a:moveTo>
                    <a:pt x="579" y="29"/>
                  </a:moveTo>
                  <a:cubicBezTo>
                    <a:pt x="511" y="97"/>
                    <a:pt x="467" y="213"/>
                    <a:pt x="411" y="322"/>
                  </a:cubicBezTo>
                  <a:cubicBezTo>
                    <a:pt x="319" y="505"/>
                    <a:pt x="120" y="786"/>
                    <a:pt x="0" y="1199"/>
                  </a:cubicBezTo>
                  <a:cubicBezTo>
                    <a:pt x="120" y="786"/>
                    <a:pt x="322" y="505"/>
                    <a:pt x="414" y="319"/>
                  </a:cubicBezTo>
                  <a:cubicBezTo>
                    <a:pt x="467" y="212"/>
                    <a:pt x="511" y="97"/>
                    <a:pt x="579" y="2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6065104" y="4159093"/>
              <a:ext cx="763" cy="1260"/>
            </a:xfrm>
            <a:custGeom>
              <a:rect b="b" l="l" r="r" t="t"/>
              <a:pathLst>
                <a:path extrusionOk="0" h="33" w="20">
                  <a:moveTo>
                    <a:pt x="0" y="1"/>
                  </a:moveTo>
                  <a:lnTo>
                    <a:pt x="0" y="1"/>
                  </a:lnTo>
                  <a:cubicBezTo>
                    <a:pt x="7" y="10"/>
                    <a:pt x="13" y="23"/>
                    <a:pt x="19" y="32"/>
                  </a:cubicBezTo>
                  <a:cubicBezTo>
                    <a:pt x="16" y="23"/>
                    <a:pt x="7" y="10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5948837" y="3970874"/>
              <a:ext cx="20497" cy="41605"/>
            </a:xfrm>
            <a:custGeom>
              <a:rect b="b" l="l" r="r" t="t"/>
              <a:pathLst>
                <a:path extrusionOk="0" h="1090" w="537">
                  <a:moveTo>
                    <a:pt x="275" y="1"/>
                  </a:moveTo>
                  <a:cubicBezTo>
                    <a:pt x="98" y="118"/>
                    <a:pt x="0" y="370"/>
                    <a:pt x="89" y="499"/>
                  </a:cubicBezTo>
                  <a:cubicBezTo>
                    <a:pt x="132" y="563"/>
                    <a:pt x="183" y="577"/>
                    <a:pt x="236" y="577"/>
                  </a:cubicBezTo>
                  <a:cubicBezTo>
                    <a:pt x="236" y="577"/>
                    <a:pt x="237" y="577"/>
                    <a:pt x="237" y="577"/>
                  </a:cubicBezTo>
                  <a:lnTo>
                    <a:pt x="237" y="577"/>
                  </a:lnTo>
                  <a:cubicBezTo>
                    <a:pt x="237" y="577"/>
                    <a:pt x="238" y="577"/>
                    <a:pt x="238" y="577"/>
                  </a:cubicBezTo>
                  <a:cubicBezTo>
                    <a:pt x="282" y="577"/>
                    <a:pt x="328" y="567"/>
                    <a:pt x="370" y="567"/>
                  </a:cubicBezTo>
                  <a:lnTo>
                    <a:pt x="370" y="567"/>
                  </a:lnTo>
                  <a:cubicBezTo>
                    <a:pt x="370" y="567"/>
                    <a:pt x="369" y="567"/>
                    <a:pt x="369" y="567"/>
                  </a:cubicBezTo>
                  <a:cubicBezTo>
                    <a:pt x="327" y="567"/>
                    <a:pt x="282" y="577"/>
                    <a:pt x="237" y="577"/>
                  </a:cubicBezTo>
                  <a:lnTo>
                    <a:pt x="237" y="577"/>
                  </a:lnTo>
                  <a:cubicBezTo>
                    <a:pt x="185" y="577"/>
                    <a:pt x="134" y="562"/>
                    <a:pt x="92" y="499"/>
                  </a:cubicBezTo>
                  <a:cubicBezTo>
                    <a:pt x="3" y="370"/>
                    <a:pt x="98" y="121"/>
                    <a:pt x="275" y="1"/>
                  </a:cubicBezTo>
                  <a:close/>
                  <a:moveTo>
                    <a:pt x="370" y="567"/>
                  </a:moveTo>
                  <a:cubicBezTo>
                    <a:pt x="370" y="567"/>
                    <a:pt x="370" y="567"/>
                    <a:pt x="370" y="567"/>
                  </a:cubicBezTo>
                  <a:lnTo>
                    <a:pt x="370" y="567"/>
                  </a:lnTo>
                  <a:cubicBezTo>
                    <a:pt x="394" y="567"/>
                    <a:pt x="418" y="570"/>
                    <a:pt x="439" y="582"/>
                  </a:cubicBezTo>
                  <a:cubicBezTo>
                    <a:pt x="418" y="570"/>
                    <a:pt x="394" y="567"/>
                    <a:pt x="370" y="567"/>
                  </a:cubicBezTo>
                  <a:close/>
                  <a:moveTo>
                    <a:pt x="444" y="585"/>
                  </a:moveTo>
                  <a:cubicBezTo>
                    <a:pt x="536" y="652"/>
                    <a:pt x="428" y="1024"/>
                    <a:pt x="363" y="1077"/>
                  </a:cubicBezTo>
                  <a:cubicBezTo>
                    <a:pt x="360" y="1080"/>
                    <a:pt x="357" y="1083"/>
                    <a:pt x="357" y="1090"/>
                  </a:cubicBezTo>
                  <a:cubicBezTo>
                    <a:pt x="357" y="1083"/>
                    <a:pt x="360" y="1080"/>
                    <a:pt x="366" y="1077"/>
                  </a:cubicBezTo>
                  <a:cubicBezTo>
                    <a:pt x="428" y="1024"/>
                    <a:pt x="536" y="652"/>
                    <a:pt x="444" y="58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6086785" y="4130045"/>
              <a:ext cx="2443" cy="992"/>
            </a:xfrm>
            <a:custGeom>
              <a:rect b="b" l="l" r="r" t="t"/>
              <a:pathLst>
                <a:path extrusionOk="0" h="26" w="64">
                  <a:moveTo>
                    <a:pt x="64" y="1"/>
                  </a:moveTo>
                  <a:cubicBezTo>
                    <a:pt x="42" y="1"/>
                    <a:pt x="16" y="10"/>
                    <a:pt x="1" y="26"/>
                  </a:cubicBezTo>
                  <a:cubicBezTo>
                    <a:pt x="20" y="10"/>
                    <a:pt x="42" y="1"/>
                    <a:pt x="6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6076555" y="4143290"/>
              <a:ext cx="3283" cy="6680"/>
            </a:xfrm>
            <a:custGeom>
              <a:rect b="b" l="l" r="r" t="t"/>
              <a:pathLst>
                <a:path extrusionOk="0" h="175" w="86">
                  <a:moveTo>
                    <a:pt x="86" y="1"/>
                  </a:moveTo>
                  <a:cubicBezTo>
                    <a:pt x="70" y="64"/>
                    <a:pt x="57" y="134"/>
                    <a:pt x="0" y="175"/>
                  </a:cubicBezTo>
                  <a:cubicBezTo>
                    <a:pt x="57" y="134"/>
                    <a:pt x="70" y="67"/>
                    <a:pt x="8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5523960" y="4108021"/>
              <a:ext cx="14734" cy="6756"/>
            </a:xfrm>
            <a:custGeom>
              <a:rect b="b" l="l" r="r" t="t"/>
              <a:pathLst>
                <a:path extrusionOk="0" h="177" w="386">
                  <a:moveTo>
                    <a:pt x="385" y="0"/>
                  </a:moveTo>
                  <a:cubicBezTo>
                    <a:pt x="234" y="82"/>
                    <a:pt x="67" y="117"/>
                    <a:pt x="1" y="177"/>
                  </a:cubicBezTo>
                  <a:cubicBezTo>
                    <a:pt x="67" y="120"/>
                    <a:pt x="234" y="82"/>
                    <a:pt x="38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6102473" y="3960415"/>
              <a:ext cx="30880" cy="57370"/>
            </a:xfrm>
            <a:custGeom>
              <a:rect b="b" l="l" r="r" t="t"/>
              <a:pathLst>
                <a:path extrusionOk="0" h="1503" w="809">
                  <a:moveTo>
                    <a:pt x="145" y="0"/>
                  </a:moveTo>
                  <a:cubicBezTo>
                    <a:pt x="66" y="63"/>
                    <a:pt x="0" y="123"/>
                    <a:pt x="63" y="180"/>
                  </a:cubicBezTo>
                  <a:cubicBezTo>
                    <a:pt x="193" y="290"/>
                    <a:pt x="694" y="856"/>
                    <a:pt x="770" y="1029"/>
                  </a:cubicBezTo>
                  <a:cubicBezTo>
                    <a:pt x="698" y="856"/>
                    <a:pt x="196" y="290"/>
                    <a:pt x="66" y="180"/>
                  </a:cubicBezTo>
                  <a:cubicBezTo>
                    <a:pt x="3" y="123"/>
                    <a:pt x="66" y="63"/>
                    <a:pt x="145" y="0"/>
                  </a:cubicBezTo>
                  <a:close/>
                  <a:moveTo>
                    <a:pt x="770" y="1029"/>
                  </a:moveTo>
                  <a:cubicBezTo>
                    <a:pt x="805" y="1118"/>
                    <a:pt x="691" y="1304"/>
                    <a:pt x="578" y="1503"/>
                  </a:cubicBezTo>
                  <a:cubicBezTo>
                    <a:pt x="694" y="1301"/>
                    <a:pt x="808" y="1118"/>
                    <a:pt x="770" y="102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6144728" y="3904610"/>
              <a:ext cx="5955" cy="30383"/>
            </a:xfrm>
            <a:custGeom>
              <a:rect b="b" l="l" r="r" t="t"/>
              <a:pathLst>
                <a:path extrusionOk="0" h="796" w="156">
                  <a:moveTo>
                    <a:pt x="96" y="1"/>
                  </a:moveTo>
                  <a:lnTo>
                    <a:pt x="96" y="1"/>
                  </a:lnTo>
                  <a:cubicBezTo>
                    <a:pt x="48" y="64"/>
                    <a:pt x="70" y="177"/>
                    <a:pt x="102" y="221"/>
                  </a:cubicBezTo>
                  <a:cubicBezTo>
                    <a:pt x="153" y="288"/>
                    <a:pt x="137" y="575"/>
                    <a:pt x="1" y="796"/>
                  </a:cubicBezTo>
                  <a:cubicBezTo>
                    <a:pt x="137" y="575"/>
                    <a:pt x="156" y="288"/>
                    <a:pt x="105" y="221"/>
                  </a:cubicBezTo>
                  <a:cubicBezTo>
                    <a:pt x="70" y="174"/>
                    <a:pt x="51" y="64"/>
                    <a:pt x="9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523121" y="4861316"/>
              <a:ext cx="534" cy="305"/>
            </a:xfrm>
            <a:custGeom>
              <a:rect b="b" l="l" r="r" t="t"/>
              <a:pathLst>
                <a:path extrusionOk="0" h="8" w="14">
                  <a:moveTo>
                    <a:pt x="13" y="1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6161256" y="3926672"/>
              <a:ext cx="6069" cy="12672"/>
            </a:xfrm>
            <a:custGeom>
              <a:rect b="b" l="l" r="r" t="t"/>
              <a:pathLst>
                <a:path extrusionOk="0" h="332" w="159">
                  <a:moveTo>
                    <a:pt x="158" y="0"/>
                  </a:moveTo>
                  <a:lnTo>
                    <a:pt x="158" y="0"/>
                  </a:lnTo>
                  <a:cubicBezTo>
                    <a:pt x="152" y="60"/>
                    <a:pt x="130" y="117"/>
                    <a:pt x="101" y="167"/>
                  </a:cubicBezTo>
                  <a:cubicBezTo>
                    <a:pt x="133" y="117"/>
                    <a:pt x="152" y="60"/>
                    <a:pt x="158" y="0"/>
                  </a:cubicBezTo>
                  <a:close/>
                  <a:moveTo>
                    <a:pt x="101" y="167"/>
                  </a:moveTo>
                  <a:cubicBezTo>
                    <a:pt x="64" y="221"/>
                    <a:pt x="32" y="278"/>
                    <a:pt x="0" y="332"/>
                  </a:cubicBezTo>
                  <a:cubicBezTo>
                    <a:pt x="32" y="278"/>
                    <a:pt x="64" y="224"/>
                    <a:pt x="101" y="16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7925766" y="4454533"/>
              <a:ext cx="153" cy="305"/>
            </a:xfrm>
            <a:custGeom>
              <a:rect b="b" l="l" r="r" t="t"/>
              <a:pathLst>
                <a:path extrusionOk="0" h="8" w="4">
                  <a:moveTo>
                    <a:pt x="1" y="7"/>
                  </a:moveTo>
                  <a:cubicBezTo>
                    <a:pt x="1" y="4"/>
                    <a:pt x="4" y="1"/>
                    <a:pt x="4" y="1"/>
                  </a:cubicBezTo>
                  <a:cubicBezTo>
                    <a:pt x="4" y="1"/>
                    <a:pt x="1" y="4"/>
                    <a:pt x="1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6183090" y="4063437"/>
              <a:ext cx="52407" cy="67256"/>
            </a:xfrm>
            <a:custGeom>
              <a:rect b="b" l="l" r="r" t="t"/>
              <a:pathLst>
                <a:path extrusionOk="0" h="1762" w="1373">
                  <a:moveTo>
                    <a:pt x="1" y="0"/>
                  </a:moveTo>
                  <a:cubicBezTo>
                    <a:pt x="281" y="101"/>
                    <a:pt x="568" y="262"/>
                    <a:pt x="710" y="328"/>
                  </a:cubicBezTo>
                  <a:cubicBezTo>
                    <a:pt x="766" y="355"/>
                    <a:pt x="801" y="386"/>
                    <a:pt x="824" y="420"/>
                  </a:cubicBezTo>
                  <a:lnTo>
                    <a:pt x="824" y="420"/>
                  </a:lnTo>
                  <a:cubicBezTo>
                    <a:pt x="801" y="385"/>
                    <a:pt x="766" y="353"/>
                    <a:pt x="710" y="325"/>
                  </a:cubicBezTo>
                  <a:cubicBezTo>
                    <a:pt x="568" y="259"/>
                    <a:pt x="281" y="101"/>
                    <a:pt x="1" y="0"/>
                  </a:cubicBezTo>
                  <a:close/>
                  <a:moveTo>
                    <a:pt x="824" y="420"/>
                  </a:moveTo>
                  <a:cubicBezTo>
                    <a:pt x="893" y="528"/>
                    <a:pt x="847" y="667"/>
                    <a:pt x="937" y="802"/>
                  </a:cubicBezTo>
                  <a:cubicBezTo>
                    <a:pt x="1013" y="917"/>
                    <a:pt x="885" y="961"/>
                    <a:pt x="778" y="1047"/>
                  </a:cubicBezTo>
                  <a:lnTo>
                    <a:pt x="778" y="1047"/>
                  </a:lnTo>
                  <a:cubicBezTo>
                    <a:pt x="885" y="963"/>
                    <a:pt x="1014" y="920"/>
                    <a:pt x="941" y="805"/>
                  </a:cubicBezTo>
                  <a:cubicBezTo>
                    <a:pt x="850" y="666"/>
                    <a:pt x="897" y="527"/>
                    <a:pt x="824" y="420"/>
                  </a:cubicBezTo>
                  <a:close/>
                  <a:moveTo>
                    <a:pt x="778" y="1047"/>
                  </a:moveTo>
                  <a:cubicBezTo>
                    <a:pt x="715" y="1097"/>
                    <a:pt x="659" y="1161"/>
                    <a:pt x="656" y="1263"/>
                  </a:cubicBezTo>
                  <a:cubicBezTo>
                    <a:pt x="660" y="1162"/>
                    <a:pt x="715" y="1097"/>
                    <a:pt x="778" y="1047"/>
                  </a:cubicBezTo>
                  <a:close/>
                  <a:moveTo>
                    <a:pt x="656" y="1271"/>
                  </a:moveTo>
                  <a:lnTo>
                    <a:pt x="656" y="1271"/>
                  </a:lnTo>
                  <a:cubicBezTo>
                    <a:pt x="661" y="1540"/>
                    <a:pt x="1342" y="1658"/>
                    <a:pt x="1370" y="1736"/>
                  </a:cubicBezTo>
                  <a:cubicBezTo>
                    <a:pt x="1342" y="1655"/>
                    <a:pt x="661" y="1540"/>
                    <a:pt x="656" y="1271"/>
                  </a:cubicBezTo>
                  <a:close/>
                  <a:moveTo>
                    <a:pt x="1370" y="1736"/>
                  </a:moveTo>
                  <a:cubicBezTo>
                    <a:pt x="1370" y="1738"/>
                    <a:pt x="1370" y="1739"/>
                    <a:pt x="1371" y="1740"/>
                  </a:cubicBezTo>
                  <a:lnTo>
                    <a:pt x="1371" y="1740"/>
                  </a:lnTo>
                  <a:cubicBezTo>
                    <a:pt x="1371" y="1739"/>
                    <a:pt x="1370" y="1737"/>
                    <a:pt x="1370" y="1736"/>
                  </a:cubicBezTo>
                  <a:close/>
                  <a:moveTo>
                    <a:pt x="1371" y="1740"/>
                  </a:moveTo>
                  <a:cubicBezTo>
                    <a:pt x="1371" y="1748"/>
                    <a:pt x="1365" y="1756"/>
                    <a:pt x="1357" y="1762"/>
                  </a:cubicBezTo>
                  <a:cubicBezTo>
                    <a:pt x="1369" y="1756"/>
                    <a:pt x="1372" y="1750"/>
                    <a:pt x="1371" y="17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8445687" y="4370672"/>
              <a:ext cx="7901" cy="3283"/>
            </a:xfrm>
            <a:custGeom>
              <a:rect b="b" l="l" r="r" t="t"/>
              <a:pathLst>
                <a:path extrusionOk="0" h="86" w="207">
                  <a:moveTo>
                    <a:pt x="206" y="1"/>
                  </a:moveTo>
                  <a:cubicBezTo>
                    <a:pt x="159" y="39"/>
                    <a:pt x="83" y="39"/>
                    <a:pt x="1" y="86"/>
                  </a:cubicBezTo>
                  <a:cubicBezTo>
                    <a:pt x="86" y="39"/>
                    <a:pt x="159" y="42"/>
                    <a:pt x="20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6236070" y="3985455"/>
              <a:ext cx="38" cy="420"/>
            </a:xfrm>
            <a:custGeom>
              <a:rect b="b" l="l" r="r" t="t"/>
              <a:pathLst>
                <a:path extrusionOk="0" h="11" w="1">
                  <a:moveTo>
                    <a:pt x="1" y="1"/>
                  </a:moveTo>
                  <a:cubicBezTo>
                    <a:pt x="1" y="4"/>
                    <a:pt x="1" y="7"/>
                    <a:pt x="1" y="10"/>
                  </a:cubicBezTo>
                  <a:cubicBezTo>
                    <a:pt x="1" y="7"/>
                    <a:pt x="1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6086556" y="4165124"/>
              <a:ext cx="6642" cy="8817"/>
            </a:xfrm>
            <a:custGeom>
              <a:rect b="b" l="l" r="r" t="t"/>
              <a:pathLst>
                <a:path extrusionOk="0" h="231" w="174">
                  <a:moveTo>
                    <a:pt x="174" y="0"/>
                  </a:moveTo>
                  <a:cubicBezTo>
                    <a:pt x="82" y="63"/>
                    <a:pt x="16" y="136"/>
                    <a:pt x="0" y="231"/>
                  </a:cubicBezTo>
                  <a:cubicBezTo>
                    <a:pt x="16" y="136"/>
                    <a:pt x="82" y="63"/>
                    <a:pt x="17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8429808" y="4381513"/>
              <a:ext cx="8092" cy="4008"/>
            </a:xfrm>
            <a:custGeom>
              <a:rect b="b" l="l" r="r" t="t"/>
              <a:pathLst>
                <a:path extrusionOk="0" h="105" w="212">
                  <a:moveTo>
                    <a:pt x="212" y="1"/>
                  </a:moveTo>
                  <a:cubicBezTo>
                    <a:pt x="167" y="29"/>
                    <a:pt x="145" y="7"/>
                    <a:pt x="0" y="105"/>
                  </a:cubicBezTo>
                  <a:cubicBezTo>
                    <a:pt x="149" y="10"/>
                    <a:pt x="167" y="32"/>
                    <a:pt x="21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6107016" y="4156459"/>
              <a:ext cx="1985" cy="1107"/>
            </a:xfrm>
            <a:custGeom>
              <a:rect b="b" l="l" r="r" t="t"/>
              <a:pathLst>
                <a:path extrusionOk="0" h="29" w="52">
                  <a:moveTo>
                    <a:pt x="51" y="0"/>
                  </a:moveTo>
                  <a:lnTo>
                    <a:pt x="29" y="13"/>
                  </a:lnTo>
                  <a:lnTo>
                    <a:pt x="1" y="28"/>
                  </a:lnTo>
                  <a:lnTo>
                    <a:pt x="29" y="1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6126788" y="4082217"/>
              <a:ext cx="22215" cy="56072"/>
            </a:xfrm>
            <a:custGeom>
              <a:rect b="b" l="l" r="r" t="t"/>
              <a:pathLst>
                <a:path extrusionOk="0" h="1469" w="582">
                  <a:moveTo>
                    <a:pt x="326" y="1"/>
                  </a:moveTo>
                  <a:cubicBezTo>
                    <a:pt x="212" y="193"/>
                    <a:pt x="398" y="603"/>
                    <a:pt x="490" y="815"/>
                  </a:cubicBezTo>
                  <a:cubicBezTo>
                    <a:pt x="578" y="1011"/>
                    <a:pt x="111" y="1282"/>
                    <a:pt x="1" y="1468"/>
                  </a:cubicBezTo>
                  <a:cubicBezTo>
                    <a:pt x="114" y="1282"/>
                    <a:pt x="581" y="1014"/>
                    <a:pt x="493" y="812"/>
                  </a:cubicBezTo>
                  <a:cubicBezTo>
                    <a:pt x="398" y="603"/>
                    <a:pt x="215" y="193"/>
                    <a:pt x="32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6540175" y="3520728"/>
              <a:ext cx="17138" cy="21833"/>
            </a:xfrm>
            <a:custGeom>
              <a:rect b="b" l="l" r="r" t="t"/>
              <a:pathLst>
                <a:path extrusionOk="0" h="572" w="449">
                  <a:moveTo>
                    <a:pt x="64" y="0"/>
                  </a:moveTo>
                  <a:cubicBezTo>
                    <a:pt x="23" y="30"/>
                    <a:pt x="1" y="73"/>
                    <a:pt x="1" y="121"/>
                  </a:cubicBezTo>
                  <a:lnTo>
                    <a:pt x="1" y="121"/>
                  </a:lnTo>
                  <a:cubicBezTo>
                    <a:pt x="1" y="72"/>
                    <a:pt x="23" y="29"/>
                    <a:pt x="64" y="0"/>
                  </a:cubicBezTo>
                  <a:close/>
                  <a:moveTo>
                    <a:pt x="1" y="121"/>
                  </a:moveTo>
                  <a:lnTo>
                    <a:pt x="1" y="121"/>
                  </a:lnTo>
                  <a:cubicBezTo>
                    <a:pt x="1" y="209"/>
                    <a:pt x="75" y="316"/>
                    <a:pt x="244" y="385"/>
                  </a:cubicBezTo>
                  <a:cubicBezTo>
                    <a:pt x="75" y="314"/>
                    <a:pt x="1" y="209"/>
                    <a:pt x="1" y="121"/>
                  </a:cubicBezTo>
                  <a:close/>
                  <a:moveTo>
                    <a:pt x="244" y="385"/>
                  </a:moveTo>
                  <a:cubicBezTo>
                    <a:pt x="385" y="444"/>
                    <a:pt x="448" y="494"/>
                    <a:pt x="448" y="532"/>
                  </a:cubicBezTo>
                  <a:lnTo>
                    <a:pt x="448" y="532"/>
                  </a:lnTo>
                  <a:cubicBezTo>
                    <a:pt x="448" y="493"/>
                    <a:pt x="386" y="442"/>
                    <a:pt x="244" y="385"/>
                  </a:cubicBezTo>
                  <a:close/>
                  <a:moveTo>
                    <a:pt x="448" y="532"/>
                  </a:moveTo>
                  <a:cubicBezTo>
                    <a:pt x="448" y="547"/>
                    <a:pt x="439" y="560"/>
                    <a:pt x="421" y="572"/>
                  </a:cubicBezTo>
                  <a:cubicBezTo>
                    <a:pt x="439" y="560"/>
                    <a:pt x="448" y="547"/>
                    <a:pt x="448" y="5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5500486" y="4050307"/>
              <a:ext cx="34124" cy="27215"/>
            </a:xfrm>
            <a:custGeom>
              <a:rect b="b" l="l" r="r" t="t"/>
              <a:pathLst>
                <a:path extrusionOk="0" h="713" w="894">
                  <a:moveTo>
                    <a:pt x="311" y="0"/>
                  </a:moveTo>
                  <a:lnTo>
                    <a:pt x="311" y="0"/>
                  </a:lnTo>
                  <a:cubicBezTo>
                    <a:pt x="107" y="128"/>
                    <a:pt x="1" y="351"/>
                    <a:pt x="218" y="552"/>
                  </a:cubicBezTo>
                  <a:cubicBezTo>
                    <a:pt x="345" y="669"/>
                    <a:pt x="467" y="712"/>
                    <a:pt x="582" y="712"/>
                  </a:cubicBezTo>
                  <a:cubicBezTo>
                    <a:pt x="583" y="712"/>
                    <a:pt x="583" y="712"/>
                    <a:pt x="583" y="712"/>
                  </a:cubicBezTo>
                  <a:lnTo>
                    <a:pt x="583" y="712"/>
                  </a:lnTo>
                  <a:cubicBezTo>
                    <a:pt x="584" y="712"/>
                    <a:pt x="584" y="712"/>
                    <a:pt x="584" y="712"/>
                  </a:cubicBezTo>
                  <a:cubicBezTo>
                    <a:pt x="694" y="712"/>
                    <a:pt x="798" y="673"/>
                    <a:pt x="893" y="619"/>
                  </a:cubicBezTo>
                  <a:lnTo>
                    <a:pt x="893" y="619"/>
                  </a:lnTo>
                  <a:cubicBezTo>
                    <a:pt x="796" y="673"/>
                    <a:pt x="693" y="712"/>
                    <a:pt x="583" y="712"/>
                  </a:cubicBezTo>
                  <a:lnTo>
                    <a:pt x="583" y="712"/>
                  </a:lnTo>
                  <a:cubicBezTo>
                    <a:pt x="468" y="712"/>
                    <a:pt x="347" y="668"/>
                    <a:pt x="221" y="552"/>
                  </a:cubicBezTo>
                  <a:cubicBezTo>
                    <a:pt x="1" y="351"/>
                    <a:pt x="107" y="128"/>
                    <a:pt x="31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6026781" y="3875829"/>
              <a:ext cx="40613" cy="16871"/>
            </a:xfrm>
            <a:custGeom>
              <a:rect b="b" l="l" r="r" t="t"/>
              <a:pathLst>
                <a:path extrusionOk="0" h="442" w="1064">
                  <a:moveTo>
                    <a:pt x="211" y="1"/>
                  </a:moveTo>
                  <a:lnTo>
                    <a:pt x="211" y="1"/>
                  </a:lnTo>
                  <a:cubicBezTo>
                    <a:pt x="4" y="124"/>
                    <a:pt x="1" y="410"/>
                    <a:pt x="162" y="436"/>
                  </a:cubicBezTo>
                  <a:cubicBezTo>
                    <a:pt x="189" y="440"/>
                    <a:pt x="222" y="442"/>
                    <a:pt x="260" y="442"/>
                  </a:cubicBezTo>
                  <a:cubicBezTo>
                    <a:pt x="260" y="442"/>
                    <a:pt x="261" y="442"/>
                    <a:pt x="261" y="442"/>
                  </a:cubicBezTo>
                  <a:lnTo>
                    <a:pt x="261" y="442"/>
                  </a:lnTo>
                  <a:cubicBezTo>
                    <a:pt x="262" y="442"/>
                    <a:pt x="262" y="442"/>
                    <a:pt x="263" y="442"/>
                  </a:cubicBezTo>
                  <a:cubicBezTo>
                    <a:pt x="504" y="442"/>
                    <a:pt x="910" y="359"/>
                    <a:pt x="1064" y="266"/>
                  </a:cubicBezTo>
                  <a:lnTo>
                    <a:pt x="1064" y="266"/>
                  </a:lnTo>
                  <a:cubicBezTo>
                    <a:pt x="910" y="358"/>
                    <a:pt x="503" y="441"/>
                    <a:pt x="261" y="442"/>
                  </a:cubicBezTo>
                  <a:lnTo>
                    <a:pt x="261" y="442"/>
                  </a:lnTo>
                  <a:cubicBezTo>
                    <a:pt x="225" y="442"/>
                    <a:pt x="192" y="440"/>
                    <a:pt x="165" y="436"/>
                  </a:cubicBezTo>
                  <a:cubicBezTo>
                    <a:pt x="4" y="410"/>
                    <a:pt x="4" y="124"/>
                    <a:pt x="21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5549191" y="4061605"/>
              <a:ext cx="5649" cy="2176"/>
            </a:xfrm>
            <a:custGeom>
              <a:rect b="b" l="l" r="r" t="t"/>
              <a:pathLst>
                <a:path extrusionOk="0" h="57" w="148">
                  <a:moveTo>
                    <a:pt x="148" y="1"/>
                  </a:moveTo>
                  <a:lnTo>
                    <a:pt x="148" y="1"/>
                  </a:lnTo>
                  <a:cubicBezTo>
                    <a:pt x="140" y="5"/>
                    <a:pt x="131" y="9"/>
                    <a:pt x="123" y="12"/>
                  </a:cubicBezTo>
                  <a:lnTo>
                    <a:pt x="123" y="12"/>
                  </a:lnTo>
                  <a:cubicBezTo>
                    <a:pt x="131" y="10"/>
                    <a:pt x="139" y="6"/>
                    <a:pt x="148" y="1"/>
                  </a:cubicBezTo>
                  <a:close/>
                  <a:moveTo>
                    <a:pt x="123" y="12"/>
                  </a:moveTo>
                  <a:lnTo>
                    <a:pt x="123" y="12"/>
                  </a:lnTo>
                  <a:cubicBezTo>
                    <a:pt x="115" y="15"/>
                    <a:pt x="106" y="17"/>
                    <a:pt x="97" y="17"/>
                  </a:cubicBezTo>
                  <a:cubicBezTo>
                    <a:pt x="63" y="26"/>
                    <a:pt x="29" y="38"/>
                    <a:pt x="0" y="57"/>
                  </a:cubicBezTo>
                  <a:lnTo>
                    <a:pt x="0" y="57"/>
                  </a:lnTo>
                  <a:cubicBezTo>
                    <a:pt x="29" y="38"/>
                    <a:pt x="63" y="26"/>
                    <a:pt x="97" y="20"/>
                  </a:cubicBezTo>
                  <a:cubicBezTo>
                    <a:pt x="105" y="18"/>
                    <a:pt x="114" y="16"/>
                    <a:pt x="123" y="1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6233207" y="3894380"/>
              <a:ext cx="18932" cy="11566"/>
            </a:xfrm>
            <a:custGeom>
              <a:rect b="b" l="l" r="r" t="t"/>
              <a:pathLst>
                <a:path extrusionOk="0" h="303" w="496">
                  <a:moveTo>
                    <a:pt x="189" y="0"/>
                  </a:moveTo>
                  <a:cubicBezTo>
                    <a:pt x="72" y="73"/>
                    <a:pt x="0" y="174"/>
                    <a:pt x="101" y="224"/>
                  </a:cubicBezTo>
                  <a:cubicBezTo>
                    <a:pt x="204" y="276"/>
                    <a:pt x="299" y="303"/>
                    <a:pt x="377" y="303"/>
                  </a:cubicBezTo>
                  <a:cubicBezTo>
                    <a:pt x="378" y="303"/>
                    <a:pt x="378" y="303"/>
                    <a:pt x="378" y="303"/>
                  </a:cubicBezTo>
                  <a:lnTo>
                    <a:pt x="378" y="303"/>
                  </a:lnTo>
                  <a:cubicBezTo>
                    <a:pt x="379" y="303"/>
                    <a:pt x="379" y="303"/>
                    <a:pt x="380" y="303"/>
                  </a:cubicBezTo>
                  <a:cubicBezTo>
                    <a:pt x="425" y="303"/>
                    <a:pt x="464" y="293"/>
                    <a:pt x="496" y="275"/>
                  </a:cubicBezTo>
                  <a:lnTo>
                    <a:pt x="496" y="275"/>
                  </a:lnTo>
                  <a:cubicBezTo>
                    <a:pt x="463" y="293"/>
                    <a:pt x="424" y="303"/>
                    <a:pt x="378" y="303"/>
                  </a:cubicBezTo>
                  <a:lnTo>
                    <a:pt x="378" y="303"/>
                  </a:lnTo>
                  <a:cubicBezTo>
                    <a:pt x="301" y="302"/>
                    <a:pt x="207" y="276"/>
                    <a:pt x="104" y="224"/>
                  </a:cubicBezTo>
                  <a:cubicBezTo>
                    <a:pt x="3" y="174"/>
                    <a:pt x="72" y="73"/>
                    <a:pt x="18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6499714" y="3483474"/>
              <a:ext cx="305" cy="305"/>
            </a:xfrm>
            <a:custGeom>
              <a:rect b="b" l="l" r="r" t="t"/>
              <a:pathLst>
                <a:path extrusionOk="0" h="8" w="8">
                  <a:moveTo>
                    <a:pt x="1" y="7"/>
                  </a:moveTo>
                  <a:lnTo>
                    <a:pt x="7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6567582" y="3551303"/>
              <a:ext cx="110502" cy="59583"/>
            </a:xfrm>
            <a:custGeom>
              <a:rect b="b" l="l" r="r" t="t"/>
              <a:pathLst>
                <a:path extrusionOk="0" h="1561" w="2895">
                  <a:moveTo>
                    <a:pt x="584" y="1"/>
                  </a:moveTo>
                  <a:cubicBezTo>
                    <a:pt x="527" y="36"/>
                    <a:pt x="496" y="67"/>
                    <a:pt x="496" y="96"/>
                  </a:cubicBezTo>
                  <a:cubicBezTo>
                    <a:pt x="496" y="67"/>
                    <a:pt x="530" y="36"/>
                    <a:pt x="584" y="1"/>
                  </a:cubicBezTo>
                  <a:close/>
                  <a:moveTo>
                    <a:pt x="496" y="96"/>
                  </a:moveTo>
                  <a:lnTo>
                    <a:pt x="496" y="96"/>
                  </a:lnTo>
                  <a:cubicBezTo>
                    <a:pt x="495" y="208"/>
                    <a:pt x="309" y="321"/>
                    <a:pt x="176" y="425"/>
                  </a:cubicBezTo>
                  <a:lnTo>
                    <a:pt x="176" y="425"/>
                  </a:lnTo>
                  <a:cubicBezTo>
                    <a:pt x="309" y="322"/>
                    <a:pt x="495" y="209"/>
                    <a:pt x="496" y="96"/>
                  </a:cubicBezTo>
                  <a:close/>
                  <a:moveTo>
                    <a:pt x="176" y="425"/>
                  </a:moveTo>
                  <a:lnTo>
                    <a:pt x="176" y="425"/>
                  </a:lnTo>
                  <a:cubicBezTo>
                    <a:pt x="73" y="505"/>
                    <a:pt x="1" y="580"/>
                    <a:pt x="76" y="645"/>
                  </a:cubicBezTo>
                  <a:cubicBezTo>
                    <a:pt x="3" y="580"/>
                    <a:pt x="73" y="505"/>
                    <a:pt x="176" y="425"/>
                  </a:cubicBezTo>
                  <a:close/>
                  <a:moveTo>
                    <a:pt x="1225" y="1185"/>
                  </a:moveTo>
                  <a:cubicBezTo>
                    <a:pt x="1192" y="1185"/>
                    <a:pt x="1163" y="1188"/>
                    <a:pt x="1136" y="1194"/>
                  </a:cubicBezTo>
                  <a:cubicBezTo>
                    <a:pt x="1161" y="1189"/>
                    <a:pt x="1190" y="1186"/>
                    <a:pt x="1221" y="1186"/>
                  </a:cubicBezTo>
                  <a:cubicBezTo>
                    <a:pt x="1600" y="1186"/>
                    <a:pt x="2405" y="1560"/>
                    <a:pt x="2895" y="1560"/>
                  </a:cubicBezTo>
                  <a:cubicBezTo>
                    <a:pt x="2406" y="1560"/>
                    <a:pt x="1607" y="1185"/>
                    <a:pt x="1225" y="118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5891581" y="3485764"/>
              <a:ext cx="5573" cy="4275"/>
            </a:xfrm>
            <a:custGeom>
              <a:rect b="b" l="l" r="r" t="t"/>
              <a:pathLst>
                <a:path extrusionOk="0" h="112" w="146">
                  <a:moveTo>
                    <a:pt x="1" y="111"/>
                  </a:moveTo>
                  <a:cubicBezTo>
                    <a:pt x="45" y="83"/>
                    <a:pt x="89" y="39"/>
                    <a:pt x="146" y="1"/>
                  </a:cubicBezTo>
                  <a:cubicBezTo>
                    <a:pt x="89" y="39"/>
                    <a:pt x="45" y="83"/>
                    <a:pt x="1" y="11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6497080" y="3483856"/>
              <a:ext cx="2786" cy="6069"/>
            </a:xfrm>
            <a:custGeom>
              <a:rect b="b" l="l" r="r" t="t"/>
              <a:pathLst>
                <a:path extrusionOk="0" h="159" w="73">
                  <a:moveTo>
                    <a:pt x="67" y="0"/>
                  </a:moveTo>
                  <a:cubicBezTo>
                    <a:pt x="7" y="41"/>
                    <a:pt x="0" y="98"/>
                    <a:pt x="73" y="158"/>
                  </a:cubicBezTo>
                  <a:cubicBezTo>
                    <a:pt x="0" y="98"/>
                    <a:pt x="10" y="41"/>
                    <a:pt x="6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5691682" y="3529737"/>
              <a:ext cx="53667" cy="17520"/>
            </a:xfrm>
            <a:custGeom>
              <a:rect b="b" l="l" r="r" t="t"/>
              <a:pathLst>
                <a:path extrusionOk="0" h="459" w="1406">
                  <a:moveTo>
                    <a:pt x="117" y="295"/>
                  </a:moveTo>
                  <a:cubicBezTo>
                    <a:pt x="1" y="193"/>
                    <a:pt x="29" y="77"/>
                    <a:pt x="159" y="1"/>
                  </a:cubicBezTo>
                  <a:cubicBezTo>
                    <a:pt x="29" y="77"/>
                    <a:pt x="1" y="193"/>
                    <a:pt x="117" y="295"/>
                  </a:cubicBezTo>
                  <a:cubicBezTo>
                    <a:pt x="316" y="459"/>
                    <a:pt x="1134" y="414"/>
                    <a:pt x="1405" y="241"/>
                  </a:cubicBezTo>
                  <a:cubicBezTo>
                    <a:pt x="1134" y="414"/>
                    <a:pt x="316" y="459"/>
                    <a:pt x="117" y="29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8590888" y="4234900"/>
              <a:ext cx="26299" cy="11451"/>
            </a:xfrm>
            <a:custGeom>
              <a:rect b="b" l="l" r="r" t="t"/>
              <a:pathLst>
                <a:path extrusionOk="0" h="300" w="689">
                  <a:moveTo>
                    <a:pt x="688" y="1"/>
                  </a:moveTo>
                  <a:lnTo>
                    <a:pt x="688" y="1"/>
                  </a:lnTo>
                  <a:cubicBezTo>
                    <a:pt x="511" y="100"/>
                    <a:pt x="237" y="197"/>
                    <a:pt x="79" y="266"/>
                  </a:cubicBezTo>
                  <a:lnTo>
                    <a:pt x="79" y="266"/>
                  </a:lnTo>
                  <a:cubicBezTo>
                    <a:pt x="240" y="199"/>
                    <a:pt x="512" y="100"/>
                    <a:pt x="688" y="1"/>
                  </a:cubicBezTo>
                  <a:close/>
                  <a:moveTo>
                    <a:pt x="79" y="266"/>
                  </a:moveTo>
                  <a:lnTo>
                    <a:pt x="79" y="266"/>
                  </a:lnTo>
                  <a:cubicBezTo>
                    <a:pt x="56" y="276"/>
                    <a:pt x="35" y="285"/>
                    <a:pt x="16" y="294"/>
                  </a:cubicBezTo>
                  <a:lnTo>
                    <a:pt x="1" y="300"/>
                  </a:lnTo>
                  <a:lnTo>
                    <a:pt x="1" y="300"/>
                  </a:lnTo>
                  <a:lnTo>
                    <a:pt x="20" y="294"/>
                  </a:lnTo>
                  <a:cubicBezTo>
                    <a:pt x="37" y="285"/>
                    <a:pt x="57" y="276"/>
                    <a:pt x="79" y="2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5741075" y="3472634"/>
              <a:ext cx="25841" cy="2099"/>
            </a:xfrm>
            <a:custGeom>
              <a:rect b="b" l="l" r="r" t="t"/>
              <a:pathLst>
                <a:path extrusionOk="0" h="55" w="677">
                  <a:moveTo>
                    <a:pt x="676" y="1"/>
                  </a:moveTo>
                  <a:cubicBezTo>
                    <a:pt x="658" y="12"/>
                    <a:pt x="634" y="21"/>
                    <a:pt x="606" y="28"/>
                  </a:cubicBezTo>
                  <a:lnTo>
                    <a:pt x="606" y="28"/>
                  </a:lnTo>
                  <a:cubicBezTo>
                    <a:pt x="634" y="21"/>
                    <a:pt x="658" y="12"/>
                    <a:pt x="676" y="1"/>
                  </a:cubicBezTo>
                  <a:close/>
                  <a:moveTo>
                    <a:pt x="606" y="28"/>
                  </a:moveTo>
                  <a:lnTo>
                    <a:pt x="606" y="28"/>
                  </a:lnTo>
                  <a:cubicBezTo>
                    <a:pt x="550" y="41"/>
                    <a:pt x="478" y="47"/>
                    <a:pt x="401" y="47"/>
                  </a:cubicBezTo>
                  <a:cubicBezTo>
                    <a:pt x="322" y="47"/>
                    <a:pt x="237" y="41"/>
                    <a:pt x="159" y="32"/>
                  </a:cubicBezTo>
                  <a:lnTo>
                    <a:pt x="159" y="32"/>
                  </a:lnTo>
                  <a:cubicBezTo>
                    <a:pt x="236" y="42"/>
                    <a:pt x="319" y="48"/>
                    <a:pt x="397" y="48"/>
                  </a:cubicBezTo>
                  <a:cubicBezTo>
                    <a:pt x="475" y="48"/>
                    <a:pt x="549" y="42"/>
                    <a:pt x="606" y="28"/>
                  </a:cubicBezTo>
                  <a:close/>
                  <a:moveTo>
                    <a:pt x="111" y="27"/>
                  </a:moveTo>
                  <a:cubicBezTo>
                    <a:pt x="73" y="27"/>
                    <a:pt x="36" y="37"/>
                    <a:pt x="1" y="54"/>
                  </a:cubicBezTo>
                  <a:cubicBezTo>
                    <a:pt x="37" y="36"/>
                    <a:pt x="74" y="28"/>
                    <a:pt x="112" y="28"/>
                  </a:cubicBezTo>
                  <a:cubicBezTo>
                    <a:pt x="128" y="28"/>
                    <a:pt x="143" y="29"/>
                    <a:pt x="159" y="32"/>
                  </a:cubicBezTo>
                  <a:cubicBezTo>
                    <a:pt x="143" y="28"/>
                    <a:pt x="127" y="27"/>
                    <a:pt x="111" y="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5724852" y="3466526"/>
              <a:ext cx="1641" cy="4237"/>
            </a:xfrm>
            <a:custGeom>
              <a:rect b="b" l="l" r="r" t="t"/>
              <a:pathLst>
                <a:path extrusionOk="0" h="111" w="43">
                  <a:moveTo>
                    <a:pt x="42" y="1"/>
                  </a:moveTo>
                  <a:lnTo>
                    <a:pt x="42" y="1"/>
                  </a:lnTo>
                  <a:cubicBezTo>
                    <a:pt x="12" y="19"/>
                    <a:pt x="0" y="41"/>
                    <a:pt x="16" y="63"/>
                  </a:cubicBezTo>
                  <a:cubicBezTo>
                    <a:pt x="31" y="79"/>
                    <a:pt x="28" y="101"/>
                    <a:pt x="12" y="110"/>
                  </a:cubicBezTo>
                  <a:cubicBezTo>
                    <a:pt x="28" y="101"/>
                    <a:pt x="31" y="79"/>
                    <a:pt x="19" y="63"/>
                  </a:cubicBezTo>
                  <a:cubicBezTo>
                    <a:pt x="0" y="41"/>
                    <a:pt x="12" y="19"/>
                    <a:pt x="4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5726646" y="3519278"/>
              <a:ext cx="1832" cy="5802"/>
            </a:xfrm>
            <a:custGeom>
              <a:rect b="b" l="l" r="r" t="t"/>
              <a:pathLst>
                <a:path extrusionOk="0" h="152" w="48">
                  <a:moveTo>
                    <a:pt x="44" y="0"/>
                  </a:moveTo>
                  <a:cubicBezTo>
                    <a:pt x="25" y="10"/>
                    <a:pt x="19" y="22"/>
                    <a:pt x="25" y="38"/>
                  </a:cubicBezTo>
                  <a:cubicBezTo>
                    <a:pt x="44" y="92"/>
                    <a:pt x="38" y="130"/>
                    <a:pt x="0" y="152"/>
                  </a:cubicBezTo>
                  <a:cubicBezTo>
                    <a:pt x="38" y="130"/>
                    <a:pt x="48" y="92"/>
                    <a:pt x="25" y="35"/>
                  </a:cubicBezTo>
                  <a:cubicBezTo>
                    <a:pt x="22" y="22"/>
                    <a:pt x="25" y="10"/>
                    <a:pt x="4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5771077" y="3494085"/>
              <a:ext cx="29353" cy="21719"/>
            </a:xfrm>
            <a:custGeom>
              <a:rect b="b" l="l" r="r" t="t"/>
              <a:pathLst>
                <a:path extrusionOk="0" h="569" w="769">
                  <a:moveTo>
                    <a:pt x="714" y="1"/>
                  </a:moveTo>
                  <a:lnTo>
                    <a:pt x="714" y="1"/>
                  </a:lnTo>
                  <a:cubicBezTo>
                    <a:pt x="765" y="184"/>
                    <a:pt x="1" y="383"/>
                    <a:pt x="238" y="569"/>
                  </a:cubicBezTo>
                  <a:cubicBezTo>
                    <a:pt x="4" y="383"/>
                    <a:pt x="768" y="184"/>
                    <a:pt x="71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5857876" y="3496986"/>
              <a:ext cx="40193" cy="9046"/>
            </a:xfrm>
            <a:custGeom>
              <a:rect b="b" l="l" r="r" t="t"/>
              <a:pathLst>
                <a:path extrusionOk="0" h="237" w="1053">
                  <a:moveTo>
                    <a:pt x="76" y="0"/>
                  </a:moveTo>
                  <a:cubicBezTo>
                    <a:pt x="56" y="12"/>
                    <a:pt x="41" y="25"/>
                    <a:pt x="30" y="39"/>
                  </a:cubicBezTo>
                  <a:lnTo>
                    <a:pt x="30" y="39"/>
                  </a:lnTo>
                  <a:cubicBezTo>
                    <a:pt x="41" y="26"/>
                    <a:pt x="57" y="13"/>
                    <a:pt x="76" y="0"/>
                  </a:cubicBezTo>
                  <a:close/>
                  <a:moveTo>
                    <a:pt x="30" y="39"/>
                  </a:moveTo>
                  <a:cubicBezTo>
                    <a:pt x="5" y="66"/>
                    <a:pt x="0" y="94"/>
                    <a:pt x="28" y="127"/>
                  </a:cubicBezTo>
                  <a:cubicBezTo>
                    <a:pt x="3" y="97"/>
                    <a:pt x="6" y="67"/>
                    <a:pt x="30" y="39"/>
                  </a:cubicBezTo>
                  <a:close/>
                  <a:moveTo>
                    <a:pt x="28" y="127"/>
                  </a:moveTo>
                  <a:cubicBezTo>
                    <a:pt x="104" y="211"/>
                    <a:pt x="253" y="237"/>
                    <a:pt x="426" y="237"/>
                  </a:cubicBezTo>
                  <a:cubicBezTo>
                    <a:pt x="427" y="237"/>
                    <a:pt x="427" y="237"/>
                    <a:pt x="427" y="237"/>
                  </a:cubicBezTo>
                  <a:lnTo>
                    <a:pt x="427" y="237"/>
                  </a:lnTo>
                  <a:cubicBezTo>
                    <a:pt x="427" y="237"/>
                    <a:pt x="427" y="237"/>
                    <a:pt x="428" y="237"/>
                  </a:cubicBezTo>
                  <a:cubicBezTo>
                    <a:pt x="630" y="237"/>
                    <a:pt x="865" y="201"/>
                    <a:pt x="1053" y="180"/>
                  </a:cubicBezTo>
                  <a:lnTo>
                    <a:pt x="1053" y="180"/>
                  </a:lnTo>
                  <a:cubicBezTo>
                    <a:pt x="866" y="201"/>
                    <a:pt x="630" y="237"/>
                    <a:pt x="427" y="237"/>
                  </a:cubicBezTo>
                  <a:lnTo>
                    <a:pt x="427" y="237"/>
                  </a:lnTo>
                  <a:cubicBezTo>
                    <a:pt x="254" y="237"/>
                    <a:pt x="105" y="211"/>
                    <a:pt x="28" y="1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5750617" y="3530233"/>
              <a:ext cx="19658" cy="4008"/>
            </a:xfrm>
            <a:custGeom>
              <a:rect b="b" l="l" r="r" t="t"/>
              <a:pathLst>
                <a:path extrusionOk="0" h="105" w="515">
                  <a:moveTo>
                    <a:pt x="515" y="1"/>
                  </a:moveTo>
                  <a:cubicBezTo>
                    <a:pt x="388" y="67"/>
                    <a:pt x="152" y="13"/>
                    <a:pt x="0" y="105"/>
                  </a:cubicBezTo>
                  <a:cubicBezTo>
                    <a:pt x="152" y="16"/>
                    <a:pt x="388" y="67"/>
                    <a:pt x="51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7658763" y="3842544"/>
              <a:ext cx="24238" cy="8550"/>
            </a:xfrm>
            <a:custGeom>
              <a:rect b="b" l="l" r="r" t="t"/>
              <a:pathLst>
                <a:path extrusionOk="0" h="224" w="635">
                  <a:moveTo>
                    <a:pt x="120" y="1"/>
                  </a:moveTo>
                  <a:cubicBezTo>
                    <a:pt x="26" y="67"/>
                    <a:pt x="0" y="143"/>
                    <a:pt x="142" y="190"/>
                  </a:cubicBezTo>
                  <a:cubicBezTo>
                    <a:pt x="0" y="143"/>
                    <a:pt x="29" y="67"/>
                    <a:pt x="120" y="1"/>
                  </a:cubicBezTo>
                  <a:close/>
                  <a:moveTo>
                    <a:pt x="634" y="146"/>
                  </a:moveTo>
                  <a:lnTo>
                    <a:pt x="634" y="146"/>
                  </a:lnTo>
                  <a:cubicBezTo>
                    <a:pt x="563" y="201"/>
                    <a:pt x="460" y="224"/>
                    <a:pt x="357" y="224"/>
                  </a:cubicBezTo>
                  <a:lnTo>
                    <a:pt x="357" y="224"/>
                  </a:lnTo>
                  <a:cubicBezTo>
                    <a:pt x="282" y="224"/>
                    <a:pt x="206" y="211"/>
                    <a:pt x="142" y="190"/>
                  </a:cubicBezTo>
                  <a:lnTo>
                    <a:pt x="142" y="190"/>
                  </a:lnTo>
                  <a:cubicBezTo>
                    <a:pt x="205" y="212"/>
                    <a:pt x="280" y="224"/>
                    <a:pt x="356" y="224"/>
                  </a:cubicBezTo>
                  <a:cubicBezTo>
                    <a:pt x="356" y="224"/>
                    <a:pt x="357" y="224"/>
                    <a:pt x="357" y="224"/>
                  </a:cubicBezTo>
                  <a:lnTo>
                    <a:pt x="357" y="224"/>
                  </a:lnTo>
                  <a:cubicBezTo>
                    <a:pt x="357" y="224"/>
                    <a:pt x="357" y="224"/>
                    <a:pt x="357" y="224"/>
                  </a:cubicBezTo>
                  <a:cubicBezTo>
                    <a:pt x="461" y="224"/>
                    <a:pt x="563" y="201"/>
                    <a:pt x="634" y="14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6647320" y="3509277"/>
              <a:ext cx="7138" cy="1603"/>
            </a:xfrm>
            <a:custGeom>
              <a:rect b="b" l="l" r="r" t="t"/>
              <a:pathLst>
                <a:path extrusionOk="0" h="42" w="187">
                  <a:moveTo>
                    <a:pt x="187" y="0"/>
                  </a:moveTo>
                  <a:cubicBezTo>
                    <a:pt x="127" y="26"/>
                    <a:pt x="64" y="38"/>
                    <a:pt x="1" y="41"/>
                  </a:cubicBezTo>
                  <a:cubicBezTo>
                    <a:pt x="64" y="41"/>
                    <a:pt x="127" y="26"/>
                    <a:pt x="18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6994099" y="3828078"/>
              <a:ext cx="2710" cy="2825"/>
            </a:xfrm>
            <a:custGeom>
              <a:rect b="b" l="l" r="r" t="t"/>
              <a:pathLst>
                <a:path extrusionOk="0" h="74" w="71">
                  <a:moveTo>
                    <a:pt x="70" y="1"/>
                  </a:moveTo>
                  <a:lnTo>
                    <a:pt x="70" y="1"/>
                  </a:lnTo>
                  <a:cubicBezTo>
                    <a:pt x="51" y="33"/>
                    <a:pt x="29" y="55"/>
                    <a:pt x="1" y="74"/>
                  </a:cubicBezTo>
                  <a:cubicBezTo>
                    <a:pt x="29" y="55"/>
                    <a:pt x="54" y="33"/>
                    <a:pt x="7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6578880" y="3530500"/>
              <a:ext cx="62179" cy="15688"/>
            </a:xfrm>
            <a:custGeom>
              <a:rect b="b" l="l" r="r" t="t"/>
              <a:pathLst>
                <a:path extrusionOk="0" h="411" w="1629">
                  <a:moveTo>
                    <a:pt x="1628" y="0"/>
                  </a:moveTo>
                  <a:cubicBezTo>
                    <a:pt x="1317" y="76"/>
                    <a:pt x="291" y="231"/>
                    <a:pt x="1" y="410"/>
                  </a:cubicBezTo>
                  <a:cubicBezTo>
                    <a:pt x="294" y="231"/>
                    <a:pt x="1317" y="76"/>
                    <a:pt x="162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6684422" y="3611154"/>
              <a:ext cx="72599" cy="43819"/>
            </a:xfrm>
            <a:custGeom>
              <a:rect b="b" l="l" r="r" t="t"/>
              <a:pathLst>
                <a:path extrusionOk="0" h="1148" w="1902">
                  <a:moveTo>
                    <a:pt x="809" y="1"/>
                  </a:moveTo>
                  <a:cubicBezTo>
                    <a:pt x="757" y="36"/>
                    <a:pt x="717" y="102"/>
                    <a:pt x="711" y="229"/>
                  </a:cubicBezTo>
                  <a:cubicBezTo>
                    <a:pt x="695" y="687"/>
                    <a:pt x="1" y="955"/>
                    <a:pt x="272" y="1110"/>
                  </a:cubicBezTo>
                  <a:cubicBezTo>
                    <a:pt x="319" y="1136"/>
                    <a:pt x="384" y="1147"/>
                    <a:pt x="463" y="1147"/>
                  </a:cubicBezTo>
                  <a:cubicBezTo>
                    <a:pt x="809" y="1147"/>
                    <a:pt x="1416" y="942"/>
                    <a:pt x="1862" y="942"/>
                  </a:cubicBezTo>
                  <a:cubicBezTo>
                    <a:pt x="1875" y="942"/>
                    <a:pt x="1888" y="942"/>
                    <a:pt x="1901" y="943"/>
                  </a:cubicBezTo>
                  <a:cubicBezTo>
                    <a:pt x="1886" y="942"/>
                    <a:pt x="1871" y="942"/>
                    <a:pt x="1855" y="942"/>
                  </a:cubicBezTo>
                  <a:cubicBezTo>
                    <a:pt x="1413" y="942"/>
                    <a:pt x="813" y="1145"/>
                    <a:pt x="467" y="1145"/>
                  </a:cubicBezTo>
                  <a:cubicBezTo>
                    <a:pt x="387" y="1145"/>
                    <a:pt x="320" y="1134"/>
                    <a:pt x="272" y="1107"/>
                  </a:cubicBezTo>
                  <a:cubicBezTo>
                    <a:pt x="4" y="955"/>
                    <a:pt x="695" y="687"/>
                    <a:pt x="714" y="229"/>
                  </a:cubicBezTo>
                  <a:cubicBezTo>
                    <a:pt x="717" y="102"/>
                    <a:pt x="757" y="36"/>
                    <a:pt x="80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7588987" y="3780670"/>
              <a:ext cx="85195" cy="34086"/>
            </a:xfrm>
            <a:custGeom>
              <a:rect b="b" l="l" r="r" t="t"/>
              <a:pathLst>
                <a:path extrusionOk="0" h="893" w="2232">
                  <a:moveTo>
                    <a:pt x="1656" y="688"/>
                  </a:moveTo>
                  <a:cubicBezTo>
                    <a:pt x="1640" y="688"/>
                    <a:pt x="1623" y="691"/>
                    <a:pt x="1604" y="697"/>
                  </a:cubicBezTo>
                  <a:cubicBezTo>
                    <a:pt x="1515" y="726"/>
                    <a:pt x="1372" y="780"/>
                    <a:pt x="1224" y="823"/>
                  </a:cubicBezTo>
                  <a:lnTo>
                    <a:pt x="1224" y="823"/>
                  </a:lnTo>
                  <a:cubicBezTo>
                    <a:pt x="1373" y="780"/>
                    <a:pt x="1517" y="726"/>
                    <a:pt x="1607" y="697"/>
                  </a:cubicBezTo>
                  <a:cubicBezTo>
                    <a:pt x="1625" y="691"/>
                    <a:pt x="1642" y="688"/>
                    <a:pt x="1657" y="688"/>
                  </a:cubicBezTo>
                  <a:lnTo>
                    <a:pt x="1657" y="688"/>
                  </a:lnTo>
                  <a:cubicBezTo>
                    <a:pt x="1657" y="688"/>
                    <a:pt x="1656" y="688"/>
                    <a:pt x="1656" y="688"/>
                  </a:cubicBezTo>
                  <a:close/>
                  <a:moveTo>
                    <a:pt x="1659" y="688"/>
                  </a:moveTo>
                  <a:cubicBezTo>
                    <a:pt x="1658" y="688"/>
                    <a:pt x="1658" y="688"/>
                    <a:pt x="1657" y="688"/>
                  </a:cubicBezTo>
                  <a:lnTo>
                    <a:pt x="1657" y="688"/>
                  </a:lnTo>
                  <a:cubicBezTo>
                    <a:pt x="1787" y="689"/>
                    <a:pt x="1843" y="873"/>
                    <a:pt x="2002" y="873"/>
                  </a:cubicBezTo>
                  <a:cubicBezTo>
                    <a:pt x="2052" y="873"/>
                    <a:pt x="2112" y="855"/>
                    <a:pt x="2188" y="807"/>
                  </a:cubicBezTo>
                  <a:cubicBezTo>
                    <a:pt x="2204" y="798"/>
                    <a:pt x="2216" y="789"/>
                    <a:pt x="2232" y="782"/>
                  </a:cubicBezTo>
                  <a:lnTo>
                    <a:pt x="2232" y="782"/>
                  </a:lnTo>
                  <a:cubicBezTo>
                    <a:pt x="2216" y="789"/>
                    <a:pt x="2204" y="798"/>
                    <a:pt x="2191" y="804"/>
                  </a:cubicBezTo>
                  <a:cubicBezTo>
                    <a:pt x="2115" y="853"/>
                    <a:pt x="2054" y="871"/>
                    <a:pt x="2004" y="871"/>
                  </a:cubicBezTo>
                  <a:cubicBezTo>
                    <a:pt x="1845" y="871"/>
                    <a:pt x="1789" y="688"/>
                    <a:pt x="1659" y="688"/>
                  </a:cubicBezTo>
                  <a:close/>
                  <a:moveTo>
                    <a:pt x="66" y="0"/>
                  </a:moveTo>
                  <a:lnTo>
                    <a:pt x="66" y="0"/>
                  </a:lnTo>
                  <a:cubicBezTo>
                    <a:pt x="1" y="189"/>
                    <a:pt x="20" y="353"/>
                    <a:pt x="193" y="441"/>
                  </a:cubicBezTo>
                  <a:cubicBezTo>
                    <a:pt x="449" y="567"/>
                    <a:pt x="540" y="697"/>
                    <a:pt x="689" y="842"/>
                  </a:cubicBezTo>
                  <a:cubicBezTo>
                    <a:pt x="724" y="878"/>
                    <a:pt x="783" y="892"/>
                    <a:pt x="855" y="892"/>
                  </a:cubicBezTo>
                  <a:cubicBezTo>
                    <a:pt x="960" y="892"/>
                    <a:pt x="1094" y="862"/>
                    <a:pt x="1224" y="823"/>
                  </a:cubicBezTo>
                  <a:lnTo>
                    <a:pt x="1224" y="823"/>
                  </a:lnTo>
                  <a:cubicBezTo>
                    <a:pt x="1095" y="861"/>
                    <a:pt x="961" y="891"/>
                    <a:pt x="857" y="891"/>
                  </a:cubicBezTo>
                  <a:cubicBezTo>
                    <a:pt x="785" y="891"/>
                    <a:pt x="727" y="877"/>
                    <a:pt x="692" y="842"/>
                  </a:cubicBezTo>
                  <a:cubicBezTo>
                    <a:pt x="543" y="697"/>
                    <a:pt x="455" y="567"/>
                    <a:pt x="196" y="438"/>
                  </a:cubicBezTo>
                  <a:cubicBezTo>
                    <a:pt x="23" y="353"/>
                    <a:pt x="1" y="189"/>
                    <a:pt x="6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6527083" y="3552754"/>
              <a:ext cx="20993" cy="14047"/>
            </a:xfrm>
            <a:custGeom>
              <a:rect b="b" l="l" r="r" t="t"/>
              <a:pathLst>
                <a:path extrusionOk="0" h="368" w="550">
                  <a:moveTo>
                    <a:pt x="0" y="1"/>
                  </a:moveTo>
                  <a:cubicBezTo>
                    <a:pt x="183" y="77"/>
                    <a:pt x="168" y="279"/>
                    <a:pt x="550" y="367"/>
                  </a:cubicBezTo>
                  <a:cubicBezTo>
                    <a:pt x="168" y="276"/>
                    <a:pt x="183" y="7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0"/>
            <p:cNvSpPr/>
            <p:nvPr/>
          </p:nvSpPr>
          <p:spPr>
            <a:xfrm>
              <a:off x="6554298" y="3495192"/>
              <a:ext cx="11489" cy="21108"/>
            </a:xfrm>
            <a:custGeom>
              <a:rect b="b" l="l" r="r" t="t"/>
              <a:pathLst>
                <a:path extrusionOk="0" h="553" w="301">
                  <a:moveTo>
                    <a:pt x="142" y="0"/>
                  </a:moveTo>
                  <a:cubicBezTo>
                    <a:pt x="16" y="73"/>
                    <a:pt x="1" y="145"/>
                    <a:pt x="130" y="208"/>
                  </a:cubicBezTo>
                  <a:cubicBezTo>
                    <a:pt x="4" y="145"/>
                    <a:pt x="16" y="73"/>
                    <a:pt x="142" y="0"/>
                  </a:cubicBezTo>
                  <a:close/>
                  <a:moveTo>
                    <a:pt x="130" y="208"/>
                  </a:moveTo>
                  <a:cubicBezTo>
                    <a:pt x="297" y="294"/>
                    <a:pt x="247" y="458"/>
                    <a:pt x="111" y="552"/>
                  </a:cubicBezTo>
                  <a:cubicBezTo>
                    <a:pt x="247" y="458"/>
                    <a:pt x="301" y="294"/>
                    <a:pt x="130" y="20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0"/>
            <p:cNvSpPr/>
            <p:nvPr/>
          </p:nvSpPr>
          <p:spPr>
            <a:xfrm>
              <a:off x="7020132" y="3838689"/>
              <a:ext cx="534" cy="305"/>
            </a:xfrm>
            <a:custGeom>
              <a:rect b="b" l="l" r="r" t="t"/>
              <a:pathLst>
                <a:path extrusionOk="0" h="8" w="14">
                  <a:moveTo>
                    <a:pt x="13" y="1"/>
                  </a:moveTo>
                  <a:lnTo>
                    <a:pt x="1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0"/>
            <p:cNvSpPr/>
            <p:nvPr/>
          </p:nvSpPr>
          <p:spPr>
            <a:xfrm>
              <a:off x="6771069" y="3600696"/>
              <a:ext cx="8817" cy="8970"/>
            </a:xfrm>
            <a:custGeom>
              <a:rect b="b" l="l" r="r" t="t"/>
              <a:pathLst>
                <a:path extrusionOk="0" h="235" w="231">
                  <a:moveTo>
                    <a:pt x="231" y="0"/>
                  </a:moveTo>
                  <a:cubicBezTo>
                    <a:pt x="166" y="38"/>
                    <a:pt x="113" y="94"/>
                    <a:pt x="70" y="156"/>
                  </a:cubicBezTo>
                  <a:cubicBezTo>
                    <a:pt x="54" y="187"/>
                    <a:pt x="32" y="213"/>
                    <a:pt x="1" y="235"/>
                  </a:cubicBezTo>
                  <a:cubicBezTo>
                    <a:pt x="32" y="213"/>
                    <a:pt x="54" y="187"/>
                    <a:pt x="73" y="156"/>
                  </a:cubicBezTo>
                  <a:cubicBezTo>
                    <a:pt x="114" y="94"/>
                    <a:pt x="166" y="38"/>
                    <a:pt x="23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0"/>
            <p:cNvSpPr/>
            <p:nvPr/>
          </p:nvSpPr>
          <p:spPr>
            <a:xfrm>
              <a:off x="6761297" y="3576381"/>
              <a:ext cx="2710" cy="4848"/>
            </a:xfrm>
            <a:custGeom>
              <a:rect b="b" l="l" r="r" t="t"/>
              <a:pathLst>
                <a:path extrusionOk="0" h="127" w="71">
                  <a:moveTo>
                    <a:pt x="36" y="61"/>
                  </a:moveTo>
                  <a:cubicBezTo>
                    <a:pt x="36" y="35"/>
                    <a:pt x="48" y="13"/>
                    <a:pt x="70" y="1"/>
                  </a:cubicBezTo>
                  <a:cubicBezTo>
                    <a:pt x="48" y="13"/>
                    <a:pt x="36" y="35"/>
                    <a:pt x="36" y="61"/>
                  </a:cubicBezTo>
                  <a:cubicBezTo>
                    <a:pt x="33" y="86"/>
                    <a:pt x="20" y="108"/>
                    <a:pt x="1" y="127"/>
                  </a:cubicBezTo>
                  <a:cubicBezTo>
                    <a:pt x="20" y="108"/>
                    <a:pt x="33" y="86"/>
                    <a:pt x="36" y="6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0"/>
            <p:cNvSpPr/>
            <p:nvPr/>
          </p:nvSpPr>
          <p:spPr>
            <a:xfrm>
              <a:off x="6728165" y="3588138"/>
              <a:ext cx="9313" cy="20803"/>
            </a:xfrm>
            <a:custGeom>
              <a:rect b="b" l="l" r="r" t="t"/>
              <a:pathLst>
                <a:path extrusionOk="0" h="545" w="244">
                  <a:moveTo>
                    <a:pt x="244" y="0"/>
                  </a:moveTo>
                  <a:cubicBezTo>
                    <a:pt x="235" y="195"/>
                    <a:pt x="7" y="287"/>
                    <a:pt x="23" y="485"/>
                  </a:cubicBezTo>
                  <a:cubicBezTo>
                    <a:pt x="29" y="507"/>
                    <a:pt x="20" y="532"/>
                    <a:pt x="1" y="545"/>
                  </a:cubicBezTo>
                  <a:cubicBezTo>
                    <a:pt x="20" y="532"/>
                    <a:pt x="29" y="507"/>
                    <a:pt x="26" y="485"/>
                  </a:cubicBezTo>
                  <a:cubicBezTo>
                    <a:pt x="8" y="287"/>
                    <a:pt x="235" y="195"/>
                    <a:pt x="24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0"/>
            <p:cNvSpPr/>
            <p:nvPr/>
          </p:nvSpPr>
          <p:spPr>
            <a:xfrm>
              <a:off x="6760725" y="3581572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0"/>
            <p:cNvSpPr/>
            <p:nvPr/>
          </p:nvSpPr>
          <p:spPr>
            <a:xfrm>
              <a:off x="7671321" y="3864989"/>
              <a:ext cx="71111" cy="22711"/>
            </a:xfrm>
            <a:custGeom>
              <a:rect b="b" l="l" r="r" t="t"/>
              <a:pathLst>
                <a:path extrusionOk="0" h="595" w="1863">
                  <a:moveTo>
                    <a:pt x="261" y="0"/>
                  </a:moveTo>
                  <a:lnTo>
                    <a:pt x="261" y="0"/>
                  </a:lnTo>
                  <a:cubicBezTo>
                    <a:pt x="94" y="109"/>
                    <a:pt x="0" y="234"/>
                    <a:pt x="31" y="281"/>
                  </a:cubicBezTo>
                  <a:cubicBezTo>
                    <a:pt x="62" y="325"/>
                    <a:pt x="133" y="365"/>
                    <a:pt x="231" y="401"/>
                  </a:cubicBezTo>
                  <a:lnTo>
                    <a:pt x="231" y="401"/>
                  </a:lnTo>
                  <a:cubicBezTo>
                    <a:pt x="135" y="365"/>
                    <a:pt x="65" y="325"/>
                    <a:pt x="34" y="281"/>
                  </a:cubicBezTo>
                  <a:cubicBezTo>
                    <a:pt x="0" y="234"/>
                    <a:pt x="94" y="109"/>
                    <a:pt x="261" y="0"/>
                  </a:cubicBezTo>
                  <a:close/>
                  <a:moveTo>
                    <a:pt x="231" y="401"/>
                  </a:moveTo>
                  <a:lnTo>
                    <a:pt x="231" y="401"/>
                  </a:lnTo>
                  <a:cubicBezTo>
                    <a:pt x="557" y="523"/>
                    <a:pt x="1184" y="595"/>
                    <a:pt x="1580" y="595"/>
                  </a:cubicBezTo>
                  <a:cubicBezTo>
                    <a:pt x="1701" y="595"/>
                    <a:pt x="1800" y="588"/>
                    <a:pt x="1862" y="574"/>
                  </a:cubicBezTo>
                  <a:lnTo>
                    <a:pt x="1862" y="574"/>
                  </a:lnTo>
                  <a:cubicBezTo>
                    <a:pt x="1800" y="588"/>
                    <a:pt x="1702" y="595"/>
                    <a:pt x="1583" y="595"/>
                  </a:cubicBezTo>
                  <a:cubicBezTo>
                    <a:pt x="1188" y="595"/>
                    <a:pt x="559" y="522"/>
                    <a:pt x="231" y="4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0"/>
            <p:cNvSpPr/>
            <p:nvPr/>
          </p:nvSpPr>
          <p:spPr>
            <a:xfrm>
              <a:off x="5693247" y="3474199"/>
              <a:ext cx="41376" cy="8703"/>
            </a:xfrm>
            <a:custGeom>
              <a:rect b="b" l="l" r="r" t="t"/>
              <a:pathLst>
                <a:path extrusionOk="0" h="228" w="1084">
                  <a:moveTo>
                    <a:pt x="10" y="1"/>
                  </a:moveTo>
                  <a:cubicBezTo>
                    <a:pt x="1" y="4"/>
                    <a:pt x="1" y="7"/>
                    <a:pt x="1" y="10"/>
                  </a:cubicBezTo>
                  <a:cubicBezTo>
                    <a:pt x="1" y="7"/>
                    <a:pt x="4" y="4"/>
                    <a:pt x="10" y="1"/>
                  </a:cubicBezTo>
                  <a:close/>
                  <a:moveTo>
                    <a:pt x="1" y="10"/>
                  </a:moveTo>
                  <a:cubicBezTo>
                    <a:pt x="39" y="121"/>
                    <a:pt x="370" y="228"/>
                    <a:pt x="809" y="228"/>
                  </a:cubicBezTo>
                  <a:cubicBezTo>
                    <a:pt x="370" y="228"/>
                    <a:pt x="39" y="117"/>
                    <a:pt x="1" y="10"/>
                  </a:cubicBezTo>
                  <a:close/>
                  <a:moveTo>
                    <a:pt x="1083" y="168"/>
                  </a:moveTo>
                  <a:lnTo>
                    <a:pt x="1083" y="168"/>
                  </a:lnTo>
                  <a:cubicBezTo>
                    <a:pt x="1026" y="203"/>
                    <a:pt x="944" y="228"/>
                    <a:pt x="809" y="228"/>
                  </a:cubicBezTo>
                  <a:cubicBezTo>
                    <a:pt x="948" y="228"/>
                    <a:pt x="1026" y="203"/>
                    <a:pt x="1083" y="16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6981465" y="3835559"/>
              <a:ext cx="37941" cy="8550"/>
            </a:xfrm>
            <a:custGeom>
              <a:rect b="b" l="l" r="r" t="t"/>
              <a:pathLst>
                <a:path extrusionOk="0" h="224" w="994">
                  <a:moveTo>
                    <a:pt x="57" y="1"/>
                  </a:moveTo>
                  <a:cubicBezTo>
                    <a:pt x="19" y="26"/>
                    <a:pt x="0" y="58"/>
                    <a:pt x="35" y="99"/>
                  </a:cubicBezTo>
                  <a:cubicBezTo>
                    <a:pt x="3" y="58"/>
                    <a:pt x="19" y="26"/>
                    <a:pt x="57" y="1"/>
                  </a:cubicBezTo>
                  <a:close/>
                  <a:moveTo>
                    <a:pt x="35" y="99"/>
                  </a:moveTo>
                  <a:cubicBezTo>
                    <a:pt x="100" y="185"/>
                    <a:pt x="262" y="223"/>
                    <a:pt x="442" y="223"/>
                  </a:cubicBezTo>
                  <a:cubicBezTo>
                    <a:pt x="443" y="223"/>
                    <a:pt x="443" y="223"/>
                    <a:pt x="443" y="223"/>
                  </a:cubicBezTo>
                  <a:lnTo>
                    <a:pt x="443" y="223"/>
                  </a:lnTo>
                  <a:cubicBezTo>
                    <a:pt x="443" y="223"/>
                    <a:pt x="443" y="223"/>
                    <a:pt x="444" y="223"/>
                  </a:cubicBezTo>
                  <a:cubicBezTo>
                    <a:pt x="637" y="223"/>
                    <a:pt x="853" y="179"/>
                    <a:pt x="993" y="102"/>
                  </a:cubicBezTo>
                  <a:lnTo>
                    <a:pt x="993" y="102"/>
                  </a:lnTo>
                  <a:cubicBezTo>
                    <a:pt x="853" y="179"/>
                    <a:pt x="637" y="223"/>
                    <a:pt x="443" y="223"/>
                  </a:cubicBezTo>
                  <a:lnTo>
                    <a:pt x="443" y="223"/>
                  </a:lnTo>
                  <a:cubicBezTo>
                    <a:pt x="263" y="223"/>
                    <a:pt x="102" y="185"/>
                    <a:pt x="35" y="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0"/>
            <p:cNvSpPr/>
            <p:nvPr/>
          </p:nvSpPr>
          <p:spPr>
            <a:xfrm>
              <a:off x="7568032" y="4559387"/>
              <a:ext cx="24505" cy="14848"/>
            </a:xfrm>
            <a:custGeom>
              <a:rect b="b" l="l" r="r" t="t"/>
              <a:pathLst>
                <a:path extrusionOk="0" h="389" w="642">
                  <a:moveTo>
                    <a:pt x="0" y="388"/>
                  </a:moveTo>
                  <a:cubicBezTo>
                    <a:pt x="22" y="354"/>
                    <a:pt x="54" y="332"/>
                    <a:pt x="92" y="316"/>
                  </a:cubicBezTo>
                  <a:cubicBezTo>
                    <a:pt x="202" y="272"/>
                    <a:pt x="433" y="126"/>
                    <a:pt x="641" y="0"/>
                  </a:cubicBezTo>
                  <a:cubicBezTo>
                    <a:pt x="433" y="126"/>
                    <a:pt x="202" y="272"/>
                    <a:pt x="92" y="316"/>
                  </a:cubicBezTo>
                  <a:cubicBezTo>
                    <a:pt x="54" y="332"/>
                    <a:pt x="22" y="354"/>
                    <a:pt x="0" y="38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0"/>
            <p:cNvSpPr/>
            <p:nvPr/>
          </p:nvSpPr>
          <p:spPr>
            <a:xfrm>
              <a:off x="5504188" y="3518553"/>
              <a:ext cx="2596" cy="2214"/>
            </a:xfrm>
            <a:custGeom>
              <a:rect b="b" l="l" r="r" t="t"/>
              <a:pathLst>
                <a:path extrusionOk="0" h="58" w="68">
                  <a:moveTo>
                    <a:pt x="67" y="0"/>
                  </a:moveTo>
                  <a:lnTo>
                    <a:pt x="67" y="0"/>
                  </a:lnTo>
                  <a:cubicBezTo>
                    <a:pt x="61" y="8"/>
                    <a:pt x="55" y="16"/>
                    <a:pt x="48" y="23"/>
                  </a:cubicBezTo>
                  <a:lnTo>
                    <a:pt x="48" y="23"/>
                  </a:lnTo>
                  <a:cubicBezTo>
                    <a:pt x="55" y="16"/>
                    <a:pt x="62" y="8"/>
                    <a:pt x="67" y="0"/>
                  </a:cubicBezTo>
                  <a:close/>
                  <a:moveTo>
                    <a:pt x="48" y="23"/>
                  </a:moveTo>
                  <a:cubicBezTo>
                    <a:pt x="34" y="37"/>
                    <a:pt x="17" y="49"/>
                    <a:pt x="1" y="57"/>
                  </a:cubicBezTo>
                  <a:cubicBezTo>
                    <a:pt x="18" y="49"/>
                    <a:pt x="34" y="37"/>
                    <a:pt x="48" y="2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5524686" y="3528324"/>
              <a:ext cx="16299" cy="2557"/>
            </a:xfrm>
            <a:custGeom>
              <a:rect b="b" l="l" r="r" t="t"/>
              <a:pathLst>
                <a:path extrusionOk="0" h="67" w="427">
                  <a:moveTo>
                    <a:pt x="427" y="0"/>
                  </a:moveTo>
                  <a:lnTo>
                    <a:pt x="427" y="0"/>
                  </a:lnTo>
                  <a:cubicBezTo>
                    <a:pt x="329" y="54"/>
                    <a:pt x="89" y="3"/>
                    <a:pt x="0" y="66"/>
                  </a:cubicBezTo>
                  <a:cubicBezTo>
                    <a:pt x="89" y="3"/>
                    <a:pt x="332" y="57"/>
                    <a:pt x="42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5508539" y="3516873"/>
              <a:ext cx="382" cy="267"/>
            </a:xfrm>
            <a:custGeom>
              <a:rect b="b" l="l" r="r" t="t"/>
              <a:pathLst>
                <a:path extrusionOk="0" h="7" w="10">
                  <a:moveTo>
                    <a:pt x="10" y="0"/>
                  </a:moveTo>
                  <a:lnTo>
                    <a:pt x="10" y="0"/>
                  </a:lnTo>
                  <a:cubicBezTo>
                    <a:pt x="7" y="0"/>
                    <a:pt x="4" y="3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5695690" y="3785327"/>
              <a:ext cx="10115" cy="24009"/>
            </a:xfrm>
            <a:custGeom>
              <a:rect b="b" l="l" r="r" t="t"/>
              <a:pathLst>
                <a:path extrusionOk="0" h="629" w="265">
                  <a:moveTo>
                    <a:pt x="157" y="1"/>
                  </a:moveTo>
                  <a:cubicBezTo>
                    <a:pt x="50" y="67"/>
                    <a:pt x="0" y="282"/>
                    <a:pt x="177" y="445"/>
                  </a:cubicBezTo>
                  <a:cubicBezTo>
                    <a:pt x="3" y="282"/>
                    <a:pt x="50" y="67"/>
                    <a:pt x="157" y="1"/>
                  </a:cubicBezTo>
                  <a:close/>
                  <a:moveTo>
                    <a:pt x="177" y="446"/>
                  </a:moveTo>
                  <a:cubicBezTo>
                    <a:pt x="265" y="528"/>
                    <a:pt x="237" y="584"/>
                    <a:pt x="167" y="629"/>
                  </a:cubicBezTo>
                  <a:cubicBezTo>
                    <a:pt x="240" y="584"/>
                    <a:pt x="265" y="528"/>
                    <a:pt x="177" y="44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5483538" y="3526798"/>
              <a:ext cx="38552" cy="11260"/>
            </a:xfrm>
            <a:custGeom>
              <a:rect b="b" l="l" r="r" t="t"/>
              <a:pathLst>
                <a:path extrusionOk="0" h="295" w="1010">
                  <a:moveTo>
                    <a:pt x="50" y="0"/>
                  </a:moveTo>
                  <a:cubicBezTo>
                    <a:pt x="43" y="4"/>
                    <a:pt x="37" y="9"/>
                    <a:pt x="31" y="14"/>
                  </a:cubicBezTo>
                  <a:lnTo>
                    <a:pt x="31" y="14"/>
                  </a:lnTo>
                  <a:cubicBezTo>
                    <a:pt x="37" y="9"/>
                    <a:pt x="43" y="4"/>
                    <a:pt x="50" y="0"/>
                  </a:cubicBezTo>
                  <a:close/>
                  <a:moveTo>
                    <a:pt x="31" y="14"/>
                  </a:moveTo>
                  <a:cubicBezTo>
                    <a:pt x="5" y="41"/>
                    <a:pt x="0" y="82"/>
                    <a:pt x="21" y="116"/>
                  </a:cubicBezTo>
                  <a:cubicBezTo>
                    <a:pt x="82" y="234"/>
                    <a:pt x="385" y="295"/>
                    <a:pt x="646" y="295"/>
                  </a:cubicBezTo>
                  <a:cubicBezTo>
                    <a:pt x="802" y="295"/>
                    <a:pt x="943" y="273"/>
                    <a:pt x="1009" y="229"/>
                  </a:cubicBezTo>
                  <a:lnTo>
                    <a:pt x="1009" y="229"/>
                  </a:lnTo>
                  <a:cubicBezTo>
                    <a:pt x="942" y="272"/>
                    <a:pt x="801" y="293"/>
                    <a:pt x="645" y="293"/>
                  </a:cubicBezTo>
                  <a:cubicBezTo>
                    <a:pt x="384" y="293"/>
                    <a:pt x="83" y="233"/>
                    <a:pt x="24" y="113"/>
                  </a:cubicBezTo>
                  <a:cubicBezTo>
                    <a:pt x="1" y="82"/>
                    <a:pt x="5" y="40"/>
                    <a:pt x="31" y="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5678551" y="3814222"/>
              <a:ext cx="15573" cy="24391"/>
            </a:xfrm>
            <a:custGeom>
              <a:rect b="b" l="l" r="r" t="t"/>
              <a:pathLst>
                <a:path extrusionOk="0" h="639" w="408">
                  <a:moveTo>
                    <a:pt x="313" y="1"/>
                  </a:moveTo>
                  <a:cubicBezTo>
                    <a:pt x="266" y="26"/>
                    <a:pt x="247" y="55"/>
                    <a:pt x="278" y="93"/>
                  </a:cubicBezTo>
                  <a:cubicBezTo>
                    <a:pt x="405" y="238"/>
                    <a:pt x="1" y="329"/>
                    <a:pt x="95" y="493"/>
                  </a:cubicBezTo>
                  <a:cubicBezTo>
                    <a:pt x="4" y="329"/>
                    <a:pt x="408" y="238"/>
                    <a:pt x="278" y="89"/>
                  </a:cubicBezTo>
                  <a:cubicBezTo>
                    <a:pt x="247" y="55"/>
                    <a:pt x="269" y="26"/>
                    <a:pt x="313" y="1"/>
                  </a:cubicBezTo>
                  <a:close/>
                  <a:moveTo>
                    <a:pt x="95" y="493"/>
                  </a:moveTo>
                  <a:cubicBezTo>
                    <a:pt x="127" y="557"/>
                    <a:pt x="102" y="601"/>
                    <a:pt x="38" y="639"/>
                  </a:cubicBezTo>
                  <a:cubicBezTo>
                    <a:pt x="102" y="601"/>
                    <a:pt x="130" y="557"/>
                    <a:pt x="95" y="49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0"/>
            <p:cNvSpPr/>
            <p:nvPr/>
          </p:nvSpPr>
          <p:spPr>
            <a:xfrm>
              <a:off x="5606485" y="3530615"/>
              <a:ext cx="28131" cy="5916"/>
            </a:xfrm>
            <a:custGeom>
              <a:rect b="b" l="l" r="r" t="t"/>
              <a:pathLst>
                <a:path extrusionOk="0" h="155" w="737">
                  <a:moveTo>
                    <a:pt x="64" y="0"/>
                  </a:moveTo>
                  <a:cubicBezTo>
                    <a:pt x="17" y="29"/>
                    <a:pt x="1" y="57"/>
                    <a:pt x="42" y="69"/>
                  </a:cubicBezTo>
                  <a:cubicBezTo>
                    <a:pt x="4" y="57"/>
                    <a:pt x="17" y="29"/>
                    <a:pt x="64" y="0"/>
                  </a:cubicBezTo>
                  <a:close/>
                  <a:moveTo>
                    <a:pt x="42" y="70"/>
                  </a:moveTo>
                  <a:lnTo>
                    <a:pt x="42" y="70"/>
                  </a:lnTo>
                  <a:cubicBezTo>
                    <a:pt x="131" y="98"/>
                    <a:pt x="346" y="154"/>
                    <a:pt x="526" y="154"/>
                  </a:cubicBezTo>
                  <a:cubicBezTo>
                    <a:pt x="609" y="154"/>
                    <a:pt x="684" y="142"/>
                    <a:pt x="736" y="111"/>
                  </a:cubicBezTo>
                  <a:lnTo>
                    <a:pt x="736" y="111"/>
                  </a:lnTo>
                  <a:cubicBezTo>
                    <a:pt x="684" y="141"/>
                    <a:pt x="609" y="153"/>
                    <a:pt x="527" y="153"/>
                  </a:cubicBezTo>
                  <a:cubicBezTo>
                    <a:pt x="346" y="153"/>
                    <a:pt x="131" y="98"/>
                    <a:pt x="42" y="7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0"/>
            <p:cNvSpPr/>
            <p:nvPr/>
          </p:nvSpPr>
          <p:spPr>
            <a:xfrm>
              <a:off x="5647862" y="3845216"/>
              <a:ext cx="15802" cy="16909"/>
            </a:xfrm>
            <a:custGeom>
              <a:rect b="b" l="l" r="r" t="t"/>
              <a:pathLst>
                <a:path extrusionOk="0" h="443" w="414">
                  <a:moveTo>
                    <a:pt x="248" y="1"/>
                  </a:moveTo>
                  <a:cubicBezTo>
                    <a:pt x="59" y="118"/>
                    <a:pt x="0" y="379"/>
                    <a:pt x="293" y="395"/>
                  </a:cubicBezTo>
                  <a:cubicBezTo>
                    <a:pt x="380" y="401"/>
                    <a:pt x="412" y="407"/>
                    <a:pt x="410" y="419"/>
                  </a:cubicBezTo>
                  <a:lnTo>
                    <a:pt x="410" y="419"/>
                  </a:lnTo>
                  <a:cubicBezTo>
                    <a:pt x="413" y="406"/>
                    <a:pt x="383" y="399"/>
                    <a:pt x="296" y="395"/>
                  </a:cubicBezTo>
                  <a:cubicBezTo>
                    <a:pt x="3" y="379"/>
                    <a:pt x="59" y="118"/>
                    <a:pt x="248" y="1"/>
                  </a:cubicBezTo>
                  <a:close/>
                  <a:moveTo>
                    <a:pt x="410" y="419"/>
                  </a:moveTo>
                  <a:lnTo>
                    <a:pt x="410" y="419"/>
                  </a:lnTo>
                  <a:cubicBezTo>
                    <a:pt x="409" y="425"/>
                    <a:pt x="399" y="433"/>
                    <a:pt x="385" y="442"/>
                  </a:cubicBezTo>
                  <a:cubicBezTo>
                    <a:pt x="400" y="432"/>
                    <a:pt x="410" y="425"/>
                    <a:pt x="410" y="4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0"/>
            <p:cNvSpPr/>
            <p:nvPr/>
          </p:nvSpPr>
          <p:spPr>
            <a:xfrm>
              <a:off x="5549267" y="3508857"/>
              <a:ext cx="33666" cy="8283"/>
            </a:xfrm>
            <a:custGeom>
              <a:rect b="b" l="l" r="r" t="t"/>
              <a:pathLst>
                <a:path extrusionOk="0" h="217" w="882">
                  <a:moveTo>
                    <a:pt x="881" y="0"/>
                  </a:moveTo>
                  <a:cubicBezTo>
                    <a:pt x="820" y="34"/>
                    <a:pt x="711" y="59"/>
                    <a:pt x="553" y="71"/>
                  </a:cubicBezTo>
                  <a:cubicBezTo>
                    <a:pt x="459" y="78"/>
                    <a:pt x="376" y="90"/>
                    <a:pt x="303" y="105"/>
                  </a:cubicBezTo>
                  <a:lnTo>
                    <a:pt x="303" y="105"/>
                  </a:lnTo>
                  <a:cubicBezTo>
                    <a:pt x="377" y="90"/>
                    <a:pt x="461" y="78"/>
                    <a:pt x="556" y="71"/>
                  </a:cubicBezTo>
                  <a:cubicBezTo>
                    <a:pt x="711" y="59"/>
                    <a:pt x="820" y="34"/>
                    <a:pt x="881" y="0"/>
                  </a:cubicBezTo>
                  <a:close/>
                  <a:moveTo>
                    <a:pt x="303" y="105"/>
                  </a:moveTo>
                  <a:cubicBezTo>
                    <a:pt x="174" y="132"/>
                    <a:pt x="74" y="170"/>
                    <a:pt x="0" y="216"/>
                  </a:cubicBezTo>
                  <a:cubicBezTo>
                    <a:pt x="76" y="170"/>
                    <a:pt x="175" y="132"/>
                    <a:pt x="303" y="10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0"/>
            <p:cNvSpPr/>
            <p:nvPr/>
          </p:nvSpPr>
          <p:spPr>
            <a:xfrm>
              <a:off x="7710217" y="4615765"/>
              <a:ext cx="8436" cy="23665"/>
            </a:xfrm>
            <a:custGeom>
              <a:rect b="b" l="l" r="r" t="t"/>
              <a:pathLst>
                <a:path extrusionOk="0" h="620" w="221">
                  <a:moveTo>
                    <a:pt x="220" y="1"/>
                  </a:moveTo>
                  <a:cubicBezTo>
                    <a:pt x="57" y="103"/>
                    <a:pt x="189" y="515"/>
                    <a:pt x="0" y="619"/>
                  </a:cubicBezTo>
                  <a:cubicBezTo>
                    <a:pt x="192" y="515"/>
                    <a:pt x="57" y="103"/>
                    <a:pt x="22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0"/>
            <p:cNvSpPr/>
            <p:nvPr/>
          </p:nvSpPr>
          <p:spPr>
            <a:xfrm>
              <a:off x="7698651" y="4641187"/>
              <a:ext cx="15153" cy="231425"/>
            </a:xfrm>
            <a:custGeom>
              <a:rect b="b" l="l" r="r" t="t"/>
              <a:pathLst>
                <a:path extrusionOk="0" h="6063" w="397">
                  <a:moveTo>
                    <a:pt x="145" y="1"/>
                  </a:moveTo>
                  <a:cubicBezTo>
                    <a:pt x="0" y="83"/>
                    <a:pt x="199" y="332"/>
                    <a:pt x="104" y="654"/>
                  </a:cubicBezTo>
                  <a:cubicBezTo>
                    <a:pt x="199" y="332"/>
                    <a:pt x="3" y="83"/>
                    <a:pt x="145" y="1"/>
                  </a:cubicBezTo>
                  <a:close/>
                  <a:moveTo>
                    <a:pt x="306" y="1879"/>
                  </a:moveTo>
                  <a:cubicBezTo>
                    <a:pt x="332" y="1938"/>
                    <a:pt x="343" y="2044"/>
                    <a:pt x="343" y="2178"/>
                  </a:cubicBezTo>
                  <a:lnTo>
                    <a:pt x="343" y="2178"/>
                  </a:lnTo>
                  <a:cubicBezTo>
                    <a:pt x="343" y="2043"/>
                    <a:pt x="332" y="1938"/>
                    <a:pt x="306" y="1879"/>
                  </a:cubicBezTo>
                  <a:close/>
                  <a:moveTo>
                    <a:pt x="343" y="2178"/>
                  </a:moveTo>
                  <a:cubicBezTo>
                    <a:pt x="343" y="2658"/>
                    <a:pt x="213" y="3510"/>
                    <a:pt x="213" y="3976"/>
                  </a:cubicBezTo>
                  <a:lnTo>
                    <a:pt x="213" y="3976"/>
                  </a:lnTo>
                  <a:cubicBezTo>
                    <a:pt x="213" y="3510"/>
                    <a:pt x="343" y="2658"/>
                    <a:pt x="343" y="2178"/>
                  </a:cubicBezTo>
                  <a:close/>
                  <a:moveTo>
                    <a:pt x="213" y="3976"/>
                  </a:moveTo>
                  <a:cubicBezTo>
                    <a:pt x="213" y="4106"/>
                    <a:pt x="223" y="4206"/>
                    <a:pt x="250" y="4259"/>
                  </a:cubicBezTo>
                  <a:cubicBezTo>
                    <a:pt x="223" y="4206"/>
                    <a:pt x="213" y="4106"/>
                    <a:pt x="213" y="3976"/>
                  </a:cubicBezTo>
                  <a:close/>
                  <a:moveTo>
                    <a:pt x="250" y="4261"/>
                  </a:moveTo>
                  <a:cubicBezTo>
                    <a:pt x="396" y="4558"/>
                    <a:pt x="13" y="5850"/>
                    <a:pt x="139" y="5998"/>
                  </a:cubicBezTo>
                  <a:cubicBezTo>
                    <a:pt x="179" y="6043"/>
                    <a:pt x="205" y="6062"/>
                    <a:pt x="225" y="6062"/>
                  </a:cubicBezTo>
                  <a:cubicBezTo>
                    <a:pt x="225" y="6062"/>
                    <a:pt x="225" y="6062"/>
                    <a:pt x="225" y="6062"/>
                  </a:cubicBezTo>
                  <a:lnTo>
                    <a:pt x="225" y="6062"/>
                  </a:lnTo>
                  <a:cubicBezTo>
                    <a:pt x="225" y="6062"/>
                    <a:pt x="225" y="6062"/>
                    <a:pt x="225" y="6062"/>
                  </a:cubicBezTo>
                  <a:cubicBezTo>
                    <a:pt x="230" y="6062"/>
                    <a:pt x="234" y="6061"/>
                    <a:pt x="239" y="6059"/>
                  </a:cubicBezTo>
                  <a:lnTo>
                    <a:pt x="239" y="6059"/>
                  </a:lnTo>
                  <a:cubicBezTo>
                    <a:pt x="234" y="6061"/>
                    <a:pt x="230" y="6062"/>
                    <a:pt x="225" y="6062"/>
                  </a:cubicBezTo>
                  <a:lnTo>
                    <a:pt x="225" y="6062"/>
                  </a:lnTo>
                  <a:cubicBezTo>
                    <a:pt x="205" y="6062"/>
                    <a:pt x="179" y="6043"/>
                    <a:pt x="142" y="5998"/>
                  </a:cubicBezTo>
                  <a:cubicBezTo>
                    <a:pt x="13" y="5847"/>
                    <a:pt x="396" y="4558"/>
                    <a:pt x="250" y="426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5672520" y="3481069"/>
              <a:ext cx="6794" cy="10764"/>
            </a:xfrm>
            <a:custGeom>
              <a:rect b="b" l="l" r="r" t="t"/>
              <a:pathLst>
                <a:path extrusionOk="0" h="282" w="178">
                  <a:moveTo>
                    <a:pt x="45" y="1"/>
                  </a:moveTo>
                  <a:cubicBezTo>
                    <a:pt x="1" y="32"/>
                    <a:pt x="32" y="102"/>
                    <a:pt x="162" y="212"/>
                  </a:cubicBezTo>
                  <a:cubicBezTo>
                    <a:pt x="32" y="102"/>
                    <a:pt x="4" y="32"/>
                    <a:pt x="45" y="1"/>
                  </a:cubicBezTo>
                  <a:close/>
                  <a:moveTo>
                    <a:pt x="162" y="212"/>
                  </a:moveTo>
                  <a:cubicBezTo>
                    <a:pt x="172" y="223"/>
                    <a:pt x="177" y="232"/>
                    <a:pt x="177" y="240"/>
                  </a:cubicBezTo>
                  <a:lnTo>
                    <a:pt x="177" y="240"/>
                  </a:lnTo>
                  <a:cubicBezTo>
                    <a:pt x="178" y="231"/>
                    <a:pt x="173" y="222"/>
                    <a:pt x="162" y="212"/>
                  </a:cubicBezTo>
                  <a:close/>
                  <a:moveTo>
                    <a:pt x="177" y="240"/>
                  </a:moveTo>
                  <a:lnTo>
                    <a:pt x="177" y="240"/>
                  </a:lnTo>
                  <a:cubicBezTo>
                    <a:pt x="177" y="255"/>
                    <a:pt x="164" y="268"/>
                    <a:pt x="143" y="282"/>
                  </a:cubicBezTo>
                  <a:cubicBezTo>
                    <a:pt x="165" y="268"/>
                    <a:pt x="178" y="255"/>
                    <a:pt x="177" y="2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0"/>
            <p:cNvSpPr/>
            <p:nvPr/>
          </p:nvSpPr>
          <p:spPr>
            <a:xfrm>
              <a:off x="5476247" y="3505918"/>
              <a:ext cx="35574" cy="4733"/>
            </a:xfrm>
            <a:custGeom>
              <a:rect b="b" l="l" r="r" t="t"/>
              <a:pathLst>
                <a:path extrusionOk="0" h="124" w="932">
                  <a:moveTo>
                    <a:pt x="431" y="0"/>
                  </a:moveTo>
                  <a:cubicBezTo>
                    <a:pt x="292" y="0"/>
                    <a:pt x="142" y="26"/>
                    <a:pt x="0" y="123"/>
                  </a:cubicBezTo>
                  <a:cubicBezTo>
                    <a:pt x="141" y="28"/>
                    <a:pt x="290" y="2"/>
                    <a:pt x="428" y="2"/>
                  </a:cubicBezTo>
                  <a:cubicBezTo>
                    <a:pt x="594" y="2"/>
                    <a:pt x="745" y="40"/>
                    <a:pt x="845" y="40"/>
                  </a:cubicBezTo>
                  <a:cubicBezTo>
                    <a:pt x="881" y="40"/>
                    <a:pt x="910" y="35"/>
                    <a:pt x="932" y="22"/>
                  </a:cubicBezTo>
                  <a:lnTo>
                    <a:pt x="932" y="22"/>
                  </a:lnTo>
                  <a:cubicBezTo>
                    <a:pt x="911" y="34"/>
                    <a:pt x="883" y="38"/>
                    <a:pt x="849" y="38"/>
                  </a:cubicBezTo>
                  <a:cubicBezTo>
                    <a:pt x="749" y="38"/>
                    <a:pt x="598" y="0"/>
                    <a:pt x="43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5534954" y="3496261"/>
              <a:ext cx="7329" cy="10497"/>
            </a:xfrm>
            <a:custGeom>
              <a:rect b="b" l="l" r="r" t="t"/>
              <a:pathLst>
                <a:path extrusionOk="0" h="275" w="192">
                  <a:moveTo>
                    <a:pt x="192" y="1"/>
                  </a:moveTo>
                  <a:cubicBezTo>
                    <a:pt x="61" y="76"/>
                    <a:pt x="0" y="176"/>
                    <a:pt x="80" y="255"/>
                  </a:cubicBezTo>
                  <a:lnTo>
                    <a:pt x="80" y="255"/>
                  </a:lnTo>
                  <a:cubicBezTo>
                    <a:pt x="3" y="178"/>
                    <a:pt x="62" y="76"/>
                    <a:pt x="192" y="1"/>
                  </a:cubicBezTo>
                  <a:close/>
                  <a:moveTo>
                    <a:pt x="80" y="255"/>
                  </a:moveTo>
                  <a:cubicBezTo>
                    <a:pt x="87" y="262"/>
                    <a:pt x="95" y="269"/>
                    <a:pt x="104" y="275"/>
                  </a:cubicBezTo>
                  <a:cubicBezTo>
                    <a:pt x="95" y="268"/>
                    <a:pt x="87" y="262"/>
                    <a:pt x="80" y="25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0"/>
            <p:cNvSpPr/>
            <p:nvPr/>
          </p:nvSpPr>
          <p:spPr>
            <a:xfrm>
              <a:off x="5434069" y="3508323"/>
              <a:ext cx="34620" cy="12024"/>
            </a:xfrm>
            <a:custGeom>
              <a:rect b="b" l="l" r="r" t="t"/>
              <a:pathLst>
                <a:path extrusionOk="0" h="315" w="907">
                  <a:moveTo>
                    <a:pt x="48" y="0"/>
                  </a:moveTo>
                  <a:cubicBezTo>
                    <a:pt x="13" y="16"/>
                    <a:pt x="1" y="54"/>
                    <a:pt x="20" y="85"/>
                  </a:cubicBezTo>
                  <a:cubicBezTo>
                    <a:pt x="1" y="54"/>
                    <a:pt x="16" y="16"/>
                    <a:pt x="48" y="0"/>
                  </a:cubicBezTo>
                  <a:close/>
                  <a:moveTo>
                    <a:pt x="20" y="86"/>
                  </a:moveTo>
                  <a:cubicBezTo>
                    <a:pt x="56" y="167"/>
                    <a:pt x="280" y="315"/>
                    <a:pt x="547" y="315"/>
                  </a:cubicBezTo>
                  <a:cubicBezTo>
                    <a:pt x="663" y="315"/>
                    <a:pt x="787" y="287"/>
                    <a:pt x="907" y="215"/>
                  </a:cubicBezTo>
                  <a:lnTo>
                    <a:pt x="907" y="215"/>
                  </a:lnTo>
                  <a:cubicBezTo>
                    <a:pt x="788" y="286"/>
                    <a:pt x="665" y="313"/>
                    <a:pt x="549" y="313"/>
                  </a:cubicBezTo>
                  <a:cubicBezTo>
                    <a:pt x="282" y="313"/>
                    <a:pt x="56" y="167"/>
                    <a:pt x="20" y="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0"/>
            <p:cNvSpPr/>
            <p:nvPr/>
          </p:nvSpPr>
          <p:spPr>
            <a:xfrm>
              <a:off x="7716248" y="4854637"/>
              <a:ext cx="25688" cy="17978"/>
            </a:xfrm>
            <a:custGeom>
              <a:rect b="b" l="l" r="r" t="t"/>
              <a:pathLst>
                <a:path extrusionOk="0" h="471" w="673">
                  <a:moveTo>
                    <a:pt x="136" y="0"/>
                  </a:moveTo>
                  <a:cubicBezTo>
                    <a:pt x="118" y="0"/>
                    <a:pt x="99" y="2"/>
                    <a:pt x="79" y="5"/>
                  </a:cubicBezTo>
                  <a:cubicBezTo>
                    <a:pt x="51" y="9"/>
                    <a:pt x="25" y="18"/>
                    <a:pt x="0" y="34"/>
                  </a:cubicBezTo>
                  <a:cubicBezTo>
                    <a:pt x="25" y="18"/>
                    <a:pt x="54" y="9"/>
                    <a:pt x="82" y="5"/>
                  </a:cubicBezTo>
                  <a:cubicBezTo>
                    <a:pt x="101" y="2"/>
                    <a:pt x="119" y="0"/>
                    <a:pt x="136" y="0"/>
                  </a:cubicBezTo>
                  <a:close/>
                  <a:moveTo>
                    <a:pt x="140" y="0"/>
                  </a:moveTo>
                  <a:cubicBezTo>
                    <a:pt x="139" y="0"/>
                    <a:pt x="137" y="0"/>
                    <a:pt x="136" y="0"/>
                  </a:cubicBezTo>
                  <a:lnTo>
                    <a:pt x="136" y="0"/>
                  </a:lnTo>
                  <a:cubicBezTo>
                    <a:pt x="136" y="0"/>
                    <a:pt x="136" y="0"/>
                    <a:pt x="137" y="0"/>
                  </a:cubicBezTo>
                  <a:cubicBezTo>
                    <a:pt x="408" y="0"/>
                    <a:pt x="420" y="377"/>
                    <a:pt x="609" y="463"/>
                  </a:cubicBezTo>
                  <a:cubicBezTo>
                    <a:pt x="619" y="468"/>
                    <a:pt x="630" y="470"/>
                    <a:pt x="641" y="470"/>
                  </a:cubicBezTo>
                  <a:cubicBezTo>
                    <a:pt x="641" y="470"/>
                    <a:pt x="641" y="470"/>
                    <a:pt x="642" y="470"/>
                  </a:cubicBezTo>
                  <a:lnTo>
                    <a:pt x="642" y="470"/>
                  </a:lnTo>
                  <a:cubicBezTo>
                    <a:pt x="642" y="470"/>
                    <a:pt x="642" y="470"/>
                    <a:pt x="642" y="470"/>
                  </a:cubicBezTo>
                  <a:cubicBezTo>
                    <a:pt x="653" y="470"/>
                    <a:pt x="663" y="468"/>
                    <a:pt x="672" y="463"/>
                  </a:cubicBezTo>
                  <a:lnTo>
                    <a:pt x="672" y="463"/>
                  </a:lnTo>
                  <a:cubicBezTo>
                    <a:pt x="663" y="468"/>
                    <a:pt x="652" y="470"/>
                    <a:pt x="642" y="470"/>
                  </a:cubicBezTo>
                  <a:lnTo>
                    <a:pt x="642" y="470"/>
                  </a:lnTo>
                  <a:cubicBezTo>
                    <a:pt x="632" y="470"/>
                    <a:pt x="622" y="468"/>
                    <a:pt x="612" y="463"/>
                  </a:cubicBezTo>
                  <a:cubicBezTo>
                    <a:pt x="423" y="374"/>
                    <a:pt x="411" y="0"/>
                    <a:pt x="14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0"/>
            <p:cNvSpPr/>
            <p:nvPr/>
          </p:nvSpPr>
          <p:spPr>
            <a:xfrm>
              <a:off x="7730715" y="4774249"/>
              <a:ext cx="32788" cy="13207"/>
            </a:xfrm>
            <a:custGeom>
              <a:rect b="b" l="l" r="r" t="t"/>
              <a:pathLst>
                <a:path extrusionOk="0" h="346" w="859">
                  <a:moveTo>
                    <a:pt x="169" y="1"/>
                  </a:moveTo>
                  <a:cubicBezTo>
                    <a:pt x="106" y="1"/>
                    <a:pt x="47" y="15"/>
                    <a:pt x="0" y="44"/>
                  </a:cubicBezTo>
                  <a:lnTo>
                    <a:pt x="0" y="44"/>
                  </a:lnTo>
                  <a:cubicBezTo>
                    <a:pt x="47" y="15"/>
                    <a:pt x="104" y="2"/>
                    <a:pt x="167" y="2"/>
                  </a:cubicBezTo>
                  <a:cubicBezTo>
                    <a:pt x="312" y="2"/>
                    <a:pt x="486" y="75"/>
                    <a:pt x="619" y="205"/>
                  </a:cubicBezTo>
                  <a:cubicBezTo>
                    <a:pt x="487" y="73"/>
                    <a:pt x="314" y="1"/>
                    <a:pt x="169" y="1"/>
                  </a:cubicBezTo>
                  <a:close/>
                  <a:moveTo>
                    <a:pt x="619" y="205"/>
                  </a:moveTo>
                  <a:cubicBezTo>
                    <a:pt x="720" y="307"/>
                    <a:pt x="789" y="346"/>
                    <a:pt x="830" y="346"/>
                  </a:cubicBezTo>
                  <a:cubicBezTo>
                    <a:pt x="830" y="346"/>
                    <a:pt x="831" y="346"/>
                    <a:pt x="831" y="346"/>
                  </a:cubicBezTo>
                  <a:lnTo>
                    <a:pt x="831" y="346"/>
                  </a:lnTo>
                  <a:cubicBezTo>
                    <a:pt x="831" y="346"/>
                    <a:pt x="831" y="346"/>
                    <a:pt x="832" y="346"/>
                  </a:cubicBezTo>
                  <a:cubicBezTo>
                    <a:pt x="843" y="346"/>
                    <a:pt x="852" y="343"/>
                    <a:pt x="858" y="337"/>
                  </a:cubicBezTo>
                  <a:lnTo>
                    <a:pt x="858" y="337"/>
                  </a:lnTo>
                  <a:cubicBezTo>
                    <a:pt x="851" y="343"/>
                    <a:pt x="842" y="346"/>
                    <a:pt x="831" y="346"/>
                  </a:cubicBezTo>
                  <a:lnTo>
                    <a:pt x="831" y="346"/>
                  </a:lnTo>
                  <a:cubicBezTo>
                    <a:pt x="790" y="345"/>
                    <a:pt x="720" y="306"/>
                    <a:pt x="619" y="20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0"/>
            <p:cNvSpPr/>
            <p:nvPr/>
          </p:nvSpPr>
          <p:spPr>
            <a:xfrm>
              <a:off x="5627670" y="3881707"/>
              <a:ext cx="5496" cy="11680"/>
            </a:xfrm>
            <a:custGeom>
              <a:rect b="b" l="l" r="r" t="t"/>
              <a:pathLst>
                <a:path extrusionOk="0" h="306" w="144">
                  <a:moveTo>
                    <a:pt x="144" y="1"/>
                  </a:moveTo>
                  <a:cubicBezTo>
                    <a:pt x="118" y="10"/>
                    <a:pt x="106" y="35"/>
                    <a:pt x="109" y="64"/>
                  </a:cubicBezTo>
                  <a:cubicBezTo>
                    <a:pt x="119" y="144"/>
                    <a:pt x="101" y="215"/>
                    <a:pt x="47" y="269"/>
                  </a:cubicBezTo>
                  <a:lnTo>
                    <a:pt x="47" y="269"/>
                  </a:lnTo>
                  <a:cubicBezTo>
                    <a:pt x="101" y="215"/>
                    <a:pt x="120" y="144"/>
                    <a:pt x="112" y="61"/>
                  </a:cubicBezTo>
                  <a:cubicBezTo>
                    <a:pt x="106" y="35"/>
                    <a:pt x="118" y="13"/>
                    <a:pt x="144" y="1"/>
                  </a:cubicBezTo>
                  <a:close/>
                  <a:moveTo>
                    <a:pt x="47" y="269"/>
                  </a:moveTo>
                  <a:lnTo>
                    <a:pt x="47" y="269"/>
                  </a:lnTo>
                  <a:cubicBezTo>
                    <a:pt x="34" y="282"/>
                    <a:pt x="18" y="294"/>
                    <a:pt x="1" y="305"/>
                  </a:cubicBezTo>
                  <a:lnTo>
                    <a:pt x="1" y="305"/>
                  </a:lnTo>
                  <a:cubicBezTo>
                    <a:pt x="18" y="294"/>
                    <a:pt x="34" y="282"/>
                    <a:pt x="47" y="26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0"/>
            <p:cNvSpPr/>
            <p:nvPr/>
          </p:nvSpPr>
          <p:spPr>
            <a:xfrm>
              <a:off x="5610493" y="3896632"/>
              <a:ext cx="12672" cy="19238"/>
            </a:xfrm>
            <a:custGeom>
              <a:rect b="b" l="l" r="r" t="t"/>
              <a:pathLst>
                <a:path extrusionOk="0" h="504" w="332">
                  <a:moveTo>
                    <a:pt x="12" y="1"/>
                  </a:moveTo>
                  <a:cubicBezTo>
                    <a:pt x="4" y="6"/>
                    <a:pt x="0" y="13"/>
                    <a:pt x="0" y="21"/>
                  </a:cubicBezTo>
                  <a:lnTo>
                    <a:pt x="0" y="21"/>
                  </a:lnTo>
                  <a:cubicBezTo>
                    <a:pt x="0" y="13"/>
                    <a:pt x="4" y="6"/>
                    <a:pt x="12" y="1"/>
                  </a:cubicBezTo>
                  <a:close/>
                  <a:moveTo>
                    <a:pt x="0" y="21"/>
                  </a:moveTo>
                  <a:cubicBezTo>
                    <a:pt x="1" y="93"/>
                    <a:pt x="294" y="254"/>
                    <a:pt x="322" y="405"/>
                  </a:cubicBezTo>
                  <a:cubicBezTo>
                    <a:pt x="329" y="435"/>
                    <a:pt x="322" y="464"/>
                    <a:pt x="302" y="486"/>
                  </a:cubicBezTo>
                  <a:lnTo>
                    <a:pt x="302" y="486"/>
                  </a:lnTo>
                  <a:cubicBezTo>
                    <a:pt x="323" y="463"/>
                    <a:pt x="332" y="432"/>
                    <a:pt x="322" y="402"/>
                  </a:cubicBezTo>
                  <a:cubicBezTo>
                    <a:pt x="294" y="254"/>
                    <a:pt x="1" y="93"/>
                    <a:pt x="0" y="21"/>
                  </a:cubicBezTo>
                  <a:close/>
                  <a:moveTo>
                    <a:pt x="302" y="486"/>
                  </a:moveTo>
                  <a:lnTo>
                    <a:pt x="302" y="486"/>
                  </a:lnTo>
                  <a:cubicBezTo>
                    <a:pt x="296" y="492"/>
                    <a:pt x="289" y="498"/>
                    <a:pt x="281" y="503"/>
                  </a:cubicBezTo>
                  <a:cubicBezTo>
                    <a:pt x="289" y="498"/>
                    <a:pt x="296" y="492"/>
                    <a:pt x="302" y="4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5650763" y="3864149"/>
              <a:ext cx="8092" cy="14085"/>
            </a:xfrm>
            <a:custGeom>
              <a:rect b="b" l="l" r="r" t="t"/>
              <a:pathLst>
                <a:path extrusionOk="0" h="369" w="212">
                  <a:moveTo>
                    <a:pt x="212" y="0"/>
                  </a:moveTo>
                  <a:cubicBezTo>
                    <a:pt x="182" y="20"/>
                    <a:pt x="151" y="43"/>
                    <a:pt x="124" y="70"/>
                  </a:cubicBezTo>
                  <a:lnTo>
                    <a:pt x="124" y="70"/>
                  </a:lnTo>
                  <a:cubicBezTo>
                    <a:pt x="151" y="43"/>
                    <a:pt x="182" y="20"/>
                    <a:pt x="212" y="0"/>
                  </a:cubicBezTo>
                  <a:close/>
                  <a:moveTo>
                    <a:pt x="124" y="70"/>
                  </a:moveTo>
                  <a:cubicBezTo>
                    <a:pt x="77" y="117"/>
                    <a:pt x="43" y="175"/>
                    <a:pt x="53" y="249"/>
                  </a:cubicBezTo>
                  <a:cubicBezTo>
                    <a:pt x="63" y="286"/>
                    <a:pt x="52" y="324"/>
                    <a:pt x="26" y="350"/>
                  </a:cubicBezTo>
                  <a:lnTo>
                    <a:pt x="26" y="350"/>
                  </a:lnTo>
                  <a:cubicBezTo>
                    <a:pt x="52" y="324"/>
                    <a:pt x="64" y="285"/>
                    <a:pt x="56" y="246"/>
                  </a:cubicBezTo>
                  <a:cubicBezTo>
                    <a:pt x="45" y="174"/>
                    <a:pt x="77" y="116"/>
                    <a:pt x="124" y="70"/>
                  </a:cubicBezTo>
                  <a:close/>
                  <a:moveTo>
                    <a:pt x="26" y="350"/>
                  </a:moveTo>
                  <a:cubicBezTo>
                    <a:pt x="19" y="357"/>
                    <a:pt x="10" y="364"/>
                    <a:pt x="1" y="369"/>
                  </a:cubicBezTo>
                  <a:lnTo>
                    <a:pt x="1" y="369"/>
                  </a:lnTo>
                  <a:cubicBezTo>
                    <a:pt x="10" y="364"/>
                    <a:pt x="19" y="357"/>
                    <a:pt x="26" y="35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5723745" y="3775326"/>
              <a:ext cx="7252" cy="10878"/>
            </a:xfrm>
            <a:custGeom>
              <a:rect b="b" l="l" r="r" t="t"/>
              <a:pathLst>
                <a:path extrusionOk="0" h="285" w="190">
                  <a:moveTo>
                    <a:pt x="190" y="0"/>
                  </a:moveTo>
                  <a:lnTo>
                    <a:pt x="190" y="0"/>
                  </a:lnTo>
                  <a:cubicBezTo>
                    <a:pt x="150" y="19"/>
                    <a:pt x="122" y="55"/>
                    <a:pt x="120" y="100"/>
                  </a:cubicBezTo>
                  <a:lnTo>
                    <a:pt x="120" y="100"/>
                  </a:lnTo>
                  <a:cubicBezTo>
                    <a:pt x="124" y="57"/>
                    <a:pt x="149" y="19"/>
                    <a:pt x="190" y="0"/>
                  </a:cubicBezTo>
                  <a:close/>
                  <a:moveTo>
                    <a:pt x="120" y="100"/>
                  </a:moveTo>
                  <a:lnTo>
                    <a:pt x="120" y="100"/>
                  </a:lnTo>
                  <a:cubicBezTo>
                    <a:pt x="120" y="101"/>
                    <a:pt x="120" y="101"/>
                    <a:pt x="120" y="101"/>
                  </a:cubicBezTo>
                  <a:cubicBezTo>
                    <a:pt x="120" y="171"/>
                    <a:pt x="70" y="237"/>
                    <a:pt x="0" y="284"/>
                  </a:cubicBezTo>
                  <a:cubicBezTo>
                    <a:pt x="70" y="237"/>
                    <a:pt x="120" y="171"/>
                    <a:pt x="120" y="105"/>
                  </a:cubicBezTo>
                  <a:cubicBezTo>
                    <a:pt x="120" y="103"/>
                    <a:pt x="120" y="102"/>
                    <a:pt x="120" y="10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5652175" y="3500345"/>
              <a:ext cx="2672" cy="3664"/>
            </a:xfrm>
            <a:custGeom>
              <a:rect b="b" l="l" r="r" t="t"/>
              <a:pathLst>
                <a:path extrusionOk="0" h="96" w="70">
                  <a:moveTo>
                    <a:pt x="70" y="1"/>
                  </a:moveTo>
                  <a:cubicBezTo>
                    <a:pt x="19" y="29"/>
                    <a:pt x="0" y="61"/>
                    <a:pt x="35" y="95"/>
                  </a:cubicBezTo>
                  <a:cubicBezTo>
                    <a:pt x="0" y="61"/>
                    <a:pt x="22" y="29"/>
                    <a:pt x="7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0"/>
            <p:cNvSpPr/>
            <p:nvPr/>
          </p:nvSpPr>
          <p:spPr>
            <a:xfrm>
              <a:off x="5754091" y="3819413"/>
              <a:ext cx="18474" cy="3664"/>
            </a:xfrm>
            <a:custGeom>
              <a:rect b="b" l="l" r="r" t="t"/>
              <a:pathLst>
                <a:path extrusionOk="0" h="96" w="484">
                  <a:moveTo>
                    <a:pt x="483" y="1"/>
                  </a:moveTo>
                  <a:cubicBezTo>
                    <a:pt x="313" y="95"/>
                    <a:pt x="70" y="45"/>
                    <a:pt x="1" y="83"/>
                  </a:cubicBezTo>
                  <a:cubicBezTo>
                    <a:pt x="73" y="48"/>
                    <a:pt x="313" y="95"/>
                    <a:pt x="48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0"/>
            <p:cNvSpPr/>
            <p:nvPr/>
          </p:nvSpPr>
          <p:spPr>
            <a:xfrm>
              <a:off x="5606142" y="3919076"/>
              <a:ext cx="6527" cy="11489"/>
            </a:xfrm>
            <a:custGeom>
              <a:rect b="b" l="l" r="r" t="t"/>
              <a:pathLst>
                <a:path extrusionOk="0" h="301" w="171">
                  <a:moveTo>
                    <a:pt x="171" y="0"/>
                  </a:moveTo>
                  <a:cubicBezTo>
                    <a:pt x="108" y="38"/>
                    <a:pt x="67" y="107"/>
                    <a:pt x="70" y="183"/>
                  </a:cubicBezTo>
                  <a:lnTo>
                    <a:pt x="70" y="183"/>
                  </a:lnTo>
                  <a:cubicBezTo>
                    <a:pt x="70" y="182"/>
                    <a:pt x="70" y="181"/>
                    <a:pt x="70" y="180"/>
                  </a:cubicBezTo>
                  <a:cubicBezTo>
                    <a:pt x="70" y="108"/>
                    <a:pt x="108" y="38"/>
                    <a:pt x="171" y="0"/>
                  </a:cubicBezTo>
                  <a:close/>
                  <a:moveTo>
                    <a:pt x="70" y="183"/>
                  </a:moveTo>
                  <a:cubicBezTo>
                    <a:pt x="70" y="193"/>
                    <a:pt x="68" y="204"/>
                    <a:pt x="66" y="214"/>
                  </a:cubicBezTo>
                  <a:lnTo>
                    <a:pt x="66" y="214"/>
                  </a:lnTo>
                  <a:cubicBezTo>
                    <a:pt x="69" y="204"/>
                    <a:pt x="70" y="194"/>
                    <a:pt x="70" y="183"/>
                  </a:cubicBezTo>
                  <a:cubicBezTo>
                    <a:pt x="70" y="183"/>
                    <a:pt x="70" y="183"/>
                    <a:pt x="70" y="183"/>
                  </a:cubicBezTo>
                  <a:close/>
                  <a:moveTo>
                    <a:pt x="66" y="214"/>
                  </a:moveTo>
                  <a:lnTo>
                    <a:pt x="66" y="214"/>
                  </a:lnTo>
                  <a:cubicBezTo>
                    <a:pt x="57" y="249"/>
                    <a:pt x="33" y="280"/>
                    <a:pt x="0" y="300"/>
                  </a:cubicBezTo>
                  <a:cubicBezTo>
                    <a:pt x="35" y="281"/>
                    <a:pt x="57" y="250"/>
                    <a:pt x="66" y="2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0"/>
            <p:cNvSpPr/>
            <p:nvPr/>
          </p:nvSpPr>
          <p:spPr>
            <a:xfrm>
              <a:off x="5778214" y="3807962"/>
              <a:ext cx="23894" cy="7023"/>
            </a:xfrm>
            <a:custGeom>
              <a:rect b="b" l="l" r="r" t="t"/>
              <a:pathLst>
                <a:path extrusionOk="0" h="184" w="626">
                  <a:moveTo>
                    <a:pt x="625" y="1"/>
                  </a:moveTo>
                  <a:cubicBezTo>
                    <a:pt x="445" y="102"/>
                    <a:pt x="171" y="77"/>
                    <a:pt x="0" y="184"/>
                  </a:cubicBezTo>
                  <a:cubicBezTo>
                    <a:pt x="171" y="77"/>
                    <a:pt x="445" y="105"/>
                    <a:pt x="6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0"/>
            <p:cNvSpPr/>
            <p:nvPr/>
          </p:nvSpPr>
          <p:spPr>
            <a:xfrm>
              <a:off x="5816270" y="3752653"/>
              <a:ext cx="122449" cy="42331"/>
            </a:xfrm>
            <a:custGeom>
              <a:rect b="b" l="l" r="r" t="t"/>
              <a:pathLst>
                <a:path extrusionOk="0" h="1109" w="3208">
                  <a:moveTo>
                    <a:pt x="3208" y="1"/>
                  </a:moveTo>
                  <a:cubicBezTo>
                    <a:pt x="2220" y="228"/>
                    <a:pt x="607" y="758"/>
                    <a:pt x="1" y="1109"/>
                  </a:cubicBezTo>
                  <a:cubicBezTo>
                    <a:pt x="607" y="758"/>
                    <a:pt x="2223" y="228"/>
                    <a:pt x="320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0"/>
            <p:cNvSpPr/>
            <p:nvPr/>
          </p:nvSpPr>
          <p:spPr>
            <a:xfrm>
              <a:off x="5924599" y="3720971"/>
              <a:ext cx="7863" cy="5344"/>
            </a:xfrm>
            <a:custGeom>
              <a:rect b="b" l="l" r="r" t="t"/>
              <a:pathLst>
                <a:path extrusionOk="0" h="140" w="206">
                  <a:moveTo>
                    <a:pt x="206" y="1"/>
                  </a:moveTo>
                  <a:cubicBezTo>
                    <a:pt x="152" y="29"/>
                    <a:pt x="105" y="64"/>
                    <a:pt x="57" y="99"/>
                  </a:cubicBezTo>
                  <a:cubicBezTo>
                    <a:pt x="39" y="114"/>
                    <a:pt x="20" y="127"/>
                    <a:pt x="1" y="140"/>
                  </a:cubicBezTo>
                  <a:cubicBezTo>
                    <a:pt x="20" y="127"/>
                    <a:pt x="39" y="114"/>
                    <a:pt x="57" y="99"/>
                  </a:cubicBezTo>
                  <a:cubicBezTo>
                    <a:pt x="105" y="64"/>
                    <a:pt x="152" y="29"/>
                    <a:pt x="20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0"/>
            <p:cNvSpPr/>
            <p:nvPr/>
          </p:nvSpPr>
          <p:spPr>
            <a:xfrm>
              <a:off x="5746533" y="3761852"/>
              <a:ext cx="6756" cy="6260"/>
            </a:xfrm>
            <a:custGeom>
              <a:rect b="b" l="l" r="r" t="t"/>
              <a:pathLst>
                <a:path extrusionOk="0" h="164" w="177">
                  <a:moveTo>
                    <a:pt x="176" y="0"/>
                  </a:moveTo>
                  <a:cubicBezTo>
                    <a:pt x="79" y="54"/>
                    <a:pt x="9" y="113"/>
                    <a:pt x="0" y="164"/>
                  </a:cubicBezTo>
                  <a:cubicBezTo>
                    <a:pt x="13" y="113"/>
                    <a:pt x="79" y="54"/>
                    <a:pt x="17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0"/>
            <p:cNvSpPr/>
            <p:nvPr/>
          </p:nvSpPr>
          <p:spPr>
            <a:xfrm>
              <a:off x="5616486" y="3960911"/>
              <a:ext cx="48972" cy="34353"/>
            </a:xfrm>
            <a:custGeom>
              <a:rect b="b" l="l" r="r" t="t"/>
              <a:pathLst>
                <a:path extrusionOk="0" h="900" w="1283">
                  <a:moveTo>
                    <a:pt x="55" y="1"/>
                  </a:moveTo>
                  <a:cubicBezTo>
                    <a:pt x="32" y="1"/>
                    <a:pt x="13" y="5"/>
                    <a:pt x="1" y="15"/>
                  </a:cubicBezTo>
                  <a:cubicBezTo>
                    <a:pt x="13" y="5"/>
                    <a:pt x="33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lnTo>
                    <a:pt x="57" y="1"/>
                  </a:lnTo>
                  <a:cubicBezTo>
                    <a:pt x="56" y="1"/>
                    <a:pt x="56" y="1"/>
                    <a:pt x="55" y="1"/>
                  </a:cubicBezTo>
                  <a:close/>
                  <a:moveTo>
                    <a:pt x="57" y="1"/>
                  </a:moveTo>
                  <a:cubicBezTo>
                    <a:pt x="167" y="2"/>
                    <a:pt x="378" y="104"/>
                    <a:pt x="483" y="224"/>
                  </a:cubicBezTo>
                  <a:lnTo>
                    <a:pt x="483" y="224"/>
                  </a:lnTo>
                  <a:cubicBezTo>
                    <a:pt x="379" y="104"/>
                    <a:pt x="168" y="1"/>
                    <a:pt x="57" y="1"/>
                  </a:cubicBezTo>
                  <a:close/>
                  <a:moveTo>
                    <a:pt x="483" y="224"/>
                  </a:moveTo>
                  <a:cubicBezTo>
                    <a:pt x="515" y="261"/>
                    <a:pt x="537" y="300"/>
                    <a:pt x="543" y="338"/>
                  </a:cubicBezTo>
                  <a:lnTo>
                    <a:pt x="543" y="338"/>
                  </a:lnTo>
                  <a:cubicBezTo>
                    <a:pt x="537" y="300"/>
                    <a:pt x="515" y="261"/>
                    <a:pt x="483" y="224"/>
                  </a:cubicBezTo>
                  <a:close/>
                  <a:moveTo>
                    <a:pt x="543" y="338"/>
                  </a:moveTo>
                  <a:cubicBezTo>
                    <a:pt x="549" y="380"/>
                    <a:pt x="536" y="421"/>
                    <a:pt x="493" y="457"/>
                  </a:cubicBezTo>
                  <a:cubicBezTo>
                    <a:pt x="471" y="477"/>
                    <a:pt x="455" y="496"/>
                    <a:pt x="446" y="515"/>
                  </a:cubicBezTo>
                  <a:lnTo>
                    <a:pt x="446" y="515"/>
                  </a:lnTo>
                  <a:cubicBezTo>
                    <a:pt x="456" y="497"/>
                    <a:pt x="472" y="479"/>
                    <a:pt x="493" y="461"/>
                  </a:cubicBezTo>
                  <a:cubicBezTo>
                    <a:pt x="536" y="423"/>
                    <a:pt x="550" y="381"/>
                    <a:pt x="543" y="338"/>
                  </a:cubicBezTo>
                  <a:close/>
                  <a:moveTo>
                    <a:pt x="446" y="515"/>
                  </a:moveTo>
                  <a:cubicBezTo>
                    <a:pt x="326" y="725"/>
                    <a:pt x="960" y="882"/>
                    <a:pt x="1283" y="899"/>
                  </a:cubicBezTo>
                  <a:cubicBezTo>
                    <a:pt x="964" y="882"/>
                    <a:pt x="336" y="726"/>
                    <a:pt x="446" y="51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0"/>
            <p:cNvSpPr/>
            <p:nvPr/>
          </p:nvSpPr>
          <p:spPr>
            <a:xfrm>
              <a:off x="5738784" y="3845331"/>
              <a:ext cx="6794" cy="2443"/>
            </a:xfrm>
            <a:custGeom>
              <a:rect b="b" l="l" r="r" t="t"/>
              <a:pathLst>
                <a:path extrusionOk="0" h="64" w="178">
                  <a:moveTo>
                    <a:pt x="178" y="1"/>
                  </a:moveTo>
                  <a:cubicBezTo>
                    <a:pt x="124" y="32"/>
                    <a:pt x="61" y="54"/>
                    <a:pt x="1" y="64"/>
                  </a:cubicBezTo>
                  <a:cubicBezTo>
                    <a:pt x="64" y="54"/>
                    <a:pt x="124" y="32"/>
                    <a:pt x="17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0"/>
            <p:cNvSpPr/>
            <p:nvPr/>
          </p:nvSpPr>
          <p:spPr>
            <a:xfrm>
              <a:off x="5575911" y="3934688"/>
              <a:ext cx="38475" cy="38170"/>
            </a:xfrm>
            <a:custGeom>
              <a:rect b="b" l="l" r="r" t="t"/>
              <a:pathLst>
                <a:path extrusionOk="0" h="1000" w="1008">
                  <a:moveTo>
                    <a:pt x="218" y="1"/>
                  </a:moveTo>
                  <a:cubicBezTo>
                    <a:pt x="153" y="39"/>
                    <a:pt x="107" y="101"/>
                    <a:pt x="92" y="175"/>
                  </a:cubicBezTo>
                  <a:cubicBezTo>
                    <a:pt x="0" y="579"/>
                    <a:pt x="423" y="523"/>
                    <a:pt x="714" y="541"/>
                  </a:cubicBezTo>
                  <a:cubicBezTo>
                    <a:pt x="1007" y="560"/>
                    <a:pt x="606" y="835"/>
                    <a:pt x="824" y="999"/>
                  </a:cubicBezTo>
                  <a:cubicBezTo>
                    <a:pt x="606" y="835"/>
                    <a:pt x="1007" y="560"/>
                    <a:pt x="717" y="541"/>
                  </a:cubicBezTo>
                  <a:cubicBezTo>
                    <a:pt x="423" y="523"/>
                    <a:pt x="3" y="579"/>
                    <a:pt x="95" y="175"/>
                  </a:cubicBezTo>
                  <a:cubicBezTo>
                    <a:pt x="107" y="101"/>
                    <a:pt x="153" y="39"/>
                    <a:pt x="21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0"/>
            <p:cNvSpPr/>
            <p:nvPr/>
          </p:nvSpPr>
          <p:spPr>
            <a:xfrm>
              <a:off x="5721226" y="3863882"/>
              <a:ext cx="4962" cy="1374"/>
            </a:xfrm>
            <a:custGeom>
              <a:rect b="b" l="l" r="r" t="t"/>
              <a:pathLst>
                <a:path extrusionOk="0" h="36" w="130">
                  <a:moveTo>
                    <a:pt x="129" y="1"/>
                  </a:moveTo>
                  <a:cubicBezTo>
                    <a:pt x="85" y="4"/>
                    <a:pt x="41" y="13"/>
                    <a:pt x="0" y="35"/>
                  </a:cubicBezTo>
                  <a:cubicBezTo>
                    <a:pt x="41" y="16"/>
                    <a:pt x="85" y="4"/>
                    <a:pt x="12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0"/>
            <p:cNvSpPr/>
            <p:nvPr/>
          </p:nvSpPr>
          <p:spPr>
            <a:xfrm>
              <a:off x="6668428" y="3547868"/>
              <a:ext cx="3206" cy="7939"/>
            </a:xfrm>
            <a:custGeom>
              <a:rect b="b" l="l" r="r" t="t"/>
              <a:pathLst>
                <a:path extrusionOk="0" h="208" w="84">
                  <a:moveTo>
                    <a:pt x="83" y="1"/>
                  </a:moveTo>
                  <a:cubicBezTo>
                    <a:pt x="50" y="20"/>
                    <a:pt x="32" y="54"/>
                    <a:pt x="32" y="94"/>
                  </a:cubicBezTo>
                  <a:cubicBezTo>
                    <a:pt x="32" y="154"/>
                    <a:pt x="19" y="192"/>
                    <a:pt x="0" y="208"/>
                  </a:cubicBezTo>
                  <a:cubicBezTo>
                    <a:pt x="22" y="192"/>
                    <a:pt x="35" y="154"/>
                    <a:pt x="35" y="94"/>
                  </a:cubicBezTo>
                  <a:cubicBezTo>
                    <a:pt x="32" y="54"/>
                    <a:pt x="50" y="20"/>
                    <a:pt x="8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0"/>
            <p:cNvSpPr/>
            <p:nvPr/>
          </p:nvSpPr>
          <p:spPr>
            <a:xfrm>
              <a:off x="8599553" y="4308645"/>
              <a:ext cx="191" cy="725"/>
            </a:xfrm>
            <a:custGeom>
              <a:rect b="b" l="l" r="r" t="t"/>
              <a:pathLst>
                <a:path extrusionOk="0" h="19" w="5">
                  <a:moveTo>
                    <a:pt x="4" y="0"/>
                  </a:moveTo>
                  <a:cubicBezTo>
                    <a:pt x="1" y="6"/>
                    <a:pt x="4" y="13"/>
                    <a:pt x="4" y="1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0"/>
            <p:cNvSpPr/>
            <p:nvPr/>
          </p:nvSpPr>
          <p:spPr>
            <a:xfrm>
              <a:off x="8536915" y="4247419"/>
              <a:ext cx="11260" cy="2328"/>
            </a:xfrm>
            <a:custGeom>
              <a:rect b="b" l="l" r="r" t="t"/>
              <a:pathLst>
                <a:path extrusionOk="0" h="61" w="295">
                  <a:moveTo>
                    <a:pt x="294" y="0"/>
                  </a:moveTo>
                  <a:cubicBezTo>
                    <a:pt x="203" y="48"/>
                    <a:pt x="98" y="60"/>
                    <a:pt x="0" y="38"/>
                  </a:cubicBezTo>
                  <a:cubicBezTo>
                    <a:pt x="98" y="60"/>
                    <a:pt x="203" y="48"/>
                    <a:pt x="29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0"/>
            <p:cNvSpPr/>
            <p:nvPr/>
          </p:nvSpPr>
          <p:spPr>
            <a:xfrm>
              <a:off x="8584743" y="4280666"/>
              <a:ext cx="8588" cy="18474"/>
            </a:xfrm>
            <a:custGeom>
              <a:rect b="b" l="l" r="r" t="t"/>
              <a:pathLst>
                <a:path extrusionOk="0" h="484" w="225">
                  <a:moveTo>
                    <a:pt x="32" y="165"/>
                  </a:moveTo>
                  <a:cubicBezTo>
                    <a:pt x="1" y="272"/>
                    <a:pt x="117" y="379"/>
                    <a:pt x="225" y="484"/>
                  </a:cubicBezTo>
                  <a:cubicBezTo>
                    <a:pt x="117" y="379"/>
                    <a:pt x="1" y="272"/>
                    <a:pt x="32" y="165"/>
                  </a:cubicBezTo>
                  <a:cubicBezTo>
                    <a:pt x="42" y="111"/>
                    <a:pt x="35" y="54"/>
                    <a:pt x="13" y="1"/>
                  </a:cubicBezTo>
                  <a:cubicBezTo>
                    <a:pt x="35" y="54"/>
                    <a:pt x="42" y="111"/>
                    <a:pt x="32" y="1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0"/>
            <p:cNvSpPr/>
            <p:nvPr/>
          </p:nvSpPr>
          <p:spPr>
            <a:xfrm>
              <a:off x="8569932" y="4263375"/>
              <a:ext cx="3168" cy="573"/>
            </a:xfrm>
            <a:custGeom>
              <a:rect b="b" l="l" r="r" t="t"/>
              <a:pathLst>
                <a:path extrusionOk="0" h="15" w="83">
                  <a:moveTo>
                    <a:pt x="37" y="1"/>
                  </a:moveTo>
                  <a:cubicBezTo>
                    <a:pt x="23" y="1"/>
                    <a:pt x="10" y="5"/>
                    <a:pt x="0" y="15"/>
                  </a:cubicBezTo>
                  <a:lnTo>
                    <a:pt x="0" y="15"/>
                  </a:lnTo>
                  <a:cubicBezTo>
                    <a:pt x="9" y="6"/>
                    <a:pt x="21" y="2"/>
                    <a:pt x="35" y="2"/>
                  </a:cubicBezTo>
                  <a:cubicBezTo>
                    <a:pt x="49" y="2"/>
                    <a:pt x="66" y="7"/>
                    <a:pt x="82" y="15"/>
                  </a:cubicBezTo>
                  <a:cubicBezTo>
                    <a:pt x="67" y="5"/>
                    <a:pt x="51" y="1"/>
                    <a:pt x="3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0"/>
            <p:cNvSpPr/>
            <p:nvPr/>
          </p:nvSpPr>
          <p:spPr>
            <a:xfrm>
              <a:off x="7615478" y="4442013"/>
              <a:ext cx="119777" cy="93287"/>
            </a:xfrm>
            <a:custGeom>
              <a:rect b="b" l="l" r="r" t="t"/>
              <a:pathLst>
                <a:path extrusionOk="0" h="2444" w="3138">
                  <a:moveTo>
                    <a:pt x="3138" y="1"/>
                  </a:moveTo>
                  <a:cubicBezTo>
                    <a:pt x="2712" y="143"/>
                    <a:pt x="2245" y="411"/>
                    <a:pt x="2236" y="534"/>
                  </a:cubicBezTo>
                  <a:cubicBezTo>
                    <a:pt x="2245" y="414"/>
                    <a:pt x="2712" y="143"/>
                    <a:pt x="3138" y="1"/>
                  </a:cubicBezTo>
                  <a:close/>
                  <a:moveTo>
                    <a:pt x="2234" y="547"/>
                  </a:moveTo>
                  <a:cubicBezTo>
                    <a:pt x="2193" y="693"/>
                    <a:pt x="1640" y="925"/>
                    <a:pt x="1551" y="1109"/>
                  </a:cubicBezTo>
                  <a:cubicBezTo>
                    <a:pt x="1456" y="1301"/>
                    <a:pt x="1267" y="1484"/>
                    <a:pt x="872" y="1806"/>
                  </a:cubicBezTo>
                  <a:cubicBezTo>
                    <a:pt x="1267" y="1487"/>
                    <a:pt x="1459" y="1304"/>
                    <a:pt x="1551" y="1112"/>
                  </a:cubicBezTo>
                  <a:cubicBezTo>
                    <a:pt x="1640" y="925"/>
                    <a:pt x="2193" y="693"/>
                    <a:pt x="2234" y="547"/>
                  </a:cubicBezTo>
                  <a:close/>
                  <a:moveTo>
                    <a:pt x="872" y="1806"/>
                  </a:moveTo>
                  <a:cubicBezTo>
                    <a:pt x="767" y="1892"/>
                    <a:pt x="658" y="1968"/>
                    <a:pt x="555" y="2038"/>
                  </a:cubicBezTo>
                  <a:lnTo>
                    <a:pt x="555" y="2038"/>
                  </a:lnTo>
                  <a:cubicBezTo>
                    <a:pt x="659" y="1968"/>
                    <a:pt x="767" y="1892"/>
                    <a:pt x="872" y="1806"/>
                  </a:cubicBezTo>
                  <a:close/>
                  <a:moveTo>
                    <a:pt x="555" y="2038"/>
                  </a:moveTo>
                  <a:lnTo>
                    <a:pt x="555" y="2038"/>
                  </a:lnTo>
                  <a:cubicBezTo>
                    <a:pt x="296" y="2210"/>
                    <a:pt x="66" y="2336"/>
                    <a:pt x="1" y="2444"/>
                  </a:cubicBezTo>
                  <a:cubicBezTo>
                    <a:pt x="69" y="2338"/>
                    <a:pt x="296" y="2211"/>
                    <a:pt x="555" y="20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0"/>
            <p:cNvSpPr/>
            <p:nvPr/>
          </p:nvSpPr>
          <p:spPr>
            <a:xfrm>
              <a:off x="7928782" y="4451288"/>
              <a:ext cx="7519" cy="1260"/>
            </a:xfrm>
            <a:custGeom>
              <a:rect b="b" l="l" r="r" t="t"/>
              <a:pathLst>
                <a:path extrusionOk="0" h="33" w="197">
                  <a:moveTo>
                    <a:pt x="196" y="7"/>
                  </a:moveTo>
                  <a:cubicBezTo>
                    <a:pt x="130" y="1"/>
                    <a:pt x="64" y="10"/>
                    <a:pt x="0" y="32"/>
                  </a:cubicBezTo>
                  <a:cubicBezTo>
                    <a:pt x="64" y="10"/>
                    <a:pt x="130" y="1"/>
                    <a:pt x="196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0"/>
            <p:cNvSpPr/>
            <p:nvPr/>
          </p:nvSpPr>
          <p:spPr>
            <a:xfrm>
              <a:off x="8552107" y="4236312"/>
              <a:ext cx="16413" cy="12825"/>
            </a:xfrm>
            <a:custGeom>
              <a:rect b="b" l="l" r="r" t="t"/>
              <a:pathLst>
                <a:path extrusionOk="0" h="336" w="430">
                  <a:moveTo>
                    <a:pt x="0" y="1"/>
                  </a:moveTo>
                  <a:cubicBezTo>
                    <a:pt x="275" y="111"/>
                    <a:pt x="193" y="219"/>
                    <a:pt x="329" y="301"/>
                  </a:cubicBezTo>
                  <a:cubicBezTo>
                    <a:pt x="193" y="219"/>
                    <a:pt x="275" y="108"/>
                    <a:pt x="0" y="1"/>
                  </a:cubicBezTo>
                  <a:close/>
                  <a:moveTo>
                    <a:pt x="329" y="301"/>
                  </a:moveTo>
                  <a:cubicBezTo>
                    <a:pt x="360" y="320"/>
                    <a:pt x="395" y="332"/>
                    <a:pt x="430" y="336"/>
                  </a:cubicBezTo>
                  <a:cubicBezTo>
                    <a:pt x="395" y="329"/>
                    <a:pt x="360" y="320"/>
                    <a:pt x="329" y="3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0"/>
            <p:cNvSpPr/>
            <p:nvPr/>
          </p:nvSpPr>
          <p:spPr>
            <a:xfrm>
              <a:off x="8281210" y="4402125"/>
              <a:ext cx="4619" cy="14619"/>
            </a:xfrm>
            <a:custGeom>
              <a:rect b="b" l="l" r="r" t="t"/>
              <a:pathLst>
                <a:path extrusionOk="0" h="383" w="121">
                  <a:moveTo>
                    <a:pt x="1" y="1"/>
                  </a:moveTo>
                  <a:cubicBezTo>
                    <a:pt x="118" y="29"/>
                    <a:pt x="83" y="212"/>
                    <a:pt x="80" y="383"/>
                  </a:cubicBezTo>
                  <a:cubicBezTo>
                    <a:pt x="83" y="212"/>
                    <a:pt x="121" y="26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0"/>
            <p:cNvSpPr/>
            <p:nvPr/>
          </p:nvSpPr>
          <p:spPr>
            <a:xfrm>
              <a:off x="7925652" y="4434417"/>
              <a:ext cx="22635" cy="17215"/>
            </a:xfrm>
            <a:custGeom>
              <a:rect b="b" l="l" r="r" t="t"/>
              <a:pathLst>
                <a:path extrusionOk="0" h="451" w="593">
                  <a:moveTo>
                    <a:pt x="61" y="0"/>
                  </a:moveTo>
                  <a:cubicBezTo>
                    <a:pt x="43" y="0"/>
                    <a:pt x="23" y="5"/>
                    <a:pt x="0" y="16"/>
                  </a:cubicBezTo>
                  <a:cubicBezTo>
                    <a:pt x="23" y="6"/>
                    <a:pt x="42" y="1"/>
                    <a:pt x="60" y="1"/>
                  </a:cubicBezTo>
                  <a:cubicBezTo>
                    <a:pt x="186" y="1"/>
                    <a:pt x="218" y="234"/>
                    <a:pt x="392" y="256"/>
                  </a:cubicBezTo>
                  <a:cubicBezTo>
                    <a:pt x="218" y="234"/>
                    <a:pt x="187" y="0"/>
                    <a:pt x="61" y="0"/>
                  </a:cubicBezTo>
                  <a:close/>
                  <a:moveTo>
                    <a:pt x="392" y="256"/>
                  </a:moveTo>
                  <a:lnTo>
                    <a:pt x="392" y="256"/>
                  </a:lnTo>
                  <a:cubicBezTo>
                    <a:pt x="590" y="283"/>
                    <a:pt x="477" y="450"/>
                    <a:pt x="308" y="450"/>
                  </a:cubicBezTo>
                  <a:lnTo>
                    <a:pt x="308" y="450"/>
                  </a:lnTo>
                  <a:cubicBezTo>
                    <a:pt x="299" y="450"/>
                    <a:pt x="291" y="450"/>
                    <a:pt x="282" y="449"/>
                  </a:cubicBezTo>
                  <a:lnTo>
                    <a:pt x="282" y="449"/>
                  </a:lnTo>
                  <a:cubicBezTo>
                    <a:pt x="291" y="450"/>
                    <a:pt x="299" y="450"/>
                    <a:pt x="308" y="450"/>
                  </a:cubicBezTo>
                  <a:cubicBezTo>
                    <a:pt x="308" y="450"/>
                    <a:pt x="308" y="450"/>
                    <a:pt x="308" y="450"/>
                  </a:cubicBezTo>
                  <a:lnTo>
                    <a:pt x="308" y="450"/>
                  </a:lnTo>
                  <a:cubicBezTo>
                    <a:pt x="308" y="450"/>
                    <a:pt x="308" y="450"/>
                    <a:pt x="308" y="450"/>
                  </a:cubicBezTo>
                  <a:cubicBezTo>
                    <a:pt x="477" y="450"/>
                    <a:pt x="593" y="283"/>
                    <a:pt x="392" y="25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0"/>
            <p:cNvSpPr/>
            <p:nvPr/>
          </p:nvSpPr>
          <p:spPr>
            <a:xfrm>
              <a:off x="8231703" y="4418882"/>
              <a:ext cx="29429" cy="10993"/>
            </a:xfrm>
            <a:custGeom>
              <a:rect b="b" l="l" r="r" t="t"/>
              <a:pathLst>
                <a:path extrusionOk="0" h="288" w="771">
                  <a:moveTo>
                    <a:pt x="638" y="152"/>
                  </a:moveTo>
                  <a:cubicBezTo>
                    <a:pt x="483" y="288"/>
                    <a:pt x="531" y="13"/>
                    <a:pt x="401" y="41"/>
                  </a:cubicBezTo>
                  <a:cubicBezTo>
                    <a:pt x="316" y="60"/>
                    <a:pt x="133" y="0"/>
                    <a:pt x="0" y="7"/>
                  </a:cubicBezTo>
                  <a:cubicBezTo>
                    <a:pt x="133" y="0"/>
                    <a:pt x="316" y="60"/>
                    <a:pt x="401" y="41"/>
                  </a:cubicBezTo>
                  <a:cubicBezTo>
                    <a:pt x="531" y="13"/>
                    <a:pt x="483" y="288"/>
                    <a:pt x="638" y="152"/>
                  </a:cubicBezTo>
                  <a:cubicBezTo>
                    <a:pt x="685" y="105"/>
                    <a:pt x="730" y="57"/>
                    <a:pt x="771" y="4"/>
                  </a:cubicBezTo>
                  <a:cubicBezTo>
                    <a:pt x="730" y="57"/>
                    <a:pt x="685" y="105"/>
                    <a:pt x="638" y="15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0"/>
            <p:cNvSpPr/>
            <p:nvPr/>
          </p:nvSpPr>
          <p:spPr>
            <a:xfrm>
              <a:off x="8284722" y="4401743"/>
              <a:ext cx="98593" cy="23436"/>
            </a:xfrm>
            <a:custGeom>
              <a:rect b="b" l="l" r="r" t="t"/>
              <a:pathLst>
                <a:path extrusionOk="0" h="614" w="2583">
                  <a:moveTo>
                    <a:pt x="1921" y="36"/>
                  </a:moveTo>
                  <a:cubicBezTo>
                    <a:pt x="2006" y="51"/>
                    <a:pt x="2076" y="72"/>
                    <a:pt x="2125" y="96"/>
                  </a:cubicBezTo>
                  <a:cubicBezTo>
                    <a:pt x="2076" y="72"/>
                    <a:pt x="2006" y="51"/>
                    <a:pt x="1921" y="36"/>
                  </a:cubicBezTo>
                  <a:close/>
                  <a:moveTo>
                    <a:pt x="1504" y="1"/>
                  </a:moveTo>
                  <a:cubicBezTo>
                    <a:pt x="1173" y="1"/>
                    <a:pt x="801" y="60"/>
                    <a:pt x="578" y="213"/>
                  </a:cubicBezTo>
                  <a:cubicBezTo>
                    <a:pt x="804" y="61"/>
                    <a:pt x="1178" y="2"/>
                    <a:pt x="1511" y="2"/>
                  </a:cubicBezTo>
                  <a:cubicBezTo>
                    <a:pt x="1662" y="2"/>
                    <a:pt x="1805" y="14"/>
                    <a:pt x="1921" y="36"/>
                  </a:cubicBezTo>
                  <a:lnTo>
                    <a:pt x="1921" y="36"/>
                  </a:lnTo>
                  <a:cubicBezTo>
                    <a:pt x="1803" y="14"/>
                    <a:pt x="1658" y="1"/>
                    <a:pt x="1504" y="1"/>
                  </a:cubicBezTo>
                  <a:close/>
                  <a:moveTo>
                    <a:pt x="2126" y="96"/>
                  </a:moveTo>
                  <a:cubicBezTo>
                    <a:pt x="2376" y="219"/>
                    <a:pt x="2429" y="493"/>
                    <a:pt x="2559" y="493"/>
                  </a:cubicBezTo>
                  <a:cubicBezTo>
                    <a:pt x="2560" y="493"/>
                    <a:pt x="2560" y="493"/>
                    <a:pt x="2560" y="493"/>
                  </a:cubicBezTo>
                  <a:lnTo>
                    <a:pt x="2560" y="493"/>
                  </a:lnTo>
                  <a:cubicBezTo>
                    <a:pt x="2560" y="493"/>
                    <a:pt x="2560" y="493"/>
                    <a:pt x="2560" y="493"/>
                  </a:cubicBezTo>
                  <a:cubicBezTo>
                    <a:pt x="2567" y="493"/>
                    <a:pt x="2575" y="492"/>
                    <a:pt x="2583" y="490"/>
                  </a:cubicBezTo>
                  <a:lnTo>
                    <a:pt x="2583" y="490"/>
                  </a:lnTo>
                  <a:cubicBezTo>
                    <a:pt x="2575" y="492"/>
                    <a:pt x="2567" y="493"/>
                    <a:pt x="2560" y="493"/>
                  </a:cubicBezTo>
                  <a:lnTo>
                    <a:pt x="2560" y="493"/>
                  </a:lnTo>
                  <a:cubicBezTo>
                    <a:pt x="2432" y="493"/>
                    <a:pt x="2376" y="219"/>
                    <a:pt x="2126" y="96"/>
                  </a:cubicBezTo>
                  <a:close/>
                  <a:moveTo>
                    <a:pt x="1" y="542"/>
                  </a:moveTo>
                  <a:cubicBezTo>
                    <a:pt x="9" y="571"/>
                    <a:pt x="18" y="590"/>
                    <a:pt x="29" y="601"/>
                  </a:cubicBezTo>
                  <a:lnTo>
                    <a:pt x="29" y="601"/>
                  </a:lnTo>
                  <a:cubicBezTo>
                    <a:pt x="18" y="590"/>
                    <a:pt x="9" y="571"/>
                    <a:pt x="1" y="542"/>
                  </a:cubicBezTo>
                  <a:close/>
                  <a:moveTo>
                    <a:pt x="578" y="213"/>
                  </a:moveTo>
                  <a:cubicBezTo>
                    <a:pt x="272" y="416"/>
                    <a:pt x="132" y="613"/>
                    <a:pt x="57" y="613"/>
                  </a:cubicBezTo>
                  <a:cubicBezTo>
                    <a:pt x="47" y="613"/>
                    <a:pt x="38" y="609"/>
                    <a:pt x="29" y="601"/>
                  </a:cubicBezTo>
                  <a:lnTo>
                    <a:pt x="29" y="601"/>
                  </a:lnTo>
                  <a:cubicBezTo>
                    <a:pt x="38" y="610"/>
                    <a:pt x="47" y="614"/>
                    <a:pt x="58" y="614"/>
                  </a:cubicBezTo>
                  <a:cubicBezTo>
                    <a:pt x="134" y="614"/>
                    <a:pt x="275" y="418"/>
                    <a:pt x="578" y="2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0"/>
            <p:cNvSpPr/>
            <p:nvPr/>
          </p:nvSpPr>
          <p:spPr>
            <a:xfrm>
              <a:off x="7999626" y="4445067"/>
              <a:ext cx="21223" cy="3359"/>
            </a:xfrm>
            <a:custGeom>
              <a:rect b="b" l="l" r="r" t="t"/>
              <a:pathLst>
                <a:path extrusionOk="0" h="88" w="556">
                  <a:moveTo>
                    <a:pt x="555" y="0"/>
                  </a:moveTo>
                  <a:cubicBezTo>
                    <a:pt x="542" y="9"/>
                    <a:pt x="526" y="15"/>
                    <a:pt x="511" y="15"/>
                  </a:cubicBezTo>
                  <a:cubicBezTo>
                    <a:pt x="505" y="15"/>
                    <a:pt x="499" y="14"/>
                    <a:pt x="493" y="12"/>
                  </a:cubicBezTo>
                  <a:cubicBezTo>
                    <a:pt x="476" y="11"/>
                    <a:pt x="460" y="11"/>
                    <a:pt x="443" y="11"/>
                  </a:cubicBezTo>
                  <a:cubicBezTo>
                    <a:pt x="292" y="11"/>
                    <a:pt x="143" y="37"/>
                    <a:pt x="1" y="88"/>
                  </a:cubicBezTo>
                  <a:cubicBezTo>
                    <a:pt x="141" y="37"/>
                    <a:pt x="289" y="14"/>
                    <a:pt x="438" y="14"/>
                  </a:cubicBezTo>
                  <a:cubicBezTo>
                    <a:pt x="456" y="14"/>
                    <a:pt x="475" y="15"/>
                    <a:pt x="493" y="15"/>
                  </a:cubicBezTo>
                  <a:cubicBezTo>
                    <a:pt x="497" y="16"/>
                    <a:pt x="501" y="16"/>
                    <a:pt x="504" y="16"/>
                  </a:cubicBezTo>
                  <a:cubicBezTo>
                    <a:pt x="522" y="16"/>
                    <a:pt x="540" y="10"/>
                    <a:pt x="55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0"/>
            <p:cNvSpPr/>
            <p:nvPr/>
          </p:nvSpPr>
          <p:spPr>
            <a:xfrm>
              <a:off x="8546916" y="4322196"/>
              <a:ext cx="45957" cy="11146"/>
            </a:xfrm>
            <a:custGeom>
              <a:rect b="b" l="l" r="r" t="t"/>
              <a:pathLst>
                <a:path extrusionOk="0" h="292" w="1204">
                  <a:moveTo>
                    <a:pt x="67" y="0"/>
                  </a:moveTo>
                  <a:cubicBezTo>
                    <a:pt x="45" y="0"/>
                    <a:pt x="22" y="4"/>
                    <a:pt x="0" y="11"/>
                  </a:cubicBezTo>
                  <a:cubicBezTo>
                    <a:pt x="22" y="4"/>
                    <a:pt x="45" y="1"/>
                    <a:pt x="67" y="1"/>
                  </a:cubicBezTo>
                  <a:cubicBezTo>
                    <a:pt x="81" y="1"/>
                    <a:pt x="94" y="2"/>
                    <a:pt x="107" y="5"/>
                  </a:cubicBezTo>
                  <a:lnTo>
                    <a:pt x="107" y="5"/>
                  </a:lnTo>
                  <a:cubicBezTo>
                    <a:pt x="94" y="2"/>
                    <a:pt x="81" y="0"/>
                    <a:pt x="67" y="0"/>
                  </a:cubicBezTo>
                  <a:close/>
                  <a:moveTo>
                    <a:pt x="107" y="5"/>
                  </a:moveTo>
                  <a:cubicBezTo>
                    <a:pt x="138" y="13"/>
                    <a:pt x="163" y="32"/>
                    <a:pt x="171" y="65"/>
                  </a:cubicBezTo>
                  <a:cubicBezTo>
                    <a:pt x="175" y="84"/>
                    <a:pt x="184" y="98"/>
                    <a:pt x="198" y="110"/>
                  </a:cubicBezTo>
                  <a:lnTo>
                    <a:pt x="198" y="110"/>
                  </a:lnTo>
                  <a:cubicBezTo>
                    <a:pt x="186" y="99"/>
                    <a:pt x="178" y="85"/>
                    <a:pt x="174" y="68"/>
                  </a:cubicBezTo>
                  <a:cubicBezTo>
                    <a:pt x="166" y="33"/>
                    <a:pt x="140" y="13"/>
                    <a:pt x="107" y="5"/>
                  </a:cubicBezTo>
                  <a:close/>
                  <a:moveTo>
                    <a:pt x="198" y="110"/>
                  </a:moveTo>
                  <a:lnTo>
                    <a:pt x="198" y="110"/>
                  </a:lnTo>
                  <a:cubicBezTo>
                    <a:pt x="222" y="133"/>
                    <a:pt x="263" y="144"/>
                    <a:pt x="316" y="152"/>
                  </a:cubicBezTo>
                  <a:lnTo>
                    <a:pt x="316" y="152"/>
                  </a:lnTo>
                  <a:cubicBezTo>
                    <a:pt x="263" y="144"/>
                    <a:pt x="223" y="132"/>
                    <a:pt x="198" y="110"/>
                  </a:cubicBezTo>
                  <a:close/>
                  <a:moveTo>
                    <a:pt x="316" y="152"/>
                  </a:moveTo>
                  <a:cubicBezTo>
                    <a:pt x="414" y="167"/>
                    <a:pt x="554" y="169"/>
                    <a:pt x="720" y="204"/>
                  </a:cubicBezTo>
                  <a:cubicBezTo>
                    <a:pt x="888" y="239"/>
                    <a:pt x="1004" y="292"/>
                    <a:pt x="1116" y="292"/>
                  </a:cubicBezTo>
                  <a:cubicBezTo>
                    <a:pt x="1145" y="292"/>
                    <a:pt x="1174" y="288"/>
                    <a:pt x="1203" y="280"/>
                  </a:cubicBezTo>
                  <a:lnTo>
                    <a:pt x="1203" y="280"/>
                  </a:lnTo>
                  <a:cubicBezTo>
                    <a:pt x="1175" y="287"/>
                    <a:pt x="1147" y="290"/>
                    <a:pt x="1118" y="290"/>
                  </a:cubicBezTo>
                  <a:cubicBezTo>
                    <a:pt x="1006" y="290"/>
                    <a:pt x="889" y="238"/>
                    <a:pt x="720" y="201"/>
                  </a:cubicBezTo>
                  <a:cubicBezTo>
                    <a:pt x="555" y="168"/>
                    <a:pt x="414" y="166"/>
                    <a:pt x="316" y="15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0"/>
            <p:cNvSpPr/>
            <p:nvPr/>
          </p:nvSpPr>
          <p:spPr>
            <a:xfrm>
              <a:off x="8390149" y="4404415"/>
              <a:ext cx="8359" cy="3664"/>
            </a:xfrm>
            <a:custGeom>
              <a:rect b="b" l="l" r="r" t="t"/>
              <a:pathLst>
                <a:path extrusionOk="0" h="96" w="219">
                  <a:moveTo>
                    <a:pt x="218" y="1"/>
                  </a:moveTo>
                  <a:lnTo>
                    <a:pt x="218" y="1"/>
                  </a:lnTo>
                  <a:cubicBezTo>
                    <a:pt x="171" y="23"/>
                    <a:pt x="124" y="39"/>
                    <a:pt x="76" y="54"/>
                  </a:cubicBezTo>
                  <a:cubicBezTo>
                    <a:pt x="48" y="61"/>
                    <a:pt x="23" y="76"/>
                    <a:pt x="1" y="95"/>
                  </a:cubicBezTo>
                  <a:cubicBezTo>
                    <a:pt x="23" y="76"/>
                    <a:pt x="48" y="61"/>
                    <a:pt x="79" y="54"/>
                  </a:cubicBezTo>
                  <a:cubicBezTo>
                    <a:pt x="127" y="39"/>
                    <a:pt x="171" y="23"/>
                    <a:pt x="21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8005543" y="4387658"/>
              <a:ext cx="36414" cy="33780"/>
            </a:xfrm>
            <a:custGeom>
              <a:rect b="b" l="l" r="r" t="t"/>
              <a:pathLst>
                <a:path extrusionOk="0" h="885" w="954">
                  <a:moveTo>
                    <a:pt x="954" y="1"/>
                  </a:moveTo>
                  <a:lnTo>
                    <a:pt x="954" y="1"/>
                  </a:lnTo>
                  <a:cubicBezTo>
                    <a:pt x="755" y="171"/>
                    <a:pt x="469" y="326"/>
                    <a:pt x="246" y="550"/>
                  </a:cubicBezTo>
                  <a:lnTo>
                    <a:pt x="246" y="550"/>
                  </a:lnTo>
                  <a:cubicBezTo>
                    <a:pt x="470" y="327"/>
                    <a:pt x="754" y="173"/>
                    <a:pt x="954" y="1"/>
                  </a:cubicBezTo>
                  <a:close/>
                  <a:moveTo>
                    <a:pt x="246" y="550"/>
                  </a:moveTo>
                  <a:lnTo>
                    <a:pt x="246" y="550"/>
                  </a:lnTo>
                  <a:cubicBezTo>
                    <a:pt x="170" y="626"/>
                    <a:pt x="101" y="710"/>
                    <a:pt x="45" y="806"/>
                  </a:cubicBezTo>
                  <a:cubicBezTo>
                    <a:pt x="42" y="810"/>
                    <a:pt x="39" y="815"/>
                    <a:pt x="37" y="820"/>
                  </a:cubicBezTo>
                  <a:lnTo>
                    <a:pt x="37" y="820"/>
                  </a:lnTo>
                  <a:cubicBezTo>
                    <a:pt x="40" y="814"/>
                    <a:pt x="44" y="808"/>
                    <a:pt x="48" y="803"/>
                  </a:cubicBezTo>
                  <a:cubicBezTo>
                    <a:pt x="103" y="708"/>
                    <a:pt x="171" y="625"/>
                    <a:pt x="246" y="550"/>
                  </a:cubicBezTo>
                  <a:close/>
                  <a:moveTo>
                    <a:pt x="37" y="820"/>
                  </a:moveTo>
                  <a:cubicBezTo>
                    <a:pt x="23" y="842"/>
                    <a:pt x="10" y="864"/>
                    <a:pt x="0" y="885"/>
                  </a:cubicBezTo>
                  <a:cubicBezTo>
                    <a:pt x="11" y="864"/>
                    <a:pt x="24" y="843"/>
                    <a:pt x="37" y="8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6901917" y="4565151"/>
              <a:ext cx="39353" cy="88478"/>
            </a:xfrm>
            <a:custGeom>
              <a:rect b="b" l="l" r="r" t="t"/>
              <a:pathLst>
                <a:path extrusionOk="0" h="2318" w="1031">
                  <a:moveTo>
                    <a:pt x="847" y="1"/>
                  </a:moveTo>
                  <a:cubicBezTo>
                    <a:pt x="1027" y="52"/>
                    <a:pt x="712" y="1576"/>
                    <a:pt x="231" y="2124"/>
                  </a:cubicBezTo>
                  <a:lnTo>
                    <a:pt x="231" y="2124"/>
                  </a:lnTo>
                  <a:cubicBezTo>
                    <a:pt x="711" y="1579"/>
                    <a:pt x="1031" y="52"/>
                    <a:pt x="847" y="1"/>
                  </a:cubicBezTo>
                  <a:close/>
                  <a:moveTo>
                    <a:pt x="231" y="2124"/>
                  </a:moveTo>
                  <a:cubicBezTo>
                    <a:pt x="208" y="2150"/>
                    <a:pt x="185" y="2173"/>
                    <a:pt x="162" y="2195"/>
                  </a:cubicBezTo>
                  <a:cubicBezTo>
                    <a:pt x="159" y="2197"/>
                    <a:pt x="157" y="2199"/>
                    <a:pt x="155" y="2201"/>
                  </a:cubicBezTo>
                  <a:lnTo>
                    <a:pt x="155" y="2201"/>
                  </a:lnTo>
                  <a:cubicBezTo>
                    <a:pt x="156" y="2200"/>
                    <a:pt x="157" y="2199"/>
                    <a:pt x="159" y="2198"/>
                  </a:cubicBezTo>
                  <a:cubicBezTo>
                    <a:pt x="183" y="2176"/>
                    <a:pt x="207" y="2151"/>
                    <a:pt x="231" y="2124"/>
                  </a:cubicBezTo>
                  <a:close/>
                  <a:moveTo>
                    <a:pt x="155" y="2201"/>
                  </a:moveTo>
                  <a:cubicBezTo>
                    <a:pt x="105" y="2244"/>
                    <a:pt x="56" y="2284"/>
                    <a:pt x="1" y="2318"/>
                  </a:cubicBezTo>
                  <a:cubicBezTo>
                    <a:pt x="55" y="2285"/>
                    <a:pt x="106" y="2246"/>
                    <a:pt x="155" y="22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0"/>
            <p:cNvSpPr/>
            <p:nvPr/>
          </p:nvSpPr>
          <p:spPr>
            <a:xfrm>
              <a:off x="8062035" y="4355442"/>
              <a:ext cx="39430" cy="10802"/>
            </a:xfrm>
            <a:custGeom>
              <a:rect b="b" l="l" r="r" t="t"/>
              <a:pathLst>
                <a:path extrusionOk="0" h="283" w="1033">
                  <a:moveTo>
                    <a:pt x="1033" y="1"/>
                  </a:moveTo>
                  <a:lnTo>
                    <a:pt x="1033" y="1"/>
                  </a:lnTo>
                  <a:cubicBezTo>
                    <a:pt x="933" y="19"/>
                    <a:pt x="828" y="25"/>
                    <a:pt x="727" y="25"/>
                  </a:cubicBezTo>
                  <a:cubicBezTo>
                    <a:pt x="553" y="25"/>
                    <a:pt x="391" y="8"/>
                    <a:pt x="288" y="8"/>
                  </a:cubicBezTo>
                  <a:cubicBezTo>
                    <a:pt x="278" y="8"/>
                    <a:pt x="269" y="8"/>
                    <a:pt x="260" y="8"/>
                  </a:cubicBezTo>
                  <a:cubicBezTo>
                    <a:pt x="149" y="15"/>
                    <a:pt x="58" y="144"/>
                    <a:pt x="1" y="283"/>
                  </a:cubicBezTo>
                  <a:cubicBezTo>
                    <a:pt x="61" y="144"/>
                    <a:pt x="149" y="15"/>
                    <a:pt x="260" y="11"/>
                  </a:cubicBezTo>
                  <a:cubicBezTo>
                    <a:pt x="273" y="11"/>
                    <a:pt x="287" y="10"/>
                    <a:pt x="303" y="10"/>
                  </a:cubicBezTo>
                  <a:cubicBezTo>
                    <a:pt x="406" y="10"/>
                    <a:pt x="559" y="25"/>
                    <a:pt x="723" y="25"/>
                  </a:cubicBezTo>
                  <a:cubicBezTo>
                    <a:pt x="825" y="25"/>
                    <a:pt x="932" y="20"/>
                    <a:pt x="103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0"/>
            <p:cNvSpPr/>
            <p:nvPr/>
          </p:nvSpPr>
          <p:spPr>
            <a:xfrm>
              <a:off x="6802292" y="4702527"/>
              <a:ext cx="15573" cy="1145"/>
            </a:xfrm>
            <a:custGeom>
              <a:rect b="b" l="l" r="r" t="t"/>
              <a:pathLst>
                <a:path extrusionOk="0" h="30" w="408">
                  <a:moveTo>
                    <a:pt x="407" y="0"/>
                  </a:moveTo>
                  <a:cubicBezTo>
                    <a:pt x="306" y="20"/>
                    <a:pt x="201" y="28"/>
                    <a:pt x="97" y="28"/>
                  </a:cubicBezTo>
                  <a:cubicBezTo>
                    <a:pt x="65" y="28"/>
                    <a:pt x="32" y="27"/>
                    <a:pt x="0" y="26"/>
                  </a:cubicBezTo>
                  <a:lnTo>
                    <a:pt x="0" y="26"/>
                  </a:lnTo>
                  <a:cubicBezTo>
                    <a:pt x="35" y="28"/>
                    <a:pt x="70" y="29"/>
                    <a:pt x="105" y="29"/>
                  </a:cubicBezTo>
                  <a:cubicBezTo>
                    <a:pt x="206" y="29"/>
                    <a:pt x="309" y="19"/>
                    <a:pt x="40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0"/>
            <p:cNvSpPr/>
            <p:nvPr/>
          </p:nvSpPr>
          <p:spPr>
            <a:xfrm>
              <a:off x="7979625" y="4450143"/>
              <a:ext cx="12711" cy="2786"/>
            </a:xfrm>
            <a:custGeom>
              <a:rect b="b" l="l" r="r" t="t"/>
              <a:pathLst>
                <a:path extrusionOk="0" h="73" w="333">
                  <a:moveTo>
                    <a:pt x="332" y="65"/>
                  </a:moveTo>
                  <a:cubicBezTo>
                    <a:pt x="323" y="69"/>
                    <a:pt x="314" y="71"/>
                    <a:pt x="305" y="72"/>
                  </a:cubicBezTo>
                  <a:lnTo>
                    <a:pt x="305" y="72"/>
                  </a:lnTo>
                  <a:cubicBezTo>
                    <a:pt x="314" y="71"/>
                    <a:pt x="323" y="69"/>
                    <a:pt x="332" y="65"/>
                  </a:cubicBezTo>
                  <a:close/>
                  <a:moveTo>
                    <a:pt x="74" y="1"/>
                  </a:moveTo>
                  <a:cubicBezTo>
                    <a:pt x="52" y="1"/>
                    <a:pt x="27" y="5"/>
                    <a:pt x="1" y="15"/>
                  </a:cubicBezTo>
                  <a:cubicBezTo>
                    <a:pt x="27" y="5"/>
                    <a:pt x="50" y="2"/>
                    <a:pt x="72" y="2"/>
                  </a:cubicBezTo>
                  <a:cubicBezTo>
                    <a:pt x="166" y="2"/>
                    <a:pt x="225" y="73"/>
                    <a:pt x="295" y="73"/>
                  </a:cubicBezTo>
                  <a:cubicBezTo>
                    <a:pt x="298" y="73"/>
                    <a:pt x="301" y="72"/>
                    <a:pt x="305" y="72"/>
                  </a:cubicBezTo>
                  <a:lnTo>
                    <a:pt x="305" y="72"/>
                  </a:lnTo>
                  <a:cubicBezTo>
                    <a:pt x="302" y="72"/>
                    <a:pt x="299" y="72"/>
                    <a:pt x="296" y="72"/>
                  </a:cubicBezTo>
                  <a:cubicBezTo>
                    <a:pt x="228" y="72"/>
                    <a:pt x="168" y="1"/>
                    <a:pt x="7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0"/>
            <p:cNvSpPr/>
            <p:nvPr/>
          </p:nvSpPr>
          <p:spPr>
            <a:xfrm>
              <a:off x="8193762" y="4454533"/>
              <a:ext cx="13741" cy="12100"/>
            </a:xfrm>
            <a:custGeom>
              <a:rect b="b" l="l" r="r" t="t"/>
              <a:pathLst>
                <a:path extrusionOk="0" h="317" w="360">
                  <a:moveTo>
                    <a:pt x="360" y="1"/>
                  </a:moveTo>
                  <a:lnTo>
                    <a:pt x="360" y="1"/>
                  </a:lnTo>
                  <a:cubicBezTo>
                    <a:pt x="327" y="69"/>
                    <a:pt x="276" y="111"/>
                    <a:pt x="214" y="155"/>
                  </a:cubicBezTo>
                  <a:lnTo>
                    <a:pt x="214" y="155"/>
                  </a:lnTo>
                  <a:cubicBezTo>
                    <a:pt x="277" y="111"/>
                    <a:pt x="328" y="69"/>
                    <a:pt x="360" y="1"/>
                  </a:cubicBezTo>
                  <a:close/>
                  <a:moveTo>
                    <a:pt x="214" y="155"/>
                  </a:moveTo>
                  <a:cubicBezTo>
                    <a:pt x="152" y="199"/>
                    <a:pt x="77" y="244"/>
                    <a:pt x="0" y="316"/>
                  </a:cubicBezTo>
                  <a:cubicBezTo>
                    <a:pt x="79" y="244"/>
                    <a:pt x="152" y="199"/>
                    <a:pt x="214" y="15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0"/>
            <p:cNvSpPr/>
            <p:nvPr/>
          </p:nvSpPr>
          <p:spPr>
            <a:xfrm>
              <a:off x="8006153" y="4438043"/>
              <a:ext cx="6642" cy="649"/>
            </a:xfrm>
            <a:custGeom>
              <a:rect b="b" l="l" r="r" t="t"/>
              <a:pathLst>
                <a:path extrusionOk="0" h="17" w="174">
                  <a:moveTo>
                    <a:pt x="174" y="16"/>
                  </a:moveTo>
                  <a:cubicBezTo>
                    <a:pt x="142" y="10"/>
                    <a:pt x="107" y="7"/>
                    <a:pt x="76" y="7"/>
                  </a:cubicBezTo>
                  <a:cubicBezTo>
                    <a:pt x="51" y="7"/>
                    <a:pt x="25" y="3"/>
                    <a:pt x="0" y="0"/>
                  </a:cubicBezTo>
                  <a:cubicBezTo>
                    <a:pt x="25" y="3"/>
                    <a:pt x="51" y="7"/>
                    <a:pt x="76" y="7"/>
                  </a:cubicBezTo>
                  <a:cubicBezTo>
                    <a:pt x="107" y="7"/>
                    <a:pt x="142" y="10"/>
                    <a:pt x="174" y="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7772091" y="4438807"/>
              <a:ext cx="35460" cy="10001"/>
            </a:xfrm>
            <a:custGeom>
              <a:rect b="b" l="l" r="r" t="t"/>
              <a:pathLst>
                <a:path extrusionOk="0" h="262" w="929">
                  <a:moveTo>
                    <a:pt x="1" y="0"/>
                  </a:moveTo>
                  <a:cubicBezTo>
                    <a:pt x="300" y="32"/>
                    <a:pt x="564" y="101"/>
                    <a:pt x="643" y="179"/>
                  </a:cubicBezTo>
                  <a:cubicBezTo>
                    <a:pt x="702" y="238"/>
                    <a:pt x="754" y="261"/>
                    <a:pt x="801" y="261"/>
                  </a:cubicBezTo>
                  <a:cubicBezTo>
                    <a:pt x="848" y="261"/>
                    <a:pt x="890" y="238"/>
                    <a:pt x="929" y="205"/>
                  </a:cubicBezTo>
                  <a:lnTo>
                    <a:pt x="929" y="205"/>
                  </a:lnTo>
                  <a:cubicBezTo>
                    <a:pt x="890" y="238"/>
                    <a:pt x="848" y="261"/>
                    <a:pt x="802" y="261"/>
                  </a:cubicBezTo>
                  <a:cubicBezTo>
                    <a:pt x="755" y="261"/>
                    <a:pt x="702" y="237"/>
                    <a:pt x="643" y="176"/>
                  </a:cubicBezTo>
                  <a:cubicBezTo>
                    <a:pt x="564" y="101"/>
                    <a:pt x="300" y="32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6933484" y="4565037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7946607" y="4452624"/>
              <a:ext cx="29429" cy="4619"/>
            </a:xfrm>
            <a:custGeom>
              <a:rect b="b" l="l" r="r" t="t"/>
              <a:pathLst>
                <a:path extrusionOk="0" h="121" w="771">
                  <a:moveTo>
                    <a:pt x="771" y="0"/>
                  </a:moveTo>
                  <a:cubicBezTo>
                    <a:pt x="628" y="80"/>
                    <a:pt x="476" y="102"/>
                    <a:pt x="344" y="102"/>
                  </a:cubicBezTo>
                  <a:cubicBezTo>
                    <a:pt x="273" y="102"/>
                    <a:pt x="208" y="95"/>
                    <a:pt x="152" y="89"/>
                  </a:cubicBezTo>
                  <a:cubicBezTo>
                    <a:pt x="99" y="89"/>
                    <a:pt x="48" y="98"/>
                    <a:pt x="1" y="120"/>
                  </a:cubicBezTo>
                  <a:cubicBezTo>
                    <a:pt x="42" y="101"/>
                    <a:pt x="88" y="91"/>
                    <a:pt x="133" y="91"/>
                  </a:cubicBezTo>
                  <a:cubicBezTo>
                    <a:pt x="140" y="91"/>
                    <a:pt x="146" y="91"/>
                    <a:pt x="152" y="92"/>
                  </a:cubicBezTo>
                  <a:cubicBezTo>
                    <a:pt x="207" y="97"/>
                    <a:pt x="272" y="103"/>
                    <a:pt x="343" y="103"/>
                  </a:cubicBezTo>
                  <a:cubicBezTo>
                    <a:pt x="475" y="103"/>
                    <a:pt x="627" y="83"/>
                    <a:pt x="77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6798781" y="4694549"/>
              <a:ext cx="10306" cy="3664"/>
            </a:xfrm>
            <a:custGeom>
              <a:rect b="b" l="l" r="r" t="t"/>
              <a:pathLst>
                <a:path extrusionOk="0" h="96" w="270">
                  <a:moveTo>
                    <a:pt x="269" y="1"/>
                  </a:moveTo>
                  <a:cubicBezTo>
                    <a:pt x="162" y="36"/>
                    <a:pt x="67" y="64"/>
                    <a:pt x="1" y="96"/>
                  </a:cubicBezTo>
                  <a:cubicBezTo>
                    <a:pt x="67" y="67"/>
                    <a:pt x="162" y="39"/>
                    <a:pt x="26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7896947" y="4429608"/>
              <a:ext cx="20535" cy="8703"/>
            </a:xfrm>
            <a:custGeom>
              <a:rect b="b" l="l" r="r" t="t"/>
              <a:pathLst>
                <a:path extrusionOk="0" h="228" w="538">
                  <a:moveTo>
                    <a:pt x="1" y="1"/>
                  </a:moveTo>
                  <a:lnTo>
                    <a:pt x="1" y="1"/>
                  </a:lnTo>
                  <a:cubicBezTo>
                    <a:pt x="110" y="13"/>
                    <a:pt x="200" y="39"/>
                    <a:pt x="244" y="73"/>
                  </a:cubicBezTo>
                  <a:cubicBezTo>
                    <a:pt x="340" y="141"/>
                    <a:pt x="421" y="228"/>
                    <a:pt x="532" y="228"/>
                  </a:cubicBezTo>
                  <a:cubicBezTo>
                    <a:pt x="534" y="228"/>
                    <a:pt x="536" y="228"/>
                    <a:pt x="538" y="228"/>
                  </a:cubicBezTo>
                  <a:cubicBezTo>
                    <a:pt x="424" y="228"/>
                    <a:pt x="342" y="139"/>
                    <a:pt x="247" y="70"/>
                  </a:cubicBezTo>
                  <a:cubicBezTo>
                    <a:pt x="200" y="39"/>
                    <a:pt x="110" y="1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7808888" y="4441173"/>
              <a:ext cx="59202" cy="4122"/>
            </a:xfrm>
            <a:custGeom>
              <a:rect b="b" l="l" r="r" t="t"/>
              <a:pathLst>
                <a:path extrusionOk="0" h="108" w="1551">
                  <a:moveTo>
                    <a:pt x="1087" y="1"/>
                  </a:moveTo>
                  <a:cubicBezTo>
                    <a:pt x="1069" y="1"/>
                    <a:pt x="1051" y="3"/>
                    <a:pt x="1033" y="6"/>
                  </a:cubicBezTo>
                  <a:lnTo>
                    <a:pt x="1033" y="6"/>
                  </a:lnTo>
                  <a:cubicBezTo>
                    <a:pt x="1049" y="3"/>
                    <a:pt x="1065" y="2"/>
                    <a:pt x="1082" y="2"/>
                  </a:cubicBezTo>
                  <a:cubicBezTo>
                    <a:pt x="1109" y="2"/>
                    <a:pt x="1139" y="6"/>
                    <a:pt x="1172" y="16"/>
                  </a:cubicBezTo>
                  <a:cubicBezTo>
                    <a:pt x="1257" y="42"/>
                    <a:pt x="1336" y="64"/>
                    <a:pt x="1408" y="64"/>
                  </a:cubicBezTo>
                  <a:cubicBezTo>
                    <a:pt x="1459" y="64"/>
                    <a:pt x="1506" y="53"/>
                    <a:pt x="1550" y="26"/>
                  </a:cubicBezTo>
                  <a:lnTo>
                    <a:pt x="1550" y="26"/>
                  </a:lnTo>
                  <a:cubicBezTo>
                    <a:pt x="1507" y="51"/>
                    <a:pt x="1461" y="61"/>
                    <a:pt x="1411" y="61"/>
                  </a:cubicBezTo>
                  <a:cubicBezTo>
                    <a:pt x="1338" y="61"/>
                    <a:pt x="1258" y="39"/>
                    <a:pt x="1172" y="13"/>
                  </a:cubicBezTo>
                  <a:cubicBezTo>
                    <a:pt x="1141" y="4"/>
                    <a:pt x="1113" y="1"/>
                    <a:pt x="1087" y="1"/>
                  </a:cubicBezTo>
                  <a:close/>
                  <a:moveTo>
                    <a:pt x="1033" y="6"/>
                  </a:moveTo>
                  <a:lnTo>
                    <a:pt x="1033" y="6"/>
                  </a:lnTo>
                  <a:cubicBezTo>
                    <a:pt x="923" y="25"/>
                    <a:pt x="833" y="103"/>
                    <a:pt x="652" y="103"/>
                  </a:cubicBezTo>
                  <a:cubicBezTo>
                    <a:pt x="628" y="103"/>
                    <a:pt x="603" y="101"/>
                    <a:pt x="576" y="98"/>
                  </a:cubicBezTo>
                  <a:lnTo>
                    <a:pt x="576" y="98"/>
                  </a:lnTo>
                  <a:cubicBezTo>
                    <a:pt x="603" y="101"/>
                    <a:pt x="629" y="103"/>
                    <a:pt x="653" y="103"/>
                  </a:cubicBezTo>
                  <a:cubicBezTo>
                    <a:pt x="833" y="103"/>
                    <a:pt x="924" y="27"/>
                    <a:pt x="1033" y="6"/>
                  </a:cubicBezTo>
                  <a:close/>
                  <a:moveTo>
                    <a:pt x="166" y="52"/>
                  </a:moveTo>
                  <a:cubicBezTo>
                    <a:pt x="91" y="52"/>
                    <a:pt x="36" y="67"/>
                    <a:pt x="1" y="108"/>
                  </a:cubicBezTo>
                  <a:cubicBezTo>
                    <a:pt x="36" y="68"/>
                    <a:pt x="92" y="54"/>
                    <a:pt x="168" y="54"/>
                  </a:cubicBezTo>
                  <a:cubicBezTo>
                    <a:pt x="267" y="54"/>
                    <a:pt x="401" y="77"/>
                    <a:pt x="575" y="98"/>
                  </a:cubicBezTo>
                  <a:cubicBezTo>
                    <a:pt x="400" y="77"/>
                    <a:pt x="265" y="52"/>
                    <a:pt x="166" y="5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6844204" y="4646378"/>
              <a:ext cx="24391" cy="21108"/>
            </a:xfrm>
            <a:custGeom>
              <a:rect b="b" l="l" r="r" t="t"/>
              <a:pathLst>
                <a:path extrusionOk="0" h="553" w="639">
                  <a:moveTo>
                    <a:pt x="638" y="0"/>
                  </a:moveTo>
                  <a:cubicBezTo>
                    <a:pt x="383" y="183"/>
                    <a:pt x="146" y="351"/>
                    <a:pt x="1" y="553"/>
                  </a:cubicBezTo>
                  <a:cubicBezTo>
                    <a:pt x="146" y="351"/>
                    <a:pt x="383" y="183"/>
                    <a:pt x="63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7928667" y="4459610"/>
              <a:ext cx="7863" cy="1412"/>
            </a:xfrm>
            <a:custGeom>
              <a:rect b="b" l="l" r="r" t="t"/>
              <a:pathLst>
                <a:path extrusionOk="0" h="37" w="206">
                  <a:moveTo>
                    <a:pt x="0" y="0"/>
                  </a:moveTo>
                  <a:cubicBezTo>
                    <a:pt x="44" y="24"/>
                    <a:pt x="92" y="36"/>
                    <a:pt x="140" y="36"/>
                  </a:cubicBezTo>
                  <a:cubicBezTo>
                    <a:pt x="162" y="36"/>
                    <a:pt x="184" y="34"/>
                    <a:pt x="206" y="29"/>
                  </a:cubicBezTo>
                  <a:lnTo>
                    <a:pt x="206" y="29"/>
                  </a:lnTo>
                  <a:cubicBezTo>
                    <a:pt x="186" y="32"/>
                    <a:pt x="166" y="34"/>
                    <a:pt x="146" y="34"/>
                  </a:cubicBezTo>
                  <a:cubicBezTo>
                    <a:pt x="95" y="34"/>
                    <a:pt x="45" y="2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8059401" y="4496711"/>
              <a:ext cx="763" cy="6413"/>
            </a:xfrm>
            <a:custGeom>
              <a:rect b="b" l="l" r="r" t="t"/>
              <a:pathLst>
                <a:path extrusionOk="0" h="168" w="20">
                  <a:moveTo>
                    <a:pt x="19" y="1"/>
                  </a:moveTo>
                  <a:cubicBezTo>
                    <a:pt x="0" y="32"/>
                    <a:pt x="13" y="89"/>
                    <a:pt x="19" y="168"/>
                  </a:cubicBezTo>
                  <a:cubicBezTo>
                    <a:pt x="13" y="89"/>
                    <a:pt x="0" y="32"/>
                    <a:pt x="1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8031689" y="4560571"/>
              <a:ext cx="36071" cy="163253"/>
            </a:xfrm>
            <a:custGeom>
              <a:rect b="b" l="l" r="r" t="t"/>
              <a:pathLst>
                <a:path extrusionOk="0" h="4277" w="945">
                  <a:moveTo>
                    <a:pt x="58" y="0"/>
                  </a:moveTo>
                  <a:lnTo>
                    <a:pt x="58" y="0"/>
                  </a:lnTo>
                  <a:cubicBezTo>
                    <a:pt x="19" y="155"/>
                    <a:pt x="0" y="316"/>
                    <a:pt x="0" y="477"/>
                  </a:cubicBezTo>
                  <a:cubicBezTo>
                    <a:pt x="4" y="668"/>
                    <a:pt x="30" y="990"/>
                    <a:pt x="69" y="1335"/>
                  </a:cubicBezTo>
                  <a:lnTo>
                    <a:pt x="69" y="1335"/>
                  </a:lnTo>
                  <a:cubicBezTo>
                    <a:pt x="31" y="990"/>
                    <a:pt x="6" y="668"/>
                    <a:pt x="3" y="477"/>
                  </a:cubicBezTo>
                  <a:cubicBezTo>
                    <a:pt x="0" y="316"/>
                    <a:pt x="19" y="155"/>
                    <a:pt x="58" y="0"/>
                  </a:cubicBezTo>
                  <a:close/>
                  <a:moveTo>
                    <a:pt x="69" y="1335"/>
                  </a:moveTo>
                  <a:cubicBezTo>
                    <a:pt x="135" y="1932"/>
                    <a:pt x="241" y="2598"/>
                    <a:pt x="341" y="2766"/>
                  </a:cubicBezTo>
                  <a:cubicBezTo>
                    <a:pt x="243" y="2598"/>
                    <a:pt x="136" y="1932"/>
                    <a:pt x="69" y="1335"/>
                  </a:cubicBezTo>
                  <a:close/>
                  <a:moveTo>
                    <a:pt x="341" y="2766"/>
                  </a:moveTo>
                  <a:cubicBezTo>
                    <a:pt x="496" y="3031"/>
                    <a:pt x="404" y="3681"/>
                    <a:pt x="534" y="3817"/>
                  </a:cubicBezTo>
                  <a:cubicBezTo>
                    <a:pt x="408" y="3685"/>
                    <a:pt x="499" y="3028"/>
                    <a:pt x="341" y="2766"/>
                  </a:cubicBezTo>
                  <a:close/>
                  <a:moveTo>
                    <a:pt x="944" y="4111"/>
                  </a:moveTo>
                  <a:lnTo>
                    <a:pt x="944" y="4111"/>
                  </a:lnTo>
                  <a:cubicBezTo>
                    <a:pt x="896" y="4161"/>
                    <a:pt x="850" y="4204"/>
                    <a:pt x="812" y="4234"/>
                  </a:cubicBezTo>
                  <a:lnTo>
                    <a:pt x="812" y="4234"/>
                  </a:lnTo>
                  <a:cubicBezTo>
                    <a:pt x="851" y="4204"/>
                    <a:pt x="896" y="4161"/>
                    <a:pt x="944" y="4111"/>
                  </a:cubicBezTo>
                  <a:close/>
                  <a:moveTo>
                    <a:pt x="534" y="3817"/>
                  </a:moveTo>
                  <a:lnTo>
                    <a:pt x="534" y="3817"/>
                  </a:lnTo>
                  <a:cubicBezTo>
                    <a:pt x="660" y="3956"/>
                    <a:pt x="616" y="4183"/>
                    <a:pt x="698" y="4265"/>
                  </a:cubicBezTo>
                  <a:cubicBezTo>
                    <a:pt x="616" y="4183"/>
                    <a:pt x="660" y="3953"/>
                    <a:pt x="534" y="3817"/>
                  </a:cubicBezTo>
                  <a:close/>
                  <a:moveTo>
                    <a:pt x="812" y="4234"/>
                  </a:moveTo>
                  <a:cubicBezTo>
                    <a:pt x="776" y="4260"/>
                    <a:pt x="746" y="4275"/>
                    <a:pt x="723" y="4275"/>
                  </a:cubicBezTo>
                  <a:cubicBezTo>
                    <a:pt x="713" y="4275"/>
                    <a:pt x="705" y="4272"/>
                    <a:pt x="698" y="4265"/>
                  </a:cubicBezTo>
                  <a:lnTo>
                    <a:pt x="698" y="4265"/>
                  </a:lnTo>
                  <a:cubicBezTo>
                    <a:pt x="705" y="4273"/>
                    <a:pt x="714" y="4276"/>
                    <a:pt x="724" y="4276"/>
                  </a:cubicBezTo>
                  <a:cubicBezTo>
                    <a:pt x="746" y="4276"/>
                    <a:pt x="776" y="4261"/>
                    <a:pt x="812" y="42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8093984" y="4686992"/>
              <a:ext cx="2557" cy="2328"/>
            </a:xfrm>
            <a:custGeom>
              <a:rect b="b" l="l" r="r" t="t"/>
              <a:pathLst>
                <a:path extrusionOk="0" h="61" w="67">
                  <a:moveTo>
                    <a:pt x="29" y="38"/>
                  </a:moveTo>
                  <a:cubicBezTo>
                    <a:pt x="19" y="44"/>
                    <a:pt x="10" y="51"/>
                    <a:pt x="0" y="60"/>
                  </a:cubicBezTo>
                  <a:cubicBezTo>
                    <a:pt x="10" y="51"/>
                    <a:pt x="19" y="44"/>
                    <a:pt x="29" y="38"/>
                  </a:cubicBezTo>
                  <a:cubicBezTo>
                    <a:pt x="45" y="29"/>
                    <a:pt x="57" y="16"/>
                    <a:pt x="67" y="0"/>
                  </a:cubicBezTo>
                  <a:cubicBezTo>
                    <a:pt x="57" y="16"/>
                    <a:pt x="45" y="29"/>
                    <a:pt x="29" y="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8151316" y="4397659"/>
              <a:ext cx="38017" cy="40308"/>
            </a:xfrm>
            <a:custGeom>
              <a:rect b="b" l="l" r="r" t="t"/>
              <a:pathLst>
                <a:path extrusionOk="0" h="1056" w="996">
                  <a:moveTo>
                    <a:pt x="995" y="1"/>
                  </a:moveTo>
                  <a:cubicBezTo>
                    <a:pt x="932" y="39"/>
                    <a:pt x="891" y="89"/>
                    <a:pt x="888" y="149"/>
                  </a:cubicBezTo>
                  <a:cubicBezTo>
                    <a:pt x="891" y="89"/>
                    <a:pt x="935" y="42"/>
                    <a:pt x="995" y="1"/>
                  </a:cubicBezTo>
                  <a:close/>
                  <a:moveTo>
                    <a:pt x="888" y="150"/>
                  </a:moveTo>
                  <a:cubicBezTo>
                    <a:pt x="868" y="386"/>
                    <a:pt x="537" y="415"/>
                    <a:pt x="383" y="708"/>
                  </a:cubicBezTo>
                  <a:cubicBezTo>
                    <a:pt x="317" y="831"/>
                    <a:pt x="175" y="932"/>
                    <a:pt x="1" y="1055"/>
                  </a:cubicBezTo>
                  <a:cubicBezTo>
                    <a:pt x="175" y="932"/>
                    <a:pt x="320" y="831"/>
                    <a:pt x="386" y="708"/>
                  </a:cubicBezTo>
                  <a:cubicBezTo>
                    <a:pt x="541" y="415"/>
                    <a:pt x="868" y="386"/>
                    <a:pt x="888" y="15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8082151" y="4491406"/>
              <a:ext cx="1374" cy="1870"/>
            </a:xfrm>
            <a:custGeom>
              <a:rect b="b" l="l" r="r" t="t"/>
              <a:pathLst>
                <a:path extrusionOk="0" h="49" w="36">
                  <a:moveTo>
                    <a:pt x="36" y="1"/>
                  </a:moveTo>
                  <a:cubicBezTo>
                    <a:pt x="33" y="15"/>
                    <a:pt x="25" y="30"/>
                    <a:pt x="13" y="40"/>
                  </a:cubicBezTo>
                  <a:lnTo>
                    <a:pt x="13" y="40"/>
                  </a:lnTo>
                  <a:cubicBezTo>
                    <a:pt x="28" y="29"/>
                    <a:pt x="36" y="16"/>
                    <a:pt x="36" y="1"/>
                  </a:cubicBezTo>
                  <a:close/>
                  <a:moveTo>
                    <a:pt x="13" y="40"/>
                  </a:moveTo>
                  <a:lnTo>
                    <a:pt x="13" y="40"/>
                  </a:lnTo>
                  <a:cubicBezTo>
                    <a:pt x="9" y="43"/>
                    <a:pt x="5" y="46"/>
                    <a:pt x="1" y="48"/>
                  </a:cubicBezTo>
                  <a:cubicBezTo>
                    <a:pt x="5" y="46"/>
                    <a:pt x="9" y="43"/>
                    <a:pt x="13" y="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8199983" y="4500796"/>
              <a:ext cx="14047" cy="17253"/>
            </a:xfrm>
            <a:custGeom>
              <a:rect b="b" l="l" r="r" t="t"/>
              <a:pathLst>
                <a:path extrusionOk="0" h="452" w="368">
                  <a:moveTo>
                    <a:pt x="367" y="1"/>
                  </a:moveTo>
                  <a:cubicBezTo>
                    <a:pt x="355" y="45"/>
                    <a:pt x="301" y="105"/>
                    <a:pt x="188" y="190"/>
                  </a:cubicBezTo>
                  <a:cubicBezTo>
                    <a:pt x="101" y="258"/>
                    <a:pt x="39" y="350"/>
                    <a:pt x="1" y="451"/>
                  </a:cubicBezTo>
                  <a:lnTo>
                    <a:pt x="1" y="451"/>
                  </a:lnTo>
                  <a:cubicBezTo>
                    <a:pt x="39" y="350"/>
                    <a:pt x="101" y="258"/>
                    <a:pt x="188" y="194"/>
                  </a:cubicBezTo>
                  <a:cubicBezTo>
                    <a:pt x="301" y="108"/>
                    <a:pt x="358" y="48"/>
                    <a:pt x="36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8197350" y="4551143"/>
              <a:ext cx="14352" cy="1908"/>
            </a:xfrm>
            <a:custGeom>
              <a:rect b="b" l="l" r="r" t="t"/>
              <a:pathLst>
                <a:path extrusionOk="0" h="50" w="376">
                  <a:moveTo>
                    <a:pt x="24" y="0"/>
                  </a:moveTo>
                  <a:cubicBezTo>
                    <a:pt x="16" y="0"/>
                    <a:pt x="9" y="1"/>
                    <a:pt x="1" y="1"/>
                  </a:cubicBezTo>
                  <a:cubicBezTo>
                    <a:pt x="7" y="1"/>
                    <a:pt x="13" y="1"/>
                    <a:pt x="18" y="1"/>
                  </a:cubicBezTo>
                  <a:cubicBezTo>
                    <a:pt x="112" y="1"/>
                    <a:pt x="186" y="50"/>
                    <a:pt x="268" y="50"/>
                  </a:cubicBezTo>
                  <a:cubicBezTo>
                    <a:pt x="301" y="50"/>
                    <a:pt x="337" y="41"/>
                    <a:pt x="376" y="18"/>
                  </a:cubicBezTo>
                  <a:lnTo>
                    <a:pt x="376" y="18"/>
                  </a:lnTo>
                  <a:cubicBezTo>
                    <a:pt x="337" y="41"/>
                    <a:pt x="303" y="49"/>
                    <a:pt x="270" y="49"/>
                  </a:cubicBezTo>
                  <a:cubicBezTo>
                    <a:pt x="189" y="49"/>
                    <a:pt x="117" y="0"/>
                    <a:pt x="2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8213381" y="4330440"/>
              <a:ext cx="31719" cy="60156"/>
            </a:xfrm>
            <a:custGeom>
              <a:rect b="b" l="l" r="r" t="t"/>
              <a:pathLst>
                <a:path extrusionOk="0" h="1576" w="831">
                  <a:moveTo>
                    <a:pt x="831" y="0"/>
                  </a:moveTo>
                  <a:cubicBezTo>
                    <a:pt x="723" y="32"/>
                    <a:pt x="633" y="116"/>
                    <a:pt x="583" y="233"/>
                  </a:cubicBezTo>
                  <a:lnTo>
                    <a:pt x="583" y="233"/>
                  </a:lnTo>
                  <a:cubicBezTo>
                    <a:pt x="634" y="116"/>
                    <a:pt x="725" y="32"/>
                    <a:pt x="831" y="0"/>
                  </a:cubicBezTo>
                  <a:close/>
                  <a:moveTo>
                    <a:pt x="583" y="233"/>
                  </a:moveTo>
                  <a:cubicBezTo>
                    <a:pt x="554" y="301"/>
                    <a:pt x="538" y="379"/>
                    <a:pt x="540" y="464"/>
                  </a:cubicBezTo>
                  <a:cubicBezTo>
                    <a:pt x="553" y="777"/>
                    <a:pt x="323" y="878"/>
                    <a:pt x="443" y="995"/>
                  </a:cubicBezTo>
                  <a:cubicBezTo>
                    <a:pt x="326" y="875"/>
                    <a:pt x="553" y="777"/>
                    <a:pt x="544" y="464"/>
                  </a:cubicBezTo>
                  <a:cubicBezTo>
                    <a:pt x="540" y="379"/>
                    <a:pt x="555" y="301"/>
                    <a:pt x="583" y="233"/>
                  </a:cubicBezTo>
                  <a:close/>
                  <a:moveTo>
                    <a:pt x="443" y="995"/>
                  </a:moveTo>
                  <a:cubicBezTo>
                    <a:pt x="559" y="1112"/>
                    <a:pt x="269" y="1140"/>
                    <a:pt x="260" y="1269"/>
                  </a:cubicBezTo>
                  <a:cubicBezTo>
                    <a:pt x="250" y="1396"/>
                    <a:pt x="260" y="1497"/>
                    <a:pt x="76" y="1557"/>
                  </a:cubicBezTo>
                  <a:cubicBezTo>
                    <a:pt x="260" y="1500"/>
                    <a:pt x="250" y="1402"/>
                    <a:pt x="260" y="1273"/>
                  </a:cubicBezTo>
                  <a:cubicBezTo>
                    <a:pt x="266" y="1143"/>
                    <a:pt x="562" y="1115"/>
                    <a:pt x="443" y="995"/>
                  </a:cubicBezTo>
                  <a:close/>
                  <a:moveTo>
                    <a:pt x="76" y="1557"/>
                  </a:moveTo>
                  <a:cubicBezTo>
                    <a:pt x="54" y="1563"/>
                    <a:pt x="29" y="1569"/>
                    <a:pt x="1" y="1576"/>
                  </a:cubicBezTo>
                  <a:cubicBezTo>
                    <a:pt x="29" y="1569"/>
                    <a:pt x="57" y="1563"/>
                    <a:pt x="76" y="155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8131696" y="4606414"/>
              <a:ext cx="45804" cy="25307"/>
            </a:xfrm>
            <a:custGeom>
              <a:rect b="b" l="l" r="r" t="t"/>
              <a:pathLst>
                <a:path extrusionOk="0" h="663" w="1200">
                  <a:moveTo>
                    <a:pt x="778" y="0"/>
                  </a:moveTo>
                  <a:cubicBezTo>
                    <a:pt x="714" y="0"/>
                    <a:pt x="652" y="12"/>
                    <a:pt x="594" y="53"/>
                  </a:cubicBezTo>
                  <a:cubicBezTo>
                    <a:pt x="653" y="12"/>
                    <a:pt x="715" y="0"/>
                    <a:pt x="779" y="0"/>
                  </a:cubicBezTo>
                  <a:lnTo>
                    <a:pt x="779" y="0"/>
                  </a:lnTo>
                  <a:cubicBezTo>
                    <a:pt x="873" y="0"/>
                    <a:pt x="972" y="27"/>
                    <a:pt x="1073" y="27"/>
                  </a:cubicBezTo>
                  <a:cubicBezTo>
                    <a:pt x="1073" y="27"/>
                    <a:pt x="1073" y="27"/>
                    <a:pt x="1074" y="27"/>
                  </a:cubicBezTo>
                  <a:lnTo>
                    <a:pt x="1074" y="27"/>
                  </a:lnTo>
                  <a:cubicBezTo>
                    <a:pt x="1074" y="27"/>
                    <a:pt x="1074" y="27"/>
                    <a:pt x="1074" y="27"/>
                  </a:cubicBezTo>
                  <a:cubicBezTo>
                    <a:pt x="1116" y="27"/>
                    <a:pt x="1158" y="22"/>
                    <a:pt x="1200" y="9"/>
                  </a:cubicBezTo>
                  <a:lnTo>
                    <a:pt x="1200" y="9"/>
                  </a:lnTo>
                  <a:cubicBezTo>
                    <a:pt x="1158" y="22"/>
                    <a:pt x="1116" y="27"/>
                    <a:pt x="1074" y="27"/>
                  </a:cubicBezTo>
                  <a:lnTo>
                    <a:pt x="1074" y="27"/>
                  </a:lnTo>
                  <a:cubicBezTo>
                    <a:pt x="974" y="27"/>
                    <a:pt x="875" y="0"/>
                    <a:pt x="780" y="0"/>
                  </a:cubicBezTo>
                  <a:cubicBezTo>
                    <a:pt x="779" y="0"/>
                    <a:pt x="779" y="0"/>
                    <a:pt x="779" y="0"/>
                  </a:cubicBezTo>
                  <a:lnTo>
                    <a:pt x="779" y="0"/>
                  </a:lnTo>
                  <a:cubicBezTo>
                    <a:pt x="778" y="0"/>
                    <a:pt x="778" y="0"/>
                    <a:pt x="778" y="0"/>
                  </a:cubicBezTo>
                  <a:close/>
                  <a:moveTo>
                    <a:pt x="0" y="621"/>
                  </a:moveTo>
                  <a:lnTo>
                    <a:pt x="0" y="621"/>
                  </a:lnTo>
                  <a:cubicBezTo>
                    <a:pt x="4" y="634"/>
                    <a:pt x="7" y="650"/>
                    <a:pt x="13" y="662"/>
                  </a:cubicBezTo>
                  <a:cubicBezTo>
                    <a:pt x="7" y="646"/>
                    <a:pt x="4" y="634"/>
                    <a:pt x="0" y="62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8116275" y="4648897"/>
              <a:ext cx="18474" cy="4619"/>
            </a:xfrm>
            <a:custGeom>
              <a:rect b="b" l="l" r="r" t="t"/>
              <a:pathLst>
                <a:path extrusionOk="0" h="121" w="484">
                  <a:moveTo>
                    <a:pt x="483" y="13"/>
                  </a:moveTo>
                  <a:lnTo>
                    <a:pt x="483" y="13"/>
                  </a:lnTo>
                  <a:cubicBezTo>
                    <a:pt x="478" y="19"/>
                    <a:pt x="470" y="22"/>
                    <a:pt x="464" y="27"/>
                  </a:cubicBezTo>
                  <a:lnTo>
                    <a:pt x="464" y="27"/>
                  </a:lnTo>
                  <a:cubicBezTo>
                    <a:pt x="471" y="23"/>
                    <a:pt x="478" y="18"/>
                    <a:pt x="483" y="13"/>
                  </a:cubicBezTo>
                  <a:close/>
                  <a:moveTo>
                    <a:pt x="464" y="27"/>
                  </a:moveTo>
                  <a:lnTo>
                    <a:pt x="464" y="27"/>
                  </a:lnTo>
                  <a:cubicBezTo>
                    <a:pt x="462" y="28"/>
                    <a:pt x="460" y="28"/>
                    <a:pt x="458" y="29"/>
                  </a:cubicBezTo>
                  <a:cubicBezTo>
                    <a:pt x="332" y="73"/>
                    <a:pt x="92" y="1"/>
                    <a:pt x="0" y="121"/>
                  </a:cubicBezTo>
                  <a:cubicBezTo>
                    <a:pt x="92" y="1"/>
                    <a:pt x="332" y="73"/>
                    <a:pt x="461" y="29"/>
                  </a:cubicBezTo>
                  <a:cubicBezTo>
                    <a:pt x="462" y="28"/>
                    <a:pt x="463" y="27"/>
                    <a:pt x="464" y="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8184104" y="4594313"/>
              <a:ext cx="2825" cy="7749"/>
            </a:xfrm>
            <a:custGeom>
              <a:rect b="b" l="l" r="r" t="t"/>
              <a:pathLst>
                <a:path extrusionOk="0" h="203" w="74">
                  <a:moveTo>
                    <a:pt x="64" y="1"/>
                  </a:moveTo>
                  <a:cubicBezTo>
                    <a:pt x="73" y="73"/>
                    <a:pt x="48" y="146"/>
                    <a:pt x="1" y="203"/>
                  </a:cubicBezTo>
                  <a:cubicBezTo>
                    <a:pt x="51" y="146"/>
                    <a:pt x="73" y="73"/>
                    <a:pt x="6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0"/>
            <p:cNvSpPr/>
            <p:nvPr/>
          </p:nvSpPr>
          <p:spPr>
            <a:xfrm>
              <a:off x="8225405" y="4323150"/>
              <a:ext cx="34429" cy="7214"/>
            </a:xfrm>
            <a:custGeom>
              <a:rect b="b" l="l" r="r" t="t"/>
              <a:pathLst>
                <a:path extrusionOk="0" h="189" w="902">
                  <a:moveTo>
                    <a:pt x="440" y="0"/>
                  </a:moveTo>
                  <a:cubicBezTo>
                    <a:pt x="301" y="0"/>
                    <a:pt x="141" y="23"/>
                    <a:pt x="0" y="71"/>
                  </a:cubicBezTo>
                  <a:lnTo>
                    <a:pt x="0" y="71"/>
                  </a:lnTo>
                  <a:cubicBezTo>
                    <a:pt x="139" y="24"/>
                    <a:pt x="297" y="1"/>
                    <a:pt x="435" y="1"/>
                  </a:cubicBezTo>
                  <a:cubicBezTo>
                    <a:pt x="545" y="1"/>
                    <a:pt x="641" y="15"/>
                    <a:pt x="705" y="43"/>
                  </a:cubicBezTo>
                  <a:cubicBezTo>
                    <a:pt x="741" y="58"/>
                    <a:pt x="771" y="72"/>
                    <a:pt x="796" y="86"/>
                  </a:cubicBezTo>
                  <a:lnTo>
                    <a:pt x="796" y="86"/>
                  </a:lnTo>
                  <a:cubicBezTo>
                    <a:pt x="770" y="72"/>
                    <a:pt x="739" y="56"/>
                    <a:pt x="702" y="40"/>
                  </a:cubicBezTo>
                  <a:cubicBezTo>
                    <a:pt x="640" y="14"/>
                    <a:pt x="547" y="0"/>
                    <a:pt x="440" y="0"/>
                  </a:cubicBezTo>
                  <a:close/>
                  <a:moveTo>
                    <a:pt x="796" y="86"/>
                  </a:moveTo>
                  <a:cubicBezTo>
                    <a:pt x="871" y="130"/>
                    <a:pt x="899" y="167"/>
                    <a:pt x="885" y="188"/>
                  </a:cubicBezTo>
                  <a:cubicBezTo>
                    <a:pt x="902" y="169"/>
                    <a:pt x="874" y="130"/>
                    <a:pt x="796" y="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0"/>
            <p:cNvSpPr/>
            <p:nvPr/>
          </p:nvSpPr>
          <p:spPr>
            <a:xfrm>
              <a:off x="8131696" y="4353190"/>
              <a:ext cx="13207" cy="22711"/>
            </a:xfrm>
            <a:custGeom>
              <a:rect b="b" l="l" r="r" t="t"/>
              <a:pathLst>
                <a:path extrusionOk="0" h="595" w="346">
                  <a:moveTo>
                    <a:pt x="335" y="1"/>
                  </a:moveTo>
                  <a:cubicBezTo>
                    <a:pt x="342" y="11"/>
                    <a:pt x="345" y="22"/>
                    <a:pt x="345" y="34"/>
                  </a:cubicBezTo>
                  <a:lnTo>
                    <a:pt x="345" y="34"/>
                  </a:lnTo>
                  <a:cubicBezTo>
                    <a:pt x="345" y="22"/>
                    <a:pt x="342" y="11"/>
                    <a:pt x="335" y="1"/>
                  </a:cubicBezTo>
                  <a:close/>
                  <a:moveTo>
                    <a:pt x="345" y="34"/>
                  </a:moveTo>
                  <a:cubicBezTo>
                    <a:pt x="344" y="143"/>
                    <a:pt x="78" y="334"/>
                    <a:pt x="10" y="553"/>
                  </a:cubicBezTo>
                  <a:cubicBezTo>
                    <a:pt x="78" y="334"/>
                    <a:pt x="345" y="145"/>
                    <a:pt x="345" y="34"/>
                  </a:cubicBezTo>
                  <a:close/>
                  <a:moveTo>
                    <a:pt x="10" y="554"/>
                  </a:moveTo>
                  <a:cubicBezTo>
                    <a:pt x="4" y="566"/>
                    <a:pt x="0" y="579"/>
                    <a:pt x="0" y="594"/>
                  </a:cubicBezTo>
                  <a:cubicBezTo>
                    <a:pt x="0" y="582"/>
                    <a:pt x="4" y="566"/>
                    <a:pt x="10" y="55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8116161" y="4350251"/>
              <a:ext cx="14199" cy="8855"/>
            </a:xfrm>
            <a:custGeom>
              <a:rect b="b" l="l" r="r" t="t"/>
              <a:pathLst>
                <a:path extrusionOk="0" h="232" w="372">
                  <a:moveTo>
                    <a:pt x="21" y="1"/>
                  </a:moveTo>
                  <a:cubicBezTo>
                    <a:pt x="14" y="1"/>
                    <a:pt x="7" y="1"/>
                    <a:pt x="0" y="2"/>
                  </a:cubicBezTo>
                  <a:cubicBezTo>
                    <a:pt x="6" y="2"/>
                    <a:pt x="12" y="1"/>
                    <a:pt x="18" y="1"/>
                  </a:cubicBezTo>
                  <a:cubicBezTo>
                    <a:pt x="164" y="1"/>
                    <a:pt x="168" y="193"/>
                    <a:pt x="272" y="230"/>
                  </a:cubicBezTo>
                  <a:cubicBezTo>
                    <a:pt x="280" y="231"/>
                    <a:pt x="289" y="232"/>
                    <a:pt x="297" y="232"/>
                  </a:cubicBezTo>
                  <a:cubicBezTo>
                    <a:pt x="324" y="232"/>
                    <a:pt x="350" y="225"/>
                    <a:pt x="371" y="209"/>
                  </a:cubicBezTo>
                  <a:lnTo>
                    <a:pt x="371" y="209"/>
                  </a:lnTo>
                  <a:cubicBezTo>
                    <a:pt x="352" y="223"/>
                    <a:pt x="328" y="231"/>
                    <a:pt x="303" y="231"/>
                  </a:cubicBezTo>
                  <a:cubicBezTo>
                    <a:pt x="293" y="231"/>
                    <a:pt x="282" y="229"/>
                    <a:pt x="272" y="226"/>
                  </a:cubicBezTo>
                  <a:cubicBezTo>
                    <a:pt x="172" y="190"/>
                    <a:pt x="165" y="1"/>
                    <a:pt x="2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0"/>
            <p:cNvSpPr/>
            <p:nvPr/>
          </p:nvSpPr>
          <p:spPr>
            <a:xfrm>
              <a:off x="8131582" y="4361969"/>
              <a:ext cx="75233" cy="32674"/>
            </a:xfrm>
            <a:custGeom>
              <a:rect b="b" l="l" r="r" t="t"/>
              <a:pathLst>
                <a:path extrusionOk="0" h="856" w="1971">
                  <a:moveTo>
                    <a:pt x="1892" y="0"/>
                  </a:moveTo>
                  <a:cubicBezTo>
                    <a:pt x="1892" y="0"/>
                    <a:pt x="1892" y="0"/>
                    <a:pt x="1892" y="0"/>
                  </a:cubicBezTo>
                  <a:lnTo>
                    <a:pt x="1892" y="0"/>
                  </a:lnTo>
                  <a:cubicBezTo>
                    <a:pt x="1919" y="0"/>
                    <a:pt x="1945" y="2"/>
                    <a:pt x="1970" y="5"/>
                  </a:cubicBezTo>
                  <a:cubicBezTo>
                    <a:pt x="1945" y="2"/>
                    <a:pt x="1919" y="0"/>
                    <a:pt x="1892" y="0"/>
                  </a:cubicBezTo>
                  <a:close/>
                  <a:moveTo>
                    <a:pt x="1892" y="0"/>
                  </a:moveTo>
                  <a:cubicBezTo>
                    <a:pt x="1640" y="0"/>
                    <a:pt x="1306" y="126"/>
                    <a:pt x="944" y="488"/>
                  </a:cubicBezTo>
                  <a:cubicBezTo>
                    <a:pt x="1309" y="126"/>
                    <a:pt x="1642" y="1"/>
                    <a:pt x="1892" y="0"/>
                  </a:cubicBezTo>
                  <a:lnTo>
                    <a:pt x="1892" y="0"/>
                  </a:lnTo>
                  <a:cubicBezTo>
                    <a:pt x="1892" y="0"/>
                    <a:pt x="1892" y="0"/>
                    <a:pt x="1892" y="0"/>
                  </a:cubicBezTo>
                  <a:close/>
                  <a:moveTo>
                    <a:pt x="0" y="437"/>
                  </a:moveTo>
                  <a:cubicBezTo>
                    <a:pt x="26" y="557"/>
                    <a:pt x="231" y="503"/>
                    <a:pt x="360" y="563"/>
                  </a:cubicBezTo>
                  <a:cubicBezTo>
                    <a:pt x="385" y="575"/>
                    <a:pt x="397" y="588"/>
                    <a:pt x="399" y="602"/>
                  </a:cubicBezTo>
                  <a:lnTo>
                    <a:pt x="399" y="602"/>
                  </a:lnTo>
                  <a:cubicBezTo>
                    <a:pt x="398" y="587"/>
                    <a:pt x="387" y="573"/>
                    <a:pt x="360" y="560"/>
                  </a:cubicBezTo>
                  <a:cubicBezTo>
                    <a:pt x="234" y="500"/>
                    <a:pt x="29" y="557"/>
                    <a:pt x="0" y="437"/>
                  </a:cubicBezTo>
                  <a:close/>
                  <a:moveTo>
                    <a:pt x="399" y="602"/>
                  </a:moveTo>
                  <a:cubicBezTo>
                    <a:pt x="403" y="663"/>
                    <a:pt x="217" y="735"/>
                    <a:pt x="195" y="793"/>
                  </a:cubicBezTo>
                  <a:lnTo>
                    <a:pt x="195" y="793"/>
                  </a:lnTo>
                  <a:cubicBezTo>
                    <a:pt x="226" y="735"/>
                    <a:pt x="407" y="662"/>
                    <a:pt x="399" y="602"/>
                  </a:cubicBezTo>
                  <a:close/>
                  <a:moveTo>
                    <a:pt x="944" y="488"/>
                  </a:moveTo>
                  <a:cubicBezTo>
                    <a:pt x="663" y="769"/>
                    <a:pt x="427" y="854"/>
                    <a:pt x="298" y="854"/>
                  </a:cubicBezTo>
                  <a:cubicBezTo>
                    <a:pt x="243" y="854"/>
                    <a:pt x="207" y="839"/>
                    <a:pt x="196" y="816"/>
                  </a:cubicBezTo>
                  <a:cubicBezTo>
                    <a:pt x="192" y="808"/>
                    <a:pt x="192" y="801"/>
                    <a:pt x="195" y="793"/>
                  </a:cubicBezTo>
                  <a:lnTo>
                    <a:pt x="195" y="793"/>
                  </a:lnTo>
                  <a:cubicBezTo>
                    <a:pt x="190" y="802"/>
                    <a:pt x="189" y="811"/>
                    <a:pt x="193" y="819"/>
                  </a:cubicBezTo>
                  <a:cubicBezTo>
                    <a:pt x="204" y="841"/>
                    <a:pt x="240" y="856"/>
                    <a:pt x="295" y="856"/>
                  </a:cubicBezTo>
                  <a:cubicBezTo>
                    <a:pt x="425" y="856"/>
                    <a:pt x="663" y="771"/>
                    <a:pt x="944" y="48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5576025" y="3706428"/>
              <a:ext cx="432008" cy="293833"/>
            </a:xfrm>
            <a:custGeom>
              <a:rect b="b" l="l" r="r" t="t"/>
              <a:pathLst>
                <a:path extrusionOk="0" h="7698" w="11318">
                  <a:moveTo>
                    <a:pt x="10660" y="0"/>
                  </a:moveTo>
                  <a:cubicBezTo>
                    <a:pt x="10221" y="0"/>
                    <a:pt x="9645" y="211"/>
                    <a:pt x="9338" y="385"/>
                  </a:cubicBezTo>
                  <a:cubicBezTo>
                    <a:pt x="9287" y="413"/>
                    <a:pt x="9237" y="445"/>
                    <a:pt x="9189" y="483"/>
                  </a:cubicBezTo>
                  <a:cubicBezTo>
                    <a:pt x="9174" y="495"/>
                    <a:pt x="9152" y="508"/>
                    <a:pt x="9133" y="521"/>
                  </a:cubicBezTo>
                  <a:cubicBezTo>
                    <a:pt x="8845" y="700"/>
                    <a:pt x="8457" y="565"/>
                    <a:pt x="8182" y="719"/>
                  </a:cubicBezTo>
                  <a:cubicBezTo>
                    <a:pt x="7990" y="827"/>
                    <a:pt x="7657" y="926"/>
                    <a:pt x="7363" y="926"/>
                  </a:cubicBezTo>
                  <a:cubicBezTo>
                    <a:pt x="7207" y="926"/>
                    <a:pt x="7062" y="899"/>
                    <a:pt x="6955" y="830"/>
                  </a:cubicBezTo>
                  <a:cubicBezTo>
                    <a:pt x="6896" y="792"/>
                    <a:pt x="6836" y="777"/>
                    <a:pt x="6775" y="777"/>
                  </a:cubicBezTo>
                  <a:cubicBezTo>
                    <a:pt x="6519" y="777"/>
                    <a:pt x="6248" y="1048"/>
                    <a:pt x="6055" y="1048"/>
                  </a:cubicBezTo>
                  <a:cubicBezTo>
                    <a:pt x="6049" y="1048"/>
                    <a:pt x="6044" y="1048"/>
                    <a:pt x="6039" y="1048"/>
                  </a:cubicBezTo>
                  <a:cubicBezTo>
                    <a:pt x="6032" y="1047"/>
                    <a:pt x="6025" y="1047"/>
                    <a:pt x="6017" y="1047"/>
                  </a:cubicBezTo>
                  <a:cubicBezTo>
                    <a:pt x="5793" y="1047"/>
                    <a:pt x="5537" y="1269"/>
                    <a:pt x="5295" y="1269"/>
                  </a:cubicBezTo>
                  <a:cubicBezTo>
                    <a:pt x="5288" y="1269"/>
                    <a:pt x="5280" y="1269"/>
                    <a:pt x="5272" y="1269"/>
                  </a:cubicBezTo>
                  <a:cubicBezTo>
                    <a:pt x="5262" y="1268"/>
                    <a:pt x="5251" y="1268"/>
                    <a:pt x="5239" y="1268"/>
                  </a:cubicBezTo>
                  <a:cubicBezTo>
                    <a:pt x="5070" y="1268"/>
                    <a:pt x="4813" y="1354"/>
                    <a:pt x="4644" y="1452"/>
                  </a:cubicBezTo>
                  <a:cubicBezTo>
                    <a:pt x="4549" y="1505"/>
                    <a:pt x="4480" y="1565"/>
                    <a:pt x="4467" y="1616"/>
                  </a:cubicBezTo>
                  <a:cubicBezTo>
                    <a:pt x="4458" y="1644"/>
                    <a:pt x="4435" y="1666"/>
                    <a:pt x="4410" y="1682"/>
                  </a:cubicBezTo>
                  <a:cubicBezTo>
                    <a:pt x="4322" y="1733"/>
                    <a:pt x="4154" y="1752"/>
                    <a:pt x="4060" y="1805"/>
                  </a:cubicBezTo>
                  <a:cubicBezTo>
                    <a:pt x="4019" y="1824"/>
                    <a:pt x="3994" y="1865"/>
                    <a:pt x="3990" y="1910"/>
                  </a:cubicBezTo>
                  <a:cubicBezTo>
                    <a:pt x="3990" y="1979"/>
                    <a:pt x="3943" y="2042"/>
                    <a:pt x="3870" y="2089"/>
                  </a:cubicBezTo>
                  <a:cubicBezTo>
                    <a:pt x="3808" y="2132"/>
                    <a:pt x="3728" y="2158"/>
                    <a:pt x="3649" y="2158"/>
                  </a:cubicBezTo>
                  <a:cubicBezTo>
                    <a:pt x="3580" y="2158"/>
                    <a:pt x="3513" y="2138"/>
                    <a:pt x="3460" y="2089"/>
                  </a:cubicBezTo>
                  <a:cubicBezTo>
                    <a:pt x="3433" y="2063"/>
                    <a:pt x="3398" y="2049"/>
                    <a:pt x="3361" y="2049"/>
                  </a:cubicBezTo>
                  <a:cubicBezTo>
                    <a:pt x="3338" y="2049"/>
                    <a:pt x="3314" y="2055"/>
                    <a:pt x="3293" y="2067"/>
                  </a:cubicBezTo>
                  <a:cubicBezTo>
                    <a:pt x="3185" y="2134"/>
                    <a:pt x="3138" y="2348"/>
                    <a:pt x="3315" y="2512"/>
                  </a:cubicBezTo>
                  <a:cubicBezTo>
                    <a:pt x="3403" y="2595"/>
                    <a:pt x="3372" y="2651"/>
                    <a:pt x="3302" y="2696"/>
                  </a:cubicBezTo>
                  <a:cubicBezTo>
                    <a:pt x="3220" y="2746"/>
                    <a:pt x="3078" y="2781"/>
                    <a:pt x="3002" y="2825"/>
                  </a:cubicBezTo>
                  <a:cubicBezTo>
                    <a:pt x="2955" y="2850"/>
                    <a:pt x="2933" y="2879"/>
                    <a:pt x="2964" y="2913"/>
                  </a:cubicBezTo>
                  <a:cubicBezTo>
                    <a:pt x="3094" y="3062"/>
                    <a:pt x="2690" y="3150"/>
                    <a:pt x="2781" y="3317"/>
                  </a:cubicBezTo>
                  <a:cubicBezTo>
                    <a:pt x="2816" y="3381"/>
                    <a:pt x="2788" y="3425"/>
                    <a:pt x="2728" y="3463"/>
                  </a:cubicBezTo>
                  <a:cubicBezTo>
                    <a:pt x="2623" y="3523"/>
                    <a:pt x="2421" y="3557"/>
                    <a:pt x="2251" y="3592"/>
                  </a:cubicBezTo>
                  <a:cubicBezTo>
                    <a:pt x="2207" y="3602"/>
                    <a:pt x="2169" y="3617"/>
                    <a:pt x="2131" y="3639"/>
                  </a:cubicBezTo>
                  <a:cubicBezTo>
                    <a:pt x="1942" y="3753"/>
                    <a:pt x="1885" y="4015"/>
                    <a:pt x="2178" y="4031"/>
                  </a:cubicBezTo>
                  <a:cubicBezTo>
                    <a:pt x="2308" y="4037"/>
                    <a:pt x="2311" y="4050"/>
                    <a:pt x="2267" y="4078"/>
                  </a:cubicBezTo>
                  <a:cubicBezTo>
                    <a:pt x="2245" y="4091"/>
                    <a:pt x="2213" y="4107"/>
                    <a:pt x="2175" y="4129"/>
                  </a:cubicBezTo>
                  <a:cubicBezTo>
                    <a:pt x="2093" y="4182"/>
                    <a:pt x="1995" y="4258"/>
                    <a:pt x="2011" y="4378"/>
                  </a:cubicBezTo>
                  <a:cubicBezTo>
                    <a:pt x="2024" y="4429"/>
                    <a:pt x="2002" y="4479"/>
                    <a:pt x="1957" y="4504"/>
                  </a:cubicBezTo>
                  <a:cubicBezTo>
                    <a:pt x="1844" y="4574"/>
                    <a:pt x="1588" y="4536"/>
                    <a:pt x="1497" y="4593"/>
                  </a:cubicBezTo>
                  <a:cubicBezTo>
                    <a:pt x="1471" y="4605"/>
                    <a:pt x="1459" y="4627"/>
                    <a:pt x="1465" y="4653"/>
                  </a:cubicBezTo>
                  <a:cubicBezTo>
                    <a:pt x="1474" y="4757"/>
                    <a:pt x="1443" y="4842"/>
                    <a:pt x="1351" y="4899"/>
                  </a:cubicBezTo>
                  <a:cubicBezTo>
                    <a:pt x="1282" y="4940"/>
                    <a:pt x="1175" y="4965"/>
                    <a:pt x="1023" y="4965"/>
                  </a:cubicBezTo>
                  <a:cubicBezTo>
                    <a:pt x="1017" y="4965"/>
                    <a:pt x="1011" y="4964"/>
                    <a:pt x="1005" y="4964"/>
                  </a:cubicBezTo>
                  <a:cubicBezTo>
                    <a:pt x="975" y="4964"/>
                    <a:pt x="945" y="4971"/>
                    <a:pt x="919" y="4981"/>
                  </a:cubicBezTo>
                  <a:cubicBezTo>
                    <a:pt x="824" y="5035"/>
                    <a:pt x="1193" y="5218"/>
                    <a:pt x="1225" y="5385"/>
                  </a:cubicBezTo>
                  <a:cubicBezTo>
                    <a:pt x="1238" y="5423"/>
                    <a:pt x="1219" y="5464"/>
                    <a:pt x="1184" y="5486"/>
                  </a:cubicBezTo>
                  <a:cubicBezTo>
                    <a:pt x="1130" y="5518"/>
                    <a:pt x="1032" y="5524"/>
                    <a:pt x="960" y="5571"/>
                  </a:cubicBezTo>
                  <a:cubicBezTo>
                    <a:pt x="897" y="5609"/>
                    <a:pt x="859" y="5679"/>
                    <a:pt x="859" y="5751"/>
                  </a:cubicBezTo>
                  <a:cubicBezTo>
                    <a:pt x="859" y="5802"/>
                    <a:pt x="834" y="5846"/>
                    <a:pt x="789" y="5871"/>
                  </a:cubicBezTo>
                  <a:cubicBezTo>
                    <a:pt x="660" y="5947"/>
                    <a:pt x="385" y="5887"/>
                    <a:pt x="218" y="5979"/>
                  </a:cubicBezTo>
                  <a:cubicBezTo>
                    <a:pt x="152" y="6016"/>
                    <a:pt x="104" y="6080"/>
                    <a:pt x="89" y="6155"/>
                  </a:cubicBezTo>
                  <a:cubicBezTo>
                    <a:pt x="0" y="6559"/>
                    <a:pt x="420" y="6503"/>
                    <a:pt x="714" y="6521"/>
                  </a:cubicBezTo>
                  <a:cubicBezTo>
                    <a:pt x="1004" y="6540"/>
                    <a:pt x="603" y="6815"/>
                    <a:pt x="821" y="6979"/>
                  </a:cubicBezTo>
                  <a:cubicBezTo>
                    <a:pt x="902" y="7039"/>
                    <a:pt x="975" y="7071"/>
                    <a:pt x="1027" y="7071"/>
                  </a:cubicBezTo>
                  <a:cubicBezTo>
                    <a:pt x="1047" y="7071"/>
                    <a:pt x="1063" y="7067"/>
                    <a:pt x="1077" y="7058"/>
                  </a:cubicBezTo>
                  <a:cubicBezTo>
                    <a:pt x="1127" y="7027"/>
                    <a:pt x="1134" y="6935"/>
                    <a:pt x="1061" y="6780"/>
                  </a:cubicBezTo>
                  <a:cubicBezTo>
                    <a:pt x="1036" y="6730"/>
                    <a:pt x="1039" y="6701"/>
                    <a:pt x="1061" y="6682"/>
                  </a:cubicBezTo>
                  <a:cubicBezTo>
                    <a:pt x="1073" y="6672"/>
                    <a:pt x="1092" y="6668"/>
                    <a:pt x="1115" y="6668"/>
                  </a:cubicBezTo>
                  <a:cubicBezTo>
                    <a:pt x="1297" y="6668"/>
                    <a:pt x="1758" y="6949"/>
                    <a:pt x="1553" y="7128"/>
                  </a:cubicBezTo>
                  <a:cubicBezTo>
                    <a:pt x="1279" y="7364"/>
                    <a:pt x="1992" y="7547"/>
                    <a:pt x="2343" y="7566"/>
                  </a:cubicBezTo>
                  <a:cubicBezTo>
                    <a:pt x="2569" y="7578"/>
                    <a:pt x="3178" y="7698"/>
                    <a:pt x="3578" y="7698"/>
                  </a:cubicBezTo>
                  <a:cubicBezTo>
                    <a:pt x="3713" y="7698"/>
                    <a:pt x="3824" y="7684"/>
                    <a:pt x="3889" y="7648"/>
                  </a:cubicBezTo>
                  <a:cubicBezTo>
                    <a:pt x="3924" y="7636"/>
                    <a:pt x="3946" y="7604"/>
                    <a:pt x="3952" y="7566"/>
                  </a:cubicBezTo>
                  <a:cubicBezTo>
                    <a:pt x="3971" y="7383"/>
                    <a:pt x="3495" y="7219"/>
                    <a:pt x="3110" y="6818"/>
                  </a:cubicBezTo>
                  <a:cubicBezTo>
                    <a:pt x="2724" y="6414"/>
                    <a:pt x="2450" y="5754"/>
                    <a:pt x="2892" y="5480"/>
                  </a:cubicBezTo>
                  <a:cubicBezTo>
                    <a:pt x="3331" y="5205"/>
                    <a:pt x="2945" y="5079"/>
                    <a:pt x="3384" y="4766"/>
                  </a:cubicBezTo>
                  <a:cubicBezTo>
                    <a:pt x="3757" y="4504"/>
                    <a:pt x="3630" y="4252"/>
                    <a:pt x="3804" y="4160"/>
                  </a:cubicBezTo>
                  <a:cubicBezTo>
                    <a:pt x="3845" y="4138"/>
                    <a:pt x="3889" y="4129"/>
                    <a:pt x="3937" y="4126"/>
                  </a:cubicBezTo>
                  <a:cubicBezTo>
                    <a:pt x="3978" y="4122"/>
                    <a:pt x="4019" y="4110"/>
                    <a:pt x="4057" y="4088"/>
                  </a:cubicBezTo>
                  <a:cubicBezTo>
                    <a:pt x="4173" y="4006"/>
                    <a:pt x="4016" y="3819"/>
                    <a:pt x="4161" y="3737"/>
                  </a:cubicBezTo>
                  <a:cubicBezTo>
                    <a:pt x="4192" y="3718"/>
                    <a:pt x="4227" y="3709"/>
                    <a:pt x="4265" y="3703"/>
                  </a:cubicBezTo>
                  <a:cubicBezTo>
                    <a:pt x="4328" y="3696"/>
                    <a:pt x="4388" y="3674"/>
                    <a:pt x="4442" y="3639"/>
                  </a:cubicBezTo>
                  <a:cubicBezTo>
                    <a:pt x="4653" y="3507"/>
                    <a:pt x="4694" y="3220"/>
                    <a:pt x="4650" y="3100"/>
                  </a:cubicBezTo>
                  <a:cubicBezTo>
                    <a:pt x="4637" y="3071"/>
                    <a:pt x="4647" y="3055"/>
                    <a:pt x="4666" y="3046"/>
                  </a:cubicBezTo>
                  <a:cubicBezTo>
                    <a:pt x="4735" y="3008"/>
                    <a:pt x="4978" y="3055"/>
                    <a:pt x="5149" y="2964"/>
                  </a:cubicBezTo>
                  <a:cubicBezTo>
                    <a:pt x="5180" y="2948"/>
                    <a:pt x="5209" y="2926"/>
                    <a:pt x="5234" y="2898"/>
                  </a:cubicBezTo>
                  <a:cubicBezTo>
                    <a:pt x="5253" y="2879"/>
                    <a:pt x="5275" y="2860"/>
                    <a:pt x="5297" y="2847"/>
                  </a:cubicBezTo>
                  <a:cubicBezTo>
                    <a:pt x="5468" y="2737"/>
                    <a:pt x="5742" y="2765"/>
                    <a:pt x="5922" y="2661"/>
                  </a:cubicBezTo>
                  <a:cubicBezTo>
                    <a:pt x="5982" y="2629"/>
                    <a:pt x="6030" y="2576"/>
                    <a:pt x="6058" y="2516"/>
                  </a:cubicBezTo>
                  <a:cubicBezTo>
                    <a:pt x="6083" y="2462"/>
                    <a:pt x="6165" y="2396"/>
                    <a:pt x="6292" y="2323"/>
                  </a:cubicBezTo>
                  <a:cubicBezTo>
                    <a:pt x="6901" y="1969"/>
                    <a:pt x="8517" y="1442"/>
                    <a:pt x="9502" y="1215"/>
                  </a:cubicBezTo>
                  <a:cubicBezTo>
                    <a:pt x="10058" y="1086"/>
                    <a:pt x="10537" y="909"/>
                    <a:pt x="10844" y="723"/>
                  </a:cubicBezTo>
                  <a:cubicBezTo>
                    <a:pt x="11191" y="511"/>
                    <a:pt x="11317" y="290"/>
                    <a:pt x="11093" y="116"/>
                  </a:cubicBezTo>
                  <a:cubicBezTo>
                    <a:pt x="10988" y="34"/>
                    <a:pt x="10835" y="0"/>
                    <a:pt x="1066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5652175" y="3480382"/>
              <a:ext cx="84852" cy="30803"/>
            </a:xfrm>
            <a:custGeom>
              <a:rect b="b" l="l" r="r" t="t"/>
              <a:pathLst>
                <a:path extrusionOk="0" h="807" w="2223">
                  <a:moveTo>
                    <a:pt x="650" y="1"/>
                  </a:moveTo>
                  <a:cubicBezTo>
                    <a:pt x="618" y="1"/>
                    <a:pt x="593" y="5"/>
                    <a:pt x="578" y="15"/>
                  </a:cubicBezTo>
                  <a:cubicBezTo>
                    <a:pt x="540" y="47"/>
                    <a:pt x="569" y="116"/>
                    <a:pt x="698" y="227"/>
                  </a:cubicBezTo>
                  <a:cubicBezTo>
                    <a:pt x="723" y="252"/>
                    <a:pt x="714" y="274"/>
                    <a:pt x="676" y="300"/>
                  </a:cubicBezTo>
                  <a:cubicBezTo>
                    <a:pt x="562" y="369"/>
                    <a:pt x="205" y="438"/>
                    <a:pt x="73" y="517"/>
                  </a:cubicBezTo>
                  <a:cubicBezTo>
                    <a:pt x="22" y="549"/>
                    <a:pt x="0" y="581"/>
                    <a:pt x="38" y="615"/>
                  </a:cubicBezTo>
                  <a:cubicBezTo>
                    <a:pt x="170" y="748"/>
                    <a:pt x="507" y="807"/>
                    <a:pt x="877" y="807"/>
                  </a:cubicBezTo>
                  <a:cubicBezTo>
                    <a:pt x="1325" y="807"/>
                    <a:pt x="1822" y="721"/>
                    <a:pt x="2058" y="577"/>
                  </a:cubicBezTo>
                  <a:cubicBezTo>
                    <a:pt x="2137" y="527"/>
                    <a:pt x="2188" y="473"/>
                    <a:pt x="2197" y="413"/>
                  </a:cubicBezTo>
                  <a:cubicBezTo>
                    <a:pt x="2222" y="236"/>
                    <a:pt x="2100" y="207"/>
                    <a:pt x="1915" y="207"/>
                  </a:cubicBezTo>
                  <a:cubicBezTo>
                    <a:pt x="1821" y="207"/>
                    <a:pt x="1711" y="214"/>
                    <a:pt x="1596" y="214"/>
                  </a:cubicBezTo>
                  <a:cubicBezTo>
                    <a:pt x="1443" y="214"/>
                    <a:pt x="1280" y="201"/>
                    <a:pt x="1134" y="139"/>
                  </a:cubicBezTo>
                  <a:cubicBezTo>
                    <a:pt x="921" y="48"/>
                    <a:pt x="748" y="1"/>
                    <a:pt x="65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5693247" y="3463434"/>
              <a:ext cx="76187" cy="19467"/>
            </a:xfrm>
            <a:custGeom>
              <a:rect b="b" l="l" r="r" t="t"/>
              <a:pathLst>
                <a:path extrusionOk="0" h="510" w="1996">
                  <a:moveTo>
                    <a:pt x="1429" y="0"/>
                  </a:moveTo>
                  <a:cubicBezTo>
                    <a:pt x="1199" y="0"/>
                    <a:pt x="962" y="32"/>
                    <a:pt x="875" y="81"/>
                  </a:cubicBezTo>
                  <a:cubicBezTo>
                    <a:pt x="844" y="100"/>
                    <a:pt x="831" y="122"/>
                    <a:pt x="850" y="144"/>
                  </a:cubicBezTo>
                  <a:cubicBezTo>
                    <a:pt x="863" y="160"/>
                    <a:pt x="859" y="182"/>
                    <a:pt x="844" y="191"/>
                  </a:cubicBezTo>
                  <a:cubicBezTo>
                    <a:pt x="739" y="273"/>
                    <a:pt x="92" y="248"/>
                    <a:pt x="13" y="283"/>
                  </a:cubicBezTo>
                  <a:cubicBezTo>
                    <a:pt x="4" y="286"/>
                    <a:pt x="1" y="289"/>
                    <a:pt x="4" y="289"/>
                  </a:cubicBezTo>
                  <a:cubicBezTo>
                    <a:pt x="39" y="399"/>
                    <a:pt x="370" y="510"/>
                    <a:pt x="809" y="510"/>
                  </a:cubicBezTo>
                  <a:cubicBezTo>
                    <a:pt x="945" y="510"/>
                    <a:pt x="1027" y="485"/>
                    <a:pt x="1087" y="447"/>
                  </a:cubicBezTo>
                  <a:cubicBezTo>
                    <a:pt x="1166" y="399"/>
                    <a:pt x="1194" y="330"/>
                    <a:pt x="1257" y="295"/>
                  </a:cubicBezTo>
                  <a:cubicBezTo>
                    <a:pt x="1293" y="278"/>
                    <a:pt x="1330" y="268"/>
                    <a:pt x="1367" y="268"/>
                  </a:cubicBezTo>
                  <a:cubicBezTo>
                    <a:pt x="1383" y="268"/>
                    <a:pt x="1399" y="269"/>
                    <a:pt x="1415" y="273"/>
                  </a:cubicBezTo>
                  <a:cubicBezTo>
                    <a:pt x="1490" y="282"/>
                    <a:pt x="1572" y="287"/>
                    <a:pt x="1649" y="287"/>
                  </a:cubicBezTo>
                  <a:cubicBezTo>
                    <a:pt x="1769" y="287"/>
                    <a:pt x="1878" y="274"/>
                    <a:pt x="1936" y="242"/>
                  </a:cubicBezTo>
                  <a:cubicBezTo>
                    <a:pt x="1983" y="213"/>
                    <a:pt x="1996" y="172"/>
                    <a:pt x="1945" y="109"/>
                  </a:cubicBezTo>
                  <a:cubicBezTo>
                    <a:pt x="1884" y="32"/>
                    <a:pt x="1660" y="0"/>
                    <a:pt x="142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7671283" y="3857049"/>
              <a:ext cx="80997" cy="30651"/>
            </a:xfrm>
            <a:custGeom>
              <a:rect b="b" l="l" r="r" t="t"/>
              <a:pathLst>
                <a:path extrusionOk="0" h="803" w="2122">
                  <a:moveTo>
                    <a:pt x="911" y="1"/>
                  </a:moveTo>
                  <a:cubicBezTo>
                    <a:pt x="665" y="1"/>
                    <a:pt x="436" y="94"/>
                    <a:pt x="272" y="202"/>
                  </a:cubicBezTo>
                  <a:cubicBezTo>
                    <a:pt x="98" y="312"/>
                    <a:pt x="1" y="442"/>
                    <a:pt x="35" y="489"/>
                  </a:cubicBezTo>
                  <a:cubicBezTo>
                    <a:pt x="169" y="681"/>
                    <a:pt x="1074" y="803"/>
                    <a:pt x="1587" y="803"/>
                  </a:cubicBezTo>
                  <a:cubicBezTo>
                    <a:pt x="1706" y="803"/>
                    <a:pt x="1804" y="796"/>
                    <a:pt x="1866" y="782"/>
                  </a:cubicBezTo>
                  <a:cubicBezTo>
                    <a:pt x="1885" y="776"/>
                    <a:pt x="1901" y="770"/>
                    <a:pt x="1917" y="760"/>
                  </a:cubicBezTo>
                  <a:cubicBezTo>
                    <a:pt x="2122" y="634"/>
                    <a:pt x="1592" y="97"/>
                    <a:pt x="1058" y="12"/>
                  </a:cubicBezTo>
                  <a:cubicBezTo>
                    <a:pt x="1009" y="4"/>
                    <a:pt x="960" y="1"/>
                    <a:pt x="91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0"/>
            <p:cNvSpPr/>
            <p:nvPr/>
          </p:nvSpPr>
          <p:spPr>
            <a:xfrm>
              <a:off x="6522960" y="3488894"/>
              <a:ext cx="133213" cy="78554"/>
            </a:xfrm>
            <a:custGeom>
              <a:rect b="b" l="l" r="r" t="t"/>
              <a:pathLst>
                <a:path extrusionOk="0" h="2058" w="3490">
                  <a:moveTo>
                    <a:pt x="1431" y="1"/>
                  </a:moveTo>
                  <a:cubicBezTo>
                    <a:pt x="1219" y="51"/>
                    <a:pt x="1058" y="108"/>
                    <a:pt x="961" y="165"/>
                  </a:cubicBezTo>
                  <a:cubicBezTo>
                    <a:pt x="837" y="238"/>
                    <a:pt x="822" y="310"/>
                    <a:pt x="951" y="373"/>
                  </a:cubicBezTo>
                  <a:cubicBezTo>
                    <a:pt x="1118" y="459"/>
                    <a:pt x="1065" y="623"/>
                    <a:pt x="932" y="717"/>
                  </a:cubicBezTo>
                  <a:cubicBezTo>
                    <a:pt x="863" y="769"/>
                    <a:pt x="784" y="797"/>
                    <a:pt x="702" y="797"/>
                  </a:cubicBezTo>
                  <a:cubicBezTo>
                    <a:pt x="693" y="797"/>
                    <a:pt x="685" y="797"/>
                    <a:pt x="676" y="796"/>
                  </a:cubicBezTo>
                  <a:cubicBezTo>
                    <a:pt x="668" y="795"/>
                    <a:pt x="660" y="795"/>
                    <a:pt x="651" y="795"/>
                  </a:cubicBezTo>
                  <a:cubicBezTo>
                    <a:pt x="603" y="795"/>
                    <a:pt x="555" y="810"/>
                    <a:pt x="512" y="834"/>
                  </a:cubicBezTo>
                  <a:cubicBezTo>
                    <a:pt x="399" y="916"/>
                    <a:pt x="433" y="1109"/>
                    <a:pt x="692" y="1219"/>
                  </a:cubicBezTo>
                  <a:cubicBezTo>
                    <a:pt x="891" y="1301"/>
                    <a:pt x="935" y="1365"/>
                    <a:pt x="872" y="1409"/>
                  </a:cubicBezTo>
                  <a:cubicBezTo>
                    <a:pt x="822" y="1440"/>
                    <a:pt x="708" y="1456"/>
                    <a:pt x="547" y="1456"/>
                  </a:cubicBezTo>
                  <a:cubicBezTo>
                    <a:pt x="342" y="1456"/>
                    <a:pt x="152" y="1497"/>
                    <a:pt x="67" y="1548"/>
                  </a:cubicBezTo>
                  <a:cubicBezTo>
                    <a:pt x="4" y="1585"/>
                    <a:pt x="1" y="1633"/>
                    <a:pt x="108" y="1677"/>
                  </a:cubicBezTo>
                  <a:cubicBezTo>
                    <a:pt x="291" y="1750"/>
                    <a:pt x="272" y="1952"/>
                    <a:pt x="658" y="2043"/>
                  </a:cubicBezTo>
                  <a:cubicBezTo>
                    <a:pt x="704" y="2053"/>
                    <a:pt x="751" y="2057"/>
                    <a:pt x="798" y="2057"/>
                  </a:cubicBezTo>
                  <a:cubicBezTo>
                    <a:pt x="922" y="2057"/>
                    <a:pt x="1045" y="2024"/>
                    <a:pt x="1153" y="1955"/>
                  </a:cubicBezTo>
                  <a:cubicBezTo>
                    <a:pt x="1308" y="1863"/>
                    <a:pt x="1406" y="1718"/>
                    <a:pt x="1387" y="1601"/>
                  </a:cubicBezTo>
                  <a:cubicBezTo>
                    <a:pt x="1384" y="1567"/>
                    <a:pt x="1412" y="1532"/>
                    <a:pt x="1466" y="1500"/>
                  </a:cubicBezTo>
                  <a:cubicBezTo>
                    <a:pt x="1756" y="1320"/>
                    <a:pt x="2785" y="1166"/>
                    <a:pt x="3095" y="1087"/>
                  </a:cubicBezTo>
                  <a:cubicBezTo>
                    <a:pt x="3113" y="1084"/>
                    <a:pt x="3132" y="1077"/>
                    <a:pt x="3151" y="1068"/>
                  </a:cubicBezTo>
                  <a:cubicBezTo>
                    <a:pt x="3353" y="964"/>
                    <a:pt x="3000" y="695"/>
                    <a:pt x="3151" y="604"/>
                  </a:cubicBezTo>
                  <a:cubicBezTo>
                    <a:pt x="3186" y="588"/>
                    <a:pt x="3221" y="575"/>
                    <a:pt x="3259" y="575"/>
                  </a:cubicBezTo>
                  <a:cubicBezTo>
                    <a:pt x="3322" y="572"/>
                    <a:pt x="3385" y="560"/>
                    <a:pt x="3445" y="534"/>
                  </a:cubicBezTo>
                  <a:cubicBezTo>
                    <a:pt x="3477" y="515"/>
                    <a:pt x="3489" y="496"/>
                    <a:pt x="3483" y="471"/>
                  </a:cubicBezTo>
                  <a:cubicBezTo>
                    <a:pt x="2804" y="313"/>
                    <a:pt x="2119" y="159"/>
                    <a:pt x="143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0"/>
            <p:cNvSpPr/>
            <p:nvPr/>
          </p:nvSpPr>
          <p:spPr>
            <a:xfrm>
              <a:off x="6684422" y="3575580"/>
              <a:ext cx="156459" cy="79317"/>
            </a:xfrm>
            <a:custGeom>
              <a:rect b="b" l="l" r="r" t="t"/>
              <a:pathLst>
                <a:path extrusionOk="0" h="2078" w="4099">
                  <a:moveTo>
                    <a:pt x="2161" y="0"/>
                  </a:moveTo>
                  <a:cubicBezTo>
                    <a:pt x="2130" y="0"/>
                    <a:pt x="2104" y="6"/>
                    <a:pt x="2084" y="18"/>
                  </a:cubicBezTo>
                  <a:cubicBezTo>
                    <a:pt x="2062" y="31"/>
                    <a:pt x="2050" y="53"/>
                    <a:pt x="2050" y="78"/>
                  </a:cubicBezTo>
                  <a:cubicBezTo>
                    <a:pt x="2047" y="104"/>
                    <a:pt x="2034" y="129"/>
                    <a:pt x="2015" y="145"/>
                  </a:cubicBezTo>
                  <a:cubicBezTo>
                    <a:pt x="2012" y="148"/>
                    <a:pt x="2005" y="151"/>
                    <a:pt x="2002" y="154"/>
                  </a:cubicBezTo>
                  <a:cubicBezTo>
                    <a:pt x="1876" y="233"/>
                    <a:pt x="1551" y="179"/>
                    <a:pt x="1434" y="249"/>
                  </a:cubicBezTo>
                  <a:cubicBezTo>
                    <a:pt x="1409" y="261"/>
                    <a:pt x="1393" y="287"/>
                    <a:pt x="1393" y="315"/>
                  </a:cubicBezTo>
                  <a:cubicBezTo>
                    <a:pt x="1393" y="517"/>
                    <a:pt x="1156" y="609"/>
                    <a:pt x="1172" y="811"/>
                  </a:cubicBezTo>
                  <a:cubicBezTo>
                    <a:pt x="1178" y="833"/>
                    <a:pt x="1169" y="858"/>
                    <a:pt x="1150" y="874"/>
                  </a:cubicBezTo>
                  <a:cubicBezTo>
                    <a:pt x="1129" y="886"/>
                    <a:pt x="1098" y="889"/>
                    <a:pt x="1062" y="889"/>
                  </a:cubicBezTo>
                  <a:cubicBezTo>
                    <a:pt x="1040" y="889"/>
                    <a:pt x="1016" y="888"/>
                    <a:pt x="991" y="888"/>
                  </a:cubicBezTo>
                  <a:cubicBezTo>
                    <a:pt x="931" y="888"/>
                    <a:pt x="865" y="893"/>
                    <a:pt x="812" y="928"/>
                  </a:cubicBezTo>
                  <a:cubicBezTo>
                    <a:pt x="759" y="965"/>
                    <a:pt x="718" y="1032"/>
                    <a:pt x="711" y="1161"/>
                  </a:cubicBezTo>
                  <a:cubicBezTo>
                    <a:pt x="695" y="1619"/>
                    <a:pt x="1" y="1884"/>
                    <a:pt x="272" y="2039"/>
                  </a:cubicBezTo>
                  <a:cubicBezTo>
                    <a:pt x="320" y="2066"/>
                    <a:pt x="387" y="2077"/>
                    <a:pt x="467" y="2077"/>
                  </a:cubicBezTo>
                  <a:cubicBezTo>
                    <a:pt x="812" y="2077"/>
                    <a:pt x="1410" y="1874"/>
                    <a:pt x="1855" y="1874"/>
                  </a:cubicBezTo>
                  <a:cubicBezTo>
                    <a:pt x="1870" y="1874"/>
                    <a:pt x="1886" y="1874"/>
                    <a:pt x="1901" y="1875"/>
                  </a:cubicBezTo>
                  <a:cubicBezTo>
                    <a:pt x="1913" y="1875"/>
                    <a:pt x="1925" y="1875"/>
                    <a:pt x="1937" y="1875"/>
                  </a:cubicBezTo>
                  <a:cubicBezTo>
                    <a:pt x="2422" y="1875"/>
                    <a:pt x="3543" y="1574"/>
                    <a:pt x="3918" y="1306"/>
                  </a:cubicBezTo>
                  <a:cubicBezTo>
                    <a:pt x="3991" y="1256"/>
                    <a:pt x="4035" y="1209"/>
                    <a:pt x="4045" y="1161"/>
                  </a:cubicBezTo>
                  <a:cubicBezTo>
                    <a:pt x="4098" y="868"/>
                    <a:pt x="3477" y="887"/>
                    <a:pt x="3240" y="631"/>
                  </a:cubicBezTo>
                  <a:cubicBezTo>
                    <a:pt x="3162" y="548"/>
                    <a:pt x="3055" y="514"/>
                    <a:pt x="2941" y="514"/>
                  </a:cubicBezTo>
                  <a:cubicBezTo>
                    <a:pt x="2790" y="514"/>
                    <a:pt x="2627" y="573"/>
                    <a:pt x="2504" y="656"/>
                  </a:cubicBezTo>
                  <a:cubicBezTo>
                    <a:pt x="2438" y="697"/>
                    <a:pt x="2384" y="751"/>
                    <a:pt x="2343" y="814"/>
                  </a:cubicBezTo>
                  <a:cubicBezTo>
                    <a:pt x="2324" y="845"/>
                    <a:pt x="2302" y="871"/>
                    <a:pt x="2271" y="893"/>
                  </a:cubicBezTo>
                  <a:cubicBezTo>
                    <a:pt x="2259" y="900"/>
                    <a:pt x="2247" y="904"/>
                    <a:pt x="2238" y="904"/>
                  </a:cubicBezTo>
                  <a:cubicBezTo>
                    <a:pt x="2170" y="904"/>
                    <a:pt x="2168" y="731"/>
                    <a:pt x="2416" y="482"/>
                  </a:cubicBezTo>
                  <a:cubicBezTo>
                    <a:pt x="2676" y="219"/>
                    <a:pt x="2347" y="0"/>
                    <a:pt x="216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0"/>
            <p:cNvSpPr/>
            <p:nvPr/>
          </p:nvSpPr>
          <p:spPr>
            <a:xfrm>
              <a:off x="7588987" y="3780632"/>
              <a:ext cx="85119" cy="34124"/>
            </a:xfrm>
            <a:custGeom>
              <a:rect b="b" l="l" r="r" t="t"/>
              <a:pathLst>
                <a:path extrusionOk="0" h="894" w="2230">
                  <a:moveTo>
                    <a:pt x="64" y="0"/>
                  </a:moveTo>
                  <a:lnTo>
                    <a:pt x="64" y="0"/>
                  </a:lnTo>
                  <a:cubicBezTo>
                    <a:pt x="1" y="190"/>
                    <a:pt x="23" y="354"/>
                    <a:pt x="193" y="442"/>
                  </a:cubicBezTo>
                  <a:cubicBezTo>
                    <a:pt x="452" y="568"/>
                    <a:pt x="543" y="698"/>
                    <a:pt x="689" y="843"/>
                  </a:cubicBezTo>
                  <a:cubicBezTo>
                    <a:pt x="724" y="879"/>
                    <a:pt x="783" y="893"/>
                    <a:pt x="855" y="893"/>
                  </a:cubicBezTo>
                  <a:cubicBezTo>
                    <a:pt x="1080" y="893"/>
                    <a:pt x="1437" y="753"/>
                    <a:pt x="1604" y="698"/>
                  </a:cubicBezTo>
                  <a:cubicBezTo>
                    <a:pt x="1623" y="691"/>
                    <a:pt x="1641" y="688"/>
                    <a:pt x="1657" y="688"/>
                  </a:cubicBezTo>
                  <a:cubicBezTo>
                    <a:pt x="1787" y="688"/>
                    <a:pt x="1844" y="874"/>
                    <a:pt x="2005" y="874"/>
                  </a:cubicBezTo>
                  <a:cubicBezTo>
                    <a:pt x="2055" y="874"/>
                    <a:pt x="2115" y="856"/>
                    <a:pt x="2191" y="808"/>
                  </a:cubicBezTo>
                  <a:cubicBezTo>
                    <a:pt x="2204" y="799"/>
                    <a:pt x="2217" y="789"/>
                    <a:pt x="2229" y="783"/>
                  </a:cubicBezTo>
                  <a:cubicBezTo>
                    <a:pt x="1519" y="521"/>
                    <a:pt x="796" y="259"/>
                    <a:pt x="6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0"/>
            <p:cNvSpPr/>
            <p:nvPr/>
          </p:nvSpPr>
          <p:spPr>
            <a:xfrm>
              <a:off x="5606638" y="3525118"/>
              <a:ext cx="30880" cy="11336"/>
            </a:xfrm>
            <a:custGeom>
              <a:rect b="b" l="l" r="r" t="t"/>
              <a:pathLst>
                <a:path extrusionOk="0" h="297" w="809">
                  <a:moveTo>
                    <a:pt x="603" y="0"/>
                  </a:moveTo>
                  <a:cubicBezTo>
                    <a:pt x="419" y="0"/>
                    <a:pt x="161" y="80"/>
                    <a:pt x="57" y="144"/>
                  </a:cubicBezTo>
                  <a:cubicBezTo>
                    <a:pt x="13" y="172"/>
                    <a:pt x="0" y="201"/>
                    <a:pt x="38" y="213"/>
                  </a:cubicBezTo>
                  <a:cubicBezTo>
                    <a:pt x="127" y="242"/>
                    <a:pt x="342" y="297"/>
                    <a:pt x="523" y="297"/>
                  </a:cubicBezTo>
                  <a:cubicBezTo>
                    <a:pt x="605" y="297"/>
                    <a:pt x="680" y="285"/>
                    <a:pt x="732" y="255"/>
                  </a:cubicBezTo>
                  <a:cubicBezTo>
                    <a:pt x="780" y="229"/>
                    <a:pt x="808" y="179"/>
                    <a:pt x="808" y="122"/>
                  </a:cubicBezTo>
                  <a:cubicBezTo>
                    <a:pt x="808" y="32"/>
                    <a:pt x="721" y="0"/>
                    <a:pt x="60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0"/>
            <p:cNvSpPr/>
            <p:nvPr/>
          </p:nvSpPr>
          <p:spPr>
            <a:xfrm>
              <a:off x="6564070" y="3538707"/>
              <a:ext cx="148558" cy="72179"/>
            </a:xfrm>
            <a:custGeom>
              <a:rect b="b" l="l" r="r" t="t"/>
              <a:pathLst>
                <a:path extrusionOk="0" h="1891" w="3892">
                  <a:moveTo>
                    <a:pt x="2082" y="1"/>
                  </a:moveTo>
                  <a:cubicBezTo>
                    <a:pt x="1693" y="1"/>
                    <a:pt x="933" y="180"/>
                    <a:pt x="676" y="334"/>
                  </a:cubicBezTo>
                  <a:cubicBezTo>
                    <a:pt x="622" y="366"/>
                    <a:pt x="588" y="397"/>
                    <a:pt x="588" y="426"/>
                  </a:cubicBezTo>
                  <a:cubicBezTo>
                    <a:pt x="588" y="628"/>
                    <a:pt x="0" y="830"/>
                    <a:pt x="168" y="975"/>
                  </a:cubicBezTo>
                  <a:cubicBezTo>
                    <a:pt x="313" y="1104"/>
                    <a:pt x="442" y="1067"/>
                    <a:pt x="625" y="1104"/>
                  </a:cubicBezTo>
                  <a:cubicBezTo>
                    <a:pt x="795" y="1137"/>
                    <a:pt x="886" y="1532"/>
                    <a:pt x="1160" y="1532"/>
                  </a:cubicBezTo>
                  <a:cubicBezTo>
                    <a:pt x="1182" y="1532"/>
                    <a:pt x="1204" y="1530"/>
                    <a:pt x="1228" y="1524"/>
                  </a:cubicBezTo>
                  <a:cubicBezTo>
                    <a:pt x="1253" y="1519"/>
                    <a:pt x="1282" y="1516"/>
                    <a:pt x="1313" y="1516"/>
                  </a:cubicBezTo>
                  <a:cubicBezTo>
                    <a:pt x="1692" y="1516"/>
                    <a:pt x="2497" y="1890"/>
                    <a:pt x="2987" y="1890"/>
                  </a:cubicBezTo>
                  <a:cubicBezTo>
                    <a:pt x="2993" y="1891"/>
                    <a:pt x="2999" y="1891"/>
                    <a:pt x="3005" y="1891"/>
                  </a:cubicBezTo>
                  <a:cubicBezTo>
                    <a:pt x="3118" y="1891"/>
                    <a:pt x="3229" y="1862"/>
                    <a:pt x="3328" y="1805"/>
                  </a:cubicBezTo>
                  <a:cubicBezTo>
                    <a:pt x="3530" y="1676"/>
                    <a:pt x="3526" y="1445"/>
                    <a:pt x="3407" y="1433"/>
                  </a:cubicBezTo>
                  <a:cubicBezTo>
                    <a:pt x="3242" y="1414"/>
                    <a:pt x="3388" y="1158"/>
                    <a:pt x="3684" y="738"/>
                  </a:cubicBezTo>
                  <a:cubicBezTo>
                    <a:pt x="3891" y="439"/>
                    <a:pt x="3346" y="196"/>
                    <a:pt x="3010" y="196"/>
                  </a:cubicBezTo>
                  <a:cubicBezTo>
                    <a:pt x="2930" y="196"/>
                    <a:pt x="2863" y="210"/>
                    <a:pt x="2819" y="239"/>
                  </a:cubicBezTo>
                  <a:cubicBezTo>
                    <a:pt x="2788" y="262"/>
                    <a:pt x="2769" y="296"/>
                    <a:pt x="2769" y="334"/>
                  </a:cubicBezTo>
                  <a:cubicBezTo>
                    <a:pt x="2769" y="397"/>
                    <a:pt x="2756" y="432"/>
                    <a:pt x="2734" y="448"/>
                  </a:cubicBezTo>
                  <a:cubicBezTo>
                    <a:pt x="2725" y="455"/>
                    <a:pt x="2714" y="459"/>
                    <a:pt x="2701" y="459"/>
                  </a:cubicBezTo>
                  <a:cubicBezTo>
                    <a:pt x="2595" y="459"/>
                    <a:pt x="2390" y="206"/>
                    <a:pt x="2311" y="60"/>
                  </a:cubicBezTo>
                  <a:cubicBezTo>
                    <a:pt x="2289" y="18"/>
                    <a:pt x="2203" y="1"/>
                    <a:pt x="208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0"/>
            <p:cNvSpPr/>
            <p:nvPr/>
          </p:nvSpPr>
          <p:spPr>
            <a:xfrm>
              <a:off x="6233207" y="3891021"/>
              <a:ext cx="22673" cy="14848"/>
            </a:xfrm>
            <a:custGeom>
              <a:rect b="b" l="l" r="r" t="t"/>
              <a:pathLst>
                <a:path extrusionOk="0" h="389" w="594">
                  <a:moveTo>
                    <a:pt x="438" y="0"/>
                  </a:moveTo>
                  <a:cubicBezTo>
                    <a:pt x="359" y="0"/>
                    <a:pt x="263" y="36"/>
                    <a:pt x="186" y="85"/>
                  </a:cubicBezTo>
                  <a:cubicBezTo>
                    <a:pt x="73" y="161"/>
                    <a:pt x="0" y="262"/>
                    <a:pt x="101" y="312"/>
                  </a:cubicBezTo>
                  <a:cubicBezTo>
                    <a:pt x="203" y="363"/>
                    <a:pt x="296" y="389"/>
                    <a:pt x="372" y="389"/>
                  </a:cubicBezTo>
                  <a:cubicBezTo>
                    <a:pt x="419" y="389"/>
                    <a:pt x="460" y="379"/>
                    <a:pt x="492" y="360"/>
                  </a:cubicBezTo>
                  <a:cubicBezTo>
                    <a:pt x="562" y="322"/>
                    <a:pt x="593" y="237"/>
                    <a:pt x="578" y="110"/>
                  </a:cubicBezTo>
                  <a:cubicBezTo>
                    <a:pt x="567" y="31"/>
                    <a:pt x="510" y="0"/>
                    <a:pt x="43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0"/>
            <p:cNvSpPr/>
            <p:nvPr/>
          </p:nvSpPr>
          <p:spPr>
            <a:xfrm>
              <a:off x="5691567" y="3517942"/>
              <a:ext cx="83363" cy="27063"/>
            </a:xfrm>
            <a:custGeom>
              <a:rect b="b" l="l" r="r" t="t"/>
              <a:pathLst>
                <a:path extrusionOk="0" h="709" w="2184">
                  <a:moveTo>
                    <a:pt x="1240" y="0"/>
                  </a:moveTo>
                  <a:cubicBezTo>
                    <a:pt x="1110" y="0"/>
                    <a:pt x="1005" y="11"/>
                    <a:pt x="963" y="35"/>
                  </a:cubicBezTo>
                  <a:cubicBezTo>
                    <a:pt x="948" y="45"/>
                    <a:pt x="941" y="57"/>
                    <a:pt x="944" y="70"/>
                  </a:cubicBezTo>
                  <a:cubicBezTo>
                    <a:pt x="967" y="127"/>
                    <a:pt x="957" y="165"/>
                    <a:pt x="919" y="190"/>
                  </a:cubicBezTo>
                  <a:cubicBezTo>
                    <a:pt x="859" y="228"/>
                    <a:pt x="714" y="237"/>
                    <a:pt x="487" y="237"/>
                  </a:cubicBezTo>
                  <a:cubicBezTo>
                    <a:pt x="480" y="237"/>
                    <a:pt x="474" y="237"/>
                    <a:pt x="468" y="237"/>
                  </a:cubicBezTo>
                  <a:cubicBezTo>
                    <a:pt x="360" y="237"/>
                    <a:pt x="254" y="262"/>
                    <a:pt x="158" y="313"/>
                  </a:cubicBezTo>
                  <a:cubicBezTo>
                    <a:pt x="32" y="386"/>
                    <a:pt x="1" y="506"/>
                    <a:pt x="120" y="604"/>
                  </a:cubicBezTo>
                  <a:cubicBezTo>
                    <a:pt x="206" y="676"/>
                    <a:pt x="407" y="709"/>
                    <a:pt x="629" y="709"/>
                  </a:cubicBezTo>
                  <a:cubicBezTo>
                    <a:pt x="922" y="709"/>
                    <a:pt x="1252" y="652"/>
                    <a:pt x="1408" y="553"/>
                  </a:cubicBezTo>
                  <a:cubicBezTo>
                    <a:pt x="1434" y="537"/>
                    <a:pt x="1456" y="518"/>
                    <a:pt x="1475" y="496"/>
                  </a:cubicBezTo>
                  <a:cubicBezTo>
                    <a:pt x="1494" y="468"/>
                    <a:pt x="1519" y="446"/>
                    <a:pt x="1547" y="430"/>
                  </a:cubicBezTo>
                  <a:cubicBezTo>
                    <a:pt x="1699" y="338"/>
                    <a:pt x="1936" y="389"/>
                    <a:pt x="2059" y="326"/>
                  </a:cubicBezTo>
                  <a:cubicBezTo>
                    <a:pt x="2093" y="307"/>
                    <a:pt x="2122" y="275"/>
                    <a:pt x="2134" y="237"/>
                  </a:cubicBezTo>
                  <a:cubicBezTo>
                    <a:pt x="2183" y="90"/>
                    <a:pt x="1608" y="0"/>
                    <a:pt x="124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0"/>
            <p:cNvSpPr/>
            <p:nvPr/>
          </p:nvSpPr>
          <p:spPr>
            <a:xfrm>
              <a:off x="6497080" y="3479848"/>
              <a:ext cx="35345" cy="13283"/>
            </a:xfrm>
            <a:custGeom>
              <a:rect b="b" l="l" r="r" t="t"/>
              <a:pathLst>
                <a:path extrusionOk="0" h="348" w="926">
                  <a:moveTo>
                    <a:pt x="549" y="0"/>
                  </a:moveTo>
                  <a:cubicBezTo>
                    <a:pt x="371" y="0"/>
                    <a:pt x="172" y="37"/>
                    <a:pt x="76" y="99"/>
                  </a:cubicBezTo>
                  <a:lnTo>
                    <a:pt x="70" y="105"/>
                  </a:lnTo>
                  <a:lnTo>
                    <a:pt x="67" y="105"/>
                  </a:lnTo>
                  <a:cubicBezTo>
                    <a:pt x="10" y="146"/>
                    <a:pt x="0" y="203"/>
                    <a:pt x="73" y="263"/>
                  </a:cubicBezTo>
                  <a:cubicBezTo>
                    <a:pt x="125" y="308"/>
                    <a:pt x="299" y="348"/>
                    <a:pt x="473" y="348"/>
                  </a:cubicBezTo>
                  <a:cubicBezTo>
                    <a:pt x="596" y="348"/>
                    <a:pt x="720" y="328"/>
                    <a:pt x="802" y="276"/>
                  </a:cubicBezTo>
                  <a:cubicBezTo>
                    <a:pt x="849" y="247"/>
                    <a:pt x="881" y="206"/>
                    <a:pt x="897" y="156"/>
                  </a:cubicBezTo>
                  <a:cubicBezTo>
                    <a:pt x="925" y="47"/>
                    <a:pt x="750" y="0"/>
                    <a:pt x="54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0"/>
            <p:cNvSpPr/>
            <p:nvPr/>
          </p:nvSpPr>
          <p:spPr>
            <a:xfrm>
              <a:off x="6026896" y="3873501"/>
              <a:ext cx="45231" cy="19200"/>
            </a:xfrm>
            <a:custGeom>
              <a:rect b="b" l="l" r="r" t="t"/>
              <a:pathLst>
                <a:path extrusionOk="0" h="503" w="1185">
                  <a:moveTo>
                    <a:pt x="418" y="1"/>
                  </a:moveTo>
                  <a:cubicBezTo>
                    <a:pt x="345" y="1"/>
                    <a:pt x="274" y="22"/>
                    <a:pt x="209" y="58"/>
                  </a:cubicBezTo>
                  <a:cubicBezTo>
                    <a:pt x="1" y="184"/>
                    <a:pt x="1" y="471"/>
                    <a:pt x="162" y="497"/>
                  </a:cubicBezTo>
                  <a:cubicBezTo>
                    <a:pt x="189" y="501"/>
                    <a:pt x="223" y="503"/>
                    <a:pt x="260" y="503"/>
                  </a:cubicBezTo>
                  <a:cubicBezTo>
                    <a:pt x="501" y="503"/>
                    <a:pt x="908" y="419"/>
                    <a:pt x="1061" y="326"/>
                  </a:cubicBezTo>
                  <a:cubicBezTo>
                    <a:pt x="1080" y="314"/>
                    <a:pt x="1099" y="298"/>
                    <a:pt x="1112" y="279"/>
                  </a:cubicBezTo>
                  <a:cubicBezTo>
                    <a:pt x="1184" y="149"/>
                    <a:pt x="856" y="1"/>
                    <a:pt x="433" y="1"/>
                  </a:cubicBezTo>
                  <a:cubicBezTo>
                    <a:pt x="428" y="1"/>
                    <a:pt x="423" y="1"/>
                    <a:pt x="41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0"/>
            <p:cNvSpPr/>
            <p:nvPr/>
          </p:nvSpPr>
          <p:spPr>
            <a:xfrm>
              <a:off x="5500333" y="4046299"/>
              <a:ext cx="58858" cy="31223"/>
            </a:xfrm>
            <a:custGeom>
              <a:rect b="b" l="l" r="r" t="t"/>
              <a:pathLst>
                <a:path extrusionOk="0" h="818" w="1542">
                  <a:moveTo>
                    <a:pt x="679" y="0"/>
                  </a:moveTo>
                  <a:cubicBezTo>
                    <a:pt x="556" y="0"/>
                    <a:pt x="434" y="33"/>
                    <a:pt x="326" y="99"/>
                  </a:cubicBezTo>
                  <a:cubicBezTo>
                    <a:pt x="114" y="225"/>
                    <a:pt x="1" y="452"/>
                    <a:pt x="225" y="657"/>
                  </a:cubicBezTo>
                  <a:cubicBezTo>
                    <a:pt x="351" y="774"/>
                    <a:pt x="472" y="817"/>
                    <a:pt x="587" y="817"/>
                  </a:cubicBezTo>
                  <a:cubicBezTo>
                    <a:pt x="696" y="817"/>
                    <a:pt x="800" y="778"/>
                    <a:pt x="897" y="724"/>
                  </a:cubicBezTo>
                  <a:cubicBezTo>
                    <a:pt x="1043" y="638"/>
                    <a:pt x="1172" y="522"/>
                    <a:pt x="1279" y="459"/>
                  </a:cubicBezTo>
                  <a:cubicBezTo>
                    <a:pt x="1308" y="440"/>
                    <a:pt x="1342" y="427"/>
                    <a:pt x="1377" y="421"/>
                  </a:cubicBezTo>
                  <a:cubicBezTo>
                    <a:pt x="1396" y="418"/>
                    <a:pt x="1412" y="411"/>
                    <a:pt x="1428" y="405"/>
                  </a:cubicBezTo>
                  <a:cubicBezTo>
                    <a:pt x="1541" y="335"/>
                    <a:pt x="1191" y="114"/>
                    <a:pt x="828" y="17"/>
                  </a:cubicBezTo>
                  <a:cubicBezTo>
                    <a:pt x="779" y="6"/>
                    <a:pt x="729" y="0"/>
                    <a:pt x="67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0"/>
            <p:cNvSpPr/>
            <p:nvPr/>
          </p:nvSpPr>
          <p:spPr>
            <a:xfrm>
              <a:off x="5483347" y="3492253"/>
              <a:ext cx="105006" cy="45919"/>
            </a:xfrm>
            <a:custGeom>
              <a:rect b="b" l="l" r="r" t="t"/>
              <a:pathLst>
                <a:path extrusionOk="0" h="1203" w="2751">
                  <a:moveTo>
                    <a:pt x="1986" y="1"/>
                  </a:moveTo>
                  <a:cubicBezTo>
                    <a:pt x="1817" y="1"/>
                    <a:pt x="1657" y="47"/>
                    <a:pt x="1548" y="112"/>
                  </a:cubicBezTo>
                  <a:cubicBezTo>
                    <a:pt x="1402" y="187"/>
                    <a:pt x="1345" y="298"/>
                    <a:pt x="1456" y="380"/>
                  </a:cubicBezTo>
                  <a:cubicBezTo>
                    <a:pt x="1513" y="421"/>
                    <a:pt x="1510" y="449"/>
                    <a:pt x="1469" y="472"/>
                  </a:cubicBezTo>
                  <a:cubicBezTo>
                    <a:pt x="1345" y="541"/>
                    <a:pt x="853" y="547"/>
                    <a:pt x="670" y="645"/>
                  </a:cubicBezTo>
                  <a:lnTo>
                    <a:pt x="660" y="651"/>
                  </a:lnTo>
                  <a:lnTo>
                    <a:pt x="648" y="661"/>
                  </a:lnTo>
                  <a:cubicBezTo>
                    <a:pt x="635" y="667"/>
                    <a:pt x="623" y="680"/>
                    <a:pt x="613" y="693"/>
                  </a:cubicBezTo>
                  <a:cubicBezTo>
                    <a:pt x="597" y="715"/>
                    <a:pt x="572" y="734"/>
                    <a:pt x="547" y="749"/>
                  </a:cubicBezTo>
                  <a:cubicBezTo>
                    <a:pt x="411" y="828"/>
                    <a:pt x="159" y="838"/>
                    <a:pt x="58" y="907"/>
                  </a:cubicBezTo>
                  <a:cubicBezTo>
                    <a:pt x="13" y="929"/>
                    <a:pt x="1" y="983"/>
                    <a:pt x="29" y="1024"/>
                  </a:cubicBezTo>
                  <a:cubicBezTo>
                    <a:pt x="88" y="1143"/>
                    <a:pt x="389" y="1203"/>
                    <a:pt x="649" y="1203"/>
                  </a:cubicBezTo>
                  <a:cubicBezTo>
                    <a:pt x="805" y="1203"/>
                    <a:pt x="947" y="1181"/>
                    <a:pt x="1014" y="1138"/>
                  </a:cubicBezTo>
                  <a:cubicBezTo>
                    <a:pt x="1036" y="1125"/>
                    <a:pt x="1052" y="1103"/>
                    <a:pt x="1055" y="1078"/>
                  </a:cubicBezTo>
                  <a:cubicBezTo>
                    <a:pt x="1052" y="1052"/>
                    <a:pt x="1065" y="1027"/>
                    <a:pt x="1087" y="1015"/>
                  </a:cubicBezTo>
                  <a:cubicBezTo>
                    <a:pt x="1172" y="951"/>
                    <a:pt x="1415" y="1005"/>
                    <a:pt x="1510" y="951"/>
                  </a:cubicBezTo>
                  <a:cubicBezTo>
                    <a:pt x="1532" y="939"/>
                    <a:pt x="1548" y="920"/>
                    <a:pt x="1551" y="895"/>
                  </a:cubicBezTo>
                  <a:cubicBezTo>
                    <a:pt x="1560" y="812"/>
                    <a:pt x="1614" y="724"/>
                    <a:pt x="1731" y="655"/>
                  </a:cubicBezTo>
                  <a:cubicBezTo>
                    <a:pt x="1847" y="582"/>
                    <a:pt x="2027" y="528"/>
                    <a:pt x="2283" y="509"/>
                  </a:cubicBezTo>
                  <a:cubicBezTo>
                    <a:pt x="2441" y="500"/>
                    <a:pt x="2555" y="472"/>
                    <a:pt x="2614" y="437"/>
                  </a:cubicBezTo>
                  <a:cubicBezTo>
                    <a:pt x="2750" y="358"/>
                    <a:pt x="2646" y="222"/>
                    <a:pt x="2321" y="71"/>
                  </a:cubicBezTo>
                  <a:cubicBezTo>
                    <a:pt x="2214" y="21"/>
                    <a:pt x="2098" y="1"/>
                    <a:pt x="198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5434069" y="3498666"/>
              <a:ext cx="80615" cy="21642"/>
            </a:xfrm>
            <a:custGeom>
              <a:rect b="b" l="l" r="r" t="t"/>
              <a:pathLst>
                <a:path extrusionOk="0" h="567" w="2112">
                  <a:moveTo>
                    <a:pt x="1529" y="0"/>
                  </a:moveTo>
                  <a:cubicBezTo>
                    <a:pt x="1319" y="0"/>
                    <a:pt x="1098" y="31"/>
                    <a:pt x="970" y="98"/>
                  </a:cubicBezTo>
                  <a:cubicBezTo>
                    <a:pt x="717" y="234"/>
                    <a:pt x="190" y="171"/>
                    <a:pt x="48" y="253"/>
                  </a:cubicBezTo>
                  <a:cubicBezTo>
                    <a:pt x="13" y="266"/>
                    <a:pt x="1" y="307"/>
                    <a:pt x="20" y="338"/>
                  </a:cubicBezTo>
                  <a:cubicBezTo>
                    <a:pt x="55" y="420"/>
                    <a:pt x="280" y="566"/>
                    <a:pt x="548" y="566"/>
                  </a:cubicBezTo>
                  <a:cubicBezTo>
                    <a:pt x="663" y="566"/>
                    <a:pt x="787" y="539"/>
                    <a:pt x="907" y="468"/>
                  </a:cubicBezTo>
                  <a:cubicBezTo>
                    <a:pt x="948" y="439"/>
                    <a:pt x="989" y="411"/>
                    <a:pt x="1027" y="376"/>
                  </a:cubicBezTo>
                  <a:cubicBezTo>
                    <a:pt x="1052" y="351"/>
                    <a:pt x="1077" y="332"/>
                    <a:pt x="1105" y="313"/>
                  </a:cubicBezTo>
                  <a:cubicBezTo>
                    <a:pt x="1247" y="216"/>
                    <a:pt x="1397" y="190"/>
                    <a:pt x="1536" y="190"/>
                  </a:cubicBezTo>
                  <a:cubicBezTo>
                    <a:pt x="1703" y="190"/>
                    <a:pt x="1854" y="228"/>
                    <a:pt x="1954" y="228"/>
                  </a:cubicBezTo>
                  <a:cubicBezTo>
                    <a:pt x="1988" y="228"/>
                    <a:pt x="2016" y="224"/>
                    <a:pt x="2037" y="212"/>
                  </a:cubicBezTo>
                  <a:cubicBezTo>
                    <a:pt x="2052" y="203"/>
                    <a:pt x="2062" y="187"/>
                    <a:pt x="2068" y="171"/>
                  </a:cubicBezTo>
                  <a:cubicBezTo>
                    <a:pt x="2111" y="63"/>
                    <a:pt x="1831" y="0"/>
                    <a:pt x="152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5771077" y="3489429"/>
              <a:ext cx="80920" cy="31643"/>
            </a:xfrm>
            <a:custGeom>
              <a:rect b="b" l="l" r="r" t="t"/>
              <a:pathLst>
                <a:path extrusionOk="0" h="829" w="2120">
                  <a:moveTo>
                    <a:pt x="1116" y="1"/>
                  </a:moveTo>
                  <a:cubicBezTo>
                    <a:pt x="948" y="1"/>
                    <a:pt x="795" y="20"/>
                    <a:pt x="733" y="63"/>
                  </a:cubicBezTo>
                  <a:cubicBezTo>
                    <a:pt x="711" y="75"/>
                    <a:pt x="702" y="100"/>
                    <a:pt x="711" y="123"/>
                  </a:cubicBezTo>
                  <a:cubicBezTo>
                    <a:pt x="765" y="306"/>
                    <a:pt x="1" y="505"/>
                    <a:pt x="235" y="691"/>
                  </a:cubicBezTo>
                  <a:cubicBezTo>
                    <a:pt x="360" y="790"/>
                    <a:pt x="545" y="828"/>
                    <a:pt x="750" y="828"/>
                  </a:cubicBezTo>
                  <a:cubicBezTo>
                    <a:pt x="1197" y="828"/>
                    <a:pt x="1734" y="647"/>
                    <a:pt x="1927" y="523"/>
                  </a:cubicBezTo>
                  <a:cubicBezTo>
                    <a:pt x="1952" y="508"/>
                    <a:pt x="1974" y="492"/>
                    <a:pt x="1990" y="470"/>
                  </a:cubicBezTo>
                  <a:cubicBezTo>
                    <a:pt x="2119" y="306"/>
                    <a:pt x="1753" y="306"/>
                    <a:pt x="1715" y="141"/>
                  </a:cubicBezTo>
                  <a:cubicBezTo>
                    <a:pt x="1696" y="52"/>
                    <a:pt x="1387" y="1"/>
                    <a:pt x="111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5857495" y="3483130"/>
              <a:ext cx="65691" cy="22902"/>
            </a:xfrm>
            <a:custGeom>
              <a:rect b="b" l="l" r="r" t="t"/>
              <a:pathLst>
                <a:path extrusionOk="0" h="600" w="1721">
                  <a:moveTo>
                    <a:pt x="1271" y="0"/>
                  </a:moveTo>
                  <a:cubicBezTo>
                    <a:pt x="1188" y="0"/>
                    <a:pt x="1107" y="23"/>
                    <a:pt x="1039" y="70"/>
                  </a:cubicBezTo>
                  <a:cubicBezTo>
                    <a:pt x="982" y="108"/>
                    <a:pt x="938" y="149"/>
                    <a:pt x="891" y="180"/>
                  </a:cubicBezTo>
                  <a:cubicBezTo>
                    <a:pt x="859" y="203"/>
                    <a:pt x="823" y="215"/>
                    <a:pt x="784" y="215"/>
                  </a:cubicBezTo>
                  <a:cubicBezTo>
                    <a:pt x="779" y="215"/>
                    <a:pt x="775" y="215"/>
                    <a:pt x="771" y="215"/>
                  </a:cubicBezTo>
                  <a:cubicBezTo>
                    <a:pt x="760" y="214"/>
                    <a:pt x="748" y="213"/>
                    <a:pt x="734" y="213"/>
                  </a:cubicBezTo>
                  <a:cubicBezTo>
                    <a:pt x="578" y="213"/>
                    <a:pt x="234" y="276"/>
                    <a:pt x="89" y="363"/>
                  </a:cubicBezTo>
                  <a:cubicBezTo>
                    <a:pt x="26" y="401"/>
                    <a:pt x="0" y="445"/>
                    <a:pt x="38" y="490"/>
                  </a:cubicBezTo>
                  <a:cubicBezTo>
                    <a:pt x="115" y="574"/>
                    <a:pt x="265" y="600"/>
                    <a:pt x="438" y="600"/>
                  </a:cubicBezTo>
                  <a:cubicBezTo>
                    <a:pt x="641" y="600"/>
                    <a:pt x="877" y="564"/>
                    <a:pt x="1064" y="543"/>
                  </a:cubicBezTo>
                  <a:cubicBezTo>
                    <a:pt x="1260" y="524"/>
                    <a:pt x="1399" y="477"/>
                    <a:pt x="1490" y="423"/>
                  </a:cubicBezTo>
                  <a:cubicBezTo>
                    <a:pt x="1721" y="278"/>
                    <a:pt x="1639" y="67"/>
                    <a:pt x="1377" y="13"/>
                  </a:cubicBezTo>
                  <a:cubicBezTo>
                    <a:pt x="1342" y="4"/>
                    <a:pt x="1306" y="0"/>
                    <a:pt x="127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0"/>
            <p:cNvSpPr/>
            <p:nvPr/>
          </p:nvSpPr>
          <p:spPr>
            <a:xfrm>
              <a:off x="7658763" y="3837010"/>
              <a:ext cx="27864" cy="14085"/>
            </a:xfrm>
            <a:custGeom>
              <a:rect b="b" l="l" r="r" t="t"/>
              <a:pathLst>
                <a:path extrusionOk="0" h="369" w="730">
                  <a:moveTo>
                    <a:pt x="572" y="1"/>
                  </a:moveTo>
                  <a:cubicBezTo>
                    <a:pt x="432" y="1"/>
                    <a:pt x="230" y="69"/>
                    <a:pt x="120" y="146"/>
                  </a:cubicBezTo>
                  <a:cubicBezTo>
                    <a:pt x="29" y="212"/>
                    <a:pt x="0" y="288"/>
                    <a:pt x="142" y="335"/>
                  </a:cubicBezTo>
                  <a:cubicBezTo>
                    <a:pt x="206" y="357"/>
                    <a:pt x="282" y="369"/>
                    <a:pt x="357" y="369"/>
                  </a:cubicBezTo>
                  <a:cubicBezTo>
                    <a:pt x="461" y="369"/>
                    <a:pt x="564" y="346"/>
                    <a:pt x="635" y="291"/>
                  </a:cubicBezTo>
                  <a:cubicBezTo>
                    <a:pt x="695" y="244"/>
                    <a:pt x="729" y="174"/>
                    <a:pt x="726" y="98"/>
                  </a:cubicBezTo>
                  <a:cubicBezTo>
                    <a:pt x="726" y="28"/>
                    <a:pt x="662" y="1"/>
                    <a:pt x="57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0"/>
            <p:cNvSpPr/>
            <p:nvPr/>
          </p:nvSpPr>
          <p:spPr>
            <a:xfrm>
              <a:off x="7698384" y="4615155"/>
              <a:ext cx="66187" cy="257457"/>
            </a:xfrm>
            <a:custGeom>
              <a:rect b="b" l="l" r="r" t="t"/>
              <a:pathLst>
                <a:path extrusionOk="0" h="6745" w="1734">
                  <a:moveTo>
                    <a:pt x="568" y="0"/>
                  </a:moveTo>
                  <a:cubicBezTo>
                    <a:pt x="557" y="0"/>
                    <a:pt x="543" y="4"/>
                    <a:pt x="528" y="13"/>
                  </a:cubicBezTo>
                  <a:cubicBezTo>
                    <a:pt x="364" y="114"/>
                    <a:pt x="500" y="528"/>
                    <a:pt x="307" y="632"/>
                  </a:cubicBezTo>
                  <a:cubicBezTo>
                    <a:pt x="285" y="645"/>
                    <a:pt x="260" y="654"/>
                    <a:pt x="234" y="654"/>
                  </a:cubicBezTo>
                  <a:cubicBezTo>
                    <a:pt x="206" y="657"/>
                    <a:pt x="178" y="667"/>
                    <a:pt x="149" y="679"/>
                  </a:cubicBezTo>
                  <a:cubicBezTo>
                    <a:pt x="10" y="765"/>
                    <a:pt x="206" y="1014"/>
                    <a:pt x="111" y="1336"/>
                  </a:cubicBezTo>
                  <a:cubicBezTo>
                    <a:pt x="1" y="1702"/>
                    <a:pt x="165" y="2233"/>
                    <a:pt x="313" y="2561"/>
                  </a:cubicBezTo>
                  <a:cubicBezTo>
                    <a:pt x="459" y="2889"/>
                    <a:pt x="111" y="4647"/>
                    <a:pt x="257" y="4941"/>
                  </a:cubicBezTo>
                  <a:cubicBezTo>
                    <a:pt x="405" y="5235"/>
                    <a:pt x="20" y="6532"/>
                    <a:pt x="149" y="6680"/>
                  </a:cubicBezTo>
                  <a:cubicBezTo>
                    <a:pt x="186" y="6725"/>
                    <a:pt x="214" y="6744"/>
                    <a:pt x="233" y="6744"/>
                  </a:cubicBezTo>
                  <a:cubicBezTo>
                    <a:pt x="238" y="6744"/>
                    <a:pt x="243" y="6743"/>
                    <a:pt x="247" y="6740"/>
                  </a:cubicBezTo>
                  <a:cubicBezTo>
                    <a:pt x="316" y="6699"/>
                    <a:pt x="301" y="6406"/>
                    <a:pt x="468" y="6305"/>
                  </a:cubicBezTo>
                  <a:cubicBezTo>
                    <a:pt x="493" y="6292"/>
                    <a:pt x="522" y="6283"/>
                    <a:pt x="550" y="6276"/>
                  </a:cubicBezTo>
                  <a:cubicBezTo>
                    <a:pt x="570" y="6273"/>
                    <a:pt x="588" y="6272"/>
                    <a:pt x="605" y="6272"/>
                  </a:cubicBezTo>
                  <a:cubicBezTo>
                    <a:pt x="879" y="6272"/>
                    <a:pt x="890" y="6648"/>
                    <a:pt x="1080" y="6734"/>
                  </a:cubicBezTo>
                  <a:cubicBezTo>
                    <a:pt x="1090" y="6740"/>
                    <a:pt x="1100" y="6743"/>
                    <a:pt x="1110" y="6743"/>
                  </a:cubicBezTo>
                  <a:cubicBezTo>
                    <a:pt x="1121" y="6743"/>
                    <a:pt x="1131" y="6740"/>
                    <a:pt x="1140" y="6734"/>
                  </a:cubicBezTo>
                  <a:cubicBezTo>
                    <a:pt x="1245" y="6670"/>
                    <a:pt x="1138" y="6183"/>
                    <a:pt x="984" y="6183"/>
                  </a:cubicBezTo>
                  <a:cubicBezTo>
                    <a:pt x="979" y="6183"/>
                    <a:pt x="975" y="6184"/>
                    <a:pt x="970" y="6185"/>
                  </a:cubicBezTo>
                  <a:cubicBezTo>
                    <a:pt x="963" y="6186"/>
                    <a:pt x="956" y="6187"/>
                    <a:pt x="949" y="6187"/>
                  </a:cubicBezTo>
                  <a:cubicBezTo>
                    <a:pt x="776" y="6187"/>
                    <a:pt x="638" y="5735"/>
                    <a:pt x="550" y="5452"/>
                  </a:cubicBezTo>
                  <a:cubicBezTo>
                    <a:pt x="459" y="5159"/>
                    <a:pt x="733" y="4812"/>
                    <a:pt x="733" y="4445"/>
                  </a:cubicBezTo>
                  <a:cubicBezTo>
                    <a:pt x="733" y="4332"/>
                    <a:pt x="777" y="4253"/>
                    <a:pt x="847" y="4212"/>
                  </a:cubicBezTo>
                  <a:cubicBezTo>
                    <a:pt x="894" y="4182"/>
                    <a:pt x="953" y="4168"/>
                    <a:pt x="1016" y="4168"/>
                  </a:cubicBezTo>
                  <a:cubicBezTo>
                    <a:pt x="1161" y="4168"/>
                    <a:pt x="1334" y="4241"/>
                    <a:pt x="1466" y="4373"/>
                  </a:cubicBezTo>
                  <a:cubicBezTo>
                    <a:pt x="1566" y="4471"/>
                    <a:pt x="1634" y="4512"/>
                    <a:pt x="1675" y="4512"/>
                  </a:cubicBezTo>
                  <a:cubicBezTo>
                    <a:pt x="1686" y="4512"/>
                    <a:pt x="1695" y="4509"/>
                    <a:pt x="1702" y="4502"/>
                  </a:cubicBezTo>
                  <a:cubicBezTo>
                    <a:pt x="1734" y="4474"/>
                    <a:pt x="1724" y="4370"/>
                    <a:pt x="1664" y="4262"/>
                  </a:cubicBezTo>
                  <a:cubicBezTo>
                    <a:pt x="1554" y="4060"/>
                    <a:pt x="1207" y="2596"/>
                    <a:pt x="1005" y="2065"/>
                  </a:cubicBezTo>
                  <a:cubicBezTo>
                    <a:pt x="803" y="1535"/>
                    <a:pt x="1298" y="1020"/>
                    <a:pt x="932" y="746"/>
                  </a:cubicBezTo>
                  <a:cubicBezTo>
                    <a:pt x="597" y="497"/>
                    <a:pt x="690" y="0"/>
                    <a:pt x="56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0"/>
            <p:cNvSpPr/>
            <p:nvPr/>
          </p:nvSpPr>
          <p:spPr>
            <a:xfrm>
              <a:off x="6981579" y="3823917"/>
              <a:ext cx="44277" cy="20192"/>
            </a:xfrm>
            <a:custGeom>
              <a:rect b="b" l="l" r="r" t="t"/>
              <a:pathLst>
                <a:path extrusionOk="0" h="529" w="1160">
                  <a:moveTo>
                    <a:pt x="763" y="1"/>
                  </a:moveTo>
                  <a:cubicBezTo>
                    <a:pt x="642" y="1"/>
                    <a:pt x="522" y="24"/>
                    <a:pt x="452" y="63"/>
                  </a:cubicBezTo>
                  <a:cubicBezTo>
                    <a:pt x="430" y="75"/>
                    <a:pt x="411" y="91"/>
                    <a:pt x="398" y="113"/>
                  </a:cubicBezTo>
                  <a:cubicBezTo>
                    <a:pt x="382" y="142"/>
                    <a:pt x="357" y="167"/>
                    <a:pt x="329" y="183"/>
                  </a:cubicBezTo>
                  <a:cubicBezTo>
                    <a:pt x="244" y="233"/>
                    <a:pt x="120" y="265"/>
                    <a:pt x="54" y="306"/>
                  </a:cubicBezTo>
                  <a:cubicBezTo>
                    <a:pt x="16" y="331"/>
                    <a:pt x="0" y="363"/>
                    <a:pt x="32" y="407"/>
                  </a:cubicBezTo>
                  <a:cubicBezTo>
                    <a:pt x="98" y="491"/>
                    <a:pt x="259" y="529"/>
                    <a:pt x="438" y="529"/>
                  </a:cubicBezTo>
                  <a:cubicBezTo>
                    <a:pt x="633" y="529"/>
                    <a:pt x="850" y="484"/>
                    <a:pt x="992" y="407"/>
                  </a:cubicBezTo>
                  <a:lnTo>
                    <a:pt x="1014" y="397"/>
                  </a:lnTo>
                  <a:lnTo>
                    <a:pt x="1023" y="388"/>
                  </a:lnTo>
                  <a:cubicBezTo>
                    <a:pt x="1096" y="340"/>
                    <a:pt x="1143" y="287"/>
                    <a:pt x="1150" y="220"/>
                  </a:cubicBezTo>
                  <a:cubicBezTo>
                    <a:pt x="1159" y="62"/>
                    <a:pt x="960" y="1"/>
                    <a:pt x="76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0"/>
            <p:cNvSpPr/>
            <p:nvPr/>
          </p:nvSpPr>
          <p:spPr>
            <a:xfrm>
              <a:off x="5006559" y="3667838"/>
              <a:ext cx="3610577" cy="1338164"/>
            </a:xfrm>
            <a:custGeom>
              <a:rect b="b" l="l" r="r" t="t"/>
              <a:pathLst>
                <a:path extrusionOk="0" h="35058" w="94592">
                  <a:moveTo>
                    <a:pt x="50492" y="23503"/>
                  </a:moveTo>
                  <a:cubicBezTo>
                    <a:pt x="50495" y="23503"/>
                    <a:pt x="50497" y="23504"/>
                    <a:pt x="50499" y="23506"/>
                  </a:cubicBezTo>
                  <a:lnTo>
                    <a:pt x="50502" y="23506"/>
                  </a:lnTo>
                  <a:cubicBezTo>
                    <a:pt x="50694" y="23562"/>
                    <a:pt x="50335" y="25235"/>
                    <a:pt x="49817" y="25703"/>
                  </a:cubicBezTo>
                  <a:cubicBezTo>
                    <a:pt x="49763" y="25747"/>
                    <a:pt x="49710" y="25788"/>
                    <a:pt x="49656" y="25826"/>
                  </a:cubicBezTo>
                  <a:cubicBezTo>
                    <a:pt x="49107" y="26195"/>
                    <a:pt x="48248" y="26318"/>
                    <a:pt x="48248" y="26665"/>
                  </a:cubicBezTo>
                  <a:cubicBezTo>
                    <a:pt x="48248" y="26886"/>
                    <a:pt x="47831" y="27044"/>
                    <a:pt x="47452" y="27107"/>
                  </a:cubicBezTo>
                  <a:cubicBezTo>
                    <a:pt x="47354" y="27126"/>
                    <a:pt x="47252" y="27136"/>
                    <a:pt x="47148" y="27136"/>
                  </a:cubicBezTo>
                  <a:cubicBezTo>
                    <a:pt x="47113" y="27136"/>
                    <a:pt x="47078" y="27135"/>
                    <a:pt x="47042" y="27133"/>
                  </a:cubicBezTo>
                  <a:cubicBezTo>
                    <a:pt x="46957" y="27126"/>
                    <a:pt x="46897" y="27107"/>
                    <a:pt x="46875" y="27079"/>
                  </a:cubicBezTo>
                  <a:cubicBezTo>
                    <a:pt x="46853" y="27047"/>
                    <a:pt x="46887" y="27019"/>
                    <a:pt x="46954" y="26991"/>
                  </a:cubicBezTo>
                  <a:cubicBezTo>
                    <a:pt x="47020" y="26962"/>
                    <a:pt x="47112" y="26934"/>
                    <a:pt x="47222" y="26899"/>
                  </a:cubicBezTo>
                  <a:cubicBezTo>
                    <a:pt x="47519" y="26801"/>
                    <a:pt x="47913" y="26650"/>
                    <a:pt x="48055" y="26337"/>
                  </a:cubicBezTo>
                  <a:cubicBezTo>
                    <a:pt x="48081" y="26283"/>
                    <a:pt x="48109" y="26233"/>
                    <a:pt x="48144" y="26189"/>
                  </a:cubicBezTo>
                  <a:cubicBezTo>
                    <a:pt x="48289" y="25987"/>
                    <a:pt x="48526" y="25819"/>
                    <a:pt x="48778" y="25636"/>
                  </a:cubicBezTo>
                  <a:cubicBezTo>
                    <a:pt x="49110" y="25400"/>
                    <a:pt x="49466" y="25144"/>
                    <a:pt x="49703" y="24768"/>
                  </a:cubicBezTo>
                  <a:cubicBezTo>
                    <a:pt x="50023" y="24266"/>
                    <a:pt x="50290" y="23505"/>
                    <a:pt x="50479" y="23505"/>
                  </a:cubicBezTo>
                  <a:cubicBezTo>
                    <a:pt x="50481" y="23505"/>
                    <a:pt x="50482" y="23505"/>
                    <a:pt x="50483" y="23506"/>
                  </a:cubicBezTo>
                  <a:lnTo>
                    <a:pt x="50486" y="23506"/>
                  </a:lnTo>
                  <a:cubicBezTo>
                    <a:pt x="50488" y="23504"/>
                    <a:pt x="50490" y="23503"/>
                    <a:pt x="50492" y="23503"/>
                  </a:cubicBezTo>
                  <a:close/>
                  <a:moveTo>
                    <a:pt x="46982" y="1"/>
                  </a:moveTo>
                  <a:cubicBezTo>
                    <a:pt x="46875" y="1"/>
                    <a:pt x="46771" y="16"/>
                    <a:pt x="46670" y="51"/>
                  </a:cubicBezTo>
                  <a:cubicBezTo>
                    <a:pt x="46543" y="86"/>
                    <a:pt x="46382" y="130"/>
                    <a:pt x="46168" y="174"/>
                  </a:cubicBezTo>
                  <a:cubicBezTo>
                    <a:pt x="46105" y="184"/>
                    <a:pt x="46048" y="203"/>
                    <a:pt x="45991" y="228"/>
                  </a:cubicBezTo>
                  <a:cubicBezTo>
                    <a:pt x="45719" y="354"/>
                    <a:pt x="45666" y="600"/>
                    <a:pt x="45480" y="686"/>
                  </a:cubicBezTo>
                  <a:cubicBezTo>
                    <a:pt x="45262" y="783"/>
                    <a:pt x="44877" y="1187"/>
                    <a:pt x="45057" y="1225"/>
                  </a:cubicBezTo>
                  <a:cubicBezTo>
                    <a:pt x="45240" y="1263"/>
                    <a:pt x="45148" y="1374"/>
                    <a:pt x="45176" y="1491"/>
                  </a:cubicBezTo>
                  <a:cubicBezTo>
                    <a:pt x="45195" y="1576"/>
                    <a:pt x="45111" y="1616"/>
                    <a:pt x="44983" y="1616"/>
                  </a:cubicBezTo>
                  <a:cubicBezTo>
                    <a:pt x="44936" y="1616"/>
                    <a:pt x="44884" y="1611"/>
                    <a:pt x="44829" y="1601"/>
                  </a:cubicBezTo>
                  <a:cubicBezTo>
                    <a:pt x="44817" y="1601"/>
                    <a:pt x="44804" y="1598"/>
                    <a:pt x="44788" y="1595"/>
                  </a:cubicBezTo>
                  <a:lnTo>
                    <a:pt x="44772" y="1595"/>
                  </a:lnTo>
                  <a:cubicBezTo>
                    <a:pt x="44710" y="1588"/>
                    <a:pt x="44625" y="1585"/>
                    <a:pt x="44533" y="1585"/>
                  </a:cubicBezTo>
                  <a:cubicBezTo>
                    <a:pt x="44307" y="1585"/>
                    <a:pt x="44035" y="1607"/>
                    <a:pt x="43930" y="1667"/>
                  </a:cubicBezTo>
                  <a:cubicBezTo>
                    <a:pt x="43923" y="1670"/>
                    <a:pt x="43917" y="1674"/>
                    <a:pt x="43914" y="1677"/>
                  </a:cubicBezTo>
                  <a:cubicBezTo>
                    <a:pt x="43895" y="1689"/>
                    <a:pt x="43885" y="1708"/>
                    <a:pt x="43885" y="1730"/>
                  </a:cubicBezTo>
                  <a:cubicBezTo>
                    <a:pt x="43892" y="1872"/>
                    <a:pt x="44239" y="1945"/>
                    <a:pt x="44283" y="2018"/>
                  </a:cubicBezTo>
                  <a:cubicBezTo>
                    <a:pt x="44286" y="2024"/>
                    <a:pt x="44289" y="2033"/>
                    <a:pt x="44286" y="2043"/>
                  </a:cubicBezTo>
                  <a:cubicBezTo>
                    <a:pt x="44278" y="2066"/>
                    <a:pt x="44250" y="2075"/>
                    <a:pt x="44211" y="2075"/>
                  </a:cubicBezTo>
                  <a:cubicBezTo>
                    <a:pt x="44107" y="2075"/>
                    <a:pt x="43924" y="2011"/>
                    <a:pt x="43819" y="1951"/>
                  </a:cubicBezTo>
                  <a:cubicBezTo>
                    <a:pt x="43771" y="1923"/>
                    <a:pt x="43703" y="1909"/>
                    <a:pt x="43631" y="1909"/>
                  </a:cubicBezTo>
                  <a:cubicBezTo>
                    <a:pt x="43527" y="1909"/>
                    <a:pt x="43413" y="1938"/>
                    <a:pt x="43342" y="1992"/>
                  </a:cubicBezTo>
                  <a:cubicBezTo>
                    <a:pt x="43314" y="2011"/>
                    <a:pt x="43295" y="2037"/>
                    <a:pt x="43282" y="2068"/>
                  </a:cubicBezTo>
                  <a:cubicBezTo>
                    <a:pt x="43267" y="2106"/>
                    <a:pt x="43238" y="2134"/>
                    <a:pt x="43204" y="2153"/>
                  </a:cubicBezTo>
                  <a:cubicBezTo>
                    <a:pt x="43160" y="2176"/>
                    <a:pt x="43107" y="2184"/>
                    <a:pt x="43055" y="2184"/>
                  </a:cubicBezTo>
                  <a:cubicBezTo>
                    <a:pt x="42982" y="2184"/>
                    <a:pt x="42912" y="2168"/>
                    <a:pt x="42875" y="2153"/>
                  </a:cubicBezTo>
                  <a:cubicBezTo>
                    <a:pt x="42863" y="2148"/>
                    <a:pt x="42848" y="2145"/>
                    <a:pt x="42832" y="2145"/>
                  </a:cubicBezTo>
                  <a:cubicBezTo>
                    <a:pt x="42758" y="2145"/>
                    <a:pt x="42648" y="2192"/>
                    <a:pt x="42548" y="2192"/>
                  </a:cubicBezTo>
                  <a:cubicBezTo>
                    <a:pt x="42522" y="2192"/>
                    <a:pt x="42498" y="2189"/>
                    <a:pt x="42474" y="2182"/>
                  </a:cubicBezTo>
                  <a:cubicBezTo>
                    <a:pt x="42446" y="2169"/>
                    <a:pt x="42440" y="2153"/>
                    <a:pt x="42452" y="2134"/>
                  </a:cubicBezTo>
                  <a:cubicBezTo>
                    <a:pt x="42487" y="2056"/>
                    <a:pt x="42727" y="1914"/>
                    <a:pt x="42648" y="1831"/>
                  </a:cubicBezTo>
                  <a:cubicBezTo>
                    <a:pt x="42619" y="1803"/>
                    <a:pt x="42563" y="1790"/>
                    <a:pt x="42497" y="1790"/>
                  </a:cubicBezTo>
                  <a:cubicBezTo>
                    <a:pt x="42381" y="1790"/>
                    <a:pt x="42233" y="1829"/>
                    <a:pt x="42143" y="1891"/>
                  </a:cubicBezTo>
                  <a:cubicBezTo>
                    <a:pt x="42105" y="1914"/>
                    <a:pt x="42077" y="1948"/>
                    <a:pt x="42064" y="1989"/>
                  </a:cubicBezTo>
                  <a:cubicBezTo>
                    <a:pt x="42058" y="2008"/>
                    <a:pt x="42045" y="2024"/>
                    <a:pt x="42029" y="2033"/>
                  </a:cubicBezTo>
                  <a:cubicBezTo>
                    <a:pt x="42020" y="2038"/>
                    <a:pt x="42010" y="2040"/>
                    <a:pt x="42000" y="2040"/>
                  </a:cubicBezTo>
                  <a:cubicBezTo>
                    <a:pt x="41913" y="2040"/>
                    <a:pt x="41767" y="1916"/>
                    <a:pt x="41681" y="1916"/>
                  </a:cubicBezTo>
                  <a:cubicBezTo>
                    <a:pt x="41670" y="1916"/>
                    <a:pt x="41659" y="1918"/>
                    <a:pt x="41650" y="1923"/>
                  </a:cubicBezTo>
                  <a:lnTo>
                    <a:pt x="41616" y="1942"/>
                  </a:lnTo>
                  <a:cubicBezTo>
                    <a:pt x="41584" y="1961"/>
                    <a:pt x="41553" y="1980"/>
                    <a:pt x="41515" y="1999"/>
                  </a:cubicBezTo>
                  <a:cubicBezTo>
                    <a:pt x="41442" y="2037"/>
                    <a:pt x="41360" y="2078"/>
                    <a:pt x="41246" y="2125"/>
                  </a:cubicBezTo>
                  <a:cubicBezTo>
                    <a:pt x="41206" y="2142"/>
                    <a:pt x="41160" y="2148"/>
                    <a:pt x="41112" y="2148"/>
                  </a:cubicBezTo>
                  <a:cubicBezTo>
                    <a:pt x="41004" y="2148"/>
                    <a:pt x="40884" y="2119"/>
                    <a:pt x="40792" y="2119"/>
                  </a:cubicBezTo>
                  <a:cubicBezTo>
                    <a:pt x="40728" y="2119"/>
                    <a:pt x="40676" y="2134"/>
                    <a:pt x="40653" y="2182"/>
                  </a:cubicBezTo>
                  <a:cubicBezTo>
                    <a:pt x="40647" y="2191"/>
                    <a:pt x="40643" y="2201"/>
                    <a:pt x="40643" y="2213"/>
                  </a:cubicBezTo>
                  <a:cubicBezTo>
                    <a:pt x="40643" y="2333"/>
                    <a:pt x="41019" y="2374"/>
                    <a:pt x="41029" y="2434"/>
                  </a:cubicBezTo>
                  <a:cubicBezTo>
                    <a:pt x="41038" y="2501"/>
                    <a:pt x="40031" y="2491"/>
                    <a:pt x="40003" y="2592"/>
                  </a:cubicBezTo>
                  <a:cubicBezTo>
                    <a:pt x="39999" y="2599"/>
                    <a:pt x="39999" y="2602"/>
                    <a:pt x="39996" y="2605"/>
                  </a:cubicBezTo>
                  <a:cubicBezTo>
                    <a:pt x="39965" y="2662"/>
                    <a:pt x="39819" y="2684"/>
                    <a:pt x="39614" y="2693"/>
                  </a:cubicBezTo>
                  <a:cubicBezTo>
                    <a:pt x="39501" y="2696"/>
                    <a:pt x="39365" y="2700"/>
                    <a:pt x="39223" y="2703"/>
                  </a:cubicBezTo>
                  <a:cubicBezTo>
                    <a:pt x="39153" y="2703"/>
                    <a:pt x="39081" y="2712"/>
                    <a:pt x="39015" y="2737"/>
                  </a:cubicBezTo>
                  <a:cubicBezTo>
                    <a:pt x="38863" y="2801"/>
                    <a:pt x="38895" y="2930"/>
                    <a:pt x="38645" y="2977"/>
                  </a:cubicBezTo>
                  <a:cubicBezTo>
                    <a:pt x="38513" y="3006"/>
                    <a:pt x="38408" y="3022"/>
                    <a:pt x="38323" y="3044"/>
                  </a:cubicBezTo>
                  <a:cubicBezTo>
                    <a:pt x="38203" y="3075"/>
                    <a:pt x="38127" y="3119"/>
                    <a:pt x="38061" y="3217"/>
                  </a:cubicBezTo>
                  <a:lnTo>
                    <a:pt x="38055" y="3224"/>
                  </a:lnTo>
                  <a:cubicBezTo>
                    <a:pt x="38004" y="3293"/>
                    <a:pt x="37929" y="3340"/>
                    <a:pt x="37843" y="3353"/>
                  </a:cubicBezTo>
                  <a:cubicBezTo>
                    <a:pt x="37821" y="3359"/>
                    <a:pt x="37798" y="3362"/>
                    <a:pt x="37776" y="3362"/>
                  </a:cubicBezTo>
                  <a:cubicBezTo>
                    <a:pt x="37705" y="3362"/>
                    <a:pt x="37635" y="3333"/>
                    <a:pt x="37585" y="3280"/>
                  </a:cubicBezTo>
                  <a:cubicBezTo>
                    <a:pt x="37557" y="3249"/>
                    <a:pt x="37518" y="3237"/>
                    <a:pt x="37477" y="3237"/>
                  </a:cubicBezTo>
                  <a:cubicBezTo>
                    <a:pt x="37395" y="3237"/>
                    <a:pt x="37306" y="3286"/>
                    <a:pt x="37291" y="3321"/>
                  </a:cubicBezTo>
                  <a:cubicBezTo>
                    <a:pt x="37285" y="3340"/>
                    <a:pt x="37297" y="3356"/>
                    <a:pt x="37338" y="3362"/>
                  </a:cubicBezTo>
                  <a:cubicBezTo>
                    <a:pt x="37461" y="3378"/>
                    <a:pt x="37405" y="3473"/>
                    <a:pt x="37326" y="3505"/>
                  </a:cubicBezTo>
                  <a:cubicBezTo>
                    <a:pt x="37311" y="3512"/>
                    <a:pt x="37295" y="3515"/>
                    <a:pt x="37279" y="3515"/>
                  </a:cubicBezTo>
                  <a:cubicBezTo>
                    <a:pt x="37268" y="3515"/>
                    <a:pt x="37257" y="3513"/>
                    <a:pt x="37247" y="3511"/>
                  </a:cubicBezTo>
                  <a:cubicBezTo>
                    <a:pt x="37235" y="3509"/>
                    <a:pt x="37224" y="3508"/>
                    <a:pt x="37212" y="3508"/>
                  </a:cubicBezTo>
                  <a:cubicBezTo>
                    <a:pt x="37189" y="3508"/>
                    <a:pt x="37167" y="3512"/>
                    <a:pt x="37146" y="3520"/>
                  </a:cubicBezTo>
                  <a:cubicBezTo>
                    <a:pt x="37057" y="3555"/>
                    <a:pt x="36963" y="3628"/>
                    <a:pt x="36969" y="3656"/>
                  </a:cubicBezTo>
                  <a:cubicBezTo>
                    <a:pt x="36974" y="3663"/>
                    <a:pt x="36982" y="3667"/>
                    <a:pt x="36999" y="3667"/>
                  </a:cubicBezTo>
                  <a:cubicBezTo>
                    <a:pt x="37005" y="3667"/>
                    <a:pt x="37012" y="3666"/>
                    <a:pt x="37019" y="3665"/>
                  </a:cubicBezTo>
                  <a:cubicBezTo>
                    <a:pt x="37028" y="3665"/>
                    <a:pt x="37036" y="3664"/>
                    <a:pt x="37045" y="3664"/>
                  </a:cubicBezTo>
                  <a:cubicBezTo>
                    <a:pt x="37072" y="3664"/>
                    <a:pt x="37100" y="3668"/>
                    <a:pt x="37127" y="3678"/>
                  </a:cubicBezTo>
                  <a:cubicBezTo>
                    <a:pt x="37215" y="3707"/>
                    <a:pt x="37247" y="3817"/>
                    <a:pt x="37184" y="3886"/>
                  </a:cubicBezTo>
                  <a:cubicBezTo>
                    <a:pt x="37174" y="3899"/>
                    <a:pt x="37158" y="3909"/>
                    <a:pt x="37139" y="3909"/>
                  </a:cubicBezTo>
                  <a:lnTo>
                    <a:pt x="37130" y="3909"/>
                  </a:lnTo>
                  <a:cubicBezTo>
                    <a:pt x="37127" y="3910"/>
                    <a:pt x="37124" y="3911"/>
                    <a:pt x="37120" y="3911"/>
                  </a:cubicBezTo>
                  <a:cubicBezTo>
                    <a:pt x="37117" y="3911"/>
                    <a:pt x="37114" y="3910"/>
                    <a:pt x="37111" y="3909"/>
                  </a:cubicBezTo>
                  <a:cubicBezTo>
                    <a:pt x="37109" y="3909"/>
                    <a:pt x="37108" y="3909"/>
                    <a:pt x="37106" y="3909"/>
                  </a:cubicBezTo>
                  <a:cubicBezTo>
                    <a:pt x="37003" y="3909"/>
                    <a:pt x="36831" y="3831"/>
                    <a:pt x="36725" y="3831"/>
                  </a:cubicBezTo>
                  <a:cubicBezTo>
                    <a:pt x="36695" y="3831"/>
                    <a:pt x="36669" y="3838"/>
                    <a:pt x="36653" y="3855"/>
                  </a:cubicBezTo>
                  <a:cubicBezTo>
                    <a:pt x="36644" y="3861"/>
                    <a:pt x="36641" y="3871"/>
                    <a:pt x="36638" y="3880"/>
                  </a:cubicBezTo>
                  <a:cubicBezTo>
                    <a:pt x="36612" y="3958"/>
                    <a:pt x="36805" y="4047"/>
                    <a:pt x="36952" y="4047"/>
                  </a:cubicBezTo>
                  <a:cubicBezTo>
                    <a:pt x="36965" y="4047"/>
                    <a:pt x="36978" y="4046"/>
                    <a:pt x="36991" y="4044"/>
                  </a:cubicBezTo>
                  <a:cubicBezTo>
                    <a:pt x="37002" y="4043"/>
                    <a:pt x="37014" y="4042"/>
                    <a:pt x="37025" y="4042"/>
                  </a:cubicBezTo>
                  <a:cubicBezTo>
                    <a:pt x="37147" y="4042"/>
                    <a:pt x="37254" y="4135"/>
                    <a:pt x="37269" y="4259"/>
                  </a:cubicBezTo>
                  <a:cubicBezTo>
                    <a:pt x="37272" y="4275"/>
                    <a:pt x="37263" y="4291"/>
                    <a:pt x="37247" y="4294"/>
                  </a:cubicBezTo>
                  <a:cubicBezTo>
                    <a:pt x="37237" y="4297"/>
                    <a:pt x="37225" y="4299"/>
                    <a:pt x="37210" y="4299"/>
                  </a:cubicBezTo>
                  <a:cubicBezTo>
                    <a:pt x="37132" y="4299"/>
                    <a:pt x="36990" y="4255"/>
                    <a:pt x="36891" y="4255"/>
                  </a:cubicBezTo>
                  <a:cubicBezTo>
                    <a:pt x="36883" y="4255"/>
                    <a:pt x="36875" y="4255"/>
                    <a:pt x="36868" y="4256"/>
                  </a:cubicBezTo>
                  <a:cubicBezTo>
                    <a:pt x="36843" y="4256"/>
                    <a:pt x="36817" y="4268"/>
                    <a:pt x="36802" y="4284"/>
                  </a:cubicBezTo>
                  <a:cubicBezTo>
                    <a:pt x="36716" y="4385"/>
                    <a:pt x="36865" y="4429"/>
                    <a:pt x="37038" y="4448"/>
                  </a:cubicBezTo>
                  <a:cubicBezTo>
                    <a:pt x="37209" y="4467"/>
                    <a:pt x="37083" y="4534"/>
                    <a:pt x="37240" y="4669"/>
                  </a:cubicBezTo>
                  <a:cubicBezTo>
                    <a:pt x="37250" y="4679"/>
                    <a:pt x="37259" y="4688"/>
                    <a:pt x="37269" y="4698"/>
                  </a:cubicBezTo>
                  <a:cubicBezTo>
                    <a:pt x="37281" y="4714"/>
                    <a:pt x="37294" y="4736"/>
                    <a:pt x="37297" y="4758"/>
                  </a:cubicBezTo>
                  <a:lnTo>
                    <a:pt x="37297" y="4770"/>
                  </a:lnTo>
                  <a:cubicBezTo>
                    <a:pt x="37285" y="4808"/>
                    <a:pt x="37263" y="4840"/>
                    <a:pt x="37234" y="4868"/>
                  </a:cubicBezTo>
                  <a:cubicBezTo>
                    <a:pt x="37212" y="4893"/>
                    <a:pt x="37199" y="4928"/>
                    <a:pt x="37203" y="4963"/>
                  </a:cubicBezTo>
                  <a:cubicBezTo>
                    <a:pt x="37209" y="4998"/>
                    <a:pt x="37193" y="5036"/>
                    <a:pt x="37162" y="5054"/>
                  </a:cubicBezTo>
                  <a:cubicBezTo>
                    <a:pt x="37142" y="5071"/>
                    <a:pt x="37117" y="5079"/>
                    <a:pt x="37094" y="5079"/>
                  </a:cubicBezTo>
                  <a:cubicBezTo>
                    <a:pt x="37059" y="5079"/>
                    <a:pt x="37029" y="5059"/>
                    <a:pt x="37029" y="5017"/>
                  </a:cubicBezTo>
                  <a:cubicBezTo>
                    <a:pt x="37029" y="4955"/>
                    <a:pt x="36881" y="4915"/>
                    <a:pt x="36730" y="4915"/>
                  </a:cubicBezTo>
                  <a:cubicBezTo>
                    <a:pt x="36719" y="4915"/>
                    <a:pt x="36708" y="4915"/>
                    <a:pt x="36697" y="4916"/>
                  </a:cubicBezTo>
                  <a:cubicBezTo>
                    <a:pt x="36587" y="4916"/>
                    <a:pt x="36483" y="4941"/>
                    <a:pt x="36442" y="4988"/>
                  </a:cubicBezTo>
                  <a:cubicBezTo>
                    <a:pt x="36410" y="5029"/>
                    <a:pt x="36376" y="5064"/>
                    <a:pt x="36341" y="5099"/>
                  </a:cubicBezTo>
                  <a:cubicBezTo>
                    <a:pt x="36310" y="5123"/>
                    <a:pt x="36281" y="5138"/>
                    <a:pt x="36249" y="5138"/>
                  </a:cubicBezTo>
                  <a:cubicBezTo>
                    <a:pt x="36218" y="5138"/>
                    <a:pt x="36186" y="5123"/>
                    <a:pt x="36148" y="5089"/>
                  </a:cubicBezTo>
                  <a:cubicBezTo>
                    <a:pt x="36116" y="5058"/>
                    <a:pt x="36064" y="5047"/>
                    <a:pt x="35998" y="5047"/>
                  </a:cubicBezTo>
                  <a:cubicBezTo>
                    <a:pt x="35827" y="5047"/>
                    <a:pt x="35555" y="5122"/>
                    <a:pt x="35233" y="5133"/>
                  </a:cubicBezTo>
                  <a:cubicBezTo>
                    <a:pt x="34908" y="5149"/>
                    <a:pt x="34330" y="5171"/>
                    <a:pt x="33951" y="5212"/>
                  </a:cubicBezTo>
                  <a:cubicBezTo>
                    <a:pt x="33844" y="5222"/>
                    <a:pt x="33736" y="5241"/>
                    <a:pt x="33635" y="5272"/>
                  </a:cubicBezTo>
                  <a:cubicBezTo>
                    <a:pt x="33405" y="5354"/>
                    <a:pt x="33212" y="5673"/>
                    <a:pt x="33421" y="5885"/>
                  </a:cubicBezTo>
                  <a:cubicBezTo>
                    <a:pt x="33632" y="6096"/>
                    <a:pt x="33430" y="6188"/>
                    <a:pt x="33430" y="6323"/>
                  </a:cubicBezTo>
                  <a:cubicBezTo>
                    <a:pt x="33430" y="6462"/>
                    <a:pt x="33983" y="6743"/>
                    <a:pt x="34276" y="6772"/>
                  </a:cubicBezTo>
                  <a:cubicBezTo>
                    <a:pt x="34567" y="6800"/>
                    <a:pt x="34803" y="7157"/>
                    <a:pt x="34633" y="7375"/>
                  </a:cubicBezTo>
                  <a:cubicBezTo>
                    <a:pt x="34617" y="7394"/>
                    <a:pt x="34595" y="7413"/>
                    <a:pt x="34573" y="7425"/>
                  </a:cubicBezTo>
                  <a:cubicBezTo>
                    <a:pt x="34537" y="7445"/>
                    <a:pt x="34493" y="7454"/>
                    <a:pt x="34443" y="7454"/>
                  </a:cubicBezTo>
                  <a:cubicBezTo>
                    <a:pt x="34205" y="7454"/>
                    <a:pt x="33840" y="7243"/>
                    <a:pt x="33579" y="7037"/>
                  </a:cubicBezTo>
                  <a:cubicBezTo>
                    <a:pt x="33367" y="6873"/>
                    <a:pt x="32991" y="6765"/>
                    <a:pt x="32670" y="6712"/>
                  </a:cubicBezTo>
                  <a:cubicBezTo>
                    <a:pt x="32519" y="6686"/>
                    <a:pt x="32366" y="6673"/>
                    <a:pt x="32212" y="6673"/>
                  </a:cubicBezTo>
                  <a:cubicBezTo>
                    <a:pt x="32195" y="6673"/>
                    <a:pt x="32178" y="6674"/>
                    <a:pt x="32161" y="6674"/>
                  </a:cubicBezTo>
                  <a:cubicBezTo>
                    <a:pt x="32139" y="6674"/>
                    <a:pt x="32117" y="6674"/>
                    <a:pt x="32095" y="6671"/>
                  </a:cubicBezTo>
                  <a:cubicBezTo>
                    <a:pt x="31922" y="6646"/>
                    <a:pt x="32012" y="6443"/>
                    <a:pt x="31732" y="6443"/>
                  </a:cubicBezTo>
                  <a:cubicBezTo>
                    <a:pt x="31726" y="6443"/>
                    <a:pt x="31720" y="6443"/>
                    <a:pt x="31713" y="6443"/>
                  </a:cubicBezTo>
                  <a:cubicBezTo>
                    <a:pt x="31448" y="6450"/>
                    <a:pt x="31217" y="6636"/>
                    <a:pt x="31236" y="6718"/>
                  </a:cubicBezTo>
                  <a:cubicBezTo>
                    <a:pt x="31243" y="6740"/>
                    <a:pt x="31268" y="6753"/>
                    <a:pt x="31318" y="6753"/>
                  </a:cubicBezTo>
                  <a:cubicBezTo>
                    <a:pt x="31376" y="6753"/>
                    <a:pt x="31428" y="6752"/>
                    <a:pt x="31473" y="6752"/>
                  </a:cubicBezTo>
                  <a:cubicBezTo>
                    <a:pt x="31605" y="6752"/>
                    <a:pt x="31665" y="6762"/>
                    <a:pt x="31577" y="6847"/>
                  </a:cubicBezTo>
                  <a:cubicBezTo>
                    <a:pt x="31460" y="6958"/>
                    <a:pt x="31640" y="6930"/>
                    <a:pt x="31915" y="7046"/>
                  </a:cubicBezTo>
                  <a:cubicBezTo>
                    <a:pt x="32086" y="7122"/>
                    <a:pt x="31953" y="7214"/>
                    <a:pt x="31760" y="7226"/>
                  </a:cubicBezTo>
                  <a:lnTo>
                    <a:pt x="31732" y="7226"/>
                  </a:lnTo>
                  <a:cubicBezTo>
                    <a:pt x="31726" y="7226"/>
                    <a:pt x="31720" y="7227"/>
                    <a:pt x="31714" y="7227"/>
                  </a:cubicBezTo>
                  <a:cubicBezTo>
                    <a:pt x="31604" y="7227"/>
                    <a:pt x="31493" y="7198"/>
                    <a:pt x="31401" y="7138"/>
                  </a:cubicBezTo>
                  <a:cubicBezTo>
                    <a:pt x="31320" y="7083"/>
                    <a:pt x="31226" y="7055"/>
                    <a:pt x="31133" y="7055"/>
                  </a:cubicBezTo>
                  <a:cubicBezTo>
                    <a:pt x="31034" y="7055"/>
                    <a:pt x="30934" y="7087"/>
                    <a:pt x="30851" y="7151"/>
                  </a:cubicBezTo>
                  <a:cubicBezTo>
                    <a:pt x="30804" y="7182"/>
                    <a:pt x="30763" y="7226"/>
                    <a:pt x="30731" y="7277"/>
                  </a:cubicBezTo>
                  <a:cubicBezTo>
                    <a:pt x="30662" y="7416"/>
                    <a:pt x="31015" y="7791"/>
                    <a:pt x="31467" y="7899"/>
                  </a:cubicBezTo>
                  <a:cubicBezTo>
                    <a:pt x="31495" y="7905"/>
                    <a:pt x="31527" y="7911"/>
                    <a:pt x="31555" y="7918"/>
                  </a:cubicBezTo>
                  <a:cubicBezTo>
                    <a:pt x="31656" y="7927"/>
                    <a:pt x="31751" y="7952"/>
                    <a:pt x="31839" y="7997"/>
                  </a:cubicBezTo>
                  <a:cubicBezTo>
                    <a:pt x="31978" y="8066"/>
                    <a:pt x="31956" y="8154"/>
                    <a:pt x="32082" y="8214"/>
                  </a:cubicBezTo>
                  <a:cubicBezTo>
                    <a:pt x="32092" y="8221"/>
                    <a:pt x="32104" y="8224"/>
                    <a:pt x="32114" y="8227"/>
                  </a:cubicBezTo>
                  <a:cubicBezTo>
                    <a:pt x="32193" y="8255"/>
                    <a:pt x="32224" y="8287"/>
                    <a:pt x="32228" y="8312"/>
                  </a:cubicBezTo>
                  <a:cubicBezTo>
                    <a:pt x="32228" y="8315"/>
                    <a:pt x="32228" y="8319"/>
                    <a:pt x="32228" y="8322"/>
                  </a:cubicBezTo>
                  <a:cubicBezTo>
                    <a:pt x="32218" y="8369"/>
                    <a:pt x="32120" y="8407"/>
                    <a:pt x="32026" y="8410"/>
                  </a:cubicBezTo>
                  <a:cubicBezTo>
                    <a:pt x="32023" y="8410"/>
                    <a:pt x="32020" y="8410"/>
                    <a:pt x="32016" y="8410"/>
                  </a:cubicBezTo>
                  <a:cubicBezTo>
                    <a:pt x="31856" y="8410"/>
                    <a:pt x="31554" y="8171"/>
                    <a:pt x="31309" y="8044"/>
                  </a:cubicBezTo>
                  <a:cubicBezTo>
                    <a:pt x="31237" y="8006"/>
                    <a:pt x="31128" y="7995"/>
                    <a:pt x="31006" y="7995"/>
                  </a:cubicBezTo>
                  <a:cubicBezTo>
                    <a:pt x="30849" y="7995"/>
                    <a:pt x="30670" y="8013"/>
                    <a:pt x="30524" y="8013"/>
                  </a:cubicBezTo>
                  <a:cubicBezTo>
                    <a:pt x="30401" y="8013"/>
                    <a:pt x="30302" y="8000"/>
                    <a:pt x="30258" y="7952"/>
                  </a:cubicBezTo>
                  <a:cubicBezTo>
                    <a:pt x="30122" y="7807"/>
                    <a:pt x="30349" y="7662"/>
                    <a:pt x="30220" y="7551"/>
                  </a:cubicBezTo>
                  <a:cubicBezTo>
                    <a:pt x="30122" y="7466"/>
                    <a:pt x="30166" y="7296"/>
                    <a:pt x="30267" y="7103"/>
                  </a:cubicBezTo>
                  <a:cubicBezTo>
                    <a:pt x="30299" y="7050"/>
                    <a:pt x="30330" y="6996"/>
                    <a:pt x="30368" y="6939"/>
                  </a:cubicBezTo>
                  <a:cubicBezTo>
                    <a:pt x="30397" y="6889"/>
                    <a:pt x="30419" y="6832"/>
                    <a:pt x="30425" y="6772"/>
                  </a:cubicBezTo>
                  <a:cubicBezTo>
                    <a:pt x="30457" y="6525"/>
                    <a:pt x="30296" y="6229"/>
                    <a:pt x="30103" y="6169"/>
                  </a:cubicBezTo>
                  <a:cubicBezTo>
                    <a:pt x="30072" y="6159"/>
                    <a:pt x="30046" y="6155"/>
                    <a:pt x="30023" y="6155"/>
                  </a:cubicBezTo>
                  <a:cubicBezTo>
                    <a:pt x="29980" y="6155"/>
                    <a:pt x="29950" y="6171"/>
                    <a:pt x="29929" y="6194"/>
                  </a:cubicBezTo>
                  <a:cubicBezTo>
                    <a:pt x="29885" y="6257"/>
                    <a:pt x="29904" y="6368"/>
                    <a:pt x="29939" y="6415"/>
                  </a:cubicBezTo>
                  <a:cubicBezTo>
                    <a:pt x="29989" y="6481"/>
                    <a:pt x="29971" y="6769"/>
                    <a:pt x="29835" y="6990"/>
                  </a:cubicBezTo>
                  <a:cubicBezTo>
                    <a:pt x="29819" y="7015"/>
                    <a:pt x="29800" y="7043"/>
                    <a:pt x="29781" y="7065"/>
                  </a:cubicBezTo>
                  <a:cubicBezTo>
                    <a:pt x="29743" y="7109"/>
                    <a:pt x="29699" y="7144"/>
                    <a:pt x="29649" y="7169"/>
                  </a:cubicBezTo>
                  <a:lnTo>
                    <a:pt x="29645" y="7169"/>
                  </a:lnTo>
                  <a:lnTo>
                    <a:pt x="29639" y="7173"/>
                  </a:lnTo>
                  <a:cubicBezTo>
                    <a:pt x="29475" y="7261"/>
                    <a:pt x="29251" y="7299"/>
                    <a:pt x="29128" y="7356"/>
                  </a:cubicBezTo>
                  <a:cubicBezTo>
                    <a:pt x="29074" y="7381"/>
                    <a:pt x="29039" y="7409"/>
                    <a:pt x="29039" y="7447"/>
                  </a:cubicBezTo>
                  <a:cubicBezTo>
                    <a:pt x="29039" y="7526"/>
                    <a:pt x="28948" y="7592"/>
                    <a:pt x="28872" y="7652"/>
                  </a:cubicBezTo>
                  <a:cubicBezTo>
                    <a:pt x="28796" y="7716"/>
                    <a:pt x="28727" y="7776"/>
                    <a:pt x="28793" y="7832"/>
                  </a:cubicBezTo>
                  <a:cubicBezTo>
                    <a:pt x="28922" y="7943"/>
                    <a:pt x="29424" y="8511"/>
                    <a:pt x="29500" y="8682"/>
                  </a:cubicBezTo>
                  <a:cubicBezTo>
                    <a:pt x="29535" y="8770"/>
                    <a:pt x="29421" y="8956"/>
                    <a:pt x="29308" y="9155"/>
                  </a:cubicBezTo>
                  <a:cubicBezTo>
                    <a:pt x="29244" y="9262"/>
                    <a:pt x="29194" y="9373"/>
                    <a:pt x="29153" y="9490"/>
                  </a:cubicBezTo>
                  <a:cubicBezTo>
                    <a:pt x="29125" y="9562"/>
                    <a:pt x="29115" y="9644"/>
                    <a:pt x="29131" y="9726"/>
                  </a:cubicBezTo>
                  <a:cubicBezTo>
                    <a:pt x="29216" y="10045"/>
                    <a:pt x="29058" y="10194"/>
                    <a:pt x="29159" y="10348"/>
                  </a:cubicBezTo>
                  <a:cubicBezTo>
                    <a:pt x="29200" y="10410"/>
                    <a:pt x="29262" y="10424"/>
                    <a:pt x="29332" y="10424"/>
                  </a:cubicBezTo>
                  <a:cubicBezTo>
                    <a:pt x="29395" y="10424"/>
                    <a:pt x="29465" y="10412"/>
                    <a:pt x="29529" y="10412"/>
                  </a:cubicBezTo>
                  <a:cubicBezTo>
                    <a:pt x="29567" y="10412"/>
                    <a:pt x="29604" y="10416"/>
                    <a:pt x="29636" y="10430"/>
                  </a:cubicBezTo>
                  <a:cubicBezTo>
                    <a:pt x="29660" y="10441"/>
                    <a:pt x="29687" y="10446"/>
                    <a:pt x="29717" y="10446"/>
                  </a:cubicBezTo>
                  <a:cubicBezTo>
                    <a:pt x="29849" y="10446"/>
                    <a:pt x="30034" y="10351"/>
                    <a:pt x="30274" y="10295"/>
                  </a:cubicBezTo>
                  <a:cubicBezTo>
                    <a:pt x="30302" y="10288"/>
                    <a:pt x="30330" y="10282"/>
                    <a:pt x="30359" y="10276"/>
                  </a:cubicBezTo>
                  <a:cubicBezTo>
                    <a:pt x="30386" y="10270"/>
                    <a:pt x="30416" y="10268"/>
                    <a:pt x="30447" y="10268"/>
                  </a:cubicBezTo>
                  <a:cubicBezTo>
                    <a:pt x="30563" y="10268"/>
                    <a:pt x="30700" y="10302"/>
                    <a:pt x="30839" y="10351"/>
                  </a:cubicBezTo>
                  <a:cubicBezTo>
                    <a:pt x="31120" y="10449"/>
                    <a:pt x="31407" y="10610"/>
                    <a:pt x="31549" y="10677"/>
                  </a:cubicBezTo>
                  <a:cubicBezTo>
                    <a:pt x="31776" y="10787"/>
                    <a:pt x="31656" y="10973"/>
                    <a:pt x="31776" y="11153"/>
                  </a:cubicBezTo>
                  <a:cubicBezTo>
                    <a:pt x="31899" y="11336"/>
                    <a:pt x="31502" y="11339"/>
                    <a:pt x="31495" y="11614"/>
                  </a:cubicBezTo>
                  <a:cubicBezTo>
                    <a:pt x="31486" y="11886"/>
                    <a:pt x="32180" y="12006"/>
                    <a:pt x="32209" y="12088"/>
                  </a:cubicBezTo>
                  <a:cubicBezTo>
                    <a:pt x="32212" y="12097"/>
                    <a:pt x="32209" y="12103"/>
                    <a:pt x="32193" y="12113"/>
                  </a:cubicBezTo>
                  <a:cubicBezTo>
                    <a:pt x="32174" y="12123"/>
                    <a:pt x="32136" y="12127"/>
                    <a:pt x="32087" y="12127"/>
                  </a:cubicBezTo>
                  <a:cubicBezTo>
                    <a:pt x="31927" y="12127"/>
                    <a:pt x="31646" y="12082"/>
                    <a:pt x="31511" y="12034"/>
                  </a:cubicBezTo>
                  <a:cubicBezTo>
                    <a:pt x="31309" y="11958"/>
                    <a:pt x="31293" y="11693"/>
                    <a:pt x="31227" y="11639"/>
                  </a:cubicBezTo>
                  <a:cubicBezTo>
                    <a:pt x="31192" y="11608"/>
                    <a:pt x="31240" y="11526"/>
                    <a:pt x="31290" y="11431"/>
                  </a:cubicBezTo>
                  <a:cubicBezTo>
                    <a:pt x="31325" y="11371"/>
                    <a:pt x="31353" y="11305"/>
                    <a:pt x="31372" y="11238"/>
                  </a:cubicBezTo>
                  <a:cubicBezTo>
                    <a:pt x="31378" y="11223"/>
                    <a:pt x="31382" y="11207"/>
                    <a:pt x="31382" y="11188"/>
                  </a:cubicBezTo>
                  <a:cubicBezTo>
                    <a:pt x="31401" y="11014"/>
                    <a:pt x="31154" y="10913"/>
                    <a:pt x="31072" y="10793"/>
                  </a:cubicBezTo>
                  <a:cubicBezTo>
                    <a:pt x="30997" y="10687"/>
                    <a:pt x="30870" y="10533"/>
                    <a:pt x="30721" y="10533"/>
                  </a:cubicBezTo>
                  <a:cubicBezTo>
                    <a:pt x="30707" y="10533"/>
                    <a:pt x="30692" y="10535"/>
                    <a:pt x="30678" y="10538"/>
                  </a:cubicBezTo>
                  <a:cubicBezTo>
                    <a:pt x="30656" y="10544"/>
                    <a:pt x="30624" y="10550"/>
                    <a:pt x="30589" y="10553"/>
                  </a:cubicBezTo>
                  <a:cubicBezTo>
                    <a:pt x="30394" y="10585"/>
                    <a:pt x="30027" y="10632"/>
                    <a:pt x="29822" y="10733"/>
                  </a:cubicBezTo>
                  <a:cubicBezTo>
                    <a:pt x="29787" y="10749"/>
                    <a:pt x="29756" y="10771"/>
                    <a:pt x="29724" y="10793"/>
                  </a:cubicBezTo>
                  <a:cubicBezTo>
                    <a:pt x="29712" y="10809"/>
                    <a:pt x="29699" y="10825"/>
                    <a:pt x="29690" y="10841"/>
                  </a:cubicBezTo>
                  <a:cubicBezTo>
                    <a:pt x="29579" y="11036"/>
                    <a:pt x="29762" y="11444"/>
                    <a:pt x="29854" y="11652"/>
                  </a:cubicBezTo>
                  <a:cubicBezTo>
                    <a:pt x="29942" y="11854"/>
                    <a:pt x="29475" y="12122"/>
                    <a:pt x="29364" y="12309"/>
                  </a:cubicBezTo>
                  <a:lnTo>
                    <a:pt x="29361" y="12312"/>
                  </a:lnTo>
                  <a:cubicBezTo>
                    <a:pt x="29361" y="12315"/>
                    <a:pt x="29361" y="12315"/>
                    <a:pt x="29358" y="12318"/>
                  </a:cubicBezTo>
                  <a:cubicBezTo>
                    <a:pt x="29345" y="12337"/>
                    <a:pt x="29339" y="12362"/>
                    <a:pt x="29342" y="12388"/>
                  </a:cubicBezTo>
                  <a:cubicBezTo>
                    <a:pt x="29358" y="12564"/>
                    <a:pt x="29159" y="12650"/>
                    <a:pt x="28897" y="12788"/>
                  </a:cubicBezTo>
                  <a:lnTo>
                    <a:pt x="28875" y="12798"/>
                  </a:lnTo>
                  <a:lnTo>
                    <a:pt x="28847" y="12814"/>
                  </a:lnTo>
                  <a:cubicBezTo>
                    <a:pt x="28720" y="12874"/>
                    <a:pt x="28600" y="12940"/>
                    <a:pt x="28484" y="13013"/>
                  </a:cubicBezTo>
                  <a:cubicBezTo>
                    <a:pt x="28392" y="13076"/>
                    <a:pt x="28326" y="13148"/>
                    <a:pt x="28310" y="13243"/>
                  </a:cubicBezTo>
                  <a:cubicBezTo>
                    <a:pt x="28307" y="13259"/>
                    <a:pt x="28307" y="13278"/>
                    <a:pt x="28307" y="13294"/>
                  </a:cubicBezTo>
                  <a:cubicBezTo>
                    <a:pt x="28307" y="13306"/>
                    <a:pt x="28307" y="13319"/>
                    <a:pt x="28304" y="13335"/>
                  </a:cubicBezTo>
                  <a:cubicBezTo>
                    <a:pt x="28294" y="13395"/>
                    <a:pt x="28247" y="13420"/>
                    <a:pt x="28184" y="13426"/>
                  </a:cubicBezTo>
                  <a:cubicBezTo>
                    <a:pt x="28176" y="13427"/>
                    <a:pt x="28167" y="13427"/>
                    <a:pt x="28158" y="13427"/>
                  </a:cubicBezTo>
                  <a:cubicBezTo>
                    <a:pt x="28060" y="13427"/>
                    <a:pt x="27931" y="13381"/>
                    <a:pt x="27824" y="13331"/>
                  </a:cubicBezTo>
                  <a:cubicBezTo>
                    <a:pt x="27796" y="13319"/>
                    <a:pt x="27770" y="13306"/>
                    <a:pt x="27748" y="13290"/>
                  </a:cubicBezTo>
                  <a:cubicBezTo>
                    <a:pt x="27701" y="13267"/>
                    <a:pt x="27645" y="13254"/>
                    <a:pt x="27589" y="13254"/>
                  </a:cubicBezTo>
                  <a:cubicBezTo>
                    <a:pt x="27578" y="13254"/>
                    <a:pt x="27567" y="13255"/>
                    <a:pt x="27556" y="13256"/>
                  </a:cubicBezTo>
                  <a:lnTo>
                    <a:pt x="27552" y="13256"/>
                  </a:lnTo>
                  <a:lnTo>
                    <a:pt x="27540" y="13259"/>
                  </a:lnTo>
                  <a:cubicBezTo>
                    <a:pt x="27392" y="13277"/>
                    <a:pt x="27225" y="13347"/>
                    <a:pt x="27046" y="13347"/>
                  </a:cubicBezTo>
                  <a:cubicBezTo>
                    <a:pt x="27043" y="13347"/>
                    <a:pt x="27039" y="13347"/>
                    <a:pt x="27035" y="13347"/>
                  </a:cubicBezTo>
                  <a:cubicBezTo>
                    <a:pt x="26801" y="13338"/>
                    <a:pt x="26767" y="13174"/>
                    <a:pt x="26626" y="13174"/>
                  </a:cubicBezTo>
                  <a:cubicBezTo>
                    <a:pt x="26617" y="13174"/>
                    <a:pt x="26607" y="13175"/>
                    <a:pt x="26596" y="13177"/>
                  </a:cubicBezTo>
                  <a:cubicBezTo>
                    <a:pt x="26577" y="13180"/>
                    <a:pt x="26558" y="13183"/>
                    <a:pt x="26542" y="13189"/>
                  </a:cubicBezTo>
                  <a:cubicBezTo>
                    <a:pt x="26509" y="13205"/>
                    <a:pt x="26472" y="13211"/>
                    <a:pt x="26435" y="13211"/>
                  </a:cubicBezTo>
                  <a:cubicBezTo>
                    <a:pt x="26420" y="13211"/>
                    <a:pt x="26405" y="13210"/>
                    <a:pt x="26391" y="13208"/>
                  </a:cubicBezTo>
                  <a:cubicBezTo>
                    <a:pt x="26268" y="13189"/>
                    <a:pt x="26189" y="13066"/>
                    <a:pt x="26223" y="12946"/>
                  </a:cubicBezTo>
                  <a:cubicBezTo>
                    <a:pt x="26239" y="12899"/>
                    <a:pt x="26277" y="12867"/>
                    <a:pt x="26324" y="12867"/>
                  </a:cubicBezTo>
                  <a:cubicBezTo>
                    <a:pt x="26329" y="12867"/>
                    <a:pt x="26334" y="12867"/>
                    <a:pt x="26339" y="12867"/>
                  </a:cubicBezTo>
                  <a:cubicBezTo>
                    <a:pt x="26431" y="12867"/>
                    <a:pt x="26543" y="12950"/>
                    <a:pt x="26555" y="13025"/>
                  </a:cubicBezTo>
                  <a:cubicBezTo>
                    <a:pt x="26563" y="13072"/>
                    <a:pt x="26591" y="13091"/>
                    <a:pt x="26635" y="13091"/>
                  </a:cubicBezTo>
                  <a:cubicBezTo>
                    <a:pt x="26701" y="13091"/>
                    <a:pt x="26800" y="13048"/>
                    <a:pt x="26912" y="12987"/>
                  </a:cubicBezTo>
                  <a:cubicBezTo>
                    <a:pt x="26945" y="12968"/>
                    <a:pt x="26970" y="12961"/>
                    <a:pt x="26989" y="12961"/>
                  </a:cubicBezTo>
                  <a:cubicBezTo>
                    <a:pt x="27075" y="12961"/>
                    <a:pt x="27051" y="13120"/>
                    <a:pt x="27268" y="13136"/>
                  </a:cubicBezTo>
                  <a:cubicBezTo>
                    <a:pt x="27279" y="13136"/>
                    <a:pt x="27289" y="13137"/>
                    <a:pt x="27300" y="13137"/>
                  </a:cubicBezTo>
                  <a:cubicBezTo>
                    <a:pt x="27335" y="13137"/>
                    <a:pt x="27370" y="13133"/>
                    <a:pt x="27401" y="13123"/>
                  </a:cubicBezTo>
                  <a:cubicBezTo>
                    <a:pt x="27458" y="13098"/>
                    <a:pt x="27451" y="13047"/>
                    <a:pt x="27499" y="13025"/>
                  </a:cubicBezTo>
                  <a:cubicBezTo>
                    <a:pt x="27518" y="13017"/>
                    <a:pt x="27538" y="13013"/>
                    <a:pt x="27559" y="13013"/>
                  </a:cubicBezTo>
                  <a:cubicBezTo>
                    <a:pt x="27569" y="13013"/>
                    <a:pt x="27580" y="13014"/>
                    <a:pt x="27590" y="13016"/>
                  </a:cubicBezTo>
                  <a:cubicBezTo>
                    <a:pt x="27612" y="13017"/>
                    <a:pt x="27631" y="13018"/>
                    <a:pt x="27648" y="13018"/>
                  </a:cubicBezTo>
                  <a:cubicBezTo>
                    <a:pt x="27700" y="13018"/>
                    <a:pt x="27735" y="13011"/>
                    <a:pt x="27751" y="12997"/>
                  </a:cubicBezTo>
                  <a:cubicBezTo>
                    <a:pt x="27777" y="12978"/>
                    <a:pt x="27773" y="12943"/>
                    <a:pt x="27751" y="12902"/>
                  </a:cubicBezTo>
                  <a:cubicBezTo>
                    <a:pt x="27748" y="12893"/>
                    <a:pt x="27742" y="12880"/>
                    <a:pt x="27732" y="12871"/>
                  </a:cubicBezTo>
                  <a:cubicBezTo>
                    <a:pt x="27732" y="12867"/>
                    <a:pt x="27729" y="12864"/>
                    <a:pt x="27729" y="12861"/>
                  </a:cubicBezTo>
                  <a:cubicBezTo>
                    <a:pt x="27710" y="12820"/>
                    <a:pt x="27732" y="12782"/>
                    <a:pt x="27780" y="12751"/>
                  </a:cubicBezTo>
                  <a:cubicBezTo>
                    <a:pt x="27837" y="12713"/>
                    <a:pt x="27900" y="12681"/>
                    <a:pt x="27966" y="12659"/>
                  </a:cubicBezTo>
                  <a:lnTo>
                    <a:pt x="28007" y="12640"/>
                  </a:lnTo>
                  <a:cubicBezTo>
                    <a:pt x="28016" y="12637"/>
                    <a:pt x="28023" y="12634"/>
                    <a:pt x="28029" y="12627"/>
                  </a:cubicBezTo>
                  <a:cubicBezTo>
                    <a:pt x="28089" y="12590"/>
                    <a:pt x="28102" y="12520"/>
                    <a:pt x="28118" y="12457"/>
                  </a:cubicBezTo>
                  <a:lnTo>
                    <a:pt x="28118" y="12451"/>
                  </a:lnTo>
                  <a:cubicBezTo>
                    <a:pt x="28130" y="12394"/>
                    <a:pt x="28146" y="12340"/>
                    <a:pt x="28196" y="12312"/>
                  </a:cubicBezTo>
                  <a:cubicBezTo>
                    <a:pt x="28285" y="12264"/>
                    <a:pt x="28260" y="12179"/>
                    <a:pt x="28297" y="12138"/>
                  </a:cubicBezTo>
                  <a:cubicBezTo>
                    <a:pt x="28313" y="12119"/>
                    <a:pt x="28335" y="12110"/>
                    <a:pt x="28361" y="12110"/>
                  </a:cubicBezTo>
                  <a:cubicBezTo>
                    <a:pt x="28408" y="12103"/>
                    <a:pt x="28452" y="12078"/>
                    <a:pt x="28481" y="12043"/>
                  </a:cubicBezTo>
                  <a:cubicBezTo>
                    <a:pt x="28537" y="11983"/>
                    <a:pt x="28588" y="11911"/>
                    <a:pt x="28664" y="11911"/>
                  </a:cubicBezTo>
                  <a:cubicBezTo>
                    <a:pt x="28780" y="11911"/>
                    <a:pt x="28847" y="11718"/>
                    <a:pt x="28771" y="11617"/>
                  </a:cubicBezTo>
                  <a:cubicBezTo>
                    <a:pt x="28698" y="11516"/>
                    <a:pt x="28818" y="11242"/>
                    <a:pt x="28938" y="11204"/>
                  </a:cubicBezTo>
                  <a:cubicBezTo>
                    <a:pt x="29055" y="11169"/>
                    <a:pt x="29065" y="11059"/>
                    <a:pt x="28957" y="10976"/>
                  </a:cubicBezTo>
                  <a:cubicBezTo>
                    <a:pt x="28847" y="10894"/>
                    <a:pt x="28443" y="10620"/>
                    <a:pt x="28471" y="10446"/>
                  </a:cubicBezTo>
                  <a:cubicBezTo>
                    <a:pt x="28496" y="10269"/>
                    <a:pt x="28398" y="9951"/>
                    <a:pt x="28452" y="9815"/>
                  </a:cubicBezTo>
                  <a:cubicBezTo>
                    <a:pt x="28506" y="9676"/>
                    <a:pt x="28462" y="9392"/>
                    <a:pt x="28443" y="9228"/>
                  </a:cubicBezTo>
                  <a:cubicBezTo>
                    <a:pt x="28424" y="9063"/>
                    <a:pt x="28544" y="8880"/>
                    <a:pt x="28597" y="8577"/>
                  </a:cubicBezTo>
                  <a:cubicBezTo>
                    <a:pt x="28654" y="8274"/>
                    <a:pt x="28279" y="7955"/>
                    <a:pt x="28095" y="7873"/>
                  </a:cubicBezTo>
                  <a:cubicBezTo>
                    <a:pt x="27912" y="7791"/>
                    <a:pt x="28029" y="7627"/>
                    <a:pt x="28297" y="7406"/>
                  </a:cubicBezTo>
                  <a:cubicBezTo>
                    <a:pt x="28563" y="7185"/>
                    <a:pt x="28578" y="6497"/>
                    <a:pt x="28563" y="6352"/>
                  </a:cubicBezTo>
                  <a:cubicBezTo>
                    <a:pt x="28545" y="6216"/>
                    <a:pt x="28073" y="6094"/>
                    <a:pt x="27838" y="6094"/>
                  </a:cubicBezTo>
                  <a:cubicBezTo>
                    <a:pt x="27822" y="6094"/>
                    <a:pt x="27806" y="6095"/>
                    <a:pt x="27792" y="6096"/>
                  </a:cubicBezTo>
                  <a:cubicBezTo>
                    <a:pt x="27754" y="6100"/>
                    <a:pt x="27696" y="6101"/>
                    <a:pt x="27626" y="6101"/>
                  </a:cubicBezTo>
                  <a:cubicBezTo>
                    <a:pt x="27316" y="6101"/>
                    <a:pt x="26769" y="6071"/>
                    <a:pt x="26612" y="6043"/>
                  </a:cubicBezTo>
                  <a:cubicBezTo>
                    <a:pt x="26598" y="6039"/>
                    <a:pt x="26583" y="6037"/>
                    <a:pt x="26569" y="6037"/>
                  </a:cubicBezTo>
                  <a:cubicBezTo>
                    <a:pt x="26535" y="6037"/>
                    <a:pt x="26502" y="6047"/>
                    <a:pt x="26473" y="6065"/>
                  </a:cubicBezTo>
                  <a:cubicBezTo>
                    <a:pt x="26378" y="6121"/>
                    <a:pt x="26328" y="6260"/>
                    <a:pt x="26265" y="6387"/>
                  </a:cubicBezTo>
                  <a:cubicBezTo>
                    <a:pt x="26173" y="6573"/>
                    <a:pt x="25974" y="6857"/>
                    <a:pt x="25854" y="7270"/>
                  </a:cubicBezTo>
                  <a:cubicBezTo>
                    <a:pt x="25832" y="7343"/>
                    <a:pt x="25794" y="7416"/>
                    <a:pt x="25747" y="7476"/>
                  </a:cubicBezTo>
                  <a:cubicBezTo>
                    <a:pt x="25557" y="7728"/>
                    <a:pt x="25207" y="7826"/>
                    <a:pt x="25027" y="7902"/>
                  </a:cubicBezTo>
                  <a:cubicBezTo>
                    <a:pt x="25002" y="7911"/>
                    <a:pt x="24980" y="7924"/>
                    <a:pt x="24958" y="7940"/>
                  </a:cubicBezTo>
                  <a:cubicBezTo>
                    <a:pt x="24781" y="8060"/>
                    <a:pt x="24686" y="8312"/>
                    <a:pt x="24771" y="8438"/>
                  </a:cubicBezTo>
                  <a:cubicBezTo>
                    <a:pt x="24815" y="8502"/>
                    <a:pt x="24866" y="8516"/>
                    <a:pt x="24919" y="8516"/>
                  </a:cubicBezTo>
                  <a:cubicBezTo>
                    <a:pt x="24962" y="8516"/>
                    <a:pt x="25005" y="8507"/>
                    <a:pt x="25045" y="8507"/>
                  </a:cubicBezTo>
                  <a:cubicBezTo>
                    <a:pt x="25071" y="8507"/>
                    <a:pt x="25096" y="8511"/>
                    <a:pt x="25119" y="8524"/>
                  </a:cubicBezTo>
                  <a:cubicBezTo>
                    <a:pt x="25223" y="8577"/>
                    <a:pt x="25109" y="8962"/>
                    <a:pt x="25046" y="9019"/>
                  </a:cubicBezTo>
                  <a:cubicBezTo>
                    <a:pt x="25043" y="9022"/>
                    <a:pt x="25040" y="9026"/>
                    <a:pt x="25037" y="9029"/>
                  </a:cubicBezTo>
                  <a:cubicBezTo>
                    <a:pt x="25030" y="9048"/>
                    <a:pt x="25030" y="9067"/>
                    <a:pt x="25040" y="9086"/>
                  </a:cubicBezTo>
                  <a:cubicBezTo>
                    <a:pt x="25062" y="9152"/>
                    <a:pt x="25119" y="9240"/>
                    <a:pt x="25011" y="9310"/>
                  </a:cubicBezTo>
                  <a:cubicBezTo>
                    <a:pt x="24853" y="9411"/>
                    <a:pt x="24708" y="9622"/>
                    <a:pt x="24800" y="9730"/>
                  </a:cubicBezTo>
                  <a:cubicBezTo>
                    <a:pt x="24869" y="9812"/>
                    <a:pt x="25128" y="9862"/>
                    <a:pt x="25340" y="9928"/>
                  </a:cubicBezTo>
                  <a:cubicBezTo>
                    <a:pt x="25406" y="9947"/>
                    <a:pt x="25469" y="9973"/>
                    <a:pt x="25532" y="10004"/>
                  </a:cubicBezTo>
                  <a:lnTo>
                    <a:pt x="25542" y="10011"/>
                  </a:lnTo>
                  <a:cubicBezTo>
                    <a:pt x="25652" y="10080"/>
                    <a:pt x="25668" y="10178"/>
                    <a:pt x="25699" y="10288"/>
                  </a:cubicBezTo>
                  <a:cubicBezTo>
                    <a:pt x="25706" y="10314"/>
                    <a:pt x="25712" y="10339"/>
                    <a:pt x="25722" y="10367"/>
                  </a:cubicBezTo>
                  <a:cubicBezTo>
                    <a:pt x="25740" y="10418"/>
                    <a:pt x="25766" y="10465"/>
                    <a:pt x="25797" y="10509"/>
                  </a:cubicBezTo>
                  <a:cubicBezTo>
                    <a:pt x="25946" y="10699"/>
                    <a:pt x="26100" y="10582"/>
                    <a:pt x="26173" y="10699"/>
                  </a:cubicBezTo>
                  <a:cubicBezTo>
                    <a:pt x="26233" y="10797"/>
                    <a:pt x="26021" y="11134"/>
                    <a:pt x="25876" y="11261"/>
                  </a:cubicBezTo>
                  <a:cubicBezTo>
                    <a:pt x="25851" y="11286"/>
                    <a:pt x="25823" y="11305"/>
                    <a:pt x="25788" y="11314"/>
                  </a:cubicBezTo>
                  <a:cubicBezTo>
                    <a:pt x="25786" y="11315"/>
                    <a:pt x="25783" y="11315"/>
                    <a:pt x="25781" y="11315"/>
                  </a:cubicBezTo>
                  <a:cubicBezTo>
                    <a:pt x="25653" y="11315"/>
                    <a:pt x="25182" y="10826"/>
                    <a:pt x="25040" y="10718"/>
                  </a:cubicBezTo>
                  <a:cubicBezTo>
                    <a:pt x="24913" y="10626"/>
                    <a:pt x="24478" y="10481"/>
                    <a:pt x="24178" y="10351"/>
                  </a:cubicBezTo>
                  <a:cubicBezTo>
                    <a:pt x="24127" y="10333"/>
                    <a:pt x="24080" y="10310"/>
                    <a:pt x="24039" y="10288"/>
                  </a:cubicBezTo>
                  <a:cubicBezTo>
                    <a:pt x="23982" y="10260"/>
                    <a:pt x="23922" y="10231"/>
                    <a:pt x="23859" y="10209"/>
                  </a:cubicBezTo>
                  <a:cubicBezTo>
                    <a:pt x="23651" y="10137"/>
                    <a:pt x="23458" y="10112"/>
                    <a:pt x="23218" y="9947"/>
                  </a:cubicBezTo>
                  <a:cubicBezTo>
                    <a:pt x="22937" y="9758"/>
                    <a:pt x="22691" y="9657"/>
                    <a:pt x="22227" y="9647"/>
                  </a:cubicBezTo>
                  <a:lnTo>
                    <a:pt x="22072" y="9647"/>
                  </a:lnTo>
                  <a:cubicBezTo>
                    <a:pt x="22057" y="9648"/>
                    <a:pt x="22041" y="9648"/>
                    <a:pt x="22025" y="9648"/>
                  </a:cubicBezTo>
                  <a:cubicBezTo>
                    <a:pt x="21789" y="9648"/>
                    <a:pt x="21555" y="9626"/>
                    <a:pt x="21324" y="9581"/>
                  </a:cubicBezTo>
                  <a:cubicBezTo>
                    <a:pt x="21193" y="9561"/>
                    <a:pt x="21088" y="9543"/>
                    <a:pt x="21006" y="9543"/>
                  </a:cubicBezTo>
                  <a:cubicBezTo>
                    <a:pt x="20985" y="9543"/>
                    <a:pt x="20966" y="9544"/>
                    <a:pt x="20949" y="9546"/>
                  </a:cubicBezTo>
                  <a:lnTo>
                    <a:pt x="20933" y="9546"/>
                  </a:lnTo>
                  <a:cubicBezTo>
                    <a:pt x="20928" y="9547"/>
                    <a:pt x="20923" y="9547"/>
                    <a:pt x="20918" y="9547"/>
                  </a:cubicBezTo>
                  <a:cubicBezTo>
                    <a:pt x="20762" y="9547"/>
                    <a:pt x="20810" y="9344"/>
                    <a:pt x="20491" y="9206"/>
                  </a:cubicBezTo>
                  <a:cubicBezTo>
                    <a:pt x="20215" y="9085"/>
                    <a:pt x="20016" y="8931"/>
                    <a:pt x="19850" y="8931"/>
                  </a:cubicBezTo>
                  <a:cubicBezTo>
                    <a:pt x="19847" y="8931"/>
                    <a:pt x="19844" y="8931"/>
                    <a:pt x="19841" y="8931"/>
                  </a:cubicBezTo>
                  <a:cubicBezTo>
                    <a:pt x="19806" y="8934"/>
                    <a:pt x="19771" y="8944"/>
                    <a:pt x="19740" y="8959"/>
                  </a:cubicBezTo>
                  <a:cubicBezTo>
                    <a:pt x="19550" y="9057"/>
                    <a:pt x="19620" y="9423"/>
                    <a:pt x="19916" y="9471"/>
                  </a:cubicBezTo>
                  <a:cubicBezTo>
                    <a:pt x="20074" y="9496"/>
                    <a:pt x="20103" y="9550"/>
                    <a:pt x="20144" y="9597"/>
                  </a:cubicBezTo>
                  <a:cubicBezTo>
                    <a:pt x="20178" y="9634"/>
                    <a:pt x="20217" y="9658"/>
                    <a:pt x="20329" y="9658"/>
                  </a:cubicBezTo>
                  <a:cubicBezTo>
                    <a:pt x="20342" y="9658"/>
                    <a:pt x="20356" y="9658"/>
                    <a:pt x="20371" y="9657"/>
                  </a:cubicBezTo>
                  <a:cubicBezTo>
                    <a:pt x="20397" y="9655"/>
                    <a:pt x="20422" y="9654"/>
                    <a:pt x="20446" y="9654"/>
                  </a:cubicBezTo>
                  <a:cubicBezTo>
                    <a:pt x="20573" y="9654"/>
                    <a:pt x="20654" y="9683"/>
                    <a:pt x="20702" y="9736"/>
                  </a:cubicBezTo>
                  <a:lnTo>
                    <a:pt x="20709" y="9739"/>
                  </a:lnTo>
                  <a:lnTo>
                    <a:pt x="20712" y="9742"/>
                  </a:lnTo>
                  <a:cubicBezTo>
                    <a:pt x="20737" y="9774"/>
                    <a:pt x="20756" y="9812"/>
                    <a:pt x="20759" y="9853"/>
                  </a:cubicBezTo>
                  <a:cubicBezTo>
                    <a:pt x="20765" y="9884"/>
                    <a:pt x="20765" y="9913"/>
                    <a:pt x="20765" y="9941"/>
                  </a:cubicBezTo>
                  <a:cubicBezTo>
                    <a:pt x="20765" y="9963"/>
                    <a:pt x="20765" y="9985"/>
                    <a:pt x="20769" y="10007"/>
                  </a:cubicBezTo>
                  <a:lnTo>
                    <a:pt x="20769" y="10014"/>
                  </a:lnTo>
                  <a:cubicBezTo>
                    <a:pt x="20769" y="10014"/>
                    <a:pt x="20769" y="10014"/>
                    <a:pt x="20769" y="10017"/>
                  </a:cubicBezTo>
                  <a:cubicBezTo>
                    <a:pt x="20794" y="10181"/>
                    <a:pt x="20930" y="10339"/>
                    <a:pt x="21046" y="10452"/>
                  </a:cubicBezTo>
                  <a:cubicBezTo>
                    <a:pt x="21122" y="10512"/>
                    <a:pt x="21135" y="10620"/>
                    <a:pt x="21081" y="10696"/>
                  </a:cubicBezTo>
                  <a:cubicBezTo>
                    <a:pt x="21040" y="10752"/>
                    <a:pt x="20961" y="10793"/>
                    <a:pt x="20854" y="10793"/>
                  </a:cubicBezTo>
                  <a:cubicBezTo>
                    <a:pt x="20687" y="10793"/>
                    <a:pt x="20500" y="10809"/>
                    <a:pt x="20434" y="10875"/>
                  </a:cubicBezTo>
                  <a:lnTo>
                    <a:pt x="20428" y="10885"/>
                  </a:lnTo>
                  <a:cubicBezTo>
                    <a:pt x="20406" y="10913"/>
                    <a:pt x="20406" y="10951"/>
                    <a:pt x="20434" y="10999"/>
                  </a:cubicBezTo>
                  <a:cubicBezTo>
                    <a:pt x="20478" y="11068"/>
                    <a:pt x="20478" y="11115"/>
                    <a:pt x="20447" y="11144"/>
                  </a:cubicBezTo>
                  <a:lnTo>
                    <a:pt x="20444" y="11147"/>
                  </a:lnTo>
                  <a:cubicBezTo>
                    <a:pt x="20440" y="11150"/>
                    <a:pt x="20437" y="11153"/>
                    <a:pt x="20431" y="11156"/>
                  </a:cubicBezTo>
                  <a:cubicBezTo>
                    <a:pt x="20408" y="11170"/>
                    <a:pt x="20376" y="11177"/>
                    <a:pt x="20336" y="11177"/>
                  </a:cubicBezTo>
                  <a:cubicBezTo>
                    <a:pt x="20275" y="11177"/>
                    <a:pt x="20199" y="11162"/>
                    <a:pt x="20115" y="11131"/>
                  </a:cubicBezTo>
                  <a:cubicBezTo>
                    <a:pt x="19992" y="11084"/>
                    <a:pt x="19967" y="11018"/>
                    <a:pt x="19986" y="10951"/>
                  </a:cubicBezTo>
                  <a:cubicBezTo>
                    <a:pt x="20005" y="10882"/>
                    <a:pt x="20065" y="10815"/>
                    <a:pt x="20115" y="10762"/>
                  </a:cubicBezTo>
                  <a:cubicBezTo>
                    <a:pt x="20122" y="10759"/>
                    <a:pt x="20125" y="10752"/>
                    <a:pt x="20131" y="10743"/>
                  </a:cubicBezTo>
                  <a:cubicBezTo>
                    <a:pt x="20175" y="10648"/>
                    <a:pt x="19885" y="10531"/>
                    <a:pt x="19740" y="10481"/>
                  </a:cubicBezTo>
                  <a:cubicBezTo>
                    <a:pt x="19731" y="10477"/>
                    <a:pt x="19720" y="10476"/>
                    <a:pt x="19709" y="10476"/>
                  </a:cubicBezTo>
                  <a:cubicBezTo>
                    <a:pt x="19643" y="10476"/>
                    <a:pt x="19535" y="10524"/>
                    <a:pt x="19418" y="10588"/>
                  </a:cubicBezTo>
                  <a:cubicBezTo>
                    <a:pt x="19181" y="10714"/>
                    <a:pt x="18897" y="10910"/>
                    <a:pt x="18789" y="10958"/>
                  </a:cubicBezTo>
                  <a:cubicBezTo>
                    <a:pt x="18755" y="10970"/>
                    <a:pt x="18720" y="10973"/>
                    <a:pt x="18685" y="10973"/>
                  </a:cubicBezTo>
                  <a:cubicBezTo>
                    <a:pt x="18681" y="10973"/>
                    <a:pt x="18676" y="10973"/>
                    <a:pt x="18672" y="10973"/>
                  </a:cubicBezTo>
                  <a:cubicBezTo>
                    <a:pt x="18533" y="10973"/>
                    <a:pt x="18334" y="10929"/>
                    <a:pt x="18111" y="10923"/>
                  </a:cubicBezTo>
                  <a:cubicBezTo>
                    <a:pt x="18090" y="10922"/>
                    <a:pt x="18069" y="10921"/>
                    <a:pt x="18048" y="10921"/>
                  </a:cubicBezTo>
                  <a:cubicBezTo>
                    <a:pt x="17946" y="10921"/>
                    <a:pt x="17844" y="10934"/>
                    <a:pt x="17745" y="10958"/>
                  </a:cubicBezTo>
                  <a:cubicBezTo>
                    <a:pt x="17429" y="11036"/>
                    <a:pt x="17356" y="11235"/>
                    <a:pt x="17277" y="11330"/>
                  </a:cubicBezTo>
                  <a:cubicBezTo>
                    <a:pt x="17259" y="11361"/>
                    <a:pt x="17226" y="11380"/>
                    <a:pt x="17189" y="11380"/>
                  </a:cubicBezTo>
                  <a:cubicBezTo>
                    <a:pt x="17182" y="11380"/>
                    <a:pt x="17174" y="11379"/>
                    <a:pt x="17167" y="11377"/>
                  </a:cubicBezTo>
                  <a:cubicBezTo>
                    <a:pt x="17133" y="11370"/>
                    <a:pt x="17087" y="11368"/>
                    <a:pt x="17032" y="11368"/>
                  </a:cubicBezTo>
                  <a:cubicBezTo>
                    <a:pt x="16938" y="11368"/>
                    <a:pt x="16821" y="11375"/>
                    <a:pt x="16706" y="11375"/>
                  </a:cubicBezTo>
                  <a:cubicBezTo>
                    <a:pt x="16559" y="11375"/>
                    <a:pt x="16416" y="11364"/>
                    <a:pt x="16333" y="11314"/>
                  </a:cubicBezTo>
                  <a:cubicBezTo>
                    <a:pt x="16232" y="11251"/>
                    <a:pt x="16232" y="11204"/>
                    <a:pt x="16289" y="11175"/>
                  </a:cubicBezTo>
                  <a:cubicBezTo>
                    <a:pt x="16340" y="11155"/>
                    <a:pt x="16394" y="11145"/>
                    <a:pt x="16450" y="11145"/>
                  </a:cubicBezTo>
                  <a:cubicBezTo>
                    <a:pt x="16464" y="11145"/>
                    <a:pt x="16477" y="11146"/>
                    <a:pt x="16491" y="11147"/>
                  </a:cubicBezTo>
                  <a:cubicBezTo>
                    <a:pt x="16506" y="11148"/>
                    <a:pt x="16520" y="11149"/>
                    <a:pt x="16533" y="11149"/>
                  </a:cubicBezTo>
                  <a:cubicBezTo>
                    <a:pt x="16596" y="11149"/>
                    <a:pt x="16639" y="11137"/>
                    <a:pt x="16665" y="11119"/>
                  </a:cubicBezTo>
                  <a:cubicBezTo>
                    <a:pt x="16706" y="11090"/>
                    <a:pt x="16696" y="11036"/>
                    <a:pt x="16637" y="10967"/>
                  </a:cubicBezTo>
                  <a:cubicBezTo>
                    <a:pt x="16539" y="10853"/>
                    <a:pt x="16725" y="10686"/>
                    <a:pt x="16766" y="10582"/>
                  </a:cubicBezTo>
                  <a:cubicBezTo>
                    <a:pt x="16772" y="10572"/>
                    <a:pt x="16775" y="10557"/>
                    <a:pt x="16772" y="10544"/>
                  </a:cubicBezTo>
                  <a:cubicBezTo>
                    <a:pt x="16772" y="10538"/>
                    <a:pt x="16769" y="10535"/>
                    <a:pt x="16763" y="10531"/>
                  </a:cubicBezTo>
                  <a:cubicBezTo>
                    <a:pt x="16754" y="10526"/>
                    <a:pt x="16740" y="10524"/>
                    <a:pt x="16722" y="10524"/>
                  </a:cubicBezTo>
                  <a:cubicBezTo>
                    <a:pt x="16562" y="10524"/>
                    <a:pt x="16070" y="10693"/>
                    <a:pt x="15945" y="10781"/>
                  </a:cubicBezTo>
                  <a:lnTo>
                    <a:pt x="15933" y="10790"/>
                  </a:lnTo>
                  <a:cubicBezTo>
                    <a:pt x="15828" y="10879"/>
                    <a:pt x="15914" y="11030"/>
                    <a:pt x="15850" y="11109"/>
                  </a:cubicBezTo>
                  <a:cubicBezTo>
                    <a:pt x="15841" y="11122"/>
                    <a:pt x="15825" y="11131"/>
                    <a:pt x="15809" y="11141"/>
                  </a:cubicBezTo>
                  <a:cubicBezTo>
                    <a:pt x="15791" y="11150"/>
                    <a:pt x="15774" y="11154"/>
                    <a:pt x="15760" y="11154"/>
                  </a:cubicBezTo>
                  <a:cubicBezTo>
                    <a:pt x="15684" y="11154"/>
                    <a:pt x="15663" y="11036"/>
                    <a:pt x="15554" y="10983"/>
                  </a:cubicBezTo>
                  <a:lnTo>
                    <a:pt x="15538" y="10973"/>
                  </a:lnTo>
                  <a:cubicBezTo>
                    <a:pt x="15524" y="10969"/>
                    <a:pt x="15502" y="10966"/>
                    <a:pt x="15474" y="10966"/>
                  </a:cubicBezTo>
                  <a:cubicBezTo>
                    <a:pt x="15334" y="10966"/>
                    <a:pt x="15035" y="11021"/>
                    <a:pt x="14752" y="11103"/>
                  </a:cubicBezTo>
                  <a:cubicBezTo>
                    <a:pt x="14474" y="11185"/>
                    <a:pt x="14209" y="11292"/>
                    <a:pt x="14117" y="11393"/>
                  </a:cubicBezTo>
                  <a:cubicBezTo>
                    <a:pt x="14067" y="11450"/>
                    <a:pt x="14007" y="11494"/>
                    <a:pt x="13941" y="11529"/>
                  </a:cubicBezTo>
                  <a:cubicBezTo>
                    <a:pt x="13786" y="11611"/>
                    <a:pt x="13619" y="11649"/>
                    <a:pt x="13552" y="11703"/>
                  </a:cubicBezTo>
                  <a:lnTo>
                    <a:pt x="13546" y="11709"/>
                  </a:lnTo>
                  <a:lnTo>
                    <a:pt x="13543" y="11712"/>
                  </a:lnTo>
                  <a:lnTo>
                    <a:pt x="13537" y="11718"/>
                  </a:lnTo>
                  <a:lnTo>
                    <a:pt x="13533" y="11721"/>
                  </a:lnTo>
                  <a:cubicBezTo>
                    <a:pt x="13527" y="11734"/>
                    <a:pt x="13524" y="11744"/>
                    <a:pt x="13524" y="11756"/>
                  </a:cubicBezTo>
                  <a:cubicBezTo>
                    <a:pt x="13524" y="11762"/>
                    <a:pt x="13524" y="11772"/>
                    <a:pt x="13518" y="11778"/>
                  </a:cubicBezTo>
                  <a:cubicBezTo>
                    <a:pt x="13496" y="11826"/>
                    <a:pt x="13401" y="11851"/>
                    <a:pt x="13287" y="11870"/>
                  </a:cubicBezTo>
                  <a:lnTo>
                    <a:pt x="13281" y="11870"/>
                  </a:lnTo>
                  <a:cubicBezTo>
                    <a:pt x="13133" y="11898"/>
                    <a:pt x="12949" y="11917"/>
                    <a:pt x="12848" y="11968"/>
                  </a:cubicBezTo>
                  <a:cubicBezTo>
                    <a:pt x="12656" y="12056"/>
                    <a:pt x="12782" y="12432"/>
                    <a:pt x="12713" y="12618"/>
                  </a:cubicBezTo>
                  <a:cubicBezTo>
                    <a:pt x="12694" y="12665"/>
                    <a:pt x="12621" y="12700"/>
                    <a:pt x="12523" y="12719"/>
                  </a:cubicBezTo>
                  <a:cubicBezTo>
                    <a:pt x="12379" y="12749"/>
                    <a:pt x="12178" y="12754"/>
                    <a:pt x="11999" y="12754"/>
                  </a:cubicBezTo>
                  <a:cubicBezTo>
                    <a:pt x="11899" y="12754"/>
                    <a:pt x="11806" y="12753"/>
                    <a:pt x="11735" y="12753"/>
                  </a:cubicBezTo>
                  <a:cubicBezTo>
                    <a:pt x="11705" y="12753"/>
                    <a:pt x="11680" y="12753"/>
                    <a:pt x="11658" y="12754"/>
                  </a:cubicBezTo>
                  <a:cubicBezTo>
                    <a:pt x="11656" y="12754"/>
                    <a:pt x="11653" y="12754"/>
                    <a:pt x="11651" y="12754"/>
                  </a:cubicBezTo>
                  <a:cubicBezTo>
                    <a:pt x="11442" y="12754"/>
                    <a:pt x="11357" y="12368"/>
                    <a:pt x="11197" y="12296"/>
                  </a:cubicBezTo>
                  <a:cubicBezTo>
                    <a:pt x="11185" y="12293"/>
                    <a:pt x="11175" y="12290"/>
                    <a:pt x="11163" y="12287"/>
                  </a:cubicBezTo>
                  <a:cubicBezTo>
                    <a:pt x="11134" y="12283"/>
                    <a:pt x="11109" y="12271"/>
                    <a:pt x="11090" y="12249"/>
                  </a:cubicBezTo>
                  <a:cubicBezTo>
                    <a:pt x="11018" y="12170"/>
                    <a:pt x="11100" y="11980"/>
                    <a:pt x="11144" y="11892"/>
                  </a:cubicBezTo>
                  <a:cubicBezTo>
                    <a:pt x="11147" y="11892"/>
                    <a:pt x="11147" y="11889"/>
                    <a:pt x="11147" y="11889"/>
                  </a:cubicBezTo>
                  <a:cubicBezTo>
                    <a:pt x="11150" y="11882"/>
                    <a:pt x="11153" y="11879"/>
                    <a:pt x="11156" y="11873"/>
                  </a:cubicBezTo>
                  <a:cubicBezTo>
                    <a:pt x="11160" y="11870"/>
                    <a:pt x="11160" y="11870"/>
                    <a:pt x="11163" y="11867"/>
                  </a:cubicBezTo>
                  <a:cubicBezTo>
                    <a:pt x="11166" y="11864"/>
                    <a:pt x="11169" y="11860"/>
                    <a:pt x="11169" y="11860"/>
                  </a:cubicBezTo>
                  <a:cubicBezTo>
                    <a:pt x="11238" y="11800"/>
                    <a:pt x="11377" y="11854"/>
                    <a:pt x="11576" y="11725"/>
                  </a:cubicBezTo>
                  <a:cubicBezTo>
                    <a:pt x="11636" y="11687"/>
                    <a:pt x="11696" y="11675"/>
                    <a:pt x="11753" y="11675"/>
                  </a:cubicBezTo>
                  <a:cubicBezTo>
                    <a:pt x="11871" y="11675"/>
                    <a:pt x="11978" y="11727"/>
                    <a:pt x="12054" y="11727"/>
                  </a:cubicBezTo>
                  <a:cubicBezTo>
                    <a:pt x="12083" y="11727"/>
                    <a:pt x="12107" y="11720"/>
                    <a:pt x="12126" y="11699"/>
                  </a:cubicBezTo>
                  <a:cubicBezTo>
                    <a:pt x="12129" y="11693"/>
                    <a:pt x="12132" y="11687"/>
                    <a:pt x="12135" y="11677"/>
                  </a:cubicBezTo>
                  <a:cubicBezTo>
                    <a:pt x="12157" y="11576"/>
                    <a:pt x="11848" y="11365"/>
                    <a:pt x="11766" y="11169"/>
                  </a:cubicBezTo>
                  <a:cubicBezTo>
                    <a:pt x="11756" y="11147"/>
                    <a:pt x="11750" y="11125"/>
                    <a:pt x="11747" y="11103"/>
                  </a:cubicBezTo>
                  <a:cubicBezTo>
                    <a:pt x="11744" y="11068"/>
                    <a:pt x="11728" y="11036"/>
                    <a:pt x="11706" y="11008"/>
                  </a:cubicBezTo>
                  <a:cubicBezTo>
                    <a:pt x="11614" y="10905"/>
                    <a:pt x="11398" y="10856"/>
                    <a:pt x="11197" y="10856"/>
                  </a:cubicBezTo>
                  <a:cubicBezTo>
                    <a:pt x="11164" y="10856"/>
                    <a:pt x="11131" y="10857"/>
                    <a:pt x="11100" y="10860"/>
                  </a:cubicBezTo>
                  <a:cubicBezTo>
                    <a:pt x="11055" y="10866"/>
                    <a:pt x="11008" y="10872"/>
                    <a:pt x="10964" y="10885"/>
                  </a:cubicBezTo>
                  <a:cubicBezTo>
                    <a:pt x="10878" y="10907"/>
                    <a:pt x="10789" y="10918"/>
                    <a:pt x="10701" y="10918"/>
                  </a:cubicBezTo>
                  <a:cubicBezTo>
                    <a:pt x="10649" y="10918"/>
                    <a:pt x="10598" y="10914"/>
                    <a:pt x="10547" y="10907"/>
                  </a:cubicBezTo>
                  <a:cubicBezTo>
                    <a:pt x="10424" y="10891"/>
                    <a:pt x="10304" y="10853"/>
                    <a:pt x="10190" y="10803"/>
                  </a:cubicBezTo>
                  <a:cubicBezTo>
                    <a:pt x="10172" y="10791"/>
                    <a:pt x="10150" y="10784"/>
                    <a:pt x="10127" y="10784"/>
                  </a:cubicBezTo>
                  <a:cubicBezTo>
                    <a:pt x="10114" y="10784"/>
                    <a:pt x="10102" y="10786"/>
                    <a:pt x="10089" y="10790"/>
                  </a:cubicBezTo>
                  <a:cubicBezTo>
                    <a:pt x="10026" y="10831"/>
                    <a:pt x="10093" y="10989"/>
                    <a:pt x="10304" y="11040"/>
                  </a:cubicBezTo>
                  <a:cubicBezTo>
                    <a:pt x="10585" y="11112"/>
                    <a:pt x="10440" y="11333"/>
                    <a:pt x="10484" y="11469"/>
                  </a:cubicBezTo>
                  <a:cubicBezTo>
                    <a:pt x="10531" y="11608"/>
                    <a:pt x="10411" y="11920"/>
                    <a:pt x="10247" y="12157"/>
                  </a:cubicBezTo>
                  <a:cubicBezTo>
                    <a:pt x="10118" y="12347"/>
                    <a:pt x="10168" y="12379"/>
                    <a:pt x="10321" y="12379"/>
                  </a:cubicBezTo>
                  <a:cubicBezTo>
                    <a:pt x="10358" y="12379"/>
                    <a:pt x="10401" y="12377"/>
                    <a:pt x="10449" y="12375"/>
                  </a:cubicBezTo>
                  <a:cubicBezTo>
                    <a:pt x="10453" y="12375"/>
                    <a:pt x="10456" y="12375"/>
                    <a:pt x="10460" y="12375"/>
                  </a:cubicBezTo>
                  <a:cubicBezTo>
                    <a:pt x="10695" y="12375"/>
                    <a:pt x="10680" y="12691"/>
                    <a:pt x="10680" y="12927"/>
                  </a:cubicBezTo>
                  <a:cubicBezTo>
                    <a:pt x="10680" y="13170"/>
                    <a:pt x="10484" y="13230"/>
                    <a:pt x="10484" y="13401"/>
                  </a:cubicBezTo>
                  <a:cubicBezTo>
                    <a:pt x="10484" y="13410"/>
                    <a:pt x="10484" y="13420"/>
                    <a:pt x="10484" y="13429"/>
                  </a:cubicBezTo>
                  <a:lnTo>
                    <a:pt x="10484" y="13436"/>
                  </a:lnTo>
                  <a:lnTo>
                    <a:pt x="10484" y="13442"/>
                  </a:lnTo>
                  <a:cubicBezTo>
                    <a:pt x="10478" y="13459"/>
                    <a:pt x="10467" y="13466"/>
                    <a:pt x="10453" y="13466"/>
                  </a:cubicBezTo>
                  <a:cubicBezTo>
                    <a:pt x="10402" y="13466"/>
                    <a:pt x="10310" y="13381"/>
                    <a:pt x="10253" y="13381"/>
                  </a:cubicBezTo>
                  <a:cubicBezTo>
                    <a:pt x="10241" y="13381"/>
                    <a:pt x="10230" y="13385"/>
                    <a:pt x="10222" y="13395"/>
                  </a:cubicBezTo>
                  <a:cubicBezTo>
                    <a:pt x="10208" y="13410"/>
                    <a:pt x="10194" y="13417"/>
                    <a:pt x="10179" y="13417"/>
                  </a:cubicBezTo>
                  <a:cubicBezTo>
                    <a:pt x="10125" y="13417"/>
                    <a:pt x="10069" y="13325"/>
                    <a:pt x="10039" y="13211"/>
                  </a:cubicBezTo>
                  <a:cubicBezTo>
                    <a:pt x="10001" y="13063"/>
                    <a:pt x="9629" y="13145"/>
                    <a:pt x="9417" y="13091"/>
                  </a:cubicBezTo>
                  <a:cubicBezTo>
                    <a:pt x="9376" y="13082"/>
                    <a:pt x="9340" y="13077"/>
                    <a:pt x="9308" y="13077"/>
                  </a:cubicBezTo>
                  <a:cubicBezTo>
                    <a:pt x="9235" y="13077"/>
                    <a:pt x="9182" y="13100"/>
                    <a:pt x="9136" y="13142"/>
                  </a:cubicBezTo>
                  <a:cubicBezTo>
                    <a:pt x="9092" y="13183"/>
                    <a:pt x="9057" y="13234"/>
                    <a:pt x="9026" y="13287"/>
                  </a:cubicBezTo>
                  <a:cubicBezTo>
                    <a:pt x="8966" y="13376"/>
                    <a:pt x="8846" y="13432"/>
                    <a:pt x="8723" y="13470"/>
                  </a:cubicBezTo>
                  <a:cubicBezTo>
                    <a:pt x="8641" y="13496"/>
                    <a:pt x="8558" y="13514"/>
                    <a:pt x="8473" y="13524"/>
                  </a:cubicBezTo>
                  <a:cubicBezTo>
                    <a:pt x="8467" y="13524"/>
                    <a:pt x="8461" y="13524"/>
                    <a:pt x="8454" y="13527"/>
                  </a:cubicBezTo>
                  <a:cubicBezTo>
                    <a:pt x="8284" y="13565"/>
                    <a:pt x="8041" y="13846"/>
                    <a:pt x="7880" y="13953"/>
                  </a:cubicBezTo>
                  <a:cubicBezTo>
                    <a:pt x="7719" y="14061"/>
                    <a:pt x="7687" y="14275"/>
                    <a:pt x="7918" y="14493"/>
                  </a:cubicBezTo>
                  <a:cubicBezTo>
                    <a:pt x="8145" y="14711"/>
                    <a:pt x="8189" y="14859"/>
                    <a:pt x="8173" y="14976"/>
                  </a:cubicBezTo>
                  <a:cubicBezTo>
                    <a:pt x="8165" y="15027"/>
                    <a:pt x="8051" y="15049"/>
                    <a:pt x="7913" y="15049"/>
                  </a:cubicBezTo>
                  <a:cubicBezTo>
                    <a:pt x="7776" y="15049"/>
                    <a:pt x="7615" y="15027"/>
                    <a:pt x="7514" y="14986"/>
                  </a:cubicBezTo>
                  <a:cubicBezTo>
                    <a:pt x="7482" y="14976"/>
                    <a:pt x="7454" y="14957"/>
                    <a:pt x="7431" y="14932"/>
                  </a:cubicBezTo>
                  <a:cubicBezTo>
                    <a:pt x="7413" y="14910"/>
                    <a:pt x="7390" y="14891"/>
                    <a:pt x="7365" y="14878"/>
                  </a:cubicBezTo>
                  <a:cubicBezTo>
                    <a:pt x="7244" y="14809"/>
                    <a:pt x="7029" y="14776"/>
                    <a:pt x="6887" y="14776"/>
                  </a:cubicBezTo>
                  <a:cubicBezTo>
                    <a:pt x="6848" y="14776"/>
                    <a:pt x="6815" y="14779"/>
                    <a:pt x="6791" y="14783"/>
                  </a:cubicBezTo>
                  <a:cubicBezTo>
                    <a:pt x="6786" y="14784"/>
                    <a:pt x="6782" y="14785"/>
                    <a:pt x="6777" y="14785"/>
                  </a:cubicBezTo>
                  <a:cubicBezTo>
                    <a:pt x="6628" y="14785"/>
                    <a:pt x="6270" y="14373"/>
                    <a:pt x="6084" y="14364"/>
                  </a:cubicBezTo>
                  <a:cubicBezTo>
                    <a:pt x="6081" y="14364"/>
                    <a:pt x="6079" y="14364"/>
                    <a:pt x="6076" y="14364"/>
                  </a:cubicBezTo>
                  <a:cubicBezTo>
                    <a:pt x="5985" y="14364"/>
                    <a:pt x="5908" y="14419"/>
                    <a:pt x="5847" y="14490"/>
                  </a:cubicBezTo>
                  <a:cubicBezTo>
                    <a:pt x="5793" y="14556"/>
                    <a:pt x="5749" y="14632"/>
                    <a:pt x="5711" y="14711"/>
                  </a:cubicBezTo>
                  <a:cubicBezTo>
                    <a:pt x="5645" y="14828"/>
                    <a:pt x="5799" y="14869"/>
                    <a:pt x="5891" y="15068"/>
                  </a:cubicBezTo>
                  <a:cubicBezTo>
                    <a:pt x="5932" y="15156"/>
                    <a:pt x="6020" y="15206"/>
                    <a:pt x="6118" y="15238"/>
                  </a:cubicBezTo>
                  <a:cubicBezTo>
                    <a:pt x="6221" y="15264"/>
                    <a:pt x="6326" y="15278"/>
                    <a:pt x="6433" y="15278"/>
                  </a:cubicBezTo>
                  <a:cubicBezTo>
                    <a:pt x="6454" y="15278"/>
                    <a:pt x="6476" y="15277"/>
                    <a:pt x="6497" y="15276"/>
                  </a:cubicBezTo>
                  <a:cubicBezTo>
                    <a:pt x="6522" y="15276"/>
                    <a:pt x="6551" y="15285"/>
                    <a:pt x="6570" y="15304"/>
                  </a:cubicBezTo>
                  <a:cubicBezTo>
                    <a:pt x="6642" y="15367"/>
                    <a:pt x="6604" y="15535"/>
                    <a:pt x="6560" y="15629"/>
                  </a:cubicBezTo>
                  <a:cubicBezTo>
                    <a:pt x="6557" y="15639"/>
                    <a:pt x="6554" y="15645"/>
                    <a:pt x="6551" y="15652"/>
                  </a:cubicBezTo>
                  <a:cubicBezTo>
                    <a:pt x="6516" y="15724"/>
                    <a:pt x="6365" y="15784"/>
                    <a:pt x="6240" y="15784"/>
                  </a:cubicBezTo>
                  <a:cubicBezTo>
                    <a:pt x="6174" y="15784"/>
                    <a:pt x="6115" y="15768"/>
                    <a:pt x="6084" y="15727"/>
                  </a:cubicBezTo>
                  <a:cubicBezTo>
                    <a:pt x="5992" y="15607"/>
                    <a:pt x="5607" y="15727"/>
                    <a:pt x="5597" y="15579"/>
                  </a:cubicBezTo>
                  <a:cubicBezTo>
                    <a:pt x="5591" y="15462"/>
                    <a:pt x="5408" y="15295"/>
                    <a:pt x="5187" y="15260"/>
                  </a:cubicBezTo>
                  <a:cubicBezTo>
                    <a:pt x="5162" y="15255"/>
                    <a:pt x="5136" y="15253"/>
                    <a:pt x="5110" y="15253"/>
                  </a:cubicBezTo>
                  <a:cubicBezTo>
                    <a:pt x="5084" y="15253"/>
                    <a:pt x="5058" y="15255"/>
                    <a:pt x="5032" y="15260"/>
                  </a:cubicBezTo>
                  <a:cubicBezTo>
                    <a:pt x="5004" y="15263"/>
                    <a:pt x="4976" y="15266"/>
                    <a:pt x="4944" y="15266"/>
                  </a:cubicBezTo>
                  <a:cubicBezTo>
                    <a:pt x="4736" y="15263"/>
                    <a:pt x="4695" y="15096"/>
                    <a:pt x="4710" y="14900"/>
                  </a:cubicBezTo>
                  <a:cubicBezTo>
                    <a:pt x="4729" y="14682"/>
                    <a:pt x="4556" y="14553"/>
                    <a:pt x="4565" y="14452"/>
                  </a:cubicBezTo>
                  <a:cubicBezTo>
                    <a:pt x="4571" y="14370"/>
                    <a:pt x="4483" y="14222"/>
                    <a:pt x="4527" y="14114"/>
                  </a:cubicBezTo>
                  <a:cubicBezTo>
                    <a:pt x="4527" y="14111"/>
                    <a:pt x="4530" y="14108"/>
                    <a:pt x="4534" y="14105"/>
                  </a:cubicBezTo>
                  <a:cubicBezTo>
                    <a:pt x="4534" y="14102"/>
                    <a:pt x="4537" y="14095"/>
                    <a:pt x="4540" y="14092"/>
                  </a:cubicBezTo>
                  <a:cubicBezTo>
                    <a:pt x="4553" y="14076"/>
                    <a:pt x="4565" y="14061"/>
                    <a:pt x="4584" y="14048"/>
                  </a:cubicBezTo>
                  <a:cubicBezTo>
                    <a:pt x="4590" y="14045"/>
                    <a:pt x="4600" y="14038"/>
                    <a:pt x="4606" y="14029"/>
                  </a:cubicBezTo>
                  <a:cubicBezTo>
                    <a:pt x="4714" y="13931"/>
                    <a:pt x="4619" y="13786"/>
                    <a:pt x="4628" y="13657"/>
                  </a:cubicBezTo>
                  <a:cubicBezTo>
                    <a:pt x="4635" y="13565"/>
                    <a:pt x="4524" y="13445"/>
                    <a:pt x="4385" y="13372"/>
                  </a:cubicBezTo>
                  <a:cubicBezTo>
                    <a:pt x="4313" y="13335"/>
                    <a:pt x="4234" y="13312"/>
                    <a:pt x="4152" y="13309"/>
                  </a:cubicBezTo>
                  <a:cubicBezTo>
                    <a:pt x="4148" y="13310"/>
                    <a:pt x="4144" y="13310"/>
                    <a:pt x="4140" y="13310"/>
                  </a:cubicBezTo>
                  <a:cubicBezTo>
                    <a:pt x="4090" y="13310"/>
                    <a:pt x="4042" y="13291"/>
                    <a:pt x="4006" y="13256"/>
                  </a:cubicBezTo>
                  <a:cubicBezTo>
                    <a:pt x="3931" y="13186"/>
                    <a:pt x="3912" y="13066"/>
                    <a:pt x="3776" y="13035"/>
                  </a:cubicBezTo>
                  <a:cubicBezTo>
                    <a:pt x="3596" y="12990"/>
                    <a:pt x="3239" y="12700"/>
                    <a:pt x="3179" y="12555"/>
                  </a:cubicBezTo>
                  <a:cubicBezTo>
                    <a:pt x="3176" y="12545"/>
                    <a:pt x="3173" y="12539"/>
                    <a:pt x="3173" y="12530"/>
                  </a:cubicBezTo>
                  <a:cubicBezTo>
                    <a:pt x="3170" y="12523"/>
                    <a:pt x="3170" y="12514"/>
                    <a:pt x="3164" y="12507"/>
                  </a:cubicBezTo>
                  <a:cubicBezTo>
                    <a:pt x="3116" y="12403"/>
                    <a:pt x="2917" y="12378"/>
                    <a:pt x="2933" y="12343"/>
                  </a:cubicBezTo>
                  <a:cubicBezTo>
                    <a:pt x="2933" y="12337"/>
                    <a:pt x="2939" y="12334"/>
                    <a:pt x="2955" y="12328"/>
                  </a:cubicBezTo>
                  <a:cubicBezTo>
                    <a:pt x="2976" y="12319"/>
                    <a:pt x="3002" y="12314"/>
                    <a:pt x="3032" y="12314"/>
                  </a:cubicBezTo>
                  <a:cubicBezTo>
                    <a:pt x="3140" y="12314"/>
                    <a:pt x="3300" y="12373"/>
                    <a:pt x="3429" y="12492"/>
                  </a:cubicBezTo>
                  <a:lnTo>
                    <a:pt x="3448" y="12514"/>
                  </a:lnTo>
                  <a:lnTo>
                    <a:pt x="3470" y="12533"/>
                  </a:lnTo>
                  <a:cubicBezTo>
                    <a:pt x="3637" y="12687"/>
                    <a:pt x="3896" y="12826"/>
                    <a:pt x="4309" y="12880"/>
                  </a:cubicBezTo>
                  <a:cubicBezTo>
                    <a:pt x="4663" y="12924"/>
                    <a:pt x="4840" y="13066"/>
                    <a:pt x="5152" y="13161"/>
                  </a:cubicBezTo>
                  <a:cubicBezTo>
                    <a:pt x="5231" y="13186"/>
                    <a:pt x="5310" y="13205"/>
                    <a:pt x="5389" y="13218"/>
                  </a:cubicBezTo>
                  <a:lnTo>
                    <a:pt x="5834" y="13297"/>
                  </a:lnTo>
                  <a:cubicBezTo>
                    <a:pt x="6109" y="13344"/>
                    <a:pt x="6383" y="13388"/>
                    <a:pt x="6835" y="13455"/>
                  </a:cubicBezTo>
                  <a:cubicBezTo>
                    <a:pt x="6881" y="13461"/>
                    <a:pt x="6928" y="13464"/>
                    <a:pt x="6976" y="13464"/>
                  </a:cubicBezTo>
                  <a:cubicBezTo>
                    <a:pt x="7642" y="13464"/>
                    <a:pt x="8448" y="12845"/>
                    <a:pt x="8631" y="12665"/>
                  </a:cubicBezTo>
                  <a:cubicBezTo>
                    <a:pt x="8644" y="12653"/>
                    <a:pt x="8653" y="12640"/>
                    <a:pt x="8663" y="12627"/>
                  </a:cubicBezTo>
                  <a:cubicBezTo>
                    <a:pt x="8792" y="12425"/>
                    <a:pt x="8574" y="12072"/>
                    <a:pt x="8574" y="11933"/>
                  </a:cubicBezTo>
                  <a:cubicBezTo>
                    <a:pt x="8574" y="11788"/>
                    <a:pt x="8262" y="11769"/>
                    <a:pt x="8221" y="11658"/>
                  </a:cubicBezTo>
                  <a:cubicBezTo>
                    <a:pt x="8176" y="11548"/>
                    <a:pt x="7971" y="11346"/>
                    <a:pt x="7706" y="11346"/>
                  </a:cubicBezTo>
                  <a:cubicBezTo>
                    <a:pt x="7449" y="11346"/>
                    <a:pt x="7406" y="11064"/>
                    <a:pt x="7213" y="11064"/>
                  </a:cubicBezTo>
                  <a:cubicBezTo>
                    <a:pt x="7207" y="11064"/>
                    <a:pt x="7201" y="11064"/>
                    <a:pt x="7195" y="11065"/>
                  </a:cubicBezTo>
                  <a:cubicBezTo>
                    <a:pt x="7181" y="11066"/>
                    <a:pt x="7168" y="11066"/>
                    <a:pt x="7156" y="11066"/>
                  </a:cubicBezTo>
                  <a:cubicBezTo>
                    <a:pt x="7010" y="11066"/>
                    <a:pt x="6883" y="10999"/>
                    <a:pt x="6608" y="10819"/>
                  </a:cubicBezTo>
                  <a:cubicBezTo>
                    <a:pt x="6535" y="10771"/>
                    <a:pt x="6456" y="10718"/>
                    <a:pt x="6365" y="10658"/>
                  </a:cubicBezTo>
                  <a:lnTo>
                    <a:pt x="6286" y="10604"/>
                  </a:lnTo>
                  <a:cubicBezTo>
                    <a:pt x="5793" y="10278"/>
                    <a:pt x="5132" y="10029"/>
                    <a:pt x="4901" y="10029"/>
                  </a:cubicBezTo>
                  <a:cubicBezTo>
                    <a:pt x="4875" y="10029"/>
                    <a:pt x="4854" y="10032"/>
                    <a:pt x="4840" y="10039"/>
                  </a:cubicBezTo>
                  <a:cubicBezTo>
                    <a:pt x="4772" y="10070"/>
                    <a:pt x="4716" y="10095"/>
                    <a:pt x="4665" y="10095"/>
                  </a:cubicBezTo>
                  <a:cubicBezTo>
                    <a:pt x="4613" y="10095"/>
                    <a:pt x="4567" y="10069"/>
                    <a:pt x="4521" y="10001"/>
                  </a:cubicBezTo>
                  <a:cubicBezTo>
                    <a:pt x="4475" y="9939"/>
                    <a:pt x="4405" y="9903"/>
                    <a:pt x="4330" y="9903"/>
                  </a:cubicBezTo>
                  <a:cubicBezTo>
                    <a:pt x="4317" y="9903"/>
                    <a:pt x="4304" y="9904"/>
                    <a:pt x="4291" y="9906"/>
                  </a:cubicBezTo>
                  <a:cubicBezTo>
                    <a:pt x="4212" y="9916"/>
                    <a:pt x="4136" y="9944"/>
                    <a:pt x="4073" y="9992"/>
                  </a:cubicBezTo>
                  <a:cubicBezTo>
                    <a:pt x="4047" y="10011"/>
                    <a:pt x="4017" y="10024"/>
                    <a:pt x="3983" y="10024"/>
                  </a:cubicBezTo>
                  <a:cubicBezTo>
                    <a:pt x="3979" y="10024"/>
                    <a:pt x="3976" y="10023"/>
                    <a:pt x="3972" y="10023"/>
                  </a:cubicBezTo>
                  <a:cubicBezTo>
                    <a:pt x="3893" y="10023"/>
                    <a:pt x="3808" y="9973"/>
                    <a:pt x="3697" y="9951"/>
                  </a:cubicBezTo>
                  <a:cubicBezTo>
                    <a:pt x="3670" y="9946"/>
                    <a:pt x="3641" y="9944"/>
                    <a:pt x="3613" y="9944"/>
                  </a:cubicBezTo>
                  <a:cubicBezTo>
                    <a:pt x="3577" y="9944"/>
                    <a:pt x="3540" y="9948"/>
                    <a:pt x="3505" y="9957"/>
                  </a:cubicBezTo>
                  <a:cubicBezTo>
                    <a:pt x="3470" y="9963"/>
                    <a:pt x="3432" y="9969"/>
                    <a:pt x="3394" y="9969"/>
                  </a:cubicBezTo>
                  <a:cubicBezTo>
                    <a:pt x="3208" y="9969"/>
                    <a:pt x="3110" y="9843"/>
                    <a:pt x="3145" y="9771"/>
                  </a:cubicBezTo>
                  <a:cubicBezTo>
                    <a:pt x="3148" y="9764"/>
                    <a:pt x="3151" y="9758"/>
                    <a:pt x="3157" y="9755"/>
                  </a:cubicBezTo>
                  <a:cubicBezTo>
                    <a:pt x="3214" y="9689"/>
                    <a:pt x="3479" y="9720"/>
                    <a:pt x="3580" y="9670"/>
                  </a:cubicBezTo>
                  <a:cubicBezTo>
                    <a:pt x="3602" y="9660"/>
                    <a:pt x="3618" y="9635"/>
                    <a:pt x="3615" y="9610"/>
                  </a:cubicBezTo>
                  <a:cubicBezTo>
                    <a:pt x="3596" y="9471"/>
                    <a:pt x="3451" y="9610"/>
                    <a:pt x="3201" y="9442"/>
                  </a:cubicBezTo>
                  <a:cubicBezTo>
                    <a:pt x="3114" y="9384"/>
                    <a:pt x="3041" y="9361"/>
                    <a:pt x="2980" y="9361"/>
                  </a:cubicBezTo>
                  <a:cubicBezTo>
                    <a:pt x="2922" y="9361"/>
                    <a:pt x="2875" y="9382"/>
                    <a:pt x="2838" y="9414"/>
                  </a:cubicBezTo>
                  <a:cubicBezTo>
                    <a:pt x="2807" y="9442"/>
                    <a:pt x="2782" y="9483"/>
                    <a:pt x="2766" y="9524"/>
                  </a:cubicBezTo>
                  <a:cubicBezTo>
                    <a:pt x="2747" y="9572"/>
                    <a:pt x="2706" y="9606"/>
                    <a:pt x="2655" y="9613"/>
                  </a:cubicBezTo>
                  <a:cubicBezTo>
                    <a:pt x="2646" y="9614"/>
                    <a:pt x="2636" y="9615"/>
                    <a:pt x="2626" y="9615"/>
                  </a:cubicBezTo>
                  <a:cubicBezTo>
                    <a:pt x="2550" y="9615"/>
                    <a:pt x="2460" y="9573"/>
                    <a:pt x="2387" y="9509"/>
                  </a:cubicBezTo>
                  <a:cubicBezTo>
                    <a:pt x="2374" y="9496"/>
                    <a:pt x="2362" y="9486"/>
                    <a:pt x="2346" y="9477"/>
                  </a:cubicBezTo>
                  <a:cubicBezTo>
                    <a:pt x="2314" y="9659"/>
                    <a:pt x="2222" y="9711"/>
                    <a:pt x="2117" y="9711"/>
                  </a:cubicBezTo>
                  <a:cubicBezTo>
                    <a:pt x="2089" y="9711"/>
                    <a:pt x="2060" y="9707"/>
                    <a:pt x="2030" y="9701"/>
                  </a:cubicBezTo>
                  <a:cubicBezTo>
                    <a:pt x="2020" y="9699"/>
                    <a:pt x="2009" y="9698"/>
                    <a:pt x="1999" y="9698"/>
                  </a:cubicBezTo>
                  <a:cubicBezTo>
                    <a:pt x="1845" y="9698"/>
                    <a:pt x="1687" y="9938"/>
                    <a:pt x="1516" y="9938"/>
                  </a:cubicBezTo>
                  <a:cubicBezTo>
                    <a:pt x="1333" y="9938"/>
                    <a:pt x="1134" y="10137"/>
                    <a:pt x="1096" y="10301"/>
                  </a:cubicBezTo>
                  <a:cubicBezTo>
                    <a:pt x="1058" y="10468"/>
                    <a:pt x="859" y="10377"/>
                    <a:pt x="859" y="10487"/>
                  </a:cubicBezTo>
                  <a:cubicBezTo>
                    <a:pt x="859" y="10595"/>
                    <a:pt x="859" y="10705"/>
                    <a:pt x="768" y="10815"/>
                  </a:cubicBezTo>
                  <a:cubicBezTo>
                    <a:pt x="676" y="10926"/>
                    <a:pt x="768" y="10980"/>
                    <a:pt x="859" y="11163"/>
                  </a:cubicBezTo>
                  <a:cubicBezTo>
                    <a:pt x="951" y="11346"/>
                    <a:pt x="1153" y="11327"/>
                    <a:pt x="1244" y="11384"/>
                  </a:cubicBezTo>
                  <a:cubicBezTo>
                    <a:pt x="1336" y="11437"/>
                    <a:pt x="1683" y="11731"/>
                    <a:pt x="1683" y="11841"/>
                  </a:cubicBezTo>
                  <a:cubicBezTo>
                    <a:pt x="1683" y="11949"/>
                    <a:pt x="1405" y="12227"/>
                    <a:pt x="1298" y="12299"/>
                  </a:cubicBezTo>
                  <a:cubicBezTo>
                    <a:pt x="1191" y="12372"/>
                    <a:pt x="1042" y="12555"/>
                    <a:pt x="1115" y="12665"/>
                  </a:cubicBezTo>
                  <a:cubicBezTo>
                    <a:pt x="1187" y="12773"/>
                    <a:pt x="1500" y="13234"/>
                    <a:pt x="1702" y="13600"/>
                  </a:cubicBezTo>
                  <a:cubicBezTo>
                    <a:pt x="1901" y="13966"/>
                    <a:pt x="1626" y="13799"/>
                    <a:pt x="1500" y="13963"/>
                  </a:cubicBezTo>
                  <a:cubicBezTo>
                    <a:pt x="1371" y="14130"/>
                    <a:pt x="1554" y="14332"/>
                    <a:pt x="1592" y="14439"/>
                  </a:cubicBezTo>
                  <a:cubicBezTo>
                    <a:pt x="1626" y="14550"/>
                    <a:pt x="1427" y="14531"/>
                    <a:pt x="1443" y="14622"/>
                  </a:cubicBezTo>
                  <a:cubicBezTo>
                    <a:pt x="1462" y="14714"/>
                    <a:pt x="1737" y="14752"/>
                    <a:pt x="1756" y="14825"/>
                  </a:cubicBezTo>
                  <a:cubicBezTo>
                    <a:pt x="1775" y="14897"/>
                    <a:pt x="1573" y="14989"/>
                    <a:pt x="1664" y="15137"/>
                  </a:cubicBezTo>
                  <a:cubicBezTo>
                    <a:pt x="1756" y="15282"/>
                    <a:pt x="1977" y="15282"/>
                    <a:pt x="1992" y="15465"/>
                  </a:cubicBezTo>
                  <a:cubicBezTo>
                    <a:pt x="2011" y="15648"/>
                    <a:pt x="1592" y="15667"/>
                    <a:pt x="1610" y="15813"/>
                  </a:cubicBezTo>
                  <a:cubicBezTo>
                    <a:pt x="1626" y="15961"/>
                    <a:pt x="2160" y="16144"/>
                    <a:pt x="2400" y="16419"/>
                  </a:cubicBezTo>
                  <a:cubicBezTo>
                    <a:pt x="2640" y="16693"/>
                    <a:pt x="2617" y="16766"/>
                    <a:pt x="2564" y="16911"/>
                  </a:cubicBezTo>
                  <a:cubicBezTo>
                    <a:pt x="2453" y="17208"/>
                    <a:pt x="1794" y="17460"/>
                    <a:pt x="1648" y="17792"/>
                  </a:cubicBezTo>
                  <a:cubicBezTo>
                    <a:pt x="1500" y="18120"/>
                    <a:pt x="951" y="18303"/>
                    <a:pt x="695" y="18559"/>
                  </a:cubicBezTo>
                  <a:cubicBezTo>
                    <a:pt x="585" y="18676"/>
                    <a:pt x="487" y="18802"/>
                    <a:pt x="398" y="18935"/>
                  </a:cubicBezTo>
                  <a:cubicBezTo>
                    <a:pt x="436" y="18928"/>
                    <a:pt x="471" y="18916"/>
                    <a:pt x="502" y="18906"/>
                  </a:cubicBezTo>
                  <a:cubicBezTo>
                    <a:pt x="547" y="18890"/>
                    <a:pt x="585" y="18878"/>
                    <a:pt x="619" y="18862"/>
                  </a:cubicBezTo>
                  <a:cubicBezTo>
                    <a:pt x="632" y="18856"/>
                    <a:pt x="645" y="18849"/>
                    <a:pt x="660" y="18843"/>
                  </a:cubicBezTo>
                  <a:cubicBezTo>
                    <a:pt x="667" y="18840"/>
                    <a:pt x="676" y="18837"/>
                    <a:pt x="686" y="18834"/>
                  </a:cubicBezTo>
                  <a:cubicBezTo>
                    <a:pt x="690" y="18833"/>
                    <a:pt x="694" y="18832"/>
                    <a:pt x="699" y="18832"/>
                  </a:cubicBezTo>
                  <a:cubicBezTo>
                    <a:pt x="825" y="18832"/>
                    <a:pt x="921" y="19137"/>
                    <a:pt x="1055" y="19247"/>
                  </a:cubicBezTo>
                  <a:cubicBezTo>
                    <a:pt x="1194" y="19361"/>
                    <a:pt x="1491" y="19257"/>
                    <a:pt x="1595" y="19367"/>
                  </a:cubicBezTo>
                  <a:cubicBezTo>
                    <a:pt x="1633" y="19408"/>
                    <a:pt x="1629" y="19433"/>
                    <a:pt x="1601" y="19449"/>
                  </a:cubicBezTo>
                  <a:cubicBezTo>
                    <a:pt x="1579" y="19462"/>
                    <a:pt x="1540" y="19468"/>
                    <a:pt x="1492" y="19468"/>
                  </a:cubicBezTo>
                  <a:cubicBezTo>
                    <a:pt x="1437" y="19468"/>
                    <a:pt x="1370" y="19461"/>
                    <a:pt x="1301" y="19449"/>
                  </a:cubicBezTo>
                  <a:cubicBezTo>
                    <a:pt x="1281" y="19446"/>
                    <a:pt x="1261" y="19444"/>
                    <a:pt x="1241" y="19444"/>
                  </a:cubicBezTo>
                  <a:cubicBezTo>
                    <a:pt x="1208" y="19444"/>
                    <a:pt x="1175" y="19449"/>
                    <a:pt x="1143" y="19459"/>
                  </a:cubicBezTo>
                  <a:cubicBezTo>
                    <a:pt x="1052" y="19484"/>
                    <a:pt x="973" y="19547"/>
                    <a:pt x="818" y="19610"/>
                  </a:cubicBezTo>
                  <a:cubicBezTo>
                    <a:pt x="783" y="19623"/>
                    <a:pt x="746" y="19639"/>
                    <a:pt x="705" y="19651"/>
                  </a:cubicBezTo>
                  <a:cubicBezTo>
                    <a:pt x="657" y="19667"/>
                    <a:pt x="610" y="19689"/>
                    <a:pt x="566" y="19714"/>
                  </a:cubicBezTo>
                  <a:cubicBezTo>
                    <a:pt x="465" y="19774"/>
                    <a:pt x="465" y="19837"/>
                    <a:pt x="401" y="19891"/>
                  </a:cubicBezTo>
                  <a:cubicBezTo>
                    <a:pt x="550" y="20106"/>
                    <a:pt x="351" y="20134"/>
                    <a:pt x="275" y="20298"/>
                  </a:cubicBezTo>
                  <a:cubicBezTo>
                    <a:pt x="193" y="20475"/>
                    <a:pt x="83" y="20503"/>
                    <a:pt x="70" y="20614"/>
                  </a:cubicBezTo>
                  <a:cubicBezTo>
                    <a:pt x="57" y="20721"/>
                    <a:pt x="98" y="20807"/>
                    <a:pt x="108" y="20971"/>
                  </a:cubicBezTo>
                  <a:cubicBezTo>
                    <a:pt x="121" y="21135"/>
                    <a:pt x="152" y="21163"/>
                    <a:pt x="247" y="21299"/>
                  </a:cubicBezTo>
                  <a:cubicBezTo>
                    <a:pt x="341" y="21438"/>
                    <a:pt x="165" y="21438"/>
                    <a:pt x="83" y="21504"/>
                  </a:cubicBezTo>
                  <a:cubicBezTo>
                    <a:pt x="1" y="21574"/>
                    <a:pt x="54" y="21725"/>
                    <a:pt x="165" y="21836"/>
                  </a:cubicBezTo>
                  <a:cubicBezTo>
                    <a:pt x="256" y="21924"/>
                    <a:pt x="285" y="22060"/>
                    <a:pt x="234" y="22177"/>
                  </a:cubicBezTo>
                  <a:cubicBezTo>
                    <a:pt x="193" y="22274"/>
                    <a:pt x="329" y="22439"/>
                    <a:pt x="424" y="22533"/>
                  </a:cubicBezTo>
                  <a:cubicBezTo>
                    <a:pt x="521" y="22628"/>
                    <a:pt x="509" y="22887"/>
                    <a:pt x="591" y="22959"/>
                  </a:cubicBezTo>
                  <a:cubicBezTo>
                    <a:pt x="655" y="23014"/>
                    <a:pt x="728" y="23067"/>
                    <a:pt x="830" y="23067"/>
                  </a:cubicBezTo>
                  <a:cubicBezTo>
                    <a:pt x="857" y="23067"/>
                    <a:pt x="887" y="23063"/>
                    <a:pt x="919" y="23054"/>
                  </a:cubicBezTo>
                  <a:cubicBezTo>
                    <a:pt x="949" y="23046"/>
                    <a:pt x="976" y="23042"/>
                    <a:pt x="1002" y="23042"/>
                  </a:cubicBezTo>
                  <a:cubicBezTo>
                    <a:pt x="1107" y="23042"/>
                    <a:pt x="1179" y="23107"/>
                    <a:pt x="1235" y="23206"/>
                  </a:cubicBezTo>
                  <a:cubicBezTo>
                    <a:pt x="1265" y="23259"/>
                    <a:pt x="1303" y="23279"/>
                    <a:pt x="1348" y="23279"/>
                  </a:cubicBezTo>
                  <a:cubicBezTo>
                    <a:pt x="1408" y="23279"/>
                    <a:pt x="1481" y="23245"/>
                    <a:pt x="1566" y="23206"/>
                  </a:cubicBezTo>
                  <a:cubicBezTo>
                    <a:pt x="1589" y="23196"/>
                    <a:pt x="1615" y="23192"/>
                    <a:pt x="1644" y="23192"/>
                  </a:cubicBezTo>
                  <a:cubicBezTo>
                    <a:pt x="1812" y="23192"/>
                    <a:pt x="2071" y="23335"/>
                    <a:pt x="2141" y="23370"/>
                  </a:cubicBezTo>
                  <a:cubicBezTo>
                    <a:pt x="2226" y="23411"/>
                    <a:pt x="2185" y="23648"/>
                    <a:pt x="2198" y="23796"/>
                  </a:cubicBezTo>
                  <a:cubicBezTo>
                    <a:pt x="2210" y="23944"/>
                    <a:pt x="2116" y="24140"/>
                    <a:pt x="2267" y="24235"/>
                  </a:cubicBezTo>
                  <a:cubicBezTo>
                    <a:pt x="2415" y="24333"/>
                    <a:pt x="2374" y="24550"/>
                    <a:pt x="2554" y="24620"/>
                  </a:cubicBezTo>
                  <a:cubicBezTo>
                    <a:pt x="2731" y="24689"/>
                    <a:pt x="2801" y="24936"/>
                    <a:pt x="2911" y="24964"/>
                  </a:cubicBezTo>
                  <a:cubicBezTo>
                    <a:pt x="3022" y="24992"/>
                    <a:pt x="3227" y="25156"/>
                    <a:pt x="3255" y="25280"/>
                  </a:cubicBezTo>
                  <a:cubicBezTo>
                    <a:pt x="3280" y="25403"/>
                    <a:pt x="3063" y="25513"/>
                    <a:pt x="2939" y="25567"/>
                  </a:cubicBezTo>
                  <a:cubicBezTo>
                    <a:pt x="2925" y="25573"/>
                    <a:pt x="2909" y="25576"/>
                    <a:pt x="2892" y="25576"/>
                  </a:cubicBezTo>
                  <a:cubicBezTo>
                    <a:pt x="2790" y="25576"/>
                    <a:pt x="2649" y="25473"/>
                    <a:pt x="2558" y="25473"/>
                  </a:cubicBezTo>
                  <a:cubicBezTo>
                    <a:pt x="2535" y="25473"/>
                    <a:pt x="2516" y="25480"/>
                    <a:pt x="2501" y="25497"/>
                  </a:cubicBezTo>
                  <a:cubicBezTo>
                    <a:pt x="2415" y="25595"/>
                    <a:pt x="2526" y="25775"/>
                    <a:pt x="2595" y="26075"/>
                  </a:cubicBezTo>
                  <a:cubicBezTo>
                    <a:pt x="2665" y="26375"/>
                    <a:pt x="2718" y="26403"/>
                    <a:pt x="2857" y="26403"/>
                  </a:cubicBezTo>
                  <a:cubicBezTo>
                    <a:pt x="2993" y="26403"/>
                    <a:pt x="3050" y="26309"/>
                    <a:pt x="3145" y="26255"/>
                  </a:cubicBezTo>
                  <a:cubicBezTo>
                    <a:pt x="3172" y="26239"/>
                    <a:pt x="3208" y="26234"/>
                    <a:pt x="3248" y="26234"/>
                  </a:cubicBezTo>
                  <a:cubicBezTo>
                    <a:pt x="3322" y="26234"/>
                    <a:pt x="3410" y="26251"/>
                    <a:pt x="3480" y="26251"/>
                  </a:cubicBezTo>
                  <a:cubicBezTo>
                    <a:pt x="3510" y="26251"/>
                    <a:pt x="3537" y="26248"/>
                    <a:pt x="3558" y="26239"/>
                  </a:cubicBezTo>
                  <a:cubicBezTo>
                    <a:pt x="3599" y="26223"/>
                    <a:pt x="3685" y="26211"/>
                    <a:pt x="3775" y="26211"/>
                  </a:cubicBezTo>
                  <a:cubicBezTo>
                    <a:pt x="3897" y="26211"/>
                    <a:pt x="4027" y="26233"/>
                    <a:pt x="4066" y="26296"/>
                  </a:cubicBezTo>
                  <a:cubicBezTo>
                    <a:pt x="4133" y="26403"/>
                    <a:pt x="4202" y="26665"/>
                    <a:pt x="4148" y="26763"/>
                  </a:cubicBezTo>
                  <a:cubicBezTo>
                    <a:pt x="4092" y="26858"/>
                    <a:pt x="4215" y="26968"/>
                    <a:pt x="4284" y="27104"/>
                  </a:cubicBezTo>
                  <a:cubicBezTo>
                    <a:pt x="4354" y="27243"/>
                    <a:pt x="4641" y="27174"/>
                    <a:pt x="4739" y="27215"/>
                  </a:cubicBezTo>
                  <a:cubicBezTo>
                    <a:pt x="4837" y="27259"/>
                    <a:pt x="5054" y="27559"/>
                    <a:pt x="5013" y="27694"/>
                  </a:cubicBezTo>
                  <a:cubicBezTo>
                    <a:pt x="4981" y="27795"/>
                    <a:pt x="5068" y="27838"/>
                    <a:pt x="5155" y="27838"/>
                  </a:cubicBezTo>
                  <a:cubicBezTo>
                    <a:pt x="5187" y="27838"/>
                    <a:pt x="5220" y="27832"/>
                    <a:pt x="5247" y="27821"/>
                  </a:cubicBezTo>
                  <a:cubicBezTo>
                    <a:pt x="5262" y="27814"/>
                    <a:pt x="5277" y="27811"/>
                    <a:pt x="5292" y="27811"/>
                  </a:cubicBezTo>
                  <a:cubicBezTo>
                    <a:pt x="5373" y="27811"/>
                    <a:pt x="5457" y="27898"/>
                    <a:pt x="5547" y="27956"/>
                  </a:cubicBezTo>
                  <a:cubicBezTo>
                    <a:pt x="5591" y="27984"/>
                    <a:pt x="5633" y="27996"/>
                    <a:pt x="5674" y="27996"/>
                  </a:cubicBezTo>
                  <a:cubicBezTo>
                    <a:pt x="5736" y="27996"/>
                    <a:pt x="5796" y="27970"/>
                    <a:pt x="5863" y="27928"/>
                  </a:cubicBezTo>
                  <a:cubicBezTo>
                    <a:pt x="5930" y="27887"/>
                    <a:pt x="6024" y="27850"/>
                    <a:pt x="6099" y="27850"/>
                  </a:cubicBezTo>
                  <a:cubicBezTo>
                    <a:pt x="6146" y="27850"/>
                    <a:pt x="6186" y="27865"/>
                    <a:pt x="6207" y="27903"/>
                  </a:cubicBezTo>
                  <a:cubicBezTo>
                    <a:pt x="6260" y="27998"/>
                    <a:pt x="6484" y="28177"/>
                    <a:pt x="6484" y="28231"/>
                  </a:cubicBezTo>
                  <a:cubicBezTo>
                    <a:pt x="6484" y="28285"/>
                    <a:pt x="6825" y="28231"/>
                    <a:pt x="6990" y="28313"/>
                  </a:cubicBezTo>
                  <a:cubicBezTo>
                    <a:pt x="7157" y="28395"/>
                    <a:pt x="7334" y="28354"/>
                    <a:pt x="7514" y="28452"/>
                  </a:cubicBezTo>
                  <a:cubicBezTo>
                    <a:pt x="7690" y="28550"/>
                    <a:pt x="7858" y="28563"/>
                    <a:pt x="7867" y="28670"/>
                  </a:cubicBezTo>
                  <a:cubicBezTo>
                    <a:pt x="7880" y="28780"/>
                    <a:pt x="7690" y="28878"/>
                    <a:pt x="7690" y="28932"/>
                  </a:cubicBezTo>
                  <a:cubicBezTo>
                    <a:pt x="7690" y="28986"/>
                    <a:pt x="7842" y="29027"/>
                    <a:pt x="7842" y="29109"/>
                  </a:cubicBezTo>
                  <a:cubicBezTo>
                    <a:pt x="7842" y="29191"/>
                    <a:pt x="7649" y="29194"/>
                    <a:pt x="7621" y="29260"/>
                  </a:cubicBezTo>
                  <a:cubicBezTo>
                    <a:pt x="7592" y="29330"/>
                    <a:pt x="7731" y="29428"/>
                    <a:pt x="7757" y="29494"/>
                  </a:cubicBezTo>
                  <a:cubicBezTo>
                    <a:pt x="7785" y="29563"/>
                    <a:pt x="7649" y="29797"/>
                    <a:pt x="7649" y="29866"/>
                  </a:cubicBezTo>
                  <a:cubicBezTo>
                    <a:pt x="7649" y="29885"/>
                    <a:pt x="7615" y="29892"/>
                    <a:pt x="7564" y="29892"/>
                  </a:cubicBezTo>
                  <a:cubicBezTo>
                    <a:pt x="7438" y="29892"/>
                    <a:pt x="7209" y="29851"/>
                    <a:pt x="7141" y="29851"/>
                  </a:cubicBezTo>
                  <a:cubicBezTo>
                    <a:pt x="7043" y="29851"/>
                    <a:pt x="6756" y="30166"/>
                    <a:pt x="6661" y="30182"/>
                  </a:cubicBezTo>
                  <a:cubicBezTo>
                    <a:pt x="6579" y="30195"/>
                    <a:pt x="6617" y="30343"/>
                    <a:pt x="6645" y="30472"/>
                  </a:cubicBezTo>
                  <a:lnTo>
                    <a:pt x="6649" y="30472"/>
                  </a:lnTo>
                  <a:cubicBezTo>
                    <a:pt x="6797" y="30444"/>
                    <a:pt x="6949" y="30425"/>
                    <a:pt x="7100" y="30422"/>
                  </a:cubicBezTo>
                  <a:lnTo>
                    <a:pt x="7110" y="30422"/>
                  </a:lnTo>
                  <a:cubicBezTo>
                    <a:pt x="7117" y="30421"/>
                    <a:pt x="7125" y="30421"/>
                    <a:pt x="7133" y="30421"/>
                  </a:cubicBezTo>
                  <a:cubicBezTo>
                    <a:pt x="7174" y="30421"/>
                    <a:pt x="7215" y="30428"/>
                    <a:pt x="7255" y="30441"/>
                  </a:cubicBezTo>
                  <a:cubicBezTo>
                    <a:pt x="7264" y="30444"/>
                    <a:pt x="7274" y="30450"/>
                    <a:pt x="7280" y="30460"/>
                  </a:cubicBezTo>
                  <a:cubicBezTo>
                    <a:pt x="7299" y="30498"/>
                    <a:pt x="7229" y="30558"/>
                    <a:pt x="7122" y="30618"/>
                  </a:cubicBezTo>
                  <a:cubicBezTo>
                    <a:pt x="6926" y="30731"/>
                    <a:pt x="6721" y="30826"/>
                    <a:pt x="6510" y="30908"/>
                  </a:cubicBezTo>
                  <a:cubicBezTo>
                    <a:pt x="6497" y="30911"/>
                    <a:pt x="6488" y="30918"/>
                    <a:pt x="6484" y="30927"/>
                  </a:cubicBezTo>
                  <a:cubicBezTo>
                    <a:pt x="6469" y="30990"/>
                    <a:pt x="6696" y="31126"/>
                    <a:pt x="6740" y="31221"/>
                  </a:cubicBezTo>
                  <a:cubicBezTo>
                    <a:pt x="6743" y="31233"/>
                    <a:pt x="6746" y="31243"/>
                    <a:pt x="6746" y="31255"/>
                  </a:cubicBezTo>
                  <a:cubicBezTo>
                    <a:pt x="6743" y="31312"/>
                    <a:pt x="6630" y="31350"/>
                    <a:pt x="6529" y="31400"/>
                  </a:cubicBezTo>
                  <a:cubicBezTo>
                    <a:pt x="6443" y="31448"/>
                    <a:pt x="6365" y="31508"/>
                    <a:pt x="6383" y="31612"/>
                  </a:cubicBezTo>
                  <a:cubicBezTo>
                    <a:pt x="6415" y="31833"/>
                    <a:pt x="6254" y="31880"/>
                    <a:pt x="6043" y="31880"/>
                  </a:cubicBezTo>
                  <a:cubicBezTo>
                    <a:pt x="5834" y="31880"/>
                    <a:pt x="5777" y="32007"/>
                    <a:pt x="5878" y="32022"/>
                  </a:cubicBezTo>
                  <a:cubicBezTo>
                    <a:pt x="5979" y="32041"/>
                    <a:pt x="5970" y="32316"/>
                    <a:pt x="6365" y="32417"/>
                  </a:cubicBezTo>
                  <a:cubicBezTo>
                    <a:pt x="6466" y="32445"/>
                    <a:pt x="6560" y="32486"/>
                    <a:pt x="6652" y="32534"/>
                  </a:cubicBezTo>
                  <a:lnTo>
                    <a:pt x="6661" y="32540"/>
                  </a:lnTo>
                  <a:lnTo>
                    <a:pt x="6668" y="32543"/>
                  </a:lnTo>
                  <a:cubicBezTo>
                    <a:pt x="6835" y="32641"/>
                    <a:pt x="6996" y="32755"/>
                    <a:pt x="7141" y="32884"/>
                  </a:cubicBezTo>
                  <a:cubicBezTo>
                    <a:pt x="7270" y="33001"/>
                    <a:pt x="7397" y="33121"/>
                    <a:pt x="7517" y="33250"/>
                  </a:cubicBezTo>
                  <a:cubicBezTo>
                    <a:pt x="7564" y="33301"/>
                    <a:pt x="7618" y="33342"/>
                    <a:pt x="7678" y="33377"/>
                  </a:cubicBezTo>
                  <a:cubicBezTo>
                    <a:pt x="7750" y="33329"/>
                    <a:pt x="7826" y="33291"/>
                    <a:pt x="7908" y="33269"/>
                  </a:cubicBezTo>
                  <a:cubicBezTo>
                    <a:pt x="7929" y="33266"/>
                    <a:pt x="7951" y="33265"/>
                    <a:pt x="7975" y="33265"/>
                  </a:cubicBezTo>
                  <a:cubicBezTo>
                    <a:pt x="8175" y="33265"/>
                    <a:pt x="8478" y="33366"/>
                    <a:pt x="8650" y="33490"/>
                  </a:cubicBezTo>
                  <a:cubicBezTo>
                    <a:pt x="8714" y="33535"/>
                    <a:pt x="8832" y="33547"/>
                    <a:pt x="8964" y="33547"/>
                  </a:cubicBezTo>
                  <a:cubicBezTo>
                    <a:pt x="9116" y="33547"/>
                    <a:pt x="9286" y="33531"/>
                    <a:pt x="9415" y="33531"/>
                  </a:cubicBezTo>
                  <a:cubicBezTo>
                    <a:pt x="9512" y="33531"/>
                    <a:pt x="9586" y="33541"/>
                    <a:pt x="9610" y="33572"/>
                  </a:cubicBezTo>
                  <a:cubicBezTo>
                    <a:pt x="9692" y="33680"/>
                    <a:pt x="9859" y="33819"/>
                    <a:pt x="9995" y="33819"/>
                  </a:cubicBezTo>
                  <a:cubicBezTo>
                    <a:pt x="10115" y="33819"/>
                    <a:pt x="10236" y="34027"/>
                    <a:pt x="10335" y="34027"/>
                  </a:cubicBezTo>
                  <a:cubicBezTo>
                    <a:pt x="10351" y="34027"/>
                    <a:pt x="10366" y="34022"/>
                    <a:pt x="10380" y="34011"/>
                  </a:cubicBezTo>
                  <a:cubicBezTo>
                    <a:pt x="10480" y="33932"/>
                    <a:pt x="10845" y="33929"/>
                    <a:pt x="10984" y="33929"/>
                  </a:cubicBezTo>
                  <a:cubicBezTo>
                    <a:pt x="10995" y="33929"/>
                    <a:pt x="11004" y="33929"/>
                    <a:pt x="11011" y="33929"/>
                  </a:cubicBezTo>
                  <a:cubicBezTo>
                    <a:pt x="11122" y="33929"/>
                    <a:pt x="11122" y="34011"/>
                    <a:pt x="11232" y="34011"/>
                  </a:cubicBezTo>
                  <a:cubicBezTo>
                    <a:pt x="11339" y="34011"/>
                    <a:pt x="11343" y="34397"/>
                    <a:pt x="11418" y="34397"/>
                  </a:cubicBezTo>
                  <a:cubicBezTo>
                    <a:pt x="11420" y="34397"/>
                    <a:pt x="11422" y="34397"/>
                    <a:pt x="11425" y="34396"/>
                  </a:cubicBezTo>
                  <a:cubicBezTo>
                    <a:pt x="11429" y="34395"/>
                    <a:pt x="11433" y="34394"/>
                    <a:pt x="11438" y="34394"/>
                  </a:cubicBezTo>
                  <a:cubicBezTo>
                    <a:pt x="11536" y="34394"/>
                    <a:pt x="11816" y="34644"/>
                    <a:pt x="11999" y="34671"/>
                  </a:cubicBezTo>
                  <a:cubicBezTo>
                    <a:pt x="12185" y="34701"/>
                    <a:pt x="12370" y="35004"/>
                    <a:pt x="12457" y="35004"/>
                  </a:cubicBezTo>
                  <a:cubicBezTo>
                    <a:pt x="12460" y="35004"/>
                    <a:pt x="12463" y="35003"/>
                    <a:pt x="12466" y="35002"/>
                  </a:cubicBezTo>
                  <a:cubicBezTo>
                    <a:pt x="12473" y="35000"/>
                    <a:pt x="12479" y="35000"/>
                    <a:pt x="12486" y="35000"/>
                  </a:cubicBezTo>
                  <a:cubicBezTo>
                    <a:pt x="12542" y="35000"/>
                    <a:pt x="12615" y="35057"/>
                    <a:pt x="12673" y="35057"/>
                  </a:cubicBezTo>
                  <a:cubicBezTo>
                    <a:pt x="12701" y="35057"/>
                    <a:pt x="12725" y="35044"/>
                    <a:pt x="12741" y="35002"/>
                  </a:cubicBezTo>
                  <a:cubicBezTo>
                    <a:pt x="12795" y="34870"/>
                    <a:pt x="13066" y="34936"/>
                    <a:pt x="13142" y="34709"/>
                  </a:cubicBezTo>
                  <a:cubicBezTo>
                    <a:pt x="12795" y="34286"/>
                    <a:pt x="12425" y="33815"/>
                    <a:pt x="12432" y="33632"/>
                  </a:cubicBezTo>
                  <a:lnTo>
                    <a:pt x="12432" y="33626"/>
                  </a:lnTo>
                  <a:cubicBezTo>
                    <a:pt x="12438" y="33519"/>
                    <a:pt x="12457" y="33427"/>
                    <a:pt x="12463" y="33336"/>
                  </a:cubicBezTo>
                  <a:cubicBezTo>
                    <a:pt x="12476" y="33162"/>
                    <a:pt x="12444" y="33001"/>
                    <a:pt x="12192" y="32786"/>
                  </a:cubicBezTo>
                  <a:cubicBezTo>
                    <a:pt x="12025" y="32641"/>
                    <a:pt x="12012" y="32518"/>
                    <a:pt x="12072" y="32395"/>
                  </a:cubicBezTo>
                  <a:cubicBezTo>
                    <a:pt x="12151" y="32237"/>
                    <a:pt x="12350" y="32082"/>
                    <a:pt x="12504" y="31887"/>
                  </a:cubicBezTo>
                  <a:cubicBezTo>
                    <a:pt x="12735" y="31599"/>
                    <a:pt x="13202" y="31460"/>
                    <a:pt x="13530" y="31265"/>
                  </a:cubicBezTo>
                  <a:lnTo>
                    <a:pt x="13540" y="31262"/>
                  </a:lnTo>
                  <a:lnTo>
                    <a:pt x="13549" y="31255"/>
                  </a:lnTo>
                  <a:cubicBezTo>
                    <a:pt x="13568" y="31243"/>
                    <a:pt x="13587" y="31233"/>
                    <a:pt x="13603" y="31221"/>
                  </a:cubicBezTo>
                  <a:cubicBezTo>
                    <a:pt x="13540" y="31173"/>
                    <a:pt x="13473" y="31135"/>
                    <a:pt x="13404" y="31101"/>
                  </a:cubicBezTo>
                  <a:cubicBezTo>
                    <a:pt x="13155" y="30993"/>
                    <a:pt x="13073" y="30883"/>
                    <a:pt x="13265" y="30826"/>
                  </a:cubicBezTo>
                  <a:cubicBezTo>
                    <a:pt x="13458" y="30769"/>
                    <a:pt x="13376" y="30662"/>
                    <a:pt x="13183" y="30441"/>
                  </a:cubicBezTo>
                  <a:cubicBezTo>
                    <a:pt x="12990" y="30220"/>
                    <a:pt x="12905" y="30002"/>
                    <a:pt x="12798" y="30002"/>
                  </a:cubicBezTo>
                  <a:cubicBezTo>
                    <a:pt x="12743" y="30002"/>
                    <a:pt x="12672" y="29995"/>
                    <a:pt x="12593" y="29995"/>
                  </a:cubicBezTo>
                  <a:cubicBezTo>
                    <a:pt x="12519" y="29995"/>
                    <a:pt x="12439" y="30001"/>
                    <a:pt x="12359" y="30027"/>
                  </a:cubicBezTo>
                  <a:cubicBezTo>
                    <a:pt x="12339" y="30034"/>
                    <a:pt x="12322" y="30037"/>
                    <a:pt x="12307" y="30037"/>
                  </a:cubicBezTo>
                  <a:cubicBezTo>
                    <a:pt x="12201" y="30037"/>
                    <a:pt x="12224" y="29868"/>
                    <a:pt x="12249" y="29699"/>
                  </a:cubicBezTo>
                  <a:cubicBezTo>
                    <a:pt x="12277" y="29506"/>
                    <a:pt x="11946" y="29535"/>
                    <a:pt x="11892" y="29453"/>
                  </a:cubicBezTo>
                  <a:cubicBezTo>
                    <a:pt x="11835" y="29371"/>
                    <a:pt x="11974" y="29096"/>
                    <a:pt x="12028" y="29068"/>
                  </a:cubicBezTo>
                  <a:cubicBezTo>
                    <a:pt x="12085" y="29039"/>
                    <a:pt x="12249" y="28957"/>
                    <a:pt x="12249" y="28875"/>
                  </a:cubicBezTo>
                  <a:cubicBezTo>
                    <a:pt x="12249" y="28793"/>
                    <a:pt x="11946" y="28765"/>
                    <a:pt x="12056" y="28572"/>
                  </a:cubicBezTo>
                  <a:cubicBezTo>
                    <a:pt x="12167" y="28379"/>
                    <a:pt x="12384" y="28379"/>
                    <a:pt x="12384" y="28190"/>
                  </a:cubicBezTo>
                  <a:cubicBezTo>
                    <a:pt x="12384" y="28047"/>
                    <a:pt x="12477" y="27919"/>
                    <a:pt x="12602" y="27919"/>
                  </a:cubicBezTo>
                  <a:cubicBezTo>
                    <a:pt x="12646" y="27919"/>
                    <a:pt x="12693" y="27934"/>
                    <a:pt x="12741" y="27969"/>
                  </a:cubicBezTo>
                  <a:cubicBezTo>
                    <a:pt x="12911" y="28091"/>
                    <a:pt x="12997" y="28392"/>
                    <a:pt x="13172" y="28392"/>
                  </a:cubicBezTo>
                  <a:cubicBezTo>
                    <a:pt x="13192" y="28392"/>
                    <a:pt x="13214" y="28388"/>
                    <a:pt x="13237" y="28379"/>
                  </a:cubicBezTo>
                  <a:cubicBezTo>
                    <a:pt x="13455" y="28297"/>
                    <a:pt x="13319" y="28105"/>
                    <a:pt x="13290" y="27998"/>
                  </a:cubicBezTo>
                  <a:cubicBezTo>
                    <a:pt x="13262" y="27887"/>
                    <a:pt x="13208" y="27720"/>
                    <a:pt x="13455" y="27666"/>
                  </a:cubicBezTo>
                  <a:cubicBezTo>
                    <a:pt x="13704" y="27612"/>
                    <a:pt x="13593" y="27366"/>
                    <a:pt x="13786" y="27366"/>
                  </a:cubicBezTo>
                  <a:cubicBezTo>
                    <a:pt x="13979" y="27366"/>
                    <a:pt x="14335" y="27117"/>
                    <a:pt x="14443" y="27063"/>
                  </a:cubicBezTo>
                  <a:cubicBezTo>
                    <a:pt x="14535" y="27015"/>
                    <a:pt x="14726" y="26912"/>
                    <a:pt x="14849" y="26912"/>
                  </a:cubicBezTo>
                  <a:cubicBezTo>
                    <a:pt x="14872" y="26912"/>
                    <a:pt x="14893" y="26916"/>
                    <a:pt x="14910" y="26924"/>
                  </a:cubicBezTo>
                  <a:cubicBezTo>
                    <a:pt x="14978" y="26959"/>
                    <a:pt x="15056" y="27024"/>
                    <a:pt x="15126" y="27024"/>
                  </a:cubicBezTo>
                  <a:cubicBezTo>
                    <a:pt x="15170" y="27024"/>
                    <a:pt x="15210" y="26998"/>
                    <a:pt x="15241" y="26924"/>
                  </a:cubicBezTo>
                  <a:cubicBezTo>
                    <a:pt x="15277" y="26841"/>
                    <a:pt x="15358" y="26810"/>
                    <a:pt x="15442" y="26810"/>
                  </a:cubicBezTo>
                  <a:cubicBezTo>
                    <a:pt x="15551" y="26810"/>
                    <a:pt x="15664" y="26863"/>
                    <a:pt x="15680" y="26924"/>
                  </a:cubicBezTo>
                  <a:cubicBezTo>
                    <a:pt x="15708" y="27035"/>
                    <a:pt x="16229" y="27035"/>
                    <a:pt x="16393" y="27145"/>
                  </a:cubicBezTo>
                  <a:cubicBezTo>
                    <a:pt x="16558" y="27256"/>
                    <a:pt x="16914" y="27474"/>
                    <a:pt x="16914" y="27584"/>
                  </a:cubicBezTo>
                  <a:cubicBezTo>
                    <a:pt x="16914" y="27658"/>
                    <a:pt x="16988" y="27756"/>
                    <a:pt x="17038" y="27756"/>
                  </a:cubicBezTo>
                  <a:cubicBezTo>
                    <a:pt x="17063" y="27756"/>
                    <a:pt x="17082" y="27731"/>
                    <a:pt x="17082" y="27666"/>
                  </a:cubicBezTo>
                  <a:cubicBezTo>
                    <a:pt x="17082" y="27578"/>
                    <a:pt x="17110" y="27542"/>
                    <a:pt x="17162" y="27542"/>
                  </a:cubicBezTo>
                  <a:cubicBezTo>
                    <a:pt x="17224" y="27542"/>
                    <a:pt x="17318" y="27592"/>
                    <a:pt x="17438" y="27666"/>
                  </a:cubicBezTo>
                  <a:cubicBezTo>
                    <a:pt x="17527" y="27722"/>
                    <a:pt x="17629" y="27746"/>
                    <a:pt x="17723" y="27746"/>
                  </a:cubicBezTo>
                  <a:cubicBezTo>
                    <a:pt x="17861" y="27746"/>
                    <a:pt x="17981" y="27693"/>
                    <a:pt x="18013" y="27612"/>
                  </a:cubicBezTo>
                  <a:cubicBezTo>
                    <a:pt x="18057" y="27505"/>
                    <a:pt x="18310" y="27384"/>
                    <a:pt x="18488" y="27384"/>
                  </a:cubicBezTo>
                  <a:cubicBezTo>
                    <a:pt x="18541" y="27384"/>
                    <a:pt x="18587" y="27394"/>
                    <a:pt x="18619" y="27420"/>
                  </a:cubicBezTo>
                  <a:cubicBezTo>
                    <a:pt x="18701" y="27485"/>
                    <a:pt x="18754" y="27541"/>
                    <a:pt x="18816" y="27541"/>
                  </a:cubicBezTo>
                  <a:cubicBezTo>
                    <a:pt x="18859" y="27541"/>
                    <a:pt x="18907" y="27515"/>
                    <a:pt x="18972" y="27448"/>
                  </a:cubicBezTo>
                  <a:cubicBezTo>
                    <a:pt x="19048" y="27372"/>
                    <a:pt x="19171" y="27337"/>
                    <a:pt x="19287" y="27337"/>
                  </a:cubicBezTo>
                  <a:cubicBezTo>
                    <a:pt x="19422" y="27337"/>
                    <a:pt x="19548" y="27385"/>
                    <a:pt x="19579" y="27474"/>
                  </a:cubicBezTo>
                  <a:cubicBezTo>
                    <a:pt x="19632" y="27638"/>
                    <a:pt x="19825" y="27666"/>
                    <a:pt x="19989" y="27666"/>
                  </a:cubicBezTo>
                  <a:cubicBezTo>
                    <a:pt x="20139" y="27666"/>
                    <a:pt x="20175" y="27867"/>
                    <a:pt x="20261" y="27867"/>
                  </a:cubicBezTo>
                  <a:cubicBezTo>
                    <a:pt x="20270" y="27867"/>
                    <a:pt x="20281" y="27864"/>
                    <a:pt x="20292" y="27859"/>
                  </a:cubicBezTo>
                  <a:cubicBezTo>
                    <a:pt x="20398" y="27807"/>
                    <a:pt x="20376" y="27554"/>
                    <a:pt x="20496" y="27554"/>
                  </a:cubicBezTo>
                  <a:cubicBezTo>
                    <a:pt x="20501" y="27554"/>
                    <a:pt x="20507" y="27554"/>
                    <a:pt x="20513" y="27556"/>
                  </a:cubicBezTo>
                  <a:cubicBezTo>
                    <a:pt x="20649" y="27584"/>
                    <a:pt x="20759" y="27748"/>
                    <a:pt x="20980" y="27748"/>
                  </a:cubicBezTo>
                  <a:cubicBezTo>
                    <a:pt x="21198" y="27748"/>
                    <a:pt x="21362" y="27694"/>
                    <a:pt x="21362" y="27530"/>
                  </a:cubicBezTo>
                  <a:cubicBezTo>
                    <a:pt x="21362" y="27366"/>
                    <a:pt x="21337" y="27092"/>
                    <a:pt x="21198" y="27092"/>
                  </a:cubicBezTo>
                  <a:cubicBezTo>
                    <a:pt x="21062" y="27092"/>
                    <a:pt x="20923" y="26953"/>
                    <a:pt x="20759" y="26953"/>
                  </a:cubicBezTo>
                  <a:cubicBezTo>
                    <a:pt x="20595" y="26953"/>
                    <a:pt x="20431" y="26678"/>
                    <a:pt x="20595" y="26624"/>
                  </a:cubicBezTo>
                  <a:cubicBezTo>
                    <a:pt x="20759" y="26571"/>
                    <a:pt x="21034" y="26432"/>
                    <a:pt x="20980" y="26293"/>
                  </a:cubicBezTo>
                  <a:cubicBezTo>
                    <a:pt x="20923" y="26157"/>
                    <a:pt x="20870" y="25883"/>
                    <a:pt x="21087" y="25854"/>
                  </a:cubicBezTo>
                  <a:cubicBezTo>
                    <a:pt x="21308" y="25826"/>
                    <a:pt x="21776" y="25826"/>
                    <a:pt x="21747" y="25744"/>
                  </a:cubicBezTo>
                  <a:cubicBezTo>
                    <a:pt x="21722" y="25662"/>
                    <a:pt x="21280" y="25608"/>
                    <a:pt x="21198" y="25469"/>
                  </a:cubicBezTo>
                  <a:cubicBezTo>
                    <a:pt x="21116" y="25330"/>
                    <a:pt x="21087" y="25002"/>
                    <a:pt x="21170" y="24945"/>
                  </a:cubicBezTo>
                  <a:cubicBezTo>
                    <a:pt x="21193" y="24930"/>
                    <a:pt x="21230" y="24926"/>
                    <a:pt x="21275" y="24926"/>
                  </a:cubicBezTo>
                  <a:cubicBezTo>
                    <a:pt x="21351" y="24926"/>
                    <a:pt x="21449" y="24939"/>
                    <a:pt x="21542" y="24939"/>
                  </a:cubicBezTo>
                  <a:cubicBezTo>
                    <a:pt x="21596" y="24939"/>
                    <a:pt x="21649" y="24934"/>
                    <a:pt x="21694" y="24920"/>
                  </a:cubicBezTo>
                  <a:cubicBezTo>
                    <a:pt x="21725" y="24909"/>
                    <a:pt x="21764" y="24905"/>
                    <a:pt x="21808" y="24905"/>
                  </a:cubicBezTo>
                  <a:cubicBezTo>
                    <a:pt x="21897" y="24905"/>
                    <a:pt x="22006" y="24920"/>
                    <a:pt x="22115" y="24920"/>
                  </a:cubicBezTo>
                  <a:cubicBezTo>
                    <a:pt x="22230" y="24920"/>
                    <a:pt x="22344" y="24904"/>
                    <a:pt x="22435" y="24834"/>
                  </a:cubicBezTo>
                  <a:cubicBezTo>
                    <a:pt x="22653" y="24670"/>
                    <a:pt x="23120" y="24645"/>
                    <a:pt x="23367" y="24645"/>
                  </a:cubicBezTo>
                  <a:cubicBezTo>
                    <a:pt x="23616" y="24645"/>
                    <a:pt x="23809" y="24478"/>
                    <a:pt x="23998" y="24453"/>
                  </a:cubicBezTo>
                  <a:cubicBezTo>
                    <a:pt x="24191" y="24424"/>
                    <a:pt x="24740" y="24342"/>
                    <a:pt x="24879" y="24285"/>
                  </a:cubicBezTo>
                  <a:cubicBezTo>
                    <a:pt x="25014" y="24232"/>
                    <a:pt x="25756" y="24121"/>
                    <a:pt x="25785" y="23985"/>
                  </a:cubicBezTo>
                  <a:cubicBezTo>
                    <a:pt x="25807" y="23875"/>
                    <a:pt x="26181" y="23785"/>
                    <a:pt x="26412" y="23785"/>
                  </a:cubicBezTo>
                  <a:cubicBezTo>
                    <a:pt x="26473" y="23785"/>
                    <a:pt x="26523" y="23792"/>
                    <a:pt x="26555" y="23805"/>
                  </a:cubicBezTo>
                  <a:cubicBezTo>
                    <a:pt x="26663" y="23855"/>
                    <a:pt x="26793" y="23897"/>
                    <a:pt x="26907" y="23897"/>
                  </a:cubicBezTo>
                  <a:cubicBezTo>
                    <a:pt x="26953" y="23897"/>
                    <a:pt x="26996" y="23890"/>
                    <a:pt x="27035" y="23875"/>
                  </a:cubicBezTo>
                  <a:cubicBezTo>
                    <a:pt x="27055" y="23866"/>
                    <a:pt x="27079" y="23863"/>
                    <a:pt x="27104" y="23863"/>
                  </a:cubicBezTo>
                  <a:cubicBezTo>
                    <a:pt x="27251" y="23863"/>
                    <a:pt x="27457" y="23992"/>
                    <a:pt x="27433" y="24121"/>
                  </a:cubicBezTo>
                  <a:cubicBezTo>
                    <a:pt x="27407" y="24273"/>
                    <a:pt x="27556" y="24437"/>
                    <a:pt x="27543" y="24560"/>
                  </a:cubicBezTo>
                  <a:cubicBezTo>
                    <a:pt x="27530" y="24686"/>
                    <a:pt x="27391" y="24727"/>
                    <a:pt x="27474" y="24822"/>
                  </a:cubicBezTo>
                  <a:cubicBezTo>
                    <a:pt x="27501" y="24854"/>
                    <a:pt x="27559" y="24868"/>
                    <a:pt x="27629" y="24868"/>
                  </a:cubicBezTo>
                  <a:cubicBezTo>
                    <a:pt x="27773" y="24868"/>
                    <a:pt x="27964" y="24810"/>
                    <a:pt x="28039" y="24727"/>
                  </a:cubicBezTo>
                  <a:cubicBezTo>
                    <a:pt x="28065" y="24697"/>
                    <a:pt x="28092" y="24685"/>
                    <a:pt x="28118" y="24685"/>
                  </a:cubicBezTo>
                  <a:cubicBezTo>
                    <a:pt x="28200" y="24685"/>
                    <a:pt x="28272" y="24805"/>
                    <a:pt x="28272" y="24879"/>
                  </a:cubicBezTo>
                  <a:cubicBezTo>
                    <a:pt x="28272" y="24937"/>
                    <a:pt x="28339" y="24986"/>
                    <a:pt x="28391" y="24986"/>
                  </a:cubicBezTo>
                  <a:cubicBezTo>
                    <a:pt x="28423" y="24986"/>
                    <a:pt x="28449" y="24967"/>
                    <a:pt x="28449" y="24920"/>
                  </a:cubicBezTo>
                  <a:cubicBezTo>
                    <a:pt x="28449" y="24874"/>
                    <a:pt x="28479" y="24857"/>
                    <a:pt x="28521" y="24857"/>
                  </a:cubicBezTo>
                  <a:cubicBezTo>
                    <a:pt x="28591" y="24857"/>
                    <a:pt x="28696" y="24908"/>
                    <a:pt x="28739" y="24958"/>
                  </a:cubicBezTo>
                  <a:cubicBezTo>
                    <a:pt x="28754" y="24974"/>
                    <a:pt x="28776" y="24980"/>
                    <a:pt x="28802" y="24980"/>
                  </a:cubicBezTo>
                  <a:cubicBezTo>
                    <a:pt x="28866" y="24980"/>
                    <a:pt x="28953" y="24945"/>
                    <a:pt x="29010" y="24945"/>
                  </a:cubicBezTo>
                  <a:cubicBezTo>
                    <a:pt x="29045" y="24945"/>
                    <a:pt x="29068" y="24958"/>
                    <a:pt x="29068" y="24999"/>
                  </a:cubicBezTo>
                  <a:cubicBezTo>
                    <a:pt x="29068" y="25134"/>
                    <a:pt x="28683" y="25245"/>
                    <a:pt x="28847" y="25396"/>
                  </a:cubicBezTo>
                  <a:cubicBezTo>
                    <a:pt x="28878" y="25425"/>
                    <a:pt x="28908" y="25437"/>
                    <a:pt x="28935" y="25437"/>
                  </a:cubicBezTo>
                  <a:cubicBezTo>
                    <a:pt x="29040" y="25437"/>
                    <a:pt x="29125" y="25276"/>
                    <a:pt x="29257" y="25276"/>
                  </a:cubicBezTo>
                  <a:cubicBezTo>
                    <a:pt x="29275" y="25276"/>
                    <a:pt x="29294" y="25279"/>
                    <a:pt x="29314" y="25286"/>
                  </a:cubicBezTo>
                  <a:cubicBezTo>
                    <a:pt x="29335" y="25293"/>
                    <a:pt x="29357" y="25296"/>
                    <a:pt x="29379" y="25296"/>
                  </a:cubicBezTo>
                  <a:cubicBezTo>
                    <a:pt x="29575" y="25296"/>
                    <a:pt x="29816" y="25048"/>
                    <a:pt x="29986" y="25008"/>
                  </a:cubicBezTo>
                  <a:cubicBezTo>
                    <a:pt x="30179" y="24967"/>
                    <a:pt x="30387" y="24790"/>
                    <a:pt x="30551" y="24692"/>
                  </a:cubicBezTo>
                  <a:cubicBezTo>
                    <a:pt x="30620" y="24653"/>
                    <a:pt x="30721" y="24635"/>
                    <a:pt x="30808" y="24635"/>
                  </a:cubicBezTo>
                  <a:cubicBezTo>
                    <a:pt x="30931" y="24635"/>
                    <a:pt x="31026" y="24671"/>
                    <a:pt x="30962" y="24733"/>
                  </a:cubicBezTo>
                  <a:cubicBezTo>
                    <a:pt x="30854" y="24841"/>
                    <a:pt x="30728" y="25049"/>
                    <a:pt x="31142" y="25201"/>
                  </a:cubicBezTo>
                  <a:cubicBezTo>
                    <a:pt x="31555" y="25352"/>
                    <a:pt x="32019" y="26148"/>
                    <a:pt x="32281" y="26545"/>
                  </a:cubicBezTo>
                  <a:cubicBezTo>
                    <a:pt x="32540" y="26943"/>
                    <a:pt x="32789" y="27657"/>
                    <a:pt x="32925" y="27657"/>
                  </a:cubicBezTo>
                  <a:cubicBezTo>
                    <a:pt x="33064" y="27657"/>
                    <a:pt x="33105" y="27303"/>
                    <a:pt x="33282" y="27259"/>
                  </a:cubicBezTo>
                  <a:cubicBezTo>
                    <a:pt x="33292" y="27257"/>
                    <a:pt x="33302" y="27255"/>
                    <a:pt x="33312" y="27255"/>
                  </a:cubicBezTo>
                  <a:cubicBezTo>
                    <a:pt x="33475" y="27255"/>
                    <a:pt x="33583" y="27564"/>
                    <a:pt x="33765" y="27603"/>
                  </a:cubicBezTo>
                  <a:cubicBezTo>
                    <a:pt x="33919" y="27636"/>
                    <a:pt x="34117" y="27714"/>
                    <a:pt x="34267" y="27714"/>
                  </a:cubicBezTo>
                  <a:cubicBezTo>
                    <a:pt x="34304" y="27714"/>
                    <a:pt x="34338" y="27709"/>
                    <a:pt x="34368" y="27698"/>
                  </a:cubicBezTo>
                  <a:cubicBezTo>
                    <a:pt x="34497" y="27652"/>
                    <a:pt x="34765" y="27506"/>
                    <a:pt x="34918" y="27506"/>
                  </a:cubicBezTo>
                  <a:cubicBezTo>
                    <a:pt x="34945" y="27506"/>
                    <a:pt x="34968" y="27510"/>
                    <a:pt x="34987" y="27521"/>
                  </a:cubicBezTo>
                  <a:cubicBezTo>
                    <a:pt x="35110" y="27590"/>
                    <a:pt x="35274" y="27590"/>
                    <a:pt x="35384" y="27849"/>
                  </a:cubicBezTo>
                  <a:cubicBezTo>
                    <a:pt x="35495" y="28111"/>
                    <a:pt x="35662" y="28165"/>
                    <a:pt x="35769" y="28165"/>
                  </a:cubicBezTo>
                  <a:cubicBezTo>
                    <a:pt x="35877" y="28165"/>
                    <a:pt x="35902" y="28288"/>
                    <a:pt x="35902" y="28398"/>
                  </a:cubicBezTo>
                  <a:cubicBezTo>
                    <a:pt x="35902" y="28509"/>
                    <a:pt x="36104" y="28657"/>
                    <a:pt x="36211" y="28657"/>
                  </a:cubicBezTo>
                  <a:cubicBezTo>
                    <a:pt x="36322" y="28657"/>
                    <a:pt x="36615" y="28619"/>
                    <a:pt x="36707" y="28563"/>
                  </a:cubicBezTo>
                  <a:cubicBezTo>
                    <a:pt x="36757" y="28533"/>
                    <a:pt x="36813" y="28504"/>
                    <a:pt x="36856" y="28504"/>
                  </a:cubicBezTo>
                  <a:cubicBezTo>
                    <a:pt x="36892" y="28504"/>
                    <a:pt x="36919" y="28524"/>
                    <a:pt x="36928" y="28582"/>
                  </a:cubicBezTo>
                  <a:cubicBezTo>
                    <a:pt x="36944" y="28711"/>
                    <a:pt x="37111" y="28913"/>
                    <a:pt x="37222" y="28913"/>
                  </a:cubicBezTo>
                  <a:cubicBezTo>
                    <a:pt x="37281" y="28913"/>
                    <a:pt x="37373" y="28938"/>
                    <a:pt x="37449" y="28951"/>
                  </a:cubicBezTo>
                  <a:lnTo>
                    <a:pt x="37455" y="28951"/>
                  </a:lnTo>
                  <a:cubicBezTo>
                    <a:pt x="37468" y="28952"/>
                    <a:pt x="37480" y="28953"/>
                    <a:pt x="37491" y="28953"/>
                  </a:cubicBezTo>
                  <a:cubicBezTo>
                    <a:pt x="37533" y="28953"/>
                    <a:pt x="37561" y="28943"/>
                    <a:pt x="37569" y="28913"/>
                  </a:cubicBezTo>
                  <a:cubicBezTo>
                    <a:pt x="37585" y="28821"/>
                    <a:pt x="37878" y="28765"/>
                    <a:pt x="37989" y="28746"/>
                  </a:cubicBezTo>
                  <a:cubicBezTo>
                    <a:pt x="38099" y="28727"/>
                    <a:pt x="38484" y="28657"/>
                    <a:pt x="38557" y="28490"/>
                  </a:cubicBezTo>
                  <a:cubicBezTo>
                    <a:pt x="38629" y="28326"/>
                    <a:pt x="38942" y="28326"/>
                    <a:pt x="39033" y="28215"/>
                  </a:cubicBezTo>
                  <a:cubicBezTo>
                    <a:pt x="39125" y="28102"/>
                    <a:pt x="39381" y="28051"/>
                    <a:pt x="39434" y="27938"/>
                  </a:cubicBezTo>
                  <a:cubicBezTo>
                    <a:pt x="39491" y="27827"/>
                    <a:pt x="39819" y="27846"/>
                    <a:pt x="39857" y="27754"/>
                  </a:cubicBezTo>
                  <a:cubicBezTo>
                    <a:pt x="39881" y="27692"/>
                    <a:pt x="40016" y="27665"/>
                    <a:pt x="40141" y="27665"/>
                  </a:cubicBezTo>
                  <a:cubicBezTo>
                    <a:pt x="40199" y="27665"/>
                    <a:pt x="40255" y="27671"/>
                    <a:pt x="40296" y="27682"/>
                  </a:cubicBezTo>
                  <a:cubicBezTo>
                    <a:pt x="40418" y="27718"/>
                    <a:pt x="40993" y="27832"/>
                    <a:pt x="41134" y="27832"/>
                  </a:cubicBezTo>
                  <a:cubicBezTo>
                    <a:pt x="41143" y="27832"/>
                    <a:pt x="41150" y="27831"/>
                    <a:pt x="41155" y="27830"/>
                  </a:cubicBezTo>
                  <a:cubicBezTo>
                    <a:pt x="41157" y="27830"/>
                    <a:pt x="41160" y="27829"/>
                    <a:pt x="41162" y="27829"/>
                  </a:cubicBezTo>
                  <a:cubicBezTo>
                    <a:pt x="41247" y="27829"/>
                    <a:pt x="41268" y="28159"/>
                    <a:pt x="41357" y="28177"/>
                  </a:cubicBezTo>
                  <a:cubicBezTo>
                    <a:pt x="41437" y="28191"/>
                    <a:pt x="41702" y="28392"/>
                    <a:pt x="41828" y="28392"/>
                  </a:cubicBezTo>
                  <a:cubicBezTo>
                    <a:pt x="41845" y="28392"/>
                    <a:pt x="41860" y="28388"/>
                    <a:pt x="41871" y="28379"/>
                  </a:cubicBezTo>
                  <a:cubicBezTo>
                    <a:pt x="41929" y="28332"/>
                    <a:pt x="42037" y="28285"/>
                    <a:pt x="42155" y="28285"/>
                  </a:cubicBezTo>
                  <a:cubicBezTo>
                    <a:pt x="42224" y="28285"/>
                    <a:pt x="42296" y="28301"/>
                    <a:pt x="42364" y="28342"/>
                  </a:cubicBezTo>
                  <a:cubicBezTo>
                    <a:pt x="42497" y="28422"/>
                    <a:pt x="42629" y="28520"/>
                    <a:pt x="42721" y="28520"/>
                  </a:cubicBezTo>
                  <a:cubicBezTo>
                    <a:pt x="42756" y="28520"/>
                    <a:pt x="42785" y="28506"/>
                    <a:pt x="42806" y="28471"/>
                  </a:cubicBezTo>
                  <a:cubicBezTo>
                    <a:pt x="42878" y="28342"/>
                    <a:pt x="43263" y="28285"/>
                    <a:pt x="43317" y="28212"/>
                  </a:cubicBezTo>
                  <a:cubicBezTo>
                    <a:pt x="43371" y="28140"/>
                    <a:pt x="43428" y="27922"/>
                    <a:pt x="43336" y="27846"/>
                  </a:cubicBezTo>
                  <a:cubicBezTo>
                    <a:pt x="43245" y="27773"/>
                    <a:pt x="43153" y="27480"/>
                    <a:pt x="43115" y="27335"/>
                  </a:cubicBezTo>
                  <a:cubicBezTo>
                    <a:pt x="43077" y="27186"/>
                    <a:pt x="43336" y="27152"/>
                    <a:pt x="43371" y="27022"/>
                  </a:cubicBezTo>
                  <a:cubicBezTo>
                    <a:pt x="43409" y="26896"/>
                    <a:pt x="43627" y="26877"/>
                    <a:pt x="43702" y="26804"/>
                  </a:cubicBezTo>
                  <a:cubicBezTo>
                    <a:pt x="43768" y="26736"/>
                    <a:pt x="43790" y="26597"/>
                    <a:pt x="43887" y="26597"/>
                  </a:cubicBezTo>
                  <a:cubicBezTo>
                    <a:pt x="43897" y="26597"/>
                    <a:pt x="43908" y="26599"/>
                    <a:pt x="43920" y="26602"/>
                  </a:cubicBezTo>
                  <a:cubicBezTo>
                    <a:pt x="44050" y="26637"/>
                    <a:pt x="44324" y="26729"/>
                    <a:pt x="44378" y="26785"/>
                  </a:cubicBezTo>
                  <a:cubicBezTo>
                    <a:pt x="44435" y="26839"/>
                    <a:pt x="44634" y="26877"/>
                    <a:pt x="44763" y="26877"/>
                  </a:cubicBezTo>
                  <a:cubicBezTo>
                    <a:pt x="44889" y="26877"/>
                    <a:pt x="45091" y="26987"/>
                    <a:pt x="45221" y="27060"/>
                  </a:cubicBezTo>
                  <a:cubicBezTo>
                    <a:pt x="45350" y="27133"/>
                    <a:pt x="45751" y="27133"/>
                    <a:pt x="45824" y="27243"/>
                  </a:cubicBezTo>
                  <a:cubicBezTo>
                    <a:pt x="45896" y="27354"/>
                    <a:pt x="45808" y="27663"/>
                    <a:pt x="45899" y="27773"/>
                  </a:cubicBezTo>
                  <a:cubicBezTo>
                    <a:pt x="45982" y="27873"/>
                    <a:pt x="46167" y="28075"/>
                    <a:pt x="46256" y="28075"/>
                  </a:cubicBezTo>
                  <a:cubicBezTo>
                    <a:pt x="46265" y="28075"/>
                    <a:pt x="46274" y="28072"/>
                    <a:pt x="46281" y="28067"/>
                  </a:cubicBezTo>
                  <a:cubicBezTo>
                    <a:pt x="46289" y="28061"/>
                    <a:pt x="46300" y="28058"/>
                    <a:pt x="46314" y="28058"/>
                  </a:cubicBezTo>
                  <a:cubicBezTo>
                    <a:pt x="46424" y="28058"/>
                    <a:pt x="46694" y="28232"/>
                    <a:pt x="46818" y="28232"/>
                  </a:cubicBezTo>
                  <a:cubicBezTo>
                    <a:pt x="46824" y="28232"/>
                    <a:pt x="46829" y="28232"/>
                    <a:pt x="46834" y="28231"/>
                  </a:cubicBezTo>
                  <a:cubicBezTo>
                    <a:pt x="46960" y="28212"/>
                    <a:pt x="47162" y="28010"/>
                    <a:pt x="47273" y="28010"/>
                  </a:cubicBezTo>
                  <a:cubicBezTo>
                    <a:pt x="47370" y="28010"/>
                    <a:pt x="47667" y="27935"/>
                    <a:pt x="47801" y="27935"/>
                  </a:cubicBezTo>
                  <a:cubicBezTo>
                    <a:pt x="47815" y="27935"/>
                    <a:pt x="47828" y="27936"/>
                    <a:pt x="47838" y="27938"/>
                  </a:cubicBezTo>
                  <a:cubicBezTo>
                    <a:pt x="47936" y="27954"/>
                    <a:pt x="48270" y="28072"/>
                    <a:pt x="48378" y="28072"/>
                  </a:cubicBezTo>
                  <a:cubicBezTo>
                    <a:pt x="48390" y="28072"/>
                    <a:pt x="48400" y="28071"/>
                    <a:pt x="48406" y="28067"/>
                  </a:cubicBezTo>
                  <a:cubicBezTo>
                    <a:pt x="48418" y="28059"/>
                    <a:pt x="48443" y="28055"/>
                    <a:pt x="48477" y="28055"/>
                  </a:cubicBezTo>
                  <a:cubicBezTo>
                    <a:pt x="48603" y="28055"/>
                    <a:pt x="48840" y="28108"/>
                    <a:pt x="48882" y="28193"/>
                  </a:cubicBezTo>
                  <a:cubicBezTo>
                    <a:pt x="48939" y="28304"/>
                    <a:pt x="49397" y="28304"/>
                    <a:pt x="49397" y="28430"/>
                  </a:cubicBezTo>
                  <a:cubicBezTo>
                    <a:pt x="49397" y="28559"/>
                    <a:pt x="49653" y="28632"/>
                    <a:pt x="49725" y="28780"/>
                  </a:cubicBezTo>
                  <a:cubicBezTo>
                    <a:pt x="49798" y="28926"/>
                    <a:pt x="50404" y="28834"/>
                    <a:pt x="50514" y="28926"/>
                  </a:cubicBezTo>
                  <a:cubicBezTo>
                    <a:pt x="50567" y="28969"/>
                    <a:pt x="50748" y="28987"/>
                    <a:pt x="50928" y="28987"/>
                  </a:cubicBezTo>
                  <a:cubicBezTo>
                    <a:pt x="51130" y="28987"/>
                    <a:pt x="51328" y="28964"/>
                    <a:pt x="51338" y="28926"/>
                  </a:cubicBezTo>
                  <a:cubicBezTo>
                    <a:pt x="51357" y="28853"/>
                    <a:pt x="52017" y="28815"/>
                    <a:pt x="52143" y="28724"/>
                  </a:cubicBezTo>
                  <a:cubicBezTo>
                    <a:pt x="52273" y="28632"/>
                    <a:pt x="52620" y="28670"/>
                    <a:pt x="52639" y="28540"/>
                  </a:cubicBezTo>
                  <a:cubicBezTo>
                    <a:pt x="52658" y="28411"/>
                    <a:pt x="52986" y="28323"/>
                    <a:pt x="53131" y="28212"/>
                  </a:cubicBezTo>
                  <a:cubicBezTo>
                    <a:pt x="53197" y="28163"/>
                    <a:pt x="53349" y="28140"/>
                    <a:pt x="53500" y="28140"/>
                  </a:cubicBezTo>
                  <a:cubicBezTo>
                    <a:pt x="53690" y="28140"/>
                    <a:pt x="53881" y="28177"/>
                    <a:pt x="53902" y="28247"/>
                  </a:cubicBezTo>
                  <a:cubicBezTo>
                    <a:pt x="53928" y="28337"/>
                    <a:pt x="54106" y="28383"/>
                    <a:pt x="54260" y="28383"/>
                  </a:cubicBezTo>
                  <a:cubicBezTo>
                    <a:pt x="54326" y="28383"/>
                    <a:pt x="54388" y="28375"/>
                    <a:pt x="54432" y="28357"/>
                  </a:cubicBezTo>
                  <a:cubicBezTo>
                    <a:pt x="54467" y="28345"/>
                    <a:pt x="54514" y="28339"/>
                    <a:pt x="54566" y="28339"/>
                  </a:cubicBezTo>
                  <a:cubicBezTo>
                    <a:pt x="54731" y="28339"/>
                    <a:pt x="54950" y="28399"/>
                    <a:pt x="55010" y="28490"/>
                  </a:cubicBezTo>
                  <a:cubicBezTo>
                    <a:pt x="55013" y="28493"/>
                    <a:pt x="55013" y="28496"/>
                    <a:pt x="55016" y="28499"/>
                  </a:cubicBezTo>
                  <a:cubicBezTo>
                    <a:pt x="55016" y="28499"/>
                    <a:pt x="55016" y="28503"/>
                    <a:pt x="55019" y="28506"/>
                  </a:cubicBezTo>
                  <a:cubicBezTo>
                    <a:pt x="55022" y="28512"/>
                    <a:pt x="55025" y="28518"/>
                    <a:pt x="55032" y="28525"/>
                  </a:cubicBezTo>
                  <a:lnTo>
                    <a:pt x="55038" y="28534"/>
                  </a:lnTo>
                  <a:lnTo>
                    <a:pt x="55048" y="28544"/>
                  </a:lnTo>
                  <a:cubicBezTo>
                    <a:pt x="55139" y="28628"/>
                    <a:pt x="55394" y="28679"/>
                    <a:pt x="55540" y="28679"/>
                  </a:cubicBezTo>
                  <a:cubicBezTo>
                    <a:pt x="55574" y="28679"/>
                    <a:pt x="55603" y="28676"/>
                    <a:pt x="55622" y="28670"/>
                  </a:cubicBezTo>
                  <a:cubicBezTo>
                    <a:pt x="55733" y="28632"/>
                    <a:pt x="56080" y="28376"/>
                    <a:pt x="56209" y="28357"/>
                  </a:cubicBezTo>
                  <a:cubicBezTo>
                    <a:pt x="56304" y="28345"/>
                    <a:pt x="56430" y="28269"/>
                    <a:pt x="56471" y="28177"/>
                  </a:cubicBezTo>
                  <a:cubicBezTo>
                    <a:pt x="56487" y="28149"/>
                    <a:pt x="56490" y="28117"/>
                    <a:pt x="56481" y="28086"/>
                  </a:cubicBezTo>
                  <a:cubicBezTo>
                    <a:pt x="56468" y="28042"/>
                    <a:pt x="56496" y="27969"/>
                    <a:pt x="56538" y="27887"/>
                  </a:cubicBezTo>
                  <a:cubicBezTo>
                    <a:pt x="56616" y="27729"/>
                    <a:pt x="56752" y="27540"/>
                    <a:pt x="56774" y="27442"/>
                  </a:cubicBezTo>
                  <a:cubicBezTo>
                    <a:pt x="56809" y="27309"/>
                    <a:pt x="57024" y="26965"/>
                    <a:pt x="57131" y="26877"/>
                  </a:cubicBezTo>
                  <a:lnTo>
                    <a:pt x="57137" y="26867"/>
                  </a:lnTo>
                  <a:cubicBezTo>
                    <a:pt x="57144" y="26864"/>
                    <a:pt x="57147" y="26861"/>
                    <a:pt x="57153" y="26858"/>
                  </a:cubicBezTo>
                  <a:lnTo>
                    <a:pt x="57156" y="26858"/>
                  </a:lnTo>
                  <a:cubicBezTo>
                    <a:pt x="57232" y="26830"/>
                    <a:pt x="57377" y="26716"/>
                    <a:pt x="57421" y="26615"/>
                  </a:cubicBezTo>
                  <a:cubicBezTo>
                    <a:pt x="57431" y="26596"/>
                    <a:pt x="57434" y="26571"/>
                    <a:pt x="57431" y="26549"/>
                  </a:cubicBezTo>
                  <a:cubicBezTo>
                    <a:pt x="57415" y="26441"/>
                    <a:pt x="57358" y="26113"/>
                    <a:pt x="57248" y="26113"/>
                  </a:cubicBezTo>
                  <a:cubicBezTo>
                    <a:pt x="57238" y="26113"/>
                    <a:pt x="57228" y="26113"/>
                    <a:pt x="57217" y="26113"/>
                  </a:cubicBezTo>
                  <a:cubicBezTo>
                    <a:pt x="57136" y="26113"/>
                    <a:pt x="57036" y="26106"/>
                    <a:pt x="57077" y="25980"/>
                  </a:cubicBezTo>
                  <a:cubicBezTo>
                    <a:pt x="57106" y="25908"/>
                    <a:pt x="57144" y="25841"/>
                    <a:pt x="57194" y="25778"/>
                  </a:cubicBezTo>
                  <a:cubicBezTo>
                    <a:pt x="57362" y="25551"/>
                    <a:pt x="57616" y="25512"/>
                    <a:pt x="57792" y="25512"/>
                  </a:cubicBezTo>
                  <a:cubicBezTo>
                    <a:pt x="57885" y="25512"/>
                    <a:pt x="57957" y="25523"/>
                    <a:pt x="57983" y="25523"/>
                  </a:cubicBezTo>
                  <a:cubicBezTo>
                    <a:pt x="58044" y="25523"/>
                    <a:pt x="58430" y="25430"/>
                    <a:pt x="58713" y="25430"/>
                  </a:cubicBezTo>
                  <a:cubicBezTo>
                    <a:pt x="58783" y="25430"/>
                    <a:pt x="58848" y="25436"/>
                    <a:pt x="58899" y="25450"/>
                  </a:cubicBezTo>
                  <a:cubicBezTo>
                    <a:pt x="58983" y="25474"/>
                    <a:pt x="59057" y="25478"/>
                    <a:pt x="59128" y="25478"/>
                  </a:cubicBezTo>
                  <a:cubicBezTo>
                    <a:pt x="59166" y="25478"/>
                    <a:pt x="59202" y="25477"/>
                    <a:pt x="59239" y="25477"/>
                  </a:cubicBezTo>
                  <a:cubicBezTo>
                    <a:pt x="59346" y="25477"/>
                    <a:pt x="59456" y="25486"/>
                    <a:pt x="59593" y="25561"/>
                  </a:cubicBezTo>
                  <a:cubicBezTo>
                    <a:pt x="59868" y="25706"/>
                    <a:pt x="60253" y="25652"/>
                    <a:pt x="60341" y="25778"/>
                  </a:cubicBezTo>
                  <a:cubicBezTo>
                    <a:pt x="60433" y="25908"/>
                    <a:pt x="60799" y="26015"/>
                    <a:pt x="60745" y="26236"/>
                  </a:cubicBezTo>
                  <a:cubicBezTo>
                    <a:pt x="60692" y="26451"/>
                    <a:pt x="60932" y="26337"/>
                    <a:pt x="61030" y="26763"/>
                  </a:cubicBezTo>
                  <a:cubicBezTo>
                    <a:pt x="61033" y="26776"/>
                    <a:pt x="61036" y="26792"/>
                    <a:pt x="61039" y="26807"/>
                  </a:cubicBezTo>
                  <a:cubicBezTo>
                    <a:pt x="61042" y="26823"/>
                    <a:pt x="61045" y="26836"/>
                    <a:pt x="61048" y="26848"/>
                  </a:cubicBezTo>
                  <a:cubicBezTo>
                    <a:pt x="61143" y="27281"/>
                    <a:pt x="61352" y="27322"/>
                    <a:pt x="61402" y="27533"/>
                  </a:cubicBezTo>
                  <a:cubicBezTo>
                    <a:pt x="61453" y="27736"/>
                    <a:pt x="61702" y="28086"/>
                    <a:pt x="61715" y="28244"/>
                  </a:cubicBezTo>
                  <a:cubicBezTo>
                    <a:pt x="61718" y="28260"/>
                    <a:pt x="61718" y="28272"/>
                    <a:pt x="61715" y="28288"/>
                  </a:cubicBezTo>
                  <a:cubicBezTo>
                    <a:pt x="61696" y="28348"/>
                    <a:pt x="61689" y="28411"/>
                    <a:pt x="61696" y="28474"/>
                  </a:cubicBezTo>
                  <a:cubicBezTo>
                    <a:pt x="61715" y="28553"/>
                    <a:pt x="61778" y="28623"/>
                    <a:pt x="61951" y="28632"/>
                  </a:cubicBezTo>
                  <a:cubicBezTo>
                    <a:pt x="62243" y="28650"/>
                    <a:pt x="62454" y="28856"/>
                    <a:pt x="62541" y="28856"/>
                  </a:cubicBezTo>
                  <a:cubicBezTo>
                    <a:pt x="62547" y="28856"/>
                    <a:pt x="62552" y="28855"/>
                    <a:pt x="62557" y="28853"/>
                  </a:cubicBezTo>
                  <a:cubicBezTo>
                    <a:pt x="62566" y="28849"/>
                    <a:pt x="62579" y="28846"/>
                    <a:pt x="62595" y="28846"/>
                  </a:cubicBezTo>
                  <a:cubicBezTo>
                    <a:pt x="62714" y="28846"/>
                    <a:pt x="63018" y="28966"/>
                    <a:pt x="63179" y="29128"/>
                  </a:cubicBezTo>
                  <a:cubicBezTo>
                    <a:pt x="63353" y="29301"/>
                    <a:pt x="63605" y="29232"/>
                    <a:pt x="63618" y="29390"/>
                  </a:cubicBezTo>
                  <a:cubicBezTo>
                    <a:pt x="63621" y="29402"/>
                    <a:pt x="63621" y="29415"/>
                    <a:pt x="63618" y="29424"/>
                  </a:cubicBezTo>
                  <a:lnTo>
                    <a:pt x="63618" y="29462"/>
                  </a:lnTo>
                  <a:cubicBezTo>
                    <a:pt x="63621" y="29645"/>
                    <a:pt x="63766" y="29800"/>
                    <a:pt x="63747" y="29952"/>
                  </a:cubicBezTo>
                  <a:cubicBezTo>
                    <a:pt x="63734" y="30095"/>
                    <a:pt x="64002" y="30197"/>
                    <a:pt x="64240" y="30197"/>
                  </a:cubicBezTo>
                  <a:cubicBezTo>
                    <a:pt x="64279" y="30197"/>
                    <a:pt x="64317" y="30194"/>
                    <a:pt x="64354" y="30188"/>
                  </a:cubicBezTo>
                  <a:cubicBezTo>
                    <a:pt x="64391" y="30183"/>
                    <a:pt x="64427" y="30181"/>
                    <a:pt x="64461" y="30181"/>
                  </a:cubicBezTo>
                  <a:cubicBezTo>
                    <a:pt x="64545" y="30181"/>
                    <a:pt x="64620" y="30193"/>
                    <a:pt x="64685" y="30193"/>
                  </a:cubicBezTo>
                  <a:cubicBezTo>
                    <a:pt x="64775" y="30193"/>
                    <a:pt x="64848" y="30170"/>
                    <a:pt x="64903" y="30062"/>
                  </a:cubicBezTo>
                  <a:cubicBezTo>
                    <a:pt x="65013" y="29841"/>
                    <a:pt x="65380" y="29933"/>
                    <a:pt x="65506" y="29841"/>
                  </a:cubicBezTo>
                  <a:cubicBezTo>
                    <a:pt x="65569" y="29797"/>
                    <a:pt x="65693" y="29748"/>
                    <a:pt x="65801" y="29748"/>
                  </a:cubicBezTo>
                  <a:cubicBezTo>
                    <a:pt x="65894" y="29748"/>
                    <a:pt x="65975" y="29784"/>
                    <a:pt x="65995" y="29888"/>
                  </a:cubicBezTo>
                  <a:cubicBezTo>
                    <a:pt x="66001" y="29917"/>
                    <a:pt x="66005" y="29945"/>
                    <a:pt x="66001" y="29970"/>
                  </a:cubicBezTo>
                  <a:cubicBezTo>
                    <a:pt x="65998" y="30034"/>
                    <a:pt x="66001" y="30094"/>
                    <a:pt x="66017" y="30154"/>
                  </a:cubicBezTo>
                  <a:cubicBezTo>
                    <a:pt x="66042" y="30255"/>
                    <a:pt x="66083" y="30321"/>
                    <a:pt x="66090" y="30371"/>
                  </a:cubicBezTo>
                  <a:cubicBezTo>
                    <a:pt x="66096" y="30412"/>
                    <a:pt x="66083" y="30447"/>
                    <a:pt x="66020" y="30482"/>
                  </a:cubicBezTo>
                  <a:cubicBezTo>
                    <a:pt x="65948" y="30526"/>
                    <a:pt x="65891" y="30621"/>
                    <a:pt x="65844" y="30738"/>
                  </a:cubicBezTo>
                  <a:cubicBezTo>
                    <a:pt x="65803" y="30848"/>
                    <a:pt x="65768" y="30959"/>
                    <a:pt x="65739" y="31075"/>
                  </a:cubicBezTo>
                  <a:cubicBezTo>
                    <a:pt x="65739" y="31075"/>
                    <a:pt x="65739" y="31078"/>
                    <a:pt x="65739" y="31078"/>
                  </a:cubicBezTo>
                  <a:cubicBezTo>
                    <a:pt x="65720" y="31151"/>
                    <a:pt x="65705" y="31221"/>
                    <a:pt x="65692" y="31268"/>
                  </a:cubicBezTo>
                  <a:cubicBezTo>
                    <a:pt x="65635" y="31470"/>
                    <a:pt x="65364" y="31524"/>
                    <a:pt x="65326" y="31748"/>
                  </a:cubicBezTo>
                  <a:cubicBezTo>
                    <a:pt x="65297" y="31906"/>
                    <a:pt x="65155" y="31959"/>
                    <a:pt x="65076" y="32038"/>
                  </a:cubicBezTo>
                  <a:cubicBezTo>
                    <a:pt x="65048" y="32067"/>
                    <a:pt x="65032" y="32108"/>
                    <a:pt x="65032" y="32145"/>
                  </a:cubicBezTo>
                  <a:cubicBezTo>
                    <a:pt x="65032" y="32174"/>
                    <a:pt x="65020" y="32202"/>
                    <a:pt x="64994" y="32218"/>
                  </a:cubicBezTo>
                  <a:cubicBezTo>
                    <a:pt x="64961" y="32246"/>
                    <a:pt x="64907" y="32258"/>
                    <a:pt x="64844" y="32258"/>
                  </a:cubicBezTo>
                  <a:cubicBezTo>
                    <a:pt x="64726" y="32258"/>
                    <a:pt x="64579" y="32215"/>
                    <a:pt x="64483" y="32145"/>
                  </a:cubicBezTo>
                  <a:cubicBezTo>
                    <a:pt x="64456" y="32127"/>
                    <a:pt x="64430" y="32119"/>
                    <a:pt x="64403" y="32119"/>
                  </a:cubicBezTo>
                  <a:cubicBezTo>
                    <a:pt x="64247" y="32119"/>
                    <a:pt x="64095" y="32389"/>
                    <a:pt x="63968" y="32389"/>
                  </a:cubicBezTo>
                  <a:cubicBezTo>
                    <a:pt x="63915" y="32389"/>
                    <a:pt x="63883" y="32430"/>
                    <a:pt x="63867" y="32493"/>
                  </a:cubicBezTo>
                  <a:cubicBezTo>
                    <a:pt x="63845" y="32603"/>
                    <a:pt x="63848" y="32717"/>
                    <a:pt x="63877" y="32824"/>
                  </a:cubicBezTo>
                  <a:cubicBezTo>
                    <a:pt x="63918" y="32954"/>
                    <a:pt x="63823" y="33118"/>
                    <a:pt x="63918" y="33336"/>
                  </a:cubicBezTo>
                  <a:cubicBezTo>
                    <a:pt x="63934" y="33383"/>
                    <a:pt x="63943" y="33430"/>
                    <a:pt x="63943" y="33478"/>
                  </a:cubicBezTo>
                  <a:cubicBezTo>
                    <a:pt x="63950" y="33575"/>
                    <a:pt x="63946" y="33699"/>
                    <a:pt x="63953" y="33831"/>
                  </a:cubicBezTo>
                  <a:cubicBezTo>
                    <a:pt x="63953" y="33863"/>
                    <a:pt x="63956" y="33894"/>
                    <a:pt x="63959" y="33929"/>
                  </a:cubicBezTo>
                  <a:lnTo>
                    <a:pt x="63962" y="33929"/>
                  </a:lnTo>
                  <a:cubicBezTo>
                    <a:pt x="64079" y="33841"/>
                    <a:pt x="64202" y="33765"/>
                    <a:pt x="64331" y="33695"/>
                  </a:cubicBezTo>
                  <a:cubicBezTo>
                    <a:pt x="64376" y="33670"/>
                    <a:pt x="64426" y="33654"/>
                    <a:pt x="64477" y="33648"/>
                  </a:cubicBezTo>
                  <a:cubicBezTo>
                    <a:pt x="64704" y="33648"/>
                    <a:pt x="64931" y="34043"/>
                    <a:pt x="65190" y="34052"/>
                  </a:cubicBezTo>
                  <a:cubicBezTo>
                    <a:pt x="65191" y="34052"/>
                    <a:pt x="65192" y="34052"/>
                    <a:pt x="65193" y="34052"/>
                  </a:cubicBezTo>
                  <a:cubicBezTo>
                    <a:pt x="65325" y="34052"/>
                    <a:pt x="65676" y="33864"/>
                    <a:pt x="65995" y="33658"/>
                  </a:cubicBezTo>
                  <a:lnTo>
                    <a:pt x="66005" y="33651"/>
                  </a:lnTo>
                  <a:cubicBezTo>
                    <a:pt x="66181" y="33547"/>
                    <a:pt x="66352" y="33433"/>
                    <a:pt x="66513" y="33307"/>
                  </a:cubicBezTo>
                  <a:cubicBezTo>
                    <a:pt x="66573" y="33250"/>
                    <a:pt x="66611" y="33209"/>
                    <a:pt x="66614" y="33184"/>
                  </a:cubicBezTo>
                  <a:cubicBezTo>
                    <a:pt x="66623" y="33146"/>
                    <a:pt x="66645" y="33108"/>
                    <a:pt x="66674" y="33077"/>
                  </a:cubicBezTo>
                  <a:cubicBezTo>
                    <a:pt x="66847" y="32840"/>
                    <a:pt x="67356" y="32347"/>
                    <a:pt x="67621" y="32067"/>
                  </a:cubicBezTo>
                  <a:cubicBezTo>
                    <a:pt x="67684" y="32000"/>
                    <a:pt x="67753" y="31924"/>
                    <a:pt x="67826" y="31842"/>
                  </a:cubicBezTo>
                  <a:cubicBezTo>
                    <a:pt x="68101" y="31533"/>
                    <a:pt x="68394" y="31157"/>
                    <a:pt x="68527" y="30851"/>
                  </a:cubicBezTo>
                  <a:cubicBezTo>
                    <a:pt x="68599" y="30678"/>
                    <a:pt x="68855" y="30390"/>
                    <a:pt x="69032" y="30176"/>
                  </a:cubicBezTo>
                  <a:cubicBezTo>
                    <a:pt x="69089" y="30109"/>
                    <a:pt x="69139" y="30043"/>
                    <a:pt x="69183" y="29970"/>
                  </a:cubicBezTo>
                  <a:cubicBezTo>
                    <a:pt x="69221" y="29911"/>
                    <a:pt x="69262" y="29854"/>
                    <a:pt x="69306" y="29800"/>
                  </a:cubicBezTo>
                  <a:cubicBezTo>
                    <a:pt x="69360" y="29727"/>
                    <a:pt x="69407" y="29655"/>
                    <a:pt x="69452" y="29576"/>
                  </a:cubicBezTo>
                  <a:cubicBezTo>
                    <a:pt x="69486" y="29513"/>
                    <a:pt x="69524" y="29437"/>
                    <a:pt x="69568" y="29339"/>
                  </a:cubicBezTo>
                  <a:cubicBezTo>
                    <a:pt x="69591" y="29295"/>
                    <a:pt x="69606" y="29248"/>
                    <a:pt x="69622" y="29197"/>
                  </a:cubicBezTo>
                  <a:cubicBezTo>
                    <a:pt x="69771" y="28701"/>
                    <a:pt x="69777" y="27777"/>
                    <a:pt x="69834" y="27710"/>
                  </a:cubicBezTo>
                  <a:cubicBezTo>
                    <a:pt x="69862" y="27669"/>
                    <a:pt x="69875" y="27622"/>
                    <a:pt x="69878" y="27575"/>
                  </a:cubicBezTo>
                  <a:cubicBezTo>
                    <a:pt x="69890" y="27492"/>
                    <a:pt x="69900" y="27398"/>
                    <a:pt x="69954" y="27325"/>
                  </a:cubicBezTo>
                  <a:cubicBezTo>
                    <a:pt x="69963" y="27313"/>
                    <a:pt x="69973" y="27300"/>
                    <a:pt x="69979" y="27284"/>
                  </a:cubicBezTo>
                  <a:cubicBezTo>
                    <a:pt x="70039" y="27170"/>
                    <a:pt x="70020" y="27025"/>
                    <a:pt x="70181" y="26886"/>
                  </a:cubicBezTo>
                  <a:cubicBezTo>
                    <a:pt x="70364" y="26732"/>
                    <a:pt x="70329" y="26596"/>
                    <a:pt x="70282" y="26476"/>
                  </a:cubicBezTo>
                  <a:cubicBezTo>
                    <a:pt x="70272" y="26448"/>
                    <a:pt x="70269" y="26419"/>
                    <a:pt x="70266" y="26391"/>
                  </a:cubicBezTo>
                  <a:cubicBezTo>
                    <a:pt x="70263" y="26337"/>
                    <a:pt x="70263" y="26280"/>
                    <a:pt x="70266" y="26227"/>
                  </a:cubicBezTo>
                  <a:cubicBezTo>
                    <a:pt x="70266" y="26135"/>
                    <a:pt x="70272" y="26050"/>
                    <a:pt x="70247" y="26009"/>
                  </a:cubicBezTo>
                  <a:cubicBezTo>
                    <a:pt x="70238" y="25993"/>
                    <a:pt x="70231" y="25974"/>
                    <a:pt x="70225" y="25955"/>
                  </a:cubicBezTo>
                  <a:cubicBezTo>
                    <a:pt x="70216" y="25920"/>
                    <a:pt x="70231" y="25886"/>
                    <a:pt x="70263" y="25867"/>
                  </a:cubicBezTo>
                  <a:cubicBezTo>
                    <a:pt x="70282" y="25851"/>
                    <a:pt x="70301" y="25838"/>
                    <a:pt x="70320" y="25826"/>
                  </a:cubicBezTo>
                  <a:cubicBezTo>
                    <a:pt x="70430" y="25763"/>
                    <a:pt x="70247" y="25598"/>
                    <a:pt x="70093" y="25526"/>
                  </a:cubicBezTo>
                  <a:cubicBezTo>
                    <a:pt x="69938" y="25450"/>
                    <a:pt x="69739" y="25387"/>
                    <a:pt x="69717" y="25213"/>
                  </a:cubicBezTo>
                  <a:cubicBezTo>
                    <a:pt x="69701" y="25071"/>
                    <a:pt x="69524" y="24907"/>
                    <a:pt x="69351" y="24857"/>
                  </a:cubicBezTo>
                  <a:cubicBezTo>
                    <a:pt x="69322" y="24849"/>
                    <a:pt x="69292" y="24846"/>
                    <a:pt x="69261" y="24846"/>
                  </a:cubicBezTo>
                  <a:cubicBezTo>
                    <a:pt x="69251" y="24846"/>
                    <a:pt x="69241" y="24846"/>
                    <a:pt x="69231" y="24847"/>
                  </a:cubicBezTo>
                  <a:cubicBezTo>
                    <a:pt x="69216" y="24848"/>
                    <a:pt x="69201" y="24848"/>
                    <a:pt x="69186" y="24848"/>
                  </a:cubicBezTo>
                  <a:cubicBezTo>
                    <a:pt x="69138" y="24848"/>
                    <a:pt x="69090" y="24844"/>
                    <a:pt x="69041" y="24834"/>
                  </a:cubicBezTo>
                  <a:cubicBezTo>
                    <a:pt x="68943" y="24823"/>
                    <a:pt x="68845" y="24807"/>
                    <a:pt x="68779" y="24807"/>
                  </a:cubicBezTo>
                  <a:cubicBezTo>
                    <a:pt x="68757" y="24807"/>
                    <a:pt x="68739" y="24809"/>
                    <a:pt x="68726" y="24812"/>
                  </a:cubicBezTo>
                  <a:cubicBezTo>
                    <a:pt x="68700" y="24816"/>
                    <a:pt x="68688" y="24844"/>
                    <a:pt x="68700" y="24863"/>
                  </a:cubicBezTo>
                  <a:cubicBezTo>
                    <a:pt x="68729" y="24942"/>
                    <a:pt x="68716" y="25018"/>
                    <a:pt x="68675" y="25052"/>
                  </a:cubicBezTo>
                  <a:cubicBezTo>
                    <a:pt x="68657" y="25070"/>
                    <a:pt x="68635" y="25079"/>
                    <a:pt x="68611" y="25079"/>
                  </a:cubicBezTo>
                  <a:cubicBezTo>
                    <a:pt x="68601" y="25079"/>
                    <a:pt x="68591" y="25077"/>
                    <a:pt x="68580" y="25074"/>
                  </a:cubicBezTo>
                  <a:cubicBezTo>
                    <a:pt x="68570" y="25071"/>
                    <a:pt x="68560" y="25069"/>
                    <a:pt x="68548" y="25069"/>
                  </a:cubicBezTo>
                  <a:cubicBezTo>
                    <a:pt x="68531" y="25069"/>
                    <a:pt x="68514" y="25073"/>
                    <a:pt x="68498" y="25081"/>
                  </a:cubicBezTo>
                  <a:cubicBezTo>
                    <a:pt x="68451" y="25106"/>
                    <a:pt x="68410" y="25169"/>
                    <a:pt x="68344" y="25270"/>
                  </a:cubicBezTo>
                  <a:lnTo>
                    <a:pt x="68315" y="25311"/>
                  </a:lnTo>
                  <a:cubicBezTo>
                    <a:pt x="68253" y="25410"/>
                    <a:pt x="68103" y="25461"/>
                    <a:pt x="68007" y="25461"/>
                  </a:cubicBezTo>
                  <a:cubicBezTo>
                    <a:pt x="67933" y="25461"/>
                    <a:pt x="67891" y="25431"/>
                    <a:pt x="67940" y="25371"/>
                  </a:cubicBezTo>
                  <a:cubicBezTo>
                    <a:pt x="67946" y="25359"/>
                    <a:pt x="67959" y="25349"/>
                    <a:pt x="67968" y="25340"/>
                  </a:cubicBezTo>
                  <a:cubicBezTo>
                    <a:pt x="68050" y="25264"/>
                    <a:pt x="68050" y="25220"/>
                    <a:pt x="68025" y="25179"/>
                  </a:cubicBezTo>
                  <a:lnTo>
                    <a:pt x="68019" y="25172"/>
                  </a:lnTo>
                  <a:cubicBezTo>
                    <a:pt x="67984" y="25122"/>
                    <a:pt x="67921" y="25074"/>
                    <a:pt x="67940" y="24977"/>
                  </a:cubicBezTo>
                  <a:cubicBezTo>
                    <a:pt x="67972" y="24833"/>
                    <a:pt x="68071" y="24690"/>
                    <a:pt x="68014" y="24690"/>
                  </a:cubicBezTo>
                  <a:cubicBezTo>
                    <a:pt x="67998" y="24690"/>
                    <a:pt x="67969" y="24702"/>
                    <a:pt x="67924" y="24727"/>
                  </a:cubicBezTo>
                  <a:cubicBezTo>
                    <a:pt x="67886" y="24749"/>
                    <a:pt x="67851" y="24778"/>
                    <a:pt x="67826" y="24809"/>
                  </a:cubicBezTo>
                  <a:cubicBezTo>
                    <a:pt x="67731" y="24920"/>
                    <a:pt x="67693" y="25062"/>
                    <a:pt x="67611" y="25131"/>
                  </a:cubicBezTo>
                  <a:cubicBezTo>
                    <a:pt x="67589" y="25150"/>
                    <a:pt x="67564" y="25163"/>
                    <a:pt x="67539" y="25169"/>
                  </a:cubicBezTo>
                  <a:lnTo>
                    <a:pt x="67507" y="25169"/>
                  </a:lnTo>
                  <a:cubicBezTo>
                    <a:pt x="67501" y="25166"/>
                    <a:pt x="67491" y="25163"/>
                    <a:pt x="67485" y="25156"/>
                  </a:cubicBezTo>
                  <a:cubicBezTo>
                    <a:pt x="67381" y="25078"/>
                    <a:pt x="67428" y="24658"/>
                    <a:pt x="67466" y="24538"/>
                  </a:cubicBezTo>
                  <a:cubicBezTo>
                    <a:pt x="67481" y="24493"/>
                    <a:pt x="67452" y="24479"/>
                    <a:pt x="67391" y="24479"/>
                  </a:cubicBezTo>
                  <a:cubicBezTo>
                    <a:pt x="67362" y="24479"/>
                    <a:pt x="67325" y="24482"/>
                    <a:pt x="67283" y="24487"/>
                  </a:cubicBezTo>
                  <a:cubicBezTo>
                    <a:pt x="67178" y="24500"/>
                    <a:pt x="67030" y="24523"/>
                    <a:pt x="66876" y="24523"/>
                  </a:cubicBezTo>
                  <a:cubicBezTo>
                    <a:pt x="66839" y="24523"/>
                    <a:pt x="66802" y="24522"/>
                    <a:pt x="66765" y="24519"/>
                  </a:cubicBezTo>
                  <a:lnTo>
                    <a:pt x="66737" y="24519"/>
                  </a:lnTo>
                  <a:cubicBezTo>
                    <a:pt x="66383" y="24481"/>
                    <a:pt x="66484" y="24222"/>
                    <a:pt x="66791" y="24061"/>
                  </a:cubicBezTo>
                  <a:cubicBezTo>
                    <a:pt x="67015" y="23944"/>
                    <a:pt x="67049" y="23827"/>
                    <a:pt x="67109" y="23749"/>
                  </a:cubicBezTo>
                  <a:cubicBezTo>
                    <a:pt x="67131" y="23717"/>
                    <a:pt x="67163" y="23692"/>
                    <a:pt x="67201" y="23676"/>
                  </a:cubicBezTo>
                  <a:cubicBezTo>
                    <a:pt x="67311" y="23632"/>
                    <a:pt x="67542" y="23487"/>
                    <a:pt x="67750" y="23360"/>
                  </a:cubicBezTo>
                  <a:cubicBezTo>
                    <a:pt x="67842" y="23307"/>
                    <a:pt x="67927" y="23253"/>
                    <a:pt x="68000" y="23212"/>
                  </a:cubicBezTo>
                  <a:cubicBezTo>
                    <a:pt x="68236" y="23073"/>
                    <a:pt x="68281" y="22918"/>
                    <a:pt x="68337" y="22764"/>
                  </a:cubicBezTo>
                  <a:cubicBezTo>
                    <a:pt x="68341" y="22757"/>
                    <a:pt x="68341" y="22751"/>
                    <a:pt x="68344" y="22748"/>
                  </a:cubicBezTo>
                  <a:cubicBezTo>
                    <a:pt x="68347" y="22745"/>
                    <a:pt x="68350" y="22738"/>
                    <a:pt x="68350" y="22735"/>
                  </a:cubicBezTo>
                  <a:lnTo>
                    <a:pt x="68350" y="22732"/>
                  </a:lnTo>
                  <a:cubicBezTo>
                    <a:pt x="68445" y="22581"/>
                    <a:pt x="68855" y="22394"/>
                    <a:pt x="69224" y="22094"/>
                  </a:cubicBezTo>
                  <a:cubicBezTo>
                    <a:pt x="69619" y="21772"/>
                    <a:pt x="69812" y="21589"/>
                    <a:pt x="69900" y="21397"/>
                  </a:cubicBezTo>
                  <a:cubicBezTo>
                    <a:pt x="69991" y="21207"/>
                    <a:pt x="70579" y="20968"/>
                    <a:pt x="70588" y="20822"/>
                  </a:cubicBezTo>
                  <a:cubicBezTo>
                    <a:pt x="70594" y="20699"/>
                    <a:pt x="71065" y="20431"/>
                    <a:pt x="71491" y="20289"/>
                  </a:cubicBezTo>
                  <a:cubicBezTo>
                    <a:pt x="71576" y="20260"/>
                    <a:pt x="71661" y="20235"/>
                    <a:pt x="71750" y="20216"/>
                  </a:cubicBezTo>
                  <a:cubicBezTo>
                    <a:pt x="71882" y="20196"/>
                    <a:pt x="72017" y="20186"/>
                    <a:pt x="72151" y="20186"/>
                  </a:cubicBezTo>
                  <a:cubicBezTo>
                    <a:pt x="72250" y="20186"/>
                    <a:pt x="72349" y="20191"/>
                    <a:pt x="72447" y="20204"/>
                  </a:cubicBezTo>
                  <a:cubicBezTo>
                    <a:pt x="72750" y="20235"/>
                    <a:pt x="73019" y="20305"/>
                    <a:pt x="73098" y="20380"/>
                  </a:cubicBezTo>
                  <a:cubicBezTo>
                    <a:pt x="73157" y="20441"/>
                    <a:pt x="73210" y="20465"/>
                    <a:pt x="73257" y="20465"/>
                  </a:cubicBezTo>
                  <a:cubicBezTo>
                    <a:pt x="73305" y="20465"/>
                    <a:pt x="73347" y="20441"/>
                    <a:pt x="73385" y="20406"/>
                  </a:cubicBezTo>
                  <a:lnTo>
                    <a:pt x="73401" y="20393"/>
                  </a:lnTo>
                  <a:cubicBezTo>
                    <a:pt x="73404" y="20387"/>
                    <a:pt x="73410" y="20380"/>
                    <a:pt x="73417" y="20374"/>
                  </a:cubicBezTo>
                  <a:cubicBezTo>
                    <a:pt x="73452" y="20335"/>
                    <a:pt x="73506" y="20321"/>
                    <a:pt x="73581" y="20321"/>
                  </a:cubicBezTo>
                  <a:cubicBezTo>
                    <a:pt x="73680" y="20321"/>
                    <a:pt x="73815" y="20345"/>
                    <a:pt x="73991" y="20365"/>
                  </a:cubicBezTo>
                  <a:cubicBezTo>
                    <a:pt x="74021" y="20368"/>
                    <a:pt x="74049" y="20370"/>
                    <a:pt x="74075" y="20370"/>
                  </a:cubicBezTo>
                  <a:cubicBezTo>
                    <a:pt x="74280" y="20370"/>
                    <a:pt x="74367" y="20270"/>
                    <a:pt x="74501" y="20270"/>
                  </a:cubicBezTo>
                  <a:cubicBezTo>
                    <a:pt x="74527" y="20270"/>
                    <a:pt x="74554" y="20274"/>
                    <a:pt x="74585" y="20282"/>
                  </a:cubicBezTo>
                  <a:cubicBezTo>
                    <a:pt x="74673" y="20309"/>
                    <a:pt x="74754" y="20331"/>
                    <a:pt x="74827" y="20331"/>
                  </a:cubicBezTo>
                  <a:cubicBezTo>
                    <a:pt x="74877" y="20331"/>
                    <a:pt x="74923" y="20321"/>
                    <a:pt x="74966" y="20295"/>
                  </a:cubicBezTo>
                  <a:cubicBezTo>
                    <a:pt x="75023" y="20254"/>
                    <a:pt x="75068" y="20200"/>
                    <a:pt x="75099" y="20137"/>
                  </a:cubicBezTo>
                  <a:cubicBezTo>
                    <a:pt x="75166" y="20005"/>
                    <a:pt x="75372" y="19958"/>
                    <a:pt x="75569" y="19958"/>
                  </a:cubicBezTo>
                  <a:cubicBezTo>
                    <a:pt x="75621" y="19958"/>
                    <a:pt x="75673" y="19961"/>
                    <a:pt x="75721" y="19967"/>
                  </a:cubicBezTo>
                  <a:cubicBezTo>
                    <a:pt x="75831" y="19979"/>
                    <a:pt x="75923" y="20005"/>
                    <a:pt x="75970" y="20036"/>
                  </a:cubicBezTo>
                  <a:cubicBezTo>
                    <a:pt x="76065" y="20106"/>
                    <a:pt x="76147" y="20194"/>
                    <a:pt x="76261" y="20194"/>
                  </a:cubicBezTo>
                  <a:cubicBezTo>
                    <a:pt x="76324" y="20191"/>
                    <a:pt x="76384" y="20169"/>
                    <a:pt x="76434" y="20131"/>
                  </a:cubicBezTo>
                  <a:cubicBezTo>
                    <a:pt x="76447" y="20122"/>
                    <a:pt x="76460" y="20115"/>
                    <a:pt x="76475" y="20109"/>
                  </a:cubicBezTo>
                  <a:cubicBezTo>
                    <a:pt x="76498" y="20098"/>
                    <a:pt x="76518" y="20093"/>
                    <a:pt x="76536" y="20093"/>
                  </a:cubicBezTo>
                  <a:cubicBezTo>
                    <a:pt x="76662" y="20093"/>
                    <a:pt x="76693" y="20327"/>
                    <a:pt x="76867" y="20349"/>
                  </a:cubicBezTo>
                  <a:cubicBezTo>
                    <a:pt x="77068" y="20376"/>
                    <a:pt x="76952" y="20543"/>
                    <a:pt x="76783" y="20543"/>
                  </a:cubicBezTo>
                  <a:cubicBezTo>
                    <a:pt x="76774" y="20543"/>
                    <a:pt x="76765" y="20542"/>
                    <a:pt x="76756" y="20541"/>
                  </a:cubicBezTo>
                  <a:lnTo>
                    <a:pt x="76753" y="20541"/>
                  </a:lnTo>
                  <a:cubicBezTo>
                    <a:pt x="76740" y="20540"/>
                    <a:pt x="76727" y="20539"/>
                    <a:pt x="76713" y="20539"/>
                  </a:cubicBezTo>
                  <a:cubicBezTo>
                    <a:pt x="76661" y="20539"/>
                    <a:pt x="76608" y="20550"/>
                    <a:pt x="76557" y="20570"/>
                  </a:cubicBezTo>
                  <a:lnTo>
                    <a:pt x="76551" y="20570"/>
                  </a:lnTo>
                  <a:cubicBezTo>
                    <a:pt x="76523" y="20579"/>
                    <a:pt x="76501" y="20595"/>
                    <a:pt x="76482" y="20617"/>
                  </a:cubicBezTo>
                  <a:cubicBezTo>
                    <a:pt x="76479" y="20620"/>
                    <a:pt x="76479" y="20623"/>
                    <a:pt x="76475" y="20623"/>
                  </a:cubicBezTo>
                  <a:cubicBezTo>
                    <a:pt x="76456" y="20661"/>
                    <a:pt x="76475" y="20702"/>
                    <a:pt x="76554" y="20750"/>
                  </a:cubicBezTo>
                  <a:cubicBezTo>
                    <a:pt x="76597" y="20772"/>
                    <a:pt x="76646" y="20785"/>
                    <a:pt x="76695" y="20785"/>
                  </a:cubicBezTo>
                  <a:cubicBezTo>
                    <a:pt x="76716" y="20785"/>
                    <a:pt x="76736" y="20783"/>
                    <a:pt x="76756" y="20778"/>
                  </a:cubicBezTo>
                  <a:cubicBezTo>
                    <a:pt x="76848" y="20756"/>
                    <a:pt x="76936" y="20724"/>
                    <a:pt x="77022" y="20687"/>
                  </a:cubicBezTo>
                  <a:cubicBezTo>
                    <a:pt x="77069" y="20668"/>
                    <a:pt x="77123" y="20655"/>
                    <a:pt x="77176" y="20655"/>
                  </a:cubicBezTo>
                  <a:cubicBezTo>
                    <a:pt x="77233" y="20662"/>
                    <a:pt x="77301" y="20669"/>
                    <a:pt x="77374" y="20669"/>
                  </a:cubicBezTo>
                  <a:cubicBezTo>
                    <a:pt x="77504" y="20669"/>
                    <a:pt x="77653" y="20647"/>
                    <a:pt x="77792" y="20567"/>
                  </a:cubicBezTo>
                  <a:cubicBezTo>
                    <a:pt x="77804" y="20560"/>
                    <a:pt x="77814" y="20554"/>
                    <a:pt x="77826" y="20548"/>
                  </a:cubicBezTo>
                  <a:cubicBezTo>
                    <a:pt x="77845" y="20535"/>
                    <a:pt x="77868" y="20526"/>
                    <a:pt x="77890" y="20516"/>
                  </a:cubicBezTo>
                  <a:cubicBezTo>
                    <a:pt x="77916" y="20507"/>
                    <a:pt x="77939" y="20503"/>
                    <a:pt x="77961" y="20503"/>
                  </a:cubicBezTo>
                  <a:cubicBezTo>
                    <a:pt x="78055" y="20503"/>
                    <a:pt x="78114" y="20574"/>
                    <a:pt x="78184" y="20574"/>
                  </a:cubicBezTo>
                  <a:cubicBezTo>
                    <a:pt x="78196" y="20574"/>
                    <a:pt x="78208" y="20572"/>
                    <a:pt x="78221" y="20567"/>
                  </a:cubicBezTo>
                  <a:cubicBezTo>
                    <a:pt x="78237" y="20560"/>
                    <a:pt x="78253" y="20551"/>
                    <a:pt x="78265" y="20538"/>
                  </a:cubicBezTo>
                  <a:cubicBezTo>
                    <a:pt x="78309" y="20503"/>
                    <a:pt x="78360" y="20475"/>
                    <a:pt x="78414" y="20456"/>
                  </a:cubicBezTo>
                  <a:cubicBezTo>
                    <a:pt x="78556" y="20408"/>
                    <a:pt x="78705" y="20383"/>
                    <a:pt x="78856" y="20383"/>
                  </a:cubicBezTo>
                  <a:cubicBezTo>
                    <a:pt x="78872" y="20383"/>
                    <a:pt x="78889" y="20383"/>
                    <a:pt x="78906" y="20384"/>
                  </a:cubicBezTo>
                  <a:cubicBezTo>
                    <a:pt x="78910" y="20384"/>
                    <a:pt x="78914" y="20384"/>
                    <a:pt x="78917" y="20384"/>
                  </a:cubicBezTo>
                  <a:cubicBezTo>
                    <a:pt x="78936" y="20384"/>
                    <a:pt x="78954" y="20378"/>
                    <a:pt x="78969" y="20368"/>
                  </a:cubicBezTo>
                  <a:cubicBezTo>
                    <a:pt x="79004" y="20330"/>
                    <a:pt x="78916" y="20229"/>
                    <a:pt x="78755" y="20200"/>
                  </a:cubicBezTo>
                  <a:cubicBezTo>
                    <a:pt x="78723" y="20194"/>
                    <a:pt x="78691" y="20191"/>
                    <a:pt x="78660" y="20191"/>
                  </a:cubicBezTo>
                  <a:cubicBezTo>
                    <a:pt x="78635" y="20191"/>
                    <a:pt x="78609" y="20191"/>
                    <a:pt x="78584" y="20188"/>
                  </a:cubicBezTo>
                  <a:cubicBezTo>
                    <a:pt x="78404" y="20159"/>
                    <a:pt x="78414" y="20030"/>
                    <a:pt x="78568" y="19752"/>
                  </a:cubicBezTo>
                  <a:cubicBezTo>
                    <a:pt x="78581" y="19727"/>
                    <a:pt x="78597" y="19699"/>
                    <a:pt x="78613" y="19670"/>
                  </a:cubicBezTo>
                  <a:cubicBezTo>
                    <a:pt x="78830" y="19298"/>
                    <a:pt x="79253" y="19096"/>
                    <a:pt x="79522" y="18865"/>
                  </a:cubicBezTo>
                  <a:cubicBezTo>
                    <a:pt x="79531" y="18856"/>
                    <a:pt x="79544" y="18849"/>
                    <a:pt x="79553" y="18840"/>
                  </a:cubicBezTo>
                  <a:cubicBezTo>
                    <a:pt x="79803" y="18647"/>
                    <a:pt x="79979" y="18742"/>
                    <a:pt x="79979" y="18600"/>
                  </a:cubicBezTo>
                  <a:cubicBezTo>
                    <a:pt x="79986" y="18499"/>
                    <a:pt x="80011" y="18398"/>
                    <a:pt x="80052" y="18306"/>
                  </a:cubicBezTo>
                  <a:cubicBezTo>
                    <a:pt x="80109" y="18164"/>
                    <a:pt x="80197" y="18038"/>
                    <a:pt x="80308" y="18032"/>
                  </a:cubicBezTo>
                  <a:cubicBezTo>
                    <a:pt x="80317" y="18031"/>
                    <a:pt x="80326" y="18031"/>
                    <a:pt x="80336" y="18031"/>
                  </a:cubicBezTo>
                  <a:cubicBezTo>
                    <a:pt x="80441" y="18031"/>
                    <a:pt x="80602" y="18049"/>
                    <a:pt x="80776" y="18049"/>
                  </a:cubicBezTo>
                  <a:cubicBezTo>
                    <a:pt x="80880" y="18049"/>
                    <a:pt x="80988" y="18042"/>
                    <a:pt x="81091" y="18022"/>
                  </a:cubicBezTo>
                  <a:cubicBezTo>
                    <a:pt x="81173" y="18006"/>
                    <a:pt x="81252" y="17981"/>
                    <a:pt x="81324" y="17943"/>
                  </a:cubicBezTo>
                  <a:cubicBezTo>
                    <a:pt x="81368" y="17915"/>
                    <a:pt x="81416" y="17899"/>
                    <a:pt x="81466" y="17890"/>
                  </a:cubicBezTo>
                  <a:cubicBezTo>
                    <a:pt x="81473" y="17889"/>
                    <a:pt x="81480" y="17888"/>
                    <a:pt x="81487" y="17888"/>
                  </a:cubicBezTo>
                  <a:cubicBezTo>
                    <a:pt x="81631" y="17888"/>
                    <a:pt x="81638" y="18081"/>
                    <a:pt x="81738" y="18117"/>
                  </a:cubicBezTo>
                  <a:cubicBezTo>
                    <a:pt x="81747" y="18119"/>
                    <a:pt x="81756" y="18121"/>
                    <a:pt x="81765" y="18121"/>
                  </a:cubicBezTo>
                  <a:cubicBezTo>
                    <a:pt x="81792" y="18121"/>
                    <a:pt x="81819" y="18111"/>
                    <a:pt x="81842" y="18095"/>
                  </a:cubicBezTo>
                  <a:cubicBezTo>
                    <a:pt x="81930" y="18043"/>
                    <a:pt x="82032" y="17926"/>
                    <a:pt x="82127" y="17926"/>
                  </a:cubicBezTo>
                  <a:cubicBezTo>
                    <a:pt x="82147" y="17926"/>
                    <a:pt x="82167" y="17931"/>
                    <a:pt x="82186" y="17943"/>
                  </a:cubicBezTo>
                  <a:cubicBezTo>
                    <a:pt x="82195" y="17950"/>
                    <a:pt x="82202" y="17956"/>
                    <a:pt x="82208" y="17965"/>
                  </a:cubicBezTo>
                  <a:cubicBezTo>
                    <a:pt x="82277" y="18066"/>
                    <a:pt x="81959" y="18275"/>
                    <a:pt x="81883" y="18518"/>
                  </a:cubicBezTo>
                  <a:cubicBezTo>
                    <a:pt x="81880" y="18534"/>
                    <a:pt x="81877" y="18546"/>
                    <a:pt x="81873" y="18559"/>
                  </a:cubicBezTo>
                  <a:cubicBezTo>
                    <a:pt x="81867" y="18581"/>
                    <a:pt x="81867" y="18606"/>
                    <a:pt x="81873" y="18632"/>
                  </a:cubicBezTo>
                  <a:cubicBezTo>
                    <a:pt x="81902" y="18748"/>
                    <a:pt x="82110" y="18695"/>
                    <a:pt x="82233" y="18755"/>
                  </a:cubicBezTo>
                  <a:cubicBezTo>
                    <a:pt x="82391" y="18827"/>
                    <a:pt x="82031" y="18938"/>
                    <a:pt x="82069" y="19010"/>
                  </a:cubicBezTo>
                  <a:cubicBezTo>
                    <a:pt x="82080" y="19031"/>
                    <a:pt x="82116" y="19046"/>
                    <a:pt x="82170" y="19046"/>
                  </a:cubicBezTo>
                  <a:cubicBezTo>
                    <a:pt x="82299" y="19046"/>
                    <a:pt x="82536" y="18963"/>
                    <a:pt x="82820" y="18679"/>
                  </a:cubicBezTo>
                  <a:cubicBezTo>
                    <a:pt x="83182" y="18317"/>
                    <a:pt x="83519" y="18192"/>
                    <a:pt x="83769" y="18192"/>
                  </a:cubicBezTo>
                  <a:cubicBezTo>
                    <a:pt x="83796" y="18192"/>
                    <a:pt x="83822" y="18193"/>
                    <a:pt x="83846" y="18196"/>
                  </a:cubicBezTo>
                  <a:cubicBezTo>
                    <a:pt x="83857" y="18197"/>
                    <a:pt x="83868" y="18198"/>
                    <a:pt x="83878" y="18198"/>
                  </a:cubicBezTo>
                  <a:cubicBezTo>
                    <a:pt x="83888" y="18198"/>
                    <a:pt x="83898" y="18197"/>
                    <a:pt x="83909" y="18196"/>
                  </a:cubicBezTo>
                  <a:cubicBezTo>
                    <a:pt x="84074" y="18171"/>
                    <a:pt x="83957" y="17931"/>
                    <a:pt x="83973" y="17593"/>
                  </a:cubicBezTo>
                  <a:cubicBezTo>
                    <a:pt x="83982" y="17429"/>
                    <a:pt x="84137" y="17315"/>
                    <a:pt x="84329" y="17249"/>
                  </a:cubicBezTo>
                  <a:cubicBezTo>
                    <a:pt x="84471" y="17200"/>
                    <a:pt x="84634" y="17176"/>
                    <a:pt x="84774" y="17176"/>
                  </a:cubicBezTo>
                  <a:cubicBezTo>
                    <a:pt x="84880" y="17176"/>
                    <a:pt x="84974" y="17190"/>
                    <a:pt x="85036" y="17217"/>
                  </a:cubicBezTo>
                  <a:cubicBezTo>
                    <a:pt x="85182" y="17280"/>
                    <a:pt x="85238" y="17337"/>
                    <a:pt x="85216" y="17366"/>
                  </a:cubicBezTo>
                  <a:cubicBezTo>
                    <a:pt x="85208" y="17377"/>
                    <a:pt x="85187" y="17383"/>
                    <a:pt x="85154" y="17383"/>
                  </a:cubicBezTo>
                  <a:cubicBezTo>
                    <a:pt x="85123" y="17383"/>
                    <a:pt x="85080" y="17378"/>
                    <a:pt x="85027" y="17366"/>
                  </a:cubicBezTo>
                  <a:cubicBezTo>
                    <a:pt x="84997" y="17358"/>
                    <a:pt x="84967" y="17354"/>
                    <a:pt x="84937" y="17354"/>
                  </a:cubicBezTo>
                  <a:cubicBezTo>
                    <a:pt x="84907" y="17354"/>
                    <a:pt x="84877" y="17358"/>
                    <a:pt x="84847" y="17366"/>
                  </a:cubicBezTo>
                  <a:cubicBezTo>
                    <a:pt x="84680" y="17416"/>
                    <a:pt x="84553" y="17596"/>
                    <a:pt x="84560" y="17830"/>
                  </a:cubicBezTo>
                  <a:cubicBezTo>
                    <a:pt x="84569" y="18142"/>
                    <a:pt x="84342" y="18243"/>
                    <a:pt x="84462" y="18360"/>
                  </a:cubicBezTo>
                  <a:cubicBezTo>
                    <a:pt x="84582" y="18477"/>
                    <a:pt x="84285" y="18508"/>
                    <a:pt x="84276" y="18635"/>
                  </a:cubicBezTo>
                  <a:cubicBezTo>
                    <a:pt x="84266" y="18764"/>
                    <a:pt x="84276" y="18865"/>
                    <a:pt x="84096" y="18919"/>
                  </a:cubicBezTo>
                  <a:cubicBezTo>
                    <a:pt x="84074" y="18925"/>
                    <a:pt x="84048" y="18931"/>
                    <a:pt x="84017" y="18938"/>
                  </a:cubicBezTo>
                  <a:cubicBezTo>
                    <a:pt x="83850" y="18976"/>
                    <a:pt x="83550" y="19023"/>
                    <a:pt x="83385" y="19127"/>
                  </a:cubicBezTo>
                  <a:cubicBezTo>
                    <a:pt x="83322" y="19165"/>
                    <a:pt x="83281" y="19216"/>
                    <a:pt x="83278" y="19276"/>
                  </a:cubicBezTo>
                  <a:cubicBezTo>
                    <a:pt x="83259" y="19512"/>
                    <a:pt x="82928" y="19541"/>
                    <a:pt x="82776" y="19834"/>
                  </a:cubicBezTo>
                  <a:cubicBezTo>
                    <a:pt x="82710" y="19957"/>
                    <a:pt x="82565" y="20058"/>
                    <a:pt x="82391" y="20181"/>
                  </a:cubicBezTo>
                  <a:cubicBezTo>
                    <a:pt x="82281" y="20257"/>
                    <a:pt x="82158" y="20339"/>
                    <a:pt x="82038" y="20443"/>
                  </a:cubicBezTo>
                  <a:cubicBezTo>
                    <a:pt x="81880" y="20570"/>
                    <a:pt x="81744" y="20721"/>
                    <a:pt x="81630" y="20889"/>
                  </a:cubicBezTo>
                  <a:cubicBezTo>
                    <a:pt x="81236" y="21473"/>
                    <a:pt x="80614" y="21473"/>
                    <a:pt x="80614" y="21583"/>
                  </a:cubicBezTo>
                  <a:cubicBezTo>
                    <a:pt x="80614" y="21602"/>
                    <a:pt x="80601" y="21618"/>
                    <a:pt x="80576" y="21630"/>
                  </a:cubicBezTo>
                  <a:cubicBezTo>
                    <a:pt x="80472" y="21690"/>
                    <a:pt x="80156" y="21687"/>
                    <a:pt x="80036" y="21703"/>
                  </a:cubicBezTo>
                  <a:cubicBezTo>
                    <a:pt x="80020" y="21703"/>
                    <a:pt x="80008" y="21709"/>
                    <a:pt x="79998" y="21722"/>
                  </a:cubicBezTo>
                  <a:cubicBezTo>
                    <a:pt x="79983" y="21754"/>
                    <a:pt x="79992" y="21810"/>
                    <a:pt x="80001" y="21889"/>
                  </a:cubicBezTo>
                  <a:cubicBezTo>
                    <a:pt x="80017" y="22031"/>
                    <a:pt x="80024" y="22240"/>
                    <a:pt x="79825" y="22451"/>
                  </a:cubicBezTo>
                  <a:cubicBezTo>
                    <a:pt x="79582" y="22716"/>
                    <a:pt x="79405" y="23038"/>
                    <a:pt x="79316" y="23386"/>
                  </a:cubicBezTo>
                  <a:cubicBezTo>
                    <a:pt x="79275" y="23543"/>
                    <a:pt x="79256" y="23708"/>
                    <a:pt x="79260" y="23872"/>
                  </a:cubicBezTo>
                  <a:cubicBezTo>
                    <a:pt x="79266" y="24393"/>
                    <a:pt x="79443" y="25895"/>
                    <a:pt x="79597" y="26160"/>
                  </a:cubicBezTo>
                  <a:cubicBezTo>
                    <a:pt x="79752" y="26425"/>
                    <a:pt x="79661" y="27076"/>
                    <a:pt x="79790" y="27215"/>
                  </a:cubicBezTo>
                  <a:cubicBezTo>
                    <a:pt x="79919" y="27350"/>
                    <a:pt x="79869" y="27578"/>
                    <a:pt x="79954" y="27660"/>
                  </a:cubicBezTo>
                  <a:cubicBezTo>
                    <a:pt x="79962" y="27667"/>
                    <a:pt x="79971" y="27671"/>
                    <a:pt x="79982" y="27671"/>
                  </a:cubicBezTo>
                  <a:cubicBezTo>
                    <a:pt x="80029" y="27671"/>
                    <a:pt x="80107" y="27601"/>
                    <a:pt x="80200" y="27508"/>
                  </a:cubicBezTo>
                  <a:cubicBezTo>
                    <a:pt x="80330" y="27379"/>
                    <a:pt x="80481" y="27205"/>
                    <a:pt x="80604" y="27104"/>
                  </a:cubicBezTo>
                  <a:cubicBezTo>
                    <a:pt x="80816" y="26924"/>
                    <a:pt x="80769" y="26855"/>
                    <a:pt x="80885" y="26766"/>
                  </a:cubicBezTo>
                  <a:cubicBezTo>
                    <a:pt x="80895" y="26760"/>
                    <a:pt x="80904" y="26751"/>
                    <a:pt x="80914" y="26744"/>
                  </a:cubicBezTo>
                  <a:cubicBezTo>
                    <a:pt x="80930" y="26735"/>
                    <a:pt x="80945" y="26722"/>
                    <a:pt x="80955" y="26706"/>
                  </a:cubicBezTo>
                  <a:cubicBezTo>
                    <a:pt x="81056" y="26561"/>
                    <a:pt x="81008" y="26214"/>
                    <a:pt x="81053" y="26113"/>
                  </a:cubicBezTo>
                  <a:cubicBezTo>
                    <a:pt x="81068" y="26085"/>
                    <a:pt x="81094" y="26056"/>
                    <a:pt x="81122" y="26040"/>
                  </a:cubicBezTo>
                  <a:cubicBezTo>
                    <a:pt x="81226" y="25971"/>
                    <a:pt x="81403" y="25920"/>
                    <a:pt x="81472" y="25829"/>
                  </a:cubicBezTo>
                  <a:cubicBezTo>
                    <a:pt x="81564" y="25712"/>
                    <a:pt x="81801" y="25785"/>
                    <a:pt x="81930" y="25737"/>
                  </a:cubicBezTo>
                  <a:cubicBezTo>
                    <a:pt x="81940" y="25734"/>
                    <a:pt x="81949" y="25728"/>
                    <a:pt x="81955" y="25722"/>
                  </a:cubicBezTo>
                  <a:cubicBezTo>
                    <a:pt x="82031" y="25652"/>
                    <a:pt x="81937" y="25418"/>
                    <a:pt x="81886" y="25257"/>
                  </a:cubicBezTo>
                  <a:cubicBezTo>
                    <a:pt x="81883" y="25245"/>
                    <a:pt x="81880" y="25229"/>
                    <a:pt x="81873" y="25220"/>
                  </a:cubicBezTo>
                  <a:cubicBezTo>
                    <a:pt x="81829" y="25043"/>
                    <a:pt x="82249" y="24806"/>
                    <a:pt x="82470" y="24648"/>
                  </a:cubicBezTo>
                  <a:cubicBezTo>
                    <a:pt x="82528" y="24608"/>
                    <a:pt x="82590" y="24595"/>
                    <a:pt x="82654" y="24595"/>
                  </a:cubicBezTo>
                  <a:cubicBezTo>
                    <a:pt x="82749" y="24595"/>
                    <a:pt x="82849" y="24622"/>
                    <a:pt x="82949" y="24622"/>
                  </a:cubicBezTo>
                  <a:cubicBezTo>
                    <a:pt x="82990" y="24622"/>
                    <a:pt x="83032" y="24617"/>
                    <a:pt x="83073" y="24604"/>
                  </a:cubicBezTo>
                  <a:cubicBezTo>
                    <a:pt x="83127" y="24588"/>
                    <a:pt x="83171" y="24560"/>
                    <a:pt x="83212" y="24522"/>
                  </a:cubicBezTo>
                  <a:cubicBezTo>
                    <a:pt x="83224" y="24509"/>
                    <a:pt x="83240" y="24497"/>
                    <a:pt x="83250" y="24484"/>
                  </a:cubicBezTo>
                  <a:cubicBezTo>
                    <a:pt x="83300" y="24427"/>
                    <a:pt x="83322" y="24355"/>
                    <a:pt x="83313" y="24282"/>
                  </a:cubicBezTo>
                  <a:cubicBezTo>
                    <a:pt x="83297" y="24127"/>
                    <a:pt x="83165" y="23988"/>
                    <a:pt x="83105" y="23910"/>
                  </a:cubicBezTo>
                  <a:cubicBezTo>
                    <a:pt x="83013" y="23793"/>
                    <a:pt x="83351" y="23215"/>
                    <a:pt x="83543" y="23161"/>
                  </a:cubicBezTo>
                  <a:cubicBezTo>
                    <a:pt x="83559" y="23155"/>
                    <a:pt x="83578" y="23152"/>
                    <a:pt x="83597" y="23152"/>
                  </a:cubicBezTo>
                  <a:cubicBezTo>
                    <a:pt x="83603" y="23152"/>
                    <a:pt x="83609" y="23151"/>
                    <a:pt x="83615" y="23151"/>
                  </a:cubicBezTo>
                  <a:cubicBezTo>
                    <a:pt x="83710" y="23151"/>
                    <a:pt x="83783" y="23200"/>
                    <a:pt x="83864" y="23200"/>
                  </a:cubicBezTo>
                  <a:cubicBezTo>
                    <a:pt x="83898" y="23200"/>
                    <a:pt x="83933" y="23192"/>
                    <a:pt x="83973" y="23168"/>
                  </a:cubicBezTo>
                  <a:cubicBezTo>
                    <a:pt x="83988" y="23158"/>
                    <a:pt x="84004" y="23146"/>
                    <a:pt x="84020" y="23133"/>
                  </a:cubicBezTo>
                  <a:cubicBezTo>
                    <a:pt x="84194" y="22974"/>
                    <a:pt x="83876" y="22722"/>
                    <a:pt x="83740" y="22722"/>
                  </a:cubicBezTo>
                  <a:cubicBezTo>
                    <a:pt x="83735" y="22722"/>
                    <a:pt x="83731" y="22722"/>
                    <a:pt x="83726" y="22723"/>
                  </a:cubicBezTo>
                  <a:cubicBezTo>
                    <a:pt x="83724" y="22723"/>
                    <a:pt x="83722" y="22723"/>
                    <a:pt x="83719" y="22723"/>
                  </a:cubicBezTo>
                  <a:cubicBezTo>
                    <a:pt x="83635" y="22723"/>
                    <a:pt x="83590" y="22502"/>
                    <a:pt x="83663" y="22293"/>
                  </a:cubicBezTo>
                  <a:cubicBezTo>
                    <a:pt x="83701" y="22186"/>
                    <a:pt x="83767" y="22094"/>
                    <a:pt x="83853" y="22025"/>
                  </a:cubicBezTo>
                  <a:cubicBezTo>
                    <a:pt x="83966" y="21940"/>
                    <a:pt x="84020" y="21880"/>
                    <a:pt x="84033" y="21836"/>
                  </a:cubicBezTo>
                  <a:cubicBezTo>
                    <a:pt x="84055" y="21760"/>
                    <a:pt x="83960" y="21731"/>
                    <a:pt x="83837" y="21697"/>
                  </a:cubicBezTo>
                  <a:cubicBezTo>
                    <a:pt x="83783" y="21682"/>
                    <a:pt x="83741" y="21677"/>
                    <a:pt x="83706" y="21677"/>
                  </a:cubicBezTo>
                  <a:cubicBezTo>
                    <a:pt x="83608" y="21677"/>
                    <a:pt x="83558" y="21718"/>
                    <a:pt x="83442" y="21725"/>
                  </a:cubicBezTo>
                  <a:cubicBezTo>
                    <a:pt x="83441" y="21725"/>
                    <a:pt x="83439" y="21725"/>
                    <a:pt x="83438" y="21725"/>
                  </a:cubicBezTo>
                  <a:cubicBezTo>
                    <a:pt x="83282" y="21725"/>
                    <a:pt x="83132" y="21400"/>
                    <a:pt x="83370" y="21084"/>
                  </a:cubicBezTo>
                  <a:cubicBezTo>
                    <a:pt x="83408" y="21031"/>
                    <a:pt x="83452" y="20980"/>
                    <a:pt x="83502" y="20936"/>
                  </a:cubicBezTo>
                  <a:cubicBezTo>
                    <a:pt x="83660" y="20791"/>
                    <a:pt x="83796" y="20759"/>
                    <a:pt x="83862" y="20620"/>
                  </a:cubicBezTo>
                  <a:cubicBezTo>
                    <a:pt x="83875" y="20592"/>
                    <a:pt x="83884" y="20563"/>
                    <a:pt x="83891" y="20535"/>
                  </a:cubicBezTo>
                  <a:cubicBezTo>
                    <a:pt x="83944" y="20270"/>
                    <a:pt x="84276" y="19894"/>
                    <a:pt x="84358" y="19755"/>
                  </a:cubicBezTo>
                  <a:cubicBezTo>
                    <a:pt x="84383" y="19714"/>
                    <a:pt x="84434" y="19695"/>
                    <a:pt x="84497" y="19695"/>
                  </a:cubicBezTo>
                  <a:cubicBezTo>
                    <a:pt x="84504" y="19695"/>
                    <a:pt x="84511" y="19695"/>
                    <a:pt x="84518" y="19695"/>
                  </a:cubicBezTo>
                  <a:cubicBezTo>
                    <a:pt x="84629" y="19695"/>
                    <a:pt x="84766" y="19731"/>
                    <a:pt x="84855" y="19731"/>
                  </a:cubicBezTo>
                  <a:cubicBezTo>
                    <a:pt x="84871" y="19731"/>
                    <a:pt x="84885" y="19730"/>
                    <a:pt x="84898" y="19727"/>
                  </a:cubicBezTo>
                  <a:cubicBezTo>
                    <a:pt x="84904" y="19725"/>
                    <a:pt x="84910" y="19725"/>
                    <a:pt x="84916" y="19725"/>
                  </a:cubicBezTo>
                  <a:cubicBezTo>
                    <a:pt x="85000" y="19725"/>
                    <a:pt x="84998" y="19875"/>
                    <a:pt x="85064" y="19875"/>
                  </a:cubicBezTo>
                  <a:cubicBezTo>
                    <a:pt x="85081" y="19875"/>
                    <a:pt x="85104" y="19865"/>
                    <a:pt x="85134" y="19837"/>
                  </a:cubicBezTo>
                  <a:cubicBezTo>
                    <a:pt x="85182" y="19793"/>
                    <a:pt x="85226" y="19743"/>
                    <a:pt x="85267" y="19689"/>
                  </a:cubicBezTo>
                  <a:cubicBezTo>
                    <a:pt x="85415" y="19503"/>
                    <a:pt x="85598" y="19244"/>
                    <a:pt x="85759" y="19244"/>
                  </a:cubicBezTo>
                  <a:cubicBezTo>
                    <a:pt x="85769" y="19244"/>
                    <a:pt x="85781" y="19244"/>
                    <a:pt x="85794" y="19247"/>
                  </a:cubicBezTo>
                  <a:cubicBezTo>
                    <a:pt x="85914" y="19276"/>
                    <a:pt x="85876" y="19462"/>
                    <a:pt x="85873" y="19629"/>
                  </a:cubicBezTo>
                  <a:cubicBezTo>
                    <a:pt x="85873" y="19667"/>
                    <a:pt x="85873" y="19705"/>
                    <a:pt x="85879" y="19743"/>
                  </a:cubicBezTo>
                  <a:cubicBezTo>
                    <a:pt x="85879" y="19758"/>
                    <a:pt x="85882" y="19771"/>
                    <a:pt x="85886" y="19784"/>
                  </a:cubicBezTo>
                  <a:cubicBezTo>
                    <a:pt x="85900" y="19833"/>
                    <a:pt x="85918" y="19855"/>
                    <a:pt x="85943" y="19855"/>
                  </a:cubicBezTo>
                  <a:cubicBezTo>
                    <a:pt x="86019" y="19855"/>
                    <a:pt x="86162" y="19659"/>
                    <a:pt x="86463" y="19455"/>
                  </a:cubicBezTo>
                  <a:cubicBezTo>
                    <a:pt x="86687" y="19302"/>
                    <a:pt x="87061" y="19243"/>
                    <a:pt x="87394" y="19243"/>
                  </a:cubicBezTo>
                  <a:cubicBezTo>
                    <a:pt x="87657" y="19243"/>
                    <a:pt x="87895" y="19280"/>
                    <a:pt x="88013" y="19335"/>
                  </a:cubicBezTo>
                  <a:cubicBezTo>
                    <a:pt x="88263" y="19457"/>
                    <a:pt x="88317" y="19733"/>
                    <a:pt x="88443" y="19733"/>
                  </a:cubicBezTo>
                  <a:cubicBezTo>
                    <a:pt x="88451" y="19733"/>
                    <a:pt x="88459" y="19732"/>
                    <a:pt x="88468" y="19730"/>
                  </a:cubicBezTo>
                  <a:cubicBezTo>
                    <a:pt x="88515" y="19724"/>
                    <a:pt x="88556" y="19692"/>
                    <a:pt x="88578" y="19645"/>
                  </a:cubicBezTo>
                  <a:cubicBezTo>
                    <a:pt x="88610" y="19572"/>
                    <a:pt x="88585" y="19468"/>
                    <a:pt x="88648" y="19408"/>
                  </a:cubicBezTo>
                  <a:cubicBezTo>
                    <a:pt x="88670" y="19386"/>
                    <a:pt x="88698" y="19370"/>
                    <a:pt x="88727" y="19364"/>
                  </a:cubicBezTo>
                  <a:cubicBezTo>
                    <a:pt x="88774" y="19348"/>
                    <a:pt x="88821" y="19332"/>
                    <a:pt x="88866" y="19313"/>
                  </a:cubicBezTo>
                  <a:cubicBezTo>
                    <a:pt x="89131" y="19187"/>
                    <a:pt x="89386" y="19036"/>
                    <a:pt x="89623" y="18862"/>
                  </a:cubicBezTo>
                  <a:cubicBezTo>
                    <a:pt x="89648" y="18843"/>
                    <a:pt x="89667" y="18830"/>
                    <a:pt x="89686" y="18818"/>
                  </a:cubicBezTo>
                  <a:cubicBezTo>
                    <a:pt x="89835" y="18720"/>
                    <a:pt x="89854" y="18742"/>
                    <a:pt x="89898" y="18710"/>
                  </a:cubicBezTo>
                  <a:cubicBezTo>
                    <a:pt x="89933" y="18682"/>
                    <a:pt x="89964" y="18650"/>
                    <a:pt x="89989" y="18616"/>
                  </a:cubicBezTo>
                  <a:cubicBezTo>
                    <a:pt x="90021" y="18575"/>
                    <a:pt x="90059" y="18540"/>
                    <a:pt x="90103" y="18515"/>
                  </a:cubicBezTo>
                  <a:cubicBezTo>
                    <a:pt x="90188" y="18464"/>
                    <a:pt x="90261" y="18467"/>
                    <a:pt x="90311" y="18429"/>
                  </a:cubicBezTo>
                  <a:cubicBezTo>
                    <a:pt x="90327" y="18414"/>
                    <a:pt x="90340" y="18398"/>
                    <a:pt x="90346" y="18376"/>
                  </a:cubicBezTo>
                  <a:cubicBezTo>
                    <a:pt x="90365" y="18319"/>
                    <a:pt x="90463" y="18246"/>
                    <a:pt x="90614" y="18171"/>
                  </a:cubicBezTo>
                  <a:cubicBezTo>
                    <a:pt x="90763" y="18098"/>
                    <a:pt x="90917" y="18038"/>
                    <a:pt x="91075" y="17991"/>
                  </a:cubicBezTo>
                  <a:lnTo>
                    <a:pt x="91091" y="17991"/>
                  </a:lnTo>
                  <a:cubicBezTo>
                    <a:pt x="91183" y="17962"/>
                    <a:pt x="91284" y="17937"/>
                    <a:pt x="91388" y="17912"/>
                  </a:cubicBezTo>
                  <a:cubicBezTo>
                    <a:pt x="91965" y="17786"/>
                    <a:pt x="92717" y="17400"/>
                    <a:pt x="92679" y="17280"/>
                  </a:cubicBezTo>
                  <a:cubicBezTo>
                    <a:pt x="92663" y="17230"/>
                    <a:pt x="92704" y="17189"/>
                    <a:pt x="92758" y="17170"/>
                  </a:cubicBezTo>
                  <a:cubicBezTo>
                    <a:pt x="92779" y="17163"/>
                    <a:pt x="92802" y="17159"/>
                    <a:pt x="92824" y="17159"/>
                  </a:cubicBezTo>
                  <a:cubicBezTo>
                    <a:pt x="92873" y="17159"/>
                    <a:pt x="92917" y="17179"/>
                    <a:pt x="92928" y="17227"/>
                  </a:cubicBezTo>
                  <a:cubicBezTo>
                    <a:pt x="92957" y="17344"/>
                    <a:pt x="93174" y="17299"/>
                    <a:pt x="93478" y="17363"/>
                  </a:cubicBezTo>
                  <a:cubicBezTo>
                    <a:pt x="93645" y="17398"/>
                    <a:pt x="93761" y="17450"/>
                    <a:pt x="93873" y="17450"/>
                  </a:cubicBezTo>
                  <a:cubicBezTo>
                    <a:pt x="93902" y="17450"/>
                    <a:pt x="93931" y="17447"/>
                    <a:pt x="93961" y="17438"/>
                  </a:cubicBezTo>
                  <a:cubicBezTo>
                    <a:pt x="94036" y="17413"/>
                    <a:pt x="94103" y="17366"/>
                    <a:pt x="94156" y="17309"/>
                  </a:cubicBezTo>
                  <a:cubicBezTo>
                    <a:pt x="94387" y="17078"/>
                    <a:pt x="94144" y="16993"/>
                    <a:pt x="94137" y="16823"/>
                  </a:cubicBezTo>
                  <a:lnTo>
                    <a:pt x="94137" y="16804"/>
                  </a:lnTo>
                  <a:cubicBezTo>
                    <a:pt x="94137" y="16797"/>
                    <a:pt x="94137" y="16791"/>
                    <a:pt x="94137" y="16788"/>
                  </a:cubicBezTo>
                  <a:cubicBezTo>
                    <a:pt x="94131" y="16712"/>
                    <a:pt x="94055" y="16636"/>
                    <a:pt x="93976" y="16558"/>
                  </a:cubicBezTo>
                  <a:cubicBezTo>
                    <a:pt x="93869" y="16450"/>
                    <a:pt x="93749" y="16343"/>
                    <a:pt x="93781" y="16239"/>
                  </a:cubicBezTo>
                  <a:cubicBezTo>
                    <a:pt x="93790" y="16182"/>
                    <a:pt x="93787" y="16125"/>
                    <a:pt x="93765" y="16075"/>
                  </a:cubicBezTo>
                  <a:cubicBezTo>
                    <a:pt x="93708" y="15904"/>
                    <a:pt x="93553" y="15693"/>
                    <a:pt x="93446" y="15636"/>
                  </a:cubicBezTo>
                  <a:cubicBezTo>
                    <a:pt x="93428" y="15626"/>
                    <a:pt x="93412" y="15620"/>
                    <a:pt x="93397" y="15620"/>
                  </a:cubicBezTo>
                  <a:cubicBezTo>
                    <a:pt x="93383" y="15620"/>
                    <a:pt x="93371" y="15625"/>
                    <a:pt x="93361" y="15636"/>
                  </a:cubicBezTo>
                  <a:cubicBezTo>
                    <a:pt x="93342" y="15652"/>
                    <a:pt x="93313" y="15664"/>
                    <a:pt x="93288" y="15664"/>
                  </a:cubicBezTo>
                  <a:cubicBezTo>
                    <a:pt x="93287" y="15664"/>
                    <a:pt x="93285" y="15664"/>
                    <a:pt x="93284" y="15664"/>
                  </a:cubicBezTo>
                  <a:cubicBezTo>
                    <a:pt x="93161" y="15664"/>
                    <a:pt x="92995" y="15524"/>
                    <a:pt x="92995" y="15405"/>
                  </a:cubicBezTo>
                  <a:cubicBezTo>
                    <a:pt x="92995" y="15292"/>
                    <a:pt x="92983" y="15161"/>
                    <a:pt x="92895" y="15161"/>
                  </a:cubicBezTo>
                  <a:cubicBezTo>
                    <a:pt x="92870" y="15161"/>
                    <a:pt x="92840" y="15171"/>
                    <a:pt x="92802" y="15194"/>
                  </a:cubicBezTo>
                  <a:cubicBezTo>
                    <a:pt x="92799" y="15197"/>
                    <a:pt x="92793" y="15200"/>
                    <a:pt x="92789" y="15200"/>
                  </a:cubicBezTo>
                  <a:cubicBezTo>
                    <a:pt x="92727" y="15233"/>
                    <a:pt x="92658" y="15251"/>
                    <a:pt x="92588" y="15251"/>
                  </a:cubicBezTo>
                  <a:cubicBezTo>
                    <a:pt x="92558" y="15251"/>
                    <a:pt x="92528" y="15248"/>
                    <a:pt x="92499" y="15241"/>
                  </a:cubicBezTo>
                  <a:cubicBezTo>
                    <a:pt x="92395" y="15219"/>
                    <a:pt x="92306" y="15165"/>
                    <a:pt x="92281" y="15083"/>
                  </a:cubicBezTo>
                  <a:cubicBezTo>
                    <a:pt x="92262" y="15027"/>
                    <a:pt x="92297" y="14976"/>
                    <a:pt x="92360" y="14935"/>
                  </a:cubicBezTo>
                  <a:lnTo>
                    <a:pt x="92366" y="14932"/>
                  </a:lnTo>
                  <a:lnTo>
                    <a:pt x="92376" y="14926"/>
                  </a:lnTo>
                  <a:cubicBezTo>
                    <a:pt x="92465" y="14886"/>
                    <a:pt x="92560" y="14866"/>
                    <a:pt x="92655" y="14866"/>
                  </a:cubicBezTo>
                  <a:cubicBezTo>
                    <a:pt x="92736" y="14866"/>
                    <a:pt x="92817" y="14881"/>
                    <a:pt x="92894" y="14910"/>
                  </a:cubicBezTo>
                  <a:cubicBezTo>
                    <a:pt x="93168" y="15017"/>
                    <a:pt x="93086" y="15128"/>
                    <a:pt x="93222" y="15210"/>
                  </a:cubicBezTo>
                  <a:cubicBezTo>
                    <a:pt x="93253" y="15229"/>
                    <a:pt x="93288" y="15238"/>
                    <a:pt x="93323" y="15244"/>
                  </a:cubicBezTo>
                  <a:cubicBezTo>
                    <a:pt x="93376" y="15252"/>
                    <a:pt x="93429" y="15256"/>
                    <a:pt x="93482" y="15256"/>
                  </a:cubicBezTo>
                  <a:cubicBezTo>
                    <a:pt x="93628" y="15256"/>
                    <a:pt x="93773" y="15227"/>
                    <a:pt x="93910" y="15172"/>
                  </a:cubicBezTo>
                  <a:lnTo>
                    <a:pt x="93929" y="15165"/>
                  </a:lnTo>
                  <a:cubicBezTo>
                    <a:pt x="94062" y="15080"/>
                    <a:pt x="94390" y="14970"/>
                    <a:pt x="94592" y="14853"/>
                  </a:cubicBezTo>
                  <a:cubicBezTo>
                    <a:pt x="92237" y="13568"/>
                    <a:pt x="89686" y="12255"/>
                    <a:pt x="86940" y="10932"/>
                  </a:cubicBezTo>
                  <a:cubicBezTo>
                    <a:pt x="86204" y="10576"/>
                    <a:pt x="85447" y="10216"/>
                    <a:pt x="84664" y="9853"/>
                  </a:cubicBezTo>
                  <a:cubicBezTo>
                    <a:pt x="84612" y="9850"/>
                    <a:pt x="84552" y="9849"/>
                    <a:pt x="84488" y="9849"/>
                  </a:cubicBezTo>
                  <a:cubicBezTo>
                    <a:pt x="84213" y="9849"/>
                    <a:pt x="83846" y="9870"/>
                    <a:pt x="83546" y="9903"/>
                  </a:cubicBezTo>
                  <a:cubicBezTo>
                    <a:pt x="83284" y="9932"/>
                    <a:pt x="83073" y="9969"/>
                    <a:pt x="83019" y="10004"/>
                  </a:cubicBezTo>
                  <a:cubicBezTo>
                    <a:pt x="82852" y="10115"/>
                    <a:pt x="82972" y="10544"/>
                    <a:pt x="82890" y="10582"/>
                  </a:cubicBezTo>
                  <a:cubicBezTo>
                    <a:pt x="82887" y="10583"/>
                    <a:pt x="82884" y="10584"/>
                    <a:pt x="82882" y="10584"/>
                  </a:cubicBezTo>
                  <a:cubicBezTo>
                    <a:pt x="82880" y="10584"/>
                    <a:pt x="82877" y="10583"/>
                    <a:pt x="82874" y="10582"/>
                  </a:cubicBezTo>
                  <a:cubicBezTo>
                    <a:pt x="82798" y="10553"/>
                    <a:pt x="82726" y="10080"/>
                    <a:pt x="82726" y="9985"/>
                  </a:cubicBezTo>
                  <a:cubicBezTo>
                    <a:pt x="82726" y="9884"/>
                    <a:pt x="82533" y="9812"/>
                    <a:pt x="82249" y="9812"/>
                  </a:cubicBezTo>
                  <a:cubicBezTo>
                    <a:pt x="82019" y="9812"/>
                    <a:pt x="81864" y="9805"/>
                    <a:pt x="81880" y="9739"/>
                  </a:cubicBezTo>
                  <a:cubicBezTo>
                    <a:pt x="81889" y="9717"/>
                    <a:pt x="81902" y="9698"/>
                    <a:pt x="81921" y="9682"/>
                  </a:cubicBezTo>
                  <a:cubicBezTo>
                    <a:pt x="81930" y="9673"/>
                    <a:pt x="81940" y="9663"/>
                    <a:pt x="81946" y="9651"/>
                  </a:cubicBezTo>
                  <a:cubicBezTo>
                    <a:pt x="82000" y="9543"/>
                    <a:pt x="81829" y="9430"/>
                    <a:pt x="82031" y="9291"/>
                  </a:cubicBezTo>
                  <a:cubicBezTo>
                    <a:pt x="82249" y="9133"/>
                    <a:pt x="81627" y="8650"/>
                    <a:pt x="81024" y="8410"/>
                  </a:cubicBezTo>
                  <a:cubicBezTo>
                    <a:pt x="80779" y="8314"/>
                    <a:pt x="80409" y="8280"/>
                    <a:pt x="80030" y="8280"/>
                  </a:cubicBezTo>
                  <a:cubicBezTo>
                    <a:pt x="79824" y="8280"/>
                    <a:pt x="79615" y="8290"/>
                    <a:pt x="79424" y="8306"/>
                  </a:cubicBezTo>
                  <a:lnTo>
                    <a:pt x="79417" y="8306"/>
                  </a:lnTo>
                  <a:lnTo>
                    <a:pt x="79342" y="8312"/>
                  </a:lnTo>
                  <a:lnTo>
                    <a:pt x="79335" y="8312"/>
                  </a:lnTo>
                  <a:cubicBezTo>
                    <a:pt x="79114" y="8331"/>
                    <a:pt x="78893" y="8366"/>
                    <a:pt x="78679" y="8420"/>
                  </a:cubicBezTo>
                  <a:cubicBezTo>
                    <a:pt x="78438" y="8492"/>
                    <a:pt x="78039" y="8501"/>
                    <a:pt x="77695" y="8501"/>
                  </a:cubicBezTo>
                  <a:cubicBezTo>
                    <a:pt x="77590" y="8501"/>
                    <a:pt x="77490" y="8500"/>
                    <a:pt x="77401" y="8500"/>
                  </a:cubicBezTo>
                  <a:cubicBezTo>
                    <a:pt x="77339" y="8500"/>
                    <a:pt x="77282" y="8500"/>
                    <a:pt x="77233" y="8502"/>
                  </a:cubicBezTo>
                  <a:cubicBezTo>
                    <a:pt x="77224" y="8502"/>
                    <a:pt x="77215" y="8502"/>
                    <a:pt x="77207" y="8502"/>
                  </a:cubicBezTo>
                  <a:cubicBezTo>
                    <a:pt x="77086" y="8502"/>
                    <a:pt x="77053" y="8480"/>
                    <a:pt x="77053" y="8445"/>
                  </a:cubicBezTo>
                  <a:cubicBezTo>
                    <a:pt x="77056" y="8410"/>
                    <a:pt x="77066" y="8375"/>
                    <a:pt x="77078" y="8344"/>
                  </a:cubicBezTo>
                  <a:cubicBezTo>
                    <a:pt x="77097" y="8296"/>
                    <a:pt x="77094" y="8243"/>
                    <a:pt x="77066" y="8199"/>
                  </a:cubicBezTo>
                  <a:cubicBezTo>
                    <a:pt x="76989" y="8071"/>
                    <a:pt x="76616" y="7925"/>
                    <a:pt x="76413" y="7925"/>
                  </a:cubicBezTo>
                  <a:cubicBezTo>
                    <a:pt x="76399" y="7925"/>
                    <a:pt x="76386" y="7926"/>
                    <a:pt x="76374" y="7927"/>
                  </a:cubicBezTo>
                  <a:cubicBezTo>
                    <a:pt x="76340" y="7930"/>
                    <a:pt x="76311" y="7946"/>
                    <a:pt x="76289" y="7971"/>
                  </a:cubicBezTo>
                  <a:cubicBezTo>
                    <a:pt x="76277" y="7993"/>
                    <a:pt x="76258" y="8009"/>
                    <a:pt x="76235" y="8022"/>
                  </a:cubicBezTo>
                  <a:cubicBezTo>
                    <a:pt x="76224" y="8027"/>
                    <a:pt x="76212" y="8030"/>
                    <a:pt x="76200" y="8030"/>
                  </a:cubicBezTo>
                  <a:cubicBezTo>
                    <a:pt x="76127" y="8030"/>
                    <a:pt x="76052" y="7941"/>
                    <a:pt x="76052" y="7870"/>
                  </a:cubicBezTo>
                  <a:cubicBezTo>
                    <a:pt x="76052" y="7788"/>
                    <a:pt x="75664" y="7634"/>
                    <a:pt x="75408" y="7611"/>
                  </a:cubicBezTo>
                  <a:cubicBezTo>
                    <a:pt x="75389" y="7609"/>
                    <a:pt x="75368" y="7607"/>
                    <a:pt x="75347" y="7607"/>
                  </a:cubicBezTo>
                  <a:cubicBezTo>
                    <a:pt x="75322" y="7607"/>
                    <a:pt x="75297" y="7609"/>
                    <a:pt x="75273" y="7615"/>
                  </a:cubicBezTo>
                  <a:cubicBezTo>
                    <a:pt x="75260" y="7618"/>
                    <a:pt x="75247" y="7618"/>
                    <a:pt x="75235" y="7618"/>
                  </a:cubicBezTo>
                  <a:cubicBezTo>
                    <a:pt x="75229" y="7618"/>
                    <a:pt x="75223" y="7618"/>
                    <a:pt x="75217" y="7618"/>
                  </a:cubicBezTo>
                  <a:cubicBezTo>
                    <a:pt x="75099" y="7618"/>
                    <a:pt x="75031" y="7529"/>
                    <a:pt x="75064" y="7466"/>
                  </a:cubicBezTo>
                  <a:cubicBezTo>
                    <a:pt x="75080" y="7435"/>
                    <a:pt x="75127" y="7409"/>
                    <a:pt x="75206" y="7409"/>
                  </a:cubicBezTo>
                  <a:cubicBezTo>
                    <a:pt x="75280" y="7409"/>
                    <a:pt x="75368" y="7414"/>
                    <a:pt x="75452" y="7414"/>
                  </a:cubicBezTo>
                  <a:cubicBezTo>
                    <a:pt x="75562" y="7414"/>
                    <a:pt x="75665" y="7406"/>
                    <a:pt x="75721" y="7368"/>
                  </a:cubicBezTo>
                  <a:cubicBezTo>
                    <a:pt x="75771" y="7334"/>
                    <a:pt x="75778" y="7274"/>
                    <a:pt x="75711" y="7173"/>
                  </a:cubicBezTo>
                  <a:cubicBezTo>
                    <a:pt x="75553" y="6934"/>
                    <a:pt x="74414" y="6830"/>
                    <a:pt x="73926" y="6830"/>
                  </a:cubicBezTo>
                  <a:cubicBezTo>
                    <a:pt x="73820" y="6830"/>
                    <a:pt x="73744" y="6835"/>
                    <a:pt x="73716" y="6844"/>
                  </a:cubicBezTo>
                  <a:cubicBezTo>
                    <a:pt x="73707" y="6847"/>
                    <a:pt x="73701" y="6851"/>
                    <a:pt x="73691" y="6857"/>
                  </a:cubicBezTo>
                  <a:cubicBezTo>
                    <a:pt x="73587" y="6923"/>
                    <a:pt x="73672" y="7103"/>
                    <a:pt x="73413" y="7387"/>
                  </a:cubicBezTo>
                  <a:cubicBezTo>
                    <a:pt x="73394" y="7406"/>
                    <a:pt x="73372" y="7425"/>
                    <a:pt x="73350" y="7447"/>
                  </a:cubicBezTo>
                  <a:cubicBezTo>
                    <a:pt x="73215" y="7576"/>
                    <a:pt x="73082" y="7623"/>
                    <a:pt x="72970" y="7623"/>
                  </a:cubicBezTo>
                  <a:cubicBezTo>
                    <a:pt x="72787" y="7623"/>
                    <a:pt x="72663" y="7496"/>
                    <a:pt x="72690" y="7394"/>
                  </a:cubicBezTo>
                  <a:cubicBezTo>
                    <a:pt x="72697" y="7378"/>
                    <a:pt x="72703" y="7362"/>
                    <a:pt x="72716" y="7353"/>
                  </a:cubicBezTo>
                  <a:cubicBezTo>
                    <a:pt x="72719" y="7346"/>
                    <a:pt x="72722" y="7343"/>
                    <a:pt x="72725" y="7340"/>
                  </a:cubicBezTo>
                  <a:cubicBezTo>
                    <a:pt x="72839" y="7233"/>
                    <a:pt x="73177" y="7236"/>
                    <a:pt x="73177" y="7091"/>
                  </a:cubicBezTo>
                  <a:cubicBezTo>
                    <a:pt x="73177" y="7087"/>
                    <a:pt x="73177" y="7081"/>
                    <a:pt x="73177" y="7078"/>
                  </a:cubicBezTo>
                  <a:cubicBezTo>
                    <a:pt x="73136" y="6933"/>
                    <a:pt x="72571" y="7015"/>
                    <a:pt x="72482" y="6882"/>
                  </a:cubicBezTo>
                  <a:cubicBezTo>
                    <a:pt x="72444" y="6835"/>
                    <a:pt x="72460" y="6762"/>
                    <a:pt x="72517" y="6737"/>
                  </a:cubicBezTo>
                  <a:cubicBezTo>
                    <a:pt x="72557" y="6710"/>
                    <a:pt x="72618" y="6695"/>
                    <a:pt x="72688" y="6695"/>
                  </a:cubicBezTo>
                  <a:cubicBezTo>
                    <a:pt x="72733" y="6695"/>
                    <a:pt x="72781" y="6701"/>
                    <a:pt x="72829" y="6715"/>
                  </a:cubicBezTo>
                  <a:cubicBezTo>
                    <a:pt x="72951" y="6751"/>
                    <a:pt x="73123" y="6778"/>
                    <a:pt x="73256" y="6778"/>
                  </a:cubicBezTo>
                  <a:cubicBezTo>
                    <a:pt x="73334" y="6778"/>
                    <a:pt x="73399" y="6769"/>
                    <a:pt x="73432" y="6746"/>
                  </a:cubicBezTo>
                  <a:cubicBezTo>
                    <a:pt x="73442" y="6740"/>
                    <a:pt x="73451" y="6731"/>
                    <a:pt x="73451" y="6718"/>
                  </a:cubicBezTo>
                  <a:cubicBezTo>
                    <a:pt x="73467" y="6639"/>
                    <a:pt x="73325" y="6611"/>
                    <a:pt x="73095" y="6573"/>
                  </a:cubicBezTo>
                  <a:lnTo>
                    <a:pt x="72975" y="6554"/>
                  </a:lnTo>
                  <a:cubicBezTo>
                    <a:pt x="72937" y="6548"/>
                    <a:pt x="72899" y="6541"/>
                    <a:pt x="72858" y="6535"/>
                  </a:cubicBezTo>
                  <a:cubicBezTo>
                    <a:pt x="72621" y="6494"/>
                    <a:pt x="72163" y="6390"/>
                    <a:pt x="71743" y="6336"/>
                  </a:cubicBezTo>
                  <a:cubicBezTo>
                    <a:pt x="71601" y="6314"/>
                    <a:pt x="71456" y="6302"/>
                    <a:pt x="71312" y="6302"/>
                  </a:cubicBezTo>
                  <a:cubicBezTo>
                    <a:pt x="71255" y="6302"/>
                    <a:pt x="71197" y="6304"/>
                    <a:pt x="71141" y="6308"/>
                  </a:cubicBezTo>
                  <a:cubicBezTo>
                    <a:pt x="71103" y="6311"/>
                    <a:pt x="71068" y="6311"/>
                    <a:pt x="71036" y="6314"/>
                  </a:cubicBezTo>
                  <a:cubicBezTo>
                    <a:pt x="71030" y="6314"/>
                    <a:pt x="71023" y="6314"/>
                    <a:pt x="71017" y="6314"/>
                  </a:cubicBezTo>
                  <a:cubicBezTo>
                    <a:pt x="70632" y="6314"/>
                    <a:pt x="70436" y="6131"/>
                    <a:pt x="70203" y="6115"/>
                  </a:cubicBezTo>
                  <a:cubicBezTo>
                    <a:pt x="70189" y="6114"/>
                    <a:pt x="70176" y="6114"/>
                    <a:pt x="70163" y="6114"/>
                  </a:cubicBezTo>
                  <a:cubicBezTo>
                    <a:pt x="70063" y="6114"/>
                    <a:pt x="70009" y="6146"/>
                    <a:pt x="69995" y="6194"/>
                  </a:cubicBezTo>
                  <a:cubicBezTo>
                    <a:pt x="69976" y="6248"/>
                    <a:pt x="70007" y="6323"/>
                    <a:pt x="70067" y="6396"/>
                  </a:cubicBezTo>
                  <a:cubicBezTo>
                    <a:pt x="70099" y="6428"/>
                    <a:pt x="70096" y="6478"/>
                    <a:pt x="70064" y="6507"/>
                  </a:cubicBezTo>
                  <a:lnTo>
                    <a:pt x="70058" y="6510"/>
                  </a:lnTo>
                  <a:lnTo>
                    <a:pt x="70051" y="6516"/>
                  </a:lnTo>
                  <a:lnTo>
                    <a:pt x="70045" y="6522"/>
                  </a:lnTo>
                  <a:lnTo>
                    <a:pt x="70039" y="6525"/>
                  </a:lnTo>
                  <a:lnTo>
                    <a:pt x="70033" y="6532"/>
                  </a:lnTo>
                  <a:lnTo>
                    <a:pt x="70023" y="6535"/>
                  </a:lnTo>
                  <a:lnTo>
                    <a:pt x="70020" y="6535"/>
                  </a:lnTo>
                  <a:cubicBezTo>
                    <a:pt x="69946" y="6577"/>
                    <a:pt x="69819" y="6601"/>
                    <a:pt x="69683" y="6601"/>
                  </a:cubicBezTo>
                  <a:cubicBezTo>
                    <a:pt x="69627" y="6601"/>
                    <a:pt x="69570" y="6597"/>
                    <a:pt x="69515" y="6589"/>
                  </a:cubicBezTo>
                  <a:cubicBezTo>
                    <a:pt x="69491" y="6585"/>
                    <a:pt x="69466" y="6583"/>
                    <a:pt x="69440" y="6583"/>
                  </a:cubicBezTo>
                  <a:cubicBezTo>
                    <a:pt x="69422" y="6583"/>
                    <a:pt x="69404" y="6584"/>
                    <a:pt x="69385" y="6585"/>
                  </a:cubicBezTo>
                  <a:cubicBezTo>
                    <a:pt x="69243" y="6592"/>
                    <a:pt x="69104" y="6642"/>
                    <a:pt x="68991" y="6728"/>
                  </a:cubicBezTo>
                  <a:cubicBezTo>
                    <a:pt x="68921" y="6784"/>
                    <a:pt x="68890" y="6857"/>
                    <a:pt x="68925" y="6933"/>
                  </a:cubicBezTo>
                  <a:cubicBezTo>
                    <a:pt x="68931" y="6948"/>
                    <a:pt x="68940" y="6961"/>
                    <a:pt x="68950" y="6974"/>
                  </a:cubicBezTo>
                  <a:cubicBezTo>
                    <a:pt x="69000" y="7037"/>
                    <a:pt x="69050" y="7058"/>
                    <a:pt x="69100" y="7058"/>
                  </a:cubicBezTo>
                  <a:cubicBezTo>
                    <a:pt x="69201" y="7058"/>
                    <a:pt x="69300" y="6970"/>
                    <a:pt x="69390" y="6970"/>
                  </a:cubicBezTo>
                  <a:cubicBezTo>
                    <a:pt x="69403" y="6970"/>
                    <a:pt x="69416" y="6972"/>
                    <a:pt x="69430" y="6977"/>
                  </a:cubicBezTo>
                  <a:cubicBezTo>
                    <a:pt x="69436" y="6980"/>
                    <a:pt x="69439" y="6980"/>
                    <a:pt x="69445" y="6983"/>
                  </a:cubicBezTo>
                  <a:cubicBezTo>
                    <a:pt x="69578" y="7050"/>
                    <a:pt x="69142" y="7185"/>
                    <a:pt x="69240" y="7286"/>
                  </a:cubicBezTo>
                  <a:cubicBezTo>
                    <a:pt x="69253" y="7299"/>
                    <a:pt x="69265" y="7305"/>
                    <a:pt x="69281" y="7312"/>
                  </a:cubicBezTo>
                  <a:cubicBezTo>
                    <a:pt x="69291" y="7318"/>
                    <a:pt x="69303" y="7324"/>
                    <a:pt x="69313" y="7330"/>
                  </a:cubicBezTo>
                  <a:cubicBezTo>
                    <a:pt x="69499" y="7435"/>
                    <a:pt x="69464" y="7630"/>
                    <a:pt x="69474" y="7731"/>
                  </a:cubicBezTo>
                  <a:cubicBezTo>
                    <a:pt x="69474" y="7741"/>
                    <a:pt x="69471" y="7750"/>
                    <a:pt x="69467" y="7757"/>
                  </a:cubicBezTo>
                  <a:cubicBezTo>
                    <a:pt x="69464" y="7760"/>
                    <a:pt x="69464" y="7766"/>
                    <a:pt x="69461" y="7769"/>
                  </a:cubicBezTo>
                  <a:lnTo>
                    <a:pt x="69458" y="7769"/>
                  </a:lnTo>
                  <a:cubicBezTo>
                    <a:pt x="69426" y="7809"/>
                    <a:pt x="69338" y="7836"/>
                    <a:pt x="69242" y="7836"/>
                  </a:cubicBezTo>
                  <a:cubicBezTo>
                    <a:pt x="69140" y="7836"/>
                    <a:pt x="69030" y="7806"/>
                    <a:pt x="68969" y="7731"/>
                  </a:cubicBezTo>
                  <a:cubicBezTo>
                    <a:pt x="68918" y="7670"/>
                    <a:pt x="68859" y="7651"/>
                    <a:pt x="68792" y="7651"/>
                  </a:cubicBezTo>
                  <a:cubicBezTo>
                    <a:pt x="68718" y="7651"/>
                    <a:pt x="68635" y="7674"/>
                    <a:pt x="68543" y="7687"/>
                  </a:cubicBezTo>
                  <a:cubicBezTo>
                    <a:pt x="68502" y="7694"/>
                    <a:pt x="68464" y="7698"/>
                    <a:pt x="68424" y="7698"/>
                  </a:cubicBezTo>
                  <a:cubicBezTo>
                    <a:pt x="68411" y="7698"/>
                    <a:pt x="68398" y="7697"/>
                    <a:pt x="68385" y="7697"/>
                  </a:cubicBezTo>
                  <a:cubicBezTo>
                    <a:pt x="68364" y="7695"/>
                    <a:pt x="68344" y="7694"/>
                    <a:pt x="68323" y="7694"/>
                  </a:cubicBezTo>
                  <a:cubicBezTo>
                    <a:pt x="68303" y="7694"/>
                    <a:pt x="68282" y="7695"/>
                    <a:pt x="68262" y="7697"/>
                  </a:cubicBezTo>
                  <a:cubicBezTo>
                    <a:pt x="68173" y="7706"/>
                    <a:pt x="68107" y="7728"/>
                    <a:pt x="68085" y="7753"/>
                  </a:cubicBezTo>
                  <a:cubicBezTo>
                    <a:pt x="68082" y="7757"/>
                    <a:pt x="68082" y="7757"/>
                    <a:pt x="68082" y="7760"/>
                  </a:cubicBezTo>
                  <a:cubicBezTo>
                    <a:pt x="68066" y="7785"/>
                    <a:pt x="68097" y="7817"/>
                    <a:pt x="68211" y="7829"/>
                  </a:cubicBezTo>
                  <a:cubicBezTo>
                    <a:pt x="68375" y="7851"/>
                    <a:pt x="68473" y="7921"/>
                    <a:pt x="68448" y="7984"/>
                  </a:cubicBezTo>
                  <a:cubicBezTo>
                    <a:pt x="68432" y="8025"/>
                    <a:pt x="68359" y="8063"/>
                    <a:pt x="68211" y="8079"/>
                  </a:cubicBezTo>
                  <a:cubicBezTo>
                    <a:pt x="68195" y="8080"/>
                    <a:pt x="68180" y="8081"/>
                    <a:pt x="68165" y="8081"/>
                  </a:cubicBezTo>
                  <a:cubicBezTo>
                    <a:pt x="67872" y="8081"/>
                    <a:pt x="67919" y="7781"/>
                    <a:pt x="67754" y="7781"/>
                  </a:cubicBezTo>
                  <a:cubicBezTo>
                    <a:pt x="67743" y="7781"/>
                    <a:pt x="67732" y="7782"/>
                    <a:pt x="67719" y="7785"/>
                  </a:cubicBezTo>
                  <a:cubicBezTo>
                    <a:pt x="67697" y="7790"/>
                    <a:pt x="67673" y="7792"/>
                    <a:pt x="67647" y="7792"/>
                  </a:cubicBezTo>
                  <a:cubicBezTo>
                    <a:pt x="67477" y="7792"/>
                    <a:pt x="67221" y="7702"/>
                    <a:pt x="67002" y="7652"/>
                  </a:cubicBezTo>
                  <a:cubicBezTo>
                    <a:pt x="66926" y="7630"/>
                    <a:pt x="66847" y="7621"/>
                    <a:pt x="66765" y="7621"/>
                  </a:cubicBezTo>
                  <a:cubicBezTo>
                    <a:pt x="66573" y="7627"/>
                    <a:pt x="66459" y="7741"/>
                    <a:pt x="66270" y="7810"/>
                  </a:cubicBezTo>
                  <a:cubicBezTo>
                    <a:pt x="66200" y="7836"/>
                    <a:pt x="66124" y="7851"/>
                    <a:pt x="66052" y="7858"/>
                  </a:cubicBezTo>
                  <a:cubicBezTo>
                    <a:pt x="66030" y="7859"/>
                    <a:pt x="66008" y="7860"/>
                    <a:pt x="65985" y="7860"/>
                  </a:cubicBezTo>
                  <a:cubicBezTo>
                    <a:pt x="65654" y="7860"/>
                    <a:pt x="65245" y="7673"/>
                    <a:pt x="65118" y="7504"/>
                  </a:cubicBezTo>
                  <a:cubicBezTo>
                    <a:pt x="65054" y="7422"/>
                    <a:pt x="65013" y="7365"/>
                    <a:pt x="64969" y="7346"/>
                  </a:cubicBezTo>
                  <a:cubicBezTo>
                    <a:pt x="64958" y="7341"/>
                    <a:pt x="64947" y="7338"/>
                    <a:pt x="64936" y="7338"/>
                  </a:cubicBezTo>
                  <a:cubicBezTo>
                    <a:pt x="64892" y="7338"/>
                    <a:pt x="64843" y="7379"/>
                    <a:pt x="64770" y="7473"/>
                  </a:cubicBezTo>
                  <a:cubicBezTo>
                    <a:pt x="64644" y="7630"/>
                    <a:pt x="64609" y="7899"/>
                    <a:pt x="64530" y="8031"/>
                  </a:cubicBezTo>
                  <a:lnTo>
                    <a:pt x="64530" y="8034"/>
                  </a:lnTo>
                  <a:cubicBezTo>
                    <a:pt x="64524" y="8044"/>
                    <a:pt x="64518" y="8053"/>
                    <a:pt x="64511" y="8063"/>
                  </a:cubicBezTo>
                  <a:cubicBezTo>
                    <a:pt x="64505" y="8069"/>
                    <a:pt x="64499" y="8075"/>
                    <a:pt x="64489" y="8082"/>
                  </a:cubicBezTo>
                  <a:lnTo>
                    <a:pt x="64486" y="8085"/>
                  </a:lnTo>
                  <a:cubicBezTo>
                    <a:pt x="64470" y="8101"/>
                    <a:pt x="64451" y="8110"/>
                    <a:pt x="64432" y="8113"/>
                  </a:cubicBezTo>
                  <a:cubicBezTo>
                    <a:pt x="64303" y="8135"/>
                    <a:pt x="64234" y="8360"/>
                    <a:pt x="64133" y="8498"/>
                  </a:cubicBezTo>
                  <a:cubicBezTo>
                    <a:pt x="64107" y="8536"/>
                    <a:pt x="64076" y="8568"/>
                    <a:pt x="64038" y="8590"/>
                  </a:cubicBezTo>
                  <a:cubicBezTo>
                    <a:pt x="64010" y="8606"/>
                    <a:pt x="63987" y="8613"/>
                    <a:pt x="63966" y="8613"/>
                  </a:cubicBezTo>
                  <a:cubicBezTo>
                    <a:pt x="63910" y="8613"/>
                    <a:pt x="63874" y="8563"/>
                    <a:pt x="63823" y="8524"/>
                  </a:cubicBezTo>
                  <a:cubicBezTo>
                    <a:pt x="63782" y="8488"/>
                    <a:pt x="63728" y="8469"/>
                    <a:pt x="63676" y="8469"/>
                  </a:cubicBezTo>
                  <a:cubicBezTo>
                    <a:pt x="63668" y="8469"/>
                    <a:pt x="63660" y="8469"/>
                    <a:pt x="63653" y="8470"/>
                  </a:cubicBezTo>
                  <a:cubicBezTo>
                    <a:pt x="63650" y="8470"/>
                    <a:pt x="63647" y="8470"/>
                    <a:pt x="63644" y="8470"/>
                  </a:cubicBezTo>
                  <a:cubicBezTo>
                    <a:pt x="63422" y="8470"/>
                    <a:pt x="62765" y="7827"/>
                    <a:pt x="62728" y="7640"/>
                  </a:cubicBezTo>
                  <a:cubicBezTo>
                    <a:pt x="62690" y="7447"/>
                    <a:pt x="62270" y="7081"/>
                    <a:pt x="62163" y="7008"/>
                  </a:cubicBezTo>
                  <a:cubicBezTo>
                    <a:pt x="62106" y="6971"/>
                    <a:pt x="62134" y="6942"/>
                    <a:pt x="62191" y="6939"/>
                  </a:cubicBezTo>
                  <a:cubicBezTo>
                    <a:pt x="62195" y="6939"/>
                    <a:pt x="62199" y="6939"/>
                    <a:pt x="62203" y="6939"/>
                  </a:cubicBezTo>
                  <a:cubicBezTo>
                    <a:pt x="62278" y="6939"/>
                    <a:pt x="62352" y="6967"/>
                    <a:pt x="62409" y="7015"/>
                  </a:cubicBezTo>
                  <a:cubicBezTo>
                    <a:pt x="62482" y="7079"/>
                    <a:pt x="62574" y="7112"/>
                    <a:pt x="62666" y="7112"/>
                  </a:cubicBezTo>
                  <a:cubicBezTo>
                    <a:pt x="62732" y="7112"/>
                    <a:pt x="62799" y="7095"/>
                    <a:pt x="62860" y="7059"/>
                  </a:cubicBezTo>
                  <a:lnTo>
                    <a:pt x="62870" y="7053"/>
                  </a:lnTo>
                  <a:cubicBezTo>
                    <a:pt x="62958" y="6990"/>
                    <a:pt x="62968" y="6813"/>
                    <a:pt x="62886" y="6712"/>
                  </a:cubicBezTo>
                  <a:cubicBezTo>
                    <a:pt x="62848" y="6668"/>
                    <a:pt x="62794" y="6642"/>
                    <a:pt x="62740" y="6642"/>
                  </a:cubicBezTo>
                  <a:cubicBezTo>
                    <a:pt x="62706" y="6642"/>
                    <a:pt x="62671" y="6633"/>
                    <a:pt x="62643" y="6620"/>
                  </a:cubicBezTo>
                  <a:cubicBezTo>
                    <a:pt x="62573" y="6585"/>
                    <a:pt x="62579" y="6519"/>
                    <a:pt x="62617" y="6466"/>
                  </a:cubicBezTo>
                  <a:cubicBezTo>
                    <a:pt x="62639" y="6431"/>
                    <a:pt x="62671" y="6406"/>
                    <a:pt x="62712" y="6393"/>
                  </a:cubicBezTo>
                  <a:cubicBezTo>
                    <a:pt x="62718" y="6390"/>
                    <a:pt x="62722" y="6387"/>
                    <a:pt x="62728" y="6380"/>
                  </a:cubicBezTo>
                  <a:cubicBezTo>
                    <a:pt x="62778" y="6311"/>
                    <a:pt x="62447" y="5998"/>
                    <a:pt x="62583" y="5964"/>
                  </a:cubicBezTo>
                  <a:cubicBezTo>
                    <a:pt x="62728" y="5926"/>
                    <a:pt x="62665" y="5771"/>
                    <a:pt x="62463" y="5743"/>
                  </a:cubicBezTo>
                  <a:cubicBezTo>
                    <a:pt x="62264" y="5717"/>
                    <a:pt x="62052" y="5553"/>
                    <a:pt x="62043" y="5449"/>
                  </a:cubicBezTo>
                  <a:cubicBezTo>
                    <a:pt x="62038" y="5396"/>
                    <a:pt x="61800" y="5361"/>
                    <a:pt x="61581" y="5361"/>
                  </a:cubicBezTo>
                  <a:cubicBezTo>
                    <a:pt x="61384" y="5361"/>
                    <a:pt x="61201" y="5390"/>
                    <a:pt x="61219" y="5459"/>
                  </a:cubicBezTo>
                  <a:cubicBezTo>
                    <a:pt x="61235" y="5524"/>
                    <a:pt x="61184" y="5552"/>
                    <a:pt x="61125" y="5552"/>
                  </a:cubicBezTo>
                  <a:cubicBezTo>
                    <a:pt x="61059" y="5552"/>
                    <a:pt x="60984" y="5517"/>
                    <a:pt x="60985" y="5462"/>
                  </a:cubicBezTo>
                  <a:cubicBezTo>
                    <a:pt x="60985" y="5455"/>
                    <a:pt x="60989" y="5446"/>
                    <a:pt x="60989" y="5440"/>
                  </a:cubicBezTo>
                  <a:cubicBezTo>
                    <a:pt x="60992" y="5436"/>
                    <a:pt x="60992" y="5433"/>
                    <a:pt x="60992" y="5430"/>
                  </a:cubicBezTo>
                  <a:cubicBezTo>
                    <a:pt x="60998" y="5395"/>
                    <a:pt x="60963" y="5373"/>
                    <a:pt x="60900" y="5358"/>
                  </a:cubicBezTo>
                  <a:cubicBezTo>
                    <a:pt x="60786" y="5332"/>
                    <a:pt x="60584" y="5323"/>
                    <a:pt x="60357" y="5269"/>
                  </a:cubicBezTo>
                  <a:cubicBezTo>
                    <a:pt x="60335" y="5263"/>
                    <a:pt x="60310" y="5256"/>
                    <a:pt x="60285" y="5250"/>
                  </a:cubicBezTo>
                  <a:cubicBezTo>
                    <a:pt x="59884" y="5140"/>
                    <a:pt x="59874" y="4856"/>
                    <a:pt x="59735" y="4837"/>
                  </a:cubicBezTo>
                  <a:cubicBezTo>
                    <a:pt x="59733" y="4836"/>
                    <a:pt x="59730" y="4836"/>
                    <a:pt x="59728" y="4836"/>
                  </a:cubicBezTo>
                  <a:cubicBezTo>
                    <a:pt x="59711" y="4836"/>
                    <a:pt x="59695" y="4845"/>
                    <a:pt x="59682" y="4856"/>
                  </a:cubicBezTo>
                  <a:cubicBezTo>
                    <a:pt x="59628" y="4912"/>
                    <a:pt x="59615" y="5067"/>
                    <a:pt x="59555" y="5127"/>
                  </a:cubicBezTo>
                  <a:cubicBezTo>
                    <a:pt x="59537" y="5145"/>
                    <a:pt x="59515" y="5154"/>
                    <a:pt x="59492" y="5154"/>
                  </a:cubicBezTo>
                  <a:cubicBezTo>
                    <a:pt x="59475" y="5154"/>
                    <a:pt x="59458" y="5149"/>
                    <a:pt x="59442" y="5140"/>
                  </a:cubicBezTo>
                  <a:cubicBezTo>
                    <a:pt x="59407" y="5123"/>
                    <a:pt x="59371" y="5115"/>
                    <a:pt x="59334" y="5115"/>
                  </a:cubicBezTo>
                  <a:cubicBezTo>
                    <a:pt x="59287" y="5115"/>
                    <a:pt x="59240" y="5129"/>
                    <a:pt x="59199" y="5155"/>
                  </a:cubicBezTo>
                  <a:cubicBezTo>
                    <a:pt x="59113" y="5212"/>
                    <a:pt x="59069" y="5326"/>
                    <a:pt x="59132" y="5459"/>
                  </a:cubicBezTo>
                  <a:cubicBezTo>
                    <a:pt x="59240" y="5695"/>
                    <a:pt x="59142" y="5733"/>
                    <a:pt x="59123" y="5926"/>
                  </a:cubicBezTo>
                  <a:cubicBezTo>
                    <a:pt x="59117" y="5986"/>
                    <a:pt x="59104" y="6020"/>
                    <a:pt x="59079" y="6036"/>
                  </a:cubicBezTo>
                  <a:cubicBezTo>
                    <a:pt x="59068" y="6042"/>
                    <a:pt x="59055" y="6045"/>
                    <a:pt x="59040" y="6045"/>
                  </a:cubicBezTo>
                  <a:cubicBezTo>
                    <a:pt x="58983" y="6045"/>
                    <a:pt x="58900" y="6006"/>
                    <a:pt x="58782" y="5964"/>
                  </a:cubicBezTo>
                  <a:lnTo>
                    <a:pt x="58757" y="5954"/>
                  </a:lnTo>
                  <a:cubicBezTo>
                    <a:pt x="58725" y="5943"/>
                    <a:pt x="58698" y="5938"/>
                    <a:pt x="58673" y="5938"/>
                  </a:cubicBezTo>
                  <a:cubicBezTo>
                    <a:pt x="58593" y="5938"/>
                    <a:pt x="58537" y="5987"/>
                    <a:pt x="58447" y="6024"/>
                  </a:cubicBezTo>
                  <a:cubicBezTo>
                    <a:pt x="58396" y="6045"/>
                    <a:pt x="58333" y="6061"/>
                    <a:pt x="58248" y="6061"/>
                  </a:cubicBezTo>
                  <a:cubicBezTo>
                    <a:pt x="58182" y="6061"/>
                    <a:pt x="58103" y="6052"/>
                    <a:pt x="58005" y="6027"/>
                  </a:cubicBezTo>
                  <a:cubicBezTo>
                    <a:pt x="57491" y="5900"/>
                    <a:pt x="57264" y="6036"/>
                    <a:pt x="57172" y="5869"/>
                  </a:cubicBezTo>
                  <a:cubicBezTo>
                    <a:pt x="57122" y="5777"/>
                    <a:pt x="57052" y="5731"/>
                    <a:pt x="56997" y="5731"/>
                  </a:cubicBezTo>
                  <a:cubicBezTo>
                    <a:pt x="56952" y="5731"/>
                    <a:pt x="56915" y="5762"/>
                    <a:pt x="56907" y="5825"/>
                  </a:cubicBezTo>
                  <a:cubicBezTo>
                    <a:pt x="56900" y="5875"/>
                    <a:pt x="56786" y="5900"/>
                    <a:pt x="56642" y="5900"/>
                  </a:cubicBezTo>
                  <a:cubicBezTo>
                    <a:pt x="56402" y="5900"/>
                    <a:pt x="56078" y="5831"/>
                    <a:pt x="56039" y="5705"/>
                  </a:cubicBezTo>
                  <a:cubicBezTo>
                    <a:pt x="56023" y="5667"/>
                    <a:pt x="56023" y="5623"/>
                    <a:pt x="56036" y="5582"/>
                  </a:cubicBezTo>
                  <a:cubicBezTo>
                    <a:pt x="56070" y="5484"/>
                    <a:pt x="56206" y="5452"/>
                    <a:pt x="56294" y="5411"/>
                  </a:cubicBezTo>
                  <a:cubicBezTo>
                    <a:pt x="56307" y="5408"/>
                    <a:pt x="56317" y="5402"/>
                    <a:pt x="56323" y="5392"/>
                  </a:cubicBezTo>
                  <a:cubicBezTo>
                    <a:pt x="56332" y="5373"/>
                    <a:pt x="56307" y="5351"/>
                    <a:pt x="56257" y="5335"/>
                  </a:cubicBezTo>
                  <a:cubicBezTo>
                    <a:pt x="56186" y="5314"/>
                    <a:pt x="56065" y="5298"/>
                    <a:pt x="55908" y="5298"/>
                  </a:cubicBezTo>
                  <a:cubicBezTo>
                    <a:pt x="55855" y="5298"/>
                    <a:pt x="55799" y="5300"/>
                    <a:pt x="55739" y="5304"/>
                  </a:cubicBezTo>
                  <a:cubicBezTo>
                    <a:pt x="55719" y="5305"/>
                    <a:pt x="55699" y="5305"/>
                    <a:pt x="55679" y="5305"/>
                  </a:cubicBezTo>
                  <a:cubicBezTo>
                    <a:pt x="55560" y="5305"/>
                    <a:pt x="55442" y="5289"/>
                    <a:pt x="55328" y="5256"/>
                  </a:cubicBezTo>
                  <a:cubicBezTo>
                    <a:pt x="55124" y="5202"/>
                    <a:pt x="54936" y="5124"/>
                    <a:pt x="54706" y="5124"/>
                  </a:cubicBezTo>
                  <a:cubicBezTo>
                    <a:pt x="54669" y="5124"/>
                    <a:pt x="54632" y="5126"/>
                    <a:pt x="54593" y="5130"/>
                  </a:cubicBezTo>
                  <a:cubicBezTo>
                    <a:pt x="54391" y="5149"/>
                    <a:pt x="54072" y="5181"/>
                    <a:pt x="53779" y="5215"/>
                  </a:cubicBezTo>
                  <a:cubicBezTo>
                    <a:pt x="53431" y="5253"/>
                    <a:pt x="53112" y="5298"/>
                    <a:pt x="53037" y="5332"/>
                  </a:cubicBezTo>
                  <a:cubicBezTo>
                    <a:pt x="52901" y="5395"/>
                    <a:pt x="53166" y="5645"/>
                    <a:pt x="52955" y="5664"/>
                  </a:cubicBezTo>
                  <a:cubicBezTo>
                    <a:pt x="52933" y="5664"/>
                    <a:pt x="52914" y="5661"/>
                    <a:pt x="52895" y="5651"/>
                  </a:cubicBezTo>
                  <a:cubicBezTo>
                    <a:pt x="52775" y="5588"/>
                    <a:pt x="52885" y="5238"/>
                    <a:pt x="52854" y="5058"/>
                  </a:cubicBezTo>
                  <a:cubicBezTo>
                    <a:pt x="52834" y="4943"/>
                    <a:pt x="52722" y="4885"/>
                    <a:pt x="52636" y="4885"/>
                  </a:cubicBezTo>
                  <a:cubicBezTo>
                    <a:pt x="52627" y="4885"/>
                    <a:pt x="52619" y="4886"/>
                    <a:pt x="52611" y="4887"/>
                  </a:cubicBezTo>
                  <a:cubicBezTo>
                    <a:pt x="52609" y="4887"/>
                    <a:pt x="52608" y="4887"/>
                    <a:pt x="52606" y="4887"/>
                  </a:cubicBezTo>
                  <a:cubicBezTo>
                    <a:pt x="52558" y="4887"/>
                    <a:pt x="52526" y="4939"/>
                    <a:pt x="52544" y="4985"/>
                  </a:cubicBezTo>
                  <a:cubicBezTo>
                    <a:pt x="52557" y="5029"/>
                    <a:pt x="52522" y="5064"/>
                    <a:pt x="52462" y="5089"/>
                  </a:cubicBezTo>
                  <a:cubicBezTo>
                    <a:pt x="52389" y="5123"/>
                    <a:pt x="52277" y="5141"/>
                    <a:pt x="52171" y="5141"/>
                  </a:cubicBezTo>
                  <a:cubicBezTo>
                    <a:pt x="52058" y="5141"/>
                    <a:pt x="51951" y="5120"/>
                    <a:pt x="51900" y="5077"/>
                  </a:cubicBezTo>
                  <a:cubicBezTo>
                    <a:pt x="51695" y="4900"/>
                    <a:pt x="51449" y="4774"/>
                    <a:pt x="51187" y="4710"/>
                  </a:cubicBezTo>
                  <a:cubicBezTo>
                    <a:pt x="51147" y="4702"/>
                    <a:pt x="51106" y="4697"/>
                    <a:pt x="51066" y="4697"/>
                  </a:cubicBezTo>
                  <a:cubicBezTo>
                    <a:pt x="51004" y="4697"/>
                    <a:pt x="50944" y="4707"/>
                    <a:pt x="50887" y="4726"/>
                  </a:cubicBezTo>
                  <a:cubicBezTo>
                    <a:pt x="50628" y="4811"/>
                    <a:pt x="50420" y="5032"/>
                    <a:pt x="50492" y="5111"/>
                  </a:cubicBezTo>
                  <a:cubicBezTo>
                    <a:pt x="50593" y="5222"/>
                    <a:pt x="50859" y="5140"/>
                    <a:pt x="50868" y="5212"/>
                  </a:cubicBezTo>
                  <a:cubicBezTo>
                    <a:pt x="50881" y="5326"/>
                    <a:pt x="50461" y="5323"/>
                    <a:pt x="50240" y="5364"/>
                  </a:cubicBezTo>
                  <a:lnTo>
                    <a:pt x="50227" y="5364"/>
                  </a:lnTo>
                  <a:cubicBezTo>
                    <a:pt x="50192" y="5367"/>
                    <a:pt x="50158" y="5380"/>
                    <a:pt x="50126" y="5399"/>
                  </a:cubicBezTo>
                  <a:lnTo>
                    <a:pt x="50123" y="5399"/>
                  </a:lnTo>
                  <a:cubicBezTo>
                    <a:pt x="50120" y="5402"/>
                    <a:pt x="50120" y="5405"/>
                    <a:pt x="50117" y="5408"/>
                  </a:cubicBezTo>
                  <a:cubicBezTo>
                    <a:pt x="50110" y="5411"/>
                    <a:pt x="50107" y="5421"/>
                    <a:pt x="50107" y="5427"/>
                  </a:cubicBezTo>
                  <a:cubicBezTo>
                    <a:pt x="50107" y="5443"/>
                    <a:pt x="50101" y="5459"/>
                    <a:pt x="50088" y="5468"/>
                  </a:cubicBezTo>
                  <a:cubicBezTo>
                    <a:pt x="49978" y="5591"/>
                    <a:pt x="49362" y="5736"/>
                    <a:pt x="49163" y="5762"/>
                  </a:cubicBezTo>
                  <a:cubicBezTo>
                    <a:pt x="48560" y="5837"/>
                    <a:pt x="48431" y="5834"/>
                    <a:pt x="48147" y="6071"/>
                  </a:cubicBezTo>
                  <a:cubicBezTo>
                    <a:pt x="48090" y="6119"/>
                    <a:pt x="48053" y="6140"/>
                    <a:pt x="48033" y="6140"/>
                  </a:cubicBezTo>
                  <a:cubicBezTo>
                    <a:pt x="47952" y="6140"/>
                    <a:pt x="48128" y="5818"/>
                    <a:pt x="48305" y="5642"/>
                  </a:cubicBezTo>
                  <a:cubicBezTo>
                    <a:pt x="48352" y="5591"/>
                    <a:pt x="48409" y="5553"/>
                    <a:pt x="48472" y="5522"/>
                  </a:cubicBezTo>
                  <a:cubicBezTo>
                    <a:pt x="48535" y="5496"/>
                    <a:pt x="48602" y="5474"/>
                    <a:pt x="48668" y="5462"/>
                  </a:cubicBezTo>
                  <a:cubicBezTo>
                    <a:pt x="48753" y="5436"/>
                    <a:pt x="48826" y="5411"/>
                    <a:pt x="48882" y="5339"/>
                  </a:cubicBezTo>
                  <a:cubicBezTo>
                    <a:pt x="48930" y="5272"/>
                    <a:pt x="48999" y="5225"/>
                    <a:pt x="49078" y="5203"/>
                  </a:cubicBezTo>
                  <a:cubicBezTo>
                    <a:pt x="49198" y="5165"/>
                    <a:pt x="49356" y="5159"/>
                    <a:pt x="49561" y="5124"/>
                  </a:cubicBezTo>
                  <a:cubicBezTo>
                    <a:pt x="49631" y="5114"/>
                    <a:pt x="49700" y="5092"/>
                    <a:pt x="49760" y="5061"/>
                  </a:cubicBezTo>
                  <a:cubicBezTo>
                    <a:pt x="49880" y="4994"/>
                    <a:pt x="49915" y="4903"/>
                    <a:pt x="49987" y="4840"/>
                  </a:cubicBezTo>
                  <a:cubicBezTo>
                    <a:pt x="50006" y="4821"/>
                    <a:pt x="50028" y="4805"/>
                    <a:pt x="50054" y="4796"/>
                  </a:cubicBezTo>
                  <a:cubicBezTo>
                    <a:pt x="50221" y="4720"/>
                    <a:pt x="50622" y="4568"/>
                    <a:pt x="50694" y="4401"/>
                  </a:cubicBezTo>
                  <a:cubicBezTo>
                    <a:pt x="50713" y="4360"/>
                    <a:pt x="50773" y="4316"/>
                    <a:pt x="50862" y="4268"/>
                  </a:cubicBezTo>
                  <a:cubicBezTo>
                    <a:pt x="51125" y="4123"/>
                    <a:pt x="51612" y="3972"/>
                    <a:pt x="51747" y="3972"/>
                  </a:cubicBezTo>
                  <a:cubicBezTo>
                    <a:pt x="51750" y="3972"/>
                    <a:pt x="51753" y="3972"/>
                    <a:pt x="51755" y="3972"/>
                  </a:cubicBezTo>
                  <a:cubicBezTo>
                    <a:pt x="51757" y="3972"/>
                    <a:pt x="51760" y="3972"/>
                    <a:pt x="51762" y="3972"/>
                  </a:cubicBezTo>
                  <a:cubicBezTo>
                    <a:pt x="51923" y="3972"/>
                    <a:pt x="51958" y="3643"/>
                    <a:pt x="52049" y="3643"/>
                  </a:cubicBezTo>
                  <a:cubicBezTo>
                    <a:pt x="52140" y="3643"/>
                    <a:pt x="52617" y="3432"/>
                    <a:pt x="52800" y="3350"/>
                  </a:cubicBezTo>
                  <a:cubicBezTo>
                    <a:pt x="52951" y="3280"/>
                    <a:pt x="53059" y="3141"/>
                    <a:pt x="53084" y="2974"/>
                  </a:cubicBezTo>
                  <a:cubicBezTo>
                    <a:pt x="53094" y="2857"/>
                    <a:pt x="52835" y="2873"/>
                    <a:pt x="52806" y="2763"/>
                  </a:cubicBezTo>
                  <a:cubicBezTo>
                    <a:pt x="52797" y="2725"/>
                    <a:pt x="52809" y="2709"/>
                    <a:pt x="52841" y="2700"/>
                  </a:cubicBezTo>
                  <a:cubicBezTo>
                    <a:pt x="52869" y="2693"/>
                    <a:pt x="52929" y="2693"/>
                    <a:pt x="52999" y="2684"/>
                  </a:cubicBezTo>
                  <a:cubicBezTo>
                    <a:pt x="53037" y="2677"/>
                    <a:pt x="53078" y="2668"/>
                    <a:pt x="53116" y="2652"/>
                  </a:cubicBezTo>
                  <a:cubicBezTo>
                    <a:pt x="53150" y="2643"/>
                    <a:pt x="53179" y="2617"/>
                    <a:pt x="53191" y="2586"/>
                  </a:cubicBezTo>
                  <a:cubicBezTo>
                    <a:pt x="53195" y="2576"/>
                    <a:pt x="53195" y="2570"/>
                    <a:pt x="53198" y="2561"/>
                  </a:cubicBezTo>
                  <a:cubicBezTo>
                    <a:pt x="53198" y="2561"/>
                    <a:pt x="53198" y="2561"/>
                    <a:pt x="53198" y="2557"/>
                  </a:cubicBezTo>
                  <a:cubicBezTo>
                    <a:pt x="53198" y="2551"/>
                    <a:pt x="53198" y="2542"/>
                    <a:pt x="53198" y="2535"/>
                  </a:cubicBezTo>
                  <a:cubicBezTo>
                    <a:pt x="53198" y="2535"/>
                    <a:pt x="53198" y="2532"/>
                    <a:pt x="53198" y="2532"/>
                  </a:cubicBezTo>
                  <a:cubicBezTo>
                    <a:pt x="53195" y="2523"/>
                    <a:pt x="53195" y="2516"/>
                    <a:pt x="53191" y="2510"/>
                  </a:cubicBezTo>
                  <a:lnTo>
                    <a:pt x="53191" y="2504"/>
                  </a:lnTo>
                  <a:cubicBezTo>
                    <a:pt x="53191" y="2504"/>
                    <a:pt x="53185" y="2491"/>
                    <a:pt x="53182" y="2485"/>
                  </a:cubicBezTo>
                  <a:cubicBezTo>
                    <a:pt x="53180" y="2479"/>
                    <a:pt x="53179" y="2478"/>
                    <a:pt x="53179" y="2478"/>
                  </a:cubicBezTo>
                  <a:cubicBezTo>
                    <a:pt x="53179" y="2478"/>
                    <a:pt x="53179" y="2479"/>
                    <a:pt x="53179" y="2479"/>
                  </a:cubicBezTo>
                  <a:cubicBezTo>
                    <a:pt x="53176" y="2475"/>
                    <a:pt x="53169" y="2466"/>
                    <a:pt x="53166" y="2460"/>
                  </a:cubicBezTo>
                  <a:lnTo>
                    <a:pt x="53163" y="2453"/>
                  </a:lnTo>
                  <a:cubicBezTo>
                    <a:pt x="53157" y="2447"/>
                    <a:pt x="53150" y="2441"/>
                    <a:pt x="53147" y="2434"/>
                  </a:cubicBezTo>
                  <a:lnTo>
                    <a:pt x="53141" y="2431"/>
                  </a:lnTo>
                  <a:cubicBezTo>
                    <a:pt x="53135" y="2425"/>
                    <a:pt x="53128" y="2419"/>
                    <a:pt x="53122" y="2412"/>
                  </a:cubicBezTo>
                  <a:lnTo>
                    <a:pt x="53119" y="2409"/>
                  </a:lnTo>
                  <a:cubicBezTo>
                    <a:pt x="53109" y="2403"/>
                    <a:pt x="53103" y="2400"/>
                    <a:pt x="53097" y="2393"/>
                  </a:cubicBezTo>
                  <a:lnTo>
                    <a:pt x="53094" y="2393"/>
                  </a:lnTo>
                  <a:cubicBezTo>
                    <a:pt x="53067" y="2375"/>
                    <a:pt x="53035" y="2367"/>
                    <a:pt x="53003" y="2367"/>
                  </a:cubicBezTo>
                  <a:cubicBezTo>
                    <a:pt x="52990" y="2367"/>
                    <a:pt x="52977" y="2368"/>
                    <a:pt x="52964" y="2371"/>
                  </a:cubicBezTo>
                  <a:cubicBezTo>
                    <a:pt x="52947" y="2376"/>
                    <a:pt x="52934" y="2379"/>
                    <a:pt x="52926" y="2379"/>
                  </a:cubicBezTo>
                  <a:cubicBezTo>
                    <a:pt x="52854" y="2379"/>
                    <a:pt x="53031" y="2218"/>
                    <a:pt x="52910" y="2071"/>
                  </a:cubicBezTo>
                  <a:cubicBezTo>
                    <a:pt x="52874" y="2028"/>
                    <a:pt x="52828" y="2014"/>
                    <a:pt x="52780" y="2014"/>
                  </a:cubicBezTo>
                  <a:cubicBezTo>
                    <a:pt x="52740" y="2014"/>
                    <a:pt x="52699" y="2024"/>
                    <a:pt x="52661" y="2033"/>
                  </a:cubicBezTo>
                  <a:cubicBezTo>
                    <a:pt x="52626" y="2046"/>
                    <a:pt x="52592" y="2052"/>
                    <a:pt x="52557" y="2059"/>
                  </a:cubicBezTo>
                  <a:lnTo>
                    <a:pt x="52547" y="2059"/>
                  </a:lnTo>
                  <a:cubicBezTo>
                    <a:pt x="52519" y="2059"/>
                    <a:pt x="52503" y="2040"/>
                    <a:pt x="52506" y="1996"/>
                  </a:cubicBezTo>
                  <a:cubicBezTo>
                    <a:pt x="52519" y="1822"/>
                    <a:pt x="52491" y="1601"/>
                    <a:pt x="52380" y="1494"/>
                  </a:cubicBezTo>
                  <a:cubicBezTo>
                    <a:pt x="52362" y="1475"/>
                    <a:pt x="52341" y="1468"/>
                    <a:pt x="52318" y="1468"/>
                  </a:cubicBezTo>
                  <a:cubicBezTo>
                    <a:pt x="52252" y="1468"/>
                    <a:pt x="52167" y="1531"/>
                    <a:pt x="52071" y="1557"/>
                  </a:cubicBezTo>
                  <a:lnTo>
                    <a:pt x="52064" y="1557"/>
                  </a:lnTo>
                  <a:lnTo>
                    <a:pt x="52055" y="1560"/>
                  </a:lnTo>
                  <a:lnTo>
                    <a:pt x="52027" y="1560"/>
                  </a:lnTo>
                  <a:cubicBezTo>
                    <a:pt x="52015" y="1562"/>
                    <a:pt x="52004" y="1562"/>
                    <a:pt x="51993" y="1562"/>
                  </a:cubicBezTo>
                  <a:cubicBezTo>
                    <a:pt x="51937" y="1562"/>
                    <a:pt x="51882" y="1543"/>
                    <a:pt x="51840" y="1506"/>
                  </a:cubicBezTo>
                  <a:cubicBezTo>
                    <a:pt x="51752" y="1440"/>
                    <a:pt x="51600" y="1383"/>
                    <a:pt x="51446" y="1342"/>
                  </a:cubicBezTo>
                  <a:cubicBezTo>
                    <a:pt x="51284" y="1299"/>
                    <a:pt x="51121" y="1274"/>
                    <a:pt x="51026" y="1274"/>
                  </a:cubicBezTo>
                  <a:cubicBezTo>
                    <a:pt x="50989" y="1274"/>
                    <a:pt x="50962" y="1277"/>
                    <a:pt x="50950" y="1285"/>
                  </a:cubicBezTo>
                  <a:cubicBezTo>
                    <a:pt x="50947" y="1288"/>
                    <a:pt x="50944" y="1292"/>
                    <a:pt x="50944" y="1298"/>
                  </a:cubicBezTo>
                  <a:cubicBezTo>
                    <a:pt x="50944" y="1301"/>
                    <a:pt x="50941" y="1304"/>
                    <a:pt x="50941" y="1307"/>
                  </a:cubicBezTo>
                  <a:cubicBezTo>
                    <a:pt x="50936" y="1313"/>
                    <a:pt x="50927" y="1315"/>
                    <a:pt x="50916" y="1315"/>
                  </a:cubicBezTo>
                  <a:cubicBezTo>
                    <a:pt x="50875" y="1315"/>
                    <a:pt x="50797" y="1285"/>
                    <a:pt x="50723" y="1263"/>
                  </a:cubicBezTo>
                  <a:cubicBezTo>
                    <a:pt x="50689" y="1250"/>
                    <a:pt x="50652" y="1244"/>
                    <a:pt x="50615" y="1244"/>
                  </a:cubicBezTo>
                  <a:cubicBezTo>
                    <a:pt x="50608" y="1244"/>
                    <a:pt x="50601" y="1244"/>
                    <a:pt x="50593" y="1244"/>
                  </a:cubicBezTo>
                  <a:cubicBezTo>
                    <a:pt x="50581" y="1244"/>
                    <a:pt x="50571" y="1251"/>
                    <a:pt x="50562" y="1260"/>
                  </a:cubicBezTo>
                  <a:cubicBezTo>
                    <a:pt x="50527" y="1298"/>
                    <a:pt x="50363" y="1315"/>
                    <a:pt x="50192" y="1315"/>
                  </a:cubicBezTo>
                  <a:cubicBezTo>
                    <a:pt x="50039" y="1315"/>
                    <a:pt x="49879" y="1301"/>
                    <a:pt x="49801" y="1279"/>
                  </a:cubicBezTo>
                  <a:cubicBezTo>
                    <a:pt x="49775" y="1272"/>
                    <a:pt x="49747" y="1268"/>
                    <a:pt x="49719" y="1268"/>
                  </a:cubicBezTo>
                  <a:cubicBezTo>
                    <a:pt x="49570" y="1268"/>
                    <a:pt x="49405" y="1368"/>
                    <a:pt x="49397" y="1506"/>
                  </a:cubicBezTo>
                  <a:cubicBezTo>
                    <a:pt x="49394" y="1528"/>
                    <a:pt x="49384" y="1547"/>
                    <a:pt x="49365" y="1560"/>
                  </a:cubicBezTo>
                  <a:lnTo>
                    <a:pt x="49359" y="1563"/>
                  </a:lnTo>
                  <a:lnTo>
                    <a:pt x="49350" y="1569"/>
                  </a:lnTo>
                  <a:lnTo>
                    <a:pt x="49346" y="1573"/>
                  </a:lnTo>
                  <a:cubicBezTo>
                    <a:pt x="49281" y="1605"/>
                    <a:pt x="49161" y="1616"/>
                    <a:pt x="49036" y="1616"/>
                  </a:cubicBezTo>
                  <a:cubicBezTo>
                    <a:pt x="48861" y="1616"/>
                    <a:pt x="48676" y="1595"/>
                    <a:pt x="48617" y="1582"/>
                  </a:cubicBezTo>
                  <a:cubicBezTo>
                    <a:pt x="48602" y="1576"/>
                    <a:pt x="48598" y="1563"/>
                    <a:pt x="48608" y="1541"/>
                  </a:cubicBezTo>
                  <a:cubicBezTo>
                    <a:pt x="48636" y="1491"/>
                    <a:pt x="48674" y="1443"/>
                    <a:pt x="48715" y="1399"/>
                  </a:cubicBezTo>
                  <a:cubicBezTo>
                    <a:pt x="48851" y="1251"/>
                    <a:pt x="49062" y="1058"/>
                    <a:pt x="49066" y="1004"/>
                  </a:cubicBezTo>
                  <a:cubicBezTo>
                    <a:pt x="49066" y="976"/>
                    <a:pt x="48948" y="969"/>
                    <a:pt x="48794" y="969"/>
                  </a:cubicBezTo>
                  <a:cubicBezTo>
                    <a:pt x="48671" y="969"/>
                    <a:pt x="48526" y="973"/>
                    <a:pt x="48396" y="973"/>
                  </a:cubicBezTo>
                  <a:cubicBezTo>
                    <a:pt x="48220" y="973"/>
                    <a:pt x="48072" y="966"/>
                    <a:pt x="48052" y="932"/>
                  </a:cubicBezTo>
                  <a:cubicBezTo>
                    <a:pt x="48003" y="852"/>
                    <a:pt x="47642" y="823"/>
                    <a:pt x="47412" y="823"/>
                  </a:cubicBezTo>
                  <a:cubicBezTo>
                    <a:pt x="47378" y="823"/>
                    <a:pt x="47347" y="823"/>
                    <a:pt x="47320" y="824"/>
                  </a:cubicBezTo>
                  <a:cubicBezTo>
                    <a:pt x="47250" y="824"/>
                    <a:pt x="47225" y="824"/>
                    <a:pt x="47228" y="812"/>
                  </a:cubicBezTo>
                  <a:cubicBezTo>
                    <a:pt x="47231" y="796"/>
                    <a:pt x="47367" y="761"/>
                    <a:pt x="47503" y="749"/>
                  </a:cubicBezTo>
                  <a:cubicBezTo>
                    <a:pt x="47692" y="730"/>
                    <a:pt x="47869" y="566"/>
                    <a:pt x="48077" y="531"/>
                  </a:cubicBezTo>
                  <a:cubicBezTo>
                    <a:pt x="48119" y="525"/>
                    <a:pt x="48156" y="512"/>
                    <a:pt x="48191" y="496"/>
                  </a:cubicBezTo>
                  <a:cubicBezTo>
                    <a:pt x="48264" y="452"/>
                    <a:pt x="48220" y="389"/>
                    <a:pt x="48153" y="291"/>
                  </a:cubicBezTo>
                  <a:cubicBezTo>
                    <a:pt x="48062" y="165"/>
                    <a:pt x="47841" y="228"/>
                    <a:pt x="47629" y="165"/>
                  </a:cubicBezTo>
                  <a:cubicBezTo>
                    <a:pt x="47487" y="120"/>
                    <a:pt x="47320" y="64"/>
                    <a:pt x="47172" y="29"/>
                  </a:cubicBezTo>
                  <a:cubicBezTo>
                    <a:pt x="47108" y="13"/>
                    <a:pt x="47045" y="4"/>
                    <a:pt x="4698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</a:t>
              </a: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4825706" y="4573052"/>
              <a:ext cx="74241" cy="31872"/>
            </a:xfrm>
            <a:custGeom>
              <a:rect b="b" l="l" r="r" t="t"/>
              <a:pathLst>
                <a:path extrusionOk="0" h="835" w="1945">
                  <a:moveTo>
                    <a:pt x="1077" y="1"/>
                  </a:moveTo>
                  <a:cubicBezTo>
                    <a:pt x="1010" y="1"/>
                    <a:pt x="932" y="12"/>
                    <a:pt x="859" y="18"/>
                  </a:cubicBezTo>
                  <a:cubicBezTo>
                    <a:pt x="897" y="40"/>
                    <a:pt x="932" y="75"/>
                    <a:pt x="954" y="112"/>
                  </a:cubicBezTo>
                  <a:cubicBezTo>
                    <a:pt x="969" y="138"/>
                    <a:pt x="966" y="169"/>
                    <a:pt x="947" y="191"/>
                  </a:cubicBezTo>
                  <a:cubicBezTo>
                    <a:pt x="906" y="242"/>
                    <a:pt x="805" y="277"/>
                    <a:pt x="755" y="324"/>
                  </a:cubicBezTo>
                  <a:cubicBezTo>
                    <a:pt x="723" y="359"/>
                    <a:pt x="714" y="397"/>
                    <a:pt x="752" y="450"/>
                  </a:cubicBezTo>
                  <a:cubicBezTo>
                    <a:pt x="783" y="494"/>
                    <a:pt x="780" y="526"/>
                    <a:pt x="761" y="548"/>
                  </a:cubicBezTo>
                  <a:cubicBezTo>
                    <a:pt x="738" y="572"/>
                    <a:pt x="695" y="585"/>
                    <a:pt x="647" y="585"/>
                  </a:cubicBezTo>
                  <a:cubicBezTo>
                    <a:pt x="559" y="585"/>
                    <a:pt x="458" y="541"/>
                    <a:pt x="458" y="450"/>
                  </a:cubicBezTo>
                  <a:cubicBezTo>
                    <a:pt x="458" y="375"/>
                    <a:pt x="384" y="346"/>
                    <a:pt x="298" y="346"/>
                  </a:cubicBezTo>
                  <a:cubicBezTo>
                    <a:pt x="240" y="346"/>
                    <a:pt x="176" y="359"/>
                    <a:pt x="127" y="381"/>
                  </a:cubicBezTo>
                  <a:cubicBezTo>
                    <a:pt x="70" y="406"/>
                    <a:pt x="32" y="441"/>
                    <a:pt x="38" y="479"/>
                  </a:cubicBezTo>
                  <a:cubicBezTo>
                    <a:pt x="41" y="529"/>
                    <a:pt x="29" y="580"/>
                    <a:pt x="0" y="624"/>
                  </a:cubicBezTo>
                  <a:cubicBezTo>
                    <a:pt x="120" y="665"/>
                    <a:pt x="259" y="715"/>
                    <a:pt x="313" y="738"/>
                  </a:cubicBezTo>
                  <a:cubicBezTo>
                    <a:pt x="375" y="764"/>
                    <a:pt x="1010" y="834"/>
                    <a:pt x="1505" y="834"/>
                  </a:cubicBezTo>
                  <a:cubicBezTo>
                    <a:pt x="1668" y="834"/>
                    <a:pt x="1816" y="827"/>
                    <a:pt x="1923" y="807"/>
                  </a:cubicBezTo>
                  <a:cubicBezTo>
                    <a:pt x="1901" y="728"/>
                    <a:pt x="1945" y="488"/>
                    <a:pt x="1945" y="397"/>
                  </a:cubicBezTo>
                  <a:cubicBezTo>
                    <a:pt x="1945" y="300"/>
                    <a:pt x="1744" y="184"/>
                    <a:pt x="1639" y="184"/>
                  </a:cubicBezTo>
                  <a:cubicBezTo>
                    <a:pt x="1624" y="184"/>
                    <a:pt x="1611" y="186"/>
                    <a:pt x="1601" y="191"/>
                  </a:cubicBezTo>
                  <a:cubicBezTo>
                    <a:pt x="1586" y="199"/>
                    <a:pt x="1567" y="202"/>
                    <a:pt x="1545" y="202"/>
                  </a:cubicBezTo>
                  <a:cubicBezTo>
                    <a:pt x="1445" y="202"/>
                    <a:pt x="1288" y="133"/>
                    <a:pt x="1231" y="53"/>
                  </a:cubicBezTo>
                  <a:cubicBezTo>
                    <a:pt x="1204" y="12"/>
                    <a:pt x="1147" y="1"/>
                    <a:pt x="107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4801506" y="4588550"/>
              <a:ext cx="2786" cy="10611"/>
            </a:xfrm>
            <a:custGeom>
              <a:rect b="b" l="l" r="r" t="t"/>
              <a:pathLst>
                <a:path extrusionOk="0" h="278" w="73">
                  <a:moveTo>
                    <a:pt x="0" y="0"/>
                  </a:moveTo>
                  <a:lnTo>
                    <a:pt x="0" y="0"/>
                  </a:lnTo>
                  <a:cubicBezTo>
                    <a:pt x="3" y="3"/>
                    <a:pt x="3" y="7"/>
                    <a:pt x="3" y="10"/>
                  </a:cubicBezTo>
                  <a:cubicBezTo>
                    <a:pt x="9" y="76"/>
                    <a:pt x="16" y="193"/>
                    <a:pt x="72" y="278"/>
                  </a:cubicBezTo>
                  <a:cubicBezTo>
                    <a:pt x="19" y="193"/>
                    <a:pt x="9" y="79"/>
                    <a:pt x="6" y="13"/>
                  </a:cubicBezTo>
                  <a:cubicBezTo>
                    <a:pt x="3" y="7"/>
                    <a:pt x="3" y="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4702416" y="4587634"/>
              <a:ext cx="228638" cy="183369"/>
            </a:xfrm>
            <a:custGeom>
              <a:rect b="b" l="l" r="r" t="t"/>
              <a:pathLst>
                <a:path extrusionOk="0" h="4804" w="5990">
                  <a:moveTo>
                    <a:pt x="2500" y="1"/>
                  </a:moveTo>
                  <a:cubicBezTo>
                    <a:pt x="2228" y="1"/>
                    <a:pt x="1477" y="189"/>
                    <a:pt x="1245" y="419"/>
                  </a:cubicBezTo>
                  <a:cubicBezTo>
                    <a:pt x="964" y="703"/>
                    <a:pt x="304" y="595"/>
                    <a:pt x="285" y="750"/>
                  </a:cubicBezTo>
                  <a:cubicBezTo>
                    <a:pt x="275" y="841"/>
                    <a:pt x="205" y="897"/>
                    <a:pt x="145" y="897"/>
                  </a:cubicBezTo>
                  <a:cubicBezTo>
                    <a:pt x="132" y="897"/>
                    <a:pt x="120" y="895"/>
                    <a:pt x="108" y="889"/>
                  </a:cubicBezTo>
                  <a:lnTo>
                    <a:pt x="108" y="889"/>
                  </a:lnTo>
                  <a:cubicBezTo>
                    <a:pt x="102" y="914"/>
                    <a:pt x="102" y="940"/>
                    <a:pt x="111" y="965"/>
                  </a:cubicBezTo>
                  <a:cubicBezTo>
                    <a:pt x="149" y="1075"/>
                    <a:pt x="194" y="1460"/>
                    <a:pt x="99" y="1609"/>
                  </a:cubicBezTo>
                  <a:cubicBezTo>
                    <a:pt x="1" y="1760"/>
                    <a:pt x="42" y="1801"/>
                    <a:pt x="137" y="1858"/>
                  </a:cubicBezTo>
                  <a:cubicBezTo>
                    <a:pt x="231" y="1912"/>
                    <a:pt x="276" y="2048"/>
                    <a:pt x="276" y="2158"/>
                  </a:cubicBezTo>
                  <a:cubicBezTo>
                    <a:pt x="276" y="2269"/>
                    <a:pt x="342" y="2256"/>
                    <a:pt x="358" y="2489"/>
                  </a:cubicBezTo>
                  <a:cubicBezTo>
                    <a:pt x="370" y="2723"/>
                    <a:pt x="424" y="2887"/>
                    <a:pt x="509" y="2982"/>
                  </a:cubicBezTo>
                  <a:cubicBezTo>
                    <a:pt x="572" y="3058"/>
                    <a:pt x="560" y="3174"/>
                    <a:pt x="525" y="3260"/>
                  </a:cubicBezTo>
                  <a:cubicBezTo>
                    <a:pt x="635" y="3345"/>
                    <a:pt x="755" y="3414"/>
                    <a:pt x="885" y="3468"/>
                  </a:cubicBezTo>
                  <a:cubicBezTo>
                    <a:pt x="1172" y="3569"/>
                    <a:pt x="1273" y="3651"/>
                    <a:pt x="1292" y="3752"/>
                  </a:cubicBezTo>
                  <a:cubicBezTo>
                    <a:pt x="1308" y="3829"/>
                    <a:pt x="1447" y="3949"/>
                    <a:pt x="1543" y="3949"/>
                  </a:cubicBezTo>
                  <a:cubicBezTo>
                    <a:pt x="1576" y="3949"/>
                    <a:pt x="1605" y="3934"/>
                    <a:pt x="1620" y="3897"/>
                  </a:cubicBezTo>
                  <a:cubicBezTo>
                    <a:pt x="1650" y="3829"/>
                    <a:pt x="1701" y="3811"/>
                    <a:pt x="1760" y="3811"/>
                  </a:cubicBezTo>
                  <a:cubicBezTo>
                    <a:pt x="1826" y="3811"/>
                    <a:pt x="1902" y="3834"/>
                    <a:pt x="1968" y="3834"/>
                  </a:cubicBezTo>
                  <a:cubicBezTo>
                    <a:pt x="2091" y="3834"/>
                    <a:pt x="2113" y="3979"/>
                    <a:pt x="2132" y="4062"/>
                  </a:cubicBezTo>
                  <a:cubicBezTo>
                    <a:pt x="2151" y="4144"/>
                    <a:pt x="2438" y="4099"/>
                    <a:pt x="2542" y="4163"/>
                  </a:cubicBezTo>
                  <a:cubicBezTo>
                    <a:pt x="2643" y="4226"/>
                    <a:pt x="2684" y="4450"/>
                    <a:pt x="2826" y="4532"/>
                  </a:cubicBezTo>
                  <a:cubicBezTo>
                    <a:pt x="2853" y="4546"/>
                    <a:pt x="2879" y="4552"/>
                    <a:pt x="2904" y="4552"/>
                  </a:cubicBezTo>
                  <a:cubicBezTo>
                    <a:pt x="2995" y="4552"/>
                    <a:pt x="3076" y="4477"/>
                    <a:pt x="3148" y="4477"/>
                  </a:cubicBezTo>
                  <a:cubicBezTo>
                    <a:pt x="3164" y="4477"/>
                    <a:pt x="3180" y="4481"/>
                    <a:pt x="3196" y="4491"/>
                  </a:cubicBezTo>
                  <a:cubicBezTo>
                    <a:pt x="3269" y="4536"/>
                    <a:pt x="3424" y="4579"/>
                    <a:pt x="3566" y="4579"/>
                  </a:cubicBezTo>
                  <a:cubicBezTo>
                    <a:pt x="3625" y="4579"/>
                    <a:pt x="3681" y="4571"/>
                    <a:pt x="3729" y="4554"/>
                  </a:cubicBezTo>
                  <a:cubicBezTo>
                    <a:pt x="3763" y="4541"/>
                    <a:pt x="3794" y="4536"/>
                    <a:pt x="3824" y="4536"/>
                  </a:cubicBezTo>
                  <a:cubicBezTo>
                    <a:pt x="3926" y="4536"/>
                    <a:pt x="4016" y="4595"/>
                    <a:pt x="4150" y="4595"/>
                  </a:cubicBezTo>
                  <a:cubicBezTo>
                    <a:pt x="4166" y="4595"/>
                    <a:pt x="4182" y="4594"/>
                    <a:pt x="4199" y="4592"/>
                  </a:cubicBezTo>
                  <a:cubicBezTo>
                    <a:pt x="4222" y="4589"/>
                    <a:pt x="4246" y="4588"/>
                    <a:pt x="4271" y="4588"/>
                  </a:cubicBezTo>
                  <a:cubicBezTo>
                    <a:pt x="4460" y="4588"/>
                    <a:pt x="4677" y="4659"/>
                    <a:pt x="4730" y="4715"/>
                  </a:cubicBezTo>
                  <a:cubicBezTo>
                    <a:pt x="4761" y="4747"/>
                    <a:pt x="4935" y="4778"/>
                    <a:pt x="5093" y="4803"/>
                  </a:cubicBezTo>
                  <a:cubicBezTo>
                    <a:pt x="5131" y="4718"/>
                    <a:pt x="5052" y="4459"/>
                    <a:pt x="5068" y="4396"/>
                  </a:cubicBezTo>
                  <a:cubicBezTo>
                    <a:pt x="5080" y="4333"/>
                    <a:pt x="5560" y="3901"/>
                    <a:pt x="5642" y="3803"/>
                  </a:cubicBezTo>
                  <a:cubicBezTo>
                    <a:pt x="5724" y="3705"/>
                    <a:pt x="5850" y="3708"/>
                    <a:pt x="5920" y="3585"/>
                  </a:cubicBezTo>
                  <a:cubicBezTo>
                    <a:pt x="5989" y="3462"/>
                    <a:pt x="5727" y="3061"/>
                    <a:pt x="5674" y="2979"/>
                  </a:cubicBezTo>
                  <a:cubicBezTo>
                    <a:pt x="5617" y="2897"/>
                    <a:pt x="5592" y="2568"/>
                    <a:pt x="5633" y="2429"/>
                  </a:cubicBezTo>
                  <a:cubicBezTo>
                    <a:pt x="5677" y="2294"/>
                    <a:pt x="5427" y="2212"/>
                    <a:pt x="5427" y="2114"/>
                  </a:cubicBezTo>
                  <a:cubicBezTo>
                    <a:pt x="5427" y="2019"/>
                    <a:pt x="5661" y="1855"/>
                    <a:pt x="5781" y="1798"/>
                  </a:cubicBezTo>
                  <a:cubicBezTo>
                    <a:pt x="5904" y="1744"/>
                    <a:pt x="5863" y="1359"/>
                    <a:pt x="5756" y="1265"/>
                  </a:cubicBezTo>
                  <a:cubicBezTo>
                    <a:pt x="5645" y="1167"/>
                    <a:pt x="5592" y="987"/>
                    <a:pt x="5658" y="797"/>
                  </a:cubicBezTo>
                  <a:cubicBezTo>
                    <a:pt x="5727" y="608"/>
                    <a:pt x="5247" y="453"/>
                    <a:pt x="5178" y="453"/>
                  </a:cubicBezTo>
                  <a:cubicBezTo>
                    <a:pt x="5165" y="453"/>
                    <a:pt x="5159" y="441"/>
                    <a:pt x="5156" y="425"/>
                  </a:cubicBezTo>
                  <a:cubicBezTo>
                    <a:pt x="5049" y="445"/>
                    <a:pt x="4901" y="452"/>
                    <a:pt x="4738" y="452"/>
                  </a:cubicBezTo>
                  <a:cubicBezTo>
                    <a:pt x="4244" y="452"/>
                    <a:pt x="3608" y="382"/>
                    <a:pt x="3546" y="356"/>
                  </a:cubicBezTo>
                  <a:cubicBezTo>
                    <a:pt x="3492" y="337"/>
                    <a:pt x="3353" y="286"/>
                    <a:pt x="3233" y="242"/>
                  </a:cubicBezTo>
                  <a:cubicBezTo>
                    <a:pt x="3162" y="351"/>
                    <a:pt x="3044" y="416"/>
                    <a:pt x="2918" y="416"/>
                  </a:cubicBezTo>
                  <a:cubicBezTo>
                    <a:pt x="2910" y="416"/>
                    <a:pt x="2901" y="416"/>
                    <a:pt x="2893" y="416"/>
                  </a:cubicBezTo>
                  <a:cubicBezTo>
                    <a:pt x="2887" y="416"/>
                    <a:pt x="2881" y="416"/>
                    <a:pt x="2875" y="416"/>
                  </a:cubicBezTo>
                  <a:cubicBezTo>
                    <a:pt x="2790" y="416"/>
                    <a:pt x="2713" y="373"/>
                    <a:pt x="2668" y="299"/>
                  </a:cubicBezTo>
                  <a:cubicBezTo>
                    <a:pt x="2612" y="213"/>
                    <a:pt x="2605" y="97"/>
                    <a:pt x="2599" y="30"/>
                  </a:cubicBezTo>
                  <a:cubicBezTo>
                    <a:pt x="2599" y="27"/>
                    <a:pt x="2599" y="24"/>
                    <a:pt x="2596" y="21"/>
                  </a:cubicBezTo>
                  <a:cubicBezTo>
                    <a:pt x="2585" y="7"/>
                    <a:pt x="2551" y="1"/>
                    <a:pt x="250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7053531" y="5497429"/>
              <a:ext cx="26872" cy="3779"/>
            </a:xfrm>
            <a:custGeom>
              <a:rect b="b" l="l" r="r" t="t"/>
              <a:pathLst>
                <a:path extrusionOk="0" h="99" w="704">
                  <a:moveTo>
                    <a:pt x="704" y="0"/>
                  </a:moveTo>
                  <a:cubicBezTo>
                    <a:pt x="492" y="10"/>
                    <a:pt x="196" y="35"/>
                    <a:pt x="0" y="98"/>
                  </a:cubicBezTo>
                  <a:cubicBezTo>
                    <a:pt x="199" y="38"/>
                    <a:pt x="492" y="13"/>
                    <a:pt x="70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7148232" y="5445593"/>
              <a:ext cx="992" cy="763"/>
            </a:xfrm>
            <a:custGeom>
              <a:rect b="b" l="l" r="r" t="t"/>
              <a:pathLst>
                <a:path extrusionOk="0" h="20" w="26">
                  <a:moveTo>
                    <a:pt x="25" y="1"/>
                  </a:moveTo>
                  <a:lnTo>
                    <a:pt x="25" y="1"/>
                  </a:lnTo>
                  <a:cubicBezTo>
                    <a:pt x="16" y="4"/>
                    <a:pt x="7" y="10"/>
                    <a:pt x="0" y="20"/>
                  </a:cubicBezTo>
                  <a:cubicBezTo>
                    <a:pt x="13" y="13"/>
                    <a:pt x="19" y="7"/>
                    <a:pt x="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7217282" y="5334135"/>
              <a:ext cx="3283" cy="2214"/>
            </a:xfrm>
            <a:custGeom>
              <a:rect b="b" l="l" r="r" t="t"/>
              <a:pathLst>
                <a:path extrusionOk="0" h="58" w="86">
                  <a:moveTo>
                    <a:pt x="85" y="1"/>
                  </a:moveTo>
                  <a:lnTo>
                    <a:pt x="85" y="1"/>
                  </a:lnTo>
                  <a:cubicBezTo>
                    <a:pt x="62" y="12"/>
                    <a:pt x="41" y="25"/>
                    <a:pt x="22" y="40"/>
                  </a:cubicBezTo>
                  <a:lnTo>
                    <a:pt x="22" y="40"/>
                  </a:lnTo>
                  <a:cubicBezTo>
                    <a:pt x="49" y="22"/>
                    <a:pt x="78" y="13"/>
                    <a:pt x="85" y="1"/>
                  </a:cubicBezTo>
                  <a:close/>
                  <a:moveTo>
                    <a:pt x="22" y="40"/>
                  </a:moveTo>
                  <a:cubicBezTo>
                    <a:pt x="14" y="45"/>
                    <a:pt x="7" y="51"/>
                    <a:pt x="0" y="58"/>
                  </a:cubicBezTo>
                  <a:cubicBezTo>
                    <a:pt x="7" y="52"/>
                    <a:pt x="14" y="46"/>
                    <a:pt x="22" y="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0"/>
            <p:cNvSpPr/>
            <p:nvPr/>
          </p:nvSpPr>
          <p:spPr>
            <a:xfrm>
              <a:off x="7202205" y="5138702"/>
              <a:ext cx="7481" cy="1489"/>
            </a:xfrm>
            <a:custGeom>
              <a:rect b="b" l="l" r="r" t="t"/>
              <a:pathLst>
                <a:path extrusionOk="0" h="39" w="196">
                  <a:moveTo>
                    <a:pt x="196" y="1"/>
                  </a:moveTo>
                  <a:lnTo>
                    <a:pt x="196" y="1"/>
                  </a:lnTo>
                  <a:cubicBezTo>
                    <a:pt x="139" y="32"/>
                    <a:pt x="67" y="16"/>
                    <a:pt x="0" y="39"/>
                  </a:cubicBezTo>
                  <a:cubicBezTo>
                    <a:pt x="67" y="20"/>
                    <a:pt x="139" y="32"/>
                    <a:pt x="19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0"/>
            <p:cNvSpPr/>
            <p:nvPr/>
          </p:nvSpPr>
          <p:spPr>
            <a:xfrm>
              <a:off x="7149301" y="5442616"/>
              <a:ext cx="5229" cy="3015"/>
            </a:xfrm>
            <a:custGeom>
              <a:rect b="b" l="l" r="r" t="t"/>
              <a:pathLst>
                <a:path extrusionOk="0" h="79" w="137">
                  <a:moveTo>
                    <a:pt x="136" y="0"/>
                  </a:moveTo>
                  <a:cubicBezTo>
                    <a:pt x="92" y="28"/>
                    <a:pt x="38" y="50"/>
                    <a:pt x="1" y="79"/>
                  </a:cubicBezTo>
                  <a:cubicBezTo>
                    <a:pt x="38" y="54"/>
                    <a:pt x="92" y="28"/>
                    <a:pt x="13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0"/>
            <p:cNvSpPr/>
            <p:nvPr/>
          </p:nvSpPr>
          <p:spPr>
            <a:xfrm>
              <a:off x="7180524" y="5157634"/>
              <a:ext cx="382" cy="1107"/>
            </a:xfrm>
            <a:custGeom>
              <a:rect b="b" l="l" r="r" t="t"/>
              <a:pathLst>
                <a:path extrusionOk="0" h="29" w="10">
                  <a:moveTo>
                    <a:pt x="10" y="0"/>
                  </a:moveTo>
                  <a:cubicBezTo>
                    <a:pt x="3" y="10"/>
                    <a:pt x="0" y="19"/>
                    <a:pt x="0" y="29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0"/>
            <p:cNvSpPr/>
            <p:nvPr/>
          </p:nvSpPr>
          <p:spPr>
            <a:xfrm>
              <a:off x="6952188" y="5587549"/>
              <a:ext cx="4122" cy="7138"/>
            </a:xfrm>
            <a:custGeom>
              <a:rect b="b" l="l" r="r" t="t"/>
              <a:pathLst>
                <a:path extrusionOk="0" h="187" w="108">
                  <a:moveTo>
                    <a:pt x="108" y="0"/>
                  </a:moveTo>
                  <a:cubicBezTo>
                    <a:pt x="67" y="60"/>
                    <a:pt x="32" y="124"/>
                    <a:pt x="0" y="187"/>
                  </a:cubicBezTo>
                  <a:cubicBezTo>
                    <a:pt x="32" y="124"/>
                    <a:pt x="67" y="60"/>
                    <a:pt x="10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0"/>
            <p:cNvSpPr/>
            <p:nvPr/>
          </p:nvSpPr>
          <p:spPr>
            <a:xfrm>
              <a:off x="7167737" y="5043772"/>
              <a:ext cx="17253" cy="6909"/>
            </a:xfrm>
            <a:custGeom>
              <a:rect b="b" l="l" r="r" t="t"/>
              <a:pathLst>
                <a:path extrusionOk="0" h="181" w="452">
                  <a:moveTo>
                    <a:pt x="451" y="1"/>
                  </a:moveTo>
                  <a:cubicBezTo>
                    <a:pt x="269" y="174"/>
                    <a:pt x="117" y="139"/>
                    <a:pt x="1" y="180"/>
                  </a:cubicBezTo>
                  <a:cubicBezTo>
                    <a:pt x="120" y="142"/>
                    <a:pt x="269" y="174"/>
                    <a:pt x="45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0"/>
            <p:cNvSpPr/>
            <p:nvPr/>
          </p:nvSpPr>
          <p:spPr>
            <a:xfrm>
              <a:off x="7173043" y="5394750"/>
              <a:ext cx="4008" cy="1260"/>
            </a:xfrm>
            <a:custGeom>
              <a:rect b="b" l="l" r="r" t="t"/>
              <a:pathLst>
                <a:path extrusionOk="0" h="33" w="105">
                  <a:moveTo>
                    <a:pt x="105" y="1"/>
                  </a:moveTo>
                  <a:cubicBezTo>
                    <a:pt x="67" y="7"/>
                    <a:pt x="32" y="17"/>
                    <a:pt x="0" y="32"/>
                  </a:cubicBezTo>
                  <a:cubicBezTo>
                    <a:pt x="32" y="20"/>
                    <a:pt x="67" y="13"/>
                    <a:pt x="10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0"/>
            <p:cNvSpPr/>
            <p:nvPr/>
          </p:nvSpPr>
          <p:spPr>
            <a:xfrm>
              <a:off x="6929400" y="5527774"/>
              <a:ext cx="1832" cy="534"/>
            </a:xfrm>
            <a:custGeom>
              <a:rect b="b" l="l" r="r" t="t"/>
              <a:pathLst>
                <a:path extrusionOk="0" h="14" w="48">
                  <a:moveTo>
                    <a:pt x="48" y="1"/>
                  </a:moveTo>
                  <a:cubicBezTo>
                    <a:pt x="32" y="1"/>
                    <a:pt x="13" y="4"/>
                    <a:pt x="1" y="13"/>
                  </a:cubicBezTo>
                  <a:cubicBezTo>
                    <a:pt x="13" y="4"/>
                    <a:pt x="32" y="1"/>
                    <a:pt x="4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7199686" y="5361732"/>
              <a:ext cx="9275" cy="6451"/>
            </a:xfrm>
            <a:custGeom>
              <a:rect b="b" l="l" r="r" t="t"/>
              <a:pathLst>
                <a:path extrusionOk="0" h="169" w="243">
                  <a:moveTo>
                    <a:pt x="243" y="1"/>
                  </a:moveTo>
                  <a:lnTo>
                    <a:pt x="243" y="1"/>
                  </a:lnTo>
                  <a:cubicBezTo>
                    <a:pt x="155" y="42"/>
                    <a:pt x="69" y="99"/>
                    <a:pt x="0" y="168"/>
                  </a:cubicBezTo>
                  <a:cubicBezTo>
                    <a:pt x="73" y="99"/>
                    <a:pt x="155" y="42"/>
                    <a:pt x="24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7212320" y="5359557"/>
              <a:ext cx="534" cy="534"/>
            </a:xfrm>
            <a:custGeom>
              <a:rect b="b" l="l" r="r" t="t"/>
              <a:pathLst>
                <a:path extrusionOk="0" h="14" w="14">
                  <a:moveTo>
                    <a:pt x="13" y="1"/>
                  </a:moveTo>
                  <a:cubicBezTo>
                    <a:pt x="7" y="4"/>
                    <a:pt x="4" y="10"/>
                    <a:pt x="1" y="1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7182318" y="5153665"/>
              <a:ext cx="6909" cy="611"/>
            </a:xfrm>
            <a:custGeom>
              <a:rect b="b" l="l" r="r" t="t"/>
              <a:pathLst>
                <a:path extrusionOk="0" h="16" w="181">
                  <a:moveTo>
                    <a:pt x="180" y="0"/>
                  </a:moveTo>
                  <a:cubicBezTo>
                    <a:pt x="154" y="8"/>
                    <a:pt x="127" y="12"/>
                    <a:pt x="100" y="12"/>
                  </a:cubicBezTo>
                  <a:cubicBezTo>
                    <a:pt x="82" y="12"/>
                    <a:pt x="63" y="10"/>
                    <a:pt x="45" y="6"/>
                  </a:cubicBezTo>
                  <a:cubicBezTo>
                    <a:pt x="39" y="3"/>
                    <a:pt x="32" y="1"/>
                    <a:pt x="26" y="1"/>
                  </a:cubicBezTo>
                  <a:cubicBezTo>
                    <a:pt x="16" y="1"/>
                    <a:pt x="6" y="6"/>
                    <a:pt x="1" y="16"/>
                  </a:cubicBezTo>
                  <a:cubicBezTo>
                    <a:pt x="8" y="8"/>
                    <a:pt x="17" y="4"/>
                    <a:pt x="26" y="4"/>
                  </a:cubicBezTo>
                  <a:cubicBezTo>
                    <a:pt x="32" y="4"/>
                    <a:pt x="39" y="6"/>
                    <a:pt x="45" y="10"/>
                  </a:cubicBezTo>
                  <a:cubicBezTo>
                    <a:pt x="63" y="13"/>
                    <a:pt x="80" y="15"/>
                    <a:pt x="98" y="15"/>
                  </a:cubicBezTo>
                  <a:cubicBezTo>
                    <a:pt x="127" y="15"/>
                    <a:pt x="155" y="10"/>
                    <a:pt x="18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7206557" y="5021671"/>
              <a:ext cx="25307" cy="12711"/>
            </a:xfrm>
            <a:custGeom>
              <a:rect b="b" l="l" r="r" t="t"/>
              <a:pathLst>
                <a:path extrusionOk="0" h="333" w="663">
                  <a:moveTo>
                    <a:pt x="293" y="1"/>
                  </a:moveTo>
                  <a:cubicBezTo>
                    <a:pt x="198" y="1"/>
                    <a:pt x="99" y="31"/>
                    <a:pt x="0" y="84"/>
                  </a:cubicBezTo>
                  <a:cubicBezTo>
                    <a:pt x="99" y="33"/>
                    <a:pt x="197" y="3"/>
                    <a:pt x="291" y="3"/>
                  </a:cubicBezTo>
                  <a:cubicBezTo>
                    <a:pt x="384" y="3"/>
                    <a:pt x="473" y="32"/>
                    <a:pt x="552" y="96"/>
                  </a:cubicBezTo>
                  <a:cubicBezTo>
                    <a:pt x="631" y="150"/>
                    <a:pt x="660" y="251"/>
                    <a:pt x="619" y="333"/>
                  </a:cubicBezTo>
                  <a:cubicBezTo>
                    <a:pt x="663" y="251"/>
                    <a:pt x="635" y="147"/>
                    <a:pt x="556" y="93"/>
                  </a:cubicBezTo>
                  <a:cubicBezTo>
                    <a:pt x="475" y="29"/>
                    <a:pt x="386" y="1"/>
                    <a:pt x="29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7139911" y="5067247"/>
              <a:ext cx="16184" cy="3550"/>
            </a:xfrm>
            <a:custGeom>
              <a:rect b="b" l="l" r="r" t="t"/>
              <a:pathLst>
                <a:path extrusionOk="0" h="93" w="424">
                  <a:moveTo>
                    <a:pt x="423" y="1"/>
                  </a:moveTo>
                  <a:cubicBezTo>
                    <a:pt x="357" y="69"/>
                    <a:pt x="277" y="89"/>
                    <a:pt x="193" y="89"/>
                  </a:cubicBezTo>
                  <a:cubicBezTo>
                    <a:pt x="130" y="89"/>
                    <a:pt x="64" y="78"/>
                    <a:pt x="0" y="67"/>
                  </a:cubicBezTo>
                  <a:lnTo>
                    <a:pt x="0" y="67"/>
                  </a:lnTo>
                  <a:cubicBezTo>
                    <a:pt x="65" y="81"/>
                    <a:pt x="132" y="93"/>
                    <a:pt x="195" y="93"/>
                  </a:cubicBezTo>
                  <a:cubicBezTo>
                    <a:pt x="279" y="93"/>
                    <a:pt x="359" y="71"/>
                    <a:pt x="42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7126895" y="5068850"/>
              <a:ext cx="12940" cy="2290"/>
            </a:xfrm>
            <a:custGeom>
              <a:rect b="b" l="l" r="r" t="t"/>
              <a:pathLst>
                <a:path extrusionOk="0" h="60" w="339">
                  <a:moveTo>
                    <a:pt x="147" y="1"/>
                  </a:moveTo>
                  <a:cubicBezTo>
                    <a:pt x="129" y="1"/>
                    <a:pt x="112" y="2"/>
                    <a:pt x="95" y="3"/>
                  </a:cubicBezTo>
                  <a:cubicBezTo>
                    <a:pt x="60" y="12"/>
                    <a:pt x="26" y="31"/>
                    <a:pt x="1" y="60"/>
                  </a:cubicBezTo>
                  <a:lnTo>
                    <a:pt x="1" y="60"/>
                  </a:lnTo>
                  <a:cubicBezTo>
                    <a:pt x="26" y="31"/>
                    <a:pt x="60" y="16"/>
                    <a:pt x="95" y="6"/>
                  </a:cubicBezTo>
                  <a:cubicBezTo>
                    <a:pt x="116" y="5"/>
                    <a:pt x="136" y="4"/>
                    <a:pt x="157" y="4"/>
                  </a:cubicBezTo>
                  <a:cubicBezTo>
                    <a:pt x="218" y="4"/>
                    <a:pt x="279" y="11"/>
                    <a:pt x="338" y="25"/>
                  </a:cubicBezTo>
                  <a:cubicBezTo>
                    <a:pt x="276" y="10"/>
                    <a:pt x="211" y="1"/>
                    <a:pt x="14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0"/>
            <p:cNvSpPr/>
            <p:nvPr/>
          </p:nvSpPr>
          <p:spPr>
            <a:xfrm>
              <a:off x="7206060" y="5079805"/>
              <a:ext cx="9657" cy="1527"/>
            </a:xfrm>
            <a:custGeom>
              <a:rect b="b" l="l" r="r" t="t"/>
              <a:pathLst>
                <a:path extrusionOk="0" h="40" w="253">
                  <a:moveTo>
                    <a:pt x="253" y="0"/>
                  </a:moveTo>
                  <a:cubicBezTo>
                    <a:pt x="184" y="26"/>
                    <a:pt x="125" y="38"/>
                    <a:pt x="81" y="38"/>
                  </a:cubicBezTo>
                  <a:cubicBezTo>
                    <a:pt x="39" y="38"/>
                    <a:pt x="11" y="28"/>
                    <a:pt x="0" y="10"/>
                  </a:cubicBezTo>
                  <a:lnTo>
                    <a:pt x="0" y="10"/>
                  </a:lnTo>
                  <a:cubicBezTo>
                    <a:pt x="10" y="28"/>
                    <a:pt x="37" y="39"/>
                    <a:pt x="79" y="39"/>
                  </a:cubicBezTo>
                  <a:cubicBezTo>
                    <a:pt x="123" y="39"/>
                    <a:pt x="182" y="27"/>
                    <a:pt x="25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0"/>
            <p:cNvSpPr/>
            <p:nvPr/>
          </p:nvSpPr>
          <p:spPr>
            <a:xfrm>
              <a:off x="6921346" y="5529607"/>
              <a:ext cx="6298" cy="4008"/>
            </a:xfrm>
            <a:custGeom>
              <a:rect b="b" l="l" r="r" t="t"/>
              <a:pathLst>
                <a:path extrusionOk="0" h="105" w="165">
                  <a:moveTo>
                    <a:pt x="164" y="0"/>
                  </a:moveTo>
                  <a:cubicBezTo>
                    <a:pt x="117" y="44"/>
                    <a:pt x="60" y="79"/>
                    <a:pt x="0" y="104"/>
                  </a:cubicBezTo>
                  <a:cubicBezTo>
                    <a:pt x="60" y="82"/>
                    <a:pt x="117" y="44"/>
                    <a:pt x="16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7272477" y="5049268"/>
              <a:ext cx="7252" cy="420"/>
            </a:xfrm>
            <a:custGeom>
              <a:rect b="b" l="l" r="r" t="t"/>
              <a:pathLst>
                <a:path extrusionOk="0" h="11" w="190">
                  <a:moveTo>
                    <a:pt x="142" y="0"/>
                  </a:moveTo>
                  <a:cubicBezTo>
                    <a:pt x="95" y="0"/>
                    <a:pt x="48" y="4"/>
                    <a:pt x="1" y="11"/>
                  </a:cubicBezTo>
                  <a:lnTo>
                    <a:pt x="1" y="11"/>
                  </a:lnTo>
                  <a:cubicBezTo>
                    <a:pt x="41" y="5"/>
                    <a:pt x="82" y="1"/>
                    <a:pt x="122" y="1"/>
                  </a:cubicBezTo>
                  <a:cubicBezTo>
                    <a:pt x="144" y="1"/>
                    <a:pt x="167" y="2"/>
                    <a:pt x="189" y="5"/>
                  </a:cubicBezTo>
                  <a:lnTo>
                    <a:pt x="189" y="1"/>
                  </a:lnTo>
                  <a:cubicBezTo>
                    <a:pt x="173" y="1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0"/>
            <p:cNvSpPr/>
            <p:nvPr/>
          </p:nvSpPr>
          <p:spPr>
            <a:xfrm>
              <a:off x="7181822" y="5154237"/>
              <a:ext cx="534" cy="420"/>
            </a:xfrm>
            <a:custGeom>
              <a:rect b="b" l="l" r="r" t="t"/>
              <a:pathLst>
                <a:path extrusionOk="0" h="11" w="14">
                  <a:moveTo>
                    <a:pt x="1" y="10"/>
                  </a:moveTo>
                  <a:cubicBezTo>
                    <a:pt x="4" y="7"/>
                    <a:pt x="7" y="1"/>
                    <a:pt x="14" y="1"/>
                  </a:cubicBezTo>
                  <a:cubicBezTo>
                    <a:pt x="7" y="1"/>
                    <a:pt x="4" y="7"/>
                    <a:pt x="1" y="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0"/>
            <p:cNvSpPr/>
            <p:nvPr/>
          </p:nvSpPr>
          <p:spPr>
            <a:xfrm>
              <a:off x="7210259" y="5060261"/>
              <a:ext cx="1031" cy="7634"/>
            </a:xfrm>
            <a:custGeom>
              <a:rect b="b" l="l" r="r" t="t"/>
              <a:pathLst>
                <a:path extrusionOk="0" h="200" w="27">
                  <a:moveTo>
                    <a:pt x="13" y="1"/>
                  </a:moveTo>
                  <a:lnTo>
                    <a:pt x="13" y="1"/>
                  </a:lnTo>
                  <a:cubicBezTo>
                    <a:pt x="1" y="67"/>
                    <a:pt x="4" y="136"/>
                    <a:pt x="26" y="200"/>
                  </a:cubicBezTo>
                  <a:cubicBezTo>
                    <a:pt x="7" y="136"/>
                    <a:pt x="1" y="67"/>
                    <a:pt x="1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7225336" y="5316806"/>
              <a:ext cx="7138" cy="3283"/>
            </a:xfrm>
            <a:custGeom>
              <a:rect b="b" l="l" r="r" t="t"/>
              <a:pathLst>
                <a:path extrusionOk="0" h="86" w="187">
                  <a:moveTo>
                    <a:pt x="187" y="0"/>
                  </a:moveTo>
                  <a:cubicBezTo>
                    <a:pt x="165" y="16"/>
                    <a:pt x="143" y="29"/>
                    <a:pt x="117" y="35"/>
                  </a:cubicBezTo>
                  <a:cubicBezTo>
                    <a:pt x="158" y="26"/>
                    <a:pt x="180" y="13"/>
                    <a:pt x="187" y="0"/>
                  </a:cubicBezTo>
                  <a:close/>
                  <a:moveTo>
                    <a:pt x="117" y="35"/>
                  </a:moveTo>
                  <a:lnTo>
                    <a:pt x="117" y="35"/>
                  </a:lnTo>
                  <a:cubicBezTo>
                    <a:pt x="76" y="45"/>
                    <a:pt x="35" y="63"/>
                    <a:pt x="1" y="86"/>
                  </a:cubicBezTo>
                  <a:cubicBezTo>
                    <a:pt x="38" y="67"/>
                    <a:pt x="76" y="51"/>
                    <a:pt x="117" y="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7100252" y="5482733"/>
              <a:ext cx="4733" cy="4466"/>
            </a:xfrm>
            <a:custGeom>
              <a:rect b="b" l="l" r="r" t="t"/>
              <a:pathLst>
                <a:path extrusionOk="0" h="117" w="124">
                  <a:moveTo>
                    <a:pt x="124" y="0"/>
                  </a:moveTo>
                  <a:lnTo>
                    <a:pt x="124" y="0"/>
                  </a:lnTo>
                  <a:cubicBezTo>
                    <a:pt x="105" y="16"/>
                    <a:pt x="86" y="35"/>
                    <a:pt x="61" y="54"/>
                  </a:cubicBezTo>
                  <a:cubicBezTo>
                    <a:pt x="39" y="73"/>
                    <a:pt x="17" y="92"/>
                    <a:pt x="1" y="117"/>
                  </a:cubicBezTo>
                  <a:cubicBezTo>
                    <a:pt x="20" y="95"/>
                    <a:pt x="39" y="76"/>
                    <a:pt x="61" y="57"/>
                  </a:cubicBezTo>
                  <a:cubicBezTo>
                    <a:pt x="83" y="41"/>
                    <a:pt x="105" y="22"/>
                    <a:pt x="12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7196060" y="5301499"/>
              <a:ext cx="11718" cy="5191"/>
            </a:xfrm>
            <a:custGeom>
              <a:rect b="b" l="l" r="r" t="t"/>
              <a:pathLst>
                <a:path extrusionOk="0" h="136" w="307">
                  <a:moveTo>
                    <a:pt x="307" y="0"/>
                  </a:moveTo>
                  <a:cubicBezTo>
                    <a:pt x="257" y="28"/>
                    <a:pt x="204" y="54"/>
                    <a:pt x="149" y="76"/>
                  </a:cubicBezTo>
                  <a:lnTo>
                    <a:pt x="149" y="76"/>
                  </a:lnTo>
                  <a:cubicBezTo>
                    <a:pt x="204" y="55"/>
                    <a:pt x="257" y="30"/>
                    <a:pt x="307" y="0"/>
                  </a:cubicBezTo>
                  <a:close/>
                  <a:moveTo>
                    <a:pt x="149" y="76"/>
                  </a:moveTo>
                  <a:cubicBezTo>
                    <a:pt x="117" y="88"/>
                    <a:pt x="84" y="99"/>
                    <a:pt x="51" y="108"/>
                  </a:cubicBezTo>
                  <a:cubicBezTo>
                    <a:pt x="32" y="111"/>
                    <a:pt x="13" y="120"/>
                    <a:pt x="1" y="136"/>
                  </a:cubicBezTo>
                  <a:lnTo>
                    <a:pt x="1" y="136"/>
                  </a:lnTo>
                  <a:cubicBezTo>
                    <a:pt x="13" y="120"/>
                    <a:pt x="32" y="111"/>
                    <a:pt x="51" y="111"/>
                  </a:cubicBezTo>
                  <a:cubicBezTo>
                    <a:pt x="84" y="101"/>
                    <a:pt x="117" y="89"/>
                    <a:pt x="149" y="7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7167508" y="5163780"/>
              <a:ext cx="9924" cy="6069"/>
            </a:xfrm>
            <a:custGeom>
              <a:rect b="b" l="l" r="r" t="t"/>
              <a:pathLst>
                <a:path extrusionOk="0" h="159" w="260">
                  <a:moveTo>
                    <a:pt x="259" y="0"/>
                  </a:moveTo>
                  <a:lnTo>
                    <a:pt x="259" y="0"/>
                  </a:lnTo>
                  <a:cubicBezTo>
                    <a:pt x="224" y="29"/>
                    <a:pt x="183" y="51"/>
                    <a:pt x="142" y="70"/>
                  </a:cubicBezTo>
                  <a:cubicBezTo>
                    <a:pt x="89" y="92"/>
                    <a:pt x="41" y="120"/>
                    <a:pt x="0" y="158"/>
                  </a:cubicBezTo>
                  <a:cubicBezTo>
                    <a:pt x="41" y="123"/>
                    <a:pt x="89" y="95"/>
                    <a:pt x="142" y="73"/>
                  </a:cubicBezTo>
                  <a:cubicBezTo>
                    <a:pt x="187" y="57"/>
                    <a:pt x="224" y="32"/>
                    <a:pt x="25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7217741" y="5292682"/>
              <a:ext cx="6069" cy="3054"/>
            </a:xfrm>
            <a:custGeom>
              <a:rect b="b" l="l" r="r" t="t"/>
              <a:pathLst>
                <a:path extrusionOk="0" h="80" w="159">
                  <a:moveTo>
                    <a:pt x="158" y="1"/>
                  </a:moveTo>
                  <a:cubicBezTo>
                    <a:pt x="152" y="7"/>
                    <a:pt x="143" y="14"/>
                    <a:pt x="133" y="17"/>
                  </a:cubicBezTo>
                  <a:cubicBezTo>
                    <a:pt x="89" y="33"/>
                    <a:pt x="45" y="55"/>
                    <a:pt x="1" y="80"/>
                  </a:cubicBezTo>
                  <a:cubicBezTo>
                    <a:pt x="45" y="58"/>
                    <a:pt x="89" y="36"/>
                    <a:pt x="133" y="20"/>
                  </a:cubicBezTo>
                  <a:cubicBezTo>
                    <a:pt x="146" y="17"/>
                    <a:pt x="155" y="10"/>
                    <a:pt x="15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0"/>
            <p:cNvSpPr/>
            <p:nvPr/>
          </p:nvSpPr>
          <p:spPr>
            <a:xfrm>
              <a:off x="7205221" y="5266421"/>
              <a:ext cx="16528" cy="3664"/>
            </a:xfrm>
            <a:custGeom>
              <a:rect b="b" l="l" r="r" t="t"/>
              <a:pathLst>
                <a:path extrusionOk="0" h="96" w="433">
                  <a:moveTo>
                    <a:pt x="0" y="1"/>
                  </a:moveTo>
                  <a:cubicBezTo>
                    <a:pt x="115" y="56"/>
                    <a:pt x="231" y="96"/>
                    <a:pt x="320" y="96"/>
                  </a:cubicBezTo>
                  <a:cubicBezTo>
                    <a:pt x="367" y="96"/>
                    <a:pt x="406" y="84"/>
                    <a:pt x="433" y="58"/>
                  </a:cubicBezTo>
                  <a:lnTo>
                    <a:pt x="433" y="54"/>
                  </a:lnTo>
                  <a:cubicBezTo>
                    <a:pt x="406" y="81"/>
                    <a:pt x="367" y="93"/>
                    <a:pt x="319" y="93"/>
                  </a:cubicBezTo>
                  <a:cubicBezTo>
                    <a:pt x="232" y="93"/>
                    <a:pt x="117" y="5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0"/>
            <p:cNvSpPr/>
            <p:nvPr/>
          </p:nvSpPr>
          <p:spPr>
            <a:xfrm>
              <a:off x="7188845" y="5262642"/>
              <a:ext cx="11947" cy="1794"/>
            </a:xfrm>
            <a:custGeom>
              <a:rect b="b" l="l" r="r" t="t"/>
              <a:pathLst>
                <a:path extrusionOk="0" h="47" w="313">
                  <a:moveTo>
                    <a:pt x="107" y="0"/>
                  </a:moveTo>
                  <a:cubicBezTo>
                    <a:pt x="71" y="0"/>
                    <a:pt x="35" y="4"/>
                    <a:pt x="0" y="11"/>
                  </a:cubicBezTo>
                  <a:lnTo>
                    <a:pt x="0" y="11"/>
                  </a:lnTo>
                  <a:cubicBezTo>
                    <a:pt x="34" y="4"/>
                    <a:pt x="68" y="1"/>
                    <a:pt x="102" y="1"/>
                  </a:cubicBezTo>
                  <a:cubicBezTo>
                    <a:pt x="174" y="1"/>
                    <a:pt x="246" y="16"/>
                    <a:pt x="313" y="46"/>
                  </a:cubicBezTo>
                  <a:cubicBezTo>
                    <a:pt x="248" y="15"/>
                    <a:pt x="178" y="0"/>
                    <a:pt x="10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0"/>
            <p:cNvSpPr/>
            <p:nvPr/>
          </p:nvSpPr>
          <p:spPr>
            <a:xfrm>
              <a:off x="7198961" y="5024954"/>
              <a:ext cx="7481" cy="5000"/>
            </a:xfrm>
            <a:custGeom>
              <a:rect b="b" l="l" r="r" t="t"/>
              <a:pathLst>
                <a:path extrusionOk="0" h="131" w="196">
                  <a:moveTo>
                    <a:pt x="196" y="1"/>
                  </a:moveTo>
                  <a:cubicBezTo>
                    <a:pt x="126" y="35"/>
                    <a:pt x="60" y="80"/>
                    <a:pt x="0" y="130"/>
                  </a:cubicBezTo>
                  <a:cubicBezTo>
                    <a:pt x="60" y="83"/>
                    <a:pt x="126" y="39"/>
                    <a:pt x="19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6933866" y="5529110"/>
              <a:ext cx="649" cy="878"/>
            </a:xfrm>
            <a:custGeom>
              <a:rect b="b" l="l" r="r" t="t"/>
              <a:pathLst>
                <a:path extrusionOk="0" h="23" w="17">
                  <a:moveTo>
                    <a:pt x="0" y="0"/>
                  </a:moveTo>
                  <a:lnTo>
                    <a:pt x="0" y="0"/>
                  </a:lnTo>
                  <a:cubicBezTo>
                    <a:pt x="7" y="7"/>
                    <a:pt x="13" y="16"/>
                    <a:pt x="16" y="23"/>
                  </a:cubicBezTo>
                  <a:cubicBezTo>
                    <a:pt x="13" y="13"/>
                    <a:pt x="7" y="7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7131093" y="5457311"/>
              <a:ext cx="649" cy="496"/>
            </a:xfrm>
            <a:custGeom>
              <a:rect b="b" l="l" r="r" t="t"/>
              <a:pathLst>
                <a:path extrusionOk="0" h="13" w="17">
                  <a:moveTo>
                    <a:pt x="1" y="13"/>
                  </a:moveTo>
                  <a:cubicBezTo>
                    <a:pt x="4" y="6"/>
                    <a:pt x="10" y="3"/>
                    <a:pt x="17" y="0"/>
                  </a:cubicBezTo>
                  <a:cubicBezTo>
                    <a:pt x="10" y="3"/>
                    <a:pt x="4" y="6"/>
                    <a:pt x="1" y="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6888672" y="5530561"/>
              <a:ext cx="11375" cy="1603"/>
            </a:xfrm>
            <a:custGeom>
              <a:rect b="b" l="l" r="r" t="t"/>
              <a:pathLst>
                <a:path extrusionOk="0" h="42" w="298">
                  <a:moveTo>
                    <a:pt x="297" y="0"/>
                  </a:moveTo>
                  <a:cubicBezTo>
                    <a:pt x="264" y="32"/>
                    <a:pt x="213" y="36"/>
                    <a:pt x="156" y="36"/>
                  </a:cubicBezTo>
                  <a:cubicBezTo>
                    <a:pt x="132" y="36"/>
                    <a:pt x="107" y="35"/>
                    <a:pt x="83" y="35"/>
                  </a:cubicBezTo>
                  <a:cubicBezTo>
                    <a:pt x="54" y="35"/>
                    <a:pt x="26" y="37"/>
                    <a:pt x="1" y="41"/>
                  </a:cubicBezTo>
                  <a:cubicBezTo>
                    <a:pt x="23" y="38"/>
                    <a:pt x="47" y="37"/>
                    <a:pt x="71" y="37"/>
                  </a:cubicBezTo>
                  <a:cubicBezTo>
                    <a:pt x="102" y="37"/>
                    <a:pt x="133" y="39"/>
                    <a:pt x="162" y="39"/>
                  </a:cubicBezTo>
                  <a:cubicBezTo>
                    <a:pt x="218" y="39"/>
                    <a:pt x="268" y="33"/>
                    <a:pt x="29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0"/>
            <p:cNvSpPr/>
            <p:nvPr/>
          </p:nvSpPr>
          <p:spPr>
            <a:xfrm>
              <a:off x="6901917" y="5524797"/>
              <a:ext cx="10535" cy="2901"/>
            </a:xfrm>
            <a:custGeom>
              <a:rect b="b" l="l" r="r" t="t"/>
              <a:pathLst>
                <a:path extrusionOk="0" h="76" w="276">
                  <a:moveTo>
                    <a:pt x="114" y="1"/>
                  </a:moveTo>
                  <a:cubicBezTo>
                    <a:pt x="69" y="1"/>
                    <a:pt x="28" y="19"/>
                    <a:pt x="1" y="60"/>
                  </a:cubicBezTo>
                  <a:cubicBezTo>
                    <a:pt x="28" y="20"/>
                    <a:pt x="68" y="3"/>
                    <a:pt x="112" y="3"/>
                  </a:cubicBezTo>
                  <a:cubicBezTo>
                    <a:pt x="167" y="3"/>
                    <a:pt x="228" y="30"/>
                    <a:pt x="275" y="76"/>
                  </a:cubicBezTo>
                  <a:cubicBezTo>
                    <a:pt x="230" y="28"/>
                    <a:pt x="169" y="1"/>
                    <a:pt x="11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6947493" y="5539836"/>
              <a:ext cx="6642" cy="4733"/>
            </a:xfrm>
            <a:custGeom>
              <a:rect b="b" l="l" r="r" t="t"/>
              <a:pathLst>
                <a:path extrusionOk="0" h="124" w="174">
                  <a:moveTo>
                    <a:pt x="174" y="0"/>
                  </a:moveTo>
                  <a:cubicBezTo>
                    <a:pt x="107" y="29"/>
                    <a:pt x="51" y="70"/>
                    <a:pt x="0" y="124"/>
                  </a:cubicBezTo>
                  <a:cubicBezTo>
                    <a:pt x="54" y="73"/>
                    <a:pt x="111" y="32"/>
                    <a:pt x="17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7111970" y="5472580"/>
              <a:ext cx="7481" cy="3054"/>
            </a:xfrm>
            <a:custGeom>
              <a:rect b="b" l="l" r="r" t="t"/>
              <a:pathLst>
                <a:path extrusionOk="0" h="80" w="196">
                  <a:moveTo>
                    <a:pt x="196" y="1"/>
                  </a:moveTo>
                  <a:lnTo>
                    <a:pt x="196" y="1"/>
                  </a:lnTo>
                  <a:cubicBezTo>
                    <a:pt x="170" y="7"/>
                    <a:pt x="148" y="17"/>
                    <a:pt x="120" y="26"/>
                  </a:cubicBezTo>
                  <a:cubicBezTo>
                    <a:pt x="79" y="39"/>
                    <a:pt x="38" y="58"/>
                    <a:pt x="0" y="80"/>
                  </a:cubicBezTo>
                  <a:cubicBezTo>
                    <a:pt x="38" y="58"/>
                    <a:pt x="79" y="42"/>
                    <a:pt x="120" y="29"/>
                  </a:cubicBezTo>
                  <a:cubicBezTo>
                    <a:pt x="145" y="23"/>
                    <a:pt x="170" y="10"/>
                    <a:pt x="19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6937340" y="5558387"/>
              <a:ext cx="6794" cy="3664"/>
            </a:xfrm>
            <a:custGeom>
              <a:rect b="b" l="l" r="r" t="t"/>
              <a:pathLst>
                <a:path extrusionOk="0" h="96" w="178">
                  <a:moveTo>
                    <a:pt x="1" y="1"/>
                  </a:moveTo>
                  <a:cubicBezTo>
                    <a:pt x="17" y="16"/>
                    <a:pt x="29" y="29"/>
                    <a:pt x="45" y="45"/>
                  </a:cubicBezTo>
                  <a:cubicBezTo>
                    <a:pt x="84" y="80"/>
                    <a:pt x="115" y="96"/>
                    <a:pt x="140" y="96"/>
                  </a:cubicBezTo>
                  <a:cubicBezTo>
                    <a:pt x="155" y="96"/>
                    <a:pt x="167" y="90"/>
                    <a:pt x="178" y="79"/>
                  </a:cubicBezTo>
                  <a:lnTo>
                    <a:pt x="178" y="79"/>
                  </a:lnTo>
                  <a:cubicBezTo>
                    <a:pt x="168" y="88"/>
                    <a:pt x="156" y="93"/>
                    <a:pt x="142" y="93"/>
                  </a:cubicBezTo>
                  <a:cubicBezTo>
                    <a:pt x="117" y="93"/>
                    <a:pt x="86" y="77"/>
                    <a:pt x="45" y="38"/>
                  </a:cubicBezTo>
                  <a:cubicBezTo>
                    <a:pt x="33" y="26"/>
                    <a:pt x="17" y="1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7139682" y="5450059"/>
              <a:ext cx="6413" cy="3779"/>
            </a:xfrm>
            <a:custGeom>
              <a:rect b="b" l="l" r="r" t="t"/>
              <a:pathLst>
                <a:path extrusionOk="0" h="99" w="168">
                  <a:moveTo>
                    <a:pt x="167" y="1"/>
                  </a:moveTo>
                  <a:lnTo>
                    <a:pt x="167" y="1"/>
                  </a:lnTo>
                  <a:cubicBezTo>
                    <a:pt x="139" y="42"/>
                    <a:pt x="73" y="73"/>
                    <a:pt x="0" y="99"/>
                  </a:cubicBezTo>
                  <a:cubicBezTo>
                    <a:pt x="76" y="73"/>
                    <a:pt x="145" y="45"/>
                    <a:pt x="16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6907605" y="5583465"/>
              <a:ext cx="42560" cy="28322"/>
            </a:xfrm>
            <a:custGeom>
              <a:rect b="b" l="l" r="r" t="t"/>
              <a:pathLst>
                <a:path extrusionOk="0" h="742" w="1115">
                  <a:moveTo>
                    <a:pt x="108" y="0"/>
                  </a:moveTo>
                  <a:cubicBezTo>
                    <a:pt x="10" y="145"/>
                    <a:pt x="0" y="332"/>
                    <a:pt x="82" y="486"/>
                  </a:cubicBezTo>
                  <a:cubicBezTo>
                    <a:pt x="174" y="674"/>
                    <a:pt x="345" y="742"/>
                    <a:pt x="523" y="742"/>
                  </a:cubicBezTo>
                  <a:cubicBezTo>
                    <a:pt x="782" y="742"/>
                    <a:pt x="1055" y="598"/>
                    <a:pt x="1115" y="471"/>
                  </a:cubicBezTo>
                  <a:lnTo>
                    <a:pt x="1115" y="471"/>
                  </a:lnTo>
                  <a:cubicBezTo>
                    <a:pt x="1053" y="597"/>
                    <a:pt x="782" y="740"/>
                    <a:pt x="525" y="740"/>
                  </a:cubicBezTo>
                  <a:cubicBezTo>
                    <a:pt x="347" y="740"/>
                    <a:pt x="176" y="672"/>
                    <a:pt x="85" y="483"/>
                  </a:cubicBezTo>
                  <a:cubicBezTo>
                    <a:pt x="3" y="328"/>
                    <a:pt x="13" y="145"/>
                    <a:pt x="10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6951806" y="5595260"/>
              <a:ext cx="153" cy="267"/>
            </a:xfrm>
            <a:custGeom>
              <a:rect b="b" l="l" r="r" t="t"/>
              <a:pathLst>
                <a:path extrusionOk="0" h="7" w="4">
                  <a:moveTo>
                    <a:pt x="4" y="1"/>
                  </a:moveTo>
                  <a:cubicBezTo>
                    <a:pt x="1" y="4"/>
                    <a:pt x="1" y="4"/>
                    <a:pt x="1" y="7"/>
                  </a:cubicBezTo>
                  <a:cubicBezTo>
                    <a:pt x="1" y="4"/>
                    <a:pt x="1" y="4"/>
                    <a:pt x="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6954097" y="5525141"/>
              <a:ext cx="36796" cy="14734"/>
            </a:xfrm>
            <a:custGeom>
              <a:rect b="b" l="l" r="r" t="t"/>
              <a:pathLst>
                <a:path extrusionOk="0" h="386" w="964">
                  <a:moveTo>
                    <a:pt x="964" y="0"/>
                  </a:moveTo>
                  <a:lnTo>
                    <a:pt x="964" y="0"/>
                  </a:lnTo>
                  <a:cubicBezTo>
                    <a:pt x="856" y="44"/>
                    <a:pt x="749" y="89"/>
                    <a:pt x="642" y="127"/>
                  </a:cubicBezTo>
                  <a:cubicBezTo>
                    <a:pt x="575" y="149"/>
                    <a:pt x="512" y="171"/>
                    <a:pt x="452" y="192"/>
                  </a:cubicBezTo>
                  <a:lnTo>
                    <a:pt x="452" y="192"/>
                  </a:lnTo>
                  <a:cubicBezTo>
                    <a:pt x="515" y="170"/>
                    <a:pt x="578" y="149"/>
                    <a:pt x="642" y="130"/>
                  </a:cubicBezTo>
                  <a:cubicBezTo>
                    <a:pt x="749" y="92"/>
                    <a:pt x="856" y="51"/>
                    <a:pt x="964" y="0"/>
                  </a:cubicBezTo>
                  <a:close/>
                  <a:moveTo>
                    <a:pt x="452" y="192"/>
                  </a:moveTo>
                  <a:cubicBezTo>
                    <a:pt x="443" y="195"/>
                    <a:pt x="434" y="198"/>
                    <a:pt x="425" y="201"/>
                  </a:cubicBezTo>
                  <a:lnTo>
                    <a:pt x="425" y="201"/>
                  </a:lnTo>
                  <a:cubicBezTo>
                    <a:pt x="434" y="198"/>
                    <a:pt x="443" y="195"/>
                    <a:pt x="452" y="192"/>
                  </a:cubicBezTo>
                  <a:close/>
                  <a:moveTo>
                    <a:pt x="425" y="201"/>
                  </a:moveTo>
                  <a:cubicBezTo>
                    <a:pt x="252" y="264"/>
                    <a:pt x="110" y="324"/>
                    <a:pt x="1" y="385"/>
                  </a:cubicBezTo>
                  <a:cubicBezTo>
                    <a:pt x="138" y="316"/>
                    <a:pt x="280" y="254"/>
                    <a:pt x="425" y="2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7177661" y="5479107"/>
              <a:ext cx="37178" cy="36414"/>
            </a:xfrm>
            <a:custGeom>
              <a:rect b="b" l="l" r="r" t="t"/>
              <a:pathLst>
                <a:path extrusionOk="0" h="954" w="974">
                  <a:moveTo>
                    <a:pt x="974" y="63"/>
                  </a:moveTo>
                  <a:cubicBezTo>
                    <a:pt x="853" y="337"/>
                    <a:pt x="716" y="603"/>
                    <a:pt x="612" y="773"/>
                  </a:cubicBezTo>
                  <a:lnTo>
                    <a:pt x="612" y="773"/>
                  </a:lnTo>
                  <a:cubicBezTo>
                    <a:pt x="716" y="604"/>
                    <a:pt x="852" y="338"/>
                    <a:pt x="974" y="63"/>
                  </a:cubicBezTo>
                  <a:close/>
                  <a:moveTo>
                    <a:pt x="123" y="0"/>
                  </a:moveTo>
                  <a:cubicBezTo>
                    <a:pt x="0" y="621"/>
                    <a:pt x="374" y="954"/>
                    <a:pt x="466" y="954"/>
                  </a:cubicBezTo>
                  <a:cubicBezTo>
                    <a:pt x="472" y="954"/>
                    <a:pt x="476" y="953"/>
                    <a:pt x="479" y="951"/>
                  </a:cubicBezTo>
                  <a:cubicBezTo>
                    <a:pt x="509" y="929"/>
                    <a:pt x="556" y="865"/>
                    <a:pt x="612" y="773"/>
                  </a:cubicBezTo>
                  <a:lnTo>
                    <a:pt x="612" y="773"/>
                  </a:lnTo>
                  <a:cubicBezTo>
                    <a:pt x="556" y="863"/>
                    <a:pt x="510" y="926"/>
                    <a:pt x="479" y="947"/>
                  </a:cubicBezTo>
                  <a:cubicBezTo>
                    <a:pt x="476" y="949"/>
                    <a:pt x="472" y="950"/>
                    <a:pt x="467" y="950"/>
                  </a:cubicBezTo>
                  <a:cubicBezTo>
                    <a:pt x="377" y="950"/>
                    <a:pt x="3" y="620"/>
                    <a:pt x="12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7168691" y="5395857"/>
              <a:ext cx="4390" cy="2061"/>
            </a:xfrm>
            <a:custGeom>
              <a:rect b="b" l="l" r="r" t="t"/>
              <a:pathLst>
                <a:path extrusionOk="0" h="54" w="115">
                  <a:moveTo>
                    <a:pt x="114" y="0"/>
                  </a:moveTo>
                  <a:lnTo>
                    <a:pt x="114" y="0"/>
                  </a:lnTo>
                  <a:cubicBezTo>
                    <a:pt x="70" y="6"/>
                    <a:pt x="32" y="25"/>
                    <a:pt x="1" y="54"/>
                  </a:cubicBezTo>
                  <a:cubicBezTo>
                    <a:pt x="36" y="32"/>
                    <a:pt x="73" y="13"/>
                    <a:pt x="11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7170142" y="5409827"/>
              <a:ext cx="2825" cy="1832"/>
            </a:xfrm>
            <a:custGeom>
              <a:rect b="b" l="l" r="r" t="t"/>
              <a:pathLst>
                <a:path extrusionOk="0" h="48" w="74">
                  <a:moveTo>
                    <a:pt x="73" y="0"/>
                  </a:moveTo>
                  <a:cubicBezTo>
                    <a:pt x="64" y="10"/>
                    <a:pt x="51" y="19"/>
                    <a:pt x="35" y="22"/>
                  </a:cubicBezTo>
                  <a:cubicBezTo>
                    <a:pt x="20" y="29"/>
                    <a:pt x="10" y="35"/>
                    <a:pt x="1" y="48"/>
                  </a:cubicBezTo>
                  <a:cubicBezTo>
                    <a:pt x="10" y="38"/>
                    <a:pt x="23" y="32"/>
                    <a:pt x="35" y="26"/>
                  </a:cubicBezTo>
                  <a:cubicBezTo>
                    <a:pt x="51" y="22"/>
                    <a:pt x="67" y="13"/>
                    <a:pt x="7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6916499" y="5532737"/>
              <a:ext cx="4886" cy="1221"/>
            </a:xfrm>
            <a:custGeom>
              <a:rect b="b" l="l" r="r" t="t"/>
              <a:pathLst>
                <a:path extrusionOk="0" h="32" w="128">
                  <a:moveTo>
                    <a:pt x="1" y="0"/>
                  </a:moveTo>
                  <a:cubicBezTo>
                    <a:pt x="24" y="21"/>
                    <a:pt x="52" y="32"/>
                    <a:pt x="81" y="32"/>
                  </a:cubicBezTo>
                  <a:cubicBezTo>
                    <a:pt x="96" y="32"/>
                    <a:pt x="112" y="29"/>
                    <a:pt x="127" y="22"/>
                  </a:cubicBezTo>
                  <a:lnTo>
                    <a:pt x="127" y="22"/>
                  </a:lnTo>
                  <a:cubicBezTo>
                    <a:pt x="113" y="27"/>
                    <a:pt x="98" y="30"/>
                    <a:pt x="83" y="30"/>
                  </a:cubicBezTo>
                  <a:cubicBezTo>
                    <a:pt x="53" y="30"/>
                    <a:pt x="24" y="19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7024941" y="5502162"/>
              <a:ext cx="20039" cy="3397"/>
            </a:xfrm>
            <a:custGeom>
              <a:rect b="b" l="l" r="r" t="t"/>
              <a:pathLst>
                <a:path extrusionOk="0" h="89" w="525">
                  <a:moveTo>
                    <a:pt x="28" y="0"/>
                  </a:moveTo>
                  <a:cubicBezTo>
                    <a:pt x="16" y="0"/>
                    <a:pt x="6" y="3"/>
                    <a:pt x="1" y="9"/>
                  </a:cubicBezTo>
                  <a:cubicBezTo>
                    <a:pt x="6" y="6"/>
                    <a:pt x="14" y="4"/>
                    <a:pt x="23" y="4"/>
                  </a:cubicBezTo>
                  <a:cubicBezTo>
                    <a:pt x="97" y="4"/>
                    <a:pt x="284" y="89"/>
                    <a:pt x="440" y="89"/>
                  </a:cubicBezTo>
                  <a:cubicBezTo>
                    <a:pt x="470" y="89"/>
                    <a:pt x="498" y="86"/>
                    <a:pt x="525" y="78"/>
                  </a:cubicBezTo>
                  <a:lnTo>
                    <a:pt x="525" y="78"/>
                  </a:lnTo>
                  <a:cubicBezTo>
                    <a:pt x="500" y="84"/>
                    <a:pt x="474" y="87"/>
                    <a:pt x="447" y="87"/>
                  </a:cubicBezTo>
                  <a:cubicBezTo>
                    <a:pt x="289" y="87"/>
                    <a:pt x="102" y="0"/>
                    <a:pt x="2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7087121" y="5495978"/>
              <a:ext cx="5573" cy="1221"/>
            </a:xfrm>
            <a:custGeom>
              <a:rect b="b" l="l" r="r" t="t"/>
              <a:pathLst>
                <a:path extrusionOk="0" h="32" w="146">
                  <a:moveTo>
                    <a:pt x="146" y="0"/>
                  </a:moveTo>
                  <a:cubicBezTo>
                    <a:pt x="114" y="16"/>
                    <a:pt x="80" y="26"/>
                    <a:pt x="42" y="26"/>
                  </a:cubicBezTo>
                  <a:cubicBezTo>
                    <a:pt x="29" y="26"/>
                    <a:pt x="17" y="29"/>
                    <a:pt x="1" y="32"/>
                  </a:cubicBezTo>
                  <a:lnTo>
                    <a:pt x="39" y="32"/>
                  </a:lnTo>
                  <a:cubicBezTo>
                    <a:pt x="76" y="29"/>
                    <a:pt x="114" y="16"/>
                    <a:pt x="14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6907719" y="5568999"/>
              <a:ext cx="56530" cy="42712"/>
            </a:xfrm>
            <a:custGeom>
              <a:rect b="b" l="l" r="r" t="t"/>
              <a:pathLst>
                <a:path extrusionOk="0" h="1119" w="1481">
                  <a:moveTo>
                    <a:pt x="1165" y="0"/>
                  </a:moveTo>
                  <a:cubicBezTo>
                    <a:pt x="1003" y="0"/>
                    <a:pt x="808" y="19"/>
                    <a:pt x="682" y="19"/>
                  </a:cubicBezTo>
                  <a:cubicBezTo>
                    <a:pt x="534" y="19"/>
                    <a:pt x="243" y="155"/>
                    <a:pt x="105" y="379"/>
                  </a:cubicBezTo>
                  <a:cubicBezTo>
                    <a:pt x="10" y="524"/>
                    <a:pt x="0" y="707"/>
                    <a:pt x="79" y="862"/>
                  </a:cubicBezTo>
                  <a:cubicBezTo>
                    <a:pt x="171" y="1051"/>
                    <a:pt x="343" y="1119"/>
                    <a:pt x="521" y="1119"/>
                  </a:cubicBezTo>
                  <a:cubicBezTo>
                    <a:pt x="779" y="1119"/>
                    <a:pt x="1050" y="976"/>
                    <a:pt x="1112" y="850"/>
                  </a:cubicBezTo>
                  <a:cubicBezTo>
                    <a:pt x="1118" y="837"/>
                    <a:pt x="1121" y="824"/>
                    <a:pt x="1124" y="812"/>
                  </a:cubicBezTo>
                  <a:cubicBezTo>
                    <a:pt x="1127" y="771"/>
                    <a:pt x="1140" y="733"/>
                    <a:pt x="1156" y="698"/>
                  </a:cubicBezTo>
                  <a:cubicBezTo>
                    <a:pt x="1156" y="695"/>
                    <a:pt x="1156" y="692"/>
                    <a:pt x="1159" y="689"/>
                  </a:cubicBezTo>
                  <a:cubicBezTo>
                    <a:pt x="1162" y="685"/>
                    <a:pt x="1162" y="679"/>
                    <a:pt x="1165" y="676"/>
                  </a:cubicBezTo>
                  <a:cubicBezTo>
                    <a:pt x="1197" y="610"/>
                    <a:pt x="1232" y="546"/>
                    <a:pt x="1273" y="486"/>
                  </a:cubicBezTo>
                  <a:cubicBezTo>
                    <a:pt x="1370" y="329"/>
                    <a:pt x="1481" y="171"/>
                    <a:pt x="1452" y="76"/>
                  </a:cubicBezTo>
                  <a:cubicBezTo>
                    <a:pt x="1434" y="16"/>
                    <a:pt x="1313" y="0"/>
                    <a:pt x="116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7177852" y="5439410"/>
              <a:ext cx="50652" cy="75996"/>
            </a:xfrm>
            <a:custGeom>
              <a:rect b="b" l="l" r="r" t="t"/>
              <a:pathLst>
                <a:path extrusionOk="0" h="1991" w="1327">
                  <a:moveTo>
                    <a:pt x="1083" y="1"/>
                  </a:moveTo>
                  <a:cubicBezTo>
                    <a:pt x="806" y="1"/>
                    <a:pt x="302" y="340"/>
                    <a:pt x="143" y="927"/>
                  </a:cubicBezTo>
                  <a:cubicBezTo>
                    <a:pt x="133" y="968"/>
                    <a:pt x="124" y="1003"/>
                    <a:pt x="118" y="1037"/>
                  </a:cubicBezTo>
                  <a:cubicBezTo>
                    <a:pt x="1" y="1660"/>
                    <a:pt x="373" y="1990"/>
                    <a:pt x="462" y="1990"/>
                  </a:cubicBezTo>
                  <a:cubicBezTo>
                    <a:pt x="467" y="1990"/>
                    <a:pt x="471" y="1989"/>
                    <a:pt x="474" y="1987"/>
                  </a:cubicBezTo>
                  <a:cubicBezTo>
                    <a:pt x="563" y="1924"/>
                    <a:pt x="784" y="1520"/>
                    <a:pt x="970" y="1100"/>
                  </a:cubicBezTo>
                  <a:cubicBezTo>
                    <a:pt x="1169" y="649"/>
                    <a:pt x="1327" y="179"/>
                    <a:pt x="1238" y="65"/>
                  </a:cubicBezTo>
                  <a:cubicBezTo>
                    <a:pt x="1206" y="22"/>
                    <a:pt x="1151" y="1"/>
                    <a:pt x="108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0"/>
            <p:cNvSpPr/>
            <p:nvPr/>
          </p:nvSpPr>
          <p:spPr>
            <a:xfrm>
              <a:off x="6113772" y="4639889"/>
              <a:ext cx="1415725" cy="922416"/>
            </a:xfrm>
            <a:custGeom>
              <a:rect b="b" l="l" r="r" t="t"/>
              <a:pathLst>
                <a:path extrusionOk="0" h="24166" w="37090">
                  <a:moveTo>
                    <a:pt x="29693" y="0"/>
                  </a:moveTo>
                  <a:cubicBezTo>
                    <a:pt x="29410" y="0"/>
                    <a:pt x="29027" y="95"/>
                    <a:pt x="28967" y="95"/>
                  </a:cubicBezTo>
                  <a:cubicBezTo>
                    <a:pt x="28942" y="95"/>
                    <a:pt x="28871" y="84"/>
                    <a:pt x="28778" y="84"/>
                  </a:cubicBezTo>
                  <a:cubicBezTo>
                    <a:pt x="28602" y="84"/>
                    <a:pt x="28347" y="123"/>
                    <a:pt x="28178" y="350"/>
                  </a:cubicBezTo>
                  <a:cubicBezTo>
                    <a:pt x="28130" y="410"/>
                    <a:pt x="28092" y="477"/>
                    <a:pt x="28064" y="549"/>
                  </a:cubicBezTo>
                  <a:cubicBezTo>
                    <a:pt x="28027" y="667"/>
                    <a:pt x="28116" y="676"/>
                    <a:pt x="28194" y="676"/>
                  </a:cubicBezTo>
                  <a:cubicBezTo>
                    <a:pt x="28208" y="676"/>
                    <a:pt x="28222" y="675"/>
                    <a:pt x="28234" y="675"/>
                  </a:cubicBezTo>
                  <a:cubicBezTo>
                    <a:pt x="28345" y="675"/>
                    <a:pt x="28399" y="1007"/>
                    <a:pt x="28418" y="1117"/>
                  </a:cubicBezTo>
                  <a:cubicBezTo>
                    <a:pt x="28421" y="1139"/>
                    <a:pt x="28418" y="1162"/>
                    <a:pt x="28408" y="1184"/>
                  </a:cubicBezTo>
                  <a:cubicBezTo>
                    <a:pt x="28367" y="1285"/>
                    <a:pt x="28219" y="1401"/>
                    <a:pt x="28143" y="1427"/>
                  </a:cubicBezTo>
                  <a:lnTo>
                    <a:pt x="28140" y="1427"/>
                  </a:lnTo>
                  <a:cubicBezTo>
                    <a:pt x="28133" y="1430"/>
                    <a:pt x="28127" y="1433"/>
                    <a:pt x="28124" y="1436"/>
                  </a:cubicBezTo>
                  <a:lnTo>
                    <a:pt x="28115" y="1446"/>
                  </a:lnTo>
                  <a:cubicBezTo>
                    <a:pt x="28010" y="1534"/>
                    <a:pt x="27793" y="1878"/>
                    <a:pt x="27761" y="2014"/>
                  </a:cubicBezTo>
                  <a:cubicBezTo>
                    <a:pt x="27736" y="2109"/>
                    <a:pt x="27603" y="2298"/>
                    <a:pt x="27521" y="2456"/>
                  </a:cubicBezTo>
                  <a:cubicBezTo>
                    <a:pt x="27480" y="2535"/>
                    <a:pt x="27452" y="2607"/>
                    <a:pt x="27464" y="2651"/>
                  </a:cubicBezTo>
                  <a:cubicBezTo>
                    <a:pt x="27474" y="2683"/>
                    <a:pt x="27471" y="2718"/>
                    <a:pt x="27455" y="2749"/>
                  </a:cubicBezTo>
                  <a:cubicBezTo>
                    <a:pt x="27417" y="2838"/>
                    <a:pt x="27287" y="2917"/>
                    <a:pt x="27190" y="2929"/>
                  </a:cubicBezTo>
                  <a:cubicBezTo>
                    <a:pt x="27063" y="2948"/>
                    <a:pt x="26716" y="3204"/>
                    <a:pt x="26606" y="3242"/>
                  </a:cubicBezTo>
                  <a:cubicBezTo>
                    <a:pt x="26587" y="3248"/>
                    <a:pt x="26559" y="3250"/>
                    <a:pt x="26525" y="3250"/>
                  </a:cubicBezTo>
                  <a:cubicBezTo>
                    <a:pt x="26378" y="3250"/>
                    <a:pt x="26121" y="3197"/>
                    <a:pt x="26031" y="3112"/>
                  </a:cubicBezTo>
                  <a:lnTo>
                    <a:pt x="26022" y="3103"/>
                  </a:lnTo>
                  <a:lnTo>
                    <a:pt x="26012" y="3093"/>
                  </a:lnTo>
                  <a:cubicBezTo>
                    <a:pt x="26009" y="3087"/>
                    <a:pt x="26006" y="3081"/>
                    <a:pt x="26003" y="3074"/>
                  </a:cubicBezTo>
                  <a:lnTo>
                    <a:pt x="25996" y="3068"/>
                  </a:lnTo>
                  <a:lnTo>
                    <a:pt x="25993" y="3059"/>
                  </a:lnTo>
                  <a:cubicBezTo>
                    <a:pt x="25958" y="3021"/>
                    <a:pt x="25914" y="2989"/>
                    <a:pt x="25864" y="2973"/>
                  </a:cubicBezTo>
                  <a:lnTo>
                    <a:pt x="25368" y="3965"/>
                  </a:lnTo>
                  <a:lnTo>
                    <a:pt x="25327" y="4280"/>
                  </a:lnTo>
                  <a:cubicBezTo>
                    <a:pt x="25327" y="4280"/>
                    <a:pt x="25011" y="4359"/>
                    <a:pt x="25248" y="4602"/>
                  </a:cubicBezTo>
                  <a:cubicBezTo>
                    <a:pt x="25336" y="4692"/>
                    <a:pt x="25398" y="4720"/>
                    <a:pt x="25459" y="4720"/>
                  </a:cubicBezTo>
                  <a:cubicBezTo>
                    <a:pt x="25562" y="4720"/>
                    <a:pt x="25663" y="4640"/>
                    <a:pt x="25889" y="4640"/>
                  </a:cubicBezTo>
                  <a:cubicBezTo>
                    <a:pt x="26154" y="4640"/>
                    <a:pt x="26309" y="4791"/>
                    <a:pt x="26405" y="4791"/>
                  </a:cubicBezTo>
                  <a:cubicBezTo>
                    <a:pt x="26439" y="4791"/>
                    <a:pt x="26465" y="4772"/>
                    <a:pt x="26486" y="4719"/>
                  </a:cubicBezTo>
                  <a:cubicBezTo>
                    <a:pt x="26546" y="4581"/>
                    <a:pt x="26677" y="4509"/>
                    <a:pt x="26809" y="4509"/>
                  </a:cubicBezTo>
                  <a:cubicBezTo>
                    <a:pt x="26911" y="4509"/>
                    <a:pt x="27013" y="4551"/>
                    <a:pt x="27085" y="4640"/>
                  </a:cubicBezTo>
                  <a:cubicBezTo>
                    <a:pt x="27284" y="4877"/>
                    <a:pt x="27922" y="5278"/>
                    <a:pt x="27881" y="5480"/>
                  </a:cubicBezTo>
                  <a:cubicBezTo>
                    <a:pt x="27861" y="5586"/>
                    <a:pt x="27748" y="5624"/>
                    <a:pt x="27611" y="5624"/>
                  </a:cubicBezTo>
                  <a:cubicBezTo>
                    <a:pt x="27492" y="5624"/>
                    <a:pt x="27355" y="5596"/>
                    <a:pt x="27243" y="5559"/>
                  </a:cubicBezTo>
                  <a:cubicBezTo>
                    <a:pt x="27209" y="5548"/>
                    <a:pt x="27173" y="5543"/>
                    <a:pt x="27136" y="5543"/>
                  </a:cubicBezTo>
                  <a:cubicBezTo>
                    <a:pt x="26915" y="5543"/>
                    <a:pt x="26653" y="5717"/>
                    <a:pt x="26448" y="5717"/>
                  </a:cubicBezTo>
                  <a:cubicBezTo>
                    <a:pt x="26160" y="5717"/>
                    <a:pt x="25889" y="5830"/>
                    <a:pt x="25690" y="6035"/>
                  </a:cubicBezTo>
                  <a:cubicBezTo>
                    <a:pt x="25447" y="6275"/>
                    <a:pt x="25488" y="6512"/>
                    <a:pt x="25128" y="6553"/>
                  </a:cubicBezTo>
                  <a:cubicBezTo>
                    <a:pt x="24768" y="6594"/>
                    <a:pt x="24611" y="6553"/>
                    <a:pt x="24213" y="6834"/>
                  </a:cubicBezTo>
                  <a:cubicBezTo>
                    <a:pt x="24025" y="6967"/>
                    <a:pt x="23827" y="7010"/>
                    <a:pt x="23654" y="7010"/>
                  </a:cubicBezTo>
                  <a:cubicBezTo>
                    <a:pt x="23461" y="7010"/>
                    <a:pt x="23299" y="6956"/>
                    <a:pt x="23215" y="6913"/>
                  </a:cubicBezTo>
                  <a:cubicBezTo>
                    <a:pt x="23150" y="6879"/>
                    <a:pt x="23065" y="6853"/>
                    <a:pt x="22975" y="6853"/>
                  </a:cubicBezTo>
                  <a:cubicBezTo>
                    <a:pt x="22847" y="6853"/>
                    <a:pt x="22710" y="6907"/>
                    <a:pt x="22615" y="7071"/>
                  </a:cubicBezTo>
                  <a:cubicBezTo>
                    <a:pt x="22455" y="7349"/>
                    <a:pt x="22814" y="7469"/>
                    <a:pt x="22776" y="7787"/>
                  </a:cubicBezTo>
                  <a:cubicBezTo>
                    <a:pt x="22735" y="8109"/>
                    <a:pt x="22338" y="8027"/>
                    <a:pt x="22019" y="8387"/>
                  </a:cubicBezTo>
                  <a:cubicBezTo>
                    <a:pt x="21728" y="8710"/>
                    <a:pt x="21279" y="8872"/>
                    <a:pt x="20992" y="8872"/>
                  </a:cubicBezTo>
                  <a:cubicBezTo>
                    <a:pt x="20962" y="8872"/>
                    <a:pt x="20934" y="8871"/>
                    <a:pt x="20908" y="8867"/>
                  </a:cubicBezTo>
                  <a:cubicBezTo>
                    <a:pt x="20743" y="8843"/>
                    <a:pt x="20465" y="8776"/>
                    <a:pt x="20157" y="8776"/>
                  </a:cubicBezTo>
                  <a:cubicBezTo>
                    <a:pt x="19946" y="8776"/>
                    <a:pt x="19721" y="8807"/>
                    <a:pt x="19509" y="8905"/>
                  </a:cubicBezTo>
                  <a:cubicBezTo>
                    <a:pt x="19014" y="9133"/>
                    <a:pt x="18667" y="9466"/>
                    <a:pt x="18464" y="9466"/>
                  </a:cubicBezTo>
                  <a:cubicBezTo>
                    <a:pt x="18453" y="9466"/>
                    <a:pt x="18443" y="9466"/>
                    <a:pt x="18433" y="9464"/>
                  </a:cubicBezTo>
                  <a:cubicBezTo>
                    <a:pt x="18252" y="9426"/>
                    <a:pt x="18236" y="9219"/>
                    <a:pt x="18014" y="9219"/>
                  </a:cubicBezTo>
                  <a:cubicBezTo>
                    <a:pt x="17995" y="9219"/>
                    <a:pt x="17975" y="9221"/>
                    <a:pt x="17953" y="9224"/>
                  </a:cubicBezTo>
                  <a:cubicBezTo>
                    <a:pt x="17905" y="9230"/>
                    <a:pt x="17860" y="9233"/>
                    <a:pt x="17819" y="9233"/>
                  </a:cubicBezTo>
                  <a:cubicBezTo>
                    <a:pt x="17618" y="9233"/>
                    <a:pt x="17483" y="9162"/>
                    <a:pt x="17315" y="9063"/>
                  </a:cubicBezTo>
                  <a:cubicBezTo>
                    <a:pt x="17259" y="9029"/>
                    <a:pt x="17206" y="9020"/>
                    <a:pt x="17151" y="9020"/>
                  </a:cubicBezTo>
                  <a:cubicBezTo>
                    <a:pt x="17097" y="9020"/>
                    <a:pt x="17042" y="9029"/>
                    <a:pt x="16981" y="9029"/>
                  </a:cubicBezTo>
                  <a:cubicBezTo>
                    <a:pt x="16886" y="9029"/>
                    <a:pt x="16778" y="9009"/>
                    <a:pt x="16640" y="8905"/>
                  </a:cubicBezTo>
                  <a:cubicBezTo>
                    <a:pt x="16321" y="8668"/>
                    <a:pt x="15762" y="8706"/>
                    <a:pt x="15519" y="8665"/>
                  </a:cubicBezTo>
                  <a:cubicBezTo>
                    <a:pt x="15399" y="8645"/>
                    <a:pt x="15111" y="8645"/>
                    <a:pt x="14813" y="8645"/>
                  </a:cubicBezTo>
                  <a:cubicBezTo>
                    <a:pt x="14515" y="8645"/>
                    <a:pt x="14206" y="8645"/>
                    <a:pt x="14045" y="8624"/>
                  </a:cubicBezTo>
                  <a:cubicBezTo>
                    <a:pt x="13995" y="8618"/>
                    <a:pt x="13942" y="8616"/>
                    <a:pt x="13889" y="8616"/>
                  </a:cubicBezTo>
                  <a:cubicBezTo>
                    <a:pt x="13748" y="8616"/>
                    <a:pt x="13602" y="8631"/>
                    <a:pt x="13484" y="8631"/>
                  </a:cubicBezTo>
                  <a:cubicBezTo>
                    <a:pt x="13358" y="8631"/>
                    <a:pt x="13264" y="8614"/>
                    <a:pt x="13246" y="8545"/>
                  </a:cubicBezTo>
                  <a:cubicBezTo>
                    <a:pt x="13208" y="8387"/>
                    <a:pt x="12969" y="8267"/>
                    <a:pt x="12886" y="7911"/>
                  </a:cubicBezTo>
                  <a:cubicBezTo>
                    <a:pt x="12808" y="7551"/>
                    <a:pt x="12612" y="7428"/>
                    <a:pt x="12410" y="7390"/>
                  </a:cubicBezTo>
                  <a:cubicBezTo>
                    <a:pt x="12208" y="7349"/>
                    <a:pt x="12189" y="7140"/>
                    <a:pt x="12009" y="7112"/>
                  </a:cubicBezTo>
                  <a:cubicBezTo>
                    <a:pt x="11927" y="7096"/>
                    <a:pt x="11826" y="6831"/>
                    <a:pt x="11548" y="6831"/>
                  </a:cubicBezTo>
                  <a:cubicBezTo>
                    <a:pt x="11270" y="6831"/>
                    <a:pt x="10292" y="6717"/>
                    <a:pt x="10153" y="6490"/>
                  </a:cubicBezTo>
                  <a:cubicBezTo>
                    <a:pt x="10014" y="6263"/>
                    <a:pt x="10292" y="6209"/>
                    <a:pt x="10292" y="5982"/>
                  </a:cubicBezTo>
                  <a:cubicBezTo>
                    <a:pt x="10292" y="5755"/>
                    <a:pt x="10446" y="5448"/>
                    <a:pt x="10330" y="5363"/>
                  </a:cubicBezTo>
                  <a:cubicBezTo>
                    <a:pt x="10216" y="5278"/>
                    <a:pt x="10026" y="5070"/>
                    <a:pt x="10001" y="4893"/>
                  </a:cubicBezTo>
                  <a:cubicBezTo>
                    <a:pt x="9976" y="4713"/>
                    <a:pt x="9673" y="4476"/>
                    <a:pt x="9468" y="4460"/>
                  </a:cubicBezTo>
                  <a:cubicBezTo>
                    <a:pt x="9266" y="4445"/>
                    <a:pt x="9102" y="4321"/>
                    <a:pt x="8912" y="4160"/>
                  </a:cubicBezTo>
                  <a:cubicBezTo>
                    <a:pt x="8720" y="3996"/>
                    <a:pt x="8540" y="4006"/>
                    <a:pt x="8467" y="3586"/>
                  </a:cubicBezTo>
                  <a:cubicBezTo>
                    <a:pt x="8461" y="3561"/>
                    <a:pt x="8451" y="3539"/>
                    <a:pt x="8445" y="3513"/>
                  </a:cubicBezTo>
                  <a:lnTo>
                    <a:pt x="8439" y="3513"/>
                  </a:lnTo>
                  <a:cubicBezTo>
                    <a:pt x="8363" y="3504"/>
                    <a:pt x="8271" y="3475"/>
                    <a:pt x="8208" y="3475"/>
                  </a:cubicBezTo>
                  <a:cubicBezTo>
                    <a:pt x="8161" y="3475"/>
                    <a:pt x="8101" y="3438"/>
                    <a:pt x="8050" y="3381"/>
                  </a:cubicBezTo>
                  <a:cubicBezTo>
                    <a:pt x="7997" y="3554"/>
                    <a:pt x="7836" y="3643"/>
                    <a:pt x="7836" y="3778"/>
                  </a:cubicBezTo>
                  <a:cubicBezTo>
                    <a:pt x="7836" y="3933"/>
                    <a:pt x="7769" y="4119"/>
                    <a:pt x="7571" y="4119"/>
                  </a:cubicBezTo>
                  <a:cubicBezTo>
                    <a:pt x="7369" y="4119"/>
                    <a:pt x="7176" y="4274"/>
                    <a:pt x="7163" y="4590"/>
                  </a:cubicBezTo>
                  <a:cubicBezTo>
                    <a:pt x="7151" y="4909"/>
                    <a:pt x="7337" y="4946"/>
                    <a:pt x="7252" y="5082"/>
                  </a:cubicBezTo>
                  <a:cubicBezTo>
                    <a:pt x="7180" y="5198"/>
                    <a:pt x="6909" y="5314"/>
                    <a:pt x="6748" y="5314"/>
                  </a:cubicBezTo>
                  <a:cubicBezTo>
                    <a:pt x="6716" y="5314"/>
                    <a:pt x="6688" y="5310"/>
                    <a:pt x="6668" y="5300"/>
                  </a:cubicBezTo>
                  <a:cubicBezTo>
                    <a:pt x="6541" y="5240"/>
                    <a:pt x="6302" y="5275"/>
                    <a:pt x="6096" y="5249"/>
                  </a:cubicBezTo>
                  <a:cubicBezTo>
                    <a:pt x="5965" y="5233"/>
                    <a:pt x="5855" y="5119"/>
                    <a:pt x="5776" y="5119"/>
                  </a:cubicBezTo>
                  <a:cubicBezTo>
                    <a:pt x="5734" y="5119"/>
                    <a:pt x="5702" y="5152"/>
                    <a:pt x="5680" y="5249"/>
                  </a:cubicBezTo>
                  <a:cubicBezTo>
                    <a:pt x="5617" y="5530"/>
                    <a:pt x="5200" y="6351"/>
                    <a:pt x="5301" y="6440"/>
                  </a:cubicBezTo>
                  <a:cubicBezTo>
                    <a:pt x="5402" y="6525"/>
                    <a:pt x="5478" y="6730"/>
                    <a:pt x="5301" y="6730"/>
                  </a:cubicBezTo>
                  <a:cubicBezTo>
                    <a:pt x="5121" y="6730"/>
                    <a:pt x="4944" y="6708"/>
                    <a:pt x="4856" y="6616"/>
                  </a:cubicBezTo>
                  <a:cubicBezTo>
                    <a:pt x="4840" y="6601"/>
                    <a:pt x="4819" y="6595"/>
                    <a:pt x="4793" y="6595"/>
                  </a:cubicBezTo>
                  <a:cubicBezTo>
                    <a:pt x="4673" y="6595"/>
                    <a:pt x="4454" y="6730"/>
                    <a:pt x="4288" y="6730"/>
                  </a:cubicBezTo>
                  <a:cubicBezTo>
                    <a:pt x="4284" y="6730"/>
                    <a:pt x="4279" y="6730"/>
                    <a:pt x="4275" y="6730"/>
                  </a:cubicBezTo>
                  <a:cubicBezTo>
                    <a:pt x="4273" y="6730"/>
                    <a:pt x="4272" y="6730"/>
                    <a:pt x="4270" y="6730"/>
                  </a:cubicBezTo>
                  <a:cubicBezTo>
                    <a:pt x="4167" y="6730"/>
                    <a:pt x="3785" y="6905"/>
                    <a:pt x="3918" y="6976"/>
                  </a:cubicBezTo>
                  <a:cubicBezTo>
                    <a:pt x="4054" y="7046"/>
                    <a:pt x="4057" y="7371"/>
                    <a:pt x="4057" y="7510"/>
                  </a:cubicBezTo>
                  <a:cubicBezTo>
                    <a:pt x="4057" y="7649"/>
                    <a:pt x="4357" y="8059"/>
                    <a:pt x="4303" y="8195"/>
                  </a:cubicBezTo>
                  <a:cubicBezTo>
                    <a:pt x="4247" y="8330"/>
                    <a:pt x="3972" y="8482"/>
                    <a:pt x="3972" y="8662"/>
                  </a:cubicBezTo>
                  <a:cubicBezTo>
                    <a:pt x="3972" y="8842"/>
                    <a:pt x="4029" y="9006"/>
                    <a:pt x="3934" y="9047"/>
                  </a:cubicBezTo>
                  <a:cubicBezTo>
                    <a:pt x="3839" y="9088"/>
                    <a:pt x="3533" y="9211"/>
                    <a:pt x="3382" y="9325"/>
                  </a:cubicBezTo>
                  <a:cubicBezTo>
                    <a:pt x="3230" y="9438"/>
                    <a:pt x="2984" y="9435"/>
                    <a:pt x="2902" y="9596"/>
                  </a:cubicBezTo>
                  <a:cubicBezTo>
                    <a:pt x="2824" y="9745"/>
                    <a:pt x="2716" y="9878"/>
                    <a:pt x="2485" y="9878"/>
                  </a:cubicBezTo>
                  <a:cubicBezTo>
                    <a:pt x="2461" y="9878"/>
                    <a:pt x="2436" y="9877"/>
                    <a:pt x="2409" y="9874"/>
                  </a:cubicBezTo>
                  <a:cubicBezTo>
                    <a:pt x="2319" y="9864"/>
                    <a:pt x="2245" y="9852"/>
                    <a:pt x="2178" y="9852"/>
                  </a:cubicBezTo>
                  <a:cubicBezTo>
                    <a:pt x="2060" y="9852"/>
                    <a:pt x="1965" y="9889"/>
                    <a:pt x="1844" y="10038"/>
                  </a:cubicBezTo>
                  <a:cubicBezTo>
                    <a:pt x="1652" y="10272"/>
                    <a:pt x="1611" y="10177"/>
                    <a:pt x="1475" y="10284"/>
                  </a:cubicBezTo>
                  <a:cubicBezTo>
                    <a:pt x="1445" y="10308"/>
                    <a:pt x="1415" y="10317"/>
                    <a:pt x="1386" y="10317"/>
                  </a:cubicBezTo>
                  <a:cubicBezTo>
                    <a:pt x="1279" y="10317"/>
                    <a:pt x="1174" y="10196"/>
                    <a:pt x="1090" y="10161"/>
                  </a:cubicBezTo>
                  <a:cubicBezTo>
                    <a:pt x="1077" y="10156"/>
                    <a:pt x="1063" y="10154"/>
                    <a:pt x="1050" y="10154"/>
                  </a:cubicBezTo>
                  <a:cubicBezTo>
                    <a:pt x="944" y="10154"/>
                    <a:pt x="815" y="10284"/>
                    <a:pt x="717" y="10284"/>
                  </a:cubicBezTo>
                  <a:cubicBezTo>
                    <a:pt x="607" y="10284"/>
                    <a:pt x="512" y="10461"/>
                    <a:pt x="376" y="10505"/>
                  </a:cubicBezTo>
                  <a:cubicBezTo>
                    <a:pt x="241" y="10550"/>
                    <a:pt x="102" y="10505"/>
                    <a:pt x="102" y="10670"/>
                  </a:cubicBezTo>
                  <a:cubicBezTo>
                    <a:pt x="102" y="10780"/>
                    <a:pt x="67" y="10887"/>
                    <a:pt x="1" y="10976"/>
                  </a:cubicBezTo>
                  <a:lnTo>
                    <a:pt x="99" y="11512"/>
                  </a:lnTo>
                  <a:cubicBezTo>
                    <a:pt x="99" y="11512"/>
                    <a:pt x="683" y="11711"/>
                    <a:pt x="708" y="11904"/>
                  </a:cubicBezTo>
                  <a:cubicBezTo>
                    <a:pt x="733" y="12096"/>
                    <a:pt x="831" y="12734"/>
                    <a:pt x="831" y="12734"/>
                  </a:cubicBezTo>
                  <a:cubicBezTo>
                    <a:pt x="825" y="12737"/>
                    <a:pt x="818" y="12737"/>
                    <a:pt x="812" y="12737"/>
                  </a:cubicBezTo>
                  <a:cubicBezTo>
                    <a:pt x="1049" y="12927"/>
                    <a:pt x="1377" y="13122"/>
                    <a:pt x="1377" y="13198"/>
                  </a:cubicBezTo>
                  <a:cubicBezTo>
                    <a:pt x="1377" y="13277"/>
                    <a:pt x="1402" y="13523"/>
                    <a:pt x="1693" y="13662"/>
                  </a:cubicBezTo>
                  <a:cubicBezTo>
                    <a:pt x="1857" y="13738"/>
                    <a:pt x="2021" y="13823"/>
                    <a:pt x="2176" y="13918"/>
                  </a:cubicBezTo>
                  <a:cubicBezTo>
                    <a:pt x="2185" y="13899"/>
                    <a:pt x="2191" y="13880"/>
                    <a:pt x="2198" y="13858"/>
                  </a:cubicBezTo>
                  <a:lnTo>
                    <a:pt x="2444" y="13836"/>
                  </a:lnTo>
                  <a:lnTo>
                    <a:pt x="2460" y="13845"/>
                  </a:lnTo>
                  <a:cubicBezTo>
                    <a:pt x="2504" y="13877"/>
                    <a:pt x="2545" y="13912"/>
                    <a:pt x="2583" y="13953"/>
                  </a:cubicBezTo>
                  <a:cubicBezTo>
                    <a:pt x="2644" y="13759"/>
                    <a:pt x="3042" y="13551"/>
                    <a:pt x="3265" y="13551"/>
                  </a:cubicBezTo>
                  <a:cubicBezTo>
                    <a:pt x="3271" y="13551"/>
                    <a:pt x="3278" y="13551"/>
                    <a:pt x="3284" y="13552"/>
                  </a:cubicBezTo>
                  <a:cubicBezTo>
                    <a:pt x="3517" y="13567"/>
                    <a:pt x="4054" y="13990"/>
                    <a:pt x="3997" y="14142"/>
                  </a:cubicBezTo>
                  <a:cubicBezTo>
                    <a:pt x="3943" y="14293"/>
                    <a:pt x="3558" y="14843"/>
                    <a:pt x="3378" y="14887"/>
                  </a:cubicBezTo>
                  <a:cubicBezTo>
                    <a:pt x="3293" y="14900"/>
                    <a:pt x="3208" y="14909"/>
                    <a:pt x="3123" y="14912"/>
                  </a:cubicBezTo>
                  <a:cubicBezTo>
                    <a:pt x="3104" y="14985"/>
                    <a:pt x="3091" y="15061"/>
                    <a:pt x="3082" y="15136"/>
                  </a:cubicBezTo>
                  <a:cubicBezTo>
                    <a:pt x="3082" y="15256"/>
                    <a:pt x="3303" y="15452"/>
                    <a:pt x="3426" y="15673"/>
                  </a:cubicBezTo>
                  <a:cubicBezTo>
                    <a:pt x="3513" y="15830"/>
                    <a:pt x="3373" y="15952"/>
                    <a:pt x="3223" y="15952"/>
                  </a:cubicBezTo>
                  <a:cubicBezTo>
                    <a:pt x="3184" y="15952"/>
                    <a:pt x="3144" y="15944"/>
                    <a:pt x="3107" y="15926"/>
                  </a:cubicBezTo>
                  <a:cubicBezTo>
                    <a:pt x="3088" y="15916"/>
                    <a:pt x="3069" y="15903"/>
                    <a:pt x="3053" y="15891"/>
                  </a:cubicBezTo>
                  <a:cubicBezTo>
                    <a:pt x="3041" y="15878"/>
                    <a:pt x="3025" y="15869"/>
                    <a:pt x="3009" y="15862"/>
                  </a:cubicBezTo>
                  <a:cubicBezTo>
                    <a:pt x="2995" y="15856"/>
                    <a:pt x="2982" y="15853"/>
                    <a:pt x="2969" y="15853"/>
                  </a:cubicBezTo>
                  <a:cubicBezTo>
                    <a:pt x="2864" y="15853"/>
                    <a:pt x="2832" y="16063"/>
                    <a:pt x="2911" y="16162"/>
                  </a:cubicBezTo>
                  <a:cubicBezTo>
                    <a:pt x="3000" y="16270"/>
                    <a:pt x="2971" y="16541"/>
                    <a:pt x="3075" y="16626"/>
                  </a:cubicBezTo>
                  <a:cubicBezTo>
                    <a:pt x="3091" y="16636"/>
                    <a:pt x="3107" y="16645"/>
                    <a:pt x="3126" y="16648"/>
                  </a:cubicBezTo>
                  <a:cubicBezTo>
                    <a:pt x="3161" y="16655"/>
                    <a:pt x="3195" y="16667"/>
                    <a:pt x="3221" y="16689"/>
                  </a:cubicBezTo>
                  <a:cubicBezTo>
                    <a:pt x="3325" y="16765"/>
                    <a:pt x="3423" y="16914"/>
                    <a:pt x="3536" y="16983"/>
                  </a:cubicBezTo>
                  <a:cubicBezTo>
                    <a:pt x="3568" y="17002"/>
                    <a:pt x="3603" y="17011"/>
                    <a:pt x="3640" y="17015"/>
                  </a:cubicBezTo>
                  <a:cubicBezTo>
                    <a:pt x="3678" y="17015"/>
                    <a:pt x="3716" y="17027"/>
                    <a:pt x="3751" y="17046"/>
                  </a:cubicBezTo>
                  <a:cubicBezTo>
                    <a:pt x="3899" y="17125"/>
                    <a:pt x="4013" y="17333"/>
                    <a:pt x="4013" y="17333"/>
                  </a:cubicBezTo>
                  <a:cubicBezTo>
                    <a:pt x="4013" y="17333"/>
                    <a:pt x="4281" y="17507"/>
                    <a:pt x="4281" y="17605"/>
                  </a:cubicBezTo>
                  <a:cubicBezTo>
                    <a:pt x="4281" y="17614"/>
                    <a:pt x="4275" y="17627"/>
                    <a:pt x="4272" y="17640"/>
                  </a:cubicBezTo>
                  <a:cubicBezTo>
                    <a:pt x="4480" y="17618"/>
                    <a:pt x="4616" y="17611"/>
                    <a:pt x="4641" y="17520"/>
                  </a:cubicBezTo>
                  <a:cubicBezTo>
                    <a:pt x="4653" y="17480"/>
                    <a:pt x="4707" y="17457"/>
                    <a:pt x="4781" y="17457"/>
                  </a:cubicBezTo>
                  <a:cubicBezTo>
                    <a:pt x="4884" y="17457"/>
                    <a:pt x="5026" y="17503"/>
                    <a:pt x="5137" y="17614"/>
                  </a:cubicBezTo>
                  <a:cubicBezTo>
                    <a:pt x="5329" y="17807"/>
                    <a:pt x="6112" y="18303"/>
                    <a:pt x="6399" y="18536"/>
                  </a:cubicBezTo>
                  <a:cubicBezTo>
                    <a:pt x="6680" y="18764"/>
                    <a:pt x="7331" y="19016"/>
                    <a:pt x="7579" y="19016"/>
                  </a:cubicBezTo>
                  <a:cubicBezTo>
                    <a:pt x="7585" y="19016"/>
                    <a:pt x="7590" y="19016"/>
                    <a:pt x="7596" y="19016"/>
                  </a:cubicBezTo>
                  <a:cubicBezTo>
                    <a:pt x="7604" y="19016"/>
                    <a:pt x="7612" y="19015"/>
                    <a:pt x="7620" y="19015"/>
                  </a:cubicBezTo>
                  <a:cubicBezTo>
                    <a:pt x="7837" y="19015"/>
                    <a:pt x="8044" y="19168"/>
                    <a:pt x="8367" y="19168"/>
                  </a:cubicBezTo>
                  <a:cubicBezTo>
                    <a:pt x="8379" y="19168"/>
                    <a:pt x="8392" y="19168"/>
                    <a:pt x="8404" y="19167"/>
                  </a:cubicBezTo>
                  <a:cubicBezTo>
                    <a:pt x="8418" y="19167"/>
                    <a:pt x="8432" y="19166"/>
                    <a:pt x="8446" y="19166"/>
                  </a:cubicBezTo>
                  <a:cubicBezTo>
                    <a:pt x="8479" y="19166"/>
                    <a:pt x="8512" y="19168"/>
                    <a:pt x="8546" y="19171"/>
                  </a:cubicBezTo>
                  <a:cubicBezTo>
                    <a:pt x="8600" y="19117"/>
                    <a:pt x="8685" y="19114"/>
                    <a:pt x="8751" y="19016"/>
                  </a:cubicBezTo>
                  <a:cubicBezTo>
                    <a:pt x="8770" y="18988"/>
                    <a:pt x="8791" y="18976"/>
                    <a:pt x="8812" y="18976"/>
                  </a:cubicBezTo>
                  <a:cubicBezTo>
                    <a:pt x="8822" y="18976"/>
                    <a:pt x="8832" y="18979"/>
                    <a:pt x="8843" y="18984"/>
                  </a:cubicBezTo>
                  <a:cubicBezTo>
                    <a:pt x="8918" y="19016"/>
                    <a:pt x="8985" y="19196"/>
                    <a:pt x="8950" y="19338"/>
                  </a:cubicBezTo>
                  <a:cubicBezTo>
                    <a:pt x="8931" y="19429"/>
                    <a:pt x="8944" y="19524"/>
                    <a:pt x="8982" y="19606"/>
                  </a:cubicBezTo>
                  <a:cubicBezTo>
                    <a:pt x="9038" y="19524"/>
                    <a:pt x="9083" y="19439"/>
                    <a:pt x="9120" y="19347"/>
                  </a:cubicBezTo>
                  <a:cubicBezTo>
                    <a:pt x="9244" y="19044"/>
                    <a:pt x="9436" y="19057"/>
                    <a:pt x="9559" y="18962"/>
                  </a:cubicBezTo>
                  <a:cubicBezTo>
                    <a:pt x="9606" y="18927"/>
                    <a:pt x="9652" y="18911"/>
                    <a:pt x="9704" y="18911"/>
                  </a:cubicBezTo>
                  <a:cubicBezTo>
                    <a:pt x="9794" y="18911"/>
                    <a:pt x="9902" y="18959"/>
                    <a:pt x="10068" y="19044"/>
                  </a:cubicBezTo>
                  <a:cubicBezTo>
                    <a:pt x="10123" y="19074"/>
                    <a:pt x="10171" y="19082"/>
                    <a:pt x="10216" y="19082"/>
                  </a:cubicBezTo>
                  <a:cubicBezTo>
                    <a:pt x="10285" y="19082"/>
                    <a:pt x="10348" y="19062"/>
                    <a:pt x="10421" y="19062"/>
                  </a:cubicBezTo>
                  <a:cubicBezTo>
                    <a:pt x="10513" y="19062"/>
                    <a:pt x="10621" y="19094"/>
                    <a:pt x="10781" y="19240"/>
                  </a:cubicBezTo>
                  <a:cubicBezTo>
                    <a:pt x="10860" y="19205"/>
                    <a:pt x="10955" y="19167"/>
                    <a:pt x="10999" y="19167"/>
                  </a:cubicBezTo>
                  <a:cubicBezTo>
                    <a:pt x="11071" y="19167"/>
                    <a:pt x="11169" y="19019"/>
                    <a:pt x="11289" y="18899"/>
                  </a:cubicBezTo>
                  <a:cubicBezTo>
                    <a:pt x="11400" y="18785"/>
                    <a:pt x="11392" y="18650"/>
                    <a:pt x="11507" y="18650"/>
                  </a:cubicBezTo>
                  <a:cubicBezTo>
                    <a:pt x="11517" y="18650"/>
                    <a:pt x="11527" y="18651"/>
                    <a:pt x="11539" y="18653"/>
                  </a:cubicBezTo>
                  <a:cubicBezTo>
                    <a:pt x="11546" y="18654"/>
                    <a:pt x="11554" y="18655"/>
                    <a:pt x="11561" y="18655"/>
                  </a:cubicBezTo>
                  <a:cubicBezTo>
                    <a:pt x="11692" y="18655"/>
                    <a:pt x="11773" y="18473"/>
                    <a:pt x="12072" y="18309"/>
                  </a:cubicBezTo>
                  <a:cubicBezTo>
                    <a:pt x="12154" y="18264"/>
                    <a:pt x="12233" y="18249"/>
                    <a:pt x="12308" y="18249"/>
                  </a:cubicBezTo>
                  <a:cubicBezTo>
                    <a:pt x="12465" y="18249"/>
                    <a:pt x="12603" y="18317"/>
                    <a:pt x="12707" y="18317"/>
                  </a:cubicBezTo>
                  <a:cubicBezTo>
                    <a:pt x="12745" y="18317"/>
                    <a:pt x="12779" y="18308"/>
                    <a:pt x="12808" y="18284"/>
                  </a:cubicBezTo>
                  <a:cubicBezTo>
                    <a:pt x="12894" y="18212"/>
                    <a:pt x="12991" y="18165"/>
                    <a:pt x="13054" y="18165"/>
                  </a:cubicBezTo>
                  <a:cubicBezTo>
                    <a:pt x="13071" y="18165"/>
                    <a:pt x="13086" y="18169"/>
                    <a:pt x="13098" y="18176"/>
                  </a:cubicBezTo>
                  <a:cubicBezTo>
                    <a:pt x="13120" y="18189"/>
                    <a:pt x="13133" y="18214"/>
                    <a:pt x="13130" y="18239"/>
                  </a:cubicBezTo>
                  <a:cubicBezTo>
                    <a:pt x="13130" y="18363"/>
                    <a:pt x="13328" y="18508"/>
                    <a:pt x="13376" y="18653"/>
                  </a:cubicBezTo>
                  <a:cubicBezTo>
                    <a:pt x="13401" y="18729"/>
                    <a:pt x="13489" y="18776"/>
                    <a:pt x="13575" y="18808"/>
                  </a:cubicBezTo>
                  <a:cubicBezTo>
                    <a:pt x="13625" y="18823"/>
                    <a:pt x="13676" y="18836"/>
                    <a:pt x="13726" y="18845"/>
                  </a:cubicBezTo>
                  <a:cubicBezTo>
                    <a:pt x="13761" y="18827"/>
                    <a:pt x="13796" y="18808"/>
                    <a:pt x="13827" y="18786"/>
                  </a:cubicBezTo>
                  <a:cubicBezTo>
                    <a:pt x="13867" y="18756"/>
                    <a:pt x="13914" y="18744"/>
                    <a:pt x="13963" y="18744"/>
                  </a:cubicBezTo>
                  <a:cubicBezTo>
                    <a:pt x="14098" y="18744"/>
                    <a:pt x="14241" y="18844"/>
                    <a:pt x="14241" y="18962"/>
                  </a:cubicBezTo>
                  <a:cubicBezTo>
                    <a:pt x="14241" y="19126"/>
                    <a:pt x="14256" y="19303"/>
                    <a:pt x="14380" y="19303"/>
                  </a:cubicBezTo>
                  <a:cubicBezTo>
                    <a:pt x="14503" y="19303"/>
                    <a:pt x="14626" y="19303"/>
                    <a:pt x="14626" y="19609"/>
                  </a:cubicBezTo>
                  <a:cubicBezTo>
                    <a:pt x="14626" y="19916"/>
                    <a:pt x="14736" y="20253"/>
                    <a:pt x="14474" y="20519"/>
                  </a:cubicBezTo>
                  <a:cubicBezTo>
                    <a:pt x="14212" y="20781"/>
                    <a:pt x="13912" y="21245"/>
                    <a:pt x="13966" y="21383"/>
                  </a:cubicBezTo>
                  <a:cubicBezTo>
                    <a:pt x="14014" y="21501"/>
                    <a:pt x="13922" y="21705"/>
                    <a:pt x="14010" y="21705"/>
                  </a:cubicBezTo>
                  <a:cubicBezTo>
                    <a:pt x="14025" y="21705"/>
                    <a:pt x="14047" y="21698"/>
                    <a:pt x="14077" y="21683"/>
                  </a:cubicBezTo>
                  <a:cubicBezTo>
                    <a:pt x="14133" y="21656"/>
                    <a:pt x="14209" y="21645"/>
                    <a:pt x="14288" y="21645"/>
                  </a:cubicBezTo>
                  <a:cubicBezTo>
                    <a:pt x="14481" y="21645"/>
                    <a:pt x="14688" y="21715"/>
                    <a:pt x="14638" y="21794"/>
                  </a:cubicBezTo>
                  <a:cubicBezTo>
                    <a:pt x="14569" y="21908"/>
                    <a:pt x="14654" y="22289"/>
                    <a:pt x="14831" y="22299"/>
                  </a:cubicBezTo>
                  <a:cubicBezTo>
                    <a:pt x="15011" y="22312"/>
                    <a:pt x="15121" y="22413"/>
                    <a:pt x="15068" y="22577"/>
                  </a:cubicBezTo>
                  <a:cubicBezTo>
                    <a:pt x="15011" y="22741"/>
                    <a:pt x="14916" y="22987"/>
                    <a:pt x="15068" y="22987"/>
                  </a:cubicBezTo>
                  <a:cubicBezTo>
                    <a:pt x="15216" y="22987"/>
                    <a:pt x="15437" y="22987"/>
                    <a:pt x="15409" y="23151"/>
                  </a:cubicBezTo>
                  <a:cubicBezTo>
                    <a:pt x="15387" y="23279"/>
                    <a:pt x="15463" y="23396"/>
                    <a:pt x="15623" y="23396"/>
                  </a:cubicBezTo>
                  <a:cubicBezTo>
                    <a:pt x="15672" y="23396"/>
                    <a:pt x="15729" y="23385"/>
                    <a:pt x="15794" y="23360"/>
                  </a:cubicBezTo>
                  <a:cubicBezTo>
                    <a:pt x="15905" y="23314"/>
                    <a:pt x="15979" y="23272"/>
                    <a:pt x="16024" y="23272"/>
                  </a:cubicBezTo>
                  <a:cubicBezTo>
                    <a:pt x="16044" y="23272"/>
                    <a:pt x="16059" y="23280"/>
                    <a:pt x="16068" y="23300"/>
                  </a:cubicBezTo>
                  <a:cubicBezTo>
                    <a:pt x="16069" y="23300"/>
                    <a:pt x="16070" y="23300"/>
                    <a:pt x="16071" y="23300"/>
                  </a:cubicBezTo>
                  <a:cubicBezTo>
                    <a:pt x="16179" y="23300"/>
                    <a:pt x="16190" y="23543"/>
                    <a:pt x="16378" y="23593"/>
                  </a:cubicBezTo>
                  <a:cubicBezTo>
                    <a:pt x="16387" y="23595"/>
                    <a:pt x="16395" y="23597"/>
                    <a:pt x="16403" y="23597"/>
                  </a:cubicBezTo>
                  <a:cubicBezTo>
                    <a:pt x="16558" y="23597"/>
                    <a:pt x="16469" y="23173"/>
                    <a:pt x="16403" y="23104"/>
                  </a:cubicBezTo>
                  <a:cubicBezTo>
                    <a:pt x="16338" y="23036"/>
                    <a:pt x="16407" y="22777"/>
                    <a:pt x="16474" y="22777"/>
                  </a:cubicBezTo>
                  <a:cubicBezTo>
                    <a:pt x="16482" y="22777"/>
                    <a:pt x="16490" y="22780"/>
                    <a:pt x="16498" y="22788"/>
                  </a:cubicBezTo>
                  <a:cubicBezTo>
                    <a:pt x="16518" y="22807"/>
                    <a:pt x="16549" y="22816"/>
                    <a:pt x="16585" y="22816"/>
                  </a:cubicBezTo>
                  <a:cubicBezTo>
                    <a:pt x="16633" y="22816"/>
                    <a:pt x="16690" y="22801"/>
                    <a:pt x="16747" y="22772"/>
                  </a:cubicBezTo>
                  <a:cubicBezTo>
                    <a:pt x="16760" y="22763"/>
                    <a:pt x="16776" y="22757"/>
                    <a:pt x="16788" y="22747"/>
                  </a:cubicBezTo>
                  <a:lnTo>
                    <a:pt x="16798" y="22741"/>
                  </a:lnTo>
                  <a:cubicBezTo>
                    <a:pt x="16807" y="22738"/>
                    <a:pt x="16813" y="22731"/>
                    <a:pt x="16820" y="22728"/>
                  </a:cubicBezTo>
                  <a:cubicBezTo>
                    <a:pt x="16854" y="22703"/>
                    <a:pt x="16886" y="22671"/>
                    <a:pt x="16914" y="22640"/>
                  </a:cubicBezTo>
                  <a:cubicBezTo>
                    <a:pt x="16924" y="22627"/>
                    <a:pt x="16937" y="22618"/>
                    <a:pt x="16952" y="22608"/>
                  </a:cubicBezTo>
                  <a:cubicBezTo>
                    <a:pt x="16972" y="22598"/>
                    <a:pt x="16994" y="22594"/>
                    <a:pt x="17016" y="22594"/>
                  </a:cubicBezTo>
                  <a:cubicBezTo>
                    <a:pt x="17102" y="22594"/>
                    <a:pt x="17203" y="22652"/>
                    <a:pt x="17284" y="22652"/>
                  </a:cubicBezTo>
                  <a:cubicBezTo>
                    <a:pt x="17293" y="22652"/>
                    <a:pt x="17303" y="22651"/>
                    <a:pt x="17312" y="22649"/>
                  </a:cubicBezTo>
                  <a:cubicBezTo>
                    <a:pt x="17341" y="22640"/>
                    <a:pt x="17366" y="22621"/>
                    <a:pt x="17378" y="22593"/>
                  </a:cubicBezTo>
                  <a:cubicBezTo>
                    <a:pt x="17391" y="22570"/>
                    <a:pt x="17410" y="22551"/>
                    <a:pt x="17435" y="22545"/>
                  </a:cubicBezTo>
                  <a:cubicBezTo>
                    <a:pt x="17447" y="22541"/>
                    <a:pt x="17458" y="22539"/>
                    <a:pt x="17471" y="22539"/>
                  </a:cubicBezTo>
                  <a:cubicBezTo>
                    <a:pt x="17557" y="22539"/>
                    <a:pt x="17673" y="22624"/>
                    <a:pt x="17797" y="22624"/>
                  </a:cubicBezTo>
                  <a:cubicBezTo>
                    <a:pt x="17820" y="22624"/>
                    <a:pt x="17842" y="22621"/>
                    <a:pt x="17865" y="22615"/>
                  </a:cubicBezTo>
                  <a:cubicBezTo>
                    <a:pt x="17884" y="22608"/>
                    <a:pt x="17903" y="22602"/>
                    <a:pt x="17918" y="22593"/>
                  </a:cubicBezTo>
                  <a:cubicBezTo>
                    <a:pt x="17931" y="22586"/>
                    <a:pt x="17944" y="22580"/>
                    <a:pt x="17956" y="22574"/>
                  </a:cubicBezTo>
                  <a:cubicBezTo>
                    <a:pt x="17993" y="22559"/>
                    <a:pt x="18027" y="22554"/>
                    <a:pt x="18057" y="22554"/>
                  </a:cubicBezTo>
                  <a:cubicBezTo>
                    <a:pt x="18134" y="22554"/>
                    <a:pt x="18191" y="22588"/>
                    <a:pt x="18242" y="22588"/>
                  </a:cubicBezTo>
                  <a:cubicBezTo>
                    <a:pt x="18249" y="22588"/>
                    <a:pt x="18256" y="22588"/>
                    <a:pt x="18262" y="22586"/>
                  </a:cubicBezTo>
                  <a:cubicBezTo>
                    <a:pt x="18294" y="22574"/>
                    <a:pt x="18322" y="22551"/>
                    <a:pt x="18335" y="22520"/>
                  </a:cubicBezTo>
                  <a:cubicBezTo>
                    <a:pt x="18385" y="22441"/>
                    <a:pt x="18449" y="22375"/>
                    <a:pt x="18521" y="22318"/>
                  </a:cubicBezTo>
                  <a:cubicBezTo>
                    <a:pt x="18618" y="22244"/>
                    <a:pt x="18722" y="22187"/>
                    <a:pt x="18783" y="22187"/>
                  </a:cubicBezTo>
                  <a:cubicBezTo>
                    <a:pt x="18801" y="22187"/>
                    <a:pt x="18815" y="22191"/>
                    <a:pt x="18824" y="22201"/>
                  </a:cubicBezTo>
                  <a:cubicBezTo>
                    <a:pt x="18897" y="22274"/>
                    <a:pt x="18947" y="22419"/>
                    <a:pt x="19339" y="22469"/>
                  </a:cubicBezTo>
                  <a:cubicBezTo>
                    <a:pt x="19636" y="22507"/>
                    <a:pt x="19579" y="22627"/>
                    <a:pt x="19535" y="22741"/>
                  </a:cubicBezTo>
                  <a:cubicBezTo>
                    <a:pt x="19522" y="22766"/>
                    <a:pt x="19516" y="22795"/>
                    <a:pt x="19509" y="22826"/>
                  </a:cubicBezTo>
                  <a:cubicBezTo>
                    <a:pt x="19509" y="22829"/>
                    <a:pt x="19509" y="22832"/>
                    <a:pt x="19509" y="22836"/>
                  </a:cubicBezTo>
                  <a:cubicBezTo>
                    <a:pt x="19509" y="22956"/>
                    <a:pt x="19920" y="23255"/>
                    <a:pt x="20100" y="23296"/>
                  </a:cubicBezTo>
                  <a:cubicBezTo>
                    <a:pt x="20106" y="23296"/>
                    <a:pt x="20112" y="23300"/>
                    <a:pt x="20119" y="23300"/>
                  </a:cubicBezTo>
                  <a:lnTo>
                    <a:pt x="20125" y="23300"/>
                  </a:lnTo>
                  <a:cubicBezTo>
                    <a:pt x="20172" y="23322"/>
                    <a:pt x="20216" y="23356"/>
                    <a:pt x="20245" y="23401"/>
                  </a:cubicBezTo>
                  <a:cubicBezTo>
                    <a:pt x="20264" y="23391"/>
                    <a:pt x="20283" y="23388"/>
                    <a:pt x="20298" y="23385"/>
                  </a:cubicBezTo>
                  <a:cubicBezTo>
                    <a:pt x="20326" y="23380"/>
                    <a:pt x="20355" y="23379"/>
                    <a:pt x="20384" y="23379"/>
                  </a:cubicBezTo>
                  <a:cubicBezTo>
                    <a:pt x="20406" y="23379"/>
                    <a:pt x="20429" y="23379"/>
                    <a:pt x="20450" y="23379"/>
                  </a:cubicBezTo>
                  <a:cubicBezTo>
                    <a:pt x="20510" y="23379"/>
                    <a:pt x="20564" y="23375"/>
                    <a:pt x="20598" y="23341"/>
                  </a:cubicBezTo>
                  <a:cubicBezTo>
                    <a:pt x="20611" y="23331"/>
                    <a:pt x="20620" y="23315"/>
                    <a:pt x="20624" y="23303"/>
                  </a:cubicBezTo>
                  <a:cubicBezTo>
                    <a:pt x="20630" y="23284"/>
                    <a:pt x="20639" y="23268"/>
                    <a:pt x="20649" y="23252"/>
                  </a:cubicBezTo>
                  <a:cubicBezTo>
                    <a:pt x="20676" y="23211"/>
                    <a:pt x="20717" y="23193"/>
                    <a:pt x="20762" y="23193"/>
                  </a:cubicBezTo>
                  <a:cubicBezTo>
                    <a:pt x="20817" y="23193"/>
                    <a:pt x="20878" y="23221"/>
                    <a:pt x="20923" y="23268"/>
                  </a:cubicBezTo>
                  <a:cubicBezTo>
                    <a:pt x="20939" y="23284"/>
                    <a:pt x="20952" y="23300"/>
                    <a:pt x="20965" y="23319"/>
                  </a:cubicBezTo>
                  <a:cubicBezTo>
                    <a:pt x="20980" y="23350"/>
                    <a:pt x="21002" y="23375"/>
                    <a:pt x="21031" y="23401"/>
                  </a:cubicBezTo>
                  <a:cubicBezTo>
                    <a:pt x="21054" y="23420"/>
                    <a:pt x="21085" y="23430"/>
                    <a:pt x="21115" y="23430"/>
                  </a:cubicBezTo>
                  <a:cubicBezTo>
                    <a:pt x="21129" y="23430"/>
                    <a:pt x="21144" y="23428"/>
                    <a:pt x="21157" y="23423"/>
                  </a:cubicBezTo>
                  <a:cubicBezTo>
                    <a:pt x="21220" y="23397"/>
                    <a:pt x="21274" y="23363"/>
                    <a:pt x="21321" y="23319"/>
                  </a:cubicBezTo>
                  <a:cubicBezTo>
                    <a:pt x="21337" y="23303"/>
                    <a:pt x="21353" y="23293"/>
                    <a:pt x="21369" y="23284"/>
                  </a:cubicBezTo>
                  <a:cubicBezTo>
                    <a:pt x="21384" y="23274"/>
                    <a:pt x="21400" y="23271"/>
                    <a:pt x="21416" y="23271"/>
                  </a:cubicBezTo>
                  <a:cubicBezTo>
                    <a:pt x="21444" y="23271"/>
                    <a:pt x="21466" y="23284"/>
                    <a:pt x="21485" y="23306"/>
                  </a:cubicBezTo>
                  <a:cubicBezTo>
                    <a:pt x="21492" y="23309"/>
                    <a:pt x="21498" y="23319"/>
                    <a:pt x="21501" y="23325"/>
                  </a:cubicBezTo>
                  <a:cubicBezTo>
                    <a:pt x="21545" y="23401"/>
                    <a:pt x="21545" y="23524"/>
                    <a:pt x="21485" y="23574"/>
                  </a:cubicBezTo>
                  <a:cubicBezTo>
                    <a:pt x="21384" y="23659"/>
                    <a:pt x="21438" y="23906"/>
                    <a:pt x="21580" y="24073"/>
                  </a:cubicBezTo>
                  <a:cubicBezTo>
                    <a:pt x="21596" y="24082"/>
                    <a:pt x="21609" y="24098"/>
                    <a:pt x="21624" y="24111"/>
                  </a:cubicBezTo>
                  <a:cubicBezTo>
                    <a:pt x="21663" y="24150"/>
                    <a:pt x="21695" y="24166"/>
                    <a:pt x="21720" y="24166"/>
                  </a:cubicBezTo>
                  <a:cubicBezTo>
                    <a:pt x="21733" y="24166"/>
                    <a:pt x="21745" y="24161"/>
                    <a:pt x="21754" y="24152"/>
                  </a:cubicBezTo>
                  <a:cubicBezTo>
                    <a:pt x="21763" y="24142"/>
                    <a:pt x="21769" y="24136"/>
                    <a:pt x="21773" y="24130"/>
                  </a:cubicBezTo>
                  <a:cubicBezTo>
                    <a:pt x="21807" y="24067"/>
                    <a:pt x="21807" y="23940"/>
                    <a:pt x="21788" y="23849"/>
                  </a:cubicBezTo>
                  <a:cubicBezTo>
                    <a:pt x="21782" y="23795"/>
                    <a:pt x="21804" y="23742"/>
                    <a:pt x="21845" y="23707"/>
                  </a:cubicBezTo>
                  <a:cubicBezTo>
                    <a:pt x="21893" y="23656"/>
                    <a:pt x="21953" y="23615"/>
                    <a:pt x="22016" y="23584"/>
                  </a:cubicBezTo>
                  <a:cubicBezTo>
                    <a:pt x="22167" y="23502"/>
                    <a:pt x="22382" y="23416"/>
                    <a:pt x="22657" y="23325"/>
                  </a:cubicBezTo>
                  <a:cubicBezTo>
                    <a:pt x="22764" y="23287"/>
                    <a:pt x="22874" y="23246"/>
                    <a:pt x="22982" y="23199"/>
                  </a:cubicBezTo>
                  <a:cubicBezTo>
                    <a:pt x="22985" y="23199"/>
                    <a:pt x="22985" y="23195"/>
                    <a:pt x="22985" y="23195"/>
                  </a:cubicBezTo>
                  <a:cubicBezTo>
                    <a:pt x="23054" y="23161"/>
                    <a:pt x="23124" y="23129"/>
                    <a:pt x="23190" y="23098"/>
                  </a:cubicBezTo>
                  <a:lnTo>
                    <a:pt x="23193" y="23094"/>
                  </a:lnTo>
                  <a:cubicBezTo>
                    <a:pt x="23259" y="23057"/>
                    <a:pt x="23323" y="23022"/>
                    <a:pt x="23386" y="22990"/>
                  </a:cubicBezTo>
                  <a:cubicBezTo>
                    <a:pt x="23600" y="22864"/>
                    <a:pt x="23768" y="22744"/>
                    <a:pt x="23834" y="22668"/>
                  </a:cubicBezTo>
                  <a:cubicBezTo>
                    <a:pt x="23843" y="22662"/>
                    <a:pt x="23850" y="22652"/>
                    <a:pt x="23856" y="22643"/>
                  </a:cubicBezTo>
                  <a:cubicBezTo>
                    <a:pt x="23862" y="22637"/>
                    <a:pt x="23866" y="22630"/>
                    <a:pt x="23866" y="22624"/>
                  </a:cubicBezTo>
                  <a:cubicBezTo>
                    <a:pt x="23866" y="22618"/>
                    <a:pt x="23869" y="22611"/>
                    <a:pt x="23875" y="22608"/>
                  </a:cubicBezTo>
                  <a:cubicBezTo>
                    <a:pt x="23880" y="22602"/>
                    <a:pt x="23890" y="22599"/>
                    <a:pt x="23903" y="22599"/>
                  </a:cubicBezTo>
                  <a:cubicBezTo>
                    <a:pt x="23976" y="22599"/>
                    <a:pt x="24159" y="22684"/>
                    <a:pt x="24316" y="22684"/>
                  </a:cubicBezTo>
                  <a:cubicBezTo>
                    <a:pt x="24345" y="22684"/>
                    <a:pt x="24373" y="22681"/>
                    <a:pt x="24399" y="22675"/>
                  </a:cubicBezTo>
                  <a:cubicBezTo>
                    <a:pt x="24424" y="22668"/>
                    <a:pt x="24446" y="22656"/>
                    <a:pt x="24468" y="22640"/>
                  </a:cubicBezTo>
                  <a:cubicBezTo>
                    <a:pt x="24516" y="22608"/>
                    <a:pt x="24566" y="22586"/>
                    <a:pt x="24623" y="22570"/>
                  </a:cubicBezTo>
                  <a:cubicBezTo>
                    <a:pt x="24816" y="22510"/>
                    <a:pt x="25112" y="22485"/>
                    <a:pt x="25324" y="22476"/>
                  </a:cubicBezTo>
                  <a:cubicBezTo>
                    <a:pt x="25397" y="22473"/>
                    <a:pt x="25457" y="22469"/>
                    <a:pt x="25504" y="22466"/>
                  </a:cubicBezTo>
                  <a:cubicBezTo>
                    <a:pt x="25517" y="22463"/>
                    <a:pt x="25529" y="22463"/>
                    <a:pt x="25542" y="22463"/>
                  </a:cubicBezTo>
                  <a:cubicBezTo>
                    <a:pt x="25580" y="22460"/>
                    <a:pt x="25614" y="22450"/>
                    <a:pt x="25649" y="22435"/>
                  </a:cubicBezTo>
                  <a:lnTo>
                    <a:pt x="25652" y="22432"/>
                  </a:lnTo>
                  <a:cubicBezTo>
                    <a:pt x="25665" y="22422"/>
                    <a:pt x="25678" y="22409"/>
                    <a:pt x="25687" y="22397"/>
                  </a:cubicBezTo>
                  <a:cubicBezTo>
                    <a:pt x="25734" y="22349"/>
                    <a:pt x="25772" y="22280"/>
                    <a:pt x="25845" y="22204"/>
                  </a:cubicBezTo>
                  <a:cubicBezTo>
                    <a:pt x="25864" y="22182"/>
                    <a:pt x="25886" y="22160"/>
                    <a:pt x="25908" y="22141"/>
                  </a:cubicBezTo>
                  <a:cubicBezTo>
                    <a:pt x="25933" y="22125"/>
                    <a:pt x="25949" y="22106"/>
                    <a:pt x="25968" y="22091"/>
                  </a:cubicBezTo>
                  <a:cubicBezTo>
                    <a:pt x="26059" y="22005"/>
                    <a:pt x="26075" y="21949"/>
                    <a:pt x="26154" y="21901"/>
                  </a:cubicBezTo>
                  <a:cubicBezTo>
                    <a:pt x="26192" y="21879"/>
                    <a:pt x="26230" y="21860"/>
                    <a:pt x="26271" y="21851"/>
                  </a:cubicBezTo>
                  <a:cubicBezTo>
                    <a:pt x="26299" y="21841"/>
                    <a:pt x="26325" y="21832"/>
                    <a:pt x="26350" y="21822"/>
                  </a:cubicBezTo>
                  <a:cubicBezTo>
                    <a:pt x="26375" y="21813"/>
                    <a:pt x="26400" y="21797"/>
                    <a:pt x="26423" y="21778"/>
                  </a:cubicBezTo>
                  <a:cubicBezTo>
                    <a:pt x="26464" y="21750"/>
                    <a:pt x="26501" y="21718"/>
                    <a:pt x="26533" y="21683"/>
                  </a:cubicBezTo>
                  <a:cubicBezTo>
                    <a:pt x="26587" y="21627"/>
                    <a:pt x="26621" y="21554"/>
                    <a:pt x="26631" y="21478"/>
                  </a:cubicBezTo>
                  <a:cubicBezTo>
                    <a:pt x="26631" y="21462"/>
                    <a:pt x="26637" y="21450"/>
                    <a:pt x="26647" y="21440"/>
                  </a:cubicBezTo>
                  <a:cubicBezTo>
                    <a:pt x="26650" y="21437"/>
                    <a:pt x="26650" y="21437"/>
                    <a:pt x="26653" y="21434"/>
                  </a:cubicBezTo>
                  <a:cubicBezTo>
                    <a:pt x="26656" y="21431"/>
                    <a:pt x="26662" y="21425"/>
                    <a:pt x="26666" y="21421"/>
                  </a:cubicBezTo>
                  <a:cubicBezTo>
                    <a:pt x="26732" y="21387"/>
                    <a:pt x="26804" y="21355"/>
                    <a:pt x="26877" y="21333"/>
                  </a:cubicBezTo>
                  <a:cubicBezTo>
                    <a:pt x="26950" y="21305"/>
                    <a:pt x="27016" y="21273"/>
                    <a:pt x="27044" y="21235"/>
                  </a:cubicBezTo>
                  <a:cubicBezTo>
                    <a:pt x="27048" y="21226"/>
                    <a:pt x="27051" y="21219"/>
                    <a:pt x="27051" y="21213"/>
                  </a:cubicBezTo>
                  <a:cubicBezTo>
                    <a:pt x="27057" y="21181"/>
                    <a:pt x="27076" y="21153"/>
                    <a:pt x="27104" y="21134"/>
                  </a:cubicBezTo>
                  <a:cubicBezTo>
                    <a:pt x="27111" y="21128"/>
                    <a:pt x="27120" y="21121"/>
                    <a:pt x="27130" y="21118"/>
                  </a:cubicBezTo>
                  <a:cubicBezTo>
                    <a:pt x="27167" y="21090"/>
                    <a:pt x="27221" y="21065"/>
                    <a:pt x="27265" y="21039"/>
                  </a:cubicBezTo>
                  <a:cubicBezTo>
                    <a:pt x="27284" y="21027"/>
                    <a:pt x="27300" y="21014"/>
                    <a:pt x="27316" y="21002"/>
                  </a:cubicBezTo>
                  <a:cubicBezTo>
                    <a:pt x="27344" y="20979"/>
                    <a:pt x="27360" y="20948"/>
                    <a:pt x="27363" y="20913"/>
                  </a:cubicBezTo>
                  <a:cubicBezTo>
                    <a:pt x="27360" y="20882"/>
                    <a:pt x="27373" y="20850"/>
                    <a:pt x="27392" y="20828"/>
                  </a:cubicBezTo>
                  <a:cubicBezTo>
                    <a:pt x="27414" y="20809"/>
                    <a:pt x="27436" y="20793"/>
                    <a:pt x="27464" y="20784"/>
                  </a:cubicBezTo>
                  <a:cubicBezTo>
                    <a:pt x="27489" y="20771"/>
                    <a:pt x="27515" y="20762"/>
                    <a:pt x="27537" y="20749"/>
                  </a:cubicBezTo>
                  <a:cubicBezTo>
                    <a:pt x="27549" y="20746"/>
                    <a:pt x="27559" y="20740"/>
                    <a:pt x="27568" y="20733"/>
                  </a:cubicBezTo>
                  <a:cubicBezTo>
                    <a:pt x="27578" y="20727"/>
                    <a:pt x="27584" y="20721"/>
                    <a:pt x="27594" y="20714"/>
                  </a:cubicBezTo>
                  <a:cubicBezTo>
                    <a:pt x="27606" y="20705"/>
                    <a:pt x="27619" y="20692"/>
                    <a:pt x="27628" y="20680"/>
                  </a:cubicBezTo>
                  <a:cubicBezTo>
                    <a:pt x="27701" y="20582"/>
                    <a:pt x="27587" y="20310"/>
                    <a:pt x="27676" y="20228"/>
                  </a:cubicBezTo>
                  <a:cubicBezTo>
                    <a:pt x="27685" y="20216"/>
                    <a:pt x="27698" y="20206"/>
                    <a:pt x="27710" y="20203"/>
                  </a:cubicBezTo>
                  <a:cubicBezTo>
                    <a:pt x="27726" y="20200"/>
                    <a:pt x="27739" y="20190"/>
                    <a:pt x="27748" y="20178"/>
                  </a:cubicBezTo>
                  <a:cubicBezTo>
                    <a:pt x="27802" y="20114"/>
                    <a:pt x="27650" y="19976"/>
                    <a:pt x="27625" y="19906"/>
                  </a:cubicBezTo>
                  <a:cubicBezTo>
                    <a:pt x="27625" y="19890"/>
                    <a:pt x="27628" y="19878"/>
                    <a:pt x="27635" y="19868"/>
                  </a:cubicBezTo>
                  <a:cubicBezTo>
                    <a:pt x="27669" y="19840"/>
                    <a:pt x="27707" y="19821"/>
                    <a:pt x="27748" y="19815"/>
                  </a:cubicBezTo>
                  <a:cubicBezTo>
                    <a:pt x="27783" y="19802"/>
                    <a:pt x="27818" y="19793"/>
                    <a:pt x="27856" y="19786"/>
                  </a:cubicBezTo>
                  <a:cubicBezTo>
                    <a:pt x="27865" y="19780"/>
                    <a:pt x="27878" y="19777"/>
                    <a:pt x="27887" y="19777"/>
                  </a:cubicBezTo>
                  <a:cubicBezTo>
                    <a:pt x="27900" y="19770"/>
                    <a:pt x="27912" y="19764"/>
                    <a:pt x="27925" y="19764"/>
                  </a:cubicBezTo>
                  <a:cubicBezTo>
                    <a:pt x="27969" y="19748"/>
                    <a:pt x="28013" y="19726"/>
                    <a:pt x="28055" y="19701"/>
                  </a:cubicBezTo>
                  <a:cubicBezTo>
                    <a:pt x="28111" y="19663"/>
                    <a:pt x="28165" y="19619"/>
                    <a:pt x="28209" y="19565"/>
                  </a:cubicBezTo>
                  <a:cubicBezTo>
                    <a:pt x="28231" y="19540"/>
                    <a:pt x="28250" y="19508"/>
                    <a:pt x="28266" y="19477"/>
                  </a:cubicBezTo>
                  <a:cubicBezTo>
                    <a:pt x="28304" y="19414"/>
                    <a:pt x="28329" y="19344"/>
                    <a:pt x="28342" y="19275"/>
                  </a:cubicBezTo>
                  <a:cubicBezTo>
                    <a:pt x="28358" y="19202"/>
                    <a:pt x="28395" y="19136"/>
                    <a:pt x="28449" y="19089"/>
                  </a:cubicBezTo>
                  <a:cubicBezTo>
                    <a:pt x="28519" y="19019"/>
                    <a:pt x="28601" y="18962"/>
                    <a:pt x="28692" y="18918"/>
                  </a:cubicBezTo>
                  <a:cubicBezTo>
                    <a:pt x="28711" y="18909"/>
                    <a:pt x="28727" y="18902"/>
                    <a:pt x="28743" y="18896"/>
                  </a:cubicBezTo>
                  <a:cubicBezTo>
                    <a:pt x="28755" y="18890"/>
                    <a:pt x="28768" y="18883"/>
                    <a:pt x="28777" y="18877"/>
                  </a:cubicBezTo>
                  <a:lnTo>
                    <a:pt x="28790" y="18864"/>
                  </a:lnTo>
                  <a:cubicBezTo>
                    <a:pt x="28806" y="18849"/>
                    <a:pt x="28818" y="18830"/>
                    <a:pt x="28828" y="18811"/>
                  </a:cubicBezTo>
                  <a:cubicBezTo>
                    <a:pt x="28834" y="18798"/>
                    <a:pt x="28841" y="18782"/>
                    <a:pt x="28847" y="18770"/>
                  </a:cubicBezTo>
                  <a:cubicBezTo>
                    <a:pt x="28860" y="18732"/>
                    <a:pt x="28869" y="18697"/>
                    <a:pt x="28875" y="18659"/>
                  </a:cubicBezTo>
                  <a:cubicBezTo>
                    <a:pt x="28888" y="18571"/>
                    <a:pt x="28885" y="18482"/>
                    <a:pt x="28872" y="18394"/>
                  </a:cubicBezTo>
                  <a:cubicBezTo>
                    <a:pt x="28860" y="18318"/>
                    <a:pt x="28878" y="18277"/>
                    <a:pt x="28910" y="18255"/>
                  </a:cubicBezTo>
                  <a:cubicBezTo>
                    <a:pt x="28935" y="18233"/>
                    <a:pt x="28964" y="18214"/>
                    <a:pt x="28992" y="18198"/>
                  </a:cubicBezTo>
                  <a:cubicBezTo>
                    <a:pt x="29002" y="18192"/>
                    <a:pt x="29002" y="18186"/>
                    <a:pt x="28992" y="18173"/>
                  </a:cubicBezTo>
                  <a:cubicBezTo>
                    <a:pt x="28986" y="18167"/>
                    <a:pt x="28979" y="18160"/>
                    <a:pt x="28973" y="18154"/>
                  </a:cubicBezTo>
                  <a:lnTo>
                    <a:pt x="28973" y="18151"/>
                  </a:lnTo>
                  <a:cubicBezTo>
                    <a:pt x="28938" y="18126"/>
                    <a:pt x="28926" y="18078"/>
                    <a:pt x="28945" y="18037"/>
                  </a:cubicBezTo>
                  <a:cubicBezTo>
                    <a:pt x="28961" y="17987"/>
                    <a:pt x="28986" y="17943"/>
                    <a:pt x="29024" y="17905"/>
                  </a:cubicBezTo>
                  <a:cubicBezTo>
                    <a:pt x="29049" y="17876"/>
                    <a:pt x="29080" y="17851"/>
                    <a:pt x="29115" y="17832"/>
                  </a:cubicBezTo>
                  <a:cubicBezTo>
                    <a:pt x="29118" y="17832"/>
                    <a:pt x="29118" y="17829"/>
                    <a:pt x="29118" y="17829"/>
                  </a:cubicBezTo>
                  <a:cubicBezTo>
                    <a:pt x="29156" y="17807"/>
                    <a:pt x="29194" y="17788"/>
                    <a:pt x="29238" y="17775"/>
                  </a:cubicBezTo>
                  <a:cubicBezTo>
                    <a:pt x="29260" y="17769"/>
                    <a:pt x="29286" y="17760"/>
                    <a:pt x="29305" y="17744"/>
                  </a:cubicBezTo>
                  <a:cubicBezTo>
                    <a:pt x="29308" y="17734"/>
                    <a:pt x="29308" y="17728"/>
                    <a:pt x="29305" y="17722"/>
                  </a:cubicBezTo>
                  <a:lnTo>
                    <a:pt x="29292" y="17709"/>
                  </a:lnTo>
                  <a:cubicBezTo>
                    <a:pt x="29279" y="17700"/>
                    <a:pt x="29264" y="17693"/>
                    <a:pt x="29248" y="17687"/>
                  </a:cubicBezTo>
                  <a:cubicBezTo>
                    <a:pt x="29212" y="17675"/>
                    <a:pt x="29173" y="17670"/>
                    <a:pt x="29134" y="17670"/>
                  </a:cubicBezTo>
                  <a:cubicBezTo>
                    <a:pt x="29101" y="17670"/>
                    <a:pt x="29068" y="17673"/>
                    <a:pt x="29036" y="17681"/>
                  </a:cubicBezTo>
                  <a:cubicBezTo>
                    <a:pt x="29017" y="17684"/>
                    <a:pt x="28998" y="17693"/>
                    <a:pt x="28983" y="17706"/>
                  </a:cubicBezTo>
                  <a:cubicBezTo>
                    <a:pt x="28968" y="17717"/>
                    <a:pt x="28953" y="17721"/>
                    <a:pt x="28939" y="17721"/>
                  </a:cubicBezTo>
                  <a:cubicBezTo>
                    <a:pt x="28906" y="17721"/>
                    <a:pt x="28874" y="17698"/>
                    <a:pt x="28844" y="17665"/>
                  </a:cubicBezTo>
                  <a:cubicBezTo>
                    <a:pt x="28786" y="17616"/>
                    <a:pt x="28732" y="17548"/>
                    <a:pt x="28679" y="17548"/>
                  </a:cubicBezTo>
                  <a:cubicBezTo>
                    <a:pt x="28660" y="17548"/>
                    <a:pt x="28641" y="17557"/>
                    <a:pt x="28623" y="17580"/>
                  </a:cubicBezTo>
                  <a:cubicBezTo>
                    <a:pt x="28601" y="17608"/>
                    <a:pt x="28563" y="17624"/>
                    <a:pt x="28525" y="17624"/>
                  </a:cubicBezTo>
                  <a:cubicBezTo>
                    <a:pt x="28471" y="17621"/>
                    <a:pt x="28418" y="17602"/>
                    <a:pt x="28373" y="17564"/>
                  </a:cubicBezTo>
                  <a:cubicBezTo>
                    <a:pt x="28345" y="17542"/>
                    <a:pt x="28329" y="17510"/>
                    <a:pt x="28345" y="17485"/>
                  </a:cubicBezTo>
                  <a:lnTo>
                    <a:pt x="28351" y="17475"/>
                  </a:lnTo>
                  <a:cubicBezTo>
                    <a:pt x="28367" y="17463"/>
                    <a:pt x="28386" y="17450"/>
                    <a:pt x="28405" y="17450"/>
                  </a:cubicBezTo>
                  <a:cubicBezTo>
                    <a:pt x="28496" y="17425"/>
                    <a:pt x="28582" y="17387"/>
                    <a:pt x="28661" y="17340"/>
                  </a:cubicBezTo>
                  <a:cubicBezTo>
                    <a:pt x="28752" y="17292"/>
                    <a:pt x="28847" y="17236"/>
                    <a:pt x="28923" y="17195"/>
                  </a:cubicBezTo>
                  <a:cubicBezTo>
                    <a:pt x="28964" y="17166"/>
                    <a:pt x="29008" y="17147"/>
                    <a:pt x="29055" y="17128"/>
                  </a:cubicBezTo>
                  <a:cubicBezTo>
                    <a:pt x="29065" y="17125"/>
                    <a:pt x="29074" y="17119"/>
                    <a:pt x="29080" y="17112"/>
                  </a:cubicBezTo>
                  <a:cubicBezTo>
                    <a:pt x="29084" y="17106"/>
                    <a:pt x="29087" y="17100"/>
                    <a:pt x="29087" y="17090"/>
                  </a:cubicBezTo>
                  <a:cubicBezTo>
                    <a:pt x="29087" y="16998"/>
                    <a:pt x="28836" y="16793"/>
                    <a:pt x="28689" y="16793"/>
                  </a:cubicBezTo>
                  <a:cubicBezTo>
                    <a:pt x="28686" y="16793"/>
                    <a:pt x="28683" y="16793"/>
                    <a:pt x="28680" y="16794"/>
                  </a:cubicBezTo>
                  <a:cubicBezTo>
                    <a:pt x="28678" y="16794"/>
                    <a:pt x="28676" y="16794"/>
                    <a:pt x="28674" y="16794"/>
                  </a:cubicBezTo>
                  <a:cubicBezTo>
                    <a:pt x="28607" y="16794"/>
                    <a:pt x="28542" y="16735"/>
                    <a:pt x="28474" y="16667"/>
                  </a:cubicBezTo>
                  <a:cubicBezTo>
                    <a:pt x="28452" y="16642"/>
                    <a:pt x="28427" y="16617"/>
                    <a:pt x="28405" y="16588"/>
                  </a:cubicBezTo>
                  <a:cubicBezTo>
                    <a:pt x="28383" y="16563"/>
                    <a:pt x="28358" y="16541"/>
                    <a:pt x="28335" y="16516"/>
                  </a:cubicBezTo>
                  <a:cubicBezTo>
                    <a:pt x="28266" y="16446"/>
                    <a:pt x="28197" y="16390"/>
                    <a:pt x="28127" y="16390"/>
                  </a:cubicBezTo>
                  <a:cubicBezTo>
                    <a:pt x="28061" y="16390"/>
                    <a:pt x="28064" y="16371"/>
                    <a:pt x="28108" y="16352"/>
                  </a:cubicBezTo>
                  <a:cubicBezTo>
                    <a:pt x="28127" y="16345"/>
                    <a:pt x="28146" y="16339"/>
                    <a:pt x="28165" y="16336"/>
                  </a:cubicBezTo>
                  <a:cubicBezTo>
                    <a:pt x="28199" y="16329"/>
                    <a:pt x="28233" y="16325"/>
                    <a:pt x="28267" y="16325"/>
                  </a:cubicBezTo>
                  <a:cubicBezTo>
                    <a:pt x="28339" y="16325"/>
                    <a:pt x="28411" y="16341"/>
                    <a:pt x="28478" y="16371"/>
                  </a:cubicBezTo>
                  <a:lnTo>
                    <a:pt x="28481" y="16371"/>
                  </a:lnTo>
                  <a:cubicBezTo>
                    <a:pt x="28515" y="16390"/>
                    <a:pt x="28553" y="16408"/>
                    <a:pt x="28594" y="16427"/>
                  </a:cubicBezTo>
                  <a:cubicBezTo>
                    <a:pt x="28709" y="16478"/>
                    <a:pt x="28824" y="16518"/>
                    <a:pt x="28912" y="16518"/>
                  </a:cubicBezTo>
                  <a:cubicBezTo>
                    <a:pt x="28960" y="16518"/>
                    <a:pt x="29000" y="16506"/>
                    <a:pt x="29027" y="16478"/>
                  </a:cubicBezTo>
                  <a:cubicBezTo>
                    <a:pt x="29065" y="16440"/>
                    <a:pt x="29002" y="16349"/>
                    <a:pt x="28910" y="16251"/>
                  </a:cubicBezTo>
                  <a:cubicBezTo>
                    <a:pt x="28894" y="16238"/>
                    <a:pt x="28882" y="16225"/>
                    <a:pt x="28869" y="16213"/>
                  </a:cubicBezTo>
                  <a:cubicBezTo>
                    <a:pt x="28752" y="16099"/>
                    <a:pt x="28632" y="15995"/>
                    <a:pt x="28503" y="15897"/>
                  </a:cubicBezTo>
                  <a:cubicBezTo>
                    <a:pt x="28414" y="15824"/>
                    <a:pt x="28421" y="15742"/>
                    <a:pt x="28430" y="15667"/>
                  </a:cubicBezTo>
                  <a:cubicBezTo>
                    <a:pt x="28430" y="15635"/>
                    <a:pt x="28430" y="15604"/>
                    <a:pt x="28430" y="15578"/>
                  </a:cubicBezTo>
                  <a:cubicBezTo>
                    <a:pt x="28427" y="15566"/>
                    <a:pt x="28421" y="15550"/>
                    <a:pt x="28414" y="15540"/>
                  </a:cubicBezTo>
                  <a:lnTo>
                    <a:pt x="28395" y="15521"/>
                  </a:lnTo>
                  <a:cubicBezTo>
                    <a:pt x="28386" y="15515"/>
                    <a:pt x="28380" y="15506"/>
                    <a:pt x="28373" y="15499"/>
                  </a:cubicBezTo>
                  <a:cubicBezTo>
                    <a:pt x="28323" y="15439"/>
                    <a:pt x="28279" y="15373"/>
                    <a:pt x="28244" y="15304"/>
                  </a:cubicBezTo>
                  <a:cubicBezTo>
                    <a:pt x="28174" y="15174"/>
                    <a:pt x="28111" y="15042"/>
                    <a:pt x="28055" y="14909"/>
                  </a:cubicBezTo>
                  <a:cubicBezTo>
                    <a:pt x="28036" y="14862"/>
                    <a:pt x="28017" y="14818"/>
                    <a:pt x="28001" y="14770"/>
                  </a:cubicBezTo>
                  <a:cubicBezTo>
                    <a:pt x="27991" y="14745"/>
                    <a:pt x="27979" y="14720"/>
                    <a:pt x="27960" y="14698"/>
                  </a:cubicBezTo>
                  <a:cubicBezTo>
                    <a:pt x="27954" y="14685"/>
                    <a:pt x="27941" y="14675"/>
                    <a:pt x="27931" y="14666"/>
                  </a:cubicBezTo>
                  <a:cubicBezTo>
                    <a:pt x="27856" y="14600"/>
                    <a:pt x="27745" y="14555"/>
                    <a:pt x="27647" y="14508"/>
                  </a:cubicBezTo>
                  <a:cubicBezTo>
                    <a:pt x="27632" y="14505"/>
                    <a:pt x="27619" y="14499"/>
                    <a:pt x="27603" y="14492"/>
                  </a:cubicBezTo>
                  <a:cubicBezTo>
                    <a:pt x="27578" y="14480"/>
                    <a:pt x="27553" y="14467"/>
                    <a:pt x="27531" y="14451"/>
                  </a:cubicBezTo>
                  <a:cubicBezTo>
                    <a:pt x="27508" y="14442"/>
                    <a:pt x="27489" y="14426"/>
                    <a:pt x="27474" y="14410"/>
                  </a:cubicBezTo>
                  <a:cubicBezTo>
                    <a:pt x="27464" y="14401"/>
                    <a:pt x="27458" y="14395"/>
                    <a:pt x="27448" y="14385"/>
                  </a:cubicBezTo>
                  <a:cubicBezTo>
                    <a:pt x="27426" y="14347"/>
                    <a:pt x="27417" y="14303"/>
                    <a:pt x="27420" y="14262"/>
                  </a:cubicBezTo>
                  <a:cubicBezTo>
                    <a:pt x="27436" y="14060"/>
                    <a:pt x="27562" y="13883"/>
                    <a:pt x="27745" y="13804"/>
                  </a:cubicBezTo>
                  <a:cubicBezTo>
                    <a:pt x="27789" y="13788"/>
                    <a:pt x="27827" y="13763"/>
                    <a:pt x="27865" y="13735"/>
                  </a:cubicBezTo>
                  <a:cubicBezTo>
                    <a:pt x="27903" y="13700"/>
                    <a:pt x="27935" y="13653"/>
                    <a:pt x="27947" y="13602"/>
                  </a:cubicBezTo>
                  <a:cubicBezTo>
                    <a:pt x="27950" y="13593"/>
                    <a:pt x="27954" y="13583"/>
                    <a:pt x="27957" y="13574"/>
                  </a:cubicBezTo>
                  <a:cubicBezTo>
                    <a:pt x="27963" y="13549"/>
                    <a:pt x="27969" y="13520"/>
                    <a:pt x="27982" y="13498"/>
                  </a:cubicBezTo>
                  <a:cubicBezTo>
                    <a:pt x="27985" y="13492"/>
                    <a:pt x="27988" y="13485"/>
                    <a:pt x="27995" y="13485"/>
                  </a:cubicBezTo>
                  <a:cubicBezTo>
                    <a:pt x="28001" y="13477"/>
                    <a:pt x="28011" y="13471"/>
                    <a:pt x="28022" y="13471"/>
                  </a:cubicBezTo>
                  <a:cubicBezTo>
                    <a:pt x="28028" y="13471"/>
                    <a:pt x="28033" y="13473"/>
                    <a:pt x="28039" y="13476"/>
                  </a:cubicBezTo>
                  <a:cubicBezTo>
                    <a:pt x="28058" y="13481"/>
                    <a:pt x="28076" y="13483"/>
                    <a:pt x="28095" y="13483"/>
                  </a:cubicBezTo>
                  <a:cubicBezTo>
                    <a:pt x="28149" y="13483"/>
                    <a:pt x="28202" y="13464"/>
                    <a:pt x="28244" y="13429"/>
                  </a:cubicBezTo>
                  <a:cubicBezTo>
                    <a:pt x="28301" y="13378"/>
                    <a:pt x="28348" y="13315"/>
                    <a:pt x="28380" y="13242"/>
                  </a:cubicBezTo>
                  <a:cubicBezTo>
                    <a:pt x="28392" y="13208"/>
                    <a:pt x="28414" y="13176"/>
                    <a:pt x="28443" y="13151"/>
                  </a:cubicBezTo>
                  <a:cubicBezTo>
                    <a:pt x="28455" y="13141"/>
                    <a:pt x="28471" y="13132"/>
                    <a:pt x="28490" y="13129"/>
                  </a:cubicBezTo>
                  <a:cubicBezTo>
                    <a:pt x="28496" y="13122"/>
                    <a:pt x="28506" y="13119"/>
                    <a:pt x="28515" y="13119"/>
                  </a:cubicBezTo>
                  <a:cubicBezTo>
                    <a:pt x="28582" y="13094"/>
                    <a:pt x="28654" y="13110"/>
                    <a:pt x="28711" y="13078"/>
                  </a:cubicBezTo>
                  <a:cubicBezTo>
                    <a:pt x="28727" y="13072"/>
                    <a:pt x="28743" y="13062"/>
                    <a:pt x="28755" y="13050"/>
                  </a:cubicBezTo>
                  <a:cubicBezTo>
                    <a:pt x="28809" y="12987"/>
                    <a:pt x="28986" y="12961"/>
                    <a:pt x="29153" y="12930"/>
                  </a:cubicBezTo>
                  <a:cubicBezTo>
                    <a:pt x="29178" y="12923"/>
                    <a:pt x="29207" y="12917"/>
                    <a:pt x="29235" y="12914"/>
                  </a:cubicBezTo>
                  <a:cubicBezTo>
                    <a:pt x="29241" y="12914"/>
                    <a:pt x="29248" y="12911"/>
                    <a:pt x="29254" y="12908"/>
                  </a:cubicBezTo>
                  <a:cubicBezTo>
                    <a:pt x="29289" y="12901"/>
                    <a:pt x="29314" y="12892"/>
                    <a:pt x="29346" y="12886"/>
                  </a:cubicBezTo>
                  <a:cubicBezTo>
                    <a:pt x="29361" y="12882"/>
                    <a:pt x="29377" y="12879"/>
                    <a:pt x="29390" y="12873"/>
                  </a:cubicBezTo>
                  <a:cubicBezTo>
                    <a:pt x="29412" y="12863"/>
                    <a:pt x="29437" y="12851"/>
                    <a:pt x="29456" y="12838"/>
                  </a:cubicBezTo>
                  <a:cubicBezTo>
                    <a:pt x="29472" y="12829"/>
                    <a:pt x="29481" y="12816"/>
                    <a:pt x="29491" y="12800"/>
                  </a:cubicBezTo>
                  <a:cubicBezTo>
                    <a:pt x="29507" y="12756"/>
                    <a:pt x="29500" y="12706"/>
                    <a:pt x="29475" y="12665"/>
                  </a:cubicBezTo>
                  <a:cubicBezTo>
                    <a:pt x="29472" y="12652"/>
                    <a:pt x="29462" y="12639"/>
                    <a:pt x="29453" y="12627"/>
                  </a:cubicBezTo>
                  <a:cubicBezTo>
                    <a:pt x="29450" y="12617"/>
                    <a:pt x="29440" y="12605"/>
                    <a:pt x="29431" y="12595"/>
                  </a:cubicBezTo>
                  <a:cubicBezTo>
                    <a:pt x="29402" y="12557"/>
                    <a:pt x="29368" y="12529"/>
                    <a:pt x="29330" y="12504"/>
                  </a:cubicBezTo>
                  <a:cubicBezTo>
                    <a:pt x="29279" y="12461"/>
                    <a:pt x="29214" y="12440"/>
                    <a:pt x="29148" y="12440"/>
                  </a:cubicBezTo>
                  <a:cubicBezTo>
                    <a:pt x="29132" y="12440"/>
                    <a:pt x="29116" y="12441"/>
                    <a:pt x="29099" y="12444"/>
                  </a:cubicBezTo>
                  <a:cubicBezTo>
                    <a:pt x="29057" y="12455"/>
                    <a:pt x="29014" y="12461"/>
                    <a:pt x="28970" y="12461"/>
                  </a:cubicBezTo>
                  <a:cubicBezTo>
                    <a:pt x="28796" y="12461"/>
                    <a:pt x="28615" y="12371"/>
                    <a:pt x="28496" y="12197"/>
                  </a:cubicBezTo>
                  <a:cubicBezTo>
                    <a:pt x="28475" y="12166"/>
                    <a:pt x="28448" y="12152"/>
                    <a:pt x="28418" y="12152"/>
                  </a:cubicBezTo>
                  <a:cubicBezTo>
                    <a:pt x="28363" y="12152"/>
                    <a:pt x="28294" y="12196"/>
                    <a:pt x="28216" y="12261"/>
                  </a:cubicBezTo>
                  <a:cubicBezTo>
                    <a:pt x="28203" y="12276"/>
                    <a:pt x="28184" y="12289"/>
                    <a:pt x="28168" y="12305"/>
                  </a:cubicBezTo>
                  <a:lnTo>
                    <a:pt x="28124" y="12352"/>
                  </a:lnTo>
                  <a:cubicBezTo>
                    <a:pt x="28105" y="12365"/>
                    <a:pt x="28089" y="12384"/>
                    <a:pt x="28073" y="12399"/>
                  </a:cubicBezTo>
                  <a:cubicBezTo>
                    <a:pt x="27938" y="12529"/>
                    <a:pt x="27799" y="12677"/>
                    <a:pt x="27673" y="12737"/>
                  </a:cubicBezTo>
                  <a:cubicBezTo>
                    <a:pt x="27636" y="12757"/>
                    <a:pt x="27596" y="12766"/>
                    <a:pt x="27557" y="12766"/>
                  </a:cubicBezTo>
                  <a:cubicBezTo>
                    <a:pt x="27494" y="12766"/>
                    <a:pt x="27432" y="12742"/>
                    <a:pt x="27385" y="12693"/>
                  </a:cubicBezTo>
                  <a:cubicBezTo>
                    <a:pt x="27287" y="12592"/>
                    <a:pt x="27243" y="12447"/>
                    <a:pt x="27272" y="12308"/>
                  </a:cubicBezTo>
                  <a:cubicBezTo>
                    <a:pt x="27275" y="12286"/>
                    <a:pt x="27281" y="12264"/>
                    <a:pt x="27287" y="12245"/>
                  </a:cubicBezTo>
                  <a:cubicBezTo>
                    <a:pt x="27316" y="12172"/>
                    <a:pt x="27310" y="12125"/>
                    <a:pt x="27278" y="12090"/>
                  </a:cubicBezTo>
                  <a:cubicBezTo>
                    <a:pt x="27269" y="12081"/>
                    <a:pt x="27259" y="12071"/>
                    <a:pt x="27246" y="12062"/>
                  </a:cubicBezTo>
                  <a:lnTo>
                    <a:pt x="27243" y="12062"/>
                  </a:lnTo>
                  <a:cubicBezTo>
                    <a:pt x="27178" y="12024"/>
                    <a:pt x="27062" y="12014"/>
                    <a:pt x="26920" y="12014"/>
                  </a:cubicBezTo>
                  <a:cubicBezTo>
                    <a:pt x="26837" y="12014"/>
                    <a:pt x="26745" y="12017"/>
                    <a:pt x="26650" y="12021"/>
                  </a:cubicBezTo>
                  <a:cubicBezTo>
                    <a:pt x="26642" y="12021"/>
                    <a:pt x="26635" y="12022"/>
                    <a:pt x="26627" y="12022"/>
                  </a:cubicBezTo>
                  <a:cubicBezTo>
                    <a:pt x="26574" y="12022"/>
                    <a:pt x="26521" y="12003"/>
                    <a:pt x="26482" y="11970"/>
                  </a:cubicBezTo>
                  <a:cubicBezTo>
                    <a:pt x="26470" y="11961"/>
                    <a:pt x="26457" y="11948"/>
                    <a:pt x="26448" y="11932"/>
                  </a:cubicBezTo>
                  <a:cubicBezTo>
                    <a:pt x="26337" y="11768"/>
                    <a:pt x="26410" y="11437"/>
                    <a:pt x="26542" y="11307"/>
                  </a:cubicBezTo>
                  <a:cubicBezTo>
                    <a:pt x="26568" y="11279"/>
                    <a:pt x="26602" y="11260"/>
                    <a:pt x="26640" y="11254"/>
                  </a:cubicBezTo>
                  <a:cubicBezTo>
                    <a:pt x="26661" y="11251"/>
                    <a:pt x="26683" y="11250"/>
                    <a:pt x="26704" y="11250"/>
                  </a:cubicBezTo>
                  <a:cubicBezTo>
                    <a:pt x="26763" y="11250"/>
                    <a:pt x="26822" y="11259"/>
                    <a:pt x="26880" y="11273"/>
                  </a:cubicBezTo>
                  <a:cubicBezTo>
                    <a:pt x="26881" y="11274"/>
                    <a:pt x="26882" y="11274"/>
                    <a:pt x="26882" y="11274"/>
                  </a:cubicBezTo>
                  <a:cubicBezTo>
                    <a:pt x="26883" y="11274"/>
                    <a:pt x="26883" y="11273"/>
                    <a:pt x="26883" y="11273"/>
                  </a:cubicBezTo>
                  <a:cubicBezTo>
                    <a:pt x="26947" y="11283"/>
                    <a:pt x="27013" y="11295"/>
                    <a:pt x="27076" y="11295"/>
                  </a:cubicBezTo>
                  <a:cubicBezTo>
                    <a:pt x="27160" y="11295"/>
                    <a:pt x="27240" y="11275"/>
                    <a:pt x="27306" y="11206"/>
                  </a:cubicBezTo>
                  <a:cubicBezTo>
                    <a:pt x="27354" y="11156"/>
                    <a:pt x="27388" y="11093"/>
                    <a:pt x="27407" y="11026"/>
                  </a:cubicBezTo>
                  <a:cubicBezTo>
                    <a:pt x="27417" y="10998"/>
                    <a:pt x="27430" y="10973"/>
                    <a:pt x="27439" y="10947"/>
                  </a:cubicBezTo>
                  <a:cubicBezTo>
                    <a:pt x="27455" y="10909"/>
                    <a:pt x="27474" y="10875"/>
                    <a:pt x="27502" y="10846"/>
                  </a:cubicBezTo>
                  <a:cubicBezTo>
                    <a:pt x="27521" y="10821"/>
                    <a:pt x="27543" y="10802"/>
                    <a:pt x="27572" y="10790"/>
                  </a:cubicBezTo>
                  <a:cubicBezTo>
                    <a:pt x="27587" y="10783"/>
                    <a:pt x="27600" y="10780"/>
                    <a:pt x="27613" y="10774"/>
                  </a:cubicBezTo>
                  <a:cubicBezTo>
                    <a:pt x="27729" y="10733"/>
                    <a:pt x="27881" y="10767"/>
                    <a:pt x="28064" y="10591"/>
                  </a:cubicBezTo>
                  <a:cubicBezTo>
                    <a:pt x="28086" y="10569"/>
                    <a:pt x="28108" y="10546"/>
                    <a:pt x="28130" y="10524"/>
                  </a:cubicBezTo>
                  <a:cubicBezTo>
                    <a:pt x="28159" y="10486"/>
                    <a:pt x="28193" y="10452"/>
                    <a:pt x="28228" y="10417"/>
                  </a:cubicBezTo>
                  <a:cubicBezTo>
                    <a:pt x="28288" y="10351"/>
                    <a:pt x="28354" y="10288"/>
                    <a:pt x="28424" y="10234"/>
                  </a:cubicBezTo>
                  <a:lnTo>
                    <a:pt x="28427" y="10231"/>
                  </a:lnTo>
                  <a:cubicBezTo>
                    <a:pt x="28490" y="10180"/>
                    <a:pt x="28556" y="10136"/>
                    <a:pt x="28626" y="10101"/>
                  </a:cubicBezTo>
                  <a:lnTo>
                    <a:pt x="28629" y="10098"/>
                  </a:lnTo>
                  <a:cubicBezTo>
                    <a:pt x="28728" y="10046"/>
                    <a:pt x="28826" y="10017"/>
                    <a:pt x="28921" y="10017"/>
                  </a:cubicBezTo>
                  <a:cubicBezTo>
                    <a:pt x="29014" y="10017"/>
                    <a:pt x="29103" y="10045"/>
                    <a:pt x="29185" y="10108"/>
                  </a:cubicBezTo>
                  <a:cubicBezTo>
                    <a:pt x="29264" y="10161"/>
                    <a:pt x="29292" y="10262"/>
                    <a:pt x="29248" y="10348"/>
                  </a:cubicBezTo>
                  <a:cubicBezTo>
                    <a:pt x="29166" y="10556"/>
                    <a:pt x="28831" y="10796"/>
                    <a:pt x="28762" y="10954"/>
                  </a:cubicBezTo>
                  <a:cubicBezTo>
                    <a:pt x="28749" y="10976"/>
                    <a:pt x="28743" y="11001"/>
                    <a:pt x="28740" y="11026"/>
                  </a:cubicBezTo>
                  <a:cubicBezTo>
                    <a:pt x="28730" y="11093"/>
                    <a:pt x="28733" y="11159"/>
                    <a:pt x="28752" y="11225"/>
                  </a:cubicBezTo>
                  <a:cubicBezTo>
                    <a:pt x="28762" y="11291"/>
                    <a:pt x="28758" y="11348"/>
                    <a:pt x="28673" y="11427"/>
                  </a:cubicBezTo>
                  <a:cubicBezTo>
                    <a:pt x="28664" y="11437"/>
                    <a:pt x="28654" y="11446"/>
                    <a:pt x="28645" y="11456"/>
                  </a:cubicBezTo>
                  <a:cubicBezTo>
                    <a:pt x="28613" y="11497"/>
                    <a:pt x="28607" y="11525"/>
                    <a:pt x="28616" y="11547"/>
                  </a:cubicBezTo>
                  <a:cubicBezTo>
                    <a:pt x="28629" y="11564"/>
                    <a:pt x="28657" y="11573"/>
                    <a:pt x="28697" y="11573"/>
                  </a:cubicBezTo>
                  <a:cubicBezTo>
                    <a:pt x="28741" y="11573"/>
                    <a:pt x="28800" y="11562"/>
                    <a:pt x="28869" y="11538"/>
                  </a:cubicBezTo>
                  <a:cubicBezTo>
                    <a:pt x="28951" y="11506"/>
                    <a:pt x="29030" y="11465"/>
                    <a:pt x="29103" y="11418"/>
                  </a:cubicBezTo>
                  <a:cubicBezTo>
                    <a:pt x="29368" y="11250"/>
                    <a:pt x="29683" y="11052"/>
                    <a:pt x="29974" y="10906"/>
                  </a:cubicBezTo>
                  <a:cubicBezTo>
                    <a:pt x="30062" y="10859"/>
                    <a:pt x="30154" y="10818"/>
                    <a:pt x="30248" y="10780"/>
                  </a:cubicBezTo>
                  <a:cubicBezTo>
                    <a:pt x="30283" y="10764"/>
                    <a:pt x="30321" y="10755"/>
                    <a:pt x="30359" y="10748"/>
                  </a:cubicBezTo>
                  <a:cubicBezTo>
                    <a:pt x="30402" y="10742"/>
                    <a:pt x="30447" y="10736"/>
                    <a:pt x="30492" y="10736"/>
                  </a:cubicBezTo>
                  <a:cubicBezTo>
                    <a:pt x="30510" y="10736"/>
                    <a:pt x="30528" y="10737"/>
                    <a:pt x="30545" y="10739"/>
                  </a:cubicBezTo>
                  <a:cubicBezTo>
                    <a:pt x="30596" y="10606"/>
                    <a:pt x="30653" y="10505"/>
                    <a:pt x="30722" y="10471"/>
                  </a:cubicBezTo>
                  <a:cubicBezTo>
                    <a:pt x="30959" y="10354"/>
                    <a:pt x="31757" y="9991"/>
                    <a:pt x="31877" y="9830"/>
                  </a:cubicBezTo>
                  <a:cubicBezTo>
                    <a:pt x="31997" y="9672"/>
                    <a:pt x="32117" y="9394"/>
                    <a:pt x="32275" y="9394"/>
                  </a:cubicBezTo>
                  <a:cubicBezTo>
                    <a:pt x="32436" y="9394"/>
                    <a:pt x="32436" y="9552"/>
                    <a:pt x="32673" y="9552"/>
                  </a:cubicBezTo>
                  <a:cubicBezTo>
                    <a:pt x="32779" y="9552"/>
                    <a:pt x="32894" y="9568"/>
                    <a:pt x="32978" y="9568"/>
                  </a:cubicBezTo>
                  <a:cubicBezTo>
                    <a:pt x="33083" y="9568"/>
                    <a:pt x="33140" y="9544"/>
                    <a:pt x="33074" y="9435"/>
                  </a:cubicBezTo>
                  <a:cubicBezTo>
                    <a:pt x="32954" y="9236"/>
                    <a:pt x="33036" y="9236"/>
                    <a:pt x="33310" y="9195"/>
                  </a:cubicBezTo>
                  <a:cubicBezTo>
                    <a:pt x="33588" y="9154"/>
                    <a:pt x="33550" y="8880"/>
                    <a:pt x="33752" y="8880"/>
                  </a:cubicBezTo>
                  <a:cubicBezTo>
                    <a:pt x="33951" y="8880"/>
                    <a:pt x="33910" y="8400"/>
                    <a:pt x="34106" y="8400"/>
                  </a:cubicBezTo>
                  <a:cubicBezTo>
                    <a:pt x="34277" y="8400"/>
                    <a:pt x="34364" y="8613"/>
                    <a:pt x="34544" y="8613"/>
                  </a:cubicBezTo>
                  <a:cubicBezTo>
                    <a:pt x="34570" y="8613"/>
                    <a:pt x="34597" y="8609"/>
                    <a:pt x="34627" y="8599"/>
                  </a:cubicBezTo>
                  <a:cubicBezTo>
                    <a:pt x="34643" y="8595"/>
                    <a:pt x="34660" y="8593"/>
                    <a:pt x="34677" y="8593"/>
                  </a:cubicBezTo>
                  <a:cubicBezTo>
                    <a:pt x="34718" y="8593"/>
                    <a:pt x="34759" y="8604"/>
                    <a:pt x="34797" y="8624"/>
                  </a:cubicBezTo>
                  <a:cubicBezTo>
                    <a:pt x="34848" y="8583"/>
                    <a:pt x="34898" y="8545"/>
                    <a:pt x="34949" y="8510"/>
                  </a:cubicBezTo>
                  <a:cubicBezTo>
                    <a:pt x="34946" y="8476"/>
                    <a:pt x="34943" y="8441"/>
                    <a:pt x="34943" y="8409"/>
                  </a:cubicBezTo>
                  <a:cubicBezTo>
                    <a:pt x="34936" y="8261"/>
                    <a:pt x="34939" y="8138"/>
                    <a:pt x="34933" y="8040"/>
                  </a:cubicBezTo>
                  <a:cubicBezTo>
                    <a:pt x="34930" y="7993"/>
                    <a:pt x="34920" y="7948"/>
                    <a:pt x="34905" y="7904"/>
                  </a:cubicBezTo>
                  <a:cubicBezTo>
                    <a:pt x="34813" y="7683"/>
                    <a:pt x="34905" y="7519"/>
                    <a:pt x="34867" y="7390"/>
                  </a:cubicBezTo>
                  <a:cubicBezTo>
                    <a:pt x="34838" y="7282"/>
                    <a:pt x="34835" y="7169"/>
                    <a:pt x="34857" y="7058"/>
                  </a:cubicBezTo>
                  <a:cubicBezTo>
                    <a:pt x="34873" y="6995"/>
                    <a:pt x="34905" y="6951"/>
                    <a:pt x="34961" y="6951"/>
                  </a:cubicBezTo>
                  <a:cubicBezTo>
                    <a:pt x="35085" y="6951"/>
                    <a:pt x="35236" y="6686"/>
                    <a:pt x="35390" y="6686"/>
                  </a:cubicBezTo>
                  <a:cubicBezTo>
                    <a:pt x="35418" y="6686"/>
                    <a:pt x="35445" y="6695"/>
                    <a:pt x="35473" y="6714"/>
                  </a:cubicBezTo>
                  <a:cubicBezTo>
                    <a:pt x="35570" y="6782"/>
                    <a:pt x="35718" y="6825"/>
                    <a:pt x="35837" y="6825"/>
                  </a:cubicBezTo>
                  <a:cubicBezTo>
                    <a:pt x="35899" y="6825"/>
                    <a:pt x="35954" y="6813"/>
                    <a:pt x="35987" y="6787"/>
                  </a:cubicBezTo>
                  <a:cubicBezTo>
                    <a:pt x="36009" y="6768"/>
                    <a:pt x="36022" y="6743"/>
                    <a:pt x="36019" y="6714"/>
                  </a:cubicBezTo>
                  <a:cubicBezTo>
                    <a:pt x="36022" y="6673"/>
                    <a:pt x="36038" y="6635"/>
                    <a:pt x="36069" y="6607"/>
                  </a:cubicBezTo>
                  <a:cubicBezTo>
                    <a:pt x="36142" y="6525"/>
                    <a:pt x="36287" y="6471"/>
                    <a:pt x="36316" y="6310"/>
                  </a:cubicBezTo>
                  <a:cubicBezTo>
                    <a:pt x="36350" y="6092"/>
                    <a:pt x="36625" y="6035"/>
                    <a:pt x="36682" y="5837"/>
                  </a:cubicBezTo>
                  <a:cubicBezTo>
                    <a:pt x="36694" y="5786"/>
                    <a:pt x="36710" y="5720"/>
                    <a:pt x="36729" y="5647"/>
                  </a:cubicBezTo>
                  <a:cubicBezTo>
                    <a:pt x="36729" y="5644"/>
                    <a:pt x="36729" y="5644"/>
                    <a:pt x="36729" y="5641"/>
                  </a:cubicBezTo>
                  <a:cubicBezTo>
                    <a:pt x="36758" y="5527"/>
                    <a:pt x="36792" y="5414"/>
                    <a:pt x="36837" y="5303"/>
                  </a:cubicBezTo>
                  <a:cubicBezTo>
                    <a:pt x="36881" y="5189"/>
                    <a:pt x="36938" y="5092"/>
                    <a:pt x="37010" y="5051"/>
                  </a:cubicBezTo>
                  <a:cubicBezTo>
                    <a:pt x="37073" y="5013"/>
                    <a:pt x="37089" y="4978"/>
                    <a:pt x="37083" y="4940"/>
                  </a:cubicBezTo>
                  <a:cubicBezTo>
                    <a:pt x="37073" y="4886"/>
                    <a:pt x="37032" y="4820"/>
                    <a:pt x="37007" y="4722"/>
                  </a:cubicBezTo>
                  <a:cubicBezTo>
                    <a:pt x="36991" y="4662"/>
                    <a:pt x="36988" y="4599"/>
                    <a:pt x="36991" y="4536"/>
                  </a:cubicBezTo>
                  <a:cubicBezTo>
                    <a:pt x="36994" y="4511"/>
                    <a:pt x="36991" y="4482"/>
                    <a:pt x="36988" y="4457"/>
                  </a:cubicBezTo>
                  <a:cubicBezTo>
                    <a:pt x="36966" y="4354"/>
                    <a:pt x="36885" y="4319"/>
                    <a:pt x="36792" y="4319"/>
                  </a:cubicBezTo>
                  <a:cubicBezTo>
                    <a:pt x="36683" y="4319"/>
                    <a:pt x="36559" y="4367"/>
                    <a:pt x="36496" y="4410"/>
                  </a:cubicBezTo>
                  <a:cubicBezTo>
                    <a:pt x="36369" y="4504"/>
                    <a:pt x="36003" y="4410"/>
                    <a:pt x="35893" y="4634"/>
                  </a:cubicBezTo>
                  <a:cubicBezTo>
                    <a:pt x="35838" y="4743"/>
                    <a:pt x="35765" y="4767"/>
                    <a:pt x="35675" y="4767"/>
                  </a:cubicBezTo>
                  <a:cubicBezTo>
                    <a:pt x="35607" y="4767"/>
                    <a:pt x="35530" y="4754"/>
                    <a:pt x="35442" y="4754"/>
                  </a:cubicBezTo>
                  <a:cubicBezTo>
                    <a:pt x="35411" y="4754"/>
                    <a:pt x="35378" y="4756"/>
                    <a:pt x="35343" y="4760"/>
                  </a:cubicBezTo>
                  <a:cubicBezTo>
                    <a:pt x="35313" y="4764"/>
                    <a:pt x="35280" y="4766"/>
                    <a:pt x="35247" y="4766"/>
                  </a:cubicBezTo>
                  <a:cubicBezTo>
                    <a:pt x="35005" y="4766"/>
                    <a:pt x="34723" y="4668"/>
                    <a:pt x="34737" y="4523"/>
                  </a:cubicBezTo>
                  <a:cubicBezTo>
                    <a:pt x="34759" y="4369"/>
                    <a:pt x="34611" y="4214"/>
                    <a:pt x="34611" y="4028"/>
                  </a:cubicBezTo>
                  <a:cubicBezTo>
                    <a:pt x="34608" y="4015"/>
                    <a:pt x="34608" y="4003"/>
                    <a:pt x="34611" y="3990"/>
                  </a:cubicBezTo>
                  <a:cubicBezTo>
                    <a:pt x="34611" y="3977"/>
                    <a:pt x="34611" y="3968"/>
                    <a:pt x="34611" y="3958"/>
                  </a:cubicBezTo>
                  <a:cubicBezTo>
                    <a:pt x="34595" y="3801"/>
                    <a:pt x="34343" y="3870"/>
                    <a:pt x="34169" y="3700"/>
                  </a:cubicBezTo>
                  <a:cubicBezTo>
                    <a:pt x="34009" y="3534"/>
                    <a:pt x="33700" y="3416"/>
                    <a:pt x="33582" y="3416"/>
                  </a:cubicBezTo>
                  <a:cubicBezTo>
                    <a:pt x="33567" y="3416"/>
                    <a:pt x="33555" y="3418"/>
                    <a:pt x="33547" y="3422"/>
                  </a:cubicBezTo>
                  <a:cubicBezTo>
                    <a:pt x="33542" y="3424"/>
                    <a:pt x="33537" y="3425"/>
                    <a:pt x="33530" y="3425"/>
                  </a:cubicBezTo>
                  <a:cubicBezTo>
                    <a:pt x="33444" y="3425"/>
                    <a:pt x="33232" y="3222"/>
                    <a:pt x="32944" y="3204"/>
                  </a:cubicBezTo>
                  <a:cubicBezTo>
                    <a:pt x="32768" y="3194"/>
                    <a:pt x="32704" y="3125"/>
                    <a:pt x="32685" y="3046"/>
                  </a:cubicBezTo>
                  <a:cubicBezTo>
                    <a:pt x="32679" y="2983"/>
                    <a:pt x="32685" y="2917"/>
                    <a:pt x="32704" y="2857"/>
                  </a:cubicBezTo>
                  <a:cubicBezTo>
                    <a:pt x="32708" y="2844"/>
                    <a:pt x="32708" y="2831"/>
                    <a:pt x="32704" y="2816"/>
                  </a:cubicBezTo>
                  <a:cubicBezTo>
                    <a:pt x="32685" y="2658"/>
                    <a:pt x="32442" y="2307"/>
                    <a:pt x="32389" y="2105"/>
                  </a:cubicBezTo>
                  <a:cubicBezTo>
                    <a:pt x="32338" y="1894"/>
                    <a:pt x="32130" y="1853"/>
                    <a:pt x="32035" y="1417"/>
                  </a:cubicBezTo>
                  <a:cubicBezTo>
                    <a:pt x="32032" y="1405"/>
                    <a:pt x="32029" y="1389"/>
                    <a:pt x="32026" y="1373"/>
                  </a:cubicBezTo>
                  <a:cubicBezTo>
                    <a:pt x="32023" y="1357"/>
                    <a:pt x="32019" y="1345"/>
                    <a:pt x="32016" y="1332"/>
                  </a:cubicBezTo>
                  <a:cubicBezTo>
                    <a:pt x="31918" y="909"/>
                    <a:pt x="31682" y="1023"/>
                    <a:pt x="31732" y="808"/>
                  </a:cubicBezTo>
                  <a:cubicBezTo>
                    <a:pt x="31783" y="593"/>
                    <a:pt x="31420" y="477"/>
                    <a:pt x="31331" y="350"/>
                  </a:cubicBezTo>
                  <a:cubicBezTo>
                    <a:pt x="31243" y="224"/>
                    <a:pt x="30855" y="278"/>
                    <a:pt x="30580" y="129"/>
                  </a:cubicBezTo>
                  <a:cubicBezTo>
                    <a:pt x="30448" y="58"/>
                    <a:pt x="30340" y="47"/>
                    <a:pt x="30236" y="47"/>
                  </a:cubicBezTo>
                  <a:cubicBezTo>
                    <a:pt x="30191" y="47"/>
                    <a:pt x="30147" y="49"/>
                    <a:pt x="30102" y="49"/>
                  </a:cubicBezTo>
                  <a:cubicBezTo>
                    <a:pt x="30033" y="49"/>
                    <a:pt x="29962" y="45"/>
                    <a:pt x="29882" y="22"/>
                  </a:cubicBezTo>
                  <a:cubicBezTo>
                    <a:pt x="29830" y="7"/>
                    <a:pt x="29765" y="0"/>
                    <a:pt x="2969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0"/>
            <p:cNvSpPr/>
            <p:nvPr/>
          </p:nvSpPr>
          <p:spPr>
            <a:xfrm>
              <a:off x="7106512" y="4756996"/>
              <a:ext cx="420" cy="763"/>
            </a:xfrm>
            <a:custGeom>
              <a:rect b="b" l="l" r="r" t="t"/>
              <a:pathLst>
                <a:path extrusionOk="0" h="20" w="11">
                  <a:moveTo>
                    <a:pt x="1" y="0"/>
                  </a:moveTo>
                  <a:cubicBezTo>
                    <a:pt x="4" y="6"/>
                    <a:pt x="7" y="13"/>
                    <a:pt x="10" y="19"/>
                  </a:cubicBezTo>
                  <a:cubicBezTo>
                    <a:pt x="7" y="13"/>
                    <a:pt x="4" y="6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6435855" y="4773715"/>
              <a:ext cx="267" cy="38"/>
            </a:xfrm>
            <a:custGeom>
              <a:rect b="b" l="l" r="r" t="t"/>
              <a:pathLst>
                <a:path extrusionOk="0" h="1" w="7">
                  <a:moveTo>
                    <a:pt x="7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7106054" y="4756386"/>
              <a:ext cx="267" cy="382"/>
            </a:xfrm>
            <a:custGeom>
              <a:rect b="b" l="l" r="r" t="t"/>
              <a:pathLst>
                <a:path extrusionOk="0" h="10" w="7">
                  <a:moveTo>
                    <a:pt x="0" y="0"/>
                  </a:moveTo>
                  <a:lnTo>
                    <a:pt x="7" y="10"/>
                  </a:lnTo>
                  <a:cubicBezTo>
                    <a:pt x="7" y="7"/>
                    <a:pt x="4" y="4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7161821" y="4733369"/>
              <a:ext cx="2710" cy="11107"/>
            </a:xfrm>
            <a:custGeom>
              <a:rect b="b" l="l" r="r" t="t"/>
              <a:pathLst>
                <a:path extrusionOk="0" h="291" w="71">
                  <a:moveTo>
                    <a:pt x="70" y="0"/>
                  </a:moveTo>
                  <a:lnTo>
                    <a:pt x="70" y="0"/>
                  </a:lnTo>
                  <a:cubicBezTo>
                    <a:pt x="26" y="83"/>
                    <a:pt x="1" y="155"/>
                    <a:pt x="14" y="199"/>
                  </a:cubicBezTo>
                  <a:cubicBezTo>
                    <a:pt x="17" y="211"/>
                    <a:pt x="19" y="222"/>
                    <a:pt x="19" y="234"/>
                  </a:cubicBezTo>
                  <a:lnTo>
                    <a:pt x="19" y="234"/>
                  </a:lnTo>
                  <a:cubicBezTo>
                    <a:pt x="19" y="221"/>
                    <a:pt x="17" y="208"/>
                    <a:pt x="14" y="196"/>
                  </a:cubicBezTo>
                  <a:cubicBezTo>
                    <a:pt x="1" y="152"/>
                    <a:pt x="29" y="83"/>
                    <a:pt x="70" y="0"/>
                  </a:cubicBezTo>
                  <a:close/>
                  <a:moveTo>
                    <a:pt x="19" y="234"/>
                  </a:moveTo>
                  <a:cubicBezTo>
                    <a:pt x="19" y="254"/>
                    <a:pt x="14" y="273"/>
                    <a:pt x="4" y="291"/>
                  </a:cubicBezTo>
                  <a:cubicBezTo>
                    <a:pt x="14" y="273"/>
                    <a:pt x="19" y="253"/>
                    <a:pt x="19" y="2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7183616" y="4660463"/>
              <a:ext cx="15268" cy="24391"/>
            </a:xfrm>
            <a:custGeom>
              <a:rect b="b" l="l" r="r" t="t"/>
              <a:pathLst>
                <a:path extrusionOk="0" h="639" w="400">
                  <a:moveTo>
                    <a:pt x="42" y="1"/>
                  </a:moveTo>
                  <a:cubicBezTo>
                    <a:pt x="1" y="126"/>
                    <a:pt x="99" y="133"/>
                    <a:pt x="181" y="133"/>
                  </a:cubicBezTo>
                  <a:cubicBezTo>
                    <a:pt x="192" y="133"/>
                    <a:pt x="203" y="133"/>
                    <a:pt x="213" y="133"/>
                  </a:cubicBezTo>
                  <a:cubicBezTo>
                    <a:pt x="323" y="133"/>
                    <a:pt x="377" y="462"/>
                    <a:pt x="393" y="569"/>
                  </a:cubicBezTo>
                  <a:cubicBezTo>
                    <a:pt x="396" y="594"/>
                    <a:pt x="393" y="616"/>
                    <a:pt x="383" y="638"/>
                  </a:cubicBezTo>
                  <a:cubicBezTo>
                    <a:pt x="396" y="616"/>
                    <a:pt x="399" y="591"/>
                    <a:pt x="396" y="569"/>
                  </a:cubicBezTo>
                  <a:cubicBezTo>
                    <a:pt x="377" y="458"/>
                    <a:pt x="323" y="130"/>
                    <a:pt x="213" y="130"/>
                  </a:cubicBezTo>
                  <a:cubicBezTo>
                    <a:pt x="203" y="130"/>
                    <a:pt x="192" y="130"/>
                    <a:pt x="181" y="130"/>
                  </a:cubicBezTo>
                  <a:cubicBezTo>
                    <a:pt x="101" y="130"/>
                    <a:pt x="3" y="123"/>
                    <a:pt x="4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0"/>
            <p:cNvSpPr/>
            <p:nvPr/>
          </p:nvSpPr>
          <p:spPr>
            <a:xfrm>
              <a:off x="7187128" y="4694435"/>
              <a:ext cx="420" cy="420"/>
            </a:xfrm>
            <a:custGeom>
              <a:rect b="b" l="l" r="r" t="t"/>
              <a:pathLst>
                <a:path extrusionOk="0" h="11" w="11">
                  <a:moveTo>
                    <a:pt x="1" y="10"/>
                  </a:moveTo>
                  <a:lnTo>
                    <a:pt x="1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0"/>
            <p:cNvSpPr/>
            <p:nvPr/>
          </p:nvSpPr>
          <p:spPr>
            <a:xfrm>
              <a:off x="7361147" y="4747034"/>
              <a:ext cx="1183" cy="8779"/>
            </a:xfrm>
            <a:custGeom>
              <a:rect b="b" l="l" r="r" t="t"/>
              <a:pathLst>
                <a:path extrusionOk="0" h="230" w="31">
                  <a:moveTo>
                    <a:pt x="29" y="1"/>
                  </a:moveTo>
                  <a:cubicBezTo>
                    <a:pt x="30" y="8"/>
                    <a:pt x="31" y="14"/>
                    <a:pt x="31" y="21"/>
                  </a:cubicBezTo>
                  <a:lnTo>
                    <a:pt x="31" y="21"/>
                  </a:lnTo>
                  <a:cubicBezTo>
                    <a:pt x="31" y="15"/>
                    <a:pt x="30" y="8"/>
                    <a:pt x="29" y="1"/>
                  </a:cubicBezTo>
                  <a:close/>
                  <a:moveTo>
                    <a:pt x="31" y="21"/>
                  </a:moveTo>
                  <a:cubicBezTo>
                    <a:pt x="31" y="28"/>
                    <a:pt x="30" y="34"/>
                    <a:pt x="29" y="40"/>
                  </a:cubicBezTo>
                  <a:cubicBezTo>
                    <a:pt x="6" y="100"/>
                    <a:pt x="0" y="166"/>
                    <a:pt x="10" y="230"/>
                  </a:cubicBezTo>
                  <a:cubicBezTo>
                    <a:pt x="3" y="166"/>
                    <a:pt x="10" y="103"/>
                    <a:pt x="29" y="43"/>
                  </a:cubicBezTo>
                  <a:cubicBezTo>
                    <a:pt x="30" y="35"/>
                    <a:pt x="31" y="28"/>
                    <a:pt x="31" y="2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0"/>
            <p:cNvSpPr/>
            <p:nvPr/>
          </p:nvSpPr>
          <p:spPr>
            <a:xfrm>
              <a:off x="7525472" y="4809786"/>
              <a:ext cx="878" cy="10115"/>
            </a:xfrm>
            <a:custGeom>
              <a:rect b="b" l="l" r="r" t="t"/>
              <a:pathLst>
                <a:path extrusionOk="0" h="265" w="23">
                  <a:moveTo>
                    <a:pt x="1" y="0"/>
                  </a:moveTo>
                  <a:lnTo>
                    <a:pt x="1" y="0"/>
                  </a:lnTo>
                  <a:cubicBezTo>
                    <a:pt x="6" y="21"/>
                    <a:pt x="8" y="41"/>
                    <a:pt x="8" y="60"/>
                  </a:cubicBezTo>
                  <a:lnTo>
                    <a:pt x="8" y="60"/>
                  </a:lnTo>
                  <a:cubicBezTo>
                    <a:pt x="9" y="40"/>
                    <a:pt x="6" y="21"/>
                    <a:pt x="1" y="0"/>
                  </a:cubicBezTo>
                  <a:close/>
                  <a:moveTo>
                    <a:pt x="8" y="60"/>
                  </a:moveTo>
                  <a:cubicBezTo>
                    <a:pt x="8" y="67"/>
                    <a:pt x="8" y="75"/>
                    <a:pt x="7" y="82"/>
                  </a:cubicBezTo>
                  <a:cubicBezTo>
                    <a:pt x="8" y="75"/>
                    <a:pt x="8" y="68"/>
                    <a:pt x="8" y="60"/>
                  </a:cubicBezTo>
                  <a:close/>
                  <a:moveTo>
                    <a:pt x="7" y="82"/>
                  </a:moveTo>
                  <a:lnTo>
                    <a:pt x="7" y="82"/>
                  </a:lnTo>
                  <a:cubicBezTo>
                    <a:pt x="4" y="142"/>
                    <a:pt x="7" y="205"/>
                    <a:pt x="23" y="265"/>
                  </a:cubicBezTo>
                  <a:cubicBezTo>
                    <a:pt x="10" y="205"/>
                    <a:pt x="4" y="145"/>
                    <a:pt x="7" y="8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0"/>
            <p:cNvSpPr/>
            <p:nvPr/>
          </p:nvSpPr>
          <p:spPr>
            <a:xfrm>
              <a:off x="7336069" y="4690351"/>
              <a:ext cx="649" cy="3283"/>
            </a:xfrm>
            <a:custGeom>
              <a:rect b="b" l="l" r="r" t="t"/>
              <a:pathLst>
                <a:path extrusionOk="0" h="86" w="17">
                  <a:moveTo>
                    <a:pt x="1" y="1"/>
                  </a:moveTo>
                  <a:cubicBezTo>
                    <a:pt x="2" y="10"/>
                    <a:pt x="4" y="20"/>
                    <a:pt x="6" y="30"/>
                  </a:cubicBezTo>
                  <a:lnTo>
                    <a:pt x="6" y="30"/>
                  </a:lnTo>
                  <a:cubicBezTo>
                    <a:pt x="5" y="20"/>
                    <a:pt x="3" y="9"/>
                    <a:pt x="1" y="1"/>
                  </a:cubicBezTo>
                  <a:close/>
                  <a:moveTo>
                    <a:pt x="6" y="30"/>
                  </a:moveTo>
                  <a:cubicBezTo>
                    <a:pt x="7" y="34"/>
                    <a:pt x="7" y="38"/>
                    <a:pt x="7" y="42"/>
                  </a:cubicBezTo>
                  <a:cubicBezTo>
                    <a:pt x="10" y="57"/>
                    <a:pt x="13" y="73"/>
                    <a:pt x="16" y="86"/>
                  </a:cubicBezTo>
                  <a:cubicBezTo>
                    <a:pt x="16" y="73"/>
                    <a:pt x="13" y="57"/>
                    <a:pt x="10" y="48"/>
                  </a:cubicBezTo>
                  <a:cubicBezTo>
                    <a:pt x="9" y="43"/>
                    <a:pt x="7" y="36"/>
                    <a:pt x="6" y="3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0"/>
            <p:cNvSpPr/>
            <p:nvPr/>
          </p:nvSpPr>
          <p:spPr>
            <a:xfrm>
              <a:off x="7434893" y="4790586"/>
              <a:ext cx="38" cy="2825"/>
            </a:xfrm>
            <a:custGeom>
              <a:rect b="b" l="l" r="r" t="t"/>
              <a:pathLst>
                <a:path extrusionOk="0" h="74" w="1">
                  <a:moveTo>
                    <a:pt x="0" y="74"/>
                  </a:moveTo>
                  <a:lnTo>
                    <a:pt x="0" y="39"/>
                  </a:lnTo>
                  <a:cubicBezTo>
                    <a:pt x="0" y="26"/>
                    <a:pt x="0" y="14"/>
                    <a:pt x="0" y="1"/>
                  </a:cubicBezTo>
                  <a:cubicBezTo>
                    <a:pt x="0" y="14"/>
                    <a:pt x="0" y="23"/>
                    <a:pt x="0" y="36"/>
                  </a:cubicBezTo>
                  <a:cubicBezTo>
                    <a:pt x="0" y="48"/>
                    <a:pt x="0" y="61"/>
                    <a:pt x="0" y="7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7490431" y="4862538"/>
              <a:ext cx="23513" cy="29429"/>
            </a:xfrm>
            <a:custGeom>
              <a:rect b="b" l="l" r="r" t="t"/>
              <a:pathLst>
                <a:path extrusionOk="0" h="771" w="616">
                  <a:moveTo>
                    <a:pt x="616" y="0"/>
                  </a:moveTo>
                  <a:cubicBezTo>
                    <a:pt x="559" y="199"/>
                    <a:pt x="284" y="256"/>
                    <a:pt x="250" y="474"/>
                  </a:cubicBezTo>
                  <a:cubicBezTo>
                    <a:pt x="221" y="635"/>
                    <a:pt x="76" y="689"/>
                    <a:pt x="0" y="771"/>
                  </a:cubicBezTo>
                  <a:cubicBezTo>
                    <a:pt x="76" y="692"/>
                    <a:pt x="221" y="638"/>
                    <a:pt x="250" y="477"/>
                  </a:cubicBezTo>
                  <a:cubicBezTo>
                    <a:pt x="288" y="256"/>
                    <a:pt x="559" y="202"/>
                    <a:pt x="61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0"/>
            <p:cNvSpPr/>
            <p:nvPr/>
          </p:nvSpPr>
          <p:spPr>
            <a:xfrm>
              <a:off x="7447184" y="4946780"/>
              <a:ext cx="382" cy="13512"/>
            </a:xfrm>
            <a:custGeom>
              <a:rect b="b" l="l" r="r" t="t"/>
              <a:pathLst>
                <a:path extrusionOk="0" h="354" w="10">
                  <a:moveTo>
                    <a:pt x="0" y="0"/>
                  </a:moveTo>
                  <a:cubicBezTo>
                    <a:pt x="6" y="98"/>
                    <a:pt x="3" y="221"/>
                    <a:pt x="10" y="354"/>
                  </a:cubicBezTo>
                  <a:cubicBezTo>
                    <a:pt x="3" y="221"/>
                    <a:pt x="6" y="98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0"/>
            <p:cNvSpPr/>
            <p:nvPr/>
          </p:nvSpPr>
          <p:spPr>
            <a:xfrm>
              <a:off x="7444283" y="4894945"/>
              <a:ext cx="42865" cy="14237"/>
            </a:xfrm>
            <a:custGeom>
              <a:rect b="b" l="l" r="r" t="t"/>
              <a:pathLst>
                <a:path extrusionOk="0" h="373" w="1123">
                  <a:moveTo>
                    <a:pt x="537" y="1"/>
                  </a:moveTo>
                  <a:cubicBezTo>
                    <a:pt x="524" y="1"/>
                    <a:pt x="511" y="2"/>
                    <a:pt x="499" y="6"/>
                  </a:cubicBezTo>
                  <a:lnTo>
                    <a:pt x="499" y="6"/>
                  </a:lnTo>
                  <a:cubicBezTo>
                    <a:pt x="510" y="3"/>
                    <a:pt x="522" y="1"/>
                    <a:pt x="533" y="1"/>
                  </a:cubicBezTo>
                  <a:cubicBezTo>
                    <a:pt x="561" y="1"/>
                    <a:pt x="588" y="10"/>
                    <a:pt x="616" y="29"/>
                  </a:cubicBezTo>
                  <a:cubicBezTo>
                    <a:pt x="712" y="97"/>
                    <a:pt x="858" y="139"/>
                    <a:pt x="975" y="139"/>
                  </a:cubicBezTo>
                  <a:cubicBezTo>
                    <a:pt x="1036" y="139"/>
                    <a:pt x="1088" y="127"/>
                    <a:pt x="1122" y="102"/>
                  </a:cubicBezTo>
                  <a:lnTo>
                    <a:pt x="1122" y="102"/>
                  </a:lnTo>
                  <a:cubicBezTo>
                    <a:pt x="1089" y="127"/>
                    <a:pt x="1036" y="139"/>
                    <a:pt x="976" y="139"/>
                  </a:cubicBezTo>
                  <a:cubicBezTo>
                    <a:pt x="859" y="139"/>
                    <a:pt x="712" y="96"/>
                    <a:pt x="616" y="26"/>
                  </a:cubicBezTo>
                  <a:cubicBezTo>
                    <a:pt x="589" y="8"/>
                    <a:pt x="563" y="1"/>
                    <a:pt x="537" y="1"/>
                  </a:cubicBezTo>
                  <a:close/>
                  <a:moveTo>
                    <a:pt x="499" y="6"/>
                  </a:moveTo>
                  <a:lnTo>
                    <a:pt x="499" y="6"/>
                  </a:lnTo>
                  <a:cubicBezTo>
                    <a:pt x="356" y="39"/>
                    <a:pt x="218" y="266"/>
                    <a:pt x="101" y="266"/>
                  </a:cubicBezTo>
                  <a:cubicBezTo>
                    <a:pt x="48" y="266"/>
                    <a:pt x="16" y="310"/>
                    <a:pt x="0" y="373"/>
                  </a:cubicBezTo>
                  <a:lnTo>
                    <a:pt x="0" y="373"/>
                  </a:lnTo>
                  <a:cubicBezTo>
                    <a:pt x="16" y="310"/>
                    <a:pt x="48" y="269"/>
                    <a:pt x="101" y="269"/>
                  </a:cubicBezTo>
                  <a:cubicBezTo>
                    <a:pt x="216" y="269"/>
                    <a:pt x="355" y="42"/>
                    <a:pt x="499" y="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7107237" y="4758065"/>
              <a:ext cx="305" cy="420"/>
            </a:xfrm>
            <a:custGeom>
              <a:rect b="b" l="l" r="r" t="t"/>
              <a:pathLst>
                <a:path extrusionOk="0" h="11" w="8">
                  <a:moveTo>
                    <a:pt x="7" y="10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7515738" y="4855056"/>
              <a:ext cx="38" cy="153"/>
            </a:xfrm>
            <a:custGeom>
              <a:rect b="b" l="l" r="r" t="t"/>
              <a:pathLst>
                <a:path extrusionOk="0" h="4" w="1">
                  <a:moveTo>
                    <a:pt x="0" y="1"/>
                  </a:moveTo>
                  <a:cubicBezTo>
                    <a:pt x="0" y="1"/>
                    <a:pt x="0" y="1"/>
                    <a:pt x="0" y="4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0"/>
            <p:cNvSpPr/>
            <p:nvPr/>
          </p:nvSpPr>
          <p:spPr>
            <a:xfrm>
              <a:off x="7187968" y="4694091"/>
              <a:ext cx="305" cy="38"/>
            </a:xfrm>
            <a:custGeom>
              <a:rect b="b" l="l" r="r" t="t"/>
              <a:pathLst>
                <a:path extrusionOk="0" h="1" w="8">
                  <a:moveTo>
                    <a:pt x="7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0"/>
            <p:cNvSpPr/>
            <p:nvPr/>
          </p:nvSpPr>
          <p:spPr>
            <a:xfrm>
              <a:off x="7526464" y="4828223"/>
              <a:ext cx="2863" cy="4237"/>
            </a:xfrm>
            <a:custGeom>
              <a:rect b="b" l="l" r="r" t="t"/>
              <a:pathLst>
                <a:path extrusionOk="0" h="111" w="75">
                  <a:moveTo>
                    <a:pt x="73" y="0"/>
                  </a:moveTo>
                  <a:cubicBezTo>
                    <a:pt x="74" y="6"/>
                    <a:pt x="74" y="11"/>
                    <a:pt x="74" y="16"/>
                  </a:cubicBezTo>
                  <a:lnTo>
                    <a:pt x="74" y="16"/>
                  </a:lnTo>
                  <a:cubicBezTo>
                    <a:pt x="74" y="11"/>
                    <a:pt x="74" y="6"/>
                    <a:pt x="73" y="0"/>
                  </a:cubicBezTo>
                  <a:close/>
                  <a:moveTo>
                    <a:pt x="74" y="16"/>
                  </a:moveTo>
                  <a:cubicBezTo>
                    <a:pt x="74" y="49"/>
                    <a:pt x="55" y="77"/>
                    <a:pt x="0" y="110"/>
                  </a:cubicBezTo>
                  <a:cubicBezTo>
                    <a:pt x="55" y="80"/>
                    <a:pt x="74" y="50"/>
                    <a:pt x="74" y="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0"/>
            <p:cNvSpPr/>
            <p:nvPr/>
          </p:nvSpPr>
          <p:spPr>
            <a:xfrm>
              <a:off x="6190533" y="5523919"/>
              <a:ext cx="269442" cy="335972"/>
            </a:xfrm>
            <a:custGeom>
              <a:rect b="b" l="l" r="r" t="t"/>
              <a:pathLst>
                <a:path extrusionOk="0" h="8802" w="7059">
                  <a:moveTo>
                    <a:pt x="7059" y="1"/>
                  </a:moveTo>
                  <a:cubicBezTo>
                    <a:pt x="7008" y="10"/>
                    <a:pt x="6958" y="17"/>
                    <a:pt x="6907" y="20"/>
                  </a:cubicBezTo>
                  <a:cubicBezTo>
                    <a:pt x="6611" y="20"/>
                    <a:pt x="5844" y="130"/>
                    <a:pt x="5796" y="395"/>
                  </a:cubicBezTo>
                  <a:cubicBezTo>
                    <a:pt x="5752" y="660"/>
                    <a:pt x="5844" y="790"/>
                    <a:pt x="5607" y="1036"/>
                  </a:cubicBezTo>
                  <a:cubicBezTo>
                    <a:pt x="5844" y="790"/>
                    <a:pt x="5752" y="664"/>
                    <a:pt x="5799" y="395"/>
                  </a:cubicBezTo>
                  <a:cubicBezTo>
                    <a:pt x="5844" y="130"/>
                    <a:pt x="6614" y="23"/>
                    <a:pt x="6907" y="23"/>
                  </a:cubicBezTo>
                  <a:cubicBezTo>
                    <a:pt x="6958" y="20"/>
                    <a:pt x="7008" y="17"/>
                    <a:pt x="7059" y="7"/>
                  </a:cubicBezTo>
                  <a:lnTo>
                    <a:pt x="7059" y="1"/>
                  </a:lnTo>
                  <a:close/>
                  <a:moveTo>
                    <a:pt x="5607" y="1036"/>
                  </a:moveTo>
                  <a:cubicBezTo>
                    <a:pt x="5604" y="1039"/>
                    <a:pt x="5602" y="1042"/>
                    <a:pt x="5599" y="1044"/>
                  </a:cubicBezTo>
                  <a:lnTo>
                    <a:pt x="5599" y="1044"/>
                  </a:lnTo>
                  <a:cubicBezTo>
                    <a:pt x="5602" y="1042"/>
                    <a:pt x="5604" y="1039"/>
                    <a:pt x="5607" y="1036"/>
                  </a:cubicBezTo>
                  <a:close/>
                  <a:moveTo>
                    <a:pt x="5599" y="1044"/>
                  </a:moveTo>
                  <a:lnTo>
                    <a:pt x="5599" y="1044"/>
                  </a:lnTo>
                  <a:cubicBezTo>
                    <a:pt x="5358" y="1285"/>
                    <a:pt x="4844" y="1387"/>
                    <a:pt x="4660" y="1686"/>
                  </a:cubicBezTo>
                  <a:cubicBezTo>
                    <a:pt x="4474" y="1986"/>
                    <a:pt x="3864" y="2526"/>
                    <a:pt x="3662" y="2693"/>
                  </a:cubicBezTo>
                  <a:cubicBezTo>
                    <a:pt x="3457" y="2858"/>
                    <a:pt x="2905" y="3195"/>
                    <a:pt x="2718" y="3442"/>
                  </a:cubicBezTo>
                  <a:cubicBezTo>
                    <a:pt x="2532" y="3691"/>
                    <a:pt x="2283" y="3846"/>
                    <a:pt x="2106" y="3865"/>
                  </a:cubicBezTo>
                  <a:cubicBezTo>
                    <a:pt x="1929" y="3884"/>
                    <a:pt x="1967" y="4149"/>
                    <a:pt x="1879" y="4376"/>
                  </a:cubicBezTo>
                  <a:cubicBezTo>
                    <a:pt x="1790" y="4603"/>
                    <a:pt x="1730" y="4922"/>
                    <a:pt x="1831" y="5156"/>
                  </a:cubicBezTo>
                  <a:cubicBezTo>
                    <a:pt x="1932" y="5386"/>
                    <a:pt x="1907" y="5948"/>
                    <a:pt x="1740" y="6163"/>
                  </a:cubicBezTo>
                  <a:cubicBezTo>
                    <a:pt x="1573" y="6374"/>
                    <a:pt x="1557" y="6709"/>
                    <a:pt x="1557" y="6946"/>
                  </a:cubicBezTo>
                  <a:cubicBezTo>
                    <a:pt x="1557" y="7182"/>
                    <a:pt x="1557" y="7359"/>
                    <a:pt x="1393" y="7387"/>
                  </a:cubicBezTo>
                  <a:cubicBezTo>
                    <a:pt x="1225" y="7416"/>
                    <a:pt x="1181" y="7586"/>
                    <a:pt x="1156" y="7810"/>
                  </a:cubicBezTo>
                  <a:cubicBezTo>
                    <a:pt x="1127" y="8031"/>
                    <a:pt x="660" y="8129"/>
                    <a:pt x="578" y="8385"/>
                  </a:cubicBezTo>
                  <a:cubicBezTo>
                    <a:pt x="513" y="8597"/>
                    <a:pt x="266" y="8797"/>
                    <a:pt x="94" y="8797"/>
                  </a:cubicBezTo>
                  <a:cubicBezTo>
                    <a:pt x="59" y="8797"/>
                    <a:pt x="27" y="8788"/>
                    <a:pt x="1" y="8770"/>
                  </a:cubicBezTo>
                  <a:lnTo>
                    <a:pt x="1" y="8770"/>
                  </a:lnTo>
                  <a:cubicBezTo>
                    <a:pt x="1" y="8770"/>
                    <a:pt x="4" y="8773"/>
                    <a:pt x="4" y="8773"/>
                  </a:cubicBezTo>
                  <a:cubicBezTo>
                    <a:pt x="31" y="8792"/>
                    <a:pt x="64" y="8801"/>
                    <a:pt x="100" y="8801"/>
                  </a:cubicBezTo>
                  <a:cubicBezTo>
                    <a:pt x="271" y="8801"/>
                    <a:pt x="514" y="8602"/>
                    <a:pt x="581" y="8388"/>
                  </a:cubicBezTo>
                  <a:cubicBezTo>
                    <a:pt x="663" y="8132"/>
                    <a:pt x="1131" y="8035"/>
                    <a:pt x="1159" y="7814"/>
                  </a:cubicBezTo>
                  <a:cubicBezTo>
                    <a:pt x="1184" y="7589"/>
                    <a:pt x="1232" y="7419"/>
                    <a:pt x="1396" y="7391"/>
                  </a:cubicBezTo>
                  <a:cubicBezTo>
                    <a:pt x="1560" y="7365"/>
                    <a:pt x="1560" y="7192"/>
                    <a:pt x="1560" y="6952"/>
                  </a:cubicBezTo>
                  <a:cubicBezTo>
                    <a:pt x="1560" y="6715"/>
                    <a:pt x="1579" y="6374"/>
                    <a:pt x="1743" y="6163"/>
                  </a:cubicBezTo>
                  <a:cubicBezTo>
                    <a:pt x="1907" y="5951"/>
                    <a:pt x="1936" y="5386"/>
                    <a:pt x="1835" y="5156"/>
                  </a:cubicBezTo>
                  <a:cubicBezTo>
                    <a:pt x="1734" y="4928"/>
                    <a:pt x="1787" y="4606"/>
                    <a:pt x="1882" y="4379"/>
                  </a:cubicBezTo>
                  <a:cubicBezTo>
                    <a:pt x="1973" y="4149"/>
                    <a:pt x="1936" y="3884"/>
                    <a:pt x="2109" y="3865"/>
                  </a:cubicBezTo>
                  <a:cubicBezTo>
                    <a:pt x="2283" y="3846"/>
                    <a:pt x="2539" y="3691"/>
                    <a:pt x="2722" y="3445"/>
                  </a:cubicBezTo>
                  <a:cubicBezTo>
                    <a:pt x="2905" y="3195"/>
                    <a:pt x="3463" y="2858"/>
                    <a:pt x="3666" y="2693"/>
                  </a:cubicBezTo>
                  <a:cubicBezTo>
                    <a:pt x="3868" y="2529"/>
                    <a:pt x="4480" y="1989"/>
                    <a:pt x="4663" y="1686"/>
                  </a:cubicBezTo>
                  <a:cubicBezTo>
                    <a:pt x="4844" y="1387"/>
                    <a:pt x="5356" y="1288"/>
                    <a:pt x="5599" y="104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0"/>
            <p:cNvSpPr/>
            <p:nvPr/>
          </p:nvSpPr>
          <p:spPr>
            <a:xfrm>
              <a:off x="6190189" y="5858408"/>
              <a:ext cx="267" cy="305"/>
            </a:xfrm>
            <a:custGeom>
              <a:rect b="b" l="l" r="r" t="t"/>
              <a:pathLst>
                <a:path extrusionOk="0" h="8" w="7">
                  <a:moveTo>
                    <a:pt x="6" y="7"/>
                  </a:moveTo>
                  <a:cubicBezTo>
                    <a:pt x="3" y="4"/>
                    <a:pt x="0" y="1"/>
                    <a:pt x="0" y="1"/>
                  </a:cubicBezTo>
                  <a:cubicBezTo>
                    <a:pt x="0" y="1"/>
                    <a:pt x="3" y="4"/>
                    <a:pt x="6" y="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0"/>
            <p:cNvSpPr/>
            <p:nvPr/>
          </p:nvSpPr>
          <p:spPr>
            <a:xfrm>
              <a:off x="6067814" y="5513880"/>
              <a:ext cx="11795" cy="11909"/>
            </a:xfrm>
            <a:custGeom>
              <a:rect b="b" l="l" r="r" t="t"/>
              <a:pathLst>
                <a:path extrusionOk="0" h="312" w="309">
                  <a:moveTo>
                    <a:pt x="255" y="1"/>
                  </a:moveTo>
                  <a:cubicBezTo>
                    <a:pt x="147" y="1"/>
                    <a:pt x="0" y="228"/>
                    <a:pt x="78" y="311"/>
                  </a:cubicBezTo>
                  <a:cubicBezTo>
                    <a:pt x="9" y="225"/>
                    <a:pt x="152" y="5"/>
                    <a:pt x="262" y="5"/>
                  </a:cubicBezTo>
                  <a:cubicBezTo>
                    <a:pt x="272" y="5"/>
                    <a:pt x="283" y="7"/>
                    <a:pt x="292" y="11"/>
                  </a:cubicBezTo>
                  <a:cubicBezTo>
                    <a:pt x="299" y="14"/>
                    <a:pt x="305" y="21"/>
                    <a:pt x="308" y="24"/>
                  </a:cubicBezTo>
                  <a:cubicBezTo>
                    <a:pt x="302" y="18"/>
                    <a:pt x="296" y="11"/>
                    <a:pt x="286" y="8"/>
                  </a:cubicBezTo>
                  <a:cubicBezTo>
                    <a:pt x="276" y="3"/>
                    <a:pt x="266" y="1"/>
                    <a:pt x="25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0"/>
            <p:cNvSpPr/>
            <p:nvPr/>
          </p:nvSpPr>
          <p:spPr>
            <a:xfrm>
              <a:off x="5981702" y="5477542"/>
              <a:ext cx="1374" cy="1107"/>
            </a:xfrm>
            <a:custGeom>
              <a:rect b="b" l="l" r="r" t="t"/>
              <a:pathLst>
                <a:path extrusionOk="0" h="29" w="36">
                  <a:moveTo>
                    <a:pt x="1" y="0"/>
                  </a:moveTo>
                  <a:cubicBezTo>
                    <a:pt x="14" y="10"/>
                    <a:pt x="23" y="19"/>
                    <a:pt x="36" y="29"/>
                  </a:cubicBezTo>
                  <a:cubicBezTo>
                    <a:pt x="23" y="19"/>
                    <a:pt x="14" y="1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0"/>
            <p:cNvSpPr/>
            <p:nvPr/>
          </p:nvSpPr>
          <p:spPr>
            <a:xfrm>
              <a:off x="5997161" y="5511895"/>
              <a:ext cx="78096" cy="39353"/>
            </a:xfrm>
            <a:custGeom>
              <a:rect b="b" l="l" r="r" t="t"/>
              <a:pathLst>
                <a:path extrusionOk="0" h="1031" w="2046">
                  <a:moveTo>
                    <a:pt x="0" y="0"/>
                  </a:moveTo>
                  <a:cubicBezTo>
                    <a:pt x="12" y="22"/>
                    <a:pt x="32" y="52"/>
                    <a:pt x="56" y="86"/>
                  </a:cubicBezTo>
                  <a:lnTo>
                    <a:pt x="56" y="86"/>
                  </a:lnTo>
                  <a:cubicBezTo>
                    <a:pt x="32" y="52"/>
                    <a:pt x="13" y="23"/>
                    <a:pt x="0" y="0"/>
                  </a:cubicBezTo>
                  <a:close/>
                  <a:moveTo>
                    <a:pt x="56" y="86"/>
                  </a:moveTo>
                  <a:cubicBezTo>
                    <a:pt x="87" y="128"/>
                    <a:pt x="126" y="178"/>
                    <a:pt x="171" y="232"/>
                  </a:cubicBezTo>
                  <a:lnTo>
                    <a:pt x="171" y="232"/>
                  </a:lnTo>
                  <a:cubicBezTo>
                    <a:pt x="126" y="178"/>
                    <a:pt x="87" y="128"/>
                    <a:pt x="56" y="86"/>
                  </a:cubicBezTo>
                  <a:close/>
                  <a:moveTo>
                    <a:pt x="171" y="232"/>
                  </a:moveTo>
                  <a:cubicBezTo>
                    <a:pt x="438" y="552"/>
                    <a:pt x="930" y="1031"/>
                    <a:pt x="1249" y="1031"/>
                  </a:cubicBezTo>
                  <a:cubicBezTo>
                    <a:pt x="1267" y="1031"/>
                    <a:pt x="1284" y="1029"/>
                    <a:pt x="1301" y="1026"/>
                  </a:cubicBezTo>
                  <a:cubicBezTo>
                    <a:pt x="1727" y="947"/>
                    <a:pt x="2046" y="505"/>
                    <a:pt x="1967" y="398"/>
                  </a:cubicBezTo>
                  <a:lnTo>
                    <a:pt x="1967" y="398"/>
                  </a:lnTo>
                  <a:cubicBezTo>
                    <a:pt x="2033" y="515"/>
                    <a:pt x="1717" y="944"/>
                    <a:pt x="1297" y="1020"/>
                  </a:cubicBezTo>
                  <a:cubicBezTo>
                    <a:pt x="1281" y="1023"/>
                    <a:pt x="1263" y="1024"/>
                    <a:pt x="1245" y="1024"/>
                  </a:cubicBezTo>
                  <a:cubicBezTo>
                    <a:pt x="927" y="1024"/>
                    <a:pt x="438" y="552"/>
                    <a:pt x="171" y="2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0"/>
            <p:cNvSpPr/>
            <p:nvPr/>
          </p:nvSpPr>
          <p:spPr>
            <a:xfrm>
              <a:off x="6145339" y="5767333"/>
              <a:ext cx="153" cy="267"/>
            </a:xfrm>
            <a:custGeom>
              <a:rect b="b" l="l" r="r" t="t"/>
              <a:pathLst>
                <a:path extrusionOk="0" h="7" w="4">
                  <a:moveTo>
                    <a:pt x="1" y="0"/>
                  </a:moveTo>
                  <a:cubicBezTo>
                    <a:pt x="1" y="2"/>
                    <a:pt x="2" y="3"/>
                    <a:pt x="2" y="3"/>
                  </a:cubicBezTo>
                  <a:lnTo>
                    <a:pt x="1" y="0"/>
                  </a:lnTo>
                  <a:close/>
                  <a:moveTo>
                    <a:pt x="2" y="3"/>
                  </a:moveTo>
                  <a:lnTo>
                    <a:pt x="4" y="7"/>
                  </a:lnTo>
                  <a:cubicBezTo>
                    <a:pt x="4" y="5"/>
                    <a:pt x="3" y="4"/>
                    <a:pt x="2" y="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0"/>
            <p:cNvSpPr/>
            <p:nvPr/>
          </p:nvSpPr>
          <p:spPr>
            <a:xfrm>
              <a:off x="5993153" y="5490673"/>
              <a:ext cx="35231" cy="8168"/>
            </a:xfrm>
            <a:custGeom>
              <a:rect b="b" l="l" r="r" t="t"/>
              <a:pathLst>
                <a:path extrusionOk="0" h="214" w="923">
                  <a:moveTo>
                    <a:pt x="1" y="0"/>
                  </a:moveTo>
                  <a:lnTo>
                    <a:pt x="1" y="0"/>
                  </a:lnTo>
                  <a:cubicBezTo>
                    <a:pt x="77" y="79"/>
                    <a:pt x="168" y="143"/>
                    <a:pt x="269" y="180"/>
                  </a:cubicBezTo>
                  <a:cubicBezTo>
                    <a:pt x="330" y="204"/>
                    <a:pt x="389" y="213"/>
                    <a:pt x="447" y="213"/>
                  </a:cubicBezTo>
                  <a:cubicBezTo>
                    <a:pt x="632" y="213"/>
                    <a:pt x="792" y="118"/>
                    <a:pt x="878" y="118"/>
                  </a:cubicBezTo>
                  <a:cubicBezTo>
                    <a:pt x="896" y="118"/>
                    <a:pt x="911" y="122"/>
                    <a:pt x="923" y="133"/>
                  </a:cubicBezTo>
                  <a:cubicBezTo>
                    <a:pt x="911" y="119"/>
                    <a:pt x="895" y="114"/>
                    <a:pt x="874" y="114"/>
                  </a:cubicBezTo>
                  <a:cubicBezTo>
                    <a:pt x="789" y="114"/>
                    <a:pt x="631" y="207"/>
                    <a:pt x="446" y="207"/>
                  </a:cubicBezTo>
                  <a:cubicBezTo>
                    <a:pt x="388" y="207"/>
                    <a:pt x="328" y="198"/>
                    <a:pt x="266" y="174"/>
                  </a:cubicBezTo>
                  <a:cubicBezTo>
                    <a:pt x="165" y="136"/>
                    <a:pt x="77" y="76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0"/>
            <p:cNvSpPr/>
            <p:nvPr/>
          </p:nvSpPr>
          <p:spPr>
            <a:xfrm>
              <a:off x="5983534" y="5479107"/>
              <a:ext cx="496" cy="649"/>
            </a:xfrm>
            <a:custGeom>
              <a:rect b="b" l="l" r="r" t="t"/>
              <a:pathLst>
                <a:path extrusionOk="0" h="17" w="13">
                  <a:moveTo>
                    <a:pt x="0" y="0"/>
                  </a:moveTo>
                  <a:lnTo>
                    <a:pt x="0" y="0"/>
                  </a:lnTo>
                  <a:cubicBezTo>
                    <a:pt x="2" y="4"/>
                    <a:pt x="4" y="6"/>
                    <a:pt x="7" y="8"/>
                  </a:cubicBezTo>
                  <a:lnTo>
                    <a:pt x="7" y="8"/>
                  </a:lnTo>
                  <a:lnTo>
                    <a:pt x="0" y="0"/>
                  </a:lnTo>
                  <a:close/>
                  <a:moveTo>
                    <a:pt x="7" y="8"/>
                  </a:moveTo>
                  <a:lnTo>
                    <a:pt x="13" y="16"/>
                  </a:lnTo>
                  <a:cubicBezTo>
                    <a:pt x="11" y="13"/>
                    <a:pt x="9" y="11"/>
                    <a:pt x="7" y="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0"/>
            <p:cNvSpPr/>
            <p:nvPr/>
          </p:nvSpPr>
          <p:spPr>
            <a:xfrm>
              <a:off x="6083884" y="5537661"/>
              <a:ext cx="2443" cy="2710"/>
            </a:xfrm>
            <a:custGeom>
              <a:rect b="b" l="l" r="r" t="t"/>
              <a:pathLst>
                <a:path extrusionOk="0" h="71" w="64">
                  <a:moveTo>
                    <a:pt x="1" y="1"/>
                  </a:moveTo>
                  <a:lnTo>
                    <a:pt x="1" y="1"/>
                  </a:lnTo>
                  <a:cubicBezTo>
                    <a:pt x="7" y="10"/>
                    <a:pt x="13" y="1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lnTo>
                    <a:pt x="23" y="26"/>
                  </a:lnTo>
                  <a:cubicBezTo>
                    <a:pt x="15" y="17"/>
                    <a:pt x="7" y="9"/>
                    <a:pt x="1" y="1"/>
                  </a:cubicBezTo>
                  <a:close/>
                  <a:moveTo>
                    <a:pt x="23" y="26"/>
                  </a:moveTo>
                  <a:cubicBezTo>
                    <a:pt x="24" y="27"/>
                    <a:pt x="25" y="28"/>
                    <a:pt x="26" y="29"/>
                  </a:cubicBezTo>
                  <a:cubicBezTo>
                    <a:pt x="32" y="34"/>
                    <a:pt x="38" y="39"/>
                    <a:pt x="43" y="44"/>
                  </a:cubicBezTo>
                  <a:lnTo>
                    <a:pt x="43" y="44"/>
                  </a:lnTo>
                  <a:cubicBezTo>
                    <a:pt x="37" y="38"/>
                    <a:pt x="30" y="31"/>
                    <a:pt x="23" y="26"/>
                  </a:cubicBezTo>
                  <a:close/>
                  <a:moveTo>
                    <a:pt x="43" y="44"/>
                  </a:moveTo>
                  <a:lnTo>
                    <a:pt x="43" y="44"/>
                  </a:lnTo>
                  <a:cubicBezTo>
                    <a:pt x="51" y="52"/>
                    <a:pt x="59" y="61"/>
                    <a:pt x="64" y="70"/>
                  </a:cubicBezTo>
                  <a:cubicBezTo>
                    <a:pt x="58" y="60"/>
                    <a:pt x="51" y="52"/>
                    <a:pt x="43" y="4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0"/>
            <p:cNvSpPr/>
            <p:nvPr/>
          </p:nvSpPr>
          <p:spPr>
            <a:xfrm>
              <a:off x="5981854" y="5167979"/>
              <a:ext cx="656448" cy="691831"/>
            </a:xfrm>
            <a:custGeom>
              <a:rect b="b" l="l" r="r" t="t"/>
              <a:pathLst>
                <a:path extrusionOk="0" h="18125" w="17198">
                  <a:moveTo>
                    <a:pt x="5906" y="1"/>
                  </a:moveTo>
                  <a:lnTo>
                    <a:pt x="5660" y="23"/>
                  </a:lnTo>
                  <a:cubicBezTo>
                    <a:pt x="5660" y="23"/>
                    <a:pt x="5515" y="414"/>
                    <a:pt x="5417" y="465"/>
                  </a:cubicBezTo>
                  <a:cubicBezTo>
                    <a:pt x="5319" y="512"/>
                    <a:pt x="4975" y="585"/>
                    <a:pt x="4805" y="708"/>
                  </a:cubicBezTo>
                  <a:cubicBezTo>
                    <a:pt x="4775" y="729"/>
                    <a:pt x="4736" y="738"/>
                    <a:pt x="4690" y="738"/>
                  </a:cubicBezTo>
                  <a:cubicBezTo>
                    <a:pt x="4471" y="738"/>
                    <a:pt x="4098" y="537"/>
                    <a:pt x="3877" y="537"/>
                  </a:cubicBezTo>
                  <a:cubicBezTo>
                    <a:pt x="3608" y="537"/>
                    <a:pt x="3435" y="806"/>
                    <a:pt x="3558" y="878"/>
                  </a:cubicBezTo>
                  <a:cubicBezTo>
                    <a:pt x="3681" y="954"/>
                    <a:pt x="3656" y="1465"/>
                    <a:pt x="3656" y="1465"/>
                  </a:cubicBezTo>
                  <a:cubicBezTo>
                    <a:pt x="3656" y="1465"/>
                    <a:pt x="3793" y="2055"/>
                    <a:pt x="3997" y="2055"/>
                  </a:cubicBezTo>
                  <a:cubicBezTo>
                    <a:pt x="4005" y="2055"/>
                    <a:pt x="4013" y="2055"/>
                    <a:pt x="4022" y="2053"/>
                  </a:cubicBezTo>
                  <a:cubicBezTo>
                    <a:pt x="4040" y="2049"/>
                    <a:pt x="4058" y="2047"/>
                    <a:pt x="4076" y="2047"/>
                  </a:cubicBezTo>
                  <a:cubicBezTo>
                    <a:pt x="4283" y="2047"/>
                    <a:pt x="4495" y="2277"/>
                    <a:pt x="4315" y="2321"/>
                  </a:cubicBezTo>
                  <a:cubicBezTo>
                    <a:pt x="4120" y="2371"/>
                    <a:pt x="4022" y="2592"/>
                    <a:pt x="4000" y="2788"/>
                  </a:cubicBezTo>
                  <a:cubicBezTo>
                    <a:pt x="3974" y="2984"/>
                    <a:pt x="4022" y="3227"/>
                    <a:pt x="3877" y="3252"/>
                  </a:cubicBezTo>
                  <a:cubicBezTo>
                    <a:pt x="3731" y="3274"/>
                    <a:pt x="3583" y="3325"/>
                    <a:pt x="3583" y="3593"/>
                  </a:cubicBezTo>
                  <a:cubicBezTo>
                    <a:pt x="3583" y="3861"/>
                    <a:pt x="3264" y="3792"/>
                    <a:pt x="3217" y="3887"/>
                  </a:cubicBezTo>
                  <a:cubicBezTo>
                    <a:pt x="3166" y="3981"/>
                    <a:pt x="3046" y="4474"/>
                    <a:pt x="2971" y="4546"/>
                  </a:cubicBezTo>
                  <a:cubicBezTo>
                    <a:pt x="2898" y="4619"/>
                    <a:pt x="2481" y="4644"/>
                    <a:pt x="2459" y="4865"/>
                  </a:cubicBezTo>
                  <a:cubicBezTo>
                    <a:pt x="2435" y="5076"/>
                    <a:pt x="2255" y="5331"/>
                    <a:pt x="2135" y="5331"/>
                  </a:cubicBezTo>
                  <a:cubicBezTo>
                    <a:pt x="2129" y="5331"/>
                    <a:pt x="2124" y="5330"/>
                    <a:pt x="2118" y="5329"/>
                  </a:cubicBezTo>
                  <a:cubicBezTo>
                    <a:pt x="2046" y="5314"/>
                    <a:pt x="1939" y="5274"/>
                    <a:pt x="1849" y="5274"/>
                  </a:cubicBezTo>
                  <a:cubicBezTo>
                    <a:pt x="1786" y="5274"/>
                    <a:pt x="1731" y="5294"/>
                    <a:pt x="1702" y="5355"/>
                  </a:cubicBezTo>
                  <a:cubicBezTo>
                    <a:pt x="1685" y="5386"/>
                    <a:pt x="1657" y="5398"/>
                    <a:pt x="1622" y="5398"/>
                  </a:cubicBezTo>
                  <a:cubicBezTo>
                    <a:pt x="1518" y="5398"/>
                    <a:pt x="1357" y="5291"/>
                    <a:pt x="1275" y="5291"/>
                  </a:cubicBezTo>
                  <a:cubicBezTo>
                    <a:pt x="1259" y="5291"/>
                    <a:pt x="1246" y="5295"/>
                    <a:pt x="1238" y="5304"/>
                  </a:cubicBezTo>
                  <a:cubicBezTo>
                    <a:pt x="1162" y="5380"/>
                    <a:pt x="773" y="5695"/>
                    <a:pt x="773" y="5891"/>
                  </a:cubicBezTo>
                  <a:cubicBezTo>
                    <a:pt x="773" y="6087"/>
                    <a:pt x="1187" y="6090"/>
                    <a:pt x="1165" y="6333"/>
                  </a:cubicBezTo>
                  <a:cubicBezTo>
                    <a:pt x="1140" y="6576"/>
                    <a:pt x="1310" y="6845"/>
                    <a:pt x="1433" y="6968"/>
                  </a:cubicBezTo>
                  <a:cubicBezTo>
                    <a:pt x="1556" y="7088"/>
                    <a:pt x="1749" y="7384"/>
                    <a:pt x="1651" y="7530"/>
                  </a:cubicBezTo>
                  <a:cubicBezTo>
                    <a:pt x="1585" y="7633"/>
                    <a:pt x="1493" y="7675"/>
                    <a:pt x="1369" y="7675"/>
                  </a:cubicBezTo>
                  <a:cubicBezTo>
                    <a:pt x="1314" y="7675"/>
                    <a:pt x="1254" y="7667"/>
                    <a:pt x="1187" y="7653"/>
                  </a:cubicBezTo>
                  <a:cubicBezTo>
                    <a:pt x="1154" y="7645"/>
                    <a:pt x="1127" y="7642"/>
                    <a:pt x="1102" y="7642"/>
                  </a:cubicBezTo>
                  <a:cubicBezTo>
                    <a:pt x="1000" y="7642"/>
                    <a:pt x="955" y="7697"/>
                    <a:pt x="799" y="7697"/>
                  </a:cubicBezTo>
                  <a:cubicBezTo>
                    <a:pt x="747" y="7697"/>
                    <a:pt x="682" y="7691"/>
                    <a:pt x="600" y="7675"/>
                  </a:cubicBezTo>
                  <a:cubicBezTo>
                    <a:pt x="558" y="7667"/>
                    <a:pt x="521" y="7663"/>
                    <a:pt x="487" y="7663"/>
                  </a:cubicBezTo>
                  <a:cubicBezTo>
                    <a:pt x="205" y="7663"/>
                    <a:pt x="171" y="7914"/>
                    <a:pt x="38" y="8066"/>
                  </a:cubicBezTo>
                  <a:cubicBezTo>
                    <a:pt x="29" y="8079"/>
                    <a:pt x="16" y="8095"/>
                    <a:pt x="0" y="8114"/>
                  </a:cubicBezTo>
                  <a:cubicBezTo>
                    <a:pt x="10" y="8120"/>
                    <a:pt x="22" y="8129"/>
                    <a:pt x="32" y="8142"/>
                  </a:cubicBezTo>
                  <a:lnTo>
                    <a:pt x="44" y="8155"/>
                  </a:lnTo>
                  <a:cubicBezTo>
                    <a:pt x="51" y="8158"/>
                    <a:pt x="57" y="8164"/>
                    <a:pt x="60" y="8167"/>
                  </a:cubicBezTo>
                  <a:cubicBezTo>
                    <a:pt x="142" y="8252"/>
                    <a:pt x="208" y="8360"/>
                    <a:pt x="300" y="8454"/>
                  </a:cubicBezTo>
                  <a:cubicBezTo>
                    <a:pt x="376" y="8533"/>
                    <a:pt x="464" y="8593"/>
                    <a:pt x="565" y="8631"/>
                  </a:cubicBezTo>
                  <a:cubicBezTo>
                    <a:pt x="626" y="8655"/>
                    <a:pt x="686" y="8665"/>
                    <a:pt x="743" y="8665"/>
                  </a:cubicBezTo>
                  <a:cubicBezTo>
                    <a:pt x="927" y="8665"/>
                    <a:pt x="1086" y="8571"/>
                    <a:pt x="1172" y="8571"/>
                  </a:cubicBezTo>
                  <a:cubicBezTo>
                    <a:pt x="1193" y="8571"/>
                    <a:pt x="1210" y="8576"/>
                    <a:pt x="1222" y="8590"/>
                  </a:cubicBezTo>
                  <a:cubicBezTo>
                    <a:pt x="1241" y="8612"/>
                    <a:pt x="1250" y="8644"/>
                    <a:pt x="1247" y="8672"/>
                  </a:cubicBezTo>
                  <a:cubicBezTo>
                    <a:pt x="1247" y="8941"/>
                    <a:pt x="404" y="8884"/>
                    <a:pt x="385" y="8966"/>
                  </a:cubicBezTo>
                  <a:cubicBezTo>
                    <a:pt x="388" y="8985"/>
                    <a:pt x="392" y="8997"/>
                    <a:pt x="401" y="9013"/>
                  </a:cubicBezTo>
                  <a:cubicBezTo>
                    <a:pt x="528" y="9234"/>
                    <a:pt x="1232" y="10038"/>
                    <a:pt x="1649" y="10038"/>
                  </a:cubicBezTo>
                  <a:cubicBezTo>
                    <a:pt x="1667" y="10038"/>
                    <a:pt x="1685" y="10036"/>
                    <a:pt x="1702" y="10033"/>
                  </a:cubicBezTo>
                  <a:cubicBezTo>
                    <a:pt x="2118" y="9954"/>
                    <a:pt x="2434" y="9528"/>
                    <a:pt x="2368" y="9411"/>
                  </a:cubicBezTo>
                  <a:cubicBezTo>
                    <a:pt x="2364" y="9405"/>
                    <a:pt x="2361" y="9401"/>
                    <a:pt x="2352" y="9398"/>
                  </a:cubicBezTo>
                  <a:cubicBezTo>
                    <a:pt x="2346" y="9392"/>
                    <a:pt x="2336" y="9386"/>
                    <a:pt x="2330" y="9376"/>
                  </a:cubicBezTo>
                  <a:cubicBezTo>
                    <a:pt x="2252" y="9290"/>
                    <a:pt x="2400" y="9067"/>
                    <a:pt x="2511" y="9067"/>
                  </a:cubicBezTo>
                  <a:cubicBezTo>
                    <a:pt x="2521" y="9067"/>
                    <a:pt x="2532" y="9069"/>
                    <a:pt x="2541" y="9073"/>
                  </a:cubicBezTo>
                  <a:cubicBezTo>
                    <a:pt x="2551" y="9076"/>
                    <a:pt x="2557" y="9083"/>
                    <a:pt x="2563" y="9089"/>
                  </a:cubicBezTo>
                  <a:cubicBezTo>
                    <a:pt x="2649" y="9174"/>
                    <a:pt x="2582" y="9550"/>
                    <a:pt x="2677" y="9689"/>
                  </a:cubicBezTo>
                  <a:cubicBezTo>
                    <a:pt x="2683" y="9698"/>
                    <a:pt x="2690" y="9705"/>
                    <a:pt x="2699" y="9714"/>
                  </a:cubicBezTo>
                  <a:cubicBezTo>
                    <a:pt x="2715" y="9727"/>
                    <a:pt x="2731" y="9742"/>
                    <a:pt x="2740" y="9758"/>
                  </a:cubicBezTo>
                  <a:cubicBezTo>
                    <a:pt x="2829" y="9875"/>
                    <a:pt x="2781" y="10058"/>
                    <a:pt x="2702" y="10285"/>
                  </a:cubicBezTo>
                  <a:cubicBezTo>
                    <a:pt x="2611" y="10541"/>
                    <a:pt x="2794" y="11046"/>
                    <a:pt x="2819" y="11330"/>
                  </a:cubicBezTo>
                  <a:cubicBezTo>
                    <a:pt x="2847" y="11614"/>
                    <a:pt x="3040" y="12025"/>
                    <a:pt x="3106" y="12445"/>
                  </a:cubicBezTo>
                  <a:cubicBezTo>
                    <a:pt x="3169" y="12868"/>
                    <a:pt x="3435" y="13635"/>
                    <a:pt x="3681" y="14102"/>
                  </a:cubicBezTo>
                  <a:cubicBezTo>
                    <a:pt x="3930" y="14569"/>
                    <a:pt x="4120" y="15484"/>
                    <a:pt x="4284" y="15705"/>
                  </a:cubicBezTo>
                  <a:lnTo>
                    <a:pt x="4290" y="15712"/>
                  </a:lnTo>
                  <a:cubicBezTo>
                    <a:pt x="4457" y="15936"/>
                    <a:pt x="4871" y="16596"/>
                    <a:pt x="4871" y="17003"/>
                  </a:cubicBezTo>
                  <a:cubicBezTo>
                    <a:pt x="4871" y="17404"/>
                    <a:pt x="5291" y="17953"/>
                    <a:pt x="5458" y="18089"/>
                  </a:cubicBezTo>
                  <a:cubicBezTo>
                    <a:pt x="5461" y="18092"/>
                    <a:pt x="5464" y="18095"/>
                    <a:pt x="5468" y="18098"/>
                  </a:cubicBezTo>
                  <a:lnTo>
                    <a:pt x="5471" y="18098"/>
                  </a:lnTo>
                  <a:cubicBezTo>
                    <a:pt x="5497" y="18116"/>
                    <a:pt x="5529" y="18125"/>
                    <a:pt x="5564" y="18125"/>
                  </a:cubicBezTo>
                  <a:cubicBezTo>
                    <a:pt x="5736" y="18125"/>
                    <a:pt x="5981" y="17925"/>
                    <a:pt x="6052" y="17713"/>
                  </a:cubicBezTo>
                  <a:cubicBezTo>
                    <a:pt x="6134" y="17457"/>
                    <a:pt x="6598" y="17356"/>
                    <a:pt x="6626" y="17135"/>
                  </a:cubicBezTo>
                  <a:cubicBezTo>
                    <a:pt x="6654" y="16918"/>
                    <a:pt x="6699" y="16741"/>
                    <a:pt x="6863" y="16716"/>
                  </a:cubicBezTo>
                  <a:cubicBezTo>
                    <a:pt x="7027" y="16687"/>
                    <a:pt x="7030" y="16514"/>
                    <a:pt x="7030" y="16274"/>
                  </a:cubicBezTo>
                  <a:cubicBezTo>
                    <a:pt x="7030" y="16034"/>
                    <a:pt x="7049" y="15699"/>
                    <a:pt x="7210" y="15488"/>
                  </a:cubicBezTo>
                  <a:cubicBezTo>
                    <a:pt x="7374" y="15279"/>
                    <a:pt x="7406" y="14708"/>
                    <a:pt x="7305" y="14481"/>
                  </a:cubicBezTo>
                  <a:cubicBezTo>
                    <a:pt x="7201" y="14253"/>
                    <a:pt x="7257" y="13928"/>
                    <a:pt x="7349" y="13701"/>
                  </a:cubicBezTo>
                  <a:cubicBezTo>
                    <a:pt x="7440" y="13477"/>
                    <a:pt x="7406" y="13205"/>
                    <a:pt x="7576" y="13193"/>
                  </a:cubicBezTo>
                  <a:cubicBezTo>
                    <a:pt x="7750" y="13177"/>
                    <a:pt x="8009" y="13016"/>
                    <a:pt x="8189" y="12770"/>
                  </a:cubicBezTo>
                  <a:cubicBezTo>
                    <a:pt x="8372" y="12523"/>
                    <a:pt x="8934" y="12183"/>
                    <a:pt x="9133" y="12018"/>
                  </a:cubicBezTo>
                  <a:cubicBezTo>
                    <a:pt x="9331" y="11854"/>
                    <a:pt x="9950" y="11314"/>
                    <a:pt x="10130" y="11011"/>
                  </a:cubicBezTo>
                  <a:cubicBezTo>
                    <a:pt x="10313" y="10712"/>
                    <a:pt x="10837" y="10607"/>
                    <a:pt x="11077" y="10361"/>
                  </a:cubicBezTo>
                  <a:cubicBezTo>
                    <a:pt x="11320" y="10115"/>
                    <a:pt x="11222" y="9985"/>
                    <a:pt x="11270" y="9720"/>
                  </a:cubicBezTo>
                  <a:cubicBezTo>
                    <a:pt x="11314" y="9455"/>
                    <a:pt x="12081" y="9345"/>
                    <a:pt x="12378" y="9345"/>
                  </a:cubicBezTo>
                  <a:cubicBezTo>
                    <a:pt x="12428" y="9345"/>
                    <a:pt x="12482" y="9342"/>
                    <a:pt x="12532" y="9332"/>
                  </a:cubicBezTo>
                  <a:cubicBezTo>
                    <a:pt x="12529" y="8906"/>
                    <a:pt x="12400" y="8404"/>
                    <a:pt x="12314" y="8202"/>
                  </a:cubicBezTo>
                  <a:cubicBezTo>
                    <a:pt x="12201" y="7940"/>
                    <a:pt x="12125" y="7460"/>
                    <a:pt x="12163" y="7274"/>
                  </a:cubicBezTo>
                  <a:cubicBezTo>
                    <a:pt x="12201" y="7088"/>
                    <a:pt x="12422" y="7236"/>
                    <a:pt x="12498" y="7015"/>
                  </a:cubicBezTo>
                  <a:cubicBezTo>
                    <a:pt x="12570" y="6791"/>
                    <a:pt x="11866" y="6791"/>
                    <a:pt x="12087" y="6494"/>
                  </a:cubicBezTo>
                  <a:cubicBezTo>
                    <a:pt x="12162" y="6395"/>
                    <a:pt x="12212" y="6362"/>
                    <a:pt x="12256" y="6362"/>
                  </a:cubicBezTo>
                  <a:cubicBezTo>
                    <a:pt x="12344" y="6362"/>
                    <a:pt x="12410" y="6494"/>
                    <a:pt x="12608" y="6494"/>
                  </a:cubicBezTo>
                  <a:cubicBezTo>
                    <a:pt x="12905" y="6494"/>
                    <a:pt x="13015" y="6643"/>
                    <a:pt x="13015" y="6829"/>
                  </a:cubicBezTo>
                  <a:cubicBezTo>
                    <a:pt x="13015" y="7015"/>
                    <a:pt x="13312" y="7125"/>
                    <a:pt x="13312" y="7125"/>
                  </a:cubicBezTo>
                  <a:cubicBezTo>
                    <a:pt x="13312" y="7125"/>
                    <a:pt x="13795" y="7088"/>
                    <a:pt x="14019" y="7088"/>
                  </a:cubicBezTo>
                  <a:cubicBezTo>
                    <a:pt x="14240" y="7088"/>
                    <a:pt x="14461" y="7088"/>
                    <a:pt x="14461" y="7236"/>
                  </a:cubicBezTo>
                  <a:cubicBezTo>
                    <a:pt x="14461" y="7384"/>
                    <a:pt x="14202" y="7867"/>
                    <a:pt x="13981" y="7867"/>
                  </a:cubicBezTo>
                  <a:cubicBezTo>
                    <a:pt x="13757" y="7867"/>
                    <a:pt x="13757" y="8499"/>
                    <a:pt x="13943" y="8533"/>
                  </a:cubicBezTo>
                  <a:cubicBezTo>
                    <a:pt x="13950" y="8535"/>
                    <a:pt x="13956" y="8535"/>
                    <a:pt x="13963" y="8535"/>
                  </a:cubicBezTo>
                  <a:cubicBezTo>
                    <a:pt x="14140" y="8535"/>
                    <a:pt x="14282" y="8054"/>
                    <a:pt x="14388" y="8054"/>
                  </a:cubicBezTo>
                  <a:cubicBezTo>
                    <a:pt x="14467" y="8054"/>
                    <a:pt x="14531" y="8641"/>
                    <a:pt x="14638" y="9250"/>
                  </a:cubicBezTo>
                  <a:cubicBezTo>
                    <a:pt x="14660" y="9218"/>
                    <a:pt x="14691" y="9196"/>
                    <a:pt x="14729" y="9190"/>
                  </a:cubicBezTo>
                  <a:cubicBezTo>
                    <a:pt x="14875" y="9190"/>
                    <a:pt x="14802" y="8675"/>
                    <a:pt x="14900" y="8530"/>
                  </a:cubicBezTo>
                  <a:cubicBezTo>
                    <a:pt x="14998" y="8382"/>
                    <a:pt x="14950" y="7918"/>
                    <a:pt x="15023" y="7918"/>
                  </a:cubicBezTo>
                  <a:cubicBezTo>
                    <a:pt x="15074" y="7918"/>
                    <a:pt x="15310" y="7992"/>
                    <a:pt x="15435" y="7992"/>
                  </a:cubicBezTo>
                  <a:cubicBezTo>
                    <a:pt x="15487" y="7992"/>
                    <a:pt x="15520" y="7979"/>
                    <a:pt x="15512" y="7943"/>
                  </a:cubicBezTo>
                  <a:cubicBezTo>
                    <a:pt x="15487" y="7820"/>
                    <a:pt x="15781" y="7406"/>
                    <a:pt x="15733" y="7185"/>
                  </a:cubicBezTo>
                  <a:cubicBezTo>
                    <a:pt x="15683" y="6965"/>
                    <a:pt x="15904" y="6696"/>
                    <a:pt x="15904" y="6428"/>
                  </a:cubicBezTo>
                  <a:cubicBezTo>
                    <a:pt x="15904" y="6160"/>
                    <a:pt x="16147" y="6084"/>
                    <a:pt x="16317" y="5939"/>
                  </a:cubicBezTo>
                  <a:cubicBezTo>
                    <a:pt x="16453" y="5823"/>
                    <a:pt x="16661" y="5680"/>
                    <a:pt x="16769" y="5680"/>
                  </a:cubicBezTo>
                  <a:cubicBezTo>
                    <a:pt x="16799" y="5680"/>
                    <a:pt x="16821" y="5691"/>
                    <a:pt x="16832" y="5718"/>
                  </a:cubicBezTo>
                  <a:cubicBezTo>
                    <a:pt x="16859" y="5787"/>
                    <a:pt x="16989" y="5849"/>
                    <a:pt x="17070" y="5849"/>
                  </a:cubicBezTo>
                  <a:cubicBezTo>
                    <a:pt x="17132" y="5849"/>
                    <a:pt x="17164" y="5813"/>
                    <a:pt x="17100" y="5718"/>
                  </a:cubicBezTo>
                  <a:cubicBezTo>
                    <a:pt x="16955" y="5497"/>
                    <a:pt x="16955" y="5351"/>
                    <a:pt x="17053" y="5304"/>
                  </a:cubicBezTo>
                  <a:cubicBezTo>
                    <a:pt x="17151" y="5254"/>
                    <a:pt x="17198" y="5010"/>
                    <a:pt x="17198" y="5010"/>
                  </a:cubicBezTo>
                  <a:cubicBezTo>
                    <a:pt x="17141" y="5001"/>
                    <a:pt x="17087" y="4985"/>
                    <a:pt x="17034" y="4966"/>
                  </a:cubicBezTo>
                  <a:cubicBezTo>
                    <a:pt x="16945" y="4935"/>
                    <a:pt x="16851" y="4887"/>
                    <a:pt x="16825" y="4812"/>
                  </a:cubicBezTo>
                  <a:cubicBezTo>
                    <a:pt x="16778" y="4666"/>
                    <a:pt x="16582" y="4518"/>
                    <a:pt x="16582" y="4395"/>
                  </a:cubicBezTo>
                  <a:cubicBezTo>
                    <a:pt x="16586" y="4373"/>
                    <a:pt x="16573" y="4348"/>
                    <a:pt x="16554" y="4335"/>
                  </a:cubicBezTo>
                  <a:cubicBezTo>
                    <a:pt x="16543" y="4330"/>
                    <a:pt x="16530" y="4327"/>
                    <a:pt x="16516" y="4327"/>
                  </a:cubicBezTo>
                  <a:cubicBezTo>
                    <a:pt x="16452" y="4327"/>
                    <a:pt x="16357" y="4374"/>
                    <a:pt x="16270" y="4449"/>
                  </a:cubicBezTo>
                  <a:cubicBezTo>
                    <a:pt x="16241" y="4472"/>
                    <a:pt x="16207" y="4481"/>
                    <a:pt x="16170" y="4481"/>
                  </a:cubicBezTo>
                  <a:cubicBezTo>
                    <a:pt x="16064" y="4481"/>
                    <a:pt x="15926" y="4412"/>
                    <a:pt x="15768" y="4412"/>
                  </a:cubicBezTo>
                  <a:cubicBezTo>
                    <a:pt x="15694" y="4412"/>
                    <a:pt x="15616" y="4427"/>
                    <a:pt x="15534" y="4471"/>
                  </a:cubicBezTo>
                  <a:cubicBezTo>
                    <a:pt x="15235" y="4635"/>
                    <a:pt x="15154" y="4817"/>
                    <a:pt x="15021" y="4817"/>
                  </a:cubicBezTo>
                  <a:cubicBezTo>
                    <a:pt x="15013" y="4817"/>
                    <a:pt x="15006" y="4816"/>
                    <a:pt x="14998" y="4815"/>
                  </a:cubicBezTo>
                  <a:cubicBezTo>
                    <a:pt x="14986" y="4813"/>
                    <a:pt x="14976" y="4812"/>
                    <a:pt x="14967" y="4812"/>
                  </a:cubicBezTo>
                  <a:cubicBezTo>
                    <a:pt x="14855" y="4812"/>
                    <a:pt x="14865" y="4944"/>
                    <a:pt x="14755" y="5058"/>
                  </a:cubicBezTo>
                  <a:cubicBezTo>
                    <a:pt x="14632" y="5181"/>
                    <a:pt x="14534" y="5326"/>
                    <a:pt x="14461" y="5326"/>
                  </a:cubicBezTo>
                  <a:cubicBezTo>
                    <a:pt x="14388" y="5326"/>
                    <a:pt x="14142" y="5449"/>
                    <a:pt x="14142" y="5449"/>
                  </a:cubicBezTo>
                  <a:cubicBezTo>
                    <a:pt x="14142" y="5449"/>
                    <a:pt x="14313" y="5815"/>
                    <a:pt x="14215" y="5986"/>
                  </a:cubicBezTo>
                  <a:cubicBezTo>
                    <a:pt x="14179" y="6049"/>
                    <a:pt x="14124" y="6066"/>
                    <a:pt x="14056" y="6066"/>
                  </a:cubicBezTo>
                  <a:cubicBezTo>
                    <a:pt x="13974" y="6066"/>
                    <a:pt x="13873" y="6041"/>
                    <a:pt x="13762" y="6041"/>
                  </a:cubicBezTo>
                  <a:cubicBezTo>
                    <a:pt x="13712" y="6041"/>
                    <a:pt x="13659" y="6047"/>
                    <a:pt x="13606" y="6062"/>
                  </a:cubicBezTo>
                  <a:cubicBezTo>
                    <a:pt x="13557" y="6075"/>
                    <a:pt x="13514" y="6080"/>
                    <a:pt x="13473" y="6080"/>
                  </a:cubicBezTo>
                  <a:cubicBezTo>
                    <a:pt x="13319" y="6080"/>
                    <a:pt x="13215" y="6003"/>
                    <a:pt x="13089" y="6003"/>
                  </a:cubicBezTo>
                  <a:cubicBezTo>
                    <a:pt x="13066" y="6003"/>
                    <a:pt x="13043" y="6005"/>
                    <a:pt x="13018" y="6011"/>
                  </a:cubicBezTo>
                  <a:cubicBezTo>
                    <a:pt x="12993" y="6018"/>
                    <a:pt x="12969" y="6020"/>
                    <a:pt x="12946" y="6020"/>
                  </a:cubicBezTo>
                  <a:cubicBezTo>
                    <a:pt x="12802" y="6020"/>
                    <a:pt x="12706" y="5911"/>
                    <a:pt x="12623" y="5911"/>
                  </a:cubicBezTo>
                  <a:cubicBezTo>
                    <a:pt x="12616" y="5911"/>
                    <a:pt x="12609" y="5912"/>
                    <a:pt x="12602" y="5913"/>
                  </a:cubicBezTo>
                  <a:cubicBezTo>
                    <a:pt x="12597" y="5914"/>
                    <a:pt x="12593" y="5915"/>
                    <a:pt x="12588" y="5915"/>
                  </a:cubicBezTo>
                  <a:cubicBezTo>
                    <a:pt x="12537" y="5915"/>
                    <a:pt x="12478" y="5852"/>
                    <a:pt x="12438" y="5765"/>
                  </a:cubicBezTo>
                  <a:lnTo>
                    <a:pt x="12438" y="5768"/>
                  </a:lnTo>
                  <a:cubicBezTo>
                    <a:pt x="12397" y="5683"/>
                    <a:pt x="12384" y="5588"/>
                    <a:pt x="12403" y="5493"/>
                  </a:cubicBezTo>
                  <a:cubicBezTo>
                    <a:pt x="12438" y="5358"/>
                    <a:pt x="12374" y="5181"/>
                    <a:pt x="12299" y="5143"/>
                  </a:cubicBezTo>
                  <a:cubicBezTo>
                    <a:pt x="12291" y="5140"/>
                    <a:pt x="12283" y="5138"/>
                    <a:pt x="12275" y="5138"/>
                  </a:cubicBezTo>
                  <a:cubicBezTo>
                    <a:pt x="12253" y="5138"/>
                    <a:pt x="12231" y="5151"/>
                    <a:pt x="12210" y="5181"/>
                  </a:cubicBezTo>
                  <a:cubicBezTo>
                    <a:pt x="12116" y="5326"/>
                    <a:pt x="11967" y="5254"/>
                    <a:pt x="11967" y="5475"/>
                  </a:cubicBezTo>
                  <a:cubicBezTo>
                    <a:pt x="11967" y="5695"/>
                    <a:pt x="12090" y="5964"/>
                    <a:pt x="11942" y="6109"/>
                  </a:cubicBezTo>
                  <a:cubicBezTo>
                    <a:pt x="11848" y="6205"/>
                    <a:pt x="11487" y="6269"/>
                    <a:pt x="11204" y="6269"/>
                  </a:cubicBezTo>
                  <a:cubicBezTo>
                    <a:pt x="11050" y="6269"/>
                    <a:pt x="10920" y="6250"/>
                    <a:pt x="10869" y="6207"/>
                  </a:cubicBezTo>
                  <a:cubicBezTo>
                    <a:pt x="10720" y="6084"/>
                    <a:pt x="10086" y="6011"/>
                    <a:pt x="10061" y="5888"/>
                  </a:cubicBezTo>
                  <a:cubicBezTo>
                    <a:pt x="10035" y="5768"/>
                    <a:pt x="9840" y="5547"/>
                    <a:pt x="9720" y="5547"/>
                  </a:cubicBezTo>
                  <a:cubicBezTo>
                    <a:pt x="9618" y="5547"/>
                    <a:pt x="9351" y="5663"/>
                    <a:pt x="9206" y="5663"/>
                  </a:cubicBezTo>
                  <a:cubicBezTo>
                    <a:pt x="9175" y="5663"/>
                    <a:pt x="9150" y="5658"/>
                    <a:pt x="9133" y="5645"/>
                  </a:cubicBezTo>
                  <a:cubicBezTo>
                    <a:pt x="9035" y="5572"/>
                    <a:pt x="8788" y="5377"/>
                    <a:pt x="8618" y="5351"/>
                  </a:cubicBezTo>
                  <a:cubicBezTo>
                    <a:pt x="8447" y="5326"/>
                    <a:pt x="8179" y="5206"/>
                    <a:pt x="8154" y="5108"/>
                  </a:cubicBezTo>
                  <a:cubicBezTo>
                    <a:pt x="8132" y="5010"/>
                    <a:pt x="7737" y="4960"/>
                    <a:pt x="7665" y="4862"/>
                  </a:cubicBezTo>
                  <a:cubicBezTo>
                    <a:pt x="7592" y="4764"/>
                    <a:pt x="7349" y="4739"/>
                    <a:pt x="7349" y="4619"/>
                  </a:cubicBezTo>
                  <a:cubicBezTo>
                    <a:pt x="7349" y="4496"/>
                    <a:pt x="7447" y="4300"/>
                    <a:pt x="7447" y="4155"/>
                  </a:cubicBezTo>
                  <a:cubicBezTo>
                    <a:pt x="7447" y="4022"/>
                    <a:pt x="7677" y="3893"/>
                    <a:pt x="7728" y="3798"/>
                  </a:cubicBezTo>
                  <a:lnTo>
                    <a:pt x="7721" y="3798"/>
                  </a:lnTo>
                  <a:cubicBezTo>
                    <a:pt x="7731" y="3789"/>
                    <a:pt x="7734" y="3773"/>
                    <a:pt x="7734" y="3760"/>
                  </a:cubicBezTo>
                  <a:cubicBezTo>
                    <a:pt x="7734" y="3663"/>
                    <a:pt x="7466" y="3492"/>
                    <a:pt x="7466" y="3492"/>
                  </a:cubicBezTo>
                  <a:cubicBezTo>
                    <a:pt x="7466" y="3492"/>
                    <a:pt x="7355" y="3287"/>
                    <a:pt x="7210" y="3205"/>
                  </a:cubicBezTo>
                  <a:cubicBezTo>
                    <a:pt x="7175" y="3186"/>
                    <a:pt x="7141" y="3176"/>
                    <a:pt x="7103" y="3176"/>
                  </a:cubicBezTo>
                  <a:cubicBezTo>
                    <a:pt x="7065" y="3176"/>
                    <a:pt x="7027" y="3164"/>
                    <a:pt x="6992" y="3142"/>
                  </a:cubicBezTo>
                  <a:cubicBezTo>
                    <a:pt x="6882" y="3075"/>
                    <a:pt x="6784" y="2927"/>
                    <a:pt x="6680" y="2851"/>
                  </a:cubicBezTo>
                  <a:cubicBezTo>
                    <a:pt x="6654" y="2829"/>
                    <a:pt x="6623" y="2817"/>
                    <a:pt x="6591" y="2810"/>
                  </a:cubicBezTo>
                  <a:cubicBezTo>
                    <a:pt x="6569" y="2807"/>
                    <a:pt x="6550" y="2801"/>
                    <a:pt x="6535" y="2788"/>
                  </a:cubicBezTo>
                  <a:cubicBezTo>
                    <a:pt x="6424" y="2709"/>
                    <a:pt x="6449" y="2428"/>
                    <a:pt x="6367" y="2321"/>
                  </a:cubicBezTo>
                  <a:cubicBezTo>
                    <a:pt x="6286" y="2220"/>
                    <a:pt x="6319" y="2010"/>
                    <a:pt x="6424" y="2010"/>
                  </a:cubicBezTo>
                  <a:cubicBezTo>
                    <a:pt x="6438" y="2010"/>
                    <a:pt x="6453" y="2014"/>
                    <a:pt x="6468" y="2021"/>
                  </a:cubicBezTo>
                  <a:cubicBezTo>
                    <a:pt x="6487" y="2031"/>
                    <a:pt x="6503" y="2040"/>
                    <a:pt x="6516" y="2053"/>
                  </a:cubicBezTo>
                  <a:cubicBezTo>
                    <a:pt x="6531" y="2065"/>
                    <a:pt x="6547" y="2075"/>
                    <a:pt x="6566" y="2084"/>
                  </a:cubicBezTo>
                  <a:cubicBezTo>
                    <a:pt x="6602" y="2102"/>
                    <a:pt x="6641" y="2109"/>
                    <a:pt x="6679" y="2109"/>
                  </a:cubicBezTo>
                  <a:cubicBezTo>
                    <a:pt x="6828" y="2109"/>
                    <a:pt x="6967" y="1988"/>
                    <a:pt x="6879" y="1832"/>
                  </a:cubicBezTo>
                  <a:cubicBezTo>
                    <a:pt x="6755" y="1611"/>
                    <a:pt x="6535" y="1415"/>
                    <a:pt x="6535" y="1292"/>
                  </a:cubicBezTo>
                  <a:cubicBezTo>
                    <a:pt x="6544" y="1219"/>
                    <a:pt x="6557" y="1147"/>
                    <a:pt x="6576" y="1074"/>
                  </a:cubicBezTo>
                  <a:lnTo>
                    <a:pt x="6579" y="1074"/>
                  </a:lnTo>
                  <a:cubicBezTo>
                    <a:pt x="6607" y="929"/>
                    <a:pt x="6620" y="768"/>
                    <a:pt x="6516" y="708"/>
                  </a:cubicBezTo>
                  <a:cubicBezTo>
                    <a:pt x="6345" y="610"/>
                    <a:pt x="6197" y="465"/>
                    <a:pt x="6149" y="294"/>
                  </a:cubicBezTo>
                  <a:cubicBezTo>
                    <a:pt x="6127" y="225"/>
                    <a:pt x="6089" y="165"/>
                    <a:pt x="6039" y="114"/>
                  </a:cubicBezTo>
                  <a:cubicBezTo>
                    <a:pt x="6039" y="114"/>
                    <a:pt x="6039" y="114"/>
                    <a:pt x="6039" y="118"/>
                  </a:cubicBezTo>
                  <a:cubicBezTo>
                    <a:pt x="6004" y="77"/>
                    <a:pt x="5963" y="39"/>
                    <a:pt x="5919" y="7"/>
                  </a:cubicBezTo>
                  <a:lnTo>
                    <a:pt x="5906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0"/>
            <p:cNvSpPr/>
            <p:nvPr/>
          </p:nvSpPr>
          <p:spPr>
            <a:xfrm>
              <a:off x="6613730" y="5333448"/>
              <a:ext cx="18322" cy="24123"/>
            </a:xfrm>
            <a:custGeom>
              <a:rect b="b" l="l" r="r" t="t"/>
              <a:pathLst>
                <a:path extrusionOk="0" h="632" w="480">
                  <a:moveTo>
                    <a:pt x="0" y="0"/>
                  </a:moveTo>
                  <a:cubicBezTo>
                    <a:pt x="4" y="2"/>
                    <a:pt x="8" y="5"/>
                    <a:pt x="12" y="8"/>
                  </a:cubicBezTo>
                  <a:lnTo>
                    <a:pt x="12" y="8"/>
                  </a:lnTo>
                  <a:cubicBezTo>
                    <a:pt x="8" y="5"/>
                    <a:pt x="4" y="2"/>
                    <a:pt x="0" y="0"/>
                  </a:cubicBezTo>
                  <a:close/>
                  <a:moveTo>
                    <a:pt x="12" y="8"/>
                  </a:moveTo>
                  <a:cubicBezTo>
                    <a:pt x="25" y="21"/>
                    <a:pt x="31" y="40"/>
                    <a:pt x="28" y="60"/>
                  </a:cubicBezTo>
                  <a:cubicBezTo>
                    <a:pt x="28" y="183"/>
                    <a:pt x="224" y="331"/>
                    <a:pt x="271" y="477"/>
                  </a:cubicBezTo>
                  <a:cubicBezTo>
                    <a:pt x="297" y="549"/>
                    <a:pt x="391" y="600"/>
                    <a:pt x="480" y="631"/>
                  </a:cubicBezTo>
                  <a:cubicBezTo>
                    <a:pt x="395" y="600"/>
                    <a:pt x="303" y="552"/>
                    <a:pt x="278" y="477"/>
                  </a:cubicBezTo>
                  <a:cubicBezTo>
                    <a:pt x="230" y="331"/>
                    <a:pt x="35" y="186"/>
                    <a:pt x="35" y="63"/>
                  </a:cubicBezTo>
                  <a:cubicBezTo>
                    <a:pt x="35" y="43"/>
                    <a:pt x="26" y="22"/>
                    <a:pt x="12" y="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0"/>
            <p:cNvSpPr/>
            <p:nvPr/>
          </p:nvSpPr>
          <p:spPr>
            <a:xfrm>
              <a:off x="6231261" y="5208821"/>
              <a:ext cx="16642" cy="39697"/>
            </a:xfrm>
            <a:custGeom>
              <a:rect b="b" l="l" r="r" t="t"/>
              <a:pathLst>
                <a:path extrusionOk="0" h="1040" w="436">
                  <a:moveTo>
                    <a:pt x="42" y="1"/>
                  </a:moveTo>
                  <a:cubicBezTo>
                    <a:pt x="23" y="73"/>
                    <a:pt x="7" y="146"/>
                    <a:pt x="1" y="222"/>
                  </a:cubicBezTo>
                  <a:cubicBezTo>
                    <a:pt x="1" y="342"/>
                    <a:pt x="221" y="538"/>
                    <a:pt x="341" y="759"/>
                  </a:cubicBezTo>
                  <a:cubicBezTo>
                    <a:pt x="430" y="918"/>
                    <a:pt x="290" y="1038"/>
                    <a:pt x="140" y="1038"/>
                  </a:cubicBezTo>
                  <a:cubicBezTo>
                    <a:pt x="103" y="1038"/>
                    <a:pt x="64" y="1031"/>
                    <a:pt x="29" y="1014"/>
                  </a:cubicBezTo>
                  <a:lnTo>
                    <a:pt x="29" y="1014"/>
                  </a:lnTo>
                  <a:cubicBezTo>
                    <a:pt x="65" y="1032"/>
                    <a:pt x="105" y="1040"/>
                    <a:pt x="144" y="1040"/>
                  </a:cubicBezTo>
                  <a:cubicBezTo>
                    <a:pt x="294" y="1040"/>
                    <a:pt x="436" y="920"/>
                    <a:pt x="348" y="762"/>
                  </a:cubicBezTo>
                  <a:cubicBezTo>
                    <a:pt x="225" y="541"/>
                    <a:pt x="7" y="345"/>
                    <a:pt x="7" y="222"/>
                  </a:cubicBezTo>
                  <a:cubicBezTo>
                    <a:pt x="13" y="149"/>
                    <a:pt x="26" y="73"/>
                    <a:pt x="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0"/>
            <p:cNvSpPr/>
            <p:nvPr/>
          </p:nvSpPr>
          <p:spPr>
            <a:xfrm>
              <a:off x="6451161" y="5364290"/>
              <a:ext cx="5573" cy="23894"/>
            </a:xfrm>
            <a:custGeom>
              <a:rect b="b" l="l" r="r" t="t"/>
              <a:pathLst>
                <a:path extrusionOk="0" h="626" w="146">
                  <a:moveTo>
                    <a:pt x="1" y="0"/>
                  </a:moveTo>
                  <a:cubicBezTo>
                    <a:pt x="79" y="38"/>
                    <a:pt x="143" y="212"/>
                    <a:pt x="105" y="350"/>
                  </a:cubicBezTo>
                  <a:cubicBezTo>
                    <a:pt x="89" y="445"/>
                    <a:pt x="102" y="540"/>
                    <a:pt x="143" y="625"/>
                  </a:cubicBezTo>
                  <a:lnTo>
                    <a:pt x="143" y="622"/>
                  </a:lnTo>
                  <a:cubicBezTo>
                    <a:pt x="105" y="540"/>
                    <a:pt x="92" y="445"/>
                    <a:pt x="111" y="354"/>
                  </a:cubicBezTo>
                  <a:cubicBezTo>
                    <a:pt x="146" y="212"/>
                    <a:pt x="79" y="35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0"/>
            <p:cNvSpPr/>
            <p:nvPr/>
          </p:nvSpPr>
          <p:spPr>
            <a:xfrm>
              <a:off x="6207633" y="5168246"/>
              <a:ext cx="4733" cy="4122"/>
            </a:xfrm>
            <a:custGeom>
              <a:rect b="b" l="l" r="r" t="t"/>
              <a:pathLst>
                <a:path extrusionOk="0" h="108" w="124">
                  <a:moveTo>
                    <a:pt x="1" y="0"/>
                  </a:moveTo>
                  <a:cubicBezTo>
                    <a:pt x="45" y="32"/>
                    <a:pt x="86" y="66"/>
                    <a:pt x="124" y="107"/>
                  </a:cubicBezTo>
                  <a:cubicBezTo>
                    <a:pt x="124" y="107"/>
                    <a:pt x="124" y="104"/>
                    <a:pt x="124" y="104"/>
                  </a:cubicBezTo>
                  <a:cubicBezTo>
                    <a:pt x="86" y="63"/>
                    <a:pt x="45" y="28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0"/>
            <p:cNvSpPr/>
            <p:nvPr/>
          </p:nvSpPr>
          <p:spPr>
            <a:xfrm>
              <a:off x="6221756" y="5244702"/>
              <a:ext cx="9428" cy="29582"/>
            </a:xfrm>
            <a:custGeom>
              <a:rect b="b" l="l" r="r" t="t"/>
              <a:pathLst>
                <a:path extrusionOk="0" h="775" w="247">
                  <a:moveTo>
                    <a:pt x="139" y="0"/>
                  </a:moveTo>
                  <a:cubicBezTo>
                    <a:pt x="34" y="0"/>
                    <a:pt x="1" y="210"/>
                    <a:pt x="79" y="308"/>
                  </a:cubicBezTo>
                  <a:cubicBezTo>
                    <a:pt x="164" y="415"/>
                    <a:pt x="139" y="693"/>
                    <a:pt x="246" y="775"/>
                  </a:cubicBezTo>
                  <a:cubicBezTo>
                    <a:pt x="142" y="690"/>
                    <a:pt x="167" y="415"/>
                    <a:pt x="82" y="311"/>
                  </a:cubicBezTo>
                  <a:cubicBezTo>
                    <a:pt x="6" y="215"/>
                    <a:pt x="36" y="2"/>
                    <a:pt x="143" y="2"/>
                  </a:cubicBezTo>
                  <a:cubicBezTo>
                    <a:pt x="155" y="2"/>
                    <a:pt x="169" y="5"/>
                    <a:pt x="183" y="11"/>
                  </a:cubicBezTo>
                  <a:cubicBezTo>
                    <a:pt x="168" y="4"/>
                    <a:pt x="153" y="0"/>
                    <a:pt x="13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0"/>
            <p:cNvSpPr/>
            <p:nvPr/>
          </p:nvSpPr>
          <p:spPr>
            <a:xfrm>
              <a:off x="6236834" y="5276688"/>
              <a:ext cx="11947" cy="11222"/>
            </a:xfrm>
            <a:custGeom>
              <a:rect b="b" l="l" r="r" t="t"/>
              <a:pathLst>
                <a:path extrusionOk="0" h="294" w="313">
                  <a:moveTo>
                    <a:pt x="0" y="0"/>
                  </a:moveTo>
                  <a:lnTo>
                    <a:pt x="0" y="0"/>
                  </a:lnTo>
                  <a:cubicBezTo>
                    <a:pt x="101" y="76"/>
                    <a:pt x="199" y="227"/>
                    <a:pt x="312" y="294"/>
                  </a:cubicBezTo>
                  <a:cubicBezTo>
                    <a:pt x="199" y="224"/>
                    <a:pt x="101" y="76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0"/>
            <p:cNvSpPr/>
            <p:nvPr/>
          </p:nvSpPr>
          <p:spPr>
            <a:xfrm>
              <a:off x="6256911" y="5290277"/>
              <a:ext cx="20306" cy="22711"/>
            </a:xfrm>
            <a:custGeom>
              <a:rect b="b" l="l" r="r" t="t"/>
              <a:pathLst>
                <a:path extrusionOk="0" h="595" w="532">
                  <a:moveTo>
                    <a:pt x="1" y="1"/>
                  </a:moveTo>
                  <a:cubicBezTo>
                    <a:pt x="146" y="80"/>
                    <a:pt x="257" y="288"/>
                    <a:pt x="257" y="288"/>
                  </a:cubicBezTo>
                  <a:cubicBezTo>
                    <a:pt x="257" y="288"/>
                    <a:pt x="525" y="459"/>
                    <a:pt x="525" y="556"/>
                  </a:cubicBezTo>
                  <a:cubicBezTo>
                    <a:pt x="525" y="569"/>
                    <a:pt x="522" y="582"/>
                    <a:pt x="512" y="594"/>
                  </a:cubicBezTo>
                  <a:lnTo>
                    <a:pt x="522" y="594"/>
                  </a:lnTo>
                  <a:cubicBezTo>
                    <a:pt x="528" y="582"/>
                    <a:pt x="531" y="572"/>
                    <a:pt x="531" y="560"/>
                  </a:cubicBezTo>
                  <a:cubicBezTo>
                    <a:pt x="531" y="462"/>
                    <a:pt x="263" y="291"/>
                    <a:pt x="263" y="291"/>
                  </a:cubicBezTo>
                  <a:cubicBezTo>
                    <a:pt x="263" y="291"/>
                    <a:pt x="149" y="8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0"/>
            <p:cNvSpPr/>
            <p:nvPr/>
          </p:nvSpPr>
          <p:spPr>
            <a:xfrm>
              <a:off x="4558703" y="5014838"/>
              <a:ext cx="18322" cy="57293"/>
            </a:xfrm>
            <a:custGeom>
              <a:rect b="b" l="l" r="r" t="t"/>
              <a:pathLst>
                <a:path extrusionOk="0" h="1501" w="480">
                  <a:moveTo>
                    <a:pt x="195" y="0"/>
                  </a:moveTo>
                  <a:lnTo>
                    <a:pt x="195" y="0"/>
                  </a:lnTo>
                  <a:cubicBezTo>
                    <a:pt x="196" y="0"/>
                    <a:pt x="197" y="0"/>
                    <a:pt x="199" y="1"/>
                  </a:cubicBezTo>
                  <a:cubicBezTo>
                    <a:pt x="197" y="0"/>
                    <a:pt x="196" y="0"/>
                    <a:pt x="195" y="0"/>
                  </a:cubicBezTo>
                  <a:close/>
                  <a:moveTo>
                    <a:pt x="190" y="0"/>
                  </a:moveTo>
                  <a:cubicBezTo>
                    <a:pt x="152" y="0"/>
                    <a:pt x="119" y="19"/>
                    <a:pt x="101" y="54"/>
                  </a:cubicBezTo>
                  <a:cubicBezTo>
                    <a:pt x="0" y="228"/>
                    <a:pt x="410" y="493"/>
                    <a:pt x="328" y="850"/>
                  </a:cubicBezTo>
                  <a:cubicBezTo>
                    <a:pt x="262" y="1143"/>
                    <a:pt x="335" y="1494"/>
                    <a:pt x="480" y="1500"/>
                  </a:cubicBezTo>
                  <a:cubicBezTo>
                    <a:pt x="338" y="1491"/>
                    <a:pt x="265" y="1140"/>
                    <a:pt x="331" y="850"/>
                  </a:cubicBezTo>
                  <a:cubicBezTo>
                    <a:pt x="414" y="496"/>
                    <a:pt x="3" y="228"/>
                    <a:pt x="104" y="54"/>
                  </a:cubicBezTo>
                  <a:cubicBezTo>
                    <a:pt x="119" y="22"/>
                    <a:pt x="156" y="0"/>
                    <a:pt x="192" y="0"/>
                  </a:cubicBezTo>
                  <a:cubicBezTo>
                    <a:pt x="193" y="0"/>
                    <a:pt x="194" y="0"/>
                    <a:pt x="195" y="0"/>
                  </a:cubicBezTo>
                  <a:lnTo>
                    <a:pt x="195" y="0"/>
                  </a:lnTo>
                  <a:cubicBezTo>
                    <a:pt x="193" y="0"/>
                    <a:pt x="192" y="0"/>
                    <a:pt x="19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0"/>
            <p:cNvSpPr/>
            <p:nvPr/>
          </p:nvSpPr>
          <p:spPr>
            <a:xfrm>
              <a:off x="4664627" y="5090874"/>
              <a:ext cx="53133" cy="40651"/>
            </a:xfrm>
            <a:custGeom>
              <a:rect b="b" l="l" r="r" t="t"/>
              <a:pathLst>
                <a:path extrusionOk="0" h="1065" w="1392">
                  <a:moveTo>
                    <a:pt x="426" y="0"/>
                  </a:moveTo>
                  <a:cubicBezTo>
                    <a:pt x="426" y="0"/>
                    <a:pt x="426" y="0"/>
                    <a:pt x="426" y="0"/>
                  </a:cubicBezTo>
                  <a:lnTo>
                    <a:pt x="426" y="0"/>
                  </a:lnTo>
                  <a:cubicBezTo>
                    <a:pt x="428" y="0"/>
                    <a:pt x="430" y="0"/>
                    <a:pt x="432" y="0"/>
                  </a:cubicBezTo>
                  <a:cubicBezTo>
                    <a:pt x="430" y="0"/>
                    <a:pt x="428" y="0"/>
                    <a:pt x="426" y="0"/>
                  </a:cubicBezTo>
                  <a:close/>
                  <a:moveTo>
                    <a:pt x="426" y="0"/>
                  </a:moveTo>
                  <a:cubicBezTo>
                    <a:pt x="223" y="0"/>
                    <a:pt x="0" y="159"/>
                    <a:pt x="44" y="278"/>
                  </a:cubicBezTo>
                  <a:cubicBezTo>
                    <a:pt x="63" y="329"/>
                    <a:pt x="109" y="386"/>
                    <a:pt x="209" y="446"/>
                  </a:cubicBezTo>
                  <a:lnTo>
                    <a:pt x="209" y="446"/>
                  </a:lnTo>
                  <a:cubicBezTo>
                    <a:pt x="110" y="386"/>
                    <a:pt x="64" y="329"/>
                    <a:pt x="47" y="278"/>
                  </a:cubicBezTo>
                  <a:cubicBezTo>
                    <a:pt x="3" y="159"/>
                    <a:pt x="223" y="0"/>
                    <a:pt x="426" y="0"/>
                  </a:cubicBezTo>
                  <a:lnTo>
                    <a:pt x="426" y="0"/>
                  </a:lnTo>
                  <a:cubicBezTo>
                    <a:pt x="426" y="0"/>
                    <a:pt x="426" y="0"/>
                    <a:pt x="426" y="0"/>
                  </a:cubicBezTo>
                  <a:close/>
                  <a:moveTo>
                    <a:pt x="209" y="446"/>
                  </a:moveTo>
                  <a:cubicBezTo>
                    <a:pt x="281" y="489"/>
                    <a:pt x="380" y="534"/>
                    <a:pt x="517" y="577"/>
                  </a:cubicBezTo>
                  <a:lnTo>
                    <a:pt x="517" y="577"/>
                  </a:lnTo>
                  <a:cubicBezTo>
                    <a:pt x="380" y="533"/>
                    <a:pt x="281" y="489"/>
                    <a:pt x="209" y="446"/>
                  </a:cubicBezTo>
                  <a:close/>
                  <a:moveTo>
                    <a:pt x="517" y="577"/>
                  </a:moveTo>
                  <a:cubicBezTo>
                    <a:pt x="568" y="593"/>
                    <a:pt x="623" y="609"/>
                    <a:pt x="685" y="625"/>
                  </a:cubicBezTo>
                  <a:cubicBezTo>
                    <a:pt x="1143" y="745"/>
                    <a:pt x="1199" y="1055"/>
                    <a:pt x="1389" y="1064"/>
                  </a:cubicBezTo>
                  <a:lnTo>
                    <a:pt x="1392" y="1064"/>
                  </a:lnTo>
                  <a:cubicBezTo>
                    <a:pt x="1199" y="1055"/>
                    <a:pt x="1146" y="745"/>
                    <a:pt x="688" y="625"/>
                  </a:cubicBezTo>
                  <a:cubicBezTo>
                    <a:pt x="625" y="610"/>
                    <a:pt x="569" y="593"/>
                    <a:pt x="517" y="57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0"/>
            <p:cNvSpPr/>
            <p:nvPr/>
          </p:nvSpPr>
          <p:spPr>
            <a:xfrm>
              <a:off x="4572903" y="5009647"/>
              <a:ext cx="15955" cy="5955"/>
            </a:xfrm>
            <a:custGeom>
              <a:rect b="b" l="l" r="r" t="t"/>
              <a:pathLst>
                <a:path extrusionOk="0" h="156" w="418">
                  <a:moveTo>
                    <a:pt x="404" y="1"/>
                  </a:moveTo>
                  <a:cubicBezTo>
                    <a:pt x="404" y="1"/>
                    <a:pt x="404" y="1"/>
                    <a:pt x="404" y="1"/>
                  </a:cubicBezTo>
                  <a:lnTo>
                    <a:pt x="404" y="1"/>
                  </a:lnTo>
                  <a:cubicBezTo>
                    <a:pt x="408" y="1"/>
                    <a:pt x="413" y="1"/>
                    <a:pt x="417" y="1"/>
                  </a:cubicBezTo>
                  <a:cubicBezTo>
                    <a:pt x="413" y="1"/>
                    <a:pt x="408" y="1"/>
                    <a:pt x="404" y="1"/>
                  </a:cubicBezTo>
                  <a:close/>
                  <a:moveTo>
                    <a:pt x="404" y="1"/>
                  </a:moveTo>
                  <a:cubicBezTo>
                    <a:pt x="320" y="1"/>
                    <a:pt x="240" y="29"/>
                    <a:pt x="177" y="80"/>
                  </a:cubicBezTo>
                  <a:cubicBezTo>
                    <a:pt x="130" y="124"/>
                    <a:pt x="67" y="152"/>
                    <a:pt x="0" y="156"/>
                  </a:cubicBezTo>
                  <a:cubicBezTo>
                    <a:pt x="67" y="152"/>
                    <a:pt x="130" y="127"/>
                    <a:pt x="180" y="80"/>
                  </a:cubicBezTo>
                  <a:cubicBezTo>
                    <a:pt x="243" y="29"/>
                    <a:pt x="321" y="1"/>
                    <a:pt x="404" y="1"/>
                  </a:cubicBezTo>
                  <a:lnTo>
                    <a:pt x="404" y="1"/>
                  </a:lnTo>
                  <a:cubicBezTo>
                    <a:pt x="404" y="1"/>
                    <a:pt x="404" y="1"/>
                    <a:pt x="40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0"/>
            <p:cNvSpPr/>
            <p:nvPr/>
          </p:nvSpPr>
          <p:spPr>
            <a:xfrm>
              <a:off x="4696766" y="5090645"/>
              <a:ext cx="29086" cy="4237"/>
            </a:xfrm>
            <a:custGeom>
              <a:rect b="b" l="l" r="r" t="t"/>
              <a:pathLst>
                <a:path extrusionOk="0" h="111" w="762">
                  <a:moveTo>
                    <a:pt x="761" y="0"/>
                  </a:moveTo>
                  <a:cubicBezTo>
                    <a:pt x="666" y="3"/>
                    <a:pt x="569" y="16"/>
                    <a:pt x="474" y="38"/>
                  </a:cubicBezTo>
                  <a:cubicBezTo>
                    <a:pt x="263" y="82"/>
                    <a:pt x="124" y="111"/>
                    <a:pt x="1" y="111"/>
                  </a:cubicBezTo>
                  <a:cubicBezTo>
                    <a:pt x="6" y="111"/>
                    <a:pt x="12" y="111"/>
                    <a:pt x="18" y="111"/>
                  </a:cubicBezTo>
                  <a:cubicBezTo>
                    <a:pt x="137" y="111"/>
                    <a:pt x="276" y="80"/>
                    <a:pt x="477" y="38"/>
                  </a:cubicBezTo>
                  <a:cubicBezTo>
                    <a:pt x="572" y="16"/>
                    <a:pt x="666" y="3"/>
                    <a:pt x="76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0"/>
            <p:cNvSpPr/>
            <p:nvPr/>
          </p:nvSpPr>
          <p:spPr>
            <a:xfrm>
              <a:off x="4734593" y="5037855"/>
              <a:ext cx="12214" cy="57980"/>
            </a:xfrm>
            <a:custGeom>
              <a:rect b="b" l="l" r="r" t="t"/>
              <a:pathLst>
                <a:path extrusionOk="0" h="1519" w="320">
                  <a:moveTo>
                    <a:pt x="1" y="0"/>
                  </a:moveTo>
                  <a:lnTo>
                    <a:pt x="1" y="0"/>
                  </a:lnTo>
                  <a:cubicBezTo>
                    <a:pt x="137" y="51"/>
                    <a:pt x="36" y="215"/>
                    <a:pt x="152" y="357"/>
                  </a:cubicBezTo>
                  <a:cubicBezTo>
                    <a:pt x="279" y="512"/>
                    <a:pt x="316" y="843"/>
                    <a:pt x="181" y="1026"/>
                  </a:cubicBezTo>
                  <a:cubicBezTo>
                    <a:pt x="42" y="1210"/>
                    <a:pt x="114" y="1519"/>
                    <a:pt x="206" y="1519"/>
                  </a:cubicBezTo>
                  <a:cubicBezTo>
                    <a:pt x="118" y="1519"/>
                    <a:pt x="45" y="1210"/>
                    <a:pt x="184" y="1026"/>
                  </a:cubicBezTo>
                  <a:cubicBezTo>
                    <a:pt x="320" y="843"/>
                    <a:pt x="282" y="515"/>
                    <a:pt x="156" y="357"/>
                  </a:cubicBezTo>
                  <a:cubicBezTo>
                    <a:pt x="36" y="215"/>
                    <a:pt x="140" y="51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4769825" y="5030641"/>
              <a:ext cx="24085" cy="11107"/>
            </a:xfrm>
            <a:custGeom>
              <a:rect b="b" l="l" r="r" t="t"/>
              <a:pathLst>
                <a:path extrusionOk="0" h="291" w="631">
                  <a:moveTo>
                    <a:pt x="0" y="0"/>
                  </a:moveTo>
                  <a:cubicBezTo>
                    <a:pt x="74" y="0"/>
                    <a:pt x="146" y="18"/>
                    <a:pt x="213" y="51"/>
                  </a:cubicBezTo>
                  <a:lnTo>
                    <a:pt x="213" y="51"/>
                  </a:lnTo>
                  <a:cubicBezTo>
                    <a:pt x="148" y="18"/>
                    <a:pt x="75" y="0"/>
                    <a:pt x="0" y="0"/>
                  </a:cubicBezTo>
                  <a:close/>
                  <a:moveTo>
                    <a:pt x="213" y="51"/>
                  </a:moveTo>
                  <a:lnTo>
                    <a:pt x="213" y="51"/>
                  </a:lnTo>
                  <a:cubicBezTo>
                    <a:pt x="230" y="59"/>
                    <a:pt x="246" y="69"/>
                    <a:pt x="262" y="79"/>
                  </a:cubicBezTo>
                  <a:cubicBezTo>
                    <a:pt x="438" y="189"/>
                    <a:pt x="555" y="281"/>
                    <a:pt x="631" y="290"/>
                  </a:cubicBezTo>
                  <a:lnTo>
                    <a:pt x="631" y="290"/>
                  </a:lnTo>
                  <a:cubicBezTo>
                    <a:pt x="555" y="281"/>
                    <a:pt x="441" y="189"/>
                    <a:pt x="268" y="82"/>
                  </a:cubicBezTo>
                  <a:cubicBezTo>
                    <a:pt x="250" y="71"/>
                    <a:pt x="232" y="60"/>
                    <a:pt x="213" y="5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4580003" y="4915251"/>
              <a:ext cx="148978" cy="120961"/>
            </a:xfrm>
            <a:custGeom>
              <a:rect b="b" l="l" r="r" t="t"/>
              <a:pathLst>
                <a:path extrusionOk="0" h="3169" w="3903">
                  <a:moveTo>
                    <a:pt x="76" y="0"/>
                  </a:moveTo>
                  <a:cubicBezTo>
                    <a:pt x="51" y="0"/>
                    <a:pt x="25" y="2"/>
                    <a:pt x="1" y="5"/>
                  </a:cubicBezTo>
                  <a:cubicBezTo>
                    <a:pt x="24" y="2"/>
                    <a:pt x="48" y="1"/>
                    <a:pt x="72" y="1"/>
                  </a:cubicBezTo>
                  <a:cubicBezTo>
                    <a:pt x="366" y="1"/>
                    <a:pt x="695" y="221"/>
                    <a:pt x="806" y="387"/>
                  </a:cubicBezTo>
                  <a:cubicBezTo>
                    <a:pt x="935" y="577"/>
                    <a:pt x="970" y="596"/>
                    <a:pt x="998" y="753"/>
                  </a:cubicBezTo>
                  <a:cubicBezTo>
                    <a:pt x="1024" y="908"/>
                    <a:pt x="1143" y="1221"/>
                    <a:pt x="1582" y="1502"/>
                  </a:cubicBezTo>
                  <a:cubicBezTo>
                    <a:pt x="2024" y="1786"/>
                    <a:pt x="2198" y="2108"/>
                    <a:pt x="2425" y="2224"/>
                  </a:cubicBezTo>
                  <a:cubicBezTo>
                    <a:pt x="2536" y="2283"/>
                    <a:pt x="2648" y="2306"/>
                    <a:pt x="2750" y="2334"/>
                  </a:cubicBezTo>
                  <a:lnTo>
                    <a:pt x="2750" y="2334"/>
                  </a:lnTo>
                  <a:cubicBezTo>
                    <a:pt x="2650" y="2307"/>
                    <a:pt x="2540" y="2283"/>
                    <a:pt x="2428" y="2224"/>
                  </a:cubicBezTo>
                  <a:cubicBezTo>
                    <a:pt x="2198" y="2104"/>
                    <a:pt x="2024" y="1786"/>
                    <a:pt x="1589" y="1502"/>
                  </a:cubicBezTo>
                  <a:cubicBezTo>
                    <a:pt x="1150" y="1217"/>
                    <a:pt x="1027" y="905"/>
                    <a:pt x="1001" y="753"/>
                  </a:cubicBezTo>
                  <a:cubicBezTo>
                    <a:pt x="976" y="599"/>
                    <a:pt x="938" y="577"/>
                    <a:pt x="809" y="387"/>
                  </a:cubicBezTo>
                  <a:cubicBezTo>
                    <a:pt x="696" y="222"/>
                    <a:pt x="369" y="0"/>
                    <a:pt x="76" y="0"/>
                  </a:cubicBezTo>
                  <a:close/>
                  <a:moveTo>
                    <a:pt x="2750" y="2334"/>
                  </a:moveTo>
                  <a:lnTo>
                    <a:pt x="2750" y="2334"/>
                  </a:lnTo>
                  <a:cubicBezTo>
                    <a:pt x="2774" y="2341"/>
                    <a:pt x="2798" y="2348"/>
                    <a:pt x="2821" y="2356"/>
                  </a:cubicBezTo>
                  <a:lnTo>
                    <a:pt x="2821" y="2356"/>
                  </a:lnTo>
                  <a:cubicBezTo>
                    <a:pt x="2798" y="2348"/>
                    <a:pt x="2774" y="2341"/>
                    <a:pt x="2750" y="2334"/>
                  </a:cubicBezTo>
                  <a:close/>
                  <a:moveTo>
                    <a:pt x="2821" y="2356"/>
                  </a:moveTo>
                  <a:cubicBezTo>
                    <a:pt x="2898" y="2382"/>
                    <a:pt x="2967" y="2417"/>
                    <a:pt x="3022" y="2483"/>
                  </a:cubicBezTo>
                  <a:cubicBezTo>
                    <a:pt x="3145" y="2632"/>
                    <a:pt x="3306" y="2721"/>
                    <a:pt x="3499" y="2809"/>
                  </a:cubicBezTo>
                  <a:lnTo>
                    <a:pt x="3499" y="2809"/>
                  </a:lnTo>
                  <a:cubicBezTo>
                    <a:pt x="3307" y="2717"/>
                    <a:pt x="3147" y="2628"/>
                    <a:pt x="3022" y="2480"/>
                  </a:cubicBezTo>
                  <a:cubicBezTo>
                    <a:pt x="2967" y="2416"/>
                    <a:pt x="2898" y="2382"/>
                    <a:pt x="2821" y="2356"/>
                  </a:cubicBezTo>
                  <a:close/>
                  <a:moveTo>
                    <a:pt x="3499" y="2809"/>
                  </a:moveTo>
                  <a:cubicBezTo>
                    <a:pt x="3521" y="2819"/>
                    <a:pt x="3542" y="2830"/>
                    <a:pt x="3565" y="2840"/>
                  </a:cubicBezTo>
                  <a:cubicBezTo>
                    <a:pt x="3600" y="2856"/>
                    <a:pt x="3630" y="2875"/>
                    <a:pt x="3656" y="2897"/>
                  </a:cubicBezTo>
                  <a:lnTo>
                    <a:pt x="3656" y="2897"/>
                  </a:lnTo>
                  <a:cubicBezTo>
                    <a:pt x="3629" y="2874"/>
                    <a:pt x="3598" y="2854"/>
                    <a:pt x="3562" y="2837"/>
                  </a:cubicBezTo>
                  <a:cubicBezTo>
                    <a:pt x="3540" y="2828"/>
                    <a:pt x="3520" y="2818"/>
                    <a:pt x="3499" y="2809"/>
                  </a:cubicBezTo>
                  <a:close/>
                  <a:moveTo>
                    <a:pt x="3656" y="2897"/>
                  </a:moveTo>
                  <a:cubicBezTo>
                    <a:pt x="3760" y="2986"/>
                    <a:pt x="3804" y="3108"/>
                    <a:pt x="3902" y="3168"/>
                  </a:cubicBezTo>
                  <a:cubicBezTo>
                    <a:pt x="3806" y="3108"/>
                    <a:pt x="3761" y="2984"/>
                    <a:pt x="3656" y="289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4525533" y="4835055"/>
              <a:ext cx="272839" cy="260930"/>
            </a:xfrm>
            <a:custGeom>
              <a:rect b="b" l="l" r="r" t="t"/>
              <a:pathLst>
                <a:path extrusionOk="0" h="6836" w="7148">
                  <a:moveTo>
                    <a:pt x="3489" y="1"/>
                  </a:moveTo>
                  <a:cubicBezTo>
                    <a:pt x="3448" y="1"/>
                    <a:pt x="3066" y="1"/>
                    <a:pt x="2997" y="70"/>
                  </a:cubicBezTo>
                  <a:cubicBezTo>
                    <a:pt x="2941" y="123"/>
                    <a:pt x="2798" y="214"/>
                    <a:pt x="2688" y="214"/>
                  </a:cubicBezTo>
                  <a:cubicBezTo>
                    <a:pt x="2660" y="214"/>
                    <a:pt x="2634" y="208"/>
                    <a:pt x="2612" y="193"/>
                  </a:cubicBezTo>
                  <a:cubicBezTo>
                    <a:pt x="2589" y="178"/>
                    <a:pt x="2561" y="165"/>
                    <a:pt x="2533" y="149"/>
                  </a:cubicBezTo>
                  <a:lnTo>
                    <a:pt x="2416" y="263"/>
                  </a:lnTo>
                  <a:cubicBezTo>
                    <a:pt x="2416" y="263"/>
                    <a:pt x="2397" y="408"/>
                    <a:pt x="2321" y="408"/>
                  </a:cubicBezTo>
                  <a:cubicBezTo>
                    <a:pt x="2288" y="408"/>
                    <a:pt x="2247" y="397"/>
                    <a:pt x="2213" y="397"/>
                  </a:cubicBezTo>
                  <a:cubicBezTo>
                    <a:pt x="2173" y="397"/>
                    <a:pt x="2141" y="412"/>
                    <a:pt x="2141" y="481"/>
                  </a:cubicBezTo>
                  <a:cubicBezTo>
                    <a:pt x="2141" y="553"/>
                    <a:pt x="2077" y="573"/>
                    <a:pt x="2005" y="573"/>
                  </a:cubicBezTo>
                  <a:cubicBezTo>
                    <a:pt x="1949" y="573"/>
                    <a:pt x="1888" y="561"/>
                    <a:pt x="1848" y="553"/>
                  </a:cubicBezTo>
                  <a:cubicBezTo>
                    <a:pt x="1834" y="551"/>
                    <a:pt x="1819" y="550"/>
                    <a:pt x="1804" y="550"/>
                  </a:cubicBezTo>
                  <a:cubicBezTo>
                    <a:pt x="1720" y="550"/>
                    <a:pt x="1627" y="589"/>
                    <a:pt x="1627" y="683"/>
                  </a:cubicBezTo>
                  <a:cubicBezTo>
                    <a:pt x="1627" y="771"/>
                    <a:pt x="1615" y="940"/>
                    <a:pt x="1536" y="940"/>
                  </a:cubicBezTo>
                  <a:cubicBezTo>
                    <a:pt x="1516" y="940"/>
                    <a:pt x="1492" y="929"/>
                    <a:pt x="1462" y="904"/>
                  </a:cubicBezTo>
                  <a:cubicBezTo>
                    <a:pt x="1324" y="781"/>
                    <a:pt x="1184" y="478"/>
                    <a:pt x="1124" y="478"/>
                  </a:cubicBezTo>
                  <a:cubicBezTo>
                    <a:pt x="1121" y="478"/>
                    <a:pt x="1118" y="479"/>
                    <a:pt x="1115" y="481"/>
                  </a:cubicBezTo>
                  <a:cubicBezTo>
                    <a:pt x="1058" y="518"/>
                    <a:pt x="932" y="919"/>
                    <a:pt x="803" y="919"/>
                  </a:cubicBezTo>
                  <a:cubicBezTo>
                    <a:pt x="724" y="919"/>
                    <a:pt x="462" y="941"/>
                    <a:pt x="276" y="960"/>
                  </a:cubicBezTo>
                  <a:cubicBezTo>
                    <a:pt x="225" y="1118"/>
                    <a:pt x="279" y="1213"/>
                    <a:pt x="345" y="1251"/>
                  </a:cubicBezTo>
                  <a:cubicBezTo>
                    <a:pt x="411" y="1292"/>
                    <a:pt x="304" y="1459"/>
                    <a:pt x="222" y="1500"/>
                  </a:cubicBezTo>
                  <a:cubicBezTo>
                    <a:pt x="137" y="1541"/>
                    <a:pt x="1" y="1500"/>
                    <a:pt x="99" y="1649"/>
                  </a:cubicBezTo>
                  <a:cubicBezTo>
                    <a:pt x="193" y="1800"/>
                    <a:pt x="373" y="1816"/>
                    <a:pt x="276" y="1964"/>
                  </a:cubicBezTo>
                  <a:cubicBezTo>
                    <a:pt x="178" y="2116"/>
                    <a:pt x="276" y="2255"/>
                    <a:pt x="414" y="2267"/>
                  </a:cubicBezTo>
                  <a:cubicBezTo>
                    <a:pt x="550" y="2283"/>
                    <a:pt x="743" y="2255"/>
                    <a:pt x="702" y="2365"/>
                  </a:cubicBezTo>
                  <a:cubicBezTo>
                    <a:pt x="670" y="2431"/>
                    <a:pt x="648" y="2501"/>
                    <a:pt x="632" y="2573"/>
                  </a:cubicBezTo>
                  <a:cubicBezTo>
                    <a:pt x="740" y="2542"/>
                    <a:pt x="837" y="2536"/>
                    <a:pt x="932" y="2488"/>
                  </a:cubicBezTo>
                  <a:cubicBezTo>
                    <a:pt x="1125" y="2387"/>
                    <a:pt x="1043" y="2210"/>
                    <a:pt x="1361" y="2122"/>
                  </a:cubicBezTo>
                  <a:cubicBezTo>
                    <a:pt x="1384" y="2116"/>
                    <a:pt x="1402" y="2113"/>
                    <a:pt x="1425" y="2109"/>
                  </a:cubicBezTo>
                  <a:cubicBezTo>
                    <a:pt x="1451" y="2105"/>
                    <a:pt x="1478" y="2103"/>
                    <a:pt x="1506" y="2103"/>
                  </a:cubicBezTo>
                  <a:cubicBezTo>
                    <a:pt x="1799" y="2103"/>
                    <a:pt x="2123" y="2324"/>
                    <a:pt x="2233" y="2488"/>
                  </a:cubicBezTo>
                  <a:cubicBezTo>
                    <a:pt x="2362" y="2678"/>
                    <a:pt x="2400" y="2697"/>
                    <a:pt x="2428" y="2854"/>
                  </a:cubicBezTo>
                  <a:cubicBezTo>
                    <a:pt x="2454" y="3012"/>
                    <a:pt x="2574" y="3322"/>
                    <a:pt x="3012" y="3603"/>
                  </a:cubicBezTo>
                  <a:cubicBezTo>
                    <a:pt x="3454" y="3887"/>
                    <a:pt x="3625" y="4209"/>
                    <a:pt x="3852" y="4325"/>
                  </a:cubicBezTo>
                  <a:cubicBezTo>
                    <a:pt x="4083" y="4442"/>
                    <a:pt x="4313" y="4417"/>
                    <a:pt x="4449" y="4584"/>
                  </a:cubicBezTo>
                  <a:cubicBezTo>
                    <a:pt x="4584" y="4748"/>
                    <a:pt x="4768" y="4840"/>
                    <a:pt x="4989" y="4941"/>
                  </a:cubicBezTo>
                  <a:cubicBezTo>
                    <a:pt x="5165" y="5020"/>
                    <a:pt x="5206" y="5194"/>
                    <a:pt x="5326" y="5272"/>
                  </a:cubicBezTo>
                  <a:cubicBezTo>
                    <a:pt x="5358" y="5291"/>
                    <a:pt x="5389" y="5301"/>
                    <a:pt x="5424" y="5307"/>
                  </a:cubicBezTo>
                  <a:cubicBezTo>
                    <a:pt x="5443" y="5307"/>
                    <a:pt x="5459" y="5313"/>
                    <a:pt x="5475" y="5317"/>
                  </a:cubicBezTo>
                  <a:cubicBezTo>
                    <a:pt x="5617" y="5364"/>
                    <a:pt x="5513" y="5531"/>
                    <a:pt x="5629" y="5673"/>
                  </a:cubicBezTo>
                  <a:cubicBezTo>
                    <a:pt x="5756" y="5831"/>
                    <a:pt x="5793" y="6160"/>
                    <a:pt x="5658" y="6339"/>
                  </a:cubicBezTo>
                  <a:cubicBezTo>
                    <a:pt x="5522" y="6523"/>
                    <a:pt x="5591" y="6832"/>
                    <a:pt x="5683" y="6835"/>
                  </a:cubicBezTo>
                  <a:cubicBezTo>
                    <a:pt x="5775" y="6832"/>
                    <a:pt x="5967" y="6507"/>
                    <a:pt x="5992" y="6324"/>
                  </a:cubicBezTo>
                  <a:cubicBezTo>
                    <a:pt x="6021" y="6141"/>
                    <a:pt x="6204" y="6150"/>
                    <a:pt x="6349" y="5957"/>
                  </a:cubicBezTo>
                  <a:cubicBezTo>
                    <a:pt x="6494" y="5765"/>
                    <a:pt x="6128" y="5721"/>
                    <a:pt x="6065" y="5471"/>
                  </a:cubicBezTo>
                  <a:cubicBezTo>
                    <a:pt x="6018" y="5295"/>
                    <a:pt x="6185" y="5130"/>
                    <a:pt x="6396" y="5127"/>
                  </a:cubicBezTo>
                  <a:cubicBezTo>
                    <a:pt x="6491" y="5127"/>
                    <a:pt x="6583" y="5156"/>
                    <a:pt x="6665" y="5206"/>
                  </a:cubicBezTo>
                  <a:cubicBezTo>
                    <a:pt x="6838" y="5317"/>
                    <a:pt x="6952" y="5405"/>
                    <a:pt x="7028" y="5415"/>
                  </a:cubicBezTo>
                  <a:cubicBezTo>
                    <a:pt x="7031" y="5415"/>
                    <a:pt x="7035" y="5415"/>
                    <a:pt x="7038" y="5415"/>
                  </a:cubicBezTo>
                  <a:cubicBezTo>
                    <a:pt x="7094" y="5415"/>
                    <a:pt x="7123" y="5365"/>
                    <a:pt x="7129" y="5231"/>
                  </a:cubicBezTo>
                  <a:cubicBezTo>
                    <a:pt x="7148" y="4922"/>
                    <a:pt x="6144" y="4509"/>
                    <a:pt x="5904" y="4363"/>
                  </a:cubicBezTo>
                  <a:cubicBezTo>
                    <a:pt x="5673" y="4224"/>
                    <a:pt x="5811" y="3996"/>
                    <a:pt x="5486" y="3996"/>
                  </a:cubicBezTo>
                  <a:cubicBezTo>
                    <a:pt x="5474" y="3996"/>
                    <a:pt x="5460" y="3996"/>
                    <a:pt x="5446" y="3997"/>
                  </a:cubicBezTo>
                  <a:cubicBezTo>
                    <a:pt x="5440" y="3997"/>
                    <a:pt x="5434" y="3998"/>
                    <a:pt x="5428" y="3998"/>
                  </a:cubicBezTo>
                  <a:cubicBezTo>
                    <a:pt x="5056" y="3998"/>
                    <a:pt x="4620" y="3540"/>
                    <a:pt x="4483" y="3009"/>
                  </a:cubicBezTo>
                  <a:cubicBezTo>
                    <a:pt x="4348" y="2466"/>
                    <a:pt x="3761" y="2441"/>
                    <a:pt x="3615" y="2119"/>
                  </a:cubicBezTo>
                  <a:cubicBezTo>
                    <a:pt x="3467" y="1800"/>
                    <a:pt x="3751" y="1765"/>
                    <a:pt x="3625" y="1497"/>
                  </a:cubicBezTo>
                  <a:cubicBezTo>
                    <a:pt x="3552" y="1349"/>
                    <a:pt x="3710" y="1219"/>
                    <a:pt x="3896" y="1147"/>
                  </a:cubicBezTo>
                  <a:cubicBezTo>
                    <a:pt x="3887" y="872"/>
                    <a:pt x="3899" y="597"/>
                    <a:pt x="3931" y="323"/>
                  </a:cubicBezTo>
                  <a:cubicBezTo>
                    <a:pt x="3786" y="310"/>
                    <a:pt x="3660" y="288"/>
                    <a:pt x="3615" y="263"/>
                  </a:cubicBezTo>
                  <a:cubicBezTo>
                    <a:pt x="3546" y="222"/>
                    <a:pt x="3533" y="1"/>
                    <a:pt x="348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4558818" y="5009647"/>
              <a:ext cx="44735" cy="62484"/>
            </a:xfrm>
            <a:custGeom>
              <a:rect b="b" l="l" r="r" t="t"/>
              <a:pathLst>
                <a:path extrusionOk="0" h="1637" w="1172">
                  <a:moveTo>
                    <a:pt x="770" y="1"/>
                  </a:moveTo>
                  <a:cubicBezTo>
                    <a:pt x="690" y="1"/>
                    <a:pt x="612" y="29"/>
                    <a:pt x="546" y="80"/>
                  </a:cubicBezTo>
                  <a:cubicBezTo>
                    <a:pt x="499" y="127"/>
                    <a:pt x="436" y="152"/>
                    <a:pt x="366" y="156"/>
                  </a:cubicBezTo>
                  <a:cubicBezTo>
                    <a:pt x="310" y="152"/>
                    <a:pt x="253" y="146"/>
                    <a:pt x="196" y="137"/>
                  </a:cubicBezTo>
                  <a:cubicBezTo>
                    <a:pt x="193" y="136"/>
                    <a:pt x="191" y="136"/>
                    <a:pt x="188" y="136"/>
                  </a:cubicBezTo>
                  <a:cubicBezTo>
                    <a:pt x="150" y="136"/>
                    <a:pt x="116" y="158"/>
                    <a:pt x="101" y="190"/>
                  </a:cubicBezTo>
                  <a:cubicBezTo>
                    <a:pt x="0" y="364"/>
                    <a:pt x="411" y="629"/>
                    <a:pt x="328" y="986"/>
                  </a:cubicBezTo>
                  <a:cubicBezTo>
                    <a:pt x="262" y="1276"/>
                    <a:pt x="335" y="1627"/>
                    <a:pt x="477" y="1636"/>
                  </a:cubicBezTo>
                  <a:cubicBezTo>
                    <a:pt x="518" y="1633"/>
                    <a:pt x="556" y="1614"/>
                    <a:pt x="581" y="1582"/>
                  </a:cubicBezTo>
                  <a:cubicBezTo>
                    <a:pt x="792" y="1371"/>
                    <a:pt x="894" y="1472"/>
                    <a:pt x="1013" y="1317"/>
                  </a:cubicBezTo>
                  <a:cubicBezTo>
                    <a:pt x="1130" y="1159"/>
                    <a:pt x="1032" y="585"/>
                    <a:pt x="1114" y="310"/>
                  </a:cubicBezTo>
                  <a:cubicBezTo>
                    <a:pt x="1171" y="121"/>
                    <a:pt x="976" y="1"/>
                    <a:pt x="783" y="1"/>
                  </a:cubicBezTo>
                  <a:cubicBezTo>
                    <a:pt x="779" y="1"/>
                    <a:pt x="774" y="1"/>
                    <a:pt x="77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4664741" y="5090607"/>
              <a:ext cx="69622" cy="40918"/>
            </a:xfrm>
            <a:custGeom>
              <a:rect b="b" l="l" r="r" t="t"/>
              <a:pathLst>
                <a:path extrusionOk="0" h="1072" w="1824">
                  <a:moveTo>
                    <a:pt x="1617" y="1"/>
                  </a:moveTo>
                  <a:cubicBezTo>
                    <a:pt x="1611" y="1"/>
                    <a:pt x="1606" y="1"/>
                    <a:pt x="1600" y="1"/>
                  </a:cubicBezTo>
                  <a:cubicBezTo>
                    <a:pt x="1506" y="4"/>
                    <a:pt x="1411" y="17"/>
                    <a:pt x="1316" y="39"/>
                  </a:cubicBezTo>
                  <a:cubicBezTo>
                    <a:pt x="1115" y="81"/>
                    <a:pt x="976" y="112"/>
                    <a:pt x="860" y="112"/>
                  </a:cubicBezTo>
                  <a:cubicBezTo>
                    <a:pt x="854" y="112"/>
                    <a:pt x="848" y="112"/>
                    <a:pt x="843" y="112"/>
                  </a:cubicBezTo>
                  <a:cubicBezTo>
                    <a:pt x="745" y="108"/>
                    <a:pt x="650" y="83"/>
                    <a:pt x="565" y="39"/>
                  </a:cubicBezTo>
                  <a:cubicBezTo>
                    <a:pt x="524" y="17"/>
                    <a:pt x="480" y="7"/>
                    <a:pt x="432" y="7"/>
                  </a:cubicBezTo>
                  <a:cubicBezTo>
                    <a:pt x="430" y="7"/>
                    <a:pt x="428" y="7"/>
                    <a:pt x="426" y="7"/>
                  </a:cubicBezTo>
                  <a:cubicBezTo>
                    <a:pt x="220" y="7"/>
                    <a:pt x="0" y="166"/>
                    <a:pt x="44" y="285"/>
                  </a:cubicBezTo>
                  <a:cubicBezTo>
                    <a:pt x="79" y="386"/>
                    <a:pt x="227" y="513"/>
                    <a:pt x="685" y="632"/>
                  </a:cubicBezTo>
                  <a:cubicBezTo>
                    <a:pt x="1143" y="752"/>
                    <a:pt x="1196" y="1062"/>
                    <a:pt x="1389" y="1071"/>
                  </a:cubicBezTo>
                  <a:cubicBezTo>
                    <a:pt x="1395" y="1072"/>
                    <a:pt x="1401" y="1072"/>
                    <a:pt x="1407" y="1072"/>
                  </a:cubicBezTo>
                  <a:cubicBezTo>
                    <a:pt x="1582" y="1072"/>
                    <a:pt x="1596" y="890"/>
                    <a:pt x="1553" y="651"/>
                  </a:cubicBezTo>
                  <a:cubicBezTo>
                    <a:pt x="1506" y="405"/>
                    <a:pt x="1780" y="121"/>
                    <a:pt x="1809" y="74"/>
                  </a:cubicBezTo>
                  <a:cubicBezTo>
                    <a:pt x="1824" y="43"/>
                    <a:pt x="1769" y="1"/>
                    <a:pt x="161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4784749" y="5919557"/>
              <a:ext cx="303528" cy="106036"/>
            </a:xfrm>
            <a:custGeom>
              <a:rect b="b" l="l" r="r" t="t"/>
              <a:pathLst>
                <a:path extrusionOk="0" h="2778" w="7952">
                  <a:moveTo>
                    <a:pt x="4671" y="1"/>
                  </a:moveTo>
                  <a:cubicBezTo>
                    <a:pt x="4593" y="1"/>
                    <a:pt x="4529" y="23"/>
                    <a:pt x="4498" y="84"/>
                  </a:cubicBezTo>
                  <a:cubicBezTo>
                    <a:pt x="4448" y="183"/>
                    <a:pt x="4398" y="211"/>
                    <a:pt x="4335" y="211"/>
                  </a:cubicBezTo>
                  <a:cubicBezTo>
                    <a:pt x="4254" y="211"/>
                    <a:pt x="4152" y="163"/>
                    <a:pt x="4000" y="163"/>
                  </a:cubicBezTo>
                  <a:cubicBezTo>
                    <a:pt x="3734" y="163"/>
                    <a:pt x="3504" y="277"/>
                    <a:pt x="3352" y="353"/>
                  </a:cubicBezTo>
                  <a:cubicBezTo>
                    <a:pt x="3320" y="369"/>
                    <a:pt x="3284" y="375"/>
                    <a:pt x="3246" y="375"/>
                  </a:cubicBezTo>
                  <a:cubicBezTo>
                    <a:pt x="3144" y="375"/>
                    <a:pt x="3030" y="331"/>
                    <a:pt x="2941" y="331"/>
                  </a:cubicBezTo>
                  <a:cubicBezTo>
                    <a:pt x="2908" y="331"/>
                    <a:pt x="2878" y="337"/>
                    <a:pt x="2854" y="353"/>
                  </a:cubicBezTo>
                  <a:cubicBezTo>
                    <a:pt x="2740" y="429"/>
                    <a:pt x="2664" y="773"/>
                    <a:pt x="2664" y="773"/>
                  </a:cubicBezTo>
                  <a:lnTo>
                    <a:pt x="1481" y="545"/>
                  </a:lnTo>
                  <a:cubicBezTo>
                    <a:pt x="1481" y="545"/>
                    <a:pt x="1250" y="201"/>
                    <a:pt x="985" y="201"/>
                  </a:cubicBezTo>
                  <a:cubicBezTo>
                    <a:pt x="717" y="201"/>
                    <a:pt x="335" y="697"/>
                    <a:pt x="335" y="697"/>
                  </a:cubicBezTo>
                  <a:lnTo>
                    <a:pt x="335" y="1114"/>
                  </a:lnTo>
                  <a:cubicBezTo>
                    <a:pt x="382" y="1363"/>
                    <a:pt x="322" y="1622"/>
                    <a:pt x="243" y="1754"/>
                  </a:cubicBezTo>
                  <a:cubicBezTo>
                    <a:pt x="126" y="1947"/>
                    <a:pt x="13" y="2023"/>
                    <a:pt x="13" y="2405"/>
                  </a:cubicBezTo>
                  <a:cubicBezTo>
                    <a:pt x="13" y="2446"/>
                    <a:pt x="9" y="2484"/>
                    <a:pt x="0" y="2521"/>
                  </a:cubicBezTo>
                  <a:lnTo>
                    <a:pt x="7273" y="2777"/>
                  </a:lnTo>
                  <a:lnTo>
                    <a:pt x="7279" y="2771"/>
                  </a:lnTo>
                  <a:cubicBezTo>
                    <a:pt x="7390" y="2689"/>
                    <a:pt x="7374" y="2471"/>
                    <a:pt x="7513" y="2430"/>
                  </a:cubicBezTo>
                  <a:cubicBezTo>
                    <a:pt x="7649" y="2389"/>
                    <a:pt x="7759" y="2332"/>
                    <a:pt x="7775" y="2250"/>
                  </a:cubicBezTo>
                  <a:cubicBezTo>
                    <a:pt x="7788" y="2168"/>
                    <a:pt x="7952" y="2057"/>
                    <a:pt x="7952" y="1934"/>
                  </a:cubicBezTo>
                  <a:cubicBezTo>
                    <a:pt x="7952" y="1811"/>
                    <a:pt x="7747" y="1783"/>
                    <a:pt x="7747" y="1634"/>
                  </a:cubicBezTo>
                  <a:cubicBezTo>
                    <a:pt x="7747" y="1483"/>
                    <a:pt x="7800" y="1098"/>
                    <a:pt x="7800" y="1098"/>
                  </a:cubicBezTo>
                  <a:lnTo>
                    <a:pt x="7810" y="1095"/>
                  </a:lnTo>
                  <a:cubicBezTo>
                    <a:pt x="7513" y="823"/>
                    <a:pt x="7172" y="542"/>
                    <a:pt x="7096" y="492"/>
                  </a:cubicBezTo>
                  <a:cubicBezTo>
                    <a:pt x="7073" y="476"/>
                    <a:pt x="7046" y="469"/>
                    <a:pt x="7018" y="469"/>
                  </a:cubicBezTo>
                  <a:cubicBezTo>
                    <a:pt x="6910" y="469"/>
                    <a:pt x="6790" y="567"/>
                    <a:pt x="6790" y="567"/>
                  </a:cubicBezTo>
                  <a:cubicBezTo>
                    <a:pt x="6790" y="567"/>
                    <a:pt x="6691" y="468"/>
                    <a:pt x="6578" y="468"/>
                  </a:cubicBezTo>
                  <a:cubicBezTo>
                    <a:pt x="6533" y="468"/>
                    <a:pt x="6487" y="484"/>
                    <a:pt x="6443" y="526"/>
                  </a:cubicBezTo>
                  <a:cubicBezTo>
                    <a:pt x="6392" y="578"/>
                    <a:pt x="6333" y="595"/>
                    <a:pt x="6277" y="595"/>
                  </a:cubicBezTo>
                  <a:cubicBezTo>
                    <a:pt x="6163" y="595"/>
                    <a:pt x="6061" y="526"/>
                    <a:pt x="6061" y="526"/>
                  </a:cubicBezTo>
                  <a:cubicBezTo>
                    <a:pt x="6061" y="526"/>
                    <a:pt x="5872" y="413"/>
                    <a:pt x="5793" y="220"/>
                  </a:cubicBezTo>
                  <a:cubicBezTo>
                    <a:pt x="5761" y="151"/>
                    <a:pt x="5704" y="91"/>
                    <a:pt x="5632" y="59"/>
                  </a:cubicBezTo>
                  <a:lnTo>
                    <a:pt x="5632" y="59"/>
                  </a:lnTo>
                  <a:lnTo>
                    <a:pt x="5644" y="84"/>
                  </a:lnTo>
                  <a:lnTo>
                    <a:pt x="5183" y="163"/>
                  </a:lnTo>
                  <a:cubicBezTo>
                    <a:pt x="5183" y="163"/>
                    <a:pt x="4879" y="1"/>
                    <a:pt x="467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7434511" y="5010296"/>
              <a:ext cx="275855" cy="209782"/>
            </a:xfrm>
            <a:custGeom>
              <a:rect b="b" l="l" r="r" t="t"/>
              <a:pathLst>
                <a:path extrusionOk="0" h="5496" w="7227">
                  <a:moveTo>
                    <a:pt x="6584" y="1"/>
                  </a:moveTo>
                  <a:cubicBezTo>
                    <a:pt x="6400" y="1"/>
                    <a:pt x="6042" y="270"/>
                    <a:pt x="5907" y="337"/>
                  </a:cubicBezTo>
                  <a:cubicBezTo>
                    <a:pt x="5724" y="429"/>
                    <a:pt x="5597" y="997"/>
                    <a:pt x="5796" y="1161"/>
                  </a:cubicBezTo>
                  <a:cubicBezTo>
                    <a:pt x="5998" y="1325"/>
                    <a:pt x="5468" y="1638"/>
                    <a:pt x="5487" y="1985"/>
                  </a:cubicBezTo>
                  <a:cubicBezTo>
                    <a:pt x="5503" y="2332"/>
                    <a:pt x="5156" y="2336"/>
                    <a:pt x="5102" y="2591"/>
                  </a:cubicBezTo>
                  <a:cubicBezTo>
                    <a:pt x="5045" y="2847"/>
                    <a:pt x="4846" y="2793"/>
                    <a:pt x="4534" y="3030"/>
                  </a:cubicBezTo>
                  <a:cubicBezTo>
                    <a:pt x="4447" y="3096"/>
                    <a:pt x="4372" y="3122"/>
                    <a:pt x="4310" y="3122"/>
                  </a:cubicBezTo>
                  <a:cubicBezTo>
                    <a:pt x="4150" y="3122"/>
                    <a:pt x="4078" y="2946"/>
                    <a:pt x="4133" y="2828"/>
                  </a:cubicBezTo>
                  <a:cubicBezTo>
                    <a:pt x="4148" y="2794"/>
                    <a:pt x="4136" y="2778"/>
                    <a:pt x="4107" y="2778"/>
                  </a:cubicBezTo>
                  <a:cubicBezTo>
                    <a:pt x="4000" y="2778"/>
                    <a:pt x="3659" y="3004"/>
                    <a:pt x="3672" y="3324"/>
                  </a:cubicBezTo>
                  <a:cubicBezTo>
                    <a:pt x="3691" y="3725"/>
                    <a:pt x="3160" y="3762"/>
                    <a:pt x="3290" y="3946"/>
                  </a:cubicBezTo>
                  <a:cubicBezTo>
                    <a:pt x="3373" y="4065"/>
                    <a:pt x="3174" y="4154"/>
                    <a:pt x="3032" y="4154"/>
                  </a:cubicBezTo>
                  <a:cubicBezTo>
                    <a:pt x="2957" y="4154"/>
                    <a:pt x="2898" y="4130"/>
                    <a:pt x="2905" y="4072"/>
                  </a:cubicBezTo>
                  <a:cubicBezTo>
                    <a:pt x="2912" y="4011"/>
                    <a:pt x="2868" y="3985"/>
                    <a:pt x="2790" y="3985"/>
                  </a:cubicBezTo>
                  <a:cubicBezTo>
                    <a:pt x="2656" y="3985"/>
                    <a:pt x="2418" y="4061"/>
                    <a:pt x="2153" y="4166"/>
                  </a:cubicBezTo>
                  <a:cubicBezTo>
                    <a:pt x="2067" y="4200"/>
                    <a:pt x="1988" y="4212"/>
                    <a:pt x="1914" y="4212"/>
                  </a:cubicBezTo>
                  <a:cubicBezTo>
                    <a:pt x="1727" y="4212"/>
                    <a:pt x="1576" y="4135"/>
                    <a:pt x="1440" y="4135"/>
                  </a:cubicBezTo>
                  <a:cubicBezTo>
                    <a:pt x="1370" y="4135"/>
                    <a:pt x="1303" y="4156"/>
                    <a:pt x="1238" y="4220"/>
                  </a:cubicBezTo>
                  <a:cubicBezTo>
                    <a:pt x="1001" y="4457"/>
                    <a:pt x="597" y="4880"/>
                    <a:pt x="288" y="4934"/>
                  </a:cubicBezTo>
                  <a:cubicBezTo>
                    <a:pt x="1" y="4986"/>
                    <a:pt x="129" y="5308"/>
                    <a:pt x="255" y="5308"/>
                  </a:cubicBezTo>
                  <a:cubicBezTo>
                    <a:pt x="266" y="5308"/>
                    <a:pt x="277" y="5305"/>
                    <a:pt x="288" y="5300"/>
                  </a:cubicBezTo>
                  <a:cubicBezTo>
                    <a:pt x="506" y="5189"/>
                    <a:pt x="856" y="5300"/>
                    <a:pt x="963" y="5136"/>
                  </a:cubicBezTo>
                  <a:cubicBezTo>
                    <a:pt x="1074" y="4971"/>
                    <a:pt x="1970" y="4769"/>
                    <a:pt x="2520" y="4750"/>
                  </a:cubicBezTo>
                  <a:cubicBezTo>
                    <a:pt x="2538" y="4750"/>
                    <a:pt x="2555" y="4750"/>
                    <a:pt x="2571" y="4750"/>
                  </a:cubicBezTo>
                  <a:cubicBezTo>
                    <a:pt x="3048" y="4750"/>
                    <a:pt x="2742" y="5016"/>
                    <a:pt x="2779" y="5300"/>
                  </a:cubicBezTo>
                  <a:cubicBezTo>
                    <a:pt x="2794" y="5435"/>
                    <a:pt x="2900" y="5496"/>
                    <a:pt x="3032" y="5496"/>
                  </a:cubicBezTo>
                  <a:cubicBezTo>
                    <a:pt x="3188" y="5496"/>
                    <a:pt x="3381" y="5412"/>
                    <a:pt x="3511" y="5265"/>
                  </a:cubicBezTo>
                  <a:cubicBezTo>
                    <a:pt x="3748" y="4990"/>
                    <a:pt x="3931" y="5006"/>
                    <a:pt x="3729" y="4842"/>
                  </a:cubicBezTo>
                  <a:cubicBezTo>
                    <a:pt x="3600" y="4737"/>
                    <a:pt x="3651" y="4640"/>
                    <a:pt x="3742" y="4640"/>
                  </a:cubicBezTo>
                  <a:cubicBezTo>
                    <a:pt x="3794" y="4640"/>
                    <a:pt x="3859" y="4672"/>
                    <a:pt x="3912" y="4750"/>
                  </a:cubicBezTo>
                  <a:cubicBezTo>
                    <a:pt x="3983" y="4857"/>
                    <a:pt x="4126" y="4916"/>
                    <a:pt x="4275" y="4916"/>
                  </a:cubicBezTo>
                  <a:cubicBezTo>
                    <a:pt x="4436" y="4916"/>
                    <a:pt x="4604" y="4847"/>
                    <a:pt x="4701" y="4697"/>
                  </a:cubicBezTo>
                  <a:cubicBezTo>
                    <a:pt x="4756" y="4609"/>
                    <a:pt x="4799" y="4578"/>
                    <a:pt x="4839" y="4578"/>
                  </a:cubicBezTo>
                  <a:cubicBezTo>
                    <a:pt x="4927" y="4578"/>
                    <a:pt x="4997" y="4732"/>
                    <a:pt x="5138" y="4732"/>
                  </a:cubicBezTo>
                  <a:cubicBezTo>
                    <a:pt x="5144" y="4732"/>
                    <a:pt x="5150" y="4732"/>
                    <a:pt x="5156" y="4732"/>
                  </a:cubicBezTo>
                  <a:cubicBezTo>
                    <a:pt x="5343" y="4716"/>
                    <a:pt x="5464" y="4322"/>
                    <a:pt x="5508" y="4322"/>
                  </a:cubicBezTo>
                  <a:cubicBezTo>
                    <a:pt x="5516" y="4322"/>
                    <a:pt x="5522" y="4335"/>
                    <a:pt x="5525" y="4365"/>
                  </a:cubicBezTo>
                  <a:cubicBezTo>
                    <a:pt x="5531" y="4450"/>
                    <a:pt x="5597" y="4490"/>
                    <a:pt x="5686" y="4490"/>
                  </a:cubicBezTo>
                  <a:cubicBezTo>
                    <a:pt x="5811" y="4490"/>
                    <a:pt x="5982" y="4413"/>
                    <a:pt x="6109" y="4274"/>
                  </a:cubicBezTo>
                  <a:cubicBezTo>
                    <a:pt x="6330" y="4037"/>
                    <a:pt x="6128" y="3617"/>
                    <a:pt x="6273" y="3396"/>
                  </a:cubicBezTo>
                  <a:cubicBezTo>
                    <a:pt x="6421" y="3178"/>
                    <a:pt x="6567" y="2718"/>
                    <a:pt x="6421" y="2443"/>
                  </a:cubicBezTo>
                  <a:cubicBezTo>
                    <a:pt x="6273" y="2168"/>
                    <a:pt x="6750" y="1985"/>
                    <a:pt x="6986" y="1767"/>
                  </a:cubicBezTo>
                  <a:cubicBezTo>
                    <a:pt x="7226" y="1546"/>
                    <a:pt x="6712" y="448"/>
                    <a:pt x="6696" y="120"/>
                  </a:cubicBezTo>
                  <a:cubicBezTo>
                    <a:pt x="6691" y="34"/>
                    <a:pt x="6648" y="1"/>
                    <a:pt x="658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7472338" y="5199469"/>
              <a:ext cx="57637" cy="44392"/>
            </a:xfrm>
            <a:custGeom>
              <a:rect b="b" l="l" r="r" t="t"/>
              <a:pathLst>
                <a:path extrusionOk="0" h="1163" w="1510">
                  <a:moveTo>
                    <a:pt x="1191" y="1"/>
                  </a:moveTo>
                  <a:cubicBezTo>
                    <a:pt x="1055" y="1"/>
                    <a:pt x="921" y="50"/>
                    <a:pt x="888" y="142"/>
                  </a:cubicBezTo>
                  <a:cubicBezTo>
                    <a:pt x="815" y="344"/>
                    <a:pt x="594" y="252"/>
                    <a:pt x="304" y="309"/>
                  </a:cubicBezTo>
                  <a:cubicBezTo>
                    <a:pt x="10" y="363"/>
                    <a:pt x="1" y="1060"/>
                    <a:pt x="212" y="1133"/>
                  </a:cubicBezTo>
                  <a:cubicBezTo>
                    <a:pt x="266" y="1151"/>
                    <a:pt x="317" y="1163"/>
                    <a:pt x="361" y="1163"/>
                  </a:cubicBezTo>
                  <a:cubicBezTo>
                    <a:pt x="452" y="1163"/>
                    <a:pt x="521" y="1114"/>
                    <a:pt x="560" y="966"/>
                  </a:cubicBezTo>
                  <a:cubicBezTo>
                    <a:pt x="598" y="810"/>
                    <a:pt x="760" y="728"/>
                    <a:pt x="916" y="728"/>
                  </a:cubicBezTo>
                  <a:cubicBezTo>
                    <a:pt x="977" y="728"/>
                    <a:pt x="1038" y="741"/>
                    <a:pt x="1090" y="767"/>
                  </a:cubicBezTo>
                  <a:cubicBezTo>
                    <a:pt x="1109" y="776"/>
                    <a:pt x="1129" y="781"/>
                    <a:pt x="1150" y="781"/>
                  </a:cubicBezTo>
                  <a:cubicBezTo>
                    <a:pt x="1321" y="781"/>
                    <a:pt x="1510" y="460"/>
                    <a:pt x="1510" y="217"/>
                  </a:cubicBezTo>
                  <a:cubicBezTo>
                    <a:pt x="1510" y="69"/>
                    <a:pt x="1349" y="1"/>
                    <a:pt x="119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7406189" y="5217066"/>
              <a:ext cx="67179" cy="70462"/>
            </a:xfrm>
            <a:custGeom>
              <a:rect b="b" l="l" r="r" t="t"/>
              <a:pathLst>
                <a:path extrusionOk="0" h="1846" w="1760">
                  <a:moveTo>
                    <a:pt x="830" y="0"/>
                  </a:moveTo>
                  <a:cubicBezTo>
                    <a:pt x="721" y="0"/>
                    <a:pt x="543" y="84"/>
                    <a:pt x="367" y="214"/>
                  </a:cubicBezTo>
                  <a:cubicBezTo>
                    <a:pt x="92" y="413"/>
                    <a:pt x="1" y="451"/>
                    <a:pt x="111" y="653"/>
                  </a:cubicBezTo>
                  <a:cubicBezTo>
                    <a:pt x="145" y="715"/>
                    <a:pt x="184" y="741"/>
                    <a:pt x="225" y="741"/>
                  </a:cubicBezTo>
                  <a:cubicBezTo>
                    <a:pt x="315" y="741"/>
                    <a:pt x="410" y="610"/>
                    <a:pt x="458" y="470"/>
                  </a:cubicBezTo>
                  <a:cubicBezTo>
                    <a:pt x="470" y="437"/>
                    <a:pt x="485" y="423"/>
                    <a:pt x="500" y="423"/>
                  </a:cubicBezTo>
                  <a:cubicBezTo>
                    <a:pt x="582" y="423"/>
                    <a:pt x="690" y="816"/>
                    <a:pt x="550" y="1092"/>
                  </a:cubicBezTo>
                  <a:cubicBezTo>
                    <a:pt x="393" y="1409"/>
                    <a:pt x="557" y="1846"/>
                    <a:pt x="760" y="1846"/>
                  </a:cubicBezTo>
                  <a:cubicBezTo>
                    <a:pt x="769" y="1846"/>
                    <a:pt x="778" y="1845"/>
                    <a:pt x="787" y="1843"/>
                  </a:cubicBezTo>
                  <a:cubicBezTo>
                    <a:pt x="970" y="1805"/>
                    <a:pt x="1210" y="1145"/>
                    <a:pt x="1484" y="798"/>
                  </a:cubicBezTo>
                  <a:cubicBezTo>
                    <a:pt x="1759" y="451"/>
                    <a:pt x="1358" y="577"/>
                    <a:pt x="1358" y="397"/>
                  </a:cubicBezTo>
                  <a:cubicBezTo>
                    <a:pt x="1358" y="214"/>
                    <a:pt x="954" y="249"/>
                    <a:pt x="935" y="85"/>
                  </a:cubicBezTo>
                  <a:cubicBezTo>
                    <a:pt x="930" y="26"/>
                    <a:pt x="890" y="0"/>
                    <a:pt x="83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0"/>
            <p:cNvSpPr/>
            <p:nvPr/>
          </p:nvSpPr>
          <p:spPr>
            <a:xfrm>
              <a:off x="7650938" y="4889563"/>
              <a:ext cx="160161" cy="115579"/>
            </a:xfrm>
            <a:custGeom>
              <a:rect b="b" l="l" r="r" t="t"/>
              <a:pathLst>
                <a:path extrusionOk="0" h="3028" w="4196">
                  <a:moveTo>
                    <a:pt x="1388" y="0"/>
                  </a:moveTo>
                  <a:cubicBezTo>
                    <a:pt x="1226" y="0"/>
                    <a:pt x="1102" y="176"/>
                    <a:pt x="1225" y="334"/>
                  </a:cubicBezTo>
                  <a:cubicBezTo>
                    <a:pt x="1411" y="571"/>
                    <a:pt x="1190" y="644"/>
                    <a:pt x="1190" y="975"/>
                  </a:cubicBezTo>
                  <a:cubicBezTo>
                    <a:pt x="1190" y="1306"/>
                    <a:pt x="969" y="1303"/>
                    <a:pt x="1007" y="1524"/>
                  </a:cubicBezTo>
                  <a:cubicBezTo>
                    <a:pt x="1042" y="1742"/>
                    <a:pt x="713" y="1707"/>
                    <a:pt x="493" y="1742"/>
                  </a:cubicBezTo>
                  <a:cubicBezTo>
                    <a:pt x="275" y="1780"/>
                    <a:pt x="511" y="2001"/>
                    <a:pt x="256" y="2111"/>
                  </a:cubicBezTo>
                  <a:cubicBezTo>
                    <a:pt x="0" y="2219"/>
                    <a:pt x="19" y="2402"/>
                    <a:pt x="148" y="2478"/>
                  </a:cubicBezTo>
                  <a:cubicBezTo>
                    <a:pt x="275" y="2550"/>
                    <a:pt x="183" y="2787"/>
                    <a:pt x="148" y="2951"/>
                  </a:cubicBezTo>
                  <a:cubicBezTo>
                    <a:pt x="136" y="3005"/>
                    <a:pt x="150" y="3028"/>
                    <a:pt x="179" y="3028"/>
                  </a:cubicBezTo>
                  <a:cubicBezTo>
                    <a:pt x="238" y="3028"/>
                    <a:pt x="360" y="2935"/>
                    <a:pt x="458" y="2825"/>
                  </a:cubicBezTo>
                  <a:cubicBezTo>
                    <a:pt x="499" y="2779"/>
                    <a:pt x="540" y="2765"/>
                    <a:pt x="579" y="2765"/>
                  </a:cubicBezTo>
                  <a:cubicBezTo>
                    <a:pt x="644" y="2765"/>
                    <a:pt x="702" y="2804"/>
                    <a:pt x="742" y="2804"/>
                  </a:cubicBezTo>
                  <a:cubicBezTo>
                    <a:pt x="765" y="2804"/>
                    <a:pt x="781" y="2792"/>
                    <a:pt x="789" y="2752"/>
                  </a:cubicBezTo>
                  <a:cubicBezTo>
                    <a:pt x="824" y="2569"/>
                    <a:pt x="404" y="2474"/>
                    <a:pt x="423" y="2295"/>
                  </a:cubicBezTo>
                  <a:cubicBezTo>
                    <a:pt x="428" y="2239"/>
                    <a:pt x="456" y="2222"/>
                    <a:pt x="499" y="2222"/>
                  </a:cubicBezTo>
                  <a:cubicBezTo>
                    <a:pt x="570" y="2222"/>
                    <a:pt x="680" y="2268"/>
                    <a:pt x="794" y="2268"/>
                  </a:cubicBezTo>
                  <a:cubicBezTo>
                    <a:pt x="841" y="2268"/>
                    <a:pt x="889" y="2260"/>
                    <a:pt x="934" y="2238"/>
                  </a:cubicBezTo>
                  <a:cubicBezTo>
                    <a:pt x="997" y="2206"/>
                    <a:pt x="1078" y="2191"/>
                    <a:pt x="1167" y="2191"/>
                  </a:cubicBezTo>
                  <a:cubicBezTo>
                    <a:pt x="1392" y="2191"/>
                    <a:pt x="1672" y="2287"/>
                    <a:pt x="1869" y="2459"/>
                  </a:cubicBezTo>
                  <a:cubicBezTo>
                    <a:pt x="1976" y="2551"/>
                    <a:pt x="2052" y="2593"/>
                    <a:pt x="2109" y="2593"/>
                  </a:cubicBezTo>
                  <a:cubicBezTo>
                    <a:pt x="2197" y="2593"/>
                    <a:pt x="2237" y="2489"/>
                    <a:pt x="2270" y="2310"/>
                  </a:cubicBezTo>
                  <a:cubicBezTo>
                    <a:pt x="2327" y="2020"/>
                    <a:pt x="2746" y="1890"/>
                    <a:pt x="3169" y="1890"/>
                  </a:cubicBezTo>
                  <a:cubicBezTo>
                    <a:pt x="3589" y="1890"/>
                    <a:pt x="3627" y="1688"/>
                    <a:pt x="3498" y="1597"/>
                  </a:cubicBezTo>
                  <a:cubicBezTo>
                    <a:pt x="3368" y="1505"/>
                    <a:pt x="4195" y="975"/>
                    <a:pt x="4176" y="830"/>
                  </a:cubicBezTo>
                  <a:cubicBezTo>
                    <a:pt x="4174" y="809"/>
                    <a:pt x="4163" y="801"/>
                    <a:pt x="4147" y="801"/>
                  </a:cubicBezTo>
                  <a:cubicBezTo>
                    <a:pt x="4064" y="801"/>
                    <a:pt x="3825" y="1029"/>
                    <a:pt x="3681" y="1029"/>
                  </a:cubicBezTo>
                  <a:cubicBezTo>
                    <a:pt x="3651" y="1029"/>
                    <a:pt x="3625" y="1019"/>
                    <a:pt x="3605" y="994"/>
                  </a:cubicBezTo>
                  <a:cubicBezTo>
                    <a:pt x="3575" y="955"/>
                    <a:pt x="3540" y="940"/>
                    <a:pt x="3500" y="940"/>
                  </a:cubicBezTo>
                  <a:cubicBezTo>
                    <a:pt x="3371" y="940"/>
                    <a:pt x="3193" y="1098"/>
                    <a:pt x="2983" y="1139"/>
                  </a:cubicBezTo>
                  <a:cubicBezTo>
                    <a:pt x="2973" y="1141"/>
                    <a:pt x="2963" y="1142"/>
                    <a:pt x="2951" y="1142"/>
                  </a:cubicBezTo>
                  <a:cubicBezTo>
                    <a:pt x="2648" y="1142"/>
                    <a:pt x="1842" y="468"/>
                    <a:pt x="1629" y="151"/>
                  </a:cubicBezTo>
                  <a:cubicBezTo>
                    <a:pt x="1556" y="43"/>
                    <a:pt x="1467" y="0"/>
                    <a:pt x="138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0"/>
            <p:cNvSpPr/>
            <p:nvPr/>
          </p:nvSpPr>
          <p:spPr>
            <a:xfrm>
              <a:off x="6983755" y="5973606"/>
              <a:ext cx="29086" cy="12100"/>
            </a:xfrm>
            <a:custGeom>
              <a:rect b="b" l="l" r="r" t="t"/>
              <a:pathLst>
                <a:path extrusionOk="0" h="317" w="762">
                  <a:moveTo>
                    <a:pt x="761" y="1"/>
                  </a:moveTo>
                  <a:cubicBezTo>
                    <a:pt x="695" y="316"/>
                    <a:pt x="420" y="256"/>
                    <a:pt x="0" y="269"/>
                  </a:cubicBezTo>
                  <a:cubicBezTo>
                    <a:pt x="420" y="256"/>
                    <a:pt x="695" y="316"/>
                    <a:pt x="76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0"/>
            <p:cNvSpPr/>
            <p:nvPr/>
          </p:nvSpPr>
          <p:spPr>
            <a:xfrm>
              <a:off x="6935927" y="6008074"/>
              <a:ext cx="27368" cy="8626"/>
            </a:xfrm>
            <a:custGeom>
              <a:rect b="b" l="l" r="r" t="t"/>
              <a:pathLst>
                <a:path extrusionOk="0" h="226" w="717">
                  <a:moveTo>
                    <a:pt x="717" y="161"/>
                  </a:moveTo>
                  <a:lnTo>
                    <a:pt x="717" y="161"/>
                  </a:lnTo>
                  <a:cubicBezTo>
                    <a:pt x="701" y="194"/>
                    <a:pt x="675" y="213"/>
                    <a:pt x="642" y="221"/>
                  </a:cubicBezTo>
                  <a:lnTo>
                    <a:pt x="642" y="221"/>
                  </a:lnTo>
                  <a:cubicBezTo>
                    <a:pt x="676" y="213"/>
                    <a:pt x="701" y="194"/>
                    <a:pt x="717" y="161"/>
                  </a:cubicBezTo>
                  <a:close/>
                  <a:moveTo>
                    <a:pt x="0" y="0"/>
                  </a:moveTo>
                  <a:cubicBezTo>
                    <a:pt x="205" y="90"/>
                    <a:pt x="449" y="226"/>
                    <a:pt x="598" y="226"/>
                  </a:cubicBezTo>
                  <a:cubicBezTo>
                    <a:pt x="614" y="226"/>
                    <a:pt x="629" y="224"/>
                    <a:pt x="642" y="221"/>
                  </a:cubicBezTo>
                  <a:lnTo>
                    <a:pt x="642" y="221"/>
                  </a:lnTo>
                  <a:cubicBezTo>
                    <a:pt x="629" y="224"/>
                    <a:pt x="615" y="225"/>
                    <a:pt x="600" y="225"/>
                  </a:cubicBezTo>
                  <a:cubicBezTo>
                    <a:pt x="452" y="225"/>
                    <a:pt x="206" y="88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0"/>
            <p:cNvSpPr/>
            <p:nvPr/>
          </p:nvSpPr>
          <p:spPr>
            <a:xfrm>
              <a:off x="6739502" y="5987462"/>
              <a:ext cx="10649" cy="7863"/>
            </a:xfrm>
            <a:custGeom>
              <a:rect b="b" l="l" r="r" t="t"/>
              <a:pathLst>
                <a:path extrusionOk="0" h="206" w="279">
                  <a:moveTo>
                    <a:pt x="278" y="206"/>
                  </a:moveTo>
                  <a:cubicBezTo>
                    <a:pt x="162" y="124"/>
                    <a:pt x="70" y="61"/>
                    <a:pt x="1" y="1"/>
                  </a:cubicBezTo>
                  <a:cubicBezTo>
                    <a:pt x="70" y="61"/>
                    <a:pt x="162" y="124"/>
                    <a:pt x="278" y="20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0"/>
            <p:cNvSpPr/>
            <p:nvPr/>
          </p:nvSpPr>
          <p:spPr>
            <a:xfrm>
              <a:off x="7120520" y="5909976"/>
              <a:ext cx="18207" cy="6794"/>
            </a:xfrm>
            <a:custGeom>
              <a:rect b="b" l="l" r="r" t="t"/>
              <a:pathLst>
                <a:path extrusionOk="0" h="178" w="477">
                  <a:moveTo>
                    <a:pt x="477" y="159"/>
                  </a:moveTo>
                  <a:cubicBezTo>
                    <a:pt x="294" y="178"/>
                    <a:pt x="0" y="146"/>
                    <a:pt x="0" y="1"/>
                  </a:cubicBezTo>
                  <a:cubicBezTo>
                    <a:pt x="0" y="146"/>
                    <a:pt x="294" y="178"/>
                    <a:pt x="477" y="15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0"/>
            <p:cNvSpPr/>
            <p:nvPr/>
          </p:nvSpPr>
          <p:spPr>
            <a:xfrm>
              <a:off x="7012803" y="5971087"/>
              <a:ext cx="725" cy="2557"/>
            </a:xfrm>
            <a:custGeom>
              <a:rect b="b" l="l" r="r" t="t"/>
              <a:pathLst>
                <a:path extrusionOk="0" h="67" w="19">
                  <a:moveTo>
                    <a:pt x="0" y="67"/>
                  </a:moveTo>
                  <a:cubicBezTo>
                    <a:pt x="6" y="45"/>
                    <a:pt x="13" y="22"/>
                    <a:pt x="19" y="0"/>
                  </a:cubicBezTo>
                  <a:cubicBezTo>
                    <a:pt x="13" y="22"/>
                    <a:pt x="6" y="45"/>
                    <a:pt x="0" y="6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0"/>
            <p:cNvSpPr/>
            <p:nvPr/>
          </p:nvSpPr>
          <p:spPr>
            <a:xfrm>
              <a:off x="7135827" y="5938680"/>
              <a:ext cx="1450" cy="2786"/>
            </a:xfrm>
            <a:custGeom>
              <a:rect b="b" l="l" r="r" t="t"/>
              <a:pathLst>
                <a:path extrusionOk="0" h="73" w="38">
                  <a:moveTo>
                    <a:pt x="38" y="73"/>
                  </a:moveTo>
                  <a:cubicBezTo>
                    <a:pt x="38" y="44"/>
                    <a:pt x="22" y="19"/>
                    <a:pt x="0" y="0"/>
                  </a:cubicBezTo>
                  <a:cubicBezTo>
                    <a:pt x="22" y="19"/>
                    <a:pt x="38" y="44"/>
                    <a:pt x="38" y="7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0"/>
            <p:cNvSpPr/>
            <p:nvPr/>
          </p:nvSpPr>
          <p:spPr>
            <a:xfrm>
              <a:off x="7141476" y="5914824"/>
              <a:ext cx="12672" cy="5191"/>
            </a:xfrm>
            <a:custGeom>
              <a:rect b="b" l="l" r="r" t="t"/>
              <a:pathLst>
                <a:path extrusionOk="0" h="136" w="332">
                  <a:moveTo>
                    <a:pt x="332" y="136"/>
                  </a:moveTo>
                  <a:cubicBezTo>
                    <a:pt x="237" y="51"/>
                    <a:pt x="92" y="0"/>
                    <a:pt x="0" y="22"/>
                  </a:cubicBezTo>
                  <a:cubicBezTo>
                    <a:pt x="92" y="0"/>
                    <a:pt x="237" y="51"/>
                    <a:pt x="332" y="13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0"/>
            <p:cNvSpPr/>
            <p:nvPr/>
          </p:nvSpPr>
          <p:spPr>
            <a:xfrm>
              <a:off x="6980358" y="5983836"/>
              <a:ext cx="3435" cy="191"/>
            </a:xfrm>
            <a:custGeom>
              <a:rect b="b" l="l" r="r" t="t"/>
              <a:pathLst>
                <a:path extrusionOk="0" h="5" w="90">
                  <a:moveTo>
                    <a:pt x="1" y="4"/>
                  </a:moveTo>
                  <a:cubicBezTo>
                    <a:pt x="29" y="4"/>
                    <a:pt x="61" y="1"/>
                    <a:pt x="89" y="1"/>
                  </a:cubicBezTo>
                  <a:cubicBezTo>
                    <a:pt x="61" y="1"/>
                    <a:pt x="29" y="4"/>
                    <a:pt x="1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0"/>
            <p:cNvSpPr/>
            <p:nvPr/>
          </p:nvSpPr>
          <p:spPr>
            <a:xfrm>
              <a:off x="7013490" y="5940818"/>
              <a:ext cx="20764" cy="30307"/>
            </a:xfrm>
            <a:custGeom>
              <a:rect b="b" l="l" r="r" t="t"/>
              <a:pathLst>
                <a:path extrusionOk="0" h="794" w="544">
                  <a:moveTo>
                    <a:pt x="531" y="1"/>
                  </a:moveTo>
                  <a:cubicBezTo>
                    <a:pt x="538" y="1"/>
                    <a:pt x="541" y="4"/>
                    <a:pt x="544" y="4"/>
                  </a:cubicBezTo>
                  <a:cubicBezTo>
                    <a:pt x="541" y="1"/>
                    <a:pt x="538" y="1"/>
                    <a:pt x="531" y="1"/>
                  </a:cubicBezTo>
                  <a:close/>
                  <a:moveTo>
                    <a:pt x="531" y="1"/>
                  </a:moveTo>
                  <a:lnTo>
                    <a:pt x="531" y="1"/>
                  </a:lnTo>
                  <a:cubicBezTo>
                    <a:pt x="395" y="2"/>
                    <a:pt x="96" y="450"/>
                    <a:pt x="1" y="793"/>
                  </a:cubicBezTo>
                  <a:cubicBezTo>
                    <a:pt x="99" y="450"/>
                    <a:pt x="395" y="2"/>
                    <a:pt x="53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0"/>
            <p:cNvSpPr/>
            <p:nvPr/>
          </p:nvSpPr>
          <p:spPr>
            <a:xfrm>
              <a:off x="6752403" y="5902876"/>
              <a:ext cx="496" cy="534"/>
            </a:xfrm>
            <a:custGeom>
              <a:rect b="b" l="l" r="r" t="t"/>
              <a:pathLst>
                <a:path extrusionOk="0" h="14" w="13">
                  <a:moveTo>
                    <a:pt x="0" y="1"/>
                  </a:moveTo>
                  <a:lnTo>
                    <a:pt x="13" y="13"/>
                  </a:lnTo>
                  <a:cubicBezTo>
                    <a:pt x="10" y="10"/>
                    <a:pt x="7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0"/>
            <p:cNvSpPr/>
            <p:nvPr/>
          </p:nvSpPr>
          <p:spPr>
            <a:xfrm>
              <a:off x="7100366" y="5892036"/>
              <a:ext cx="20192" cy="18131"/>
            </a:xfrm>
            <a:custGeom>
              <a:rect b="b" l="l" r="r" t="t"/>
              <a:pathLst>
                <a:path extrusionOk="0" h="475" w="529">
                  <a:moveTo>
                    <a:pt x="528" y="474"/>
                  </a:moveTo>
                  <a:cubicBezTo>
                    <a:pt x="528" y="319"/>
                    <a:pt x="222" y="35"/>
                    <a:pt x="1" y="1"/>
                  </a:cubicBezTo>
                  <a:cubicBezTo>
                    <a:pt x="222" y="35"/>
                    <a:pt x="528" y="319"/>
                    <a:pt x="528" y="47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0"/>
            <p:cNvSpPr/>
            <p:nvPr/>
          </p:nvSpPr>
          <p:spPr>
            <a:xfrm>
              <a:off x="6763244" y="5912763"/>
              <a:ext cx="2328" cy="4390"/>
            </a:xfrm>
            <a:custGeom>
              <a:rect b="b" l="l" r="r" t="t"/>
              <a:pathLst>
                <a:path extrusionOk="0" h="115" w="61">
                  <a:moveTo>
                    <a:pt x="0" y="0"/>
                  </a:moveTo>
                  <a:cubicBezTo>
                    <a:pt x="26" y="35"/>
                    <a:pt x="48" y="73"/>
                    <a:pt x="60" y="114"/>
                  </a:cubicBezTo>
                  <a:cubicBezTo>
                    <a:pt x="48" y="73"/>
                    <a:pt x="26" y="35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0"/>
            <p:cNvSpPr/>
            <p:nvPr/>
          </p:nvSpPr>
          <p:spPr>
            <a:xfrm>
              <a:off x="7062196" y="5933107"/>
              <a:ext cx="5229" cy="5115"/>
            </a:xfrm>
            <a:custGeom>
              <a:rect b="b" l="l" r="r" t="t"/>
              <a:pathLst>
                <a:path extrusionOk="0" h="134" w="137">
                  <a:moveTo>
                    <a:pt x="136" y="1"/>
                  </a:moveTo>
                  <a:cubicBezTo>
                    <a:pt x="133" y="77"/>
                    <a:pt x="73" y="111"/>
                    <a:pt x="0" y="134"/>
                  </a:cubicBezTo>
                  <a:cubicBezTo>
                    <a:pt x="73" y="111"/>
                    <a:pt x="133" y="77"/>
                    <a:pt x="13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0"/>
            <p:cNvSpPr/>
            <p:nvPr/>
          </p:nvSpPr>
          <p:spPr>
            <a:xfrm>
              <a:off x="6712553" y="5945589"/>
              <a:ext cx="19390" cy="31185"/>
            </a:xfrm>
            <a:custGeom>
              <a:rect b="b" l="l" r="r" t="t"/>
              <a:pathLst>
                <a:path extrusionOk="0" h="817" w="508">
                  <a:moveTo>
                    <a:pt x="0" y="1"/>
                  </a:moveTo>
                  <a:cubicBezTo>
                    <a:pt x="168" y="316"/>
                    <a:pt x="448" y="653"/>
                    <a:pt x="508" y="817"/>
                  </a:cubicBezTo>
                  <a:cubicBezTo>
                    <a:pt x="448" y="650"/>
                    <a:pt x="168" y="316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0"/>
            <p:cNvSpPr/>
            <p:nvPr/>
          </p:nvSpPr>
          <p:spPr>
            <a:xfrm>
              <a:off x="6701178" y="5895280"/>
              <a:ext cx="2825" cy="7290"/>
            </a:xfrm>
            <a:custGeom>
              <a:rect b="b" l="l" r="r" t="t"/>
              <a:pathLst>
                <a:path extrusionOk="0" h="191" w="74">
                  <a:moveTo>
                    <a:pt x="1" y="1"/>
                  </a:moveTo>
                  <a:cubicBezTo>
                    <a:pt x="29" y="61"/>
                    <a:pt x="54" y="124"/>
                    <a:pt x="73" y="190"/>
                  </a:cubicBezTo>
                  <a:cubicBezTo>
                    <a:pt x="54" y="124"/>
                    <a:pt x="29" y="61"/>
                    <a:pt x="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0"/>
            <p:cNvSpPr/>
            <p:nvPr/>
          </p:nvSpPr>
          <p:spPr>
            <a:xfrm>
              <a:off x="6798666" y="6010288"/>
              <a:ext cx="2557" cy="11451"/>
            </a:xfrm>
            <a:custGeom>
              <a:rect b="b" l="l" r="r" t="t"/>
              <a:pathLst>
                <a:path extrusionOk="0" h="300" w="67">
                  <a:moveTo>
                    <a:pt x="1" y="0"/>
                  </a:moveTo>
                  <a:cubicBezTo>
                    <a:pt x="41" y="91"/>
                    <a:pt x="67" y="172"/>
                    <a:pt x="67" y="227"/>
                  </a:cubicBezTo>
                  <a:lnTo>
                    <a:pt x="67" y="227"/>
                  </a:lnTo>
                  <a:cubicBezTo>
                    <a:pt x="67" y="172"/>
                    <a:pt x="42" y="92"/>
                    <a:pt x="1" y="0"/>
                  </a:cubicBezTo>
                  <a:close/>
                  <a:moveTo>
                    <a:pt x="67" y="227"/>
                  </a:moveTo>
                  <a:cubicBezTo>
                    <a:pt x="67" y="261"/>
                    <a:pt x="57" y="285"/>
                    <a:pt x="35" y="296"/>
                  </a:cubicBezTo>
                  <a:cubicBezTo>
                    <a:pt x="57" y="286"/>
                    <a:pt x="67" y="262"/>
                    <a:pt x="67" y="227"/>
                  </a:cubicBezTo>
                  <a:close/>
                  <a:moveTo>
                    <a:pt x="35" y="296"/>
                  </a:moveTo>
                  <a:cubicBezTo>
                    <a:pt x="29" y="296"/>
                    <a:pt x="26" y="299"/>
                    <a:pt x="19" y="299"/>
                  </a:cubicBezTo>
                  <a:cubicBezTo>
                    <a:pt x="26" y="299"/>
                    <a:pt x="32" y="296"/>
                    <a:pt x="35" y="29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0"/>
            <p:cNvSpPr/>
            <p:nvPr/>
          </p:nvSpPr>
          <p:spPr>
            <a:xfrm>
              <a:off x="6701293" y="5895204"/>
              <a:ext cx="100921" cy="126610"/>
            </a:xfrm>
            <a:custGeom>
              <a:rect b="b" l="l" r="r" t="t"/>
              <a:pathLst>
                <a:path extrusionOk="0" h="3317" w="2644">
                  <a:moveTo>
                    <a:pt x="88" y="0"/>
                  </a:moveTo>
                  <a:cubicBezTo>
                    <a:pt x="59" y="0"/>
                    <a:pt x="30" y="1"/>
                    <a:pt x="1" y="3"/>
                  </a:cubicBezTo>
                  <a:cubicBezTo>
                    <a:pt x="29" y="63"/>
                    <a:pt x="51" y="126"/>
                    <a:pt x="70" y="192"/>
                  </a:cubicBezTo>
                  <a:cubicBezTo>
                    <a:pt x="152" y="457"/>
                    <a:pt x="165" y="726"/>
                    <a:pt x="171" y="947"/>
                  </a:cubicBezTo>
                  <a:cubicBezTo>
                    <a:pt x="175" y="1057"/>
                    <a:pt x="225" y="1187"/>
                    <a:pt x="294" y="1319"/>
                  </a:cubicBezTo>
                  <a:cubicBezTo>
                    <a:pt x="465" y="1635"/>
                    <a:pt x="746" y="1969"/>
                    <a:pt x="803" y="2137"/>
                  </a:cubicBezTo>
                  <a:cubicBezTo>
                    <a:pt x="825" y="2200"/>
                    <a:pt x="856" y="2260"/>
                    <a:pt x="897" y="2313"/>
                  </a:cubicBezTo>
                  <a:cubicBezTo>
                    <a:pt x="929" y="2351"/>
                    <a:pt x="964" y="2386"/>
                    <a:pt x="1002" y="2418"/>
                  </a:cubicBezTo>
                  <a:cubicBezTo>
                    <a:pt x="1074" y="2478"/>
                    <a:pt x="1163" y="2541"/>
                    <a:pt x="1279" y="2623"/>
                  </a:cubicBezTo>
                  <a:cubicBezTo>
                    <a:pt x="1314" y="2648"/>
                    <a:pt x="1355" y="2677"/>
                    <a:pt x="1396" y="2705"/>
                  </a:cubicBezTo>
                  <a:cubicBezTo>
                    <a:pt x="1729" y="2944"/>
                    <a:pt x="2352" y="3316"/>
                    <a:pt x="2547" y="3316"/>
                  </a:cubicBezTo>
                  <a:cubicBezTo>
                    <a:pt x="2556" y="3316"/>
                    <a:pt x="2564" y="3316"/>
                    <a:pt x="2570" y="3314"/>
                  </a:cubicBezTo>
                  <a:cubicBezTo>
                    <a:pt x="2577" y="3314"/>
                    <a:pt x="2580" y="3311"/>
                    <a:pt x="2586" y="3311"/>
                  </a:cubicBezTo>
                  <a:cubicBezTo>
                    <a:pt x="2643" y="3283"/>
                    <a:pt x="2615" y="3163"/>
                    <a:pt x="2552" y="3014"/>
                  </a:cubicBezTo>
                  <a:cubicBezTo>
                    <a:pt x="2454" y="2803"/>
                    <a:pt x="2327" y="2607"/>
                    <a:pt x="2176" y="2430"/>
                  </a:cubicBezTo>
                  <a:cubicBezTo>
                    <a:pt x="1974" y="2222"/>
                    <a:pt x="2157" y="1654"/>
                    <a:pt x="2166" y="1240"/>
                  </a:cubicBezTo>
                  <a:cubicBezTo>
                    <a:pt x="2176" y="830"/>
                    <a:pt x="1781" y="874"/>
                    <a:pt x="1690" y="590"/>
                  </a:cubicBezTo>
                  <a:cubicBezTo>
                    <a:pt x="1690" y="587"/>
                    <a:pt x="1687" y="580"/>
                    <a:pt x="1683" y="574"/>
                  </a:cubicBezTo>
                  <a:cubicBezTo>
                    <a:pt x="1671" y="533"/>
                    <a:pt x="1649" y="495"/>
                    <a:pt x="1620" y="460"/>
                  </a:cubicBezTo>
                  <a:cubicBezTo>
                    <a:pt x="1535" y="363"/>
                    <a:pt x="1431" y="432"/>
                    <a:pt x="1387" y="290"/>
                  </a:cubicBezTo>
                  <a:cubicBezTo>
                    <a:pt x="1377" y="262"/>
                    <a:pt x="1365" y="240"/>
                    <a:pt x="1349" y="217"/>
                  </a:cubicBezTo>
                  <a:cubicBezTo>
                    <a:pt x="1346" y="211"/>
                    <a:pt x="1343" y="205"/>
                    <a:pt x="1339" y="202"/>
                  </a:cubicBezTo>
                  <a:cubicBezTo>
                    <a:pt x="1134" y="268"/>
                    <a:pt x="1207" y="438"/>
                    <a:pt x="1150" y="451"/>
                  </a:cubicBezTo>
                  <a:cubicBezTo>
                    <a:pt x="1115" y="459"/>
                    <a:pt x="1004" y="473"/>
                    <a:pt x="896" y="473"/>
                  </a:cubicBezTo>
                  <a:cubicBezTo>
                    <a:pt x="784" y="473"/>
                    <a:pt x="675" y="457"/>
                    <a:pt x="664" y="401"/>
                  </a:cubicBezTo>
                  <a:cubicBezTo>
                    <a:pt x="664" y="397"/>
                    <a:pt x="664" y="394"/>
                    <a:pt x="664" y="391"/>
                  </a:cubicBezTo>
                  <a:cubicBezTo>
                    <a:pt x="664" y="366"/>
                    <a:pt x="661" y="341"/>
                    <a:pt x="658" y="315"/>
                  </a:cubicBezTo>
                  <a:cubicBezTo>
                    <a:pt x="632" y="164"/>
                    <a:pt x="512" y="47"/>
                    <a:pt x="361" y="25"/>
                  </a:cubicBezTo>
                  <a:cubicBezTo>
                    <a:pt x="270" y="8"/>
                    <a:pt x="179" y="0"/>
                    <a:pt x="8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0"/>
            <p:cNvSpPr/>
            <p:nvPr/>
          </p:nvSpPr>
          <p:spPr>
            <a:xfrm>
              <a:off x="6928217" y="5891921"/>
              <a:ext cx="230623" cy="139244"/>
            </a:xfrm>
            <a:custGeom>
              <a:rect b="b" l="l" r="r" t="t"/>
              <a:pathLst>
                <a:path extrusionOk="0" h="3648" w="6042">
                  <a:moveTo>
                    <a:pt x="4470" y="0"/>
                  </a:moveTo>
                  <a:cubicBezTo>
                    <a:pt x="4252" y="0"/>
                    <a:pt x="3996" y="439"/>
                    <a:pt x="3977" y="622"/>
                  </a:cubicBezTo>
                  <a:cubicBezTo>
                    <a:pt x="3959" y="808"/>
                    <a:pt x="3611" y="790"/>
                    <a:pt x="3646" y="1045"/>
                  </a:cubicBezTo>
                  <a:cubicBezTo>
                    <a:pt x="3649" y="1055"/>
                    <a:pt x="3649" y="1067"/>
                    <a:pt x="3649" y="1080"/>
                  </a:cubicBezTo>
                  <a:cubicBezTo>
                    <a:pt x="3646" y="1156"/>
                    <a:pt x="3586" y="1194"/>
                    <a:pt x="3513" y="1216"/>
                  </a:cubicBezTo>
                  <a:cubicBezTo>
                    <a:pt x="3567" y="1425"/>
                    <a:pt x="3598" y="1577"/>
                    <a:pt x="3532" y="1577"/>
                  </a:cubicBezTo>
                  <a:cubicBezTo>
                    <a:pt x="3528" y="1577"/>
                    <a:pt x="3524" y="1577"/>
                    <a:pt x="3520" y="1576"/>
                  </a:cubicBezTo>
                  <a:cubicBezTo>
                    <a:pt x="3506" y="1572"/>
                    <a:pt x="3493" y="1570"/>
                    <a:pt x="3481" y="1570"/>
                  </a:cubicBezTo>
                  <a:cubicBezTo>
                    <a:pt x="3363" y="1570"/>
                    <a:pt x="3316" y="1721"/>
                    <a:pt x="3116" y="1721"/>
                  </a:cubicBezTo>
                  <a:cubicBezTo>
                    <a:pt x="3040" y="1721"/>
                    <a:pt x="2914" y="1531"/>
                    <a:pt x="2781" y="1285"/>
                  </a:cubicBezTo>
                  <a:cubicBezTo>
                    <a:pt x="2775" y="1285"/>
                    <a:pt x="2772" y="1282"/>
                    <a:pt x="2768" y="1282"/>
                  </a:cubicBezTo>
                  <a:cubicBezTo>
                    <a:pt x="2633" y="1282"/>
                    <a:pt x="2333" y="1733"/>
                    <a:pt x="2235" y="2077"/>
                  </a:cubicBezTo>
                  <a:cubicBezTo>
                    <a:pt x="2229" y="2100"/>
                    <a:pt x="2222" y="2122"/>
                    <a:pt x="2219" y="2144"/>
                  </a:cubicBezTo>
                  <a:cubicBezTo>
                    <a:pt x="2153" y="2459"/>
                    <a:pt x="1875" y="2396"/>
                    <a:pt x="1458" y="2412"/>
                  </a:cubicBezTo>
                  <a:cubicBezTo>
                    <a:pt x="1427" y="2412"/>
                    <a:pt x="1398" y="2412"/>
                    <a:pt x="1367" y="2415"/>
                  </a:cubicBezTo>
                  <a:lnTo>
                    <a:pt x="1323" y="2418"/>
                  </a:lnTo>
                  <a:cubicBezTo>
                    <a:pt x="827" y="2453"/>
                    <a:pt x="1029" y="2968"/>
                    <a:pt x="919" y="3208"/>
                  </a:cubicBezTo>
                  <a:cubicBezTo>
                    <a:pt x="898" y="3253"/>
                    <a:pt x="857" y="3271"/>
                    <a:pt x="803" y="3271"/>
                  </a:cubicBezTo>
                  <a:cubicBezTo>
                    <a:pt x="656" y="3271"/>
                    <a:pt x="410" y="3134"/>
                    <a:pt x="202" y="3047"/>
                  </a:cubicBezTo>
                  <a:cubicBezTo>
                    <a:pt x="139" y="3015"/>
                    <a:pt x="69" y="2993"/>
                    <a:pt x="0" y="2974"/>
                  </a:cubicBezTo>
                  <a:lnTo>
                    <a:pt x="0" y="2974"/>
                  </a:lnTo>
                  <a:cubicBezTo>
                    <a:pt x="44" y="3170"/>
                    <a:pt x="111" y="3372"/>
                    <a:pt x="186" y="3372"/>
                  </a:cubicBezTo>
                  <a:cubicBezTo>
                    <a:pt x="316" y="3372"/>
                    <a:pt x="497" y="3647"/>
                    <a:pt x="640" y="3647"/>
                  </a:cubicBezTo>
                  <a:cubicBezTo>
                    <a:pt x="661" y="3647"/>
                    <a:pt x="682" y="3641"/>
                    <a:pt x="701" y="3627"/>
                  </a:cubicBezTo>
                  <a:cubicBezTo>
                    <a:pt x="758" y="3584"/>
                    <a:pt x="859" y="3575"/>
                    <a:pt x="975" y="3575"/>
                  </a:cubicBezTo>
                  <a:cubicBezTo>
                    <a:pt x="1065" y="3575"/>
                    <a:pt x="1164" y="3581"/>
                    <a:pt x="1257" y="3581"/>
                  </a:cubicBezTo>
                  <a:cubicBezTo>
                    <a:pt x="1351" y="3581"/>
                    <a:pt x="1438" y="3575"/>
                    <a:pt x="1506" y="3552"/>
                  </a:cubicBezTo>
                  <a:cubicBezTo>
                    <a:pt x="1724" y="3479"/>
                    <a:pt x="1761" y="3296"/>
                    <a:pt x="2128" y="3296"/>
                  </a:cubicBezTo>
                  <a:cubicBezTo>
                    <a:pt x="2407" y="3296"/>
                    <a:pt x="2389" y="3467"/>
                    <a:pt x="2527" y="3467"/>
                  </a:cubicBezTo>
                  <a:cubicBezTo>
                    <a:pt x="2570" y="3467"/>
                    <a:pt x="2628" y="3450"/>
                    <a:pt x="2715" y="3406"/>
                  </a:cubicBezTo>
                  <a:cubicBezTo>
                    <a:pt x="3081" y="3223"/>
                    <a:pt x="3299" y="3372"/>
                    <a:pt x="3264" y="3040"/>
                  </a:cubicBezTo>
                  <a:cubicBezTo>
                    <a:pt x="3226" y="2712"/>
                    <a:pt x="3482" y="2712"/>
                    <a:pt x="3447" y="2456"/>
                  </a:cubicBezTo>
                  <a:cubicBezTo>
                    <a:pt x="3409" y="2197"/>
                    <a:pt x="3848" y="2381"/>
                    <a:pt x="3810" y="1904"/>
                  </a:cubicBezTo>
                  <a:cubicBezTo>
                    <a:pt x="3784" y="1541"/>
                    <a:pt x="4184" y="1499"/>
                    <a:pt x="4505" y="1499"/>
                  </a:cubicBezTo>
                  <a:cubicBezTo>
                    <a:pt x="4604" y="1499"/>
                    <a:pt x="4695" y="1503"/>
                    <a:pt x="4764" y="1503"/>
                  </a:cubicBezTo>
                  <a:cubicBezTo>
                    <a:pt x="4833" y="1503"/>
                    <a:pt x="4937" y="1541"/>
                    <a:pt x="5057" y="1601"/>
                  </a:cubicBezTo>
                  <a:cubicBezTo>
                    <a:pt x="5234" y="1516"/>
                    <a:pt x="5471" y="1405"/>
                    <a:pt x="5477" y="1301"/>
                  </a:cubicBezTo>
                  <a:cubicBezTo>
                    <a:pt x="5477" y="1273"/>
                    <a:pt x="5464" y="1244"/>
                    <a:pt x="5442" y="1228"/>
                  </a:cubicBezTo>
                  <a:cubicBezTo>
                    <a:pt x="5278" y="1083"/>
                    <a:pt x="5935" y="1209"/>
                    <a:pt x="6010" y="992"/>
                  </a:cubicBezTo>
                  <a:cubicBezTo>
                    <a:pt x="6042" y="894"/>
                    <a:pt x="5995" y="805"/>
                    <a:pt x="5922" y="739"/>
                  </a:cubicBezTo>
                  <a:cubicBezTo>
                    <a:pt x="5840" y="667"/>
                    <a:pt x="5726" y="620"/>
                    <a:pt x="5636" y="620"/>
                  </a:cubicBezTo>
                  <a:cubicBezTo>
                    <a:pt x="5619" y="620"/>
                    <a:pt x="5602" y="622"/>
                    <a:pt x="5587" y="625"/>
                  </a:cubicBezTo>
                  <a:cubicBezTo>
                    <a:pt x="5565" y="629"/>
                    <a:pt x="5540" y="635"/>
                    <a:pt x="5518" y="635"/>
                  </a:cubicBezTo>
                  <a:cubicBezTo>
                    <a:pt x="5487" y="638"/>
                    <a:pt x="5453" y="640"/>
                    <a:pt x="5417" y="640"/>
                  </a:cubicBezTo>
                  <a:cubicBezTo>
                    <a:pt x="5243" y="640"/>
                    <a:pt x="5038" y="598"/>
                    <a:pt x="5038" y="477"/>
                  </a:cubicBezTo>
                  <a:cubicBezTo>
                    <a:pt x="5038" y="322"/>
                    <a:pt x="4732" y="41"/>
                    <a:pt x="4514" y="4"/>
                  </a:cubicBezTo>
                  <a:cubicBezTo>
                    <a:pt x="4498" y="4"/>
                    <a:pt x="4486" y="0"/>
                    <a:pt x="447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0"/>
            <p:cNvSpPr/>
            <p:nvPr/>
          </p:nvSpPr>
          <p:spPr>
            <a:xfrm>
              <a:off x="6851456" y="5621063"/>
              <a:ext cx="2443" cy="6527"/>
            </a:xfrm>
            <a:custGeom>
              <a:rect b="b" l="l" r="r" t="t"/>
              <a:pathLst>
                <a:path extrusionOk="0" h="171" w="64">
                  <a:moveTo>
                    <a:pt x="0" y="0"/>
                  </a:moveTo>
                  <a:cubicBezTo>
                    <a:pt x="22" y="60"/>
                    <a:pt x="38" y="117"/>
                    <a:pt x="63" y="171"/>
                  </a:cubicBezTo>
                  <a:cubicBezTo>
                    <a:pt x="41" y="117"/>
                    <a:pt x="22" y="57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0"/>
            <p:cNvSpPr/>
            <p:nvPr/>
          </p:nvSpPr>
          <p:spPr>
            <a:xfrm>
              <a:off x="6808590" y="5805236"/>
              <a:ext cx="11795" cy="9619"/>
            </a:xfrm>
            <a:custGeom>
              <a:rect b="b" l="l" r="r" t="t"/>
              <a:pathLst>
                <a:path extrusionOk="0" h="252" w="309">
                  <a:moveTo>
                    <a:pt x="0" y="1"/>
                  </a:moveTo>
                  <a:cubicBezTo>
                    <a:pt x="69" y="86"/>
                    <a:pt x="163" y="136"/>
                    <a:pt x="271" y="204"/>
                  </a:cubicBezTo>
                  <a:cubicBezTo>
                    <a:pt x="290" y="213"/>
                    <a:pt x="302" y="229"/>
                    <a:pt x="309" y="251"/>
                  </a:cubicBezTo>
                  <a:cubicBezTo>
                    <a:pt x="306" y="229"/>
                    <a:pt x="290" y="210"/>
                    <a:pt x="271" y="201"/>
                  </a:cubicBezTo>
                  <a:cubicBezTo>
                    <a:pt x="163" y="136"/>
                    <a:pt x="69" y="86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0"/>
            <p:cNvSpPr/>
            <p:nvPr/>
          </p:nvSpPr>
          <p:spPr>
            <a:xfrm>
              <a:off x="6856762" y="5532851"/>
              <a:ext cx="29887" cy="27368"/>
            </a:xfrm>
            <a:custGeom>
              <a:rect b="b" l="l" r="r" t="t"/>
              <a:pathLst>
                <a:path extrusionOk="0" h="717" w="783">
                  <a:moveTo>
                    <a:pt x="783" y="0"/>
                  </a:moveTo>
                  <a:cubicBezTo>
                    <a:pt x="761" y="7"/>
                    <a:pt x="742" y="22"/>
                    <a:pt x="729" y="41"/>
                  </a:cubicBezTo>
                  <a:cubicBezTo>
                    <a:pt x="638" y="190"/>
                    <a:pt x="448" y="351"/>
                    <a:pt x="243" y="360"/>
                  </a:cubicBezTo>
                  <a:cubicBezTo>
                    <a:pt x="47" y="370"/>
                    <a:pt x="0" y="531"/>
                    <a:pt x="6" y="717"/>
                  </a:cubicBezTo>
                  <a:cubicBezTo>
                    <a:pt x="0" y="531"/>
                    <a:pt x="51" y="373"/>
                    <a:pt x="243" y="367"/>
                  </a:cubicBezTo>
                  <a:cubicBezTo>
                    <a:pt x="445" y="357"/>
                    <a:pt x="638" y="190"/>
                    <a:pt x="729" y="45"/>
                  </a:cubicBezTo>
                  <a:cubicBezTo>
                    <a:pt x="742" y="26"/>
                    <a:pt x="761" y="10"/>
                    <a:pt x="78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0"/>
            <p:cNvSpPr/>
            <p:nvPr/>
          </p:nvSpPr>
          <p:spPr>
            <a:xfrm>
              <a:off x="6908063" y="5679617"/>
              <a:ext cx="15841" cy="62790"/>
            </a:xfrm>
            <a:custGeom>
              <a:rect b="b" l="l" r="r" t="t"/>
              <a:pathLst>
                <a:path extrusionOk="0" h="1645" w="415">
                  <a:moveTo>
                    <a:pt x="1" y="0"/>
                  </a:moveTo>
                  <a:lnTo>
                    <a:pt x="1" y="0"/>
                  </a:lnTo>
                  <a:cubicBezTo>
                    <a:pt x="124" y="224"/>
                    <a:pt x="231" y="467"/>
                    <a:pt x="238" y="556"/>
                  </a:cubicBezTo>
                  <a:cubicBezTo>
                    <a:pt x="244" y="698"/>
                    <a:pt x="411" y="1165"/>
                    <a:pt x="414" y="1645"/>
                  </a:cubicBezTo>
                  <a:cubicBezTo>
                    <a:pt x="411" y="1165"/>
                    <a:pt x="244" y="695"/>
                    <a:pt x="238" y="553"/>
                  </a:cubicBezTo>
                  <a:cubicBezTo>
                    <a:pt x="234" y="467"/>
                    <a:pt x="127" y="224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0"/>
            <p:cNvSpPr/>
            <p:nvPr/>
          </p:nvSpPr>
          <p:spPr>
            <a:xfrm>
              <a:off x="6815461" y="5766607"/>
              <a:ext cx="104815" cy="78592"/>
            </a:xfrm>
            <a:custGeom>
              <a:rect b="b" l="l" r="r" t="t"/>
              <a:pathLst>
                <a:path extrusionOk="0" h="2059" w="2746">
                  <a:moveTo>
                    <a:pt x="2746" y="0"/>
                  </a:moveTo>
                  <a:cubicBezTo>
                    <a:pt x="2657" y="313"/>
                    <a:pt x="2575" y="373"/>
                    <a:pt x="2323" y="537"/>
                  </a:cubicBezTo>
                  <a:cubicBezTo>
                    <a:pt x="2020" y="735"/>
                    <a:pt x="1714" y="941"/>
                    <a:pt x="1497" y="941"/>
                  </a:cubicBezTo>
                  <a:cubicBezTo>
                    <a:pt x="1492" y="941"/>
                    <a:pt x="1488" y="941"/>
                    <a:pt x="1483" y="941"/>
                  </a:cubicBezTo>
                  <a:cubicBezTo>
                    <a:pt x="1381" y="937"/>
                    <a:pt x="1305" y="924"/>
                    <a:pt x="1246" y="924"/>
                  </a:cubicBezTo>
                  <a:cubicBezTo>
                    <a:pt x="1178" y="924"/>
                    <a:pt x="1133" y="940"/>
                    <a:pt x="1098" y="1004"/>
                  </a:cubicBezTo>
                  <a:cubicBezTo>
                    <a:pt x="1033" y="1125"/>
                    <a:pt x="1077" y="1336"/>
                    <a:pt x="940" y="1336"/>
                  </a:cubicBezTo>
                  <a:cubicBezTo>
                    <a:pt x="937" y="1336"/>
                    <a:pt x="934" y="1336"/>
                    <a:pt x="931" y="1336"/>
                  </a:cubicBezTo>
                  <a:cubicBezTo>
                    <a:pt x="927" y="1335"/>
                    <a:pt x="924" y="1335"/>
                    <a:pt x="921" y="1335"/>
                  </a:cubicBezTo>
                  <a:cubicBezTo>
                    <a:pt x="792" y="1335"/>
                    <a:pt x="918" y="1526"/>
                    <a:pt x="785" y="1572"/>
                  </a:cubicBezTo>
                  <a:cubicBezTo>
                    <a:pt x="653" y="1617"/>
                    <a:pt x="309" y="1882"/>
                    <a:pt x="227" y="2002"/>
                  </a:cubicBezTo>
                  <a:cubicBezTo>
                    <a:pt x="202" y="2039"/>
                    <a:pt x="164" y="2058"/>
                    <a:pt x="123" y="2058"/>
                  </a:cubicBezTo>
                  <a:cubicBezTo>
                    <a:pt x="82" y="2058"/>
                    <a:pt x="38" y="2039"/>
                    <a:pt x="0" y="2000"/>
                  </a:cubicBezTo>
                  <a:lnTo>
                    <a:pt x="0" y="2000"/>
                  </a:lnTo>
                  <a:cubicBezTo>
                    <a:pt x="39" y="2039"/>
                    <a:pt x="83" y="2058"/>
                    <a:pt x="125" y="2058"/>
                  </a:cubicBezTo>
                  <a:cubicBezTo>
                    <a:pt x="165" y="2058"/>
                    <a:pt x="202" y="2040"/>
                    <a:pt x="227" y="2005"/>
                  </a:cubicBezTo>
                  <a:cubicBezTo>
                    <a:pt x="309" y="1885"/>
                    <a:pt x="650" y="1620"/>
                    <a:pt x="785" y="1576"/>
                  </a:cubicBezTo>
                  <a:cubicBezTo>
                    <a:pt x="920" y="1530"/>
                    <a:pt x="793" y="1338"/>
                    <a:pt x="921" y="1338"/>
                  </a:cubicBezTo>
                  <a:cubicBezTo>
                    <a:pt x="925" y="1338"/>
                    <a:pt x="929" y="1338"/>
                    <a:pt x="934" y="1339"/>
                  </a:cubicBezTo>
                  <a:cubicBezTo>
                    <a:pt x="937" y="1339"/>
                    <a:pt x="940" y="1339"/>
                    <a:pt x="943" y="1339"/>
                  </a:cubicBezTo>
                  <a:cubicBezTo>
                    <a:pt x="1077" y="1339"/>
                    <a:pt x="1036" y="1125"/>
                    <a:pt x="1098" y="1007"/>
                  </a:cubicBezTo>
                  <a:cubicBezTo>
                    <a:pt x="1131" y="944"/>
                    <a:pt x="1176" y="927"/>
                    <a:pt x="1243" y="927"/>
                  </a:cubicBezTo>
                  <a:cubicBezTo>
                    <a:pt x="1302" y="927"/>
                    <a:pt x="1380" y="940"/>
                    <a:pt x="1483" y="944"/>
                  </a:cubicBezTo>
                  <a:cubicBezTo>
                    <a:pt x="1488" y="944"/>
                    <a:pt x="1492" y="945"/>
                    <a:pt x="1497" y="945"/>
                  </a:cubicBezTo>
                  <a:cubicBezTo>
                    <a:pt x="1714" y="945"/>
                    <a:pt x="2020" y="738"/>
                    <a:pt x="2323" y="540"/>
                  </a:cubicBezTo>
                  <a:cubicBezTo>
                    <a:pt x="2575" y="379"/>
                    <a:pt x="2660" y="319"/>
                    <a:pt x="274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0"/>
            <p:cNvSpPr/>
            <p:nvPr/>
          </p:nvSpPr>
          <p:spPr>
            <a:xfrm>
              <a:off x="6838898" y="5560983"/>
              <a:ext cx="18131" cy="45270"/>
            </a:xfrm>
            <a:custGeom>
              <a:rect b="b" l="l" r="r" t="t"/>
              <a:pathLst>
                <a:path extrusionOk="0" h="1186" w="475">
                  <a:moveTo>
                    <a:pt x="475" y="1"/>
                  </a:moveTo>
                  <a:cubicBezTo>
                    <a:pt x="473" y="187"/>
                    <a:pt x="79" y="249"/>
                    <a:pt x="36" y="532"/>
                  </a:cubicBezTo>
                  <a:cubicBezTo>
                    <a:pt x="79" y="252"/>
                    <a:pt x="473" y="187"/>
                    <a:pt x="475" y="1"/>
                  </a:cubicBezTo>
                  <a:close/>
                  <a:moveTo>
                    <a:pt x="36" y="532"/>
                  </a:moveTo>
                  <a:cubicBezTo>
                    <a:pt x="1" y="734"/>
                    <a:pt x="1" y="996"/>
                    <a:pt x="70" y="1186"/>
                  </a:cubicBezTo>
                  <a:cubicBezTo>
                    <a:pt x="4" y="996"/>
                    <a:pt x="4" y="734"/>
                    <a:pt x="36" y="5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0"/>
            <p:cNvSpPr/>
            <p:nvPr/>
          </p:nvSpPr>
          <p:spPr>
            <a:xfrm>
              <a:off x="6753129" y="5486397"/>
              <a:ext cx="170887" cy="358874"/>
            </a:xfrm>
            <a:custGeom>
              <a:rect b="b" l="l" r="r" t="t"/>
              <a:pathLst>
                <a:path extrusionOk="0" h="9402" w="4477">
                  <a:moveTo>
                    <a:pt x="2034" y="1"/>
                  </a:moveTo>
                  <a:cubicBezTo>
                    <a:pt x="1972" y="1"/>
                    <a:pt x="1868" y="57"/>
                    <a:pt x="1774" y="131"/>
                  </a:cubicBezTo>
                  <a:cubicBezTo>
                    <a:pt x="1699" y="185"/>
                    <a:pt x="1635" y="255"/>
                    <a:pt x="1588" y="333"/>
                  </a:cubicBezTo>
                  <a:cubicBezTo>
                    <a:pt x="1572" y="365"/>
                    <a:pt x="1547" y="387"/>
                    <a:pt x="1512" y="400"/>
                  </a:cubicBezTo>
                  <a:cubicBezTo>
                    <a:pt x="1506" y="401"/>
                    <a:pt x="1500" y="402"/>
                    <a:pt x="1493" y="402"/>
                  </a:cubicBezTo>
                  <a:cubicBezTo>
                    <a:pt x="1443" y="402"/>
                    <a:pt x="1385" y="367"/>
                    <a:pt x="1309" y="367"/>
                  </a:cubicBezTo>
                  <a:cubicBezTo>
                    <a:pt x="1279" y="367"/>
                    <a:pt x="1246" y="373"/>
                    <a:pt x="1209" y="387"/>
                  </a:cubicBezTo>
                  <a:cubicBezTo>
                    <a:pt x="1197" y="393"/>
                    <a:pt x="1184" y="400"/>
                    <a:pt x="1171" y="406"/>
                  </a:cubicBezTo>
                  <a:cubicBezTo>
                    <a:pt x="1153" y="416"/>
                    <a:pt x="1134" y="422"/>
                    <a:pt x="1118" y="428"/>
                  </a:cubicBezTo>
                  <a:cubicBezTo>
                    <a:pt x="1095" y="435"/>
                    <a:pt x="1072" y="437"/>
                    <a:pt x="1050" y="437"/>
                  </a:cubicBezTo>
                  <a:cubicBezTo>
                    <a:pt x="923" y="437"/>
                    <a:pt x="807" y="350"/>
                    <a:pt x="719" y="350"/>
                  </a:cubicBezTo>
                  <a:cubicBezTo>
                    <a:pt x="707" y="350"/>
                    <a:pt x="696" y="352"/>
                    <a:pt x="685" y="356"/>
                  </a:cubicBezTo>
                  <a:cubicBezTo>
                    <a:pt x="663" y="365"/>
                    <a:pt x="644" y="384"/>
                    <a:pt x="632" y="406"/>
                  </a:cubicBezTo>
                  <a:cubicBezTo>
                    <a:pt x="619" y="434"/>
                    <a:pt x="594" y="453"/>
                    <a:pt x="565" y="460"/>
                  </a:cubicBezTo>
                  <a:cubicBezTo>
                    <a:pt x="553" y="463"/>
                    <a:pt x="540" y="465"/>
                    <a:pt x="526" y="465"/>
                  </a:cubicBezTo>
                  <a:cubicBezTo>
                    <a:pt x="446" y="465"/>
                    <a:pt x="348" y="409"/>
                    <a:pt x="265" y="409"/>
                  </a:cubicBezTo>
                  <a:cubicBezTo>
                    <a:pt x="244" y="409"/>
                    <a:pt x="224" y="413"/>
                    <a:pt x="205" y="422"/>
                  </a:cubicBezTo>
                  <a:cubicBezTo>
                    <a:pt x="190" y="428"/>
                    <a:pt x="177" y="441"/>
                    <a:pt x="168" y="453"/>
                  </a:cubicBezTo>
                  <a:cubicBezTo>
                    <a:pt x="139" y="485"/>
                    <a:pt x="108" y="513"/>
                    <a:pt x="73" y="539"/>
                  </a:cubicBezTo>
                  <a:cubicBezTo>
                    <a:pt x="63" y="545"/>
                    <a:pt x="57" y="548"/>
                    <a:pt x="51" y="554"/>
                  </a:cubicBezTo>
                  <a:lnTo>
                    <a:pt x="41" y="561"/>
                  </a:lnTo>
                  <a:cubicBezTo>
                    <a:pt x="26" y="570"/>
                    <a:pt x="13" y="577"/>
                    <a:pt x="0" y="583"/>
                  </a:cubicBezTo>
                  <a:cubicBezTo>
                    <a:pt x="108" y="703"/>
                    <a:pt x="224" y="820"/>
                    <a:pt x="224" y="911"/>
                  </a:cubicBezTo>
                  <a:cubicBezTo>
                    <a:pt x="224" y="1069"/>
                    <a:pt x="537" y="1186"/>
                    <a:pt x="537" y="1381"/>
                  </a:cubicBezTo>
                  <a:cubicBezTo>
                    <a:pt x="537" y="1540"/>
                    <a:pt x="803" y="1677"/>
                    <a:pt x="963" y="1677"/>
                  </a:cubicBezTo>
                  <a:cubicBezTo>
                    <a:pt x="998" y="1677"/>
                    <a:pt x="1028" y="1670"/>
                    <a:pt x="1048" y="1656"/>
                  </a:cubicBezTo>
                  <a:cubicBezTo>
                    <a:pt x="1103" y="1619"/>
                    <a:pt x="1193" y="1582"/>
                    <a:pt x="1277" y="1582"/>
                  </a:cubicBezTo>
                  <a:cubicBezTo>
                    <a:pt x="1372" y="1582"/>
                    <a:pt x="1459" y="1629"/>
                    <a:pt x="1481" y="1776"/>
                  </a:cubicBezTo>
                  <a:cubicBezTo>
                    <a:pt x="1519" y="2051"/>
                    <a:pt x="1677" y="2051"/>
                    <a:pt x="1677" y="2246"/>
                  </a:cubicBezTo>
                  <a:cubicBezTo>
                    <a:pt x="1677" y="2442"/>
                    <a:pt x="1285" y="2325"/>
                    <a:pt x="1206" y="2521"/>
                  </a:cubicBezTo>
                  <a:cubicBezTo>
                    <a:pt x="1127" y="2720"/>
                    <a:pt x="1872" y="2954"/>
                    <a:pt x="1872" y="3111"/>
                  </a:cubicBezTo>
                  <a:cubicBezTo>
                    <a:pt x="1872" y="3269"/>
                    <a:pt x="2109" y="3465"/>
                    <a:pt x="2188" y="3661"/>
                  </a:cubicBezTo>
                  <a:cubicBezTo>
                    <a:pt x="2264" y="3856"/>
                    <a:pt x="2617" y="4090"/>
                    <a:pt x="2696" y="4327"/>
                  </a:cubicBezTo>
                  <a:cubicBezTo>
                    <a:pt x="2775" y="4560"/>
                    <a:pt x="3088" y="4680"/>
                    <a:pt x="3208" y="4797"/>
                  </a:cubicBezTo>
                  <a:cubicBezTo>
                    <a:pt x="3324" y="4914"/>
                    <a:pt x="3365" y="5188"/>
                    <a:pt x="3324" y="5425"/>
                  </a:cubicBezTo>
                  <a:cubicBezTo>
                    <a:pt x="3312" y="5507"/>
                    <a:pt x="3305" y="5593"/>
                    <a:pt x="3305" y="5675"/>
                  </a:cubicBezTo>
                  <a:cubicBezTo>
                    <a:pt x="3305" y="5801"/>
                    <a:pt x="3321" y="5930"/>
                    <a:pt x="3350" y="6053"/>
                  </a:cubicBezTo>
                  <a:cubicBezTo>
                    <a:pt x="3359" y="6082"/>
                    <a:pt x="3365" y="6110"/>
                    <a:pt x="3375" y="6142"/>
                  </a:cubicBezTo>
                  <a:lnTo>
                    <a:pt x="3381" y="6154"/>
                  </a:lnTo>
                  <a:lnTo>
                    <a:pt x="3394" y="6189"/>
                  </a:lnTo>
                  <a:cubicBezTo>
                    <a:pt x="3397" y="6199"/>
                    <a:pt x="3400" y="6208"/>
                    <a:pt x="3403" y="6214"/>
                  </a:cubicBezTo>
                  <a:cubicBezTo>
                    <a:pt x="3406" y="6224"/>
                    <a:pt x="3410" y="6237"/>
                    <a:pt x="3416" y="6249"/>
                  </a:cubicBezTo>
                  <a:cubicBezTo>
                    <a:pt x="3422" y="6265"/>
                    <a:pt x="3432" y="6284"/>
                    <a:pt x="3438" y="6303"/>
                  </a:cubicBezTo>
                  <a:cubicBezTo>
                    <a:pt x="3444" y="6309"/>
                    <a:pt x="3447" y="6319"/>
                    <a:pt x="3451" y="6325"/>
                  </a:cubicBezTo>
                  <a:cubicBezTo>
                    <a:pt x="3457" y="6334"/>
                    <a:pt x="3466" y="6350"/>
                    <a:pt x="3473" y="6366"/>
                  </a:cubicBezTo>
                  <a:lnTo>
                    <a:pt x="3485" y="6388"/>
                  </a:lnTo>
                  <a:cubicBezTo>
                    <a:pt x="3495" y="6407"/>
                    <a:pt x="3507" y="6426"/>
                    <a:pt x="3520" y="6445"/>
                  </a:cubicBezTo>
                  <a:cubicBezTo>
                    <a:pt x="3757" y="6802"/>
                    <a:pt x="3245" y="6956"/>
                    <a:pt x="3091" y="7152"/>
                  </a:cubicBezTo>
                  <a:cubicBezTo>
                    <a:pt x="2959" y="7315"/>
                    <a:pt x="2992" y="7533"/>
                    <a:pt x="2732" y="7533"/>
                  </a:cubicBezTo>
                  <a:cubicBezTo>
                    <a:pt x="2680" y="7533"/>
                    <a:pt x="2617" y="7525"/>
                    <a:pt x="2538" y="7506"/>
                  </a:cubicBezTo>
                  <a:cubicBezTo>
                    <a:pt x="2491" y="7494"/>
                    <a:pt x="2455" y="7489"/>
                    <a:pt x="2427" y="7489"/>
                  </a:cubicBezTo>
                  <a:cubicBezTo>
                    <a:pt x="2171" y="7489"/>
                    <a:pt x="2609" y="7913"/>
                    <a:pt x="2538" y="8055"/>
                  </a:cubicBezTo>
                  <a:cubicBezTo>
                    <a:pt x="2522" y="8088"/>
                    <a:pt x="2481" y="8100"/>
                    <a:pt x="2426" y="8100"/>
                  </a:cubicBezTo>
                  <a:cubicBezTo>
                    <a:pt x="2278" y="8100"/>
                    <a:pt x="2029" y="8009"/>
                    <a:pt x="1907" y="8009"/>
                  </a:cubicBezTo>
                  <a:cubicBezTo>
                    <a:pt x="1862" y="8009"/>
                    <a:pt x="1834" y="8021"/>
                    <a:pt x="1834" y="8055"/>
                  </a:cubicBezTo>
                  <a:cubicBezTo>
                    <a:pt x="1834" y="8149"/>
                    <a:pt x="1623" y="8269"/>
                    <a:pt x="1452" y="8355"/>
                  </a:cubicBezTo>
                  <a:cubicBezTo>
                    <a:pt x="1522" y="8443"/>
                    <a:pt x="1617" y="8490"/>
                    <a:pt x="1727" y="8560"/>
                  </a:cubicBezTo>
                  <a:cubicBezTo>
                    <a:pt x="1746" y="8569"/>
                    <a:pt x="1759" y="8588"/>
                    <a:pt x="1765" y="8607"/>
                  </a:cubicBezTo>
                  <a:cubicBezTo>
                    <a:pt x="1781" y="8705"/>
                    <a:pt x="1547" y="8853"/>
                    <a:pt x="1553" y="9103"/>
                  </a:cubicBezTo>
                  <a:cubicBezTo>
                    <a:pt x="1550" y="9188"/>
                    <a:pt x="1579" y="9270"/>
                    <a:pt x="1632" y="9340"/>
                  </a:cubicBezTo>
                  <a:cubicBezTo>
                    <a:pt x="1671" y="9381"/>
                    <a:pt x="1717" y="9402"/>
                    <a:pt x="1760" y="9402"/>
                  </a:cubicBezTo>
                  <a:cubicBezTo>
                    <a:pt x="1800" y="9402"/>
                    <a:pt x="1838" y="9383"/>
                    <a:pt x="1863" y="9346"/>
                  </a:cubicBezTo>
                  <a:cubicBezTo>
                    <a:pt x="1945" y="9229"/>
                    <a:pt x="2283" y="8961"/>
                    <a:pt x="2422" y="8917"/>
                  </a:cubicBezTo>
                  <a:cubicBezTo>
                    <a:pt x="2556" y="8871"/>
                    <a:pt x="2430" y="8679"/>
                    <a:pt x="2554" y="8679"/>
                  </a:cubicBezTo>
                  <a:cubicBezTo>
                    <a:pt x="2558" y="8679"/>
                    <a:pt x="2562" y="8679"/>
                    <a:pt x="2567" y="8680"/>
                  </a:cubicBezTo>
                  <a:cubicBezTo>
                    <a:pt x="2570" y="8680"/>
                    <a:pt x="2573" y="8680"/>
                    <a:pt x="2576" y="8680"/>
                  </a:cubicBezTo>
                  <a:cubicBezTo>
                    <a:pt x="2710" y="8680"/>
                    <a:pt x="2669" y="8466"/>
                    <a:pt x="2734" y="8348"/>
                  </a:cubicBezTo>
                  <a:cubicBezTo>
                    <a:pt x="2768" y="8285"/>
                    <a:pt x="2812" y="8268"/>
                    <a:pt x="2879" y="8268"/>
                  </a:cubicBezTo>
                  <a:cubicBezTo>
                    <a:pt x="2939" y="8268"/>
                    <a:pt x="3016" y="8281"/>
                    <a:pt x="3119" y="8285"/>
                  </a:cubicBezTo>
                  <a:cubicBezTo>
                    <a:pt x="3122" y="8285"/>
                    <a:pt x="3126" y="8285"/>
                    <a:pt x="3129" y="8285"/>
                  </a:cubicBezTo>
                  <a:cubicBezTo>
                    <a:pt x="3349" y="8285"/>
                    <a:pt x="3654" y="8080"/>
                    <a:pt x="3959" y="7881"/>
                  </a:cubicBezTo>
                  <a:cubicBezTo>
                    <a:pt x="4208" y="7720"/>
                    <a:pt x="4293" y="7657"/>
                    <a:pt x="4379" y="7341"/>
                  </a:cubicBezTo>
                  <a:cubicBezTo>
                    <a:pt x="4401" y="7262"/>
                    <a:pt x="4423" y="7171"/>
                    <a:pt x="4445" y="7060"/>
                  </a:cubicBezTo>
                  <a:cubicBezTo>
                    <a:pt x="4467" y="6944"/>
                    <a:pt x="4477" y="6827"/>
                    <a:pt x="4477" y="6710"/>
                  </a:cubicBezTo>
                  <a:cubicBezTo>
                    <a:pt x="4470" y="6233"/>
                    <a:pt x="4306" y="5760"/>
                    <a:pt x="4297" y="5621"/>
                  </a:cubicBezTo>
                  <a:cubicBezTo>
                    <a:pt x="4293" y="5533"/>
                    <a:pt x="4186" y="5290"/>
                    <a:pt x="4060" y="5069"/>
                  </a:cubicBezTo>
                  <a:cubicBezTo>
                    <a:pt x="3938" y="4846"/>
                    <a:pt x="3794" y="4652"/>
                    <a:pt x="3715" y="4652"/>
                  </a:cubicBezTo>
                  <a:cubicBezTo>
                    <a:pt x="3714" y="4652"/>
                    <a:pt x="3713" y="4652"/>
                    <a:pt x="3713" y="4652"/>
                  </a:cubicBezTo>
                  <a:cubicBezTo>
                    <a:pt x="3712" y="4652"/>
                    <a:pt x="3711" y="4652"/>
                    <a:pt x="3710" y="4652"/>
                  </a:cubicBezTo>
                  <a:cubicBezTo>
                    <a:pt x="3546" y="4652"/>
                    <a:pt x="2844" y="3928"/>
                    <a:pt x="2715" y="3809"/>
                  </a:cubicBezTo>
                  <a:cubicBezTo>
                    <a:pt x="2684" y="3781"/>
                    <a:pt x="2661" y="3743"/>
                    <a:pt x="2642" y="3705"/>
                  </a:cubicBezTo>
                  <a:cubicBezTo>
                    <a:pt x="2620" y="3651"/>
                    <a:pt x="2605" y="3591"/>
                    <a:pt x="2579" y="3531"/>
                  </a:cubicBezTo>
                  <a:cubicBezTo>
                    <a:pt x="2551" y="3455"/>
                    <a:pt x="2504" y="3386"/>
                    <a:pt x="2440" y="3335"/>
                  </a:cubicBezTo>
                  <a:cubicBezTo>
                    <a:pt x="2387" y="3282"/>
                    <a:pt x="2343" y="3219"/>
                    <a:pt x="2320" y="3143"/>
                  </a:cubicBezTo>
                  <a:cubicBezTo>
                    <a:pt x="2251" y="2954"/>
                    <a:pt x="2251" y="2692"/>
                    <a:pt x="2286" y="2493"/>
                  </a:cubicBezTo>
                  <a:cubicBezTo>
                    <a:pt x="2330" y="2205"/>
                    <a:pt x="2734" y="2142"/>
                    <a:pt x="2725" y="1950"/>
                  </a:cubicBezTo>
                  <a:lnTo>
                    <a:pt x="2725" y="1937"/>
                  </a:lnTo>
                  <a:cubicBezTo>
                    <a:pt x="2715" y="1748"/>
                    <a:pt x="2762" y="1587"/>
                    <a:pt x="2958" y="1577"/>
                  </a:cubicBezTo>
                  <a:cubicBezTo>
                    <a:pt x="3160" y="1568"/>
                    <a:pt x="3353" y="1407"/>
                    <a:pt x="3444" y="1258"/>
                  </a:cubicBezTo>
                  <a:cubicBezTo>
                    <a:pt x="3457" y="1236"/>
                    <a:pt x="3473" y="1224"/>
                    <a:pt x="3495" y="1214"/>
                  </a:cubicBezTo>
                  <a:cubicBezTo>
                    <a:pt x="3463" y="1170"/>
                    <a:pt x="3422" y="1138"/>
                    <a:pt x="3375" y="1113"/>
                  </a:cubicBezTo>
                  <a:lnTo>
                    <a:pt x="3369" y="1113"/>
                  </a:lnTo>
                  <a:lnTo>
                    <a:pt x="3350" y="1110"/>
                  </a:lnTo>
                  <a:cubicBezTo>
                    <a:pt x="3170" y="1072"/>
                    <a:pt x="2759" y="769"/>
                    <a:pt x="2759" y="652"/>
                  </a:cubicBezTo>
                  <a:lnTo>
                    <a:pt x="2759" y="640"/>
                  </a:lnTo>
                  <a:cubicBezTo>
                    <a:pt x="2762" y="608"/>
                    <a:pt x="2772" y="580"/>
                    <a:pt x="2785" y="554"/>
                  </a:cubicBezTo>
                  <a:cubicBezTo>
                    <a:pt x="2829" y="444"/>
                    <a:pt x="2882" y="321"/>
                    <a:pt x="2586" y="286"/>
                  </a:cubicBezTo>
                  <a:cubicBezTo>
                    <a:pt x="2194" y="236"/>
                    <a:pt x="2147" y="87"/>
                    <a:pt x="2074" y="15"/>
                  </a:cubicBezTo>
                  <a:cubicBezTo>
                    <a:pt x="2065" y="5"/>
                    <a:pt x="2051" y="1"/>
                    <a:pt x="203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0"/>
            <p:cNvSpPr/>
            <p:nvPr/>
          </p:nvSpPr>
          <p:spPr>
            <a:xfrm>
              <a:off x="6753129" y="5507773"/>
              <a:ext cx="1489" cy="992"/>
            </a:xfrm>
            <a:custGeom>
              <a:rect b="b" l="l" r="r" t="t"/>
              <a:pathLst>
                <a:path extrusionOk="0" h="26" w="39">
                  <a:moveTo>
                    <a:pt x="38" y="1"/>
                  </a:moveTo>
                  <a:cubicBezTo>
                    <a:pt x="26" y="10"/>
                    <a:pt x="13" y="17"/>
                    <a:pt x="0" y="26"/>
                  </a:cubicBezTo>
                  <a:cubicBezTo>
                    <a:pt x="13" y="20"/>
                    <a:pt x="26" y="10"/>
                    <a:pt x="3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0"/>
            <p:cNvSpPr/>
            <p:nvPr/>
          </p:nvSpPr>
          <p:spPr>
            <a:xfrm>
              <a:off x="6858441" y="5510674"/>
              <a:ext cx="22673" cy="18093"/>
            </a:xfrm>
            <a:custGeom>
              <a:rect b="b" l="l" r="r" t="t"/>
              <a:pathLst>
                <a:path extrusionOk="0" h="474" w="594">
                  <a:moveTo>
                    <a:pt x="3" y="0"/>
                  </a:moveTo>
                  <a:cubicBezTo>
                    <a:pt x="0" y="7"/>
                    <a:pt x="0" y="10"/>
                    <a:pt x="3" y="13"/>
                  </a:cubicBezTo>
                  <a:lnTo>
                    <a:pt x="3" y="0"/>
                  </a:lnTo>
                  <a:close/>
                  <a:moveTo>
                    <a:pt x="3" y="13"/>
                  </a:moveTo>
                  <a:cubicBezTo>
                    <a:pt x="0" y="130"/>
                    <a:pt x="411" y="436"/>
                    <a:pt x="594" y="474"/>
                  </a:cubicBezTo>
                  <a:cubicBezTo>
                    <a:pt x="411" y="430"/>
                    <a:pt x="3" y="130"/>
                    <a:pt x="3" y="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0"/>
            <p:cNvSpPr/>
            <p:nvPr/>
          </p:nvSpPr>
          <p:spPr>
            <a:xfrm>
              <a:off x="6820614" y="5486321"/>
              <a:ext cx="41529" cy="21261"/>
            </a:xfrm>
            <a:custGeom>
              <a:rect b="b" l="l" r="r" t="t"/>
              <a:pathLst>
                <a:path extrusionOk="0" h="557" w="1088">
                  <a:moveTo>
                    <a:pt x="303" y="17"/>
                  </a:moveTo>
                  <a:cubicBezTo>
                    <a:pt x="305" y="19"/>
                    <a:pt x="307" y="21"/>
                    <a:pt x="309" y="23"/>
                  </a:cubicBezTo>
                  <a:lnTo>
                    <a:pt x="309" y="23"/>
                  </a:lnTo>
                  <a:cubicBezTo>
                    <a:pt x="307" y="21"/>
                    <a:pt x="305" y="19"/>
                    <a:pt x="303" y="17"/>
                  </a:cubicBezTo>
                  <a:close/>
                  <a:moveTo>
                    <a:pt x="309" y="23"/>
                  </a:moveTo>
                  <a:cubicBezTo>
                    <a:pt x="320" y="34"/>
                    <a:pt x="330" y="46"/>
                    <a:pt x="341" y="60"/>
                  </a:cubicBezTo>
                  <a:lnTo>
                    <a:pt x="341" y="60"/>
                  </a:lnTo>
                  <a:cubicBezTo>
                    <a:pt x="330" y="46"/>
                    <a:pt x="320" y="34"/>
                    <a:pt x="309" y="23"/>
                  </a:cubicBezTo>
                  <a:close/>
                  <a:moveTo>
                    <a:pt x="260" y="1"/>
                  </a:moveTo>
                  <a:cubicBezTo>
                    <a:pt x="198" y="1"/>
                    <a:pt x="95" y="58"/>
                    <a:pt x="0" y="133"/>
                  </a:cubicBezTo>
                  <a:cubicBezTo>
                    <a:pt x="98" y="57"/>
                    <a:pt x="200" y="2"/>
                    <a:pt x="261" y="2"/>
                  </a:cubicBezTo>
                  <a:cubicBezTo>
                    <a:pt x="279" y="2"/>
                    <a:pt x="293" y="7"/>
                    <a:pt x="303" y="17"/>
                  </a:cubicBezTo>
                  <a:cubicBezTo>
                    <a:pt x="293" y="6"/>
                    <a:pt x="278" y="1"/>
                    <a:pt x="260" y="1"/>
                  </a:cubicBezTo>
                  <a:close/>
                  <a:moveTo>
                    <a:pt x="341" y="60"/>
                  </a:moveTo>
                  <a:cubicBezTo>
                    <a:pt x="405" y="137"/>
                    <a:pt x="493" y="246"/>
                    <a:pt x="818" y="285"/>
                  </a:cubicBezTo>
                  <a:cubicBezTo>
                    <a:pt x="495" y="243"/>
                    <a:pt x="404" y="135"/>
                    <a:pt x="341" y="60"/>
                  </a:cubicBezTo>
                  <a:close/>
                  <a:moveTo>
                    <a:pt x="818" y="285"/>
                  </a:moveTo>
                  <a:cubicBezTo>
                    <a:pt x="895" y="295"/>
                    <a:pt x="949" y="310"/>
                    <a:pt x="985" y="330"/>
                  </a:cubicBezTo>
                  <a:lnTo>
                    <a:pt x="985" y="330"/>
                  </a:lnTo>
                  <a:cubicBezTo>
                    <a:pt x="949" y="310"/>
                    <a:pt x="895" y="295"/>
                    <a:pt x="818" y="285"/>
                  </a:cubicBezTo>
                  <a:close/>
                  <a:moveTo>
                    <a:pt x="985" y="330"/>
                  </a:moveTo>
                  <a:cubicBezTo>
                    <a:pt x="1087" y="386"/>
                    <a:pt x="1046" y="475"/>
                    <a:pt x="1013" y="556"/>
                  </a:cubicBezTo>
                  <a:cubicBezTo>
                    <a:pt x="1048" y="473"/>
                    <a:pt x="1087" y="385"/>
                    <a:pt x="985" y="33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0"/>
            <p:cNvSpPr/>
            <p:nvPr/>
          </p:nvSpPr>
          <p:spPr>
            <a:xfrm>
              <a:off x="6881916" y="5528881"/>
              <a:ext cx="4619" cy="3893"/>
            </a:xfrm>
            <a:custGeom>
              <a:rect b="b" l="l" r="r" t="t"/>
              <a:pathLst>
                <a:path extrusionOk="0" h="102" w="121">
                  <a:moveTo>
                    <a:pt x="1" y="0"/>
                  </a:moveTo>
                  <a:cubicBezTo>
                    <a:pt x="48" y="25"/>
                    <a:pt x="89" y="57"/>
                    <a:pt x="121" y="101"/>
                  </a:cubicBezTo>
                  <a:cubicBezTo>
                    <a:pt x="89" y="57"/>
                    <a:pt x="48" y="22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0"/>
            <p:cNvSpPr/>
            <p:nvPr/>
          </p:nvSpPr>
          <p:spPr>
            <a:xfrm>
              <a:off x="6755037" y="5507048"/>
              <a:ext cx="878" cy="534"/>
            </a:xfrm>
            <a:custGeom>
              <a:rect b="b" l="l" r="r" t="t"/>
              <a:pathLst>
                <a:path extrusionOk="0" h="14" w="23">
                  <a:moveTo>
                    <a:pt x="1" y="13"/>
                  </a:moveTo>
                  <a:cubicBezTo>
                    <a:pt x="7" y="10"/>
                    <a:pt x="13" y="4"/>
                    <a:pt x="23" y="1"/>
                  </a:cubicBezTo>
                  <a:cubicBezTo>
                    <a:pt x="13" y="4"/>
                    <a:pt x="7" y="10"/>
                    <a:pt x="1" y="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0"/>
            <p:cNvSpPr/>
            <p:nvPr/>
          </p:nvSpPr>
          <p:spPr>
            <a:xfrm>
              <a:off x="6799277" y="5500330"/>
              <a:ext cx="11604" cy="1336"/>
            </a:xfrm>
            <a:custGeom>
              <a:rect b="b" l="l" r="r" t="t"/>
              <a:pathLst>
                <a:path extrusionOk="0" h="35" w="304">
                  <a:moveTo>
                    <a:pt x="103" y="0"/>
                  </a:moveTo>
                  <a:cubicBezTo>
                    <a:pt x="72" y="0"/>
                    <a:pt x="38" y="6"/>
                    <a:pt x="0" y="22"/>
                  </a:cubicBezTo>
                  <a:cubicBezTo>
                    <a:pt x="37" y="7"/>
                    <a:pt x="70" y="2"/>
                    <a:pt x="100" y="2"/>
                  </a:cubicBezTo>
                  <a:cubicBezTo>
                    <a:pt x="174" y="2"/>
                    <a:pt x="229" y="34"/>
                    <a:pt x="279" y="34"/>
                  </a:cubicBezTo>
                  <a:cubicBezTo>
                    <a:pt x="288" y="34"/>
                    <a:pt x="296" y="34"/>
                    <a:pt x="303" y="32"/>
                  </a:cubicBezTo>
                  <a:lnTo>
                    <a:pt x="303" y="32"/>
                  </a:lnTo>
                  <a:cubicBezTo>
                    <a:pt x="297" y="33"/>
                    <a:pt x="290" y="34"/>
                    <a:pt x="283" y="34"/>
                  </a:cubicBezTo>
                  <a:cubicBezTo>
                    <a:pt x="233" y="34"/>
                    <a:pt x="177" y="0"/>
                    <a:pt x="10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0"/>
            <p:cNvSpPr/>
            <p:nvPr/>
          </p:nvSpPr>
          <p:spPr>
            <a:xfrm>
              <a:off x="6779275" y="5499719"/>
              <a:ext cx="16413" cy="3283"/>
            </a:xfrm>
            <a:custGeom>
              <a:rect b="b" l="l" r="r" t="t"/>
              <a:pathLst>
                <a:path extrusionOk="0" h="86" w="430">
                  <a:moveTo>
                    <a:pt x="36" y="1"/>
                  </a:moveTo>
                  <a:cubicBezTo>
                    <a:pt x="23" y="1"/>
                    <a:pt x="12" y="2"/>
                    <a:pt x="0" y="7"/>
                  </a:cubicBezTo>
                  <a:cubicBezTo>
                    <a:pt x="11" y="3"/>
                    <a:pt x="23" y="1"/>
                    <a:pt x="35" y="1"/>
                  </a:cubicBezTo>
                  <a:cubicBezTo>
                    <a:pt x="122" y="1"/>
                    <a:pt x="237" y="85"/>
                    <a:pt x="361" y="85"/>
                  </a:cubicBezTo>
                  <a:cubicBezTo>
                    <a:pt x="384" y="85"/>
                    <a:pt x="406" y="83"/>
                    <a:pt x="429" y="76"/>
                  </a:cubicBezTo>
                  <a:lnTo>
                    <a:pt x="429" y="76"/>
                  </a:lnTo>
                  <a:cubicBezTo>
                    <a:pt x="407" y="82"/>
                    <a:pt x="384" y="85"/>
                    <a:pt x="362" y="85"/>
                  </a:cubicBezTo>
                  <a:cubicBezTo>
                    <a:pt x="238" y="85"/>
                    <a:pt x="122" y="1"/>
                    <a:pt x="3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0"/>
            <p:cNvSpPr/>
            <p:nvPr/>
          </p:nvSpPr>
          <p:spPr>
            <a:xfrm>
              <a:off x="6760954" y="5501933"/>
              <a:ext cx="13665" cy="2214"/>
            </a:xfrm>
            <a:custGeom>
              <a:rect b="b" l="l" r="r" t="t"/>
              <a:pathLst>
                <a:path extrusionOk="0" h="58" w="358">
                  <a:moveTo>
                    <a:pt x="63" y="1"/>
                  </a:moveTo>
                  <a:cubicBezTo>
                    <a:pt x="41" y="1"/>
                    <a:pt x="20" y="5"/>
                    <a:pt x="1" y="15"/>
                  </a:cubicBezTo>
                  <a:lnTo>
                    <a:pt x="1" y="15"/>
                  </a:lnTo>
                  <a:cubicBezTo>
                    <a:pt x="19" y="5"/>
                    <a:pt x="40" y="1"/>
                    <a:pt x="62" y="1"/>
                  </a:cubicBezTo>
                  <a:cubicBezTo>
                    <a:pt x="145" y="1"/>
                    <a:pt x="244" y="57"/>
                    <a:pt x="323" y="57"/>
                  </a:cubicBezTo>
                  <a:cubicBezTo>
                    <a:pt x="335" y="57"/>
                    <a:pt x="346" y="56"/>
                    <a:pt x="357" y="53"/>
                  </a:cubicBezTo>
                  <a:lnTo>
                    <a:pt x="357" y="53"/>
                  </a:lnTo>
                  <a:cubicBezTo>
                    <a:pt x="347" y="55"/>
                    <a:pt x="336" y="56"/>
                    <a:pt x="325" y="56"/>
                  </a:cubicBezTo>
                  <a:cubicBezTo>
                    <a:pt x="247" y="56"/>
                    <a:pt x="147" y="1"/>
                    <a:pt x="6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0"/>
            <p:cNvSpPr/>
            <p:nvPr/>
          </p:nvSpPr>
          <p:spPr>
            <a:xfrm>
              <a:off x="6768435" y="5765501"/>
              <a:ext cx="763" cy="763"/>
            </a:xfrm>
            <a:custGeom>
              <a:rect b="b" l="l" r="r" t="t"/>
              <a:pathLst>
                <a:path extrusionOk="0" h="20" w="20">
                  <a:moveTo>
                    <a:pt x="19" y="20"/>
                  </a:moveTo>
                  <a:cubicBezTo>
                    <a:pt x="13" y="14"/>
                    <a:pt x="7" y="7"/>
                    <a:pt x="0" y="1"/>
                  </a:cubicBezTo>
                  <a:cubicBezTo>
                    <a:pt x="7" y="7"/>
                    <a:pt x="13" y="14"/>
                    <a:pt x="19" y="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0"/>
            <p:cNvSpPr/>
            <p:nvPr/>
          </p:nvSpPr>
          <p:spPr>
            <a:xfrm>
              <a:off x="6787444" y="5799205"/>
              <a:ext cx="21032" cy="5878"/>
            </a:xfrm>
            <a:custGeom>
              <a:rect b="b" l="l" r="r" t="t"/>
              <a:pathLst>
                <a:path extrusionOk="0" h="154" w="551">
                  <a:moveTo>
                    <a:pt x="399" y="1"/>
                  </a:moveTo>
                  <a:cubicBezTo>
                    <a:pt x="314" y="1"/>
                    <a:pt x="195" y="50"/>
                    <a:pt x="103" y="50"/>
                  </a:cubicBezTo>
                  <a:cubicBezTo>
                    <a:pt x="62" y="50"/>
                    <a:pt x="26" y="40"/>
                    <a:pt x="1" y="11"/>
                  </a:cubicBezTo>
                  <a:lnTo>
                    <a:pt x="1" y="11"/>
                  </a:lnTo>
                  <a:cubicBezTo>
                    <a:pt x="27" y="41"/>
                    <a:pt x="64" y="52"/>
                    <a:pt x="106" y="52"/>
                  </a:cubicBezTo>
                  <a:cubicBezTo>
                    <a:pt x="198" y="52"/>
                    <a:pt x="316" y="3"/>
                    <a:pt x="401" y="3"/>
                  </a:cubicBezTo>
                  <a:cubicBezTo>
                    <a:pt x="445" y="3"/>
                    <a:pt x="479" y="16"/>
                    <a:pt x="497" y="56"/>
                  </a:cubicBezTo>
                  <a:cubicBezTo>
                    <a:pt x="479" y="14"/>
                    <a:pt x="444" y="1"/>
                    <a:pt x="399" y="1"/>
                  </a:cubicBezTo>
                  <a:close/>
                  <a:moveTo>
                    <a:pt x="498" y="58"/>
                  </a:moveTo>
                  <a:cubicBezTo>
                    <a:pt x="510" y="92"/>
                    <a:pt x="529" y="123"/>
                    <a:pt x="550" y="153"/>
                  </a:cubicBezTo>
                  <a:cubicBezTo>
                    <a:pt x="550" y="153"/>
                    <a:pt x="550" y="150"/>
                    <a:pt x="550" y="150"/>
                  </a:cubicBezTo>
                  <a:cubicBezTo>
                    <a:pt x="529" y="123"/>
                    <a:pt x="510" y="92"/>
                    <a:pt x="498" y="5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0"/>
            <p:cNvSpPr/>
            <p:nvPr/>
          </p:nvSpPr>
          <p:spPr>
            <a:xfrm>
              <a:off x="6769389" y="5766607"/>
              <a:ext cx="649" cy="992"/>
            </a:xfrm>
            <a:custGeom>
              <a:rect b="b" l="l" r="r" t="t"/>
              <a:pathLst>
                <a:path extrusionOk="0" h="26" w="17">
                  <a:moveTo>
                    <a:pt x="16" y="26"/>
                  </a:moveTo>
                  <a:cubicBezTo>
                    <a:pt x="10" y="16"/>
                    <a:pt x="7" y="7"/>
                    <a:pt x="0" y="0"/>
                  </a:cubicBezTo>
                  <a:cubicBezTo>
                    <a:pt x="7" y="7"/>
                    <a:pt x="10" y="16"/>
                    <a:pt x="16" y="2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0"/>
            <p:cNvSpPr/>
            <p:nvPr/>
          </p:nvSpPr>
          <p:spPr>
            <a:xfrm>
              <a:off x="6766603" y="5764088"/>
              <a:ext cx="305" cy="153"/>
            </a:xfrm>
            <a:custGeom>
              <a:rect b="b" l="l" r="r" t="t"/>
              <a:pathLst>
                <a:path extrusionOk="0" h="4" w="8">
                  <a:moveTo>
                    <a:pt x="7" y="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0"/>
            <p:cNvSpPr/>
            <p:nvPr/>
          </p:nvSpPr>
          <p:spPr>
            <a:xfrm>
              <a:off x="6771450" y="5778402"/>
              <a:ext cx="16528" cy="10268"/>
            </a:xfrm>
            <a:custGeom>
              <a:rect b="b" l="l" r="r" t="t"/>
              <a:pathLst>
                <a:path extrusionOk="0" h="269" w="433">
                  <a:moveTo>
                    <a:pt x="3" y="1"/>
                  </a:moveTo>
                  <a:cubicBezTo>
                    <a:pt x="0" y="57"/>
                    <a:pt x="3" y="112"/>
                    <a:pt x="6" y="168"/>
                  </a:cubicBezTo>
                  <a:cubicBezTo>
                    <a:pt x="19" y="247"/>
                    <a:pt x="74" y="269"/>
                    <a:pt x="141" y="269"/>
                  </a:cubicBezTo>
                  <a:cubicBezTo>
                    <a:pt x="222" y="269"/>
                    <a:pt x="322" y="236"/>
                    <a:pt x="392" y="231"/>
                  </a:cubicBezTo>
                  <a:cubicBezTo>
                    <a:pt x="417" y="231"/>
                    <a:pt x="426" y="234"/>
                    <a:pt x="433" y="247"/>
                  </a:cubicBezTo>
                  <a:cubicBezTo>
                    <a:pt x="430" y="234"/>
                    <a:pt x="421" y="227"/>
                    <a:pt x="403" y="227"/>
                  </a:cubicBezTo>
                  <a:cubicBezTo>
                    <a:pt x="400" y="227"/>
                    <a:pt x="396" y="227"/>
                    <a:pt x="392" y="228"/>
                  </a:cubicBezTo>
                  <a:cubicBezTo>
                    <a:pt x="322" y="233"/>
                    <a:pt x="221" y="266"/>
                    <a:pt x="139" y="266"/>
                  </a:cubicBezTo>
                  <a:cubicBezTo>
                    <a:pt x="73" y="266"/>
                    <a:pt x="21" y="244"/>
                    <a:pt x="10" y="168"/>
                  </a:cubicBezTo>
                  <a:cubicBezTo>
                    <a:pt x="3" y="112"/>
                    <a:pt x="0" y="57"/>
                    <a:pt x="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0"/>
            <p:cNvSpPr/>
            <p:nvPr/>
          </p:nvSpPr>
          <p:spPr>
            <a:xfrm>
              <a:off x="6770229" y="5768058"/>
              <a:ext cx="420" cy="763"/>
            </a:xfrm>
            <a:custGeom>
              <a:rect b="b" l="l" r="r" t="t"/>
              <a:pathLst>
                <a:path extrusionOk="0" h="20" w="11">
                  <a:moveTo>
                    <a:pt x="10" y="19"/>
                  </a:moveTo>
                  <a:cubicBezTo>
                    <a:pt x="7" y="13"/>
                    <a:pt x="4" y="7"/>
                    <a:pt x="1" y="0"/>
                  </a:cubicBezTo>
                  <a:cubicBezTo>
                    <a:pt x="4" y="7"/>
                    <a:pt x="7" y="13"/>
                    <a:pt x="10" y="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0"/>
            <p:cNvSpPr/>
            <p:nvPr/>
          </p:nvSpPr>
          <p:spPr>
            <a:xfrm>
              <a:off x="6767595" y="5764661"/>
              <a:ext cx="611" cy="534"/>
            </a:xfrm>
            <a:custGeom>
              <a:rect b="b" l="l" r="r" t="t"/>
              <a:pathLst>
                <a:path extrusionOk="0" h="14" w="16">
                  <a:moveTo>
                    <a:pt x="0" y="1"/>
                  </a:moveTo>
                  <a:cubicBezTo>
                    <a:pt x="3" y="7"/>
                    <a:pt x="10" y="10"/>
                    <a:pt x="16" y="13"/>
                  </a:cubicBezTo>
                  <a:cubicBezTo>
                    <a:pt x="10" y="10"/>
                    <a:pt x="3" y="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0"/>
            <p:cNvSpPr/>
            <p:nvPr/>
          </p:nvSpPr>
          <p:spPr>
            <a:xfrm>
              <a:off x="6770954" y="5769967"/>
              <a:ext cx="38" cy="153"/>
            </a:xfrm>
            <a:custGeom>
              <a:rect b="b" l="l" r="r" t="t"/>
              <a:pathLst>
                <a:path extrusionOk="0" h="4" w="1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0"/>
            <p:cNvSpPr/>
            <p:nvPr/>
          </p:nvSpPr>
          <p:spPr>
            <a:xfrm>
              <a:off x="6752403" y="5702748"/>
              <a:ext cx="143901" cy="102334"/>
            </a:xfrm>
            <a:custGeom>
              <a:rect b="b" l="l" r="r" t="t"/>
              <a:pathLst>
                <a:path extrusionOk="0" h="2681" w="3770">
                  <a:moveTo>
                    <a:pt x="3321" y="0"/>
                  </a:moveTo>
                  <a:cubicBezTo>
                    <a:pt x="3221" y="80"/>
                    <a:pt x="3107" y="111"/>
                    <a:pt x="3011" y="111"/>
                  </a:cubicBezTo>
                  <a:cubicBezTo>
                    <a:pt x="2962" y="111"/>
                    <a:pt x="2918" y="103"/>
                    <a:pt x="2882" y="89"/>
                  </a:cubicBezTo>
                  <a:cubicBezTo>
                    <a:pt x="2831" y="68"/>
                    <a:pt x="2755" y="51"/>
                    <a:pt x="2682" y="51"/>
                  </a:cubicBezTo>
                  <a:cubicBezTo>
                    <a:pt x="2568" y="51"/>
                    <a:pt x="2459" y="92"/>
                    <a:pt x="2459" y="221"/>
                  </a:cubicBezTo>
                  <a:cubicBezTo>
                    <a:pt x="2459" y="361"/>
                    <a:pt x="2365" y="431"/>
                    <a:pt x="2310" y="431"/>
                  </a:cubicBezTo>
                  <a:cubicBezTo>
                    <a:pt x="2282" y="431"/>
                    <a:pt x="2265" y="414"/>
                    <a:pt x="2273" y="379"/>
                  </a:cubicBezTo>
                  <a:cubicBezTo>
                    <a:pt x="2302" y="272"/>
                    <a:pt x="2087" y="297"/>
                    <a:pt x="1951" y="164"/>
                  </a:cubicBezTo>
                  <a:cubicBezTo>
                    <a:pt x="1945" y="155"/>
                    <a:pt x="1939" y="149"/>
                    <a:pt x="1929" y="139"/>
                  </a:cubicBezTo>
                  <a:cubicBezTo>
                    <a:pt x="1891" y="94"/>
                    <a:pt x="1825" y="79"/>
                    <a:pt x="1744" y="79"/>
                  </a:cubicBezTo>
                  <a:cubicBezTo>
                    <a:pt x="1591" y="79"/>
                    <a:pt x="1386" y="132"/>
                    <a:pt x="1221" y="132"/>
                  </a:cubicBezTo>
                  <a:cubicBezTo>
                    <a:pt x="1170" y="132"/>
                    <a:pt x="1123" y="127"/>
                    <a:pt x="1083" y="114"/>
                  </a:cubicBezTo>
                  <a:cubicBezTo>
                    <a:pt x="1049" y="103"/>
                    <a:pt x="1013" y="97"/>
                    <a:pt x="974" y="97"/>
                  </a:cubicBezTo>
                  <a:cubicBezTo>
                    <a:pt x="743" y="97"/>
                    <a:pt x="443" y="288"/>
                    <a:pt x="240" y="537"/>
                  </a:cubicBezTo>
                  <a:cubicBezTo>
                    <a:pt x="0" y="827"/>
                    <a:pt x="266" y="827"/>
                    <a:pt x="266" y="1093"/>
                  </a:cubicBezTo>
                  <a:cubicBezTo>
                    <a:pt x="266" y="1355"/>
                    <a:pt x="423" y="1355"/>
                    <a:pt x="344" y="1566"/>
                  </a:cubicBezTo>
                  <a:cubicBezTo>
                    <a:pt x="341" y="1572"/>
                    <a:pt x="341" y="1579"/>
                    <a:pt x="338" y="1585"/>
                  </a:cubicBezTo>
                  <a:cubicBezTo>
                    <a:pt x="348" y="1591"/>
                    <a:pt x="360" y="1598"/>
                    <a:pt x="370" y="1604"/>
                  </a:cubicBezTo>
                  <a:lnTo>
                    <a:pt x="376" y="1607"/>
                  </a:lnTo>
                  <a:cubicBezTo>
                    <a:pt x="382" y="1610"/>
                    <a:pt x="389" y="1617"/>
                    <a:pt x="395" y="1620"/>
                  </a:cubicBezTo>
                  <a:cubicBezTo>
                    <a:pt x="401" y="1623"/>
                    <a:pt x="408" y="1629"/>
                    <a:pt x="411" y="1632"/>
                  </a:cubicBezTo>
                  <a:cubicBezTo>
                    <a:pt x="417" y="1635"/>
                    <a:pt x="417" y="1639"/>
                    <a:pt x="420" y="1642"/>
                  </a:cubicBezTo>
                  <a:cubicBezTo>
                    <a:pt x="423" y="1645"/>
                    <a:pt x="433" y="1654"/>
                    <a:pt x="436" y="1661"/>
                  </a:cubicBezTo>
                  <a:cubicBezTo>
                    <a:pt x="442" y="1667"/>
                    <a:pt x="442" y="1667"/>
                    <a:pt x="442" y="1670"/>
                  </a:cubicBezTo>
                  <a:cubicBezTo>
                    <a:pt x="449" y="1677"/>
                    <a:pt x="455" y="1683"/>
                    <a:pt x="458" y="1692"/>
                  </a:cubicBezTo>
                  <a:cubicBezTo>
                    <a:pt x="461" y="1695"/>
                    <a:pt x="464" y="1702"/>
                    <a:pt x="464" y="1705"/>
                  </a:cubicBezTo>
                  <a:cubicBezTo>
                    <a:pt x="468" y="1711"/>
                    <a:pt x="471" y="1721"/>
                    <a:pt x="474" y="1727"/>
                  </a:cubicBezTo>
                  <a:cubicBezTo>
                    <a:pt x="477" y="1737"/>
                    <a:pt x="480" y="1746"/>
                    <a:pt x="483" y="1759"/>
                  </a:cubicBezTo>
                  <a:lnTo>
                    <a:pt x="483" y="1762"/>
                  </a:lnTo>
                  <a:cubicBezTo>
                    <a:pt x="499" y="1831"/>
                    <a:pt x="505" y="1904"/>
                    <a:pt x="499" y="1976"/>
                  </a:cubicBezTo>
                  <a:cubicBezTo>
                    <a:pt x="496" y="2030"/>
                    <a:pt x="499" y="2087"/>
                    <a:pt x="505" y="2144"/>
                  </a:cubicBezTo>
                  <a:cubicBezTo>
                    <a:pt x="517" y="2220"/>
                    <a:pt x="569" y="2242"/>
                    <a:pt x="635" y="2242"/>
                  </a:cubicBezTo>
                  <a:cubicBezTo>
                    <a:pt x="716" y="2242"/>
                    <a:pt x="818" y="2209"/>
                    <a:pt x="887" y="2204"/>
                  </a:cubicBezTo>
                  <a:cubicBezTo>
                    <a:pt x="913" y="2204"/>
                    <a:pt x="925" y="2210"/>
                    <a:pt x="925" y="2223"/>
                  </a:cubicBezTo>
                  <a:cubicBezTo>
                    <a:pt x="944" y="2261"/>
                    <a:pt x="875" y="2365"/>
                    <a:pt x="881" y="2456"/>
                  </a:cubicBezTo>
                  <a:cubicBezTo>
                    <a:pt x="881" y="2485"/>
                    <a:pt x="894" y="2513"/>
                    <a:pt x="913" y="2535"/>
                  </a:cubicBezTo>
                  <a:cubicBezTo>
                    <a:pt x="940" y="2567"/>
                    <a:pt x="979" y="2577"/>
                    <a:pt x="1024" y="2577"/>
                  </a:cubicBezTo>
                  <a:cubicBezTo>
                    <a:pt x="1117" y="2577"/>
                    <a:pt x="1235" y="2530"/>
                    <a:pt x="1319" y="2530"/>
                  </a:cubicBezTo>
                  <a:cubicBezTo>
                    <a:pt x="1362" y="2530"/>
                    <a:pt x="1397" y="2543"/>
                    <a:pt x="1415" y="2583"/>
                  </a:cubicBezTo>
                  <a:cubicBezTo>
                    <a:pt x="1427" y="2617"/>
                    <a:pt x="1446" y="2649"/>
                    <a:pt x="1468" y="2680"/>
                  </a:cubicBezTo>
                  <a:cubicBezTo>
                    <a:pt x="1639" y="2595"/>
                    <a:pt x="1850" y="2475"/>
                    <a:pt x="1850" y="2380"/>
                  </a:cubicBezTo>
                  <a:cubicBezTo>
                    <a:pt x="1850" y="2347"/>
                    <a:pt x="1878" y="2335"/>
                    <a:pt x="1923" y="2335"/>
                  </a:cubicBezTo>
                  <a:cubicBezTo>
                    <a:pt x="2045" y="2335"/>
                    <a:pt x="2293" y="2426"/>
                    <a:pt x="2442" y="2426"/>
                  </a:cubicBezTo>
                  <a:cubicBezTo>
                    <a:pt x="2496" y="2426"/>
                    <a:pt x="2537" y="2414"/>
                    <a:pt x="2554" y="2380"/>
                  </a:cubicBezTo>
                  <a:cubicBezTo>
                    <a:pt x="2625" y="2239"/>
                    <a:pt x="2189" y="1814"/>
                    <a:pt x="2441" y="1814"/>
                  </a:cubicBezTo>
                  <a:cubicBezTo>
                    <a:pt x="2469" y="1814"/>
                    <a:pt x="2506" y="1819"/>
                    <a:pt x="2554" y="1831"/>
                  </a:cubicBezTo>
                  <a:cubicBezTo>
                    <a:pt x="2633" y="1851"/>
                    <a:pt x="2697" y="1860"/>
                    <a:pt x="2748" y="1860"/>
                  </a:cubicBezTo>
                  <a:cubicBezTo>
                    <a:pt x="3006" y="1860"/>
                    <a:pt x="2975" y="1641"/>
                    <a:pt x="3103" y="1478"/>
                  </a:cubicBezTo>
                  <a:cubicBezTo>
                    <a:pt x="3261" y="1279"/>
                    <a:pt x="3769" y="1124"/>
                    <a:pt x="3536" y="771"/>
                  </a:cubicBezTo>
                  <a:cubicBezTo>
                    <a:pt x="3523" y="752"/>
                    <a:pt x="3511" y="733"/>
                    <a:pt x="3498" y="714"/>
                  </a:cubicBezTo>
                  <a:lnTo>
                    <a:pt x="3489" y="692"/>
                  </a:lnTo>
                  <a:cubicBezTo>
                    <a:pt x="3479" y="679"/>
                    <a:pt x="3473" y="666"/>
                    <a:pt x="3466" y="651"/>
                  </a:cubicBezTo>
                  <a:cubicBezTo>
                    <a:pt x="3460" y="638"/>
                    <a:pt x="3457" y="635"/>
                    <a:pt x="3454" y="628"/>
                  </a:cubicBezTo>
                  <a:cubicBezTo>
                    <a:pt x="3444" y="610"/>
                    <a:pt x="3438" y="591"/>
                    <a:pt x="3432" y="575"/>
                  </a:cubicBezTo>
                  <a:cubicBezTo>
                    <a:pt x="3425" y="562"/>
                    <a:pt x="3422" y="553"/>
                    <a:pt x="3416" y="540"/>
                  </a:cubicBezTo>
                  <a:cubicBezTo>
                    <a:pt x="3413" y="531"/>
                    <a:pt x="3410" y="524"/>
                    <a:pt x="3406" y="515"/>
                  </a:cubicBezTo>
                  <a:lnTo>
                    <a:pt x="3394" y="480"/>
                  </a:lnTo>
                  <a:lnTo>
                    <a:pt x="3391" y="468"/>
                  </a:lnTo>
                  <a:cubicBezTo>
                    <a:pt x="3381" y="436"/>
                    <a:pt x="3372" y="408"/>
                    <a:pt x="3365" y="379"/>
                  </a:cubicBezTo>
                  <a:cubicBezTo>
                    <a:pt x="3334" y="256"/>
                    <a:pt x="3321" y="127"/>
                    <a:pt x="332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6882031" y="5721185"/>
              <a:ext cx="534" cy="1489"/>
            </a:xfrm>
            <a:custGeom>
              <a:rect b="b" l="l" r="r" t="t"/>
              <a:pathLst>
                <a:path extrusionOk="0" h="39" w="14">
                  <a:moveTo>
                    <a:pt x="1" y="0"/>
                  </a:moveTo>
                  <a:lnTo>
                    <a:pt x="14" y="38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6882908" y="5723589"/>
              <a:ext cx="496" cy="1221"/>
            </a:xfrm>
            <a:custGeom>
              <a:rect b="b" l="l" r="r" t="t"/>
              <a:pathLst>
                <a:path extrusionOk="0" h="32" w="13">
                  <a:moveTo>
                    <a:pt x="0" y="0"/>
                  </a:moveTo>
                  <a:cubicBezTo>
                    <a:pt x="3" y="10"/>
                    <a:pt x="6" y="23"/>
                    <a:pt x="13" y="32"/>
                  </a:cubicBezTo>
                  <a:cubicBezTo>
                    <a:pt x="6" y="23"/>
                    <a:pt x="3" y="1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6879168" y="5702863"/>
              <a:ext cx="1718" cy="14505"/>
            </a:xfrm>
            <a:custGeom>
              <a:rect b="b" l="l" r="r" t="t"/>
              <a:pathLst>
                <a:path extrusionOk="0" h="380" w="45">
                  <a:moveTo>
                    <a:pt x="44" y="379"/>
                  </a:moveTo>
                  <a:cubicBezTo>
                    <a:pt x="16" y="253"/>
                    <a:pt x="0" y="127"/>
                    <a:pt x="0" y="0"/>
                  </a:cubicBezTo>
                  <a:lnTo>
                    <a:pt x="0" y="0"/>
                  </a:lnTo>
                  <a:cubicBezTo>
                    <a:pt x="0" y="127"/>
                    <a:pt x="16" y="253"/>
                    <a:pt x="44" y="37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6885542" y="5729239"/>
              <a:ext cx="534" cy="878"/>
            </a:xfrm>
            <a:custGeom>
              <a:rect b="b" l="l" r="r" t="t"/>
              <a:pathLst>
                <a:path extrusionOk="0" h="23" w="14">
                  <a:moveTo>
                    <a:pt x="1" y="1"/>
                  </a:moveTo>
                  <a:lnTo>
                    <a:pt x="13" y="2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6880847" y="5717329"/>
              <a:ext cx="992" cy="3397"/>
            </a:xfrm>
            <a:custGeom>
              <a:rect b="b" l="l" r="r" t="t"/>
              <a:pathLst>
                <a:path extrusionOk="0" h="89" w="26">
                  <a:moveTo>
                    <a:pt x="0" y="0"/>
                  </a:moveTo>
                  <a:cubicBezTo>
                    <a:pt x="10" y="29"/>
                    <a:pt x="16" y="60"/>
                    <a:pt x="26" y="89"/>
                  </a:cubicBezTo>
                  <a:cubicBezTo>
                    <a:pt x="16" y="60"/>
                    <a:pt x="10" y="29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6884206" y="5726834"/>
              <a:ext cx="534" cy="992"/>
            </a:xfrm>
            <a:custGeom>
              <a:rect b="b" l="l" r="r" t="t"/>
              <a:pathLst>
                <a:path extrusionOk="0" h="26" w="14">
                  <a:moveTo>
                    <a:pt x="1" y="1"/>
                  </a:moveTo>
                  <a:cubicBezTo>
                    <a:pt x="7" y="10"/>
                    <a:pt x="10" y="16"/>
                    <a:pt x="13" y="26"/>
                  </a:cubicBezTo>
                  <a:cubicBezTo>
                    <a:pt x="10" y="16"/>
                    <a:pt x="7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6658733" y="5840773"/>
              <a:ext cx="42598" cy="54545"/>
            </a:xfrm>
            <a:custGeom>
              <a:rect b="b" l="l" r="r" t="t"/>
              <a:pathLst>
                <a:path extrusionOk="0" h="1429" w="1116">
                  <a:moveTo>
                    <a:pt x="26" y="1"/>
                  </a:moveTo>
                  <a:lnTo>
                    <a:pt x="26" y="1"/>
                  </a:lnTo>
                  <a:cubicBezTo>
                    <a:pt x="7" y="100"/>
                    <a:pt x="0" y="185"/>
                    <a:pt x="17" y="243"/>
                  </a:cubicBezTo>
                  <a:lnTo>
                    <a:pt x="17" y="243"/>
                  </a:lnTo>
                  <a:cubicBezTo>
                    <a:pt x="0" y="184"/>
                    <a:pt x="8" y="99"/>
                    <a:pt x="26" y="1"/>
                  </a:cubicBezTo>
                  <a:close/>
                  <a:moveTo>
                    <a:pt x="17" y="243"/>
                  </a:moveTo>
                  <a:lnTo>
                    <a:pt x="17" y="243"/>
                  </a:lnTo>
                  <a:cubicBezTo>
                    <a:pt x="31" y="291"/>
                    <a:pt x="61" y="321"/>
                    <a:pt x="115" y="327"/>
                  </a:cubicBezTo>
                  <a:cubicBezTo>
                    <a:pt x="279" y="343"/>
                    <a:pt x="608" y="722"/>
                    <a:pt x="930" y="1123"/>
                  </a:cubicBezTo>
                  <a:cubicBezTo>
                    <a:pt x="611" y="718"/>
                    <a:pt x="279" y="343"/>
                    <a:pt x="112" y="324"/>
                  </a:cubicBezTo>
                  <a:cubicBezTo>
                    <a:pt x="60" y="318"/>
                    <a:pt x="31" y="289"/>
                    <a:pt x="17" y="243"/>
                  </a:cubicBezTo>
                  <a:close/>
                  <a:moveTo>
                    <a:pt x="930" y="1123"/>
                  </a:moveTo>
                  <a:lnTo>
                    <a:pt x="930" y="1123"/>
                  </a:lnTo>
                  <a:cubicBezTo>
                    <a:pt x="1002" y="1217"/>
                    <a:pt x="1065" y="1318"/>
                    <a:pt x="1113" y="1429"/>
                  </a:cubicBezTo>
                  <a:lnTo>
                    <a:pt x="1116" y="1426"/>
                  </a:lnTo>
                  <a:cubicBezTo>
                    <a:pt x="1065" y="1318"/>
                    <a:pt x="1002" y="1214"/>
                    <a:pt x="930" y="112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6701293" y="5842872"/>
              <a:ext cx="305" cy="534"/>
            </a:xfrm>
            <a:custGeom>
              <a:rect b="b" l="l" r="r" t="t"/>
              <a:pathLst>
                <a:path extrusionOk="0" h="14" w="8">
                  <a:moveTo>
                    <a:pt x="1" y="1"/>
                  </a:moveTo>
                  <a:lnTo>
                    <a:pt x="7" y="1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6699728" y="5835773"/>
              <a:ext cx="1260" cy="6298"/>
            </a:xfrm>
            <a:custGeom>
              <a:rect b="b" l="l" r="r" t="t"/>
              <a:pathLst>
                <a:path extrusionOk="0" h="165" w="33">
                  <a:moveTo>
                    <a:pt x="1" y="0"/>
                  </a:moveTo>
                  <a:cubicBezTo>
                    <a:pt x="7" y="19"/>
                    <a:pt x="10" y="41"/>
                    <a:pt x="10" y="63"/>
                  </a:cubicBezTo>
                  <a:cubicBezTo>
                    <a:pt x="10" y="69"/>
                    <a:pt x="11" y="74"/>
                    <a:pt x="11" y="79"/>
                  </a:cubicBezTo>
                  <a:lnTo>
                    <a:pt x="11" y="79"/>
                  </a:lnTo>
                  <a:cubicBezTo>
                    <a:pt x="11" y="73"/>
                    <a:pt x="10" y="66"/>
                    <a:pt x="10" y="60"/>
                  </a:cubicBezTo>
                  <a:cubicBezTo>
                    <a:pt x="10" y="38"/>
                    <a:pt x="7" y="19"/>
                    <a:pt x="1" y="0"/>
                  </a:cubicBezTo>
                  <a:close/>
                  <a:moveTo>
                    <a:pt x="11" y="79"/>
                  </a:moveTo>
                  <a:cubicBezTo>
                    <a:pt x="13" y="108"/>
                    <a:pt x="19" y="139"/>
                    <a:pt x="32" y="164"/>
                  </a:cubicBezTo>
                  <a:cubicBezTo>
                    <a:pt x="22" y="138"/>
                    <a:pt x="13" y="108"/>
                    <a:pt x="11" y="7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6679269" y="5729926"/>
              <a:ext cx="85921" cy="94662"/>
            </a:xfrm>
            <a:custGeom>
              <a:rect b="b" l="l" r="r" t="t"/>
              <a:pathLst>
                <a:path extrusionOk="0" h="2480" w="2251">
                  <a:moveTo>
                    <a:pt x="557" y="172"/>
                  </a:moveTo>
                  <a:lnTo>
                    <a:pt x="557" y="172"/>
                  </a:lnTo>
                  <a:cubicBezTo>
                    <a:pt x="542" y="209"/>
                    <a:pt x="542" y="250"/>
                    <a:pt x="565" y="292"/>
                  </a:cubicBezTo>
                  <a:cubicBezTo>
                    <a:pt x="574" y="308"/>
                    <a:pt x="579" y="326"/>
                    <a:pt x="583" y="345"/>
                  </a:cubicBezTo>
                  <a:lnTo>
                    <a:pt x="583" y="345"/>
                  </a:lnTo>
                  <a:cubicBezTo>
                    <a:pt x="580" y="324"/>
                    <a:pt x="574" y="305"/>
                    <a:pt x="565" y="289"/>
                  </a:cubicBezTo>
                  <a:cubicBezTo>
                    <a:pt x="543" y="248"/>
                    <a:pt x="543" y="208"/>
                    <a:pt x="557" y="172"/>
                  </a:cubicBezTo>
                  <a:close/>
                  <a:moveTo>
                    <a:pt x="881" y="0"/>
                  </a:moveTo>
                  <a:cubicBezTo>
                    <a:pt x="749" y="0"/>
                    <a:pt x="596" y="72"/>
                    <a:pt x="557" y="172"/>
                  </a:cubicBezTo>
                  <a:lnTo>
                    <a:pt x="557" y="172"/>
                  </a:lnTo>
                  <a:cubicBezTo>
                    <a:pt x="597" y="74"/>
                    <a:pt x="747" y="5"/>
                    <a:pt x="879" y="5"/>
                  </a:cubicBezTo>
                  <a:cubicBezTo>
                    <a:pt x="975" y="5"/>
                    <a:pt x="1061" y="42"/>
                    <a:pt x="1086" y="134"/>
                  </a:cubicBezTo>
                  <a:cubicBezTo>
                    <a:pt x="1154" y="380"/>
                    <a:pt x="1183" y="512"/>
                    <a:pt x="1488" y="512"/>
                  </a:cubicBezTo>
                  <a:cubicBezTo>
                    <a:pt x="1509" y="512"/>
                    <a:pt x="1530" y="511"/>
                    <a:pt x="1553" y="510"/>
                  </a:cubicBezTo>
                  <a:cubicBezTo>
                    <a:pt x="1565" y="509"/>
                    <a:pt x="1576" y="509"/>
                    <a:pt x="1587" y="509"/>
                  </a:cubicBezTo>
                  <a:cubicBezTo>
                    <a:pt x="1920" y="509"/>
                    <a:pt x="1929" y="778"/>
                    <a:pt x="2213" y="857"/>
                  </a:cubicBezTo>
                  <a:cubicBezTo>
                    <a:pt x="2226" y="864"/>
                    <a:pt x="2238" y="867"/>
                    <a:pt x="2251" y="876"/>
                  </a:cubicBezTo>
                  <a:cubicBezTo>
                    <a:pt x="2238" y="867"/>
                    <a:pt x="2226" y="860"/>
                    <a:pt x="2213" y="854"/>
                  </a:cubicBezTo>
                  <a:cubicBezTo>
                    <a:pt x="1929" y="778"/>
                    <a:pt x="1920" y="506"/>
                    <a:pt x="1587" y="506"/>
                  </a:cubicBezTo>
                  <a:cubicBezTo>
                    <a:pt x="1576" y="506"/>
                    <a:pt x="1565" y="506"/>
                    <a:pt x="1553" y="507"/>
                  </a:cubicBezTo>
                  <a:cubicBezTo>
                    <a:pt x="1529" y="508"/>
                    <a:pt x="1507" y="509"/>
                    <a:pt x="1486" y="509"/>
                  </a:cubicBezTo>
                  <a:cubicBezTo>
                    <a:pt x="1183" y="509"/>
                    <a:pt x="1154" y="382"/>
                    <a:pt x="1086" y="131"/>
                  </a:cubicBezTo>
                  <a:cubicBezTo>
                    <a:pt x="1062" y="38"/>
                    <a:pt x="977" y="0"/>
                    <a:pt x="881" y="0"/>
                  </a:cubicBezTo>
                  <a:close/>
                  <a:moveTo>
                    <a:pt x="583" y="345"/>
                  </a:moveTo>
                  <a:cubicBezTo>
                    <a:pt x="630" y="629"/>
                    <a:pt x="251" y="1305"/>
                    <a:pt x="224" y="1552"/>
                  </a:cubicBezTo>
                  <a:cubicBezTo>
                    <a:pt x="202" y="1785"/>
                    <a:pt x="0" y="2290"/>
                    <a:pt x="92" y="2480"/>
                  </a:cubicBezTo>
                  <a:cubicBezTo>
                    <a:pt x="3" y="2290"/>
                    <a:pt x="202" y="1785"/>
                    <a:pt x="224" y="1555"/>
                  </a:cubicBezTo>
                  <a:cubicBezTo>
                    <a:pt x="251" y="1307"/>
                    <a:pt x="636" y="627"/>
                    <a:pt x="583" y="34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6703736" y="5846880"/>
              <a:ext cx="11451" cy="34238"/>
            </a:xfrm>
            <a:custGeom>
              <a:rect b="b" l="l" r="r" t="t"/>
              <a:pathLst>
                <a:path extrusionOk="0" h="897" w="300">
                  <a:moveTo>
                    <a:pt x="0" y="0"/>
                  </a:moveTo>
                  <a:lnTo>
                    <a:pt x="0" y="0"/>
                  </a:lnTo>
                  <a:cubicBezTo>
                    <a:pt x="70" y="111"/>
                    <a:pt x="148" y="224"/>
                    <a:pt x="133" y="347"/>
                  </a:cubicBezTo>
                  <a:cubicBezTo>
                    <a:pt x="152" y="224"/>
                    <a:pt x="70" y="111"/>
                    <a:pt x="0" y="0"/>
                  </a:cubicBezTo>
                  <a:close/>
                  <a:moveTo>
                    <a:pt x="133" y="347"/>
                  </a:moveTo>
                  <a:cubicBezTo>
                    <a:pt x="114" y="486"/>
                    <a:pt x="171" y="735"/>
                    <a:pt x="300" y="896"/>
                  </a:cubicBezTo>
                  <a:cubicBezTo>
                    <a:pt x="174" y="735"/>
                    <a:pt x="117" y="486"/>
                    <a:pt x="133" y="3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6645526" y="5555486"/>
              <a:ext cx="191613" cy="357920"/>
            </a:xfrm>
            <a:custGeom>
              <a:rect b="b" l="l" r="r" t="t"/>
              <a:pathLst>
                <a:path extrusionOk="0" h="9377" w="5020">
                  <a:moveTo>
                    <a:pt x="1594" y="1"/>
                  </a:moveTo>
                  <a:cubicBezTo>
                    <a:pt x="1550" y="17"/>
                    <a:pt x="1516" y="48"/>
                    <a:pt x="1493" y="89"/>
                  </a:cubicBezTo>
                  <a:cubicBezTo>
                    <a:pt x="1443" y="212"/>
                    <a:pt x="1029" y="238"/>
                    <a:pt x="932" y="408"/>
                  </a:cubicBezTo>
                  <a:cubicBezTo>
                    <a:pt x="854" y="543"/>
                    <a:pt x="653" y="557"/>
                    <a:pt x="537" y="557"/>
                  </a:cubicBezTo>
                  <a:cubicBezTo>
                    <a:pt x="507" y="557"/>
                    <a:pt x="482" y="556"/>
                    <a:pt x="468" y="556"/>
                  </a:cubicBezTo>
                  <a:cubicBezTo>
                    <a:pt x="392" y="556"/>
                    <a:pt x="149" y="578"/>
                    <a:pt x="123" y="752"/>
                  </a:cubicBezTo>
                  <a:cubicBezTo>
                    <a:pt x="101" y="926"/>
                    <a:pt x="0" y="1608"/>
                    <a:pt x="0" y="1731"/>
                  </a:cubicBezTo>
                  <a:cubicBezTo>
                    <a:pt x="0" y="1854"/>
                    <a:pt x="344" y="2242"/>
                    <a:pt x="468" y="2293"/>
                  </a:cubicBezTo>
                  <a:cubicBezTo>
                    <a:pt x="587" y="2340"/>
                    <a:pt x="442" y="2634"/>
                    <a:pt x="587" y="2709"/>
                  </a:cubicBezTo>
                  <a:cubicBezTo>
                    <a:pt x="729" y="2778"/>
                    <a:pt x="647" y="3002"/>
                    <a:pt x="576" y="3002"/>
                  </a:cubicBezTo>
                  <a:cubicBezTo>
                    <a:pt x="573" y="3002"/>
                    <a:pt x="569" y="3001"/>
                    <a:pt x="565" y="3000"/>
                  </a:cubicBezTo>
                  <a:cubicBezTo>
                    <a:pt x="563" y="2999"/>
                    <a:pt x="561" y="2999"/>
                    <a:pt x="559" y="2999"/>
                  </a:cubicBezTo>
                  <a:cubicBezTo>
                    <a:pt x="497" y="2999"/>
                    <a:pt x="608" y="3322"/>
                    <a:pt x="468" y="3442"/>
                  </a:cubicBezTo>
                  <a:cubicBezTo>
                    <a:pt x="319" y="3562"/>
                    <a:pt x="442" y="3880"/>
                    <a:pt x="685" y="4101"/>
                  </a:cubicBezTo>
                  <a:cubicBezTo>
                    <a:pt x="932" y="4322"/>
                    <a:pt x="932" y="4663"/>
                    <a:pt x="932" y="4859"/>
                  </a:cubicBezTo>
                  <a:cubicBezTo>
                    <a:pt x="932" y="5055"/>
                    <a:pt x="1127" y="5080"/>
                    <a:pt x="1127" y="5323"/>
                  </a:cubicBezTo>
                  <a:cubicBezTo>
                    <a:pt x="1127" y="5323"/>
                    <a:pt x="846" y="6344"/>
                    <a:pt x="612" y="6344"/>
                  </a:cubicBezTo>
                  <a:cubicBezTo>
                    <a:pt x="607" y="6344"/>
                    <a:pt x="602" y="6344"/>
                    <a:pt x="597" y="6343"/>
                  </a:cubicBezTo>
                  <a:cubicBezTo>
                    <a:pt x="543" y="6611"/>
                    <a:pt x="480" y="7028"/>
                    <a:pt x="420" y="7255"/>
                  </a:cubicBezTo>
                  <a:cubicBezTo>
                    <a:pt x="401" y="7334"/>
                    <a:pt x="382" y="7410"/>
                    <a:pt x="370" y="7479"/>
                  </a:cubicBezTo>
                  <a:cubicBezTo>
                    <a:pt x="335" y="7656"/>
                    <a:pt x="338" y="7788"/>
                    <a:pt x="458" y="7804"/>
                  </a:cubicBezTo>
                  <a:cubicBezTo>
                    <a:pt x="622" y="7820"/>
                    <a:pt x="954" y="8199"/>
                    <a:pt x="1273" y="8600"/>
                  </a:cubicBezTo>
                  <a:cubicBezTo>
                    <a:pt x="1348" y="8694"/>
                    <a:pt x="1408" y="8795"/>
                    <a:pt x="1459" y="8906"/>
                  </a:cubicBezTo>
                  <a:cubicBezTo>
                    <a:pt x="1487" y="8904"/>
                    <a:pt x="1515" y="8904"/>
                    <a:pt x="1544" y="8904"/>
                  </a:cubicBezTo>
                  <a:cubicBezTo>
                    <a:pt x="1635" y="8904"/>
                    <a:pt x="1726" y="8912"/>
                    <a:pt x="1815" y="8931"/>
                  </a:cubicBezTo>
                  <a:cubicBezTo>
                    <a:pt x="1967" y="8950"/>
                    <a:pt x="2090" y="9070"/>
                    <a:pt x="2112" y="9222"/>
                  </a:cubicBezTo>
                  <a:cubicBezTo>
                    <a:pt x="2119" y="9244"/>
                    <a:pt x="2122" y="9272"/>
                    <a:pt x="2122" y="9297"/>
                  </a:cubicBezTo>
                  <a:cubicBezTo>
                    <a:pt x="2119" y="9301"/>
                    <a:pt x="2119" y="9304"/>
                    <a:pt x="2122" y="9307"/>
                  </a:cubicBezTo>
                  <a:cubicBezTo>
                    <a:pt x="2134" y="9361"/>
                    <a:pt x="2240" y="9377"/>
                    <a:pt x="2350" y="9377"/>
                  </a:cubicBezTo>
                  <a:cubicBezTo>
                    <a:pt x="2458" y="9377"/>
                    <a:pt x="2570" y="9362"/>
                    <a:pt x="2608" y="9354"/>
                  </a:cubicBezTo>
                  <a:cubicBezTo>
                    <a:pt x="2665" y="9345"/>
                    <a:pt x="2592" y="9174"/>
                    <a:pt x="2797" y="9105"/>
                  </a:cubicBezTo>
                  <a:cubicBezTo>
                    <a:pt x="2671" y="8928"/>
                    <a:pt x="2349" y="8717"/>
                    <a:pt x="2087" y="8691"/>
                  </a:cubicBezTo>
                  <a:cubicBezTo>
                    <a:pt x="1980" y="8679"/>
                    <a:pt x="1885" y="8622"/>
                    <a:pt x="1825" y="8533"/>
                  </a:cubicBezTo>
                  <a:cubicBezTo>
                    <a:pt x="1696" y="8372"/>
                    <a:pt x="1636" y="8123"/>
                    <a:pt x="1654" y="7987"/>
                  </a:cubicBezTo>
                  <a:cubicBezTo>
                    <a:pt x="1670" y="7861"/>
                    <a:pt x="1591" y="7751"/>
                    <a:pt x="1522" y="7640"/>
                  </a:cubicBezTo>
                  <a:cubicBezTo>
                    <a:pt x="1500" y="7608"/>
                    <a:pt x="1484" y="7577"/>
                    <a:pt x="1468" y="7545"/>
                  </a:cubicBezTo>
                  <a:lnTo>
                    <a:pt x="1462" y="7533"/>
                  </a:lnTo>
                  <a:cubicBezTo>
                    <a:pt x="1459" y="7526"/>
                    <a:pt x="1452" y="7520"/>
                    <a:pt x="1452" y="7511"/>
                  </a:cubicBezTo>
                  <a:cubicBezTo>
                    <a:pt x="1437" y="7479"/>
                    <a:pt x="1427" y="7444"/>
                    <a:pt x="1427" y="7406"/>
                  </a:cubicBezTo>
                  <a:cubicBezTo>
                    <a:pt x="1427" y="7388"/>
                    <a:pt x="1424" y="7365"/>
                    <a:pt x="1418" y="7346"/>
                  </a:cubicBezTo>
                  <a:cubicBezTo>
                    <a:pt x="1380" y="7223"/>
                    <a:pt x="1219" y="7204"/>
                    <a:pt x="1036" y="7116"/>
                  </a:cubicBezTo>
                  <a:cubicBezTo>
                    <a:pt x="1007" y="7103"/>
                    <a:pt x="985" y="7081"/>
                    <a:pt x="976" y="7053"/>
                  </a:cubicBezTo>
                  <a:cubicBezTo>
                    <a:pt x="884" y="6864"/>
                    <a:pt x="1083" y="6358"/>
                    <a:pt x="1105" y="6125"/>
                  </a:cubicBezTo>
                  <a:cubicBezTo>
                    <a:pt x="1134" y="5860"/>
                    <a:pt x="1576" y="5099"/>
                    <a:pt x="1446" y="4862"/>
                  </a:cubicBezTo>
                  <a:cubicBezTo>
                    <a:pt x="1362" y="4708"/>
                    <a:pt x="1578" y="4575"/>
                    <a:pt x="1760" y="4575"/>
                  </a:cubicBezTo>
                  <a:cubicBezTo>
                    <a:pt x="1857" y="4575"/>
                    <a:pt x="1944" y="4612"/>
                    <a:pt x="1970" y="4704"/>
                  </a:cubicBezTo>
                  <a:cubicBezTo>
                    <a:pt x="2038" y="4953"/>
                    <a:pt x="2065" y="5082"/>
                    <a:pt x="2368" y="5082"/>
                  </a:cubicBezTo>
                  <a:cubicBezTo>
                    <a:pt x="2389" y="5082"/>
                    <a:pt x="2411" y="5081"/>
                    <a:pt x="2434" y="5080"/>
                  </a:cubicBezTo>
                  <a:cubicBezTo>
                    <a:pt x="2446" y="5079"/>
                    <a:pt x="2457" y="5079"/>
                    <a:pt x="2468" y="5079"/>
                  </a:cubicBezTo>
                  <a:cubicBezTo>
                    <a:pt x="2801" y="5079"/>
                    <a:pt x="2810" y="5351"/>
                    <a:pt x="3094" y="5427"/>
                  </a:cubicBezTo>
                  <a:cubicBezTo>
                    <a:pt x="3107" y="5434"/>
                    <a:pt x="3119" y="5440"/>
                    <a:pt x="3132" y="5449"/>
                  </a:cubicBezTo>
                  <a:lnTo>
                    <a:pt x="3138" y="5449"/>
                  </a:lnTo>
                  <a:cubicBezTo>
                    <a:pt x="3141" y="5443"/>
                    <a:pt x="3144" y="5434"/>
                    <a:pt x="3144" y="5427"/>
                  </a:cubicBezTo>
                  <a:cubicBezTo>
                    <a:pt x="3223" y="5219"/>
                    <a:pt x="3066" y="5219"/>
                    <a:pt x="3066" y="4954"/>
                  </a:cubicBezTo>
                  <a:cubicBezTo>
                    <a:pt x="3066" y="4689"/>
                    <a:pt x="2804" y="4689"/>
                    <a:pt x="3040" y="4398"/>
                  </a:cubicBezTo>
                  <a:cubicBezTo>
                    <a:pt x="3245" y="4150"/>
                    <a:pt x="3543" y="3961"/>
                    <a:pt x="3775" y="3961"/>
                  </a:cubicBezTo>
                  <a:cubicBezTo>
                    <a:pt x="3814" y="3961"/>
                    <a:pt x="3852" y="3967"/>
                    <a:pt x="3886" y="3978"/>
                  </a:cubicBezTo>
                  <a:cubicBezTo>
                    <a:pt x="3926" y="3992"/>
                    <a:pt x="3973" y="3997"/>
                    <a:pt x="4023" y="3997"/>
                  </a:cubicBezTo>
                  <a:cubicBezTo>
                    <a:pt x="4187" y="3997"/>
                    <a:pt x="4393" y="3943"/>
                    <a:pt x="4546" y="3943"/>
                  </a:cubicBezTo>
                  <a:cubicBezTo>
                    <a:pt x="4628" y="3943"/>
                    <a:pt x="4694" y="3958"/>
                    <a:pt x="4732" y="4004"/>
                  </a:cubicBezTo>
                  <a:cubicBezTo>
                    <a:pt x="4739" y="4010"/>
                    <a:pt x="4745" y="4019"/>
                    <a:pt x="4751" y="4026"/>
                  </a:cubicBezTo>
                  <a:cubicBezTo>
                    <a:pt x="4770" y="4041"/>
                    <a:pt x="4789" y="4057"/>
                    <a:pt x="4811" y="4070"/>
                  </a:cubicBezTo>
                  <a:cubicBezTo>
                    <a:pt x="5020" y="3836"/>
                    <a:pt x="4868" y="3640"/>
                    <a:pt x="4890" y="3369"/>
                  </a:cubicBezTo>
                  <a:cubicBezTo>
                    <a:pt x="4915" y="3053"/>
                    <a:pt x="4653" y="2760"/>
                    <a:pt x="4464" y="2709"/>
                  </a:cubicBezTo>
                  <a:cubicBezTo>
                    <a:pt x="4278" y="2656"/>
                    <a:pt x="4597" y="2075"/>
                    <a:pt x="4413" y="1967"/>
                  </a:cubicBezTo>
                  <a:cubicBezTo>
                    <a:pt x="4227" y="1863"/>
                    <a:pt x="4098" y="1677"/>
                    <a:pt x="3962" y="1519"/>
                  </a:cubicBezTo>
                  <a:cubicBezTo>
                    <a:pt x="3904" y="1450"/>
                    <a:pt x="3796" y="1421"/>
                    <a:pt x="3689" y="1421"/>
                  </a:cubicBezTo>
                  <a:cubicBezTo>
                    <a:pt x="3550" y="1421"/>
                    <a:pt x="3411" y="1470"/>
                    <a:pt x="3381" y="1544"/>
                  </a:cubicBezTo>
                  <a:cubicBezTo>
                    <a:pt x="3347" y="1634"/>
                    <a:pt x="3214" y="1700"/>
                    <a:pt x="3107" y="1700"/>
                  </a:cubicBezTo>
                  <a:cubicBezTo>
                    <a:pt x="3056" y="1700"/>
                    <a:pt x="3012" y="1685"/>
                    <a:pt x="2987" y="1652"/>
                  </a:cubicBezTo>
                  <a:cubicBezTo>
                    <a:pt x="2946" y="1598"/>
                    <a:pt x="2886" y="1565"/>
                    <a:pt x="2811" y="1565"/>
                  </a:cubicBezTo>
                  <a:cubicBezTo>
                    <a:pt x="2735" y="1565"/>
                    <a:pt x="2643" y="1598"/>
                    <a:pt x="2535" y="1677"/>
                  </a:cubicBezTo>
                  <a:cubicBezTo>
                    <a:pt x="2381" y="1794"/>
                    <a:pt x="2185" y="1978"/>
                    <a:pt x="2071" y="1978"/>
                  </a:cubicBezTo>
                  <a:cubicBezTo>
                    <a:pt x="2028" y="1978"/>
                    <a:pt x="1996" y="1953"/>
                    <a:pt x="1983" y="1889"/>
                  </a:cubicBezTo>
                  <a:cubicBezTo>
                    <a:pt x="1929" y="1652"/>
                    <a:pt x="2141" y="1677"/>
                    <a:pt x="2141" y="1412"/>
                  </a:cubicBezTo>
                  <a:cubicBezTo>
                    <a:pt x="2141" y="1147"/>
                    <a:pt x="2270" y="1017"/>
                    <a:pt x="2191" y="752"/>
                  </a:cubicBezTo>
                  <a:cubicBezTo>
                    <a:pt x="2163" y="658"/>
                    <a:pt x="2111" y="634"/>
                    <a:pt x="2053" y="634"/>
                  </a:cubicBezTo>
                  <a:cubicBezTo>
                    <a:pt x="1992" y="634"/>
                    <a:pt x="1925" y="659"/>
                    <a:pt x="1868" y="659"/>
                  </a:cubicBezTo>
                  <a:cubicBezTo>
                    <a:pt x="1826" y="659"/>
                    <a:pt x="1790" y="645"/>
                    <a:pt x="1768" y="594"/>
                  </a:cubicBezTo>
                  <a:cubicBezTo>
                    <a:pt x="1689" y="411"/>
                    <a:pt x="1768" y="200"/>
                    <a:pt x="1714" y="121"/>
                  </a:cubicBezTo>
                  <a:cubicBezTo>
                    <a:pt x="1680" y="77"/>
                    <a:pt x="1639" y="36"/>
                    <a:pt x="159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6701293" y="5895166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6726600" y="5902876"/>
              <a:ext cx="25803" cy="10420"/>
            </a:xfrm>
            <a:custGeom>
              <a:rect b="b" l="l" r="r" t="t"/>
              <a:pathLst>
                <a:path extrusionOk="0" h="273" w="676">
                  <a:moveTo>
                    <a:pt x="676" y="1"/>
                  </a:moveTo>
                  <a:lnTo>
                    <a:pt x="676" y="1"/>
                  </a:lnTo>
                  <a:cubicBezTo>
                    <a:pt x="630" y="16"/>
                    <a:pt x="598" y="36"/>
                    <a:pt x="576" y="58"/>
                  </a:cubicBezTo>
                  <a:lnTo>
                    <a:pt x="576" y="58"/>
                  </a:lnTo>
                  <a:cubicBezTo>
                    <a:pt x="598" y="36"/>
                    <a:pt x="630" y="16"/>
                    <a:pt x="676" y="1"/>
                  </a:cubicBezTo>
                  <a:close/>
                  <a:moveTo>
                    <a:pt x="576" y="58"/>
                  </a:moveTo>
                  <a:cubicBezTo>
                    <a:pt x="507" y="127"/>
                    <a:pt x="525" y="218"/>
                    <a:pt x="500" y="243"/>
                  </a:cubicBezTo>
                  <a:lnTo>
                    <a:pt x="500" y="243"/>
                  </a:lnTo>
                  <a:cubicBezTo>
                    <a:pt x="527" y="217"/>
                    <a:pt x="507" y="127"/>
                    <a:pt x="576" y="58"/>
                  </a:cubicBezTo>
                  <a:close/>
                  <a:moveTo>
                    <a:pt x="500" y="243"/>
                  </a:moveTo>
                  <a:cubicBezTo>
                    <a:pt x="496" y="247"/>
                    <a:pt x="492" y="249"/>
                    <a:pt x="487" y="250"/>
                  </a:cubicBezTo>
                  <a:cubicBezTo>
                    <a:pt x="492" y="249"/>
                    <a:pt x="496" y="247"/>
                    <a:pt x="500" y="243"/>
                  </a:cubicBezTo>
                  <a:close/>
                  <a:moveTo>
                    <a:pt x="1" y="203"/>
                  </a:moveTo>
                  <a:cubicBezTo>
                    <a:pt x="12" y="257"/>
                    <a:pt x="118" y="273"/>
                    <a:pt x="229" y="273"/>
                  </a:cubicBezTo>
                  <a:cubicBezTo>
                    <a:pt x="229" y="273"/>
                    <a:pt x="230" y="273"/>
                    <a:pt x="230" y="273"/>
                  </a:cubicBezTo>
                  <a:lnTo>
                    <a:pt x="230" y="273"/>
                  </a:lnTo>
                  <a:cubicBezTo>
                    <a:pt x="230" y="273"/>
                    <a:pt x="230" y="273"/>
                    <a:pt x="230" y="273"/>
                  </a:cubicBezTo>
                  <a:cubicBezTo>
                    <a:pt x="338" y="273"/>
                    <a:pt x="450" y="258"/>
                    <a:pt x="487" y="250"/>
                  </a:cubicBezTo>
                  <a:lnTo>
                    <a:pt x="487" y="250"/>
                  </a:lnTo>
                  <a:cubicBezTo>
                    <a:pt x="451" y="258"/>
                    <a:pt x="338" y="272"/>
                    <a:pt x="230" y="273"/>
                  </a:cubicBezTo>
                  <a:lnTo>
                    <a:pt x="230" y="273"/>
                  </a:lnTo>
                  <a:cubicBezTo>
                    <a:pt x="119" y="272"/>
                    <a:pt x="14" y="257"/>
                    <a:pt x="1" y="20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6701178" y="5894937"/>
              <a:ext cx="25116" cy="12329"/>
            </a:xfrm>
            <a:custGeom>
              <a:rect b="b" l="l" r="r" t="t"/>
              <a:pathLst>
                <a:path extrusionOk="0" h="323" w="658">
                  <a:moveTo>
                    <a:pt x="361" y="32"/>
                  </a:moveTo>
                  <a:cubicBezTo>
                    <a:pt x="512" y="54"/>
                    <a:pt x="632" y="171"/>
                    <a:pt x="657" y="322"/>
                  </a:cubicBezTo>
                  <a:cubicBezTo>
                    <a:pt x="632" y="171"/>
                    <a:pt x="512" y="54"/>
                    <a:pt x="361" y="32"/>
                  </a:cubicBezTo>
                  <a:cubicBezTo>
                    <a:pt x="244" y="10"/>
                    <a:pt x="124" y="0"/>
                    <a:pt x="1" y="7"/>
                  </a:cubicBezTo>
                  <a:lnTo>
                    <a:pt x="1" y="7"/>
                  </a:lnTo>
                  <a:cubicBezTo>
                    <a:pt x="124" y="0"/>
                    <a:pt x="244" y="10"/>
                    <a:pt x="361" y="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6826034" y="5708168"/>
              <a:ext cx="878" cy="992"/>
            </a:xfrm>
            <a:custGeom>
              <a:rect b="b" l="l" r="r" t="t"/>
              <a:pathLst>
                <a:path extrusionOk="0" h="26" w="23">
                  <a:moveTo>
                    <a:pt x="0" y="0"/>
                  </a:moveTo>
                  <a:cubicBezTo>
                    <a:pt x="6" y="10"/>
                    <a:pt x="16" y="16"/>
                    <a:pt x="22" y="26"/>
                  </a:cubicBezTo>
                  <a:cubicBezTo>
                    <a:pt x="16" y="16"/>
                    <a:pt x="10" y="1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529114" y="4247648"/>
              <a:ext cx="3054" cy="1374"/>
            </a:xfrm>
            <a:custGeom>
              <a:rect b="b" l="l" r="r" t="t"/>
              <a:pathLst>
                <a:path extrusionOk="0" h="36" w="80">
                  <a:moveTo>
                    <a:pt x="1" y="35"/>
                  </a:moveTo>
                  <a:cubicBezTo>
                    <a:pt x="26" y="26"/>
                    <a:pt x="51" y="13"/>
                    <a:pt x="80" y="1"/>
                  </a:cubicBezTo>
                  <a:cubicBezTo>
                    <a:pt x="51" y="13"/>
                    <a:pt x="26" y="26"/>
                    <a:pt x="1" y="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2531962" y="5164123"/>
              <a:ext cx="11871" cy="23894"/>
            </a:xfrm>
            <a:custGeom>
              <a:rect b="b" l="l" r="r" t="t"/>
              <a:pathLst>
                <a:path extrusionOk="0" h="626" w="311">
                  <a:moveTo>
                    <a:pt x="133" y="1"/>
                  </a:moveTo>
                  <a:cubicBezTo>
                    <a:pt x="64" y="26"/>
                    <a:pt x="1" y="137"/>
                    <a:pt x="67" y="250"/>
                  </a:cubicBezTo>
                  <a:cubicBezTo>
                    <a:pt x="146" y="389"/>
                    <a:pt x="307" y="547"/>
                    <a:pt x="140" y="626"/>
                  </a:cubicBezTo>
                  <a:cubicBezTo>
                    <a:pt x="310" y="547"/>
                    <a:pt x="149" y="389"/>
                    <a:pt x="70" y="250"/>
                  </a:cubicBezTo>
                  <a:cubicBezTo>
                    <a:pt x="4" y="137"/>
                    <a:pt x="64" y="26"/>
                    <a:pt x="13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2557040" y="5059193"/>
              <a:ext cx="18474" cy="56644"/>
            </a:xfrm>
            <a:custGeom>
              <a:rect b="b" l="l" r="r" t="t"/>
              <a:pathLst>
                <a:path extrusionOk="0" h="1484" w="484">
                  <a:moveTo>
                    <a:pt x="285" y="0"/>
                  </a:moveTo>
                  <a:cubicBezTo>
                    <a:pt x="221" y="32"/>
                    <a:pt x="240" y="275"/>
                    <a:pt x="345" y="306"/>
                  </a:cubicBezTo>
                  <a:cubicBezTo>
                    <a:pt x="244" y="275"/>
                    <a:pt x="225" y="38"/>
                    <a:pt x="285" y="0"/>
                  </a:cubicBezTo>
                  <a:close/>
                  <a:moveTo>
                    <a:pt x="345" y="306"/>
                  </a:moveTo>
                  <a:lnTo>
                    <a:pt x="345" y="306"/>
                  </a:lnTo>
                  <a:cubicBezTo>
                    <a:pt x="480" y="347"/>
                    <a:pt x="455" y="704"/>
                    <a:pt x="247" y="1118"/>
                  </a:cubicBezTo>
                  <a:cubicBezTo>
                    <a:pt x="207" y="1197"/>
                    <a:pt x="171" y="1265"/>
                    <a:pt x="137" y="1319"/>
                  </a:cubicBezTo>
                  <a:lnTo>
                    <a:pt x="137" y="1319"/>
                  </a:lnTo>
                  <a:cubicBezTo>
                    <a:pt x="172" y="1265"/>
                    <a:pt x="209" y="1197"/>
                    <a:pt x="250" y="1118"/>
                  </a:cubicBezTo>
                  <a:cubicBezTo>
                    <a:pt x="455" y="704"/>
                    <a:pt x="483" y="347"/>
                    <a:pt x="345" y="306"/>
                  </a:cubicBezTo>
                  <a:close/>
                  <a:moveTo>
                    <a:pt x="137" y="1319"/>
                  </a:moveTo>
                  <a:lnTo>
                    <a:pt x="137" y="1319"/>
                  </a:lnTo>
                  <a:cubicBezTo>
                    <a:pt x="78" y="1414"/>
                    <a:pt x="30" y="1470"/>
                    <a:pt x="0" y="1484"/>
                  </a:cubicBezTo>
                  <a:cubicBezTo>
                    <a:pt x="32" y="1470"/>
                    <a:pt x="80" y="1414"/>
                    <a:pt x="137" y="13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2540779" y="5053505"/>
              <a:ext cx="7023" cy="34506"/>
            </a:xfrm>
            <a:custGeom>
              <a:rect b="b" l="l" r="r" t="t"/>
              <a:pathLst>
                <a:path extrusionOk="0" h="904" w="184">
                  <a:moveTo>
                    <a:pt x="183" y="1"/>
                  </a:moveTo>
                  <a:cubicBezTo>
                    <a:pt x="139" y="20"/>
                    <a:pt x="101" y="55"/>
                    <a:pt x="82" y="99"/>
                  </a:cubicBezTo>
                  <a:cubicBezTo>
                    <a:pt x="16" y="244"/>
                    <a:pt x="117" y="841"/>
                    <a:pt x="0" y="904"/>
                  </a:cubicBezTo>
                  <a:cubicBezTo>
                    <a:pt x="120" y="847"/>
                    <a:pt x="19" y="244"/>
                    <a:pt x="86" y="99"/>
                  </a:cubicBezTo>
                  <a:cubicBezTo>
                    <a:pt x="104" y="55"/>
                    <a:pt x="139" y="20"/>
                    <a:pt x="18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2527152" y="5090760"/>
              <a:ext cx="30803" cy="53438"/>
            </a:xfrm>
            <a:custGeom>
              <a:rect b="b" l="l" r="r" t="t"/>
              <a:pathLst>
                <a:path extrusionOk="0" h="1400" w="807">
                  <a:moveTo>
                    <a:pt x="114" y="0"/>
                  </a:moveTo>
                  <a:lnTo>
                    <a:pt x="114" y="0"/>
                  </a:lnTo>
                  <a:cubicBezTo>
                    <a:pt x="38" y="35"/>
                    <a:pt x="1" y="86"/>
                    <a:pt x="98" y="152"/>
                  </a:cubicBezTo>
                  <a:cubicBezTo>
                    <a:pt x="4" y="86"/>
                    <a:pt x="38" y="38"/>
                    <a:pt x="114" y="0"/>
                  </a:cubicBezTo>
                  <a:close/>
                  <a:moveTo>
                    <a:pt x="490" y="682"/>
                  </a:moveTo>
                  <a:cubicBezTo>
                    <a:pt x="411" y="760"/>
                    <a:pt x="352" y="832"/>
                    <a:pt x="352" y="885"/>
                  </a:cubicBezTo>
                  <a:lnTo>
                    <a:pt x="352" y="885"/>
                  </a:lnTo>
                  <a:cubicBezTo>
                    <a:pt x="352" y="832"/>
                    <a:pt x="411" y="760"/>
                    <a:pt x="490" y="682"/>
                  </a:cubicBezTo>
                  <a:close/>
                  <a:moveTo>
                    <a:pt x="352" y="885"/>
                  </a:moveTo>
                  <a:lnTo>
                    <a:pt x="352" y="885"/>
                  </a:lnTo>
                  <a:cubicBezTo>
                    <a:pt x="352" y="932"/>
                    <a:pt x="396" y="966"/>
                    <a:pt x="509" y="979"/>
                  </a:cubicBezTo>
                  <a:cubicBezTo>
                    <a:pt x="681" y="997"/>
                    <a:pt x="807" y="1162"/>
                    <a:pt x="807" y="1284"/>
                  </a:cubicBezTo>
                  <a:lnTo>
                    <a:pt x="807" y="1284"/>
                  </a:lnTo>
                  <a:cubicBezTo>
                    <a:pt x="807" y="1162"/>
                    <a:pt x="681" y="996"/>
                    <a:pt x="509" y="976"/>
                  </a:cubicBezTo>
                  <a:cubicBezTo>
                    <a:pt x="396" y="964"/>
                    <a:pt x="352" y="932"/>
                    <a:pt x="352" y="885"/>
                  </a:cubicBezTo>
                  <a:close/>
                  <a:moveTo>
                    <a:pt x="807" y="1284"/>
                  </a:moveTo>
                  <a:lnTo>
                    <a:pt x="807" y="1284"/>
                  </a:lnTo>
                  <a:cubicBezTo>
                    <a:pt x="807" y="1335"/>
                    <a:pt x="785" y="1378"/>
                    <a:pt x="735" y="1400"/>
                  </a:cubicBezTo>
                  <a:lnTo>
                    <a:pt x="735" y="1400"/>
                  </a:lnTo>
                  <a:cubicBezTo>
                    <a:pt x="785" y="1378"/>
                    <a:pt x="807" y="1335"/>
                    <a:pt x="807" y="128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2548489" y="5144733"/>
              <a:ext cx="23207" cy="22826"/>
            </a:xfrm>
            <a:custGeom>
              <a:rect b="b" l="l" r="r" t="t"/>
              <a:pathLst>
                <a:path extrusionOk="0" h="598" w="608">
                  <a:moveTo>
                    <a:pt x="139" y="1"/>
                  </a:moveTo>
                  <a:cubicBezTo>
                    <a:pt x="0" y="73"/>
                    <a:pt x="76" y="180"/>
                    <a:pt x="363" y="196"/>
                  </a:cubicBezTo>
                  <a:cubicBezTo>
                    <a:pt x="604" y="206"/>
                    <a:pt x="448" y="377"/>
                    <a:pt x="307" y="493"/>
                  </a:cubicBezTo>
                  <a:lnTo>
                    <a:pt x="307" y="493"/>
                  </a:lnTo>
                  <a:cubicBezTo>
                    <a:pt x="450" y="376"/>
                    <a:pt x="607" y="206"/>
                    <a:pt x="363" y="193"/>
                  </a:cubicBezTo>
                  <a:cubicBezTo>
                    <a:pt x="79" y="180"/>
                    <a:pt x="3" y="73"/>
                    <a:pt x="139" y="1"/>
                  </a:cubicBezTo>
                  <a:close/>
                  <a:moveTo>
                    <a:pt x="307" y="493"/>
                  </a:moveTo>
                  <a:cubicBezTo>
                    <a:pt x="273" y="521"/>
                    <a:pt x="239" y="547"/>
                    <a:pt x="212" y="566"/>
                  </a:cubicBezTo>
                  <a:cubicBezTo>
                    <a:pt x="239" y="547"/>
                    <a:pt x="272" y="522"/>
                    <a:pt x="307" y="493"/>
                  </a:cubicBezTo>
                  <a:close/>
                  <a:moveTo>
                    <a:pt x="212" y="566"/>
                  </a:moveTo>
                  <a:lnTo>
                    <a:pt x="212" y="566"/>
                  </a:lnTo>
                  <a:cubicBezTo>
                    <a:pt x="193" y="578"/>
                    <a:pt x="174" y="588"/>
                    <a:pt x="158" y="597"/>
                  </a:cubicBezTo>
                  <a:cubicBezTo>
                    <a:pt x="177" y="588"/>
                    <a:pt x="196" y="578"/>
                    <a:pt x="212" y="5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2504021" y="5206684"/>
              <a:ext cx="3283" cy="4619"/>
            </a:xfrm>
            <a:custGeom>
              <a:rect b="b" l="l" r="r" t="t"/>
              <a:pathLst>
                <a:path extrusionOk="0" h="121" w="86">
                  <a:moveTo>
                    <a:pt x="86" y="0"/>
                  </a:moveTo>
                  <a:lnTo>
                    <a:pt x="86" y="0"/>
                  </a:lnTo>
                  <a:cubicBezTo>
                    <a:pt x="83" y="54"/>
                    <a:pt x="48" y="101"/>
                    <a:pt x="1" y="120"/>
                  </a:cubicBezTo>
                  <a:cubicBezTo>
                    <a:pt x="51" y="101"/>
                    <a:pt x="83" y="54"/>
                    <a:pt x="8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2587996" y="5025564"/>
              <a:ext cx="16489" cy="34391"/>
            </a:xfrm>
            <a:custGeom>
              <a:rect b="b" l="l" r="r" t="t"/>
              <a:pathLst>
                <a:path extrusionOk="0" h="901" w="432">
                  <a:moveTo>
                    <a:pt x="341" y="1"/>
                  </a:moveTo>
                  <a:cubicBezTo>
                    <a:pt x="272" y="35"/>
                    <a:pt x="253" y="83"/>
                    <a:pt x="329" y="130"/>
                  </a:cubicBezTo>
                  <a:cubicBezTo>
                    <a:pt x="428" y="194"/>
                    <a:pt x="357" y="397"/>
                    <a:pt x="232" y="600"/>
                  </a:cubicBezTo>
                  <a:lnTo>
                    <a:pt x="232" y="600"/>
                  </a:lnTo>
                  <a:cubicBezTo>
                    <a:pt x="359" y="397"/>
                    <a:pt x="431" y="194"/>
                    <a:pt x="332" y="130"/>
                  </a:cubicBezTo>
                  <a:cubicBezTo>
                    <a:pt x="257" y="83"/>
                    <a:pt x="272" y="35"/>
                    <a:pt x="341" y="1"/>
                  </a:cubicBezTo>
                  <a:close/>
                  <a:moveTo>
                    <a:pt x="232" y="600"/>
                  </a:moveTo>
                  <a:lnTo>
                    <a:pt x="232" y="600"/>
                  </a:lnTo>
                  <a:cubicBezTo>
                    <a:pt x="164" y="707"/>
                    <a:pt x="82" y="814"/>
                    <a:pt x="1" y="900"/>
                  </a:cubicBezTo>
                  <a:cubicBezTo>
                    <a:pt x="82" y="815"/>
                    <a:pt x="165" y="707"/>
                    <a:pt x="232" y="60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2424359" y="5239434"/>
              <a:ext cx="34887" cy="200660"/>
            </a:xfrm>
            <a:custGeom>
              <a:rect b="b" l="l" r="r" t="t"/>
              <a:pathLst>
                <a:path extrusionOk="0" h="5257" w="914">
                  <a:moveTo>
                    <a:pt x="878" y="1"/>
                  </a:moveTo>
                  <a:lnTo>
                    <a:pt x="878" y="1"/>
                  </a:lnTo>
                  <a:cubicBezTo>
                    <a:pt x="828" y="26"/>
                    <a:pt x="784" y="54"/>
                    <a:pt x="743" y="89"/>
                  </a:cubicBezTo>
                  <a:cubicBezTo>
                    <a:pt x="512" y="294"/>
                    <a:pt x="29" y="967"/>
                    <a:pt x="17" y="1380"/>
                  </a:cubicBezTo>
                  <a:cubicBezTo>
                    <a:pt x="32" y="967"/>
                    <a:pt x="512" y="294"/>
                    <a:pt x="746" y="89"/>
                  </a:cubicBezTo>
                  <a:cubicBezTo>
                    <a:pt x="784" y="54"/>
                    <a:pt x="831" y="26"/>
                    <a:pt x="878" y="1"/>
                  </a:cubicBezTo>
                  <a:close/>
                  <a:moveTo>
                    <a:pt x="17" y="1380"/>
                  </a:moveTo>
                  <a:cubicBezTo>
                    <a:pt x="1" y="1791"/>
                    <a:pt x="140" y="2299"/>
                    <a:pt x="361" y="2589"/>
                  </a:cubicBezTo>
                  <a:cubicBezTo>
                    <a:pt x="143" y="2299"/>
                    <a:pt x="4" y="1791"/>
                    <a:pt x="17" y="1380"/>
                  </a:cubicBezTo>
                  <a:close/>
                  <a:moveTo>
                    <a:pt x="361" y="2590"/>
                  </a:moveTo>
                  <a:cubicBezTo>
                    <a:pt x="428" y="2679"/>
                    <a:pt x="454" y="2745"/>
                    <a:pt x="463" y="2802"/>
                  </a:cubicBezTo>
                  <a:lnTo>
                    <a:pt x="463" y="2802"/>
                  </a:lnTo>
                  <a:cubicBezTo>
                    <a:pt x="454" y="2745"/>
                    <a:pt x="429" y="2679"/>
                    <a:pt x="361" y="2590"/>
                  </a:cubicBezTo>
                  <a:close/>
                  <a:moveTo>
                    <a:pt x="463" y="2802"/>
                  </a:moveTo>
                  <a:cubicBezTo>
                    <a:pt x="481" y="2929"/>
                    <a:pt x="416" y="3008"/>
                    <a:pt x="538" y="3180"/>
                  </a:cubicBezTo>
                  <a:cubicBezTo>
                    <a:pt x="717" y="3429"/>
                    <a:pt x="910" y="4212"/>
                    <a:pt x="882" y="4430"/>
                  </a:cubicBezTo>
                  <a:cubicBezTo>
                    <a:pt x="913" y="4209"/>
                    <a:pt x="717" y="3426"/>
                    <a:pt x="541" y="3180"/>
                  </a:cubicBezTo>
                  <a:cubicBezTo>
                    <a:pt x="416" y="3010"/>
                    <a:pt x="482" y="2930"/>
                    <a:pt x="463" y="2802"/>
                  </a:cubicBezTo>
                  <a:close/>
                  <a:moveTo>
                    <a:pt x="882" y="4430"/>
                  </a:moveTo>
                  <a:lnTo>
                    <a:pt x="882" y="4430"/>
                  </a:lnTo>
                  <a:cubicBezTo>
                    <a:pt x="864" y="4565"/>
                    <a:pt x="773" y="4723"/>
                    <a:pt x="700" y="4879"/>
                  </a:cubicBezTo>
                  <a:lnTo>
                    <a:pt x="700" y="4879"/>
                  </a:lnTo>
                  <a:cubicBezTo>
                    <a:pt x="774" y="4724"/>
                    <a:pt x="864" y="4566"/>
                    <a:pt x="882" y="4430"/>
                  </a:cubicBezTo>
                  <a:close/>
                  <a:moveTo>
                    <a:pt x="700" y="4879"/>
                  </a:moveTo>
                  <a:cubicBezTo>
                    <a:pt x="655" y="4975"/>
                    <a:pt x="616" y="5070"/>
                    <a:pt x="604" y="5159"/>
                  </a:cubicBezTo>
                  <a:cubicBezTo>
                    <a:pt x="604" y="5187"/>
                    <a:pt x="592" y="5214"/>
                    <a:pt x="571" y="5234"/>
                  </a:cubicBezTo>
                  <a:lnTo>
                    <a:pt x="571" y="5234"/>
                  </a:lnTo>
                  <a:cubicBezTo>
                    <a:pt x="592" y="5214"/>
                    <a:pt x="605" y="5186"/>
                    <a:pt x="607" y="5156"/>
                  </a:cubicBezTo>
                  <a:cubicBezTo>
                    <a:pt x="618" y="5068"/>
                    <a:pt x="656" y="4974"/>
                    <a:pt x="700" y="4879"/>
                  </a:cubicBezTo>
                  <a:close/>
                  <a:moveTo>
                    <a:pt x="571" y="5234"/>
                  </a:moveTo>
                  <a:lnTo>
                    <a:pt x="571" y="5234"/>
                  </a:lnTo>
                  <a:cubicBezTo>
                    <a:pt x="563" y="5243"/>
                    <a:pt x="553" y="5250"/>
                    <a:pt x="542" y="5256"/>
                  </a:cubicBezTo>
                  <a:lnTo>
                    <a:pt x="542" y="5256"/>
                  </a:lnTo>
                  <a:cubicBezTo>
                    <a:pt x="553" y="5250"/>
                    <a:pt x="563" y="5243"/>
                    <a:pt x="571" y="52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2469667" y="5213058"/>
              <a:ext cx="19314" cy="22673"/>
            </a:xfrm>
            <a:custGeom>
              <a:rect b="b" l="l" r="r" t="t"/>
              <a:pathLst>
                <a:path extrusionOk="0" h="594" w="506">
                  <a:moveTo>
                    <a:pt x="505" y="0"/>
                  </a:moveTo>
                  <a:cubicBezTo>
                    <a:pt x="346" y="76"/>
                    <a:pt x="152" y="287"/>
                    <a:pt x="105" y="464"/>
                  </a:cubicBezTo>
                  <a:cubicBezTo>
                    <a:pt x="96" y="521"/>
                    <a:pt x="55" y="569"/>
                    <a:pt x="1" y="594"/>
                  </a:cubicBezTo>
                  <a:cubicBezTo>
                    <a:pt x="58" y="569"/>
                    <a:pt x="96" y="521"/>
                    <a:pt x="108" y="464"/>
                  </a:cubicBezTo>
                  <a:cubicBezTo>
                    <a:pt x="152" y="287"/>
                    <a:pt x="346" y="76"/>
                    <a:pt x="50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2343628" y="5309591"/>
              <a:ext cx="16184" cy="12176"/>
            </a:xfrm>
            <a:custGeom>
              <a:rect b="b" l="l" r="r" t="t"/>
              <a:pathLst>
                <a:path extrusionOk="0" h="319" w="424">
                  <a:moveTo>
                    <a:pt x="424" y="0"/>
                  </a:moveTo>
                  <a:cubicBezTo>
                    <a:pt x="326" y="44"/>
                    <a:pt x="222" y="148"/>
                    <a:pt x="111" y="243"/>
                  </a:cubicBezTo>
                  <a:cubicBezTo>
                    <a:pt x="101" y="253"/>
                    <a:pt x="90" y="263"/>
                    <a:pt x="78" y="272"/>
                  </a:cubicBezTo>
                  <a:lnTo>
                    <a:pt x="78" y="272"/>
                  </a:lnTo>
                  <a:cubicBezTo>
                    <a:pt x="91" y="263"/>
                    <a:pt x="103" y="254"/>
                    <a:pt x="115" y="243"/>
                  </a:cubicBezTo>
                  <a:cubicBezTo>
                    <a:pt x="225" y="148"/>
                    <a:pt x="326" y="44"/>
                    <a:pt x="424" y="0"/>
                  </a:cubicBezTo>
                  <a:close/>
                  <a:moveTo>
                    <a:pt x="78" y="272"/>
                  </a:moveTo>
                  <a:cubicBezTo>
                    <a:pt x="54" y="289"/>
                    <a:pt x="28" y="304"/>
                    <a:pt x="1" y="319"/>
                  </a:cubicBezTo>
                  <a:cubicBezTo>
                    <a:pt x="28" y="306"/>
                    <a:pt x="55" y="290"/>
                    <a:pt x="78" y="27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2264730" y="5294972"/>
              <a:ext cx="7138" cy="7405"/>
            </a:xfrm>
            <a:custGeom>
              <a:rect b="b" l="l" r="r" t="t"/>
              <a:pathLst>
                <a:path extrusionOk="0" h="194" w="187">
                  <a:moveTo>
                    <a:pt x="186" y="1"/>
                  </a:moveTo>
                  <a:cubicBezTo>
                    <a:pt x="152" y="17"/>
                    <a:pt x="123" y="42"/>
                    <a:pt x="104" y="77"/>
                  </a:cubicBezTo>
                  <a:cubicBezTo>
                    <a:pt x="60" y="146"/>
                    <a:pt x="32" y="181"/>
                    <a:pt x="0" y="194"/>
                  </a:cubicBezTo>
                  <a:cubicBezTo>
                    <a:pt x="35" y="181"/>
                    <a:pt x="60" y="149"/>
                    <a:pt x="108" y="77"/>
                  </a:cubicBezTo>
                  <a:cubicBezTo>
                    <a:pt x="127" y="45"/>
                    <a:pt x="155" y="17"/>
                    <a:pt x="18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2217589" y="5321272"/>
              <a:ext cx="3550" cy="8817"/>
            </a:xfrm>
            <a:custGeom>
              <a:rect b="b" l="l" r="r" t="t"/>
              <a:pathLst>
                <a:path extrusionOk="0" h="231" w="93">
                  <a:moveTo>
                    <a:pt x="93" y="0"/>
                  </a:moveTo>
                  <a:cubicBezTo>
                    <a:pt x="83" y="6"/>
                    <a:pt x="80" y="16"/>
                    <a:pt x="77" y="32"/>
                  </a:cubicBezTo>
                  <a:cubicBezTo>
                    <a:pt x="74" y="77"/>
                    <a:pt x="72" y="115"/>
                    <a:pt x="65" y="146"/>
                  </a:cubicBezTo>
                  <a:lnTo>
                    <a:pt x="65" y="146"/>
                  </a:lnTo>
                  <a:cubicBezTo>
                    <a:pt x="73" y="115"/>
                    <a:pt x="76" y="77"/>
                    <a:pt x="80" y="32"/>
                  </a:cubicBezTo>
                  <a:cubicBezTo>
                    <a:pt x="80" y="19"/>
                    <a:pt x="83" y="10"/>
                    <a:pt x="93" y="0"/>
                  </a:cubicBezTo>
                  <a:close/>
                  <a:moveTo>
                    <a:pt x="65" y="146"/>
                  </a:moveTo>
                  <a:cubicBezTo>
                    <a:pt x="55" y="185"/>
                    <a:pt x="38" y="213"/>
                    <a:pt x="1" y="231"/>
                  </a:cubicBezTo>
                  <a:cubicBezTo>
                    <a:pt x="38" y="214"/>
                    <a:pt x="56" y="186"/>
                    <a:pt x="65" y="14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2228926" y="5304515"/>
              <a:ext cx="19696" cy="32444"/>
            </a:xfrm>
            <a:custGeom>
              <a:rect b="b" l="l" r="r" t="t"/>
              <a:pathLst>
                <a:path extrusionOk="0" h="850" w="516">
                  <a:moveTo>
                    <a:pt x="171" y="0"/>
                  </a:moveTo>
                  <a:cubicBezTo>
                    <a:pt x="85" y="37"/>
                    <a:pt x="29" y="83"/>
                    <a:pt x="29" y="130"/>
                  </a:cubicBezTo>
                  <a:lnTo>
                    <a:pt x="29" y="130"/>
                  </a:lnTo>
                  <a:cubicBezTo>
                    <a:pt x="29" y="84"/>
                    <a:pt x="86" y="39"/>
                    <a:pt x="171" y="0"/>
                  </a:cubicBezTo>
                  <a:close/>
                  <a:moveTo>
                    <a:pt x="29" y="130"/>
                  </a:moveTo>
                  <a:lnTo>
                    <a:pt x="29" y="130"/>
                  </a:lnTo>
                  <a:cubicBezTo>
                    <a:pt x="29" y="153"/>
                    <a:pt x="42" y="175"/>
                    <a:pt x="70" y="196"/>
                  </a:cubicBezTo>
                  <a:cubicBezTo>
                    <a:pt x="42" y="175"/>
                    <a:pt x="29" y="153"/>
                    <a:pt x="29" y="130"/>
                  </a:cubicBezTo>
                  <a:close/>
                  <a:moveTo>
                    <a:pt x="70" y="196"/>
                  </a:moveTo>
                  <a:cubicBezTo>
                    <a:pt x="231" y="319"/>
                    <a:pt x="1" y="389"/>
                    <a:pt x="193" y="540"/>
                  </a:cubicBezTo>
                  <a:cubicBezTo>
                    <a:pt x="1" y="389"/>
                    <a:pt x="234" y="319"/>
                    <a:pt x="70" y="196"/>
                  </a:cubicBezTo>
                  <a:close/>
                  <a:moveTo>
                    <a:pt x="193" y="540"/>
                  </a:moveTo>
                  <a:cubicBezTo>
                    <a:pt x="348" y="663"/>
                    <a:pt x="512" y="812"/>
                    <a:pt x="430" y="849"/>
                  </a:cubicBezTo>
                  <a:cubicBezTo>
                    <a:pt x="515" y="815"/>
                    <a:pt x="351" y="663"/>
                    <a:pt x="193" y="5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2750908" y="4898800"/>
              <a:ext cx="20879" cy="15573"/>
            </a:xfrm>
            <a:custGeom>
              <a:rect b="b" l="l" r="r" t="t"/>
              <a:pathLst>
                <a:path extrusionOk="0" h="408" w="547">
                  <a:moveTo>
                    <a:pt x="547" y="1"/>
                  </a:moveTo>
                  <a:cubicBezTo>
                    <a:pt x="386" y="102"/>
                    <a:pt x="231" y="218"/>
                    <a:pt x="86" y="348"/>
                  </a:cubicBezTo>
                  <a:cubicBezTo>
                    <a:pt x="228" y="222"/>
                    <a:pt x="383" y="105"/>
                    <a:pt x="547" y="1"/>
                  </a:cubicBezTo>
                  <a:close/>
                  <a:moveTo>
                    <a:pt x="86" y="348"/>
                  </a:moveTo>
                  <a:lnTo>
                    <a:pt x="86" y="348"/>
                  </a:lnTo>
                  <a:cubicBezTo>
                    <a:pt x="61" y="370"/>
                    <a:pt x="32" y="389"/>
                    <a:pt x="1" y="408"/>
                  </a:cubicBezTo>
                  <a:cubicBezTo>
                    <a:pt x="32" y="392"/>
                    <a:pt x="61" y="370"/>
                    <a:pt x="86" y="3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454796" y="4592748"/>
              <a:ext cx="27139" cy="7252"/>
            </a:xfrm>
            <a:custGeom>
              <a:rect b="b" l="l" r="r" t="t"/>
              <a:pathLst>
                <a:path extrusionOk="0" h="190" w="711">
                  <a:moveTo>
                    <a:pt x="442" y="1"/>
                  </a:moveTo>
                  <a:cubicBezTo>
                    <a:pt x="313" y="1"/>
                    <a:pt x="146" y="56"/>
                    <a:pt x="0" y="127"/>
                  </a:cubicBezTo>
                  <a:cubicBezTo>
                    <a:pt x="146" y="56"/>
                    <a:pt x="314" y="1"/>
                    <a:pt x="444" y="1"/>
                  </a:cubicBezTo>
                  <a:lnTo>
                    <a:pt x="444" y="1"/>
                  </a:lnTo>
                  <a:cubicBezTo>
                    <a:pt x="443" y="1"/>
                    <a:pt x="443" y="1"/>
                    <a:pt x="442" y="1"/>
                  </a:cubicBezTo>
                  <a:close/>
                  <a:moveTo>
                    <a:pt x="445" y="1"/>
                  </a:moveTo>
                  <a:cubicBezTo>
                    <a:pt x="445" y="1"/>
                    <a:pt x="444" y="1"/>
                    <a:pt x="444" y="1"/>
                  </a:cubicBezTo>
                  <a:lnTo>
                    <a:pt x="444" y="1"/>
                  </a:lnTo>
                  <a:cubicBezTo>
                    <a:pt x="482" y="1"/>
                    <a:pt x="516" y="6"/>
                    <a:pt x="546" y="16"/>
                  </a:cubicBezTo>
                  <a:cubicBezTo>
                    <a:pt x="707" y="76"/>
                    <a:pt x="666" y="143"/>
                    <a:pt x="562" y="190"/>
                  </a:cubicBezTo>
                  <a:cubicBezTo>
                    <a:pt x="669" y="143"/>
                    <a:pt x="710" y="76"/>
                    <a:pt x="549" y="16"/>
                  </a:cubicBezTo>
                  <a:cubicBezTo>
                    <a:pt x="519" y="6"/>
                    <a:pt x="484" y="1"/>
                    <a:pt x="4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393685" y="4404720"/>
              <a:ext cx="36071" cy="20459"/>
            </a:xfrm>
            <a:custGeom>
              <a:rect b="b" l="l" r="r" t="t"/>
              <a:pathLst>
                <a:path extrusionOk="0" h="536" w="945">
                  <a:moveTo>
                    <a:pt x="217" y="1"/>
                  </a:moveTo>
                  <a:cubicBezTo>
                    <a:pt x="151" y="1"/>
                    <a:pt x="72" y="21"/>
                    <a:pt x="1" y="53"/>
                  </a:cubicBezTo>
                  <a:cubicBezTo>
                    <a:pt x="71" y="21"/>
                    <a:pt x="148" y="2"/>
                    <a:pt x="213" y="2"/>
                  </a:cubicBezTo>
                  <a:cubicBezTo>
                    <a:pt x="292" y="2"/>
                    <a:pt x="352" y="30"/>
                    <a:pt x="360" y="97"/>
                  </a:cubicBezTo>
                  <a:cubicBezTo>
                    <a:pt x="368" y="154"/>
                    <a:pt x="392" y="174"/>
                    <a:pt x="425" y="174"/>
                  </a:cubicBezTo>
                  <a:cubicBezTo>
                    <a:pt x="426" y="174"/>
                    <a:pt x="426" y="174"/>
                    <a:pt x="427" y="174"/>
                  </a:cubicBezTo>
                  <a:lnTo>
                    <a:pt x="427" y="174"/>
                  </a:lnTo>
                  <a:cubicBezTo>
                    <a:pt x="427" y="174"/>
                    <a:pt x="428" y="174"/>
                    <a:pt x="428" y="174"/>
                  </a:cubicBezTo>
                  <a:cubicBezTo>
                    <a:pt x="499" y="174"/>
                    <a:pt x="613" y="88"/>
                    <a:pt x="711" y="88"/>
                  </a:cubicBezTo>
                  <a:lnTo>
                    <a:pt x="711" y="88"/>
                  </a:lnTo>
                  <a:cubicBezTo>
                    <a:pt x="744" y="88"/>
                    <a:pt x="775" y="97"/>
                    <a:pt x="802" y="122"/>
                  </a:cubicBezTo>
                  <a:cubicBezTo>
                    <a:pt x="775" y="97"/>
                    <a:pt x="744" y="88"/>
                    <a:pt x="712" y="88"/>
                  </a:cubicBezTo>
                  <a:cubicBezTo>
                    <a:pt x="712" y="88"/>
                    <a:pt x="711" y="88"/>
                    <a:pt x="711" y="88"/>
                  </a:cubicBezTo>
                  <a:lnTo>
                    <a:pt x="711" y="88"/>
                  </a:lnTo>
                  <a:cubicBezTo>
                    <a:pt x="711" y="88"/>
                    <a:pt x="711" y="88"/>
                    <a:pt x="710" y="88"/>
                  </a:cubicBezTo>
                  <a:cubicBezTo>
                    <a:pt x="611" y="88"/>
                    <a:pt x="498" y="172"/>
                    <a:pt x="427" y="174"/>
                  </a:cubicBezTo>
                  <a:lnTo>
                    <a:pt x="427" y="174"/>
                  </a:lnTo>
                  <a:cubicBezTo>
                    <a:pt x="394" y="173"/>
                    <a:pt x="371" y="153"/>
                    <a:pt x="364" y="97"/>
                  </a:cubicBezTo>
                  <a:cubicBezTo>
                    <a:pt x="355" y="28"/>
                    <a:pt x="295" y="1"/>
                    <a:pt x="217" y="1"/>
                  </a:cubicBezTo>
                  <a:close/>
                  <a:moveTo>
                    <a:pt x="802" y="122"/>
                  </a:moveTo>
                  <a:lnTo>
                    <a:pt x="802" y="122"/>
                  </a:lnTo>
                  <a:cubicBezTo>
                    <a:pt x="941" y="251"/>
                    <a:pt x="891" y="453"/>
                    <a:pt x="714" y="536"/>
                  </a:cubicBezTo>
                  <a:cubicBezTo>
                    <a:pt x="894" y="457"/>
                    <a:pt x="944" y="251"/>
                    <a:pt x="802" y="1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687713" y="4503239"/>
              <a:ext cx="12558" cy="1336"/>
            </a:xfrm>
            <a:custGeom>
              <a:rect b="b" l="l" r="r" t="t"/>
              <a:pathLst>
                <a:path extrusionOk="0" h="35" w="329">
                  <a:moveTo>
                    <a:pt x="328" y="0"/>
                  </a:moveTo>
                  <a:cubicBezTo>
                    <a:pt x="303" y="10"/>
                    <a:pt x="269" y="13"/>
                    <a:pt x="233" y="13"/>
                  </a:cubicBezTo>
                  <a:cubicBezTo>
                    <a:pt x="204" y="13"/>
                    <a:pt x="173" y="11"/>
                    <a:pt x="142" y="11"/>
                  </a:cubicBezTo>
                  <a:cubicBezTo>
                    <a:pt x="91" y="11"/>
                    <a:pt x="41" y="15"/>
                    <a:pt x="0" y="35"/>
                  </a:cubicBezTo>
                  <a:cubicBezTo>
                    <a:pt x="40" y="16"/>
                    <a:pt x="88" y="12"/>
                    <a:pt x="136" y="12"/>
                  </a:cubicBezTo>
                  <a:cubicBezTo>
                    <a:pt x="169" y="12"/>
                    <a:pt x="202" y="14"/>
                    <a:pt x="233" y="14"/>
                  </a:cubicBezTo>
                  <a:cubicBezTo>
                    <a:pt x="269" y="14"/>
                    <a:pt x="303" y="11"/>
                    <a:pt x="32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450063" y="4603971"/>
              <a:ext cx="7634" cy="4237"/>
            </a:xfrm>
            <a:custGeom>
              <a:rect b="b" l="l" r="r" t="t"/>
              <a:pathLst>
                <a:path extrusionOk="0" h="111" w="200">
                  <a:moveTo>
                    <a:pt x="200" y="0"/>
                  </a:moveTo>
                  <a:cubicBezTo>
                    <a:pt x="127" y="32"/>
                    <a:pt x="67" y="79"/>
                    <a:pt x="1" y="111"/>
                  </a:cubicBezTo>
                  <a:cubicBezTo>
                    <a:pt x="67" y="79"/>
                    <a:pt x="127" y="32"/>
                    <a:pt x="20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735045" y="4466633"/>
              <a:ext cx="13169" cy="15650"/>
            </a:xfrm>
            <a:custGeom>
              <a:rect b="b" l="l" r="r" t="t"/>
              <a:pathLst>
                <a:path extrusionOk="0" h="410" w="345">
                  <a:moveTo>
                    <a:pt x="89" y="0"/>
                  </a:moveTo>
                  <a:cubicBezTo>
                    <a:pt x="64" y="0"/>
                    <a:pt x="34" y="7"/>
                    <a:pt x="1" y="22"/>
                  </a:cubicBezTo>
                  <a:cubicBezTo>
                    <a:pt x="33" y="8"/>
                    <a:pt x="62" y="2"/>
                    <a:pt x="87" y="2"/>
                  </a:cubicBezTo>
                  <a:cubicBezTo>
                    <a:pt x="142" y="2"/>
                    <a:pt x="172" y="35"/>
                    <a:pt x="168" y="94"/>
                  </a:cubicBezTo>
                  <a:cubicBezTo>
                    <a:pt x="174" y="35"/>
                    <a:pt x="145" y="0"/>
                    <a:pt x="89" y="0"/>
                  </a:cubicBezTo>
                  <a:close/>
                  <a:moveTo>
                    <a:pt x="168" y="94"/>
                  </a:moveTo>
                  <a:cubicBezTo>
                    <a:pt x="155" y="215"/>
                    <a:pt x="338" y="284"/>
                    <a:pt x="335" y="349"/>
                  </a:cubicBezTo>
                  <a:lnTo>
                    <a:pt x="335" y="349"/>
                  </a:lnTo>
                  <a:cubicBezTo>
                    <a:pt x="345" y="284"/>
                    <a:pt x="158" y="217"/>
                    <a:pt x="168" y="94"/>
                  </a:cubicBezTo>
                  <a:close/>
                  <a:moveTo>
                    <a:pt x="335" y="349"/>
                  </a:moveTo>
                  <a:cubicBezTo>
                    <a:pt x="333" y="364"/>
                    <a:pt x="320" y="379"/>
                    <a:pt x="291" y="394"/>
                  </a:cubicBezTo>
                  <a:cubicBezTo>
                    <a:pt x="282" y="400"/>
                    <a:pt x="272" y="407"/>
                    <a:pt x="263" y="410"/>
                  </a:cubicBezTo>
                  <a:cubicBezTo>
                    <a:pt x="272" y="407"/>
                    <a:pt x="282" y="400"/>
                    <a:pt x="291" y="397"/>
                  </a:cubicBezTo>
                  <a:cubicBezTo>
                    <a:pt x="321" y="381"/>
                    <a:pt x="334" y="365"/>
                    <a:pt x="335" y="34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693477" y="4524309"/>
              <a:ext cx="3741" cy="2214"/>
            </a:xfrm>
            <a:custGeom>
              <a:rect b="b" l="l" r="r" t="t"/>
              <a:pathLst>
                <a:path extrusionOk="0" h="58" w="98">
                  <a:moveTo>
                    <a:pt x="98" y="1"/>
                  </a:moveTo>
                  <a:lnTo>
                    <a:pt x="98" y="1"/>
                  </a:lnTo>
                  <a:cubicBezTo>
                    <a:pt x="76" y="10"/>
                    <a:pt x="54" y="23"/>
                    <a:pt x="32" y="38"/>
                  </a:cubicBezTo>
                  <a:cubicBezTo>
                    <a:pt x="23" y="45"/>
                    <a:pt x="10" y="54"/>
                    <a:pt x="1" y="57"/>
                  </a:cubicBezTo>
                  <a:cubicBezTo>
                    <a:pt x="13" y="54"/>
                    <a:pt x="23" y="48"/>
                    <a:pt x="35" y="38"/>
                  </a:cubicBezTo>
                  <a:cubicBezTo>
                    <a:pt x="54" y="23"/>
                    <a:pt x="76" y="10"/>
                    <a:pt x="9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710692" y="4486367"/>
              <a:ext cx="32330" cy="38475"/>
            </a:xfrm>
            <a:custGeom>
              <a:rect b="b" l="l" r="r" t="t"/>
              <a:pathLst>
                <a:path extrusionOk="0" h="1008" w="847">
                  <a:moveTo>
                    <a:pt x="556" y="0"/>
                  </a:moveTo>
                  <a:cubicBezTo>
                    <a:pt x="512" y="19"/>
                    <a:pt x="484" y="48"/>
                    <a:pt x="490" y="85"/>
                  </a:cubicBezTo>
                  <a:cubicBezTo>
                    <a:pt x="487" y="48"/>
                    <a:pt x="512" y="19"/>
                    <a:pt x="556" y="0"/>
                  </a:cubicBezTo>
                  <a:close/>
                  <a:moveTo>
                    <a:pt x="490" y="86"/>
                  </a:moveTo>
                  <a:lnTo>
                    <a:pt x="490" y="86"/>
                  </a:lnTo>
                  <a:cubicBezTo>
                    <a:pt x="503" y="209"/>
                    <a:pt x="844" y="265"/>
                    <a:pt x="721" y="455"/>
                  </a:cubicBezTo>
                  <a:cubicBezTo>
                    <a:pt x="617" y="619"/>
                    <a:pt x="203" y="916"/>
                    <a:pt x="1" y="1007"/>
                  </a:cubicBezTo>
                  <a:cubicBezTo>
                    <a:pt x="200" y="919"/>
                    <a:pt x="620" y="619"/>
                    <a:pt x="724" y="455"/>
                  </a:cubicBezTo>
                  <a:cubicBezTo>
                    <a:pt x="847" y="265"/>
                    <a:pt x="503" y="209"/>
                    <a:pt x="490" y="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2711630" y="4909640"/>
              <a:ext cx="15306" cy="17673"/>
            </a:xfrm>
            <a:custGeom>
              <a:rect b="b" l="l" r="r" t="t"/>
              <a:pathLst>
                <a:path extrusionOk="0" h="463" w="401">
                  <a:moveTo>
                    <a:pt x="401" y="1"/>
                  </a:moveTo>
                  <a:lnTo>
                    <a:pt x="401" y="1"/>
                  </a:lnTo>
                  <a:cubicBezTo>
                    <a:pt x="382" y="6"/>
                    <a:pt x="366" y="16"/>
                    <a:pt x="354" y="29"/>
                  </a:cubicBezTo>
                  <a:lnTo>
                    <a:pt x="354" y="29"/>
                  </a:lnTo>
                  <a:cubicBezTo>
                    <a:pt x="367" y="15"/>
                    <a:pt x="383" y="6"/>
                    <a:pt x="401" y="1"/>
                  </a:cubicBezTo>
                  <a:close/>
                  <a:moveTo>
                    <a:pt x="354" y="29"/>
                  </a:moveTo>
                  <a:cubicBezTo>
                    <a:pt x="351" y="32"/>
                    <a:pt x="348" y="35"/>
                    <a:pt x="345" y="39"/>
                  </a:cubicBezTo>
                  <a:cubicBezTo>
                    <a:pt x="219" y="165"/>
                    <a:pt x="158" y="322"/>
                    <a:pt x="66" y="413"/>
                  </a:cubicBezTo>
                  <a:lnTo>
                    <a:pt x="66" y="413"/>
                  </a:lnTo>
                  <a:cubicBezTo>
                    <a:pt x="158" y="322"/>
                    <a:pt x="219" y="164"/>
                    <a:pt x="348" y="35"/>
                  </a:cubicBezTo>
                  <a:cubicBezTo>
                    <a:pt x="350" y="33"/>
                    <a:pt x="352" y="31"/>
                    <a:pt x="354" y="29"/>
                  </a:cubicBezTo>
                  <a:close/>
                  <a:moveTo>
                    <a:pt x="66" y="414"/>
                  </a:moveTo>
                  <a:cubicBezTo>
                    <a:pt x="46" y="433"/>
                    <a:pt x="25" y="450"/>
                    <a:pt x="1" y="463"/>
                  </a:cubicBezTo>
                  <a:lnTo>
                    <a:pt x="1" y="463"/>
                  </a:lnTo>
                  <a:cubicBezTo>
                    <a:pt x="25" y="450"/>
                    <a:pt x="46" y="433"/>
                    <a:pt x="66" y="4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2696935" y="4928917"/>
              <a:ext cx="7023" cy="6909"/>
            </a:xfrm>
            <a:custGeom>
              <a:rect b="b" l="l" r="r" t="t"/>
              <a:pathLst>
                <a:path extrusionOk="0" h="181" w="184">
                  <a:moveTo>
                    <a:pt x="0" y="181"/>
                  </a:moveTo>
                  <a:cubicBezTo>
                    <a:pt x="124" y="127"/>
                    <a:pt x="105" y="36"/>
                    <a:pt x="184" y="1"/>
                  </a:cubicBezTo>
                  <a:cubicBezTo>
                    <a:pt x="105" y="36"/>
                    <a:pt x="124" y="127"/>
                    <a:pt x="0" y="18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2612120" y="5008044"/>
              <a:ext cx="37559" cy="6642"/>
            </a:xfrm>
            <a:custGeom>
              <a:rect b="b" l="l" r="r" t="t"/>
              <a:pathLst>
                <a:path extrusionOk="0" h="174" w="984">
                  <a:moveTo>
                    <a:pt x="167" y="0"/>
                  </a:moveTo>
                  <a:cubicBezTo>
                    <a:pt x="65" y="44"/>
                    <a:pt x="0" y="91"/>
                    <a:pt x="0" y="134"/>
                  </a:cubicBezTo>
                  <a:cubicBezTo>
                    <a:pt x="0" y="135"/>
                    <a:pt x="0" y="135"/>
                    <a:pt x="0" y="136"/>
                  </a:cubicBezTo>
                  <a:lnTo>
                    <a:pt x="0" y="136"/>
                  </a:lnTo>
                  <a:cubicBezTo>
                    <a:pt x="2" y="90"/>
                    <a:pt x="66" y="43"/>
                    <a:pt x="167" y="0"/>
                  </a:cubicBezTo>
                  <a:close/>
                  <a:moveTo>
                    <a:pt x="836" y="66"/>
                  </a:moveTo>
                  <a:cubicBezTo>
                    <a:pt x="639" y="66"/>
                    <a:pt x="255" y="170"/>
                    <a:pt x="85" y="170"/>
                  </a:cubicBezTo>
                  <a:cubicBezTo>
                    <a:pt x="33" y="170"/>
                    <a:pt x="1" y="161"/>
                    <a:pt x="0" y="136"/>
                  </a:cubicBezTo>
                  <a:lnTo>
                    <a:pt x="0" y="136"/>
                  </a:lnTo>
                  <a:cubicBezTo>
                    <a:pt x="0" y="136"/>
                    <a:pt x="0" y="137"/>
                    <a:pt x="0" y="138"/>
                  </a:cubicBezTo>
                  <a:cubicBezTo>
                    <a:pt x="0" y="164"/>
                    <a:pt x="32" y="174"/>
                    <a:pt x="85" y="174"/>
                  </a:cubicBezTo>
                  <a:cubicBezTo>
                    <a:pt x="255" y="174"/>
                    <a:pt x="641" y="68"/>
                    <a:pt x="838" y="68"/>
                  </a:cubicBezTo>
                  <a:cubicBezTo>
                    <a:pt x="931" y="68"/>
                    <a:pt x="983" y="92"/>
                    <a:pt x="947" y="163"/>
                  </a:cubicBezTo>
                  <a:cubicBezTo>
                    <a:pt x="984" y="90"/>
                    <a:pt x="932" y="66"/>
                    <a:pt x="836" y="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2654031" y="4989531"/>
              <a:ext cx="5955" cy="10878"/>
            </a:xfrm>
            <a:custGeom>
              <a:rect b="b" l="l" r="r" t="t"/>
              <a:pathLst>
                <a:path extrusionOk="0" h="285" w="156">
                  <a:moveTo>
                    <a:pt x="155" y="1"/>
                  </a:moveTo>
                  <a:cubicBezTo>
                    <a:pt x="114" y="10"/>
                    <a:pt x="146" y="215"/>
                    <a:pt x="1" y="285"/>
                  </a:cubicBezTo>
                  <a:cubicBezTo>
                    <a:pt x="146" y="215"/>
                    <a:pt x="121" y="16"/>
                    <a:pt x="15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386586" y="4621796"/>
              <a:ext cx="17864" cy="18818"/>
            </a:xfrm>
            <a:custGeom>
              <a:rect b="b" l="l" r="r" t="t"/>
              <a:pathLst>
                <a:path extrusionOk="0" h="493" w="468">
                  <a:moveTo>
                    <a:pt x="265" y="2"/>
                  </a:moveTo>
                  <a:lnTo>
                    <a:pt x="265" y="2"/>
                  </a:lnTo>
                  <a:cubicBezTo>
                    <a:pt x="252" y="3"/>
                    <a:pt x="239" y="8"/>
                    <a:pt x="228" y="16"/>
                  </a:cubicBezTo>
                  <a:cubicBezTo>
                    <a:pt x="241" y="9"/>
                    <a:pt x="253" y="4"/>
                    <a:pt x="265" y="2"/>
                  </a:cubicBezTo>
                  <a:close/>
                  <a:moveTo>
                    <a:pt x="280" y="1"/>
                  </a:moveTo>
                  <a:cubicBezTo>
                    <a:pt x="275" y="1"/>
                    <a:pt x="270" y="1"/>
                    <a:pt x="265" y="2"/>
                  </a:cubicBezTo>
                  <a:lnTo>
                    <a:pt x="265" y="2"/>
                  </a:lnTo>
                  <a:cubicBezTo>
                    <a:pt x="268" y="2"/>
                    <a:pt x="270" y="2"/>
                    <a:pt x="273" y="2"/>
                  </a:cubicBezTo>
                  <a:cubicBezTo>
                    <a:pt x="293" y="2"/>
                    <a:pt x="313" y="10"/>
                    <a:pt x="329" y="26"/>
                  </a:cubicBezTo>
                  <a:cubicBezTo>
                    <a:pt x="464" y="190"/>
                    <a:pt x="329" y="354"/>
                    <a:pt x="0" y="493"/>
                  </a:cubicBezTo>
                  <a:cubicBezTo>
                    <a:pt x="332" y="354"/>
                    <a:pt x="468" y="190"/>
                    <a:pt x="332" y="26"/>
                  </a:cubicBezTo>
                  <a:cubicBezTo>
                    <a:pt x="316" y="8"/>
                    <a:pt x="299" y="1"/>
                    <a:pt x="28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922424" y="4024198"/>
              <a:ext cx="76302" cy="14085"/>
            </a:xfrm>
            <a:custGeom>
              <a:rect b="b" l="l" r="r" t="t"/>
              <a:pathLst>
                <a:path extrusionOk="0" h="369" w="1999">
                  <a:moveTo>
                    <a:pt x="807" y="1"/>
                  </a:moveTo>
                  <a:cubicBezTo>
                    <a:pt x="767" y="1"/>
                    <a:pt x="729" y="4"/>
                    <a:pt x="695" y="12"/>
                  </a:cubicBezTo>
                  <a:cubicBezTo>
                    <a:pt x="464" y="59"/>
                    <a:pt x="234" y="91"/>
                    <a:pt x="0" y="103"/>
                  </a:cubicBezTo>
                  <a:cubicBezTo>
                    <a:pt x="234" y="91"/>
                    <a:pt x="464" y="62"/>
                    <a:pt x="695" y="15"/>
                  </a:cubicBezTo>
                  <a:cubicBezTo>
                    <a:pt x="729" y="7"/>
                    <a:pt x="767" y="4"/>
                    <a:pt x="807" y="4"/>
                  </a:cubicBezTo>
                  <a:cubicBezTo>
                    <a:pt x="1138" y="4"/>
                    <a:pt x="1647" y="236"/>
                    <a:pt x="1999" y="368"/>
                  </a:cubicBezTo>
                  <a:cubicBezTo>
                    <a:pt x="1644" y="233"/>
                    <a:pt x="1137" y="1"/>
                    <a:pt x="80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2171593" y="5314859"/>
              <a:ext cx="4466" cy="6794"/>
            </a:xfrm>
            <a:custGeom>
              <a:rect b="b" l="l" r="r" t="t"/>
              <a:pathLst>
                <a:path extrusionOk="0" h="178" w="117">
                  <a:moveTo>
                    <a:pt x="117" y="1"/>
                  </a:moveTo>
                  <a:cubicBezTo>
                    <a:pt x="95" y="10"/>
                    <a:pt x="79" y="36"/>
                    <a:pt x="73" y="77"/>
                  </a:cubicBezTo>
                  <a:cubicBezTo>
                    <a:pt x="70" y="121"/>
                    <a:pt x="41" y="159"/>
                    <a:pt x="0" y="178"/>
                  </a:cubicBezTo>
                  <a:cubicBezTo>
                    <a:pt x="41" y="159"/>
                    <a:pt x="70" y="121"/>
                    <a:pt x="76" y="77"/>
                  </a:cubicBezTo>
                  <a:cubicBezTo>
                    <a:pt x="82" y="36"/>
                    <a:pt x="95" y="10"/>
                    <a:pt x="11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2667658" y="4937352"/>
              <a:ext cx="24352" cy="57026"/>
            </a:xfrm>
            <a:custGeom>
              <a:rect b="b" l="l" r="r" t="t"/>
              <a:pathLst>
                <a:path extrusionOk="0" h="1494" w="638">
                  <a:moveTo>
                    <a:pt x="638" y="1"/>
                  </a:moveTo>
                  <a:lnTo>
                    <a:pt x="638" y="1"/>
                  </a:lnTo>
                  <a:cubicBezTo>
                    <a:pt x="401" y="99"/>
                    <a:pt x="224" y="541"/>
                    <a:pt x="288" y="657"/>
                  </a:cubicBezTo>
                  <a:cubicBezTo>
                    <a:pt x="357" y="781"/>
                    <a:pt x="0" y="916"/>
                    <a:pt x="206" y="973"/>
                  </a:cubicBezTo>
                  <a:cubicBezTo>
                    <a:pt x="411" y="1027"/>
                    <a:pt x="550" y="1342"/>
                    <a:pt x="370" y="1453"/>
                  </a:cubicBezTo>
                  <a:cubicBezTo>
                    <a:pt x="348" y="1469"/>
                    <a:pt x="325" y="1481"/>
                    <a:pt x="300" y="1494"/>
                  </a:cubicBezTo>
                  <a:cubicBezTo>
                    <a:pt x="325" y="1481"/>
                    <a:pt x="348" y="1469"/>
                    <a:pt x="373" y="1453"/>
                  </a:cubicBezTo>
                  <a:cubicBezTo>
                    <a:pt x="550" y="1342"/>
                    <a:pt x="414" y="1027"/>
                    <a:pt x="209" y="973"/>
                  </a:cubicBezTo>
                  <a:cubicBezTo>
                    <a:pt x="0" y="919"/>
                    <a:pt x="357" y="781"/>
                    <a:pt x="291" y="657"/>
                  </a:cubicBezTo>
                  <a:cubicBezTo>
                    <a:pt x="224" y="541"/>
                    <a:pt x="401" y="102"/>
                    <a:pt x="63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640840" y="4508048"/>
              <a:ext cx="6298" cy="11604"/>
            </a:xfrm>
            <a:custGeom>
              <a:rect b="b" l="l" r="r" t="t"/>
              <a:pathLst>
                <a:path extrusionOk="0" h="304" w="165">
                  <a:moveTo>
                    <a:pt x="164" y="0"/>
                  </a:moveTo>
                  <a:cubicBezTo>
                    <a:pt x="66" y="57"/>
                    <a:pt x="107" y="247"/>
                    <a:pt x="0" y="303"/>
                  </a:cubicBezTo>
                  <a:cubicBezTo>
                    <a:pt x="111" y="250"/>
                    <a:pt x="69" y="57"/>
                    <a:pt x="16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654925" y="4487360"/>
              <a:ext cx="25994" cy="18436"/>
            </a:xfrm>
            <a:custGeom>
              <a:rect b="b" l="l" r="r" t="t"/>
              <a:pathLst>
                <a:path extrusionOk="0" h="483" w="681">
                  <a:moveTo>
                    <a:pt x="681" y="0"/>
                  </a:moveTo>
                  <a:cubicBezTo>
                    <a:pt x="631" y="29"/>
                    <a:pt x="581" y="63"/>
                    <a:pt x="534" y="100"/>
                  </a:cubicBezTo>
                  <a:cubicBezTo>
                    <a:pt x="360" y="246"/>
                    <a:pt x="161" y="403"/>
                    <a:pt x="0" y="482"/>
                  </a:cubicBezTo>
                  <a:cubicBezTo>
                    <a:pt x="161" y="403"/>
                    <a:pt x="360" y="246"/>
                    <a:pt x="537" y="100"/>
                  </a:cubicBezTo>
                  <a:cubicBezTo>
                    <a:pt x="581" y="63"/>
                    <a:pt x="631" y="29"/>
                    <a:pt x="68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694431" y="4429837"/>
              <a:ext cx="19314" cy="36185"/>
            </a:xfrm>
            <a:custGeom>
              <a:rect b="b" l="l" r="r" t="t"/>
              <a:pathLst>
                <a:path extrusionOk="0" h="948" w="506">
                  <a:moveTo>
                    <a:pt x="411" y="1"/>
                  </a:moveTo>
                  <a:cubicBezTo>
                    <a:pt x="269" y="67"/>
                    <a:pt x="74" y="241"/>
                    <a:pt x="21" y="347"/>
                  </a:cubicBezTo>
                  <a:lnTo>
                    <a:pt x="21" y="347"/>
                  </a:lnTo>
                  <a:cubicBezTo>
                    <a:pt x="78" y="240"/>
                    <a:pt x="271" y="68"/>
                    <a:pt x="411" y="1"/>
                  </a:cubicBezTo>
                  <a:close/>
                  <a:moveTo>
                    <a:pt x="21" y="347"/>
                  </a:moveTo>
                  <a:cubicBezTo>
                    <a:pt x="6" y="375"/>
                    <a:pt x="1" y="398"/>
                    <a:pt x="7" y="414"/>
                  </a:cubicBezTo>
                  <a:cubicBezTo>
                    <a:pt x="48" y="509"/>
                    <a:pt x="503" y="509"/>
                    <a:pt x="503" y="660"/>
                  </a:cubicBezTo>
                  <a:cubicBezTo>
                    <a:pt x="503" y="744"/>
                    <a:pt x="462" y="824"/>
                    <a:pt x="395" y="882"/>
                  </a:cubicBezTo>
                  <a:lnTo>
                    <a:pt x="395" y="882"/>
                  </a:lnTo>
                  <a:cubicBezTo>
                    <a:pt x="463" y="823"/>
                    <a:pt x="506" y="742"/>
                    <a:pt x="506" y="660"/>
                  </a:cubicBezTo>
                  <a:cubicBezTo>
                    <a:pt x="506" y="509"/>
                    <a:pt x="51" y="509"/>
                    <a:pt x="10" y="411"/>
                  </a:cubicBezTo>
                  <a:cubicBezTo>
                    <a:pt x="3" y="396"/>
                    <a:pt x="8" y="373"/>
                    <a:pt x="21" y="347"/>
                  </a:cubicBezTo>
                  <a:close/>
                  <a:moveTo>
                    <a:pt x="395" y="882"/>
                  </a:moveTo>
                  <a:lnTo>
                    <a:pt x="395" y="882"/>
                  </a:lnTo>
                  <a:cubicBezTo>
                    <a:pt x="363" y="909"/>
                    <a:pt x="326" y="932"/>
                    <a:pt x="285" y="948"/>
                  </a:cubicBezTo>
                  <a:cubicBezTo>
                    <a:pt x="326" y="932"/>
                    <a:pt x="363" y="909"/>
                    <a:pt x="395" y="88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2321604" y="4894716"/>
              <a:ext cx="9924" cy="3283"/>
            </a:xfrm>
            <a:custGeom>
              <a:rect b="b" l="l" r="r" t="t"/>
              <a:pathLst>
                <a:path extrusionOk="0" h="86" w="260">
                  <a:moveTo>
                    <a:pt x="259" y="0"/>
                  </a:moveTo>
                  <a:cubicBezTo>
                    <a:pt x="177" y="35"/>
                    <a:pt x="82" y="51"/>
                    <a:pt x="0" y="86"/>
                  </a:cubicBezTo>
                  <a:cubicBezTo>
                    <a:pt x="82" y="51"/>
                    <a:pt x="177" y="35"/>
                    <a:pt x="25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770009" y="4418653"/>
              <a:ext cx="40727" cy="24734"/>
            </a:xfrm>
            <a:custGeom>
              <a:rect b="b" l="l" r="r" t="t"/>
              <a:pathLst>
                <a:path extrusionOk="0" h="648" w="1067">
                  <a:moveTo>
                    <a:pt x="1066" y="0"/>
                  </a:moveTo>
                  <a:cubicBezTo>
                    <a:pt x="1044" y="10"/>
                    <a:pt x="1019" y="19"/>
                    <a:pt x="994" y="32"/>
                  </a:cubicBezTo>
                  <a:cubicBezTo>
                    <a:pt x="650" y="205"/>
                    <a:pt x="294" y="518"/>
                    <a:pt x="0" y="647"/>
                  </a:cubicBezTo>
                  <a:cubicBezTo>
                    <a:pt x="294" y="518"/>
                    <a:pt x="654" y="205"/>
                    <a:pt x="998" y="32"/>
                  </a:cubicBezTo>
                  <a:cubicBezTo>
                    <a:pt x="1019" y="19"/>
                    <a:pt x="1044" y="10"/>
                    <a:pt x="106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2377256" y="4974836"/>
              <a:ext cx="43361" cy="26566"/>
            </a:xfrm>
            <a:custGeom>
              <a:rect b="b" l="l" r="r" t="t"/>
              <a:pathLst>
                <a:path extrusionOk="0" h="696" w="1136">
                  <a:moveTo>
                    <a:pt x="127" y="1"/>
                  </a:moveTo>
                  <a:lnTo>
                    <a:pt x="127" y="1"/>
                  </a:lnTo>
                  <a:cubicBezTo>
                    <a:pt x="54" y="38"/>
                    <a:pt x="1" y="120"/>
                    <a:pt x="1" y="278"/>
                  </a:cubicBezTo>
                  <a:cubicBezTo>
                    <a:pt x="1" y="544"/>
                    <a:pt x="300" y="696"/>
                    <a:pt x="652" y="696"/>
                  </a:cubicBezTo>
                  <a:cubicBezTo>
                    <a:pt x="652" y="696"/>
                    <a:pt x="652" y="696"/>
                    <a:pt x="652" y="696"/>
                  </a:cubicBezTo>
                  <a:lnTo>
                    <a:pt x="652" y="696"/>
                  </a:lnTo>
                  <a:cubicBezTo>
                    <a:pt x="652" y="696"/>
                    <a:pt x="653" y="696"/>
                    <a:pt x="653" y="696"/>
                  </a:cubicBezTo>
                  <a:cubicBezTo>
                    <a:pt x="810" y="696"/>
                    <a:pt x="978" y="665"/>
                    <a:pt x="1136" y="601"/>
                  </a:cubicBezTo>
                  <a:lnTo>
                    <a:pt x="1136" y="601"/>
                  </a:lnTo>
                  <a:cubicBezTo>
                    <a:pt x="979" y="665"/>
                    <a:pt x="810" y="695"/>
                    <a:pt x="652" y="696"/>
                  </a:cubicBezTo>
                  <a:lnTo>
                    <a:pt x="652" y="696"/>
                  </a:lnTo>
                  <a:cubicBezTo>
                    <a:pt x="301" y="695"/>
                    <a:pt x="4" y="544"/>
                    <a:pt x="4" y="278"/>
                  </a:cubicBezTo>
                  <a:cubicBezTo>
                    <a:pt x="4" y="124"/>
                    <a:pt x="57" y="38"/>
                    <a:pt x="12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589729" y="4524385"/>
              <a:ext cx="39162" cy="32483"/>
            </a:xfrm>
            <a:custGeom>
              <a:rect b="b" l="l" r="r" t="t"/>
              <a:pathLst>
                <a:path extrusionOk="0" h="851" w="1026">
                  <a:moveTo>
                    <a:pt x="1026" y="0"/>
                  </a:moveTo>
                  <a:cubicBezTo>
                    <a:pt x="704" y="146"/>
                    <a:pt x="243" y="395"/>
                    <a:pt x="184" y="532"/>
                  </a:cubicBezTo>
                  <a:cubicBezTo>
                    <a:pt x="121" y="680"/>
                    <a:pt x="155" y="781"/>
                    <a:pt x="1" y="851"/>
                  </a:cubicBezTo>
                  <a:cubicBezTo>
                    <a:pt x="158" y="781"/>
                    <a:pt x="121" y="680"/>
                    <a:pt x="187" y="532"/>
                  </a:cubicBezTo>
                  <a:cubicBezTo>
                    <a:pt x="243" y="395"/>
                    <a:pt x="704" y="146"/>
                    <a:pt x="102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534420" y="4567441"/>
              <a:ext cx="12940" cy="8359"/>
            </a:xfrm>
            <a:custGeom>
              <a:rect b="b" l="l" r="r" t="t"/>
              <a:pathLst>
                <a:path extrusionOk="0" h="219" w="339">
                  <a:moveTo>
                    <a:pt x="338" y="1"/>
                  </a:moveTo>
                  <a:lnTo>
                    <a:pt x="338" y="1"/>
                  </a:lnTo>
                  <a:cubicBezTo>
                    <a:pt x="307" y="13"/>
                    <a:pt x="282" y="29"/>
                    <a:pt x="260" y="48"/>
                  </a:cubicBezTo>
                  <a:cubicBezTo>
                    <a:pt x="181" y="117"/>
                    <a:pt x="95" y="174"/>
                    <a:pt x="1" y="218"/>
                  </a:cubicBezTo>
                  <a:cubicBezTo>
                    <a:pt x="95" y="174"/>
                    <a:pt x="184" y="117"/>
                    <a:pt x="263" y="48"/>
                  </a:cubicBezTo>
                  <a:cubicBezTo>
                    <a:pt x="285" y="29"/>
                    <a:pt x="310" y="13"/>
                    <a:pt x="33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2346529" y="4876165"/>
              <a:ext cx="41376" cy="61568"/>
            </a:xfrm>
            <a:custGeom>
              <a:rect b="b" l="l" r="r" t="t"/>
              <a:pathLst>
                <a:path extrusionOk="0" h="1613" w="1084">
                  <a:moveTo>
                    <a:pt x="190" y="1"/>
                  </a:moveTo>
                  <a:cubicBezTo>
                    <a:pt x="121" y="1"/>
                    <a:pt x="57" y="14"/>
                    <a:pt x="1" y="41"/>
                  </a:cubicBezTo>
                  <a:cubicBezTo>
                    <a:pt x="56" y="15"/>
                    <a:pt x="120" y="1"/>
                    <a:pt x="188" y="1"/>
                  </a:cubicBezTo>
                  <a:cubicBezTo>
                    <a:pt x="386" y="1"/>
                    <a:pt x="617" y="117"/>
                    <a:pt x="777" y="366"/>
                  </a:cubicBezTo>
                  <a:cubicBezTo>
                    <a:pt x="1080" y="834"/>
                    <a:pt x="585" y="1137"/>
                    <a:pt x="531" y="1493"/>
                  </a:cubicBezTo>
                  <a:cubicBezTo>
                    <a:pt x="518" y="1580"/>
                    <a:pt x="529" y="1612"/>
                    <a:pt x="561" y="1612"/>
                  </a:cubicBezTo>
                  <a:cubicBezTo>
                    <a:pt x="574" y="1612"/>
                    <a:pt x="591" y="1607"/>
                    <a:pt x="610" y="1597"/>
                  </a:cubicBezTo>
                  <a:lnTo>
                    <a:pt x="610" y="1597"/>
                  </a:lnTo>
                  <a:cubicBezTo>
                    <a:pt x="593" y="1605"/>
                    <a:pt x="578" y="1610"/>
                    <a:pt x="566" y="1610"/>
                  </a:cubicBezTo>
                  <a:cubicBezTo>
                    <a:pt x="533" y="1610"/>
                    <a:pt x="520" y="1578"/>
                    <a:pt x="534" y="1493"/>
                  </a:cubicBezTo>
                  <a:cubicBezTo>
                    <a:pt x="588" y="1137"/>
                    <a:pt x="1083" y="834"/>
                    <a:pt x="780" y="366"/>
                  </a:cubicBezTo>
                  <a:cubicBezTo>
                    <a:pt x="619" y="116"/>
                    <a:pt x="387" y="1"/>
                    <a:pt x="19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760237" y="4368382"/>
              <a:ext cx="19085" cy="14276"/>
            </a:xfrm>
            <a:custGeom>
              <a:rect b="b" l="l" r="r" t="t"/>
              <a:pathLst>
                <a:path extrusionOk="0" h="374" w="500">
                  <a:moveTo>
                    <a:pt x="499" y="1"/>
                  </a:moveTo>
                  <a:cubicBezTo>
                    <a:pt x="492" y="3"/>
                    <a:pt x="485" y="7"/>
                    <a:pt x="476" y="13"/>
                  </a:cubicBezTo>
                  <a:lnTo>
                    <a:pt x="476" y="13"/>
                  </a:lnTo>
                  <a:cubicBezTo>
                    <a:pt x="485" y="9"/>
                    <a:pt x="494" y="6"/>
                    <a:pt x="499" y="1"/>
                  </a:cubicBezTo>
                  <a:close/>
                  <a:moveTo>
                    <a:pt x="476" y="13"/>
                  </a:moveTo>
                  <a:lnTo>
                    <a:pt x="476" y="13"/>
                  </a:lnTo>
                  <a:cubicBezTo>
                    <a:pt x="474" y="14"/>
                    <a:pt x="473" y="15"/>
                    <a:pt x="471" y="17"/>
                  </a:cubicBezTo>
                  <a:cubicBezTo>
                    <a:pt x="433" y="38"/>
                    <a:pt x="396" y="65"/>
                    <a:pt x="361" y="94"/>
                  </a:cubicBezTo>
                  <a:lnTo>
                    <a:pt x="361" y="94"/>
                  </a:lnTo>
                  <a:cubicBezTo>
                    <a:pt x="396" y="66"/>
                    <a:pt x="431" y="40"/>
                    <a:pt x="468" y="20"/>
                  </a:cubicBezTo>
                  <a:cubicBezTo>
                    <a:pt x="471" y="17"/>
                    <a:pt x="474" y="15"/>
                    <a:pt x="476" y="13"/>
                  </a:cubicBezTo>
                  <a:close/>
                  <a:moveTo>
                    <a:pt x="361" y="94"/>
                  </a:moveTo>
                  <a:cubicBezTo>
                    <a:pt x="235" y="194"/>
                    <a:pt x="119" y="326"/>
                    <a:pt x="0" y="373"/>
                  </a:cubicBezTo>
                  <a:cubicBezTo>
                    <a:pt x="121" y="327"/>
                    <a:pt x="235" y="196"/>
                    <a:pt x="361" y="9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777338" y="4380749"/>
              <a:ext cx="22329" cy="4008"/>
            </a:xfrm>
            <a:custGeom>
              <a:rect b="b" l="l" r="r" t="t"/>
              <a:pathLst>
                <a:path extrusionOk="0" h="105" w="585">
                  <a:moveTo>
                    <a:pt x="131" y="0"/>
                  </a:moveTo>
                  <a:cubicBezTo>
                    <a:pt x="87" y="0"/>
                    <a:pt x="44" y="9"/>
                    <a:pt x="1" y="27"/>
                  </a:cubicBezTo>
                  <a:lnTo>
                    <a:pt x="1" y="27"/>
                  </a:lnTo>
                  <a:cubicBezTo>
                    <a:pt x="43" y="9"/>
                    <a:pt x="85" y="1"/>
                    <a:pt x="129" y="1"/>
                  </a:cubicBezTo>
                  <a:cubicBezTo>
                    <a:pt x="208" y="1"/>
                    <a:pt x="295" y="29"/>
                    <a:pt x="405" y="78"/>
                  </a:cubicBezTo>
                  <a:cubicBezTo>
                    <a:pt x="296" y="27"/>
                    <a:pt x="210" y="0"/>
                    <a:pt x="131" y="0"/>
                  </a:cubicBezTo>
                  <a:close/>
                  <a:moveTo>
                    <a:pt x="405" y="78"/>
                  </a:moveTo>
                  <a:cubicBezTo>
                    <a:pt x="435" y="96"/>
                    <a:pt x="470" y="105"/>
                    <a:pt x="506" y="105"/>
                  </a:cubicBezTo>
                  <a:cubicBezTo>
                    <a:pt x="506" y="105"/>
                    <a:pt x="507" y="105"/>
                    <a:pt x="507" y="105"/>
                  </a:cubicBezTo>
                  <a:lnTo>
                    <a:pt x="507" y="105"/>
                  </a:lnTo>
                  <a:cubicBezTo>
                    <a:pt x="508" y="105"/>
                    <a:pt x="508" y="105"/>
                    <a:pt x="508" y="105"/>
                  </a:cubicBezTo>
                  <a:cubicBezTo>
                    <a:pt x="534" y="105"/>
                    <a:pt x="560" y="100"/>
                    <a:pt x="585" y="90"/>
                  </a:cubicBezTo>
                  <a:lnTo>
                    <a:pt x="585" y="90"/>
                  </a:lnTo>
                  <a:cubicBezTo>
                    <a:pt x="559" y="100"/>
                    <a:pt x="533" y="104"/>
                    <a:pt x="507" y="105"/>
                  </a:cubicBezTo>
                  <a:lnTo>
                    <a:pt x="507" y="105"/>
                  </a:lnTo>
                  <a:cubicBezTo>
                    <a:pt x="472" y="104"/>
                    <a:pt x="437" y="96"/>
                    <a:pt x="405" y="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750465" y="4436593"/>
              <a:ext cx="4733" cy="1603"/>
            </a:xfrm>
            <a:custGeom>
              <a:rect b="b" l="l" r="r" t="t"/>
              <a:pathLst>
                <a:path extrusionOk="0" h="42" w="124">
                  <a:moveTo>
                    <a:pt x="124" y="0"/>
                  </a:moveTo>
                  <a:cubicBezTo>
                    <a:pt x="95" y="10"/>
                    <a:pt x="67" y="19"/>
                    <a:pt x="39" y="29"/>
                  </a:cubicBezTo>
                  <a:cubicBezTo>
                    <a:pt x="67" y="23"/>
                    <a:pt x="95" y="10"/>
                    <a:pt x="124" y="0"/>
                  </a:cubicBezTo>
                  <a:close/>
                  <a:moveTo>
                    <a:pt x="39" y="29"/>
                  </a:moveTo>
                  <a:cubicBezTo>
                    <a:pt x="30" y="31"/>
                    <a:pt x="21" y="35"/>
                    <a:pt x="12" y="38"/>
                  </a:cubicBezTo>
                  <a:lnTo>
                    <a:pt x="12" y="38"/>
                  </a:lnTo>
                  <a:cubicBezTo>
                    <a:pt x="20" y="36"/>
                    <a:pt x="28" y="33"/>
                    <a:pt x="39" y="29"/>
                  </a:cubicBezTo>
                  <a:close/>
                  <a:moveTo>
                    <a:pt x="12" y="38"/>
                  </a:moveTo>
                  <a:cubicBezTo>
                    <a:pt x="8" y="39"/>
                    <a:pt x="4" y="40"/>
                    <a:pt x="1" y="41"/>
                  </a:cubicBezTo>
                  <a:cubicBezTo>
                    <a:pt x="4" y="41"/>
                    <a:pt x="8" y="39"/>
                    <a:pt x="12" y="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2381226" y="4928268"/>
              <a:ext cx="22940" cy="30803"/>
            </a:xfrm>
            <a:custGeom>
              <a:rect b="b" l="l" r="r" t="t"/>
              <a:pathLst>
                <a:path extrusionOk="0" h="807" w="601">
                  <a:moveTo>
                    <a:pt x="121" y="9"/>
                  </a:moveTo>
                  <a:lnTo>
                    <a:pt x="121" y="9"/>
                  </a:lnTo>
                  <a:cubicBezTo>
                    <a:pt x="79" y="15"/>
                    <a:pt x="38" y="28"/>
                    <a:pt x="1" y="49"/>
                  </a:cubicBezTo>
                  <a:cubicBezTo>
                    <a:pt x="40" y="32"/>
                    <a:pt x="80" y="17"/>
                    <a:pt x="121" y="9"/>
                  </a:cubicBezTo>
                  <a:close/>
                  <a:moveTo>
                    <a:pt x="194" y="0"/>
                  </a:moveTo>
                  <a:cubicBezTo>
                    <a:pt x="170" y="0"/>
                    <a:pt x="145" y="3"/>
                    <a:pt x="121" y="9"/>
                  </a:cubicBezTo>
                  <a:lnTo>
                    <a:pt x="121" y="9"/>
                  </a:lnTo>
                  <a:cubicBezTo>
                    <a:pt x="140" y="6"/>
                    <a:pt x="159" y="4"/>
                    <a:pt x="179" y="4"/>
                  </a:cubicBezTo>
                  <a:cubicBezTo>
                    <a:pt x="213" y="4"/>
                    <a:pt x="248" y="9"/>
                    <a:pt x="282" y="18"/>
                  </a:cubicBezTo>
                  <a:cubicBezTo>
                    <a:pt x="601" y="122"/>
                    <a:pt x="354" y="738"/>
                    <a:pt x="512" y="807"/>
                  </a:cubicBezTo>
                  <a:lnTo>
                    <a:pt x="512" y="804"/>
                  </a:lnTo>
                  <a:cubicBezTo>
                    <a:pt x="358" y="738"/>
                    <a:pt x="601" y="122"/>
                    <a:pt x="282" y="15"/>
                  </a:cubicBezTo>
                  <a:cubicBezTo>
                    <a:pt x="253" y="5"/>
                    <a:pt x="224" y="0"/>
                    <a:pt x="19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500677" y="4571907"/>
              <a:ext cx="17978" cy="16680"/>
            </a:xfrm>
            <a:custGeom>
              <a:rect b="b" l="l" r="r" t="t"/>
              <a:pathLst>
                <a:path extrusionOk="0" h="437" w="471">
                  <a:moveTo>
                    <a:pt x="470" y="1"/>
                  </a:moveTo>
                  <a:cubicBezTo>
                    <a:pt x="445" y="14"/>
                    <a:pt x="427" y="48"/>
                    <a:pt x="414" y="111"/>
                  </a:cubicBezTo>
                  <a:cubicBezTo>
                    <a:pt x="411" y="136"/>
                    <a:pt x="394" y="164"/>
                    <a:pt x="367" y="193"/>
                  </a:cubicBezTo>
                  <a:lnTo>
                    <a:pt x="367" y="193"/>
                  </a:lnTo>
                  <a:cubicBezTo>
                    <a:pt x="395" y="164"/>
                    <a:pt x="413" y="135"/>
                    <a:pt x="417" y="111"/>
                  </a:cubicBezTo>
                  <a:cubicBezTo>
                    <a:pt x="427" y="48"/>
                    <a:pt x="445" y="14"/>
                    <a:pt x="470" y="1"/>
                  </a:cubicBezTo>
                  <a:close/>
                  <a:moveTo>
                    <a:pt x="367" y="193"/>
                  </a:moveTo>
                  <a:cubicBezTo>
                    <a:pt x="291" y="275"/>
                    <a:pt x="142" y="369"/>
                    <a:pt x="1" y="436"/>
                  </a:cubicBezTo>
                  <a:cubicBezTo>
                    <a:pt x="143" y="369"/>
                    <a:pt x="293" y="276"/>
                    <a:pt x="367" y="19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729853" y="4383688"/>
              <a:ext cx="25612" cy="30994"/>
            </a:xfrm>
            <a:custGeom>
              <a:rect b="b" l="l" r="r" t="t"/>
              <a:pathLst>
                <a:path extrusionOk="0" h="812" w="671">
                  <a:moveTo>
                    <a:pt x="670" y="1"/>
                  </a:moveTo>
                  <a:cubicBezTo>
                    <a:pt x="650" y="8"/>
                    <a:pt x="634" y="19"/>
                    <a:pt x="620" y="33"/>
                  </a:cubicBezTo>
                  <a:lnTo>
                    <a:pt x="620" y="33"/>
                  </a:lnTo>
                  <a:cubicBezTo>
                    <a:pt x="634" y="19"/>
                    <a:pt x="650" y="8"/>
                    <a:pt x="670" y="1"/>
                  </a:cubicBezTo>
                  <a:close/>
                  <a:moveTo>
                    <a:pt x="620" y="33"/>
                  </a:moveTo>
                  <a:cubicBezTo>
                    <a:pt x="556" y="97"/>
                    <a:pt x="541" y="220"/>
                    <a:pt x="411" y="361"/>
                  </a:cubicBezTo>
                  <a:cubicBezTo>
                    <a:pt x="405" y="367"/>
                    <a:pt x="399" y="373"/>
                    <a:pt x="393" y="380"/>
                  </a:cubicBezTo>
                  <a:lnTo>
                    <a:pt x="393" y="380"/>
                  </a:lnTo>
                  <a:cubicBezTo>
                    <a:pt x="400" y="372"/>
                    <a:pt x="407" y="365"/>
                    <a:pt x="414" y="357"/>
                  </a:cubicBezTo>
                  <a:cubicBezTo>
                    <a:pt x="541" y="220"/>
                    <a:pt x="558" y="96"/>
                    <a:pt x="620" y="33"/>
                  </a:cubicBezTo>
                  <a:close/>
                  <a:moveTo>
                    <a:pt x="393" y="380"/>
                  </a:moveTo>
                  <a:cubicBezTo>
                    <a:pt x="353" y="419"/>
                    <a:pt x="313" y="451"/>
                    <a:pt x="273" y="481"/>
                  </a:cubicBezTo>
                  <a:lnTo>
                    <a:pt x="273" y="481"/>
                  </a:lnTo>
                  <a:cubicBezTo>
                    <a:pt x="313" y="451"/>
                    <a:pt x="354" y="419"/>
                    <a:pt x="393" y="380"/>
                  </a:cubicBezTo>
                  <a:close/>
                  <a:moveTo>
                    <a:pt x="273" y="481"/>
                  </a:moveTo>
                  <a:lnTo>
                    <a:pt x="273" y="481"/>
                  </a:lnTo>
                  <a:cubicBezTo>
                    <a:pt x="136" y="582"/>
                    <a:pt x="10" y="647"/>
                    <a:pt x="1" y="812"/>
                  </a:cubicBezTo>
                  <a:cubicBezTo>
                    <a:pt x="13" y="647"/>
                    <a:pt x="136" y="583"/>
                    <a:pt x="273" y="48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2269310" y="4876050"/>
              <a:ext cx="35803" cy="114701"/>
            </a:xfrm>
            <a:custGeom>
              <a:rect b="b" l="l" r="r" t="t"/>
              <a:pathLst>
                <a:path extrusionOk="0" h="3005" w="938">
                  <a:moveTo>
                    <a:pt x="938" y="0"/>
                  </a:moveTo>
                  <a:lnTo>
                    <a:pt x="938" y="0"/>
                  </a:lnTo>
                  <a:cubicBezTo>
                    <a:pt x="455" y="227"/>
                    <a:pt x="41" y="698"/>
                    <a:pt x="275" y="698"/>
                  </a:cubicBezTo>
                  <a:cubicBezTo>
                    <a:pt x="44" y="698"/>
                    <a:pt x="458" y="227"/>
                    <a:pt x="938" y="0"/>
                  </a:cubicBezTo>
                  <a:close/>
                  <a:moveTo>
                    <a:pt x="276" y="698"/>
                  </a:moveTo>
                  <a:lnTo>
                    <a:pt x="276" y="698"/>
                  </a:lnTo>
                  <a:cubicBezTo>
                    <a:pt x="549" y="699"/>
                    <a:pt x="246" y="1219"/>
                    <a:pt x="136" y="1768"/>
                  </a:cubicBezTo>
                  <a:cubicBezTo>
                    <a:pt x="0" y="2452"/>
                    <a:pt x="137" y="3004"/>
                    <a:pt x="432" y="3004"/>
                  </a:cubicBezTo>
                  <a:cubicBezTo>
                    <a:pt x="473" y="3004"/>
                    <a:pt x="518" y="2993"/>
                    <a:pt x="565" y="2970"/>
                  </a:cubicBezTo>
                  <a:lnTo>
                    <a:pt x="565" y="2970"/>
                  </a:lnTo>
                  <a:cubicBezTo>
                    <a:pt x="519" y="2993"/>
                    <a:pt x="475" y="3003"/>
                    <a:pt x="434" y="3003"/>
                  </a:cubicBezTo>
                  <a:cubicBezTo>
                    <a:pt x="138" y="3003"/>
                    <a:pt x="3" y="2450"/>
                    <a:pt x="139" y="1768"/>
                  </a:cubicBezTo>
                  <a:cubicBezTo>
                    <a:pt x="249" y="1219"/>
                    <a:pt x="549" y="699"/>
                    <a:pt x="276" y="69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2362064" y="4860362"/>
              <a:ext cx="4733" cy="5229"/>
            </a:xfrm>
            <a:custGeom>
              <a:rect b="b" l="l" r="r" t="t"/>
              <a:pathLst>
                <a:path extrusionOk="0" h="137" w="124">
                  <a:moveTo>
                    <a:pt x="70" y="64"/>
                  </a:moveTo>
                  <a:cubicBezTo>
                    <a:pt x="70" y="35"/>
                    <a:pt x="89" y="13"/>
                    <a:pt x="124" y="1"/>
                  </a:cubicBezTo>
                  <a:cubicBezTo>
                    <a:pt x="89" y="13"/>
                    <a:pt x="70" y="35"/>
                    <a:pt x="70" y="64"/>
                  </a:cubicBezTo>
                  <a:cubicBezTo>
                    <a:pt x="70" y="95"/>
                    <a:pt x="45" y="117"/>
                    <a:pt x="1" y="136"/>
                  </a:cubicBezTo>
                  <a:cubicBezTo>
                    <a:pt x="45" y="117"/>
                    <a:pt x="70" y="95"/>
                    <a:pt x="70" y="6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693248" y="4467435"/>
              <a:ext cx="7252" cy="16909"/>
            </a:xfrm>
            <a:custGeom>
              <a:rect b="b" l="l" r="r" t="t"/>
              <a:pathLst>
                <a:path extrusionOk="0" h="443" w="190">
                  <a:moveTo>
                    <a:pt x="190" y="1"/>
                  </a:moveTo>
                  <a:cubicBezTo>
                    <a:pt x="54" y="61"/>
                    <a:pt x="164" y="376"/>
                    <a:pt x="0" y="443"/>
                  </a:cubicBezTo>
                  <a:cubicBezTo>
                    <a:pt x="168" y="379"/>
                    <a:pt x="57" y="64"/>
                    <a:pt x="19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0"/>
            <p:cNvSpPr/>
            <p:nvPr/>
          </p:nvSpPr>
          <p:spPr>
            <a:xfrm>
              <a:off x="453804" y="4298759"/>
              <a:ext cx="32101" cy="10611"/>
            </a:xfrm>
            <a:custGeom>
              <a:rect b="b" l="l" r="r" t="t"/>
              <a:pathLst>
                <a:path extrusionOk="0" h="278" w="841">
                  <a:moveTo>
                    <a:pt x="49" y="6"/>
                  </a:moveTo>
                  <a:cubicBezTo>
                    <a:pt x="32" y="9"/>
                    <a:pt x="16" y="15"/>
                    <a:pt x="1" y="22"/>
                  </a:cubicBezTo>
                  <a:cubicBezTo>
                    <a:pt x="17" y="15"/>
                    <a:pt x="33" y="10"/>
                    <a:pt x="49" y="6"/>
                  </a:cubicBezTo>
                  <a:close/>
                  <a:moveTo>
                    <a:pt x="108" y="0"/>
                  </a:moveTo>
                  <a:cubicBezTo>
                    <a:pt x="88" y="0"/>
                    <a:pt x="68" y="2"/>
                    <a:pt x="49" y="6"/>
                  </a:cubicBezTo>
                  <a:lnTo>
                    <a:pt x="49" y="6"/>
                  </a:lnTo>
                  <a:cubicBezTo>
                    <a:pt x="62" y="4"/>
                    <a:pt x="75" y="3"/>
                    <a:pt x="87" y="3"/>
                  </a:cubicBezTo>
                  <a:cubicBezTo>
                    <a:pt x="93" y="3"/>
                    <a:pt x="99" y="3"/>
                    <a:pt x="105" y="3"/>
                  </a:cubicBezTo>
                  <a:cubicBezTo>
                    <a:pt x="370" y="3"/>
                    <a:pt x="548" y="278"/>
                    <a:pt x="742" y="278"/>
                  </a:cubicBezTo>
                  <a:cubicBezTo>
                    <a:pt x="774" y="278"/>
                    <a:pt x="807" y="270"/>
                    <a:pt x="841" y="253"/>
                  </a:cubicBezTo>
                  <a:lnTo>
                    <a:pt x="841" y="253"/>
                  </a:lnTo>
                  <a:cubicBezTo>
                    <a:pt x="808" y="269"/>
                    <a:pt x="776" y="276"/>
                    <a:pt x="744" y="276"/>
                  </a:cubicBezTo>
                  <a:cubicBezTo>
                    <a:pt x="550" y="276"/>
                    <a:pt x="375" y="0"/>
                    <a:pt x="10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0"/>
            <p:cNvSpPr/>
            <p:nvPr/>
          </p:nvSpPr>
          <p:spPr>
            <a:xfrm>
              <a:off x="498387" y="4287728"/>
              <a:ext cx="26528" cy="2519"/>
            </a:xfrm>
            <a:custGeom>
              <a:rect b="b" l="l" r="r" t="t"/>
              <a:pathLst>
                <a:path extrusionOk="0" h="66" w="695">
                  <a:moveTo>
                    <a:pt x="39" y="1"/>
                  </a:moveTo>
                  <a:cubicBezTo>
                    <a:pt x="26" y="1"/>
                    <a:pt x="13" y="4"/>
                    <a:pt x="1" y="11"/>
                  </a:cubicBezTo>
                  <a:cubicBezTo>
                    <a:pt x="17" y="5"/>
                    <a:pt x="32" y="2"/>
                    <a:pt x="51" y="2"/>
                  </a:cubicBezTo>
                  <a:cubicBezTo>
                    <a:pt x="47" y="1"/>
                    <a:pt x="43" y="1"/>
                    <a:pt x="39" y="1"/>
                  </a:cubicBezTo>
                  <a:close/>
                  <a:moveTo>
                    <a:pt x="51" y="2"/>
                  </a:moveTo>
                  <a:lnTo>
                    <a:pt x="51" y="2"/>
                  </a:lnTo>
                  <a:cubicBezTo>
                    <a:pt x="147" y="10"/>
                    <a:pt x="287" y="66"/>
                    <a:pt x="448" y="66"/>
                  </a:cubicBezTo>
                  <a:cubicBezTo>
                    <a:pt x="448" y="66"/>
                    <a:pt x="448" y="66"/>
                    <a:pt x="448" y="66"/>
                  </a:cubicBezTo>
                  <a:lnTo>
                    <a:pt x="448" y="66"/>
                  </a:lnTo>
                  <a:cubicBezTo>
                    <a:pt x="448" y="66"/>
                    <a:pt x="448" y="66"/>
                    <a:pt x="448" y="66"/>
                  </a:cubicBezTo>
                  <a:cubicBezTo>
                    <a:pt x="526" y="66"/>
                    <a:pt x="609" y="53"/>
                    <a:pt x="695" y="15"/>
                  </a:cubicBezTo>
                  <a:lnTo>
                    <a:pt x="695" y="15"/>
                  </a:lnTo>
                  <a:cubicBezTo>
                    <a:pt x="609" y="53"/>
                    <a:pt x="526" y="66"/>
                    <a:pt x="448" y="66"/>
                  </a:cubicBezTo>
                  <a:lnTo>
                    <a:pt x="448" y="66"/>
                  </a:lnTo>
                  <a:cubicBezTo>
                    <a:pt x="288" y="66"/>
                    <a:pt x="149" y="10"/>
                    <a:pt x="51" y="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0"/>
            <p:cNvSpPr/>
            <p:nvPr/>
          </p:nvSpPr>
          <p:spPr>
            <a:xfrm>
              <a:off x="409946" y="4349335"/>
              <a:ext cx="8359" cy="2214"/>
            </a:xfrm>
            <a:custGeom>
              <a:rect b="b" l="l" r="r" t="t"/>
              <a:pathLst>
                <a:path extrusionOk="0" h="58" w="219">
                  <a:moveTo>
                    <a:pt x="219" y="1"/>
                  </a:moveTo>
                  <a:cubicBezTo>
                    <a:pt x="133" y="42"/>
                    <a:pt x="45" y="36"/>
                    <a:pt x="1" y="58"/>
                  </a:cubicBezTo>
                  <a:cubicBezTo>
                    <a:pt x="45" y="36"/>
                    <a:pt x="137" y="42"/>
                    <a:pt x="21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0"/>
            <p:cNvSpPr/>
            <p:nvPr/>
          </p:nvSpPr>
          <p:spPr>
            <a:xfrm>
              <a:off x="494303" y="4410217"/>
              <a:ext cx="6184" cy="10497"/>
            </a:xfrm>
            <a:custGeom>
              <a:rect b="b" l="l" r="r" t="t"/>
              <a:pathLst>
                <a:path extrusionOk="0" h="275" w="162">
                  <a:moveTo>
                    <a:pt x="161" y="0"/>
                  </a:moveTo>
                  <a:lnTo>
                    <a:pt x="161" y="0"/>
                  </a:lnTo>
                  <a:cubicBezTo>
                    <a:pt x="108" y="16"/>
                    <a:pt x="133" y="208"/>
                    <a:pt x="0" y="275"/>
                  </a:cubicBezTo>
                  <a:cubicBezTo>
                    <a:pt x="133" y="208"/>
                    <a:pt x="111" y="22"/>
                    <a:pt x="16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0"/>
            <p:cNvSpPr/>
            <p:nvPr/>
          </p:nvSpPr>
          <p:spPr>
            <a:xfrm>
              <a:off x="2399204" y="4977469"/>
              <a:ext cx="5573" cy="3435"/>
            </a:xfrm>
            <a:custGeom>
              <a:rect b="b" l="l" r="r" t="t"/>
              <a:pathLst>
                <a:path extrusionOk="0" h="90" w="146">
                  <a:moveTo>
                    <a:pt x="142" y="1"/>
                  </a:moveTo>
                  <a:cubicBezTo>
                    <a:pt x="98" y="36"/>
                    <a:pt x="51" y="64"/>
                    <a:pt x="0" y="89"/>
                  </a:cubicBezTo>
                  <a:cubicBezTo>
                    <a:pt x="51" y="64"/>
                    <a:pt x="98" y="36"/>
                    <a:pt x="1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0"/>
            <p:cNvSpPr/>
            <p:nvPr/>
          </p:nvSpPr>
          <p:spPr>
            <a:xfrm>
              <a:off x="581408" y="4451403"/>
              <a:ext cx="9084" cy="20421"/>
            </a:xfrm>
            <a:custGeom>
              <a:rect b="b" l="l" r="r" t="t"/>
              <a:pathLst>
                <a:path extrusionOk="0" h="535" w="238">
                  <a:moveTo>
                    <a:pt x="237" y="1"/>
                  </a:moveTo>
                  <a:cubicBezTo>
                    <a:pt x="162" y="32"/>
                    <a:pt x="45" y="212"/>
                    <a:pt x="45" y="383"/>
                  </a:cubicBezTo>
                  <a:cubicBezTo>
                    <a:pt x="45" y="215"/>
                    <a:pt x="162" y="32"/>
                    <a:pt x="237" y="1"/>
                  </a:cubicBezTo>
                  <a:close/>
                  <a:moveTo>
                    <a:pt x="45" y="383"/>
                  </a:moveTo>
                  <a:cubicBezTo>
                    <a:pt x="45" y="474"/>
                    <a:pt x="32" y="525"/>
                    <a:pt x="1" y="534"/>
                  </a:cubicBezTo>
                  <a:cubicBezTo>
                    <a:pt x="32" y="525"/>
                    <a:pt x="45" y="478"/>
                    <a:pt x="45" y="38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0"/>
            <p:cNvSpPr/>
            <p:nvPr/>
          </p:nvSpPr>
          <p:spPr>
            <a:xfrm>
              <a:off x="532015" y="4454304"/>
              <a:ext cx="8054" cy="8359"/>
            </a:xfrm>
            <a:custGeom>
              <a:rect b="b" l="l" r="r" t="t"/>
              <a:pathLst>
                <a:path extrusionOk="0" h="219" w="211">
                  <a:moveTo>
                    <a:pt x="210" y="1"/>
                  </a:moveTo>
                  <a:cubicBezTo>
                    <a:pt x="161" y="17"/>
                    <a:pt x="120" y="61"/>
                    <a:pt x="102" y="114"/>
                  </a:cubicBezTo>
                  <a:cubicBezTo>
                    <a:pt x="95" y="132"/>
                    <a:pt x="86" y="150"/>
                    <a:pt x="74" y="165"/>
                  </a:cubicBezTo>
                  <a:lnTo>
                    <a:pt x="74" y="165"/>
                  </a:lnTo>
                  <a:cubicBezTo>
                    <a:pt x="87" y="150"/>
                    <a:pt x="97" y="133"/>
                    <a:pt x="105" y="114"/>
                  </a:cubicBezTo>
                  <a:cubicBezTo>
                    <a:pt x="120" y="61"/>
                    <a:pt x="161" y="17"/>
                    <a:pt x="210" y="1"/>
                  </a:cubicBezTo>
                  <a:close/>
                  <a:moveTo>
                    <a:pt x="74" y="165"/>
                  </a:moveTo>
                  <a:cubicBezTo>
                    <a:pt x="54" y="188"/>
                    <a:pt x="29" y="207"/>
                    <a:pt x="1" y="218"/>
                  </a:cubicBezTo>
                  <a:cubicBezTo>
                    <a:pt x="30" y="209"/>
                    <a:pt x="55" y="189"/>
                    <a:pt x="74" y="1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0"/>
            <p:cNvSpPr/>
            <p:nvPr/>
          </p:nvSpPr>
          <p:spPr>
            <a:xfrm>
              <a:off x="576484" y="4529004"/>
              <a:ext cx="10382" cy="3168"/>
            </a:xfrm>
            <a:custGeom>
              <a:rect b="b" l="l" r="r" t="t"/>
              <a:pathLst>
                <a:path extrusionOk="0" h="83" w="272">
                  <a:moveTo>
                    <a:pt x="272" y="1"/>
                  </a:moveTo>
                  <a:cubicBezTo>
                    <a:pt x="231" y="20"/>
                    <a:pt x="190" y="32"/>
                    <a:pt x="146" y="39"/>
                  </a:cubicBezTo>
                  <a:cubicBezTo>
                    <a:pt x="187" y="35"/>
                    <a:pt x="231" y="23"/>
                    <a:pt x="272" y="1"/>
                  </a:cubicBezTo>
                  <a:close/>
                  <a:moveTo>
                    <a:pt x="146" y="39"/>
                  </a:moveTo>
                  <a:lnTo>
                    <a:pt x="146" y="39"/>
                  </a:lnTo>
                  <a:cubicBezTo>
                    <a:pt x="109" y="43"/>
                    <a:pt x="73" y="53"/>
                    <a:pt x="39" y="66"/>
                  </a:cubicBezTo>
                  <a:lnTo>
                    <a:pt x="39" y="66"/>
                  </a:lnTo>
                  <a:cubicBezTo>
                    <a:pt x="73" y="54"/>
                    <a:pt x="109" y="45"/>
                    <a:pt x="146" y="39"/>
                  </a:cubicBezTo>
                  <a:close/>
                  <a:moveTo>
                    <a:pt x="39" y="66"/>
                  </a:moveTo>
                  <a:cubicBezTo>
                    <a:pt x="25" y="71"/>
                    <a:pt x="13" y="77"/>
                    <a:pt x="0" y="83"/>
                  </a:cubicBezTo>
                  <a:cubicBezTo>
                    <a:pt x="13" y="77"/>
                    <a:pt x="26" y="71"/>
                    <a:pt x="39" y="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0"/>
            <p:cNvSpPr/>
            <p:nvPr/>
          </p:nvSpPr>
          <p:spPr>
            <a:xfrm>
              <a:off x="433459" y="4326089"/>
              <a:ext cx="12901" cy="2939"/>
            </a:xfrm>
            <a:custGeom>
              <a:rect b="b" l="l" r="r" t="t"/>
              <a:pathLst>
                <a:path extrusionOk="0" h="77" w="338">
                  <a:moveTo>
                    <a:pt x="338" y="1"/>
                  </a:moveTo>
                  <a:cubicBezTo>
                    <a:pt x="262" y="29"/>
                    <a:pt x="123" y="20"/>
                    <a:pt x="0" y="76"/>
                  </a:cubicBezTo>
                  <a:cubicBezTo>
                    <a:pt x="127" y="20"/>
                    <a:pt x="262" y="29"/>
                    <a:pt x="33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0"/>
            <p:cNvSpPr/>
            <p:nvPr/>
          </p:nvSpPr>
          <p:spPr>
            <a:xfrm>
              <a:off x="1186297" y="4535989"/>
              <a:ext cx="8588" cy="6909"/>
            </a:xfrm>
            <a:custGeom>
              <a:rect b="b" l="l" r="r" t="t"/>
              <a:pathLst>
                <a:path extrusionOk="0" h="181" w="225">
                  <a:moveTo>
                    <a:pt x="225" y="1"/>
                  </a:moveTo>
                  <a:lnTo>
                    <a:pt x="225" y="1"/>
                  </a:lnTo>
                  <a:cubicBezTo>
                    <a:pt x="158" y="32"/>
                    <a:pt x="70" y="143"/>
                    <a:pt x="1" y="181"/>
                  </a:cubicBezTo>
                  <a:cubicBezTo>
                    <a:pt x="70" y="146"/>
                    <a:pt x="158" y="32"/>
                    <a:pt x="22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0"/>
            <p:cNvSpPr/>
            <p:nvPr/>
          </p:nvSpPr>
          <p:spPr>
            <a:xfrm>
              <a:off x="610112" y="4505033"/>
              <a:ext cx="1565" cy="649"/>
            </a:xfrm>
            <a:custGeom>
              <a:rect b="b" l="l" r="r" t="t"/>
              <a:pathLst>
                <a:path extrusionOk="0" h="17" w="41">
                  <a:moveTo>
                    <a:pt x="41" y="1"/>
                  </a:moveTo>
                  <a:lnTo>
                    <a:pt x="41" y="1"/>
                  </a:lnTo>
                  <a:cubicBezTo>
                    <a:pt x="35" y="4"/>
                    <a:pt x="28" y="7"/>
                    <a:pt x="19" y="7"/>
                  </a:cubicBezTo>
                  <a:cubicBezTo>
                    <a:pt x="13" y="10"/>
                    <a:pt x="6" y="13"/>
                    <a:pt x="0" y="16"/>
                  </a:cubicBezTo>
                  <a:cubicBezTo>
                    <a:pt x="6" y="13"/>
                    <a:pt x="16" y="10"/>
                    <a:pt x="22" y="7"/>
                  </a:cubicBezTo>
                  <a:cubicBezTo>
                    <a:pt x="28" y="7"/>
                    <a:pt x="35" y="4"/>
                    <a:pt x="4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0"/>
            <p:cNvSpPr/>
            <p:nvPr/>
          </p:nvSpPr>
          <p:spPr>
            <a:xfrm>
              <a:off x="531176" y="4462969"/>
              <a:ext cx="267" cy="153"/>
            </a:xfrm>
            <a:custGeom>
              <a:rect b="b" l="l" r="r" t="t"/>
              <a:pathLst>
                <a:path extrusionOk="0" h="4" w="7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0"/>
            <p:cNvSpPr/>
            <p:nvPr/>
          </p:nvSpPr>
          <p:spPr>
            <a:xfrm>
              <a:off x="509228" y="4560265"/>
              <a:ext cx="32215" cy="2710"/>
            </a:xfrm>
            <a:custGeom>
              <a:rect b="b" l="l" r="r" t="t"/>
              <a:pathLst>
                <a:path extrusionOk="0" h="71" w="844">
                  <a:moveTo>
                    <a:pt x="200" y="1"/>
                  </a:moveTo>
                  <a:cubicBezTo>
                    <a:pt x="124" y="1"/>
                    <a:pt x="54" y="10"/>
                    <a:pt x="1" y="37"/>
                  </a:cubicBezTo>
                  <a:cubicBezTo>
                    <a:pt x="54" y="11"/>
                    <a:pt x="123" y="1"/>
                    <a:pt x="198" y="1"/>
                  </a:cubicBezTo>
                  <a:cubicBezTo>
                    <a:pt x="401" y="1"/>
                    <a:pt x="655" y="70"/>
                    <a:pt x="785" y="70"/>
                  </a:cubicBezTo>
                  <a:cubicBezTo>
                    <a:pt x="809" y="70"/>
                    <a:pt x="829" y="68"/>
                    <a:pt x="844" y="62"/>
                  </a:cubicBezTo>
                  <a:lnTo>
                    <a:pt x="844" y="62"/>
                  </a:lnTo>
                  <a:cubicBezTo>
                    <a:pt x="829" y="67"/>
                    <a:pt x="810" y="70"/>
                    <a:pt x="787" y="70"/>
                  </a:cubicBezTo>
                  <a:cubicBezTo>
                    <a:pt x="655" y="70"/>
                    <a:pt x="403" y="1"/>
                    <a:pt x="20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0"/>
            <p:cNvSpPr/>
            <p:nvPr/>
          </p:nvSpPr>
          <p:spPr>
            <a:xfrm>
              <a:off x="1028347" y="4415752"/>
              <a:ext cx="12901" cy="9313"/>
            </a:xfrm>
            <a:custGeom>
              <a:rect b="b" l="l" r="r" t="t"/>
              <a:pathLst>
                <a:path extrusionOk="0" h="244" w="338">
                  <a:moveTo>
                    <a:pt x="338" y="0"/>
                  </a:moveTo>
                  <a:cubicBezTo>
                    <a:pt x="243" y="45"/>
                    <a:pt x="148" y="177"/>
                    <a:pt x="0" y="243"/>
                  </a:cubicBezTo>
                  <a:cubicBezTo>
                    <a:pt x="148" y="177"/>
                    <a:pt x="243" y="45"/>
                    <a:pt x="33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0"/>
            <p:cNvSpPr/>
            <p:nvPr/>
          </p:nvSpPr>
          <p:spPr>
            <a:xfrm>
              <a:off x="618663" y="4455869"/>
              <a:ext cx="1603" cy="763"/>
            </a:xfrm>
            <a:custGeom>
              <a:rect b="b" l="l" r="r" t="t"/>
              <a:pathLst>
                <a:path extrusionOk="0" h="20" w="42">
                  <a:moveTo>
                    <a:pt x="41" y="1"/>
                  </a:moveTo>
                  <a:lnTo>
                    <a:pt x="0" y="19"/>
                  </a:lnTo>
                  <a:lnTo>
                    <a:pt x="3" y="19"/>
                  </a:lnTo>
                  <a:cubicBezTo>
                    <a:pt x="16" y="13"/>
                    <a:pt x="29" y="7"/>
                    <a:pt x="4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0"/>
            <p:cNvSpPr/>
            <p:nvPr/>
          </p:nvSpPr>
          <p:spPr>
            <a:xfrm>
              <a:off x="564193" y="4561296"/>
              <a:ext cx="9810" cy="5573"/>
            </a:xfrm>
            <a:custGeom>
              <a:rect b="b" l="l" r="r" t="t"/>
              <a:pathLst>
                <a:path extrusionOk="0" h="146" w="257">
                  <a:moveTo>
                    <a:pt x="256" y="1"/>
                  </a:moveTo>
                  <a:cubicBezTo>
                    <a:pt x="127" y="54"/>
                    <a:pt x="60" y="117"/>
                    <a:pt x="0" y="146"/>
                  </a:cubicBezTo>
                  <a:cubicBezTo>
                    <a:pt x="64" y="121"/>
                    <a:pt x="127" y="57"/>
                    <a:pt x="25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0"/>
            <p:cNvSpPr/>
            <p:nvPr/>
          </p:nvSpPr>
          <p:spPr>
            <a:xfrm>
              <a:off x="1172212" y="4521789"/>
              <a:ext cx="9199" cy="2061"/>
            </a:xfrm>
            <a:custGeom>
              <a:rect b="b" l="l" r="r" t="t"/>
              <a:pathLst>
                <a:path extrusionOk="0" h="54" w="241">
                  <a:moveTo>
                    <a:pt x="0" y="54"/>
                  </a:moveTo>
                  <a:cubicBezTo>
                    <a:pt x="67" y="26"/>
                    <a:pt x="174" y="29"/>
                    <a:pt x="240" y="0"/>
                  </a:cubicBezTo>
                  <a:cubicBezTo>
                    <a:pt x="174" y="29"/>
                    <a:pt x="67" y="26"/>
                    <a:pt x="0" y="5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0"/>
            <p:cNvSpPr/>
            <p:nvPr/>
          </p:nvSpPr>
          <p:spPr>
            <a:xfrm>
              <a:off x="2040668" y="5352419"/>
              <a:ext cx="27330" cy="67675"/>
            </a:xfrm>
            <a:custGeom>
              <a:rect b="b" l="l" r="r" t="t"/>
              <a:pathLst>
                <a:path extrusionOk="0" h="1773" w="716">
                  <a:moveTo>
                    <a:pt x="715" y="1"/>
                  </a:moveTo>
                  <a:lnTo>
                    <a:pt x="715" y="1"/>
                  </a:lnTo>
                  <a:cubicBezTo>
                    <a:pt x="713" y="164"/>
                    <a:pt x="427" y="271"/>
                    <a:pt x="264" y="381"/>
                  </a:cubicBezTo>
                  <a:cubicBezTo>
                    <a:pt x="229" y="404"/>
                    <a:pt x="218" y="432"/>
                    <a:pt x="218" y="464"/>
                  </a:cubicBezTo>
                  <a:lnTo>
                    <a:pt x="218" y="464"/>
                  </a:lnTo>
                  <a:cubicBezTo>
                    <a:pt x="218" y="433"/>
                    <a:pt x="230" y="406"/>
                    <a:pt x="264" y="384"/>
                  </a:cubicBezTo>
                  <a:cubicBezTo>
                    <a:pt x="427" y="277"/>
                    <a:pt x="713" y="164"/>
                    <a:pt x="715" y="1"/>
                  </a:cubicBezTo>
                  <a:close/>
                  <a:moveTo>
                    <a:pt x="218" y="464"/>
                  </a:moveTo>
                  <a:cubicBezTo>
                    <a:pt x="218" y="530"/>
                    <a:pt x="268" y="615"/>
                    <a:pt x="269" y="713"/>
                  </a:cubicBezTo>
                  <a:lnTo>
                    <a:pt x="269" y="713"/>
                  </a:lnTo>
                  <a:cubicBezTo>
                    <a:pt x="269" y="616"/>
                    <a:pt x="218" y="531"/>
                    <a:pt x="218" y="464"/>
                  </a:cubicBezTo>
                  <a:close/>
                  <a:moveTo>
                    <a:pt x="269" y="713"/>
                  </a:moveTo>
                  <a:cubicBezTo>
                    <a:pt x="268" y="793"/>
                    <a:pt x="235" y="881"/>
                    <a:pt x="112" y="974"/>
                  </a:cubicBezTo>
                  <a:cubicBezTo>
                    <a:pt x="49" y="1022"/>
                    <a:pt x="23" y="1063"/>
                    <a:pt x="19" y="1103"/>
                  </a:cubicBezTo>
                  <a:lnTo>
                    <a:pt x="19" y="1103"/>
                  </a:lnTo>
                  <a:cubicBezTo>
                    <a:pt x="24" y="1064"/>
                    <a:pt x="51" y="1023"/>
                    <a:pt x="112" y="977"/>
                  </a:cubicBezTo>
                  <a:cubicBezTo>
                    <a:pt x="235" y="883"/>
                    <a:pt x="269" y="794"/>
                    <a:pt x="269" y="713"/>
                  </a:cubicBezTo>
                  <a:close/>
                  <a:moveTo>
                    <a:pt x="19" y="1103"/>
                  </a:moveTo>
                  <a:lnTo>
                    <a:pt x="19" y="1103"/>
                  </a:lnTo>
                  <a:cubicBezTo>
                    <a:pt x="1" y="1253"/>
                    <a:pt x="312" y="1384"/>
                    <a:pt x="292" y="1773"/>
                  </a:cubicBezTo>
                  <a:cubicBezTo>
                    <a:pt x="315" y="1385"/>
                    <a:pt x="6" y="1251"/>
                    <a:pt x="19" y="110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0"/>
            <p:cNvSpPr/>
            <p:nvPr/>
          </p:nvSpPr>
          <p:spPr>
            <a:xfrm>
              <a:off x="1174235" y="4538546"/>
              <a:ext cx="6680" cy="10726"/>
            </a:xfrm>
            <a:custGeom>
              <a:rect b="b" l="l" r="r" t="t"/>
              <a:pathLst>
                <a:path extrusionOk="0" h="281" w="175">
                  <a:moveTo>
                    <a:pt x="174" y="0"/>
                  </a:moveTo>
                  <a:cubicBezTo>
                    <a:pt x="124" y="25"/>
                    <a:pt x="70" y="249"/>
                    <a:pt x="1" y="281"/>
                  </a:cubicBezTo>
                  <a:cubicBezTo>
                    <a:pt x="70" y="253"/>
                    <a:pt x="124" y="32"/>
                    <a:pt x="17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0"/>
            <p:cNvSpPr/>
            <p:nvPr/>
          </p:nvSpPr>
          <p:spPr>
            <a:xfrm>
              <a:off x="2088572" y="5322455"/>
              <a:ext cx="18207" cy="23436"/>
            </a:xfrm>
            <a:custGeom>
              <a:rect b="b" l="l" r="r" t="t"/>
              <a:pathLst>
                <a:path extrusionOk="0" h="614" w="477">
                  <a:moveTo>
                    <a:pt x="477" y="1"/>
                  </a:moveTo>
                  <a:cubicBezTo>
                    <a:pt x="433" y="20"/>
                    <a:pt x="423" y="64"/>
                    <a:pt x="436" y="140"/>
                  </a:cubicBezTo>
                  <a:cubicBezTo>
                    <a:pt x="458" y="256"/>
                    <a:pt x="212" y="515"/>
                    <a:pt x="0" y="613"/>
                  </a:cubicBezTo>
                  <a:cubicBezTo>
                    <a:pt x="212" y="515"/>
                    <a:pt x="461" y="256"/>
                    <a:pt x="439" y="140"/>
                  </a:cubicBezTo>
                  <a:cubicBezTo>
                    <a:pt x="426" y="64"/>
                    <a:pt x="436" y="20"/>
                    <a:pt x="47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0"/>
            <p:cNvSpPr/>
            <p:nvPr/>
          </p:nvSpPr>
          <p:spPr>
            <a:xfrm>
              <a:off x="2169418" y="4818336"/>
              <a:ext cx="53514" cy="32521"/>
            </a:xfrm>
            <a:custGeom>
              <a:rect b="b" l="l" r="r" t="t"/>
              <a:pathLst>
                <a:path extrusionOk="0" h="852" w="1402">
                  <a:moveTo>
                    <a:pt x="785" y="0"/>
                  </a:moveTo>
                  <a:cubicBezTo>
                    <a:pt x="378" y="190"/>
                    <a:pt x="0" y="499"/>
                    <a:pt x="145" y="644"/>
                  </a:cubicBezTo>
                  <a:cubicBezTo>
                    <a:pt x="4" y="499"/>
                    <a:pt x="378" y="190"/>
                    <a:pt x="785" y="0"/>
                  </a:cubicBezTo>
                  <a:close/>
                  <a:moveTo>
                    <a:pt x="145" y="644"/>
                  </a:moveTo>
                  <a:cubicBezTo>
                    <a:pt x="203" y="702"/>
                    <a:pt x="265" y="720"/>
                    <a:pt x="330" y="720"/>
                  </a:cubicBezTo>
                  <a:cubicBezTo>
                    <a:pt x="435" y="720"/>
                    <a:pt x="549" y="673"/>
                    <a:pt x="669" y="673"/>
                  </a:cubicBezTo>
                  <a:cubicBezTo>
                    <a:pt x="757" y="673"/>
                    <a:pt x="847" y="698"/>
                    <a:pt x="941" y="783"/>
                  </a:cubicBezTo>
                  <a:cubicBezTo>
                    <a:pt x="995" y="831"/>
                    <a:pt x="1060" y="852"/>
                    <a:pt x="1133" y="852"/>
                  </a:cubicBezTo>
                  <a:cubicBezTo>
                    <a:pt x="1215" y="852"/>
                    <a:pt x="1306" y="826"/>
                    <a:pt x="1402" y="783"/>
                  </a:cubicBezTo>
                  <a:lnTo>
                    <a:pt x="1402" y="783"/>
                  </a:lnTo>
                  <a:cubicBezTo>
                    <a:pt x="1306" y="824"/>
                    <a:pt x="1216" y="850"/>
                    <a:pt x="1135" y="850"/>
                  </a:cubicBezTo>
                  <a:cubicBezTo>
                    <a:pt x="1063" y="850"/>
                    <a:pt x="998" y="829"/>
                    <a:pt x="944" y="780"/>
                  </a:cubicBezTo>
                  <a:cubicBezTo>
                    <a:pt x="851" y="695"/>
                    <a:pt x="760" y="670"/>
                    <a:pt x="673" y="670"/>
                  </a:cubicBezTo>
                  <a:cubicBezTo>
                    <a:pt x="551" y="670"/>
                    <a:pt x="436" y="718"/>
                    <a:pt x="329" y="718"/>
                  </a:cubicBezTo>
                  <a:cubicBezTo>
                    <a:pt x="265" y="718"/>
                    <a:pt x="203" y="701"/>
                    <a:pt x="145" y="64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0"/>
            <p:cNvSpPr/>
            <p:nvPr/>
          </p:nvSpPr>
          <p:spPr>
            <a:xfrm>
              <a:off x="1203893" y="4586718"/>
              <a:ext cx="3855" cy="10878"/>
            </a:xfrm>
            <a:custGeom>
              <a:rect b="b" l="l" r="r" t="t"/>
              <a:pathLst>
                <a:path extrusionOk="0" h="285" w="101">
                  <a:moveTo>
                    <a:pt x="101" y="1"/>
                  </a:moveTo>
                  <a:cubicBezTo>
                    <a:pt x="82" y="7"/>
                    <a:pt x="70" y="20"/>
                    <a:pt x="64" y="39"/>
                  </a:cubicBezTo>
                  <a:cubicBezTo>
                    <a:pt x="35" y="114"/>
                    <a:pt x="60" y="253"/>
                    <a:pt x="0" y="285"/>
                  </a:cubicBezTo>
                  <a:cubicBezTo>
                    <a:pt x="60" y="256"/>
                    <a:pt x="38" y="114"/>
                    <a:pt x="67" y="39"/>
                  </a:cubicBezTo>
                  <a:cubicBezTo>
                    <a:pt x="70" y="20"/>
                    <a:pt x="82" y="7"/>
                    <a:pt x="10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0"/>
            <p:cNvSpPr/>
            <p:nvPr/>
          </p:nvSpPr>
          <p:spPr>
            <a:xfrm>
              <a:off x="1167021" y="4484420"/>
              <a:ext cx="18054" cy="32712"/>
            </a:xfrm>
            <a:custGeom>
              <a:rect b="b" l="l" r="r" t="t"/>
              <a:pathLst>
                <a:path extrusionOk="0" h="857" w="473">
                  <a:moveTo>
                    <a:pt x="310" y="1"/>
                  </a:moveTo>
                  <a:cubicBezTo>
                    <a:pt x="296" y="5"/>
                    <a:pt x="287" y="15"/>
                    <a:pt x="281" y="27"/>
                  </a:cubicBezTo>
                  <a:lnTo>
                    <a:pt x="281" y="27"/>
                  </a:lnTo>
                  <a:cubicBezTo>
                    <a:pt x="288" y="17"/>
                    <a:pt x="298" y="8"/>
                    <a:pt x="310" y="1"/>
                  </a:cubicBezTo>
                  <a:close/>
                  <a:moveTo>
                    <a:pt x="281" y="27"/>
                  </a:moveTo>
                  <a:cubicBezTo>
                    <a:pt x="279" y="31"/>
                    <a:pt x="277" y="35"/>
                    <a:pt x="275" y="39"/>
                  </a:cubicBezTo>
                  <a:cubicBezTo>
                    <a:pt x="271" y="48"/>
                    <a:pt x="269" y="58"/>
                    <a:pt x="267" y="68"/>
                  </a:cubicBezTo>
                  <a:lnTo>
                    <a:pt x="267" y="68"/>
                  </a:lnTo>
                  <a:cubicBezTo>
                    <a:pt x="269" y="59"/>
                    <a:pt x="272" y="50"/>
                    <a:pt x="275" y="42"/>
                  </a:cubicBezTo>
                  <a:cubicBezTo>
                    <a:pt x="277" y="37"/>
                    <a:pt x="279" y="32"/>
                    <a:pt x="281" y="27"/>
                  </a:cubicBezTo>
                  <a:close/>
                  <a:moveTo>
                    <a:pt x="267" y="68"/>
                  </a:moveTo>
                  <a:lnTo>
                    <a:pt x="267" y="68"/>
                  </a:lnTo>
                  <a:cubicBezTo>
                    <a:pt x="233" y="238"/>
                    <a:pt x="470" y="527"/>
                    <a:pt x="288" y="632"/>
                  </a:cubicBezTo>
                  <a:cubicBezTo>
                    <a:pt x="155" y="708"/>
                    <a:pt x="70" y="821"/>
                    <a:pt x="0" y="856"/>
                  </a:cubicBezTo>
                  <a:cubicBezTo>
                    <a:pt x="70" y="821"/>
                    <a:pt x="158" y="708"/>
                    <a:pt x="291" y="632"/>
                  </a:cubicBezTo>
                  <a:cubicBezTo>
                    <a:pt x="473" y="528"/>
                    <a:pt x="239" y="241"/>
                    <a:pt x="267" y="6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0"/>
            <p:cNvSpPr/>
            <p:nvPr/>
          </p:nvSpPr>
          <p:spPr>
            <a:xfrm>
              <a:off x="2228467" y="4807840"/>
              <a:ext cx="5916" cy="3512"/>
            </a:xfrm>
            <a:custGeom>
              <a:rect b="b" l="l" r="r" t="t"/>
              <a:pathLst>
                <a:path extrusionOk="0" h="92" w="155">
                  <a:moveTo>
                    <a:pt x="152" y="0"/>
                  </a:moveTo>
                  <a:cubicBezTo>
                    <a:pt x="107" y="38"/>
                    <a:pt x="57" y="70"/>
                    <a:pt x="0" y="92"/>
                  </a:cubicBezTo>
                  <a:cubicBezTo>
                    <a:pt x="57" y="70"/>
                    <a:pt x="107" y="38"/>
                    <a:pt x="15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0"/>
            <p:cNvSpPr/>
            <p:nvPr/>
          </p:nvSpPr>
          <p:spPr>
            <a:xfrm>
              <a:off x="1239316" y="4578396"/>
              <a:ext cx="6298" cy="7176"/>
            </a:xfrm>
            <a:custGeom>
              <a:rect b="b" l="l" r="r" t="t"/>
              <a:pathLst>
                <a:path extrusionOk="0" h="188" w="165">
                  <a:moveTo>
                    <a:pt x="165" y="1"/>
                  </a:moveTo>
                  <a:lnTo>
                    <a:pt x="165" y="1"/>
                  </a:lnTo>
                  <a:cubicBezTo>
                    <a:pt x="83" y="32"/>
                    <a:pt x="48" y="165"/>
                    <a:pt x="1" y="187"/>
                  </a:cubicBezTo>
                  <a:cubicBezTo>
                    <a:pt x="51" y="168"/>
                    <a:pt x="83" y="36"/>
                    <a:pt x="16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0"/>
            <p:cNvSpPr/>
            <p:nvPr/>
          </p:nvSpPr>
          <p:spPr>
            <a:xfrm>
              <a:off x="1201947" y="4529729"/>
              <a:ext cx="20650" cy="23894"/>
            </a:xfrm>
            <a:custGeom>
              <a:rect b="b" l="l" r="r" t="t"/>
              <a:pathLst>
                <a:path extrusionOk="0" h="626" w="541">
                  <a:moveTo>
                    <a:pt x="120" y="0"/>
                  </a:moveTo>
                  <a:cubicBezTo>
                    <a:pt x="1" y="73"/>
                    <a:pt x="3" y="310"/>
                    <a:pt x="168" y="323"/>
                  </a:cubicBezTo>
                  <a:cubicBezTo>
                    <a:pt x="361" y="335"/>
                    <a:pt x="538" y="569"/>
                    <a:pt x="418" y="626"/>
                  </a:cubicBezTo>
                  <a:cubicBezTo>
                    <a:pt x="541" y="569"/>
                    <a:pt x="361" y="335"/>
                    <a:pt x="171" y="323"/>
                  </a:cubicBezTo>
                  <a:cubicBezTo>
                    <a:pt x="3" y="310"/>
                    <a:pt x="1" y="73"/>
                    <a:pt x="12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0"/>
            <p:cNvSpPr/>
            <p:nvPr/>
          </p:nvSpPr>
          <p:spPr>
            <a:xfrm>
              <a:off x="1437421" y="4796617"/>
              <a:ext cx="13741" cy="35345"/>
            </a:xfrm>
            <a:custGeom>
              <a:rect b="b" l="l" r="r" t="t"/>
              <a:pathLst>
                <a:path extrusionOk="0" h="926" w="360">
                  <a:moveTo>
                    <a:pt x="10" y="1"/>
                  </a:moveTo>
                  <a:cubicBezTo>
                    <a:pt x="0" y="121"/>
                    <a:pt x="38" y="225"/>
                    <a:pt x="126" y="225"/>
                  </a:cubicBezTo>
                  <a:cubicBezTo>
                    <a:pt x="38" y="225"/>
                    <a:pt x="3" y="121"/>
                    <a:pt x="10" y="1"/>
                  </a:cubicBezTo>
                  <a:close/>
                  <a:moveTo>
                    <a:pt x="126" y="225"/>
                  </a:moveTo>
                  <a:cubicBezTo>
                    <a:pt x="247" y="225"/>
                    <a:pt x="324" y="426"/>
                    <a:pt x="268" y="545"/>
                  </a:cubicBezTo>
                  <a:lnTo>
                    <a:pt x="268" y="545"/>
                  </a:lnTo>
                  <a:cubicBezTo>
                    <a:pt x="328" y="427"/>
                    <a:pt x="251" y="225"/>
                    <a:pt x="126" y="225"/>
                  </a:cubicBezTo>
                  <a:close/>
                  <a:moveTo>
                    <a:pt x="268" y="545"/>
                  </a:moveTo>
                  <a:cubicBezTo>
                    <a:pt x="255" y="571"/>
                    <a:pt x="236" y="592"/>
                    <a:pt x="209" y="607"/>
                  </a:cubicBezTo>
                  <a:cubicBezTo>
                    <a:pt x="157" y="635"/>
                    <a:pt x="126" y="680"/>
                    <a:pt x="116" y="728"/>
                  </a:cubicBezTo>
                  <a:lnTo>
                    <a:pt x="116" y="728"/>
                  </a:lnTo>
                  <a:cubicBezTo>
                    <a:pt x="127" y="681"/>
                    <a:pt x="158" y="637"/>
                    <a:pt x="209" y="610"/>
                  </a:cubicBezTo>
                  <a:cubicBezTo>
                    <a:pt x="236" y="595"/>
                    <a:pt x="256" y="572"/>
                    <a:pt x="268" y="545"/>
                  </a:cubicBezTo>
                  <a:close/>
                  <a:moveTo>
                    <a:pt x="116" y="728"/>
                  </a:moveTo>
                  <a:cubicBezTo>
                    <a:pt x="94" y="821"/>
                    <a:pt x="151" y="926"/>
                    <a:pt x="291" y="926"/>
                  </a:cubicBezTo>
                  <a:cubicBezTo>
                    <a:pt x="313" y="926"/>
                    <a:pt x="338" y="919"/>
                    <a:pt x="360" y="907"/>
                  </a:cubicBezTo>
                  <a:lnTo>
                    <a:pt x="360" y="907"/>
                  </a:lnTo>
                  <a:cubicBezTo>
                    <a:pt x="338" y="919"/>
                    <a:pt x="316" y="923"/>
                    <a:pt x="291" y="923"/>
                  </a:cubicBezTo>
                  <a:cubicBezTo>
                    <a:pt x="155" y="923"/>
                    <a:pt x="97" y="821"/>
                    <a:pt x="116" y="72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0"/>
            <p:cNvSpPr/>
            <p:nvPr/>
          </p:nvSpPr>
          <p:spPr>
            <a:xfrm>
              <a:off x="1420435" y="4859408"/>
              <a:ext cx="7138" cy="534"/>
            </a:xfrm>
            <a:custGeom>
              <a:rect b="b" l="l" r="r" t="t"/>
              <a:pathLst>
                <a:path extrusionOk="0" h="14" w="187">
                  <a:moveTo>
                    <a:pt x="186" y="0"/>
                  </a:moveTo>
                  <a:cubicBezTo>
                    <a:pt x="166" y="8"/>
                    <a:pt x="145" y="11"/>
                    <a:pt x="123" y="11"/>
                  </a:cubicBezTo>
                  <a:cubicBezTo>
                    <a:pt x="108" y="11"/>
                    <a:pt x="93" y="9"/>
                    <a:pt x="79" y="7"/>
                  </a:cubicBezTo>
                  <a:cubicBezTo>
                    <a:pt x="69" y="4"/>
                    <a:pt x="5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lnTo>
                    <a:pt x="49" y="3"/>
                  </a:lnTo>
                  <a:cubicBezTo>
                    <a:pt x="49" y="3"/>
                    <a:pt x="48" y="3"/>
                    <a:pt x="48" y="3"/>
                  </a:cubicBezTo>
                  <a:cubicBezTo>
                    <a:pt x="31" y="3"/>
                    <a:pt x="14" y="7"/>
                    <a:pt x="0" y="13"/>
                  </a:cubicBezTo>
                  <a:cubicBezTo>
                    <a:pt x="14" y="7"/>
                    <a:pt x="31" y="3"/>
                    <a:pt x="49" y="3"/>
                  </a:cubicBezTo>
                  <a:lnTo>
                    <a:pt x="49" y="3"/>
                  </a:lnTo>
                  <a:cubicBezTo>
                    <a:pt x="58" y="3"/>
                    <a:pt x="67" y="5"/>
                    <a:pt x="76" y="7"/>
                  </a:cubicBezTo>
                  <a:cubicBezTo>
                    <a:pt x="91" y="10"/>
                    <a:pt x="106" y="12"/>
                    <a:pt x="120" y="12"/>
                  </a:cubicBezTo>
                  <a:cubicBezTo>
                    <a:pt x="143" y="12"/>
                    <a:pt x="165" y="8"/>
                    <a:pt x="18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0"/>
            <p:cNvSpPr/>
            <p:nvPr/>
          </p:nvSpPr>
          <p:spPr>
            <a:xfrm>
              <a:off x="830585" y="4385979"/>
              <a:ext cx="17749" cy="32215"/>
            </a:xfrm>
            <a:custGeom>
              <a:rect b="b" l="l" r="r" t="t"/>
              <a:pathLst>
                <a:path extrusionOk="0" h="844" w="465">
                  <a:moveTo>
                    <a:pt x="58" y="1"/>
                  </a:moveTo>
                  <a:cubicBezTo>
                    <a:pt x="17" y="20"/>
                    <a:pt x="1" y="54"/>
                    <a:pt x="39" y="162"/>
                  </a:cubicBezTo>
                  <a:cubicBezTo>
                    <a:pt x="137" y="420"/>
                    <a:pt x="465" y="465"/>
                    <a:pt x="317" y="531"/>
                  </a:cubicBezTo>
                  <a:cubicBezTo>
                    <a:pt x="465" y="465"/>
                    <a:pt x="140" y="420"/>
                    <a:pt x="42" y="162"/>
                  </a:cubicBezTo>
                  <a:cubicBezTo>
                    <a:pt x="1" y="54"/>
                    <a:pt x="20" y="20"/>
                    <a:pt x="58" y="1"/>
                  </a:cubicBezTo>
                  <a:close/>
                  <a:moveTo>
                    <a:pt x="317" y="531"/>
                  </a:moveTo>
                  <a:lnTo>
                    <a:pt x="317" y="531"/>
                  </a:lnTo>
                  <a:cubicBezTo>
                    <a:pt x="315" y="531"/>
                    <a:pt x="314" y="532"/>
                    <a:pt x="313" y="533"/>
                  </a:cubicBezTo>
                  <a:lnTo>
                    <a:pt x="313" y="533"/>
                  </a:lnTo>
                  <a:cubicBezTo>
                    <a:pt x="314" y="532"/>
                    <a:pt x="315" y="531"/>
                    <a:pt x="317" y="531"/>
                  </a:cubicBezTo>
                  <a:close/>
                  <a:moveTo>
                    <a:pt x="313" y="533"/>
                  </a:moveTo>
                  <a:cubicBezTo>
                    <a:pt x="169" y="603"/>
                    <a:pt x="407" y="793"/>
                    <a:pt x="313" y="843"/>
                  </a:cubicBezTo>
                  <a:cubicBezTo>
                    <a:pt x="414" y="797"/>
                    <a:pt x="175" y="601"/>
                    <a:pt x="313" y="53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0"/>
            <p:cNvSpPr/>
            <p:nvPr/>
          </p:nvSpPr>
          <p:spPr>
            <a:xfrm>
              <a:off x="2257706" y="4823757"/>
              <a:ext cx="91875" cy="32101"/>
            </a:xfrm>
            <a:custGeom>
              <a:rect b="b" l="l" r="r" t="t"/>
              <a:pathLst>
                <a:path extrusionOk="0" h="841" w="2407">
                  <a:moveTo>
                    <a:pt x="184" y="0"/>
                  </a:moveTo>
                  <a:cubicBezTo>
                    <a:pt x="166" y="0"/>
                    <a:pt x="140" y="8"/>
                    <a:pt x="102" y="25"/>
                  </a:cubicBezTo>
                  <a:cubicBezTo>
                    <a:pt x="139" y="8"/>
                    <a:pt x="165" y="1"/>
                    <a:pt x="182" y="1"/>
                  </a:cubicBezTo>
                  <a:cubicBezTo>
                    <a:pt x="310" y="1"/>
                    <a:pt x="0" y="391"/>
                    <a:pt x="247" y="391"/>
                  </a:cubicBezTo>
                  <a:cubicBezTo>
                    <a:pt x="550" y="391"/>
                    <a:pt x="386" y="612"/>
                    <a:pt x="715" y="777"/>
                  </a:cubicBezTo>
                  <a:cubicBezTo>
                    <a:pt x="773" y="805"/>
                    <a:pt x="833" y="817"/>
                    <a:pt x="896" y="817"/>
                  </a:cubicBezTo>
                  <a:cubicBezTo>
                    <a:pt x="896" y="817"/>
                    <a:pt x="897" y="817"/>
                    <a:pt x="897" y="817"/>
                  </a:cubicBezTo>
                  <a:lnTo>
                    <a:pt x="897" y="817"/>
                  </a:lnTo>
                  <a:cubicBezTo>
                    <a:pt x="898" y="817"/>
                    <a:pt x="898" y="817"/>
                    <a:pt x="898" y="817"/>
                  </a:cubicBezTo>
                  <a:cubicBezTo>
                    <a:pt x="1191" y="817"/>
                    <a:pt x="1532" y="556"/>
                    <a:pt x="1870" y="556"/>
                  </a:cubicBezTo>
                  <a:lnTo>
                    <a:pt x="1870" y="556"/>
                  </a:lnTo>
                  <a:cubicBezTo>
                    <a:pt x="1529" y="556"/>
                    <a:pt x="1191" y="817"/>
                    <a:pt x="897" y="817"/>
                  </a:cubicBezTo>
                  <a:lnTo>
                    <a:pt x="897" y="817"/>
                  </a:lnTo>
                  <a:cubicBezTo>
                    <a:pt x="835" y="817"/>
                    <a:pt x="775" y="805"/>
                    <a:pt x="718" y="777"/>
                  </a:cubicBezTo>
                  <a:cubicBezTo>
                    <a:pt x="386" y="612"/>
                    <a:pt x="554" y="391"/>
                    <a:pt x="251" y="391"/>
                  </a:cubicBezTo>
                  <a:cubicBezTo>
                    <a:pt x="1" y="391"/>
                    <a:pt x="311" y="0"/>
                    <a:pt x="184" y="0"/>
                  </a:cubicBezTo>
                  <a:close/>
                  <a:moveTo>
                    <a:pt x="1870" y="556"/>
                  </a:moveTo>
                  <a:lnTo>
                    <a:pt x="1870" y="556"/>
                  </a:lnTo>
                  <a:cubicBezTo>
                    <a:pt x="2214" y="556"/>
                    <a:pt x="2225" y="840"/>
                    <a:pt x="2355" y="840"/>
                  </a:cubicBezTo>
                  <a:cubicBezTo>
                    <a:pt x="2370" y="840"/>
                    <a:pt x="2387" y="836"/>
                    <a:pt x="2407" y="827"/>
                  </a:cubicBezTo>
                  <a:lnTo>
                    <a:pt x="2407" y="827"/>
                  </a:lnTo>
                  <a:cubicBezTo>
                    <a:pt x="2388" y="836"/>
                    <a:pt x="2371" y="839"/>
                    <a:pt x="2357" y="839"/>
                  </a:cubicBezTo>
                  <a:cubicBezTo>
                    <a:pt x="2228" y="839"/>
                    <a:pt x="2215" y="556"/>
                    <a:pt x="1870" y="55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0"/>
            <p:cNvSpPr/>
            <p:nvPr/>
          </p:nvSpPr>
          <p:spPr>
            <a:xfrm>
              <a:off x="907957" y="4398651"/>
              <a:ext cx="8474" cy="6756"/>
            </a:xfrm>
            <a:custGeom>
              <a:rect b="b" l="l" r="r" t="t"/>
              <a:pathLst>
                <a:path extrusionOk="0" h="177" w="222">
                  <a:moveTo>
                    <a:pt x="221" y="0"/>
                  </a:moveTo>
                  <a:cubicBezTo>
                    <a:pt x="196" y="13"/>
                    <a:pt x="174" y="29"/>
                    <a:pt x="155" y="51"/>
                  </a:cubicBezTo>
                  <a:cubicBezTo>
                    <a:pt x="147" y="60"/>
                    <a:pt x="138" y="69"/>
                    <a:pt x="129" y="78"/>
                  </a:cubicBezTo>
                  <a:lnTo>
                    <a:pt x="129" y="78"/>
                  </a:lnTo>
                  <a:cubicBezTo>
                    <a:pt x="139" y="68"/>
                    <a:pt x="149" y="58"/>
                    <a:pt x="158" y="47"/>
                  </a:cubicBezTo>
                  <a:cubicBezTo>
                    <a:pt x="177" y="28"/>
                    <a:pt x="196" y="13"/>
                    <a:pt x="221" y="0"/>
                  </a:cubicBezTo>
                  <a:close/>
                  <a:moveTo>
                    <a:pt x="129" y="78"/>
                  </a:moveTo>
                  <a:cubicBezTo>
                    <a:pt x="91" y="116"/>
                    <a:pt x="48" y="149"/>
                    <a:pt x="1" y="177"/>
                  </a:cubicBezTo>
                  <a:cubicBezTo>
                    <a:pt x="49" y="149"/>
                    <a:pt x="91" y="116"/>
                    <a:pt x="129" y="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0"/>
            <p:cNvSpPr/>
            <p:nvPr/>
          </p:nvSpPr>
          <p:spPr>
            <a:xfrm>
              <a:off x="1193664" y="4554540"/>
              <a:ext cx="20039" cy="11527"/>
            </a:xfrm>
            <a:custGeom>
              <a:rect b="b" l="l" r="r" t="t"/>
              <a:pathLst>
                <a:path extrusionOk="0" h="302" w="525">
                  <a:moveTo>
                    <a:pt x="34" y="1"/>
                  </a:moveTo>
                  <a:lnTo>
                    <a:pt x="34" y="1"/>
                  </a:lnTo>
                  <a:cubicBezTo>
                    <a:pt x="32" y="1"/>
                    <a:pt x="30" y="1"/>
                    <a:pt x="29" y="1"/>
                  </a:cubicBezTo>
                  <a:cubicBezTo>
                    <a:pt x="28" y="1"/>
                    <a:pt x="28" y="1"/>
                    <a:pt x="28" y="1"/>
                  </a:cubicBezTo>
                  <a:lnTo>
                    <a:pt x="28" y="1"/>
                  </a:lnTo>
                  <a:cubicBezTo>
                    <a:pt x="29" y="1"/>
                    <a:pt x="31" y="1"/>
                    <a:pt x="32" y="1"/>
                  </a:cubicBezTo>
                  <a:cubicBezTo>
                    <a:pt x="33" y="1"/>
                    <a:pt x="34" y="1"/>
                    <a:pt x="34" y="1"/>
                  </a:cubicBezTo>
                  <a:close/>
                  <a:moveTo>
                    <a:pt x="28" y="1"/>
                  </a:moveTo>
                  <a:cubicBezTo>
                    <a:pt x="19" y="2"/>
                    <a:pt x="8" y="4"/>
                    <a:pt x="0" y="7"/>
                  </a:cubicBezTo>
                  <a:cubicBezTo>
                    <a:pt x="9" y="4"/>
                    <a:pt x="19" y="4"/>
                    <a:pt x="28" y="1"/>
                  </a:cubicBezTo>
                  <a:close/>
                  <a:moveTo>
                    <a:pt x="40" y="1"/>
                  </a:moveTo>
                  <a:cubicBezTo>
                    <a:pt x="38" y="1"/>
                    <a:pt x="36" y="1"/>
                    <a:pt x="34" y="1"/>
                  </a:cubicBezTo>
                  <a:lnTo>
                    <a:pt x="34" y="1"/>
                  </a:lnTo>
                  <a:cubicBezTo>
                    <a:pt x="35" y="1"/>
                    <a:pt x="35" y="1"/>
                    <a:pt x="35" y="1"/>
                  </a:cubicBezTo>
                  <a:cubicBezTo>
                    <a:pt x="185" y="1"/>
                    <a:pt x="350" y="301"/>
                    <a:pt x="490" y="301"/>
                  </a:cubicBezTo>
                  <a:cubicBezTo>
                    <a:pt x="501" y="301"/>
                    <a:pt x="513" y="299"/>
                    <a:pt x="524" y="294"/>
                  </a:cubicBezTo>
                  <a:lnTo>
                    <a:pt x="524" y="294"/>
                  </a:lnTo>
                  <a:cubicBezTo>
                    <a:pt x="514" y="298"/>
                    <a:pt x="504" y="300"/>
                    <a:pt x="493" y="300"/>
                  </a:cubicBezTo>
                  <a:cubicBezTo>
                    <a:pt x="356" y="300"/>
                    <a:pt x="188" y="1"/>
                    <a:pt x="4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0"/>
            <p:cNvSpPr/>
            <p:nvPr/>
          </p:nvSpPr>
          <p:spPr>
            <a:xfrm>
              <a:off x="1221605" y="4577557"/>
              <a:ext cx="4504" cy="15841"/>
            </a:xfrm>
            <a:custGeom>
              <a:rect b="b" l="l" r="r" t="t"/>
              <a:pathLst>
                <a:path extrusionOk="0" h="415" w="118">
                  <a:moveTo>
                    <a:pt x="117" y="1"/>
                  </a:moveTo>
                  <a:cubicBezTo>
                    <a:pt x="92" y="10"/>
                    <a:pt x="76" y="32"/>
                    <a:pt x="79" y="58"/>
                  </a:cubicBezTo>
                  <a:cubicBezTo>
                    <a:pt x="79" y="159"/>
                    <a:pt x="67" y="380"/>
                    <a:pt x="0" y="414"/>
                  </a:cubicBezTo>
                  <a:cubicBezTo>
                    <a:pt x="70" y="383"/>
                    <a:pt x="83" y="159"/>
                    <a:pt x="83" y="58"/>
                  </a:cubicBezTo>
                  <a:cubicBezTo>
                    <a:pt x="83" y="36"/>
                    <a:pt x="95" y="10"/>
                    <a:pt x="11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0"/>
            <p:cNvSpPr/>
            <p:nvPr/>
          </p:nvSpPr>
          <p:spPr>
            <a:xfrm>
              <a:off x="879024" y="4400560"/>
              <a:ext cx="10306" cy="6909"/>
            </a:xfrm>
            <a:custGeom>
              <a:rect b="b" l="l" r="r" t="t"/>
              <a:pathLst>
                <a:path extrusionOk="0" h="181" w="270">
                  <a:moveTo>
                    <a:pt x="269" y="1"/>
                  </a:moveTo>
                  <a:cubicBezTo>
                    <a:pt x="212" y="27"/>
                    <a:pt x="158" y="60"/>
                    <a:pt x="109" y="98"/>
                  </a:cubicBezTo>
                  <a:lnTo>
                    <a:pt x="109" y="98"/>
                  </a:lnTo>
                  <a:cubicBezTo>
                    <a:pt x="158" y="60"/>
                    <a:pt x="211" y="27"/>
                    <a:pt x="269" y="1"/>
                  </a:cubicBezTo>
                  <a:close/>
                  <a:moveTo>
                    <a:pt x="109" y="98"/>
                  </a:moveTo>
                  <a:cubicBezTo>
                    <a:pt x="88" y="114"/>
                    <a:pt x="68" y="131"/>
                    <a:pt x="48" y="149"/>
                  </a:cubicBezTo>
                  <a:cubicBezTo>
                    <a:pt x="32" y="162"/>
                    <a:pt x="17" y="174"/>
                    <a:pt x="1" y="181"/>
                  </a:cubicBezTo>
                  <a:cubicBezTo>
                    <a:pt x="17" y="174"/>
                    <a:pt x="32" y="162"/>
                    <a:pt x="48" y="152"/>
                  </a:cubicBezTo>
                  <a:cubicBezTo>
                    <a:pt x="67" y="133"/>
                    <a:pt x="88" y="115"/>
                    <a:pt x="109" y="9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878299" y="4395521"/>
              <a:ext cx="12214" cy="2443"/>
            </a:xfrm>
            <a:custGeom>
              <a:rect b="b" l="l" r="r" t="t"/>
              <a:pathLst>
                <a:path extrusionOk="0" h="64" w="320">
                  <a:moveTo>
                    <a:pt x="320" y="0"/>
                  </a:moveTo>
                  <a:lnTo>
                    <a:pt x="320" y="0"/>
                  </a:lnTo>
                  <a:cubicBezTo>
                    <a:pt x="253" y="25"/>
                    <a:pt x="124" y="32"/>
                    <a:pt x="1" y="63"/>
                  </a:cubicBezTo>
                  <a:cubicBezTo>
                    <a:pt x="124" y="32"/>
                    <a:pt x="257" y="28"/>
                    <a:pt x="32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1115567" y="4462740"/>
              <a:ext cx="4390" cy="14505"/>
            </a:xfrm>
            <a:custGeom>
              <a:rect b="b" l="l" r="r" t="t"/>
              <a:pathLst>
                <a:path extrusionOk="0" h="380" w="115">
                  <a:moveTo>
                    <a:pt x="73" y="0"/>
                  </a:moveTo>
                  <a:cubicBezTo>
                    <a:pt x="1" y="35"/>
                    <a:pt x="111" y="329"/>
                    <a:pt x="4" y="379"/>
                  </a:cubicBezTo>
                  <a:cubicBezTo>
                    <a:pt x="114" y="332"/>
                    <a:pt x="4" y="41"/>
                    <a:pt x="7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1153165" y="4499612"/>
              <a:ext cx="4504" cy="15688"/>
            </a:xfrm>
            <a:custGeom>
              <a:rect b="b" l="l" r="r" t="t"/>
              <a:pathLst>
                <a:path extrusionOk="0" h="411" w="118">
                  <a:moveTo>
                    <a:pt x="117" y="0"/>
                  </a:moveTo>
                  <a:lnTo>
                    <a:pt x="117" y="0"/>
                  </a:lnTo>
                  <a:cubicBezTo>
                    <a:pt x="19" y="45"/>
                    <a:pt x="0" y="256"/>
                    <a:pt x="101" y="411"/>
                  </a:cubicBezTo>
                  <a:cubicBezTo>
                    <a:pt x="4" y="256"/>
                    <a:pt x="19" y="48"/>
                    <a:pt x="11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836884" y="4376092"/>
              <a:ext cx="6031" cy="8474"/>
            </a:xfrm>
            <a:custGeom>
              <a:rect b="b" l="l" r="r" t="t"/>
              <a:pathLst>
                <a:path extrusionOk="0" h="222" w="158">
                  <a:moveTo>
                    <a:pt x="158" y="1"/>
                  </a:moveTo>
                  <a:cubicBezTo>
                    <a:pt x="117" y="26"/>
                    <a:pt x="88" y="70"/>
                    <a:pt x="79" y="118"/>
                  </a:cubicBezTo>
                  <a:cubicBezTo>
                    <a:pt x="69" y="162"/>
                    <a:pt x="41" y="200"/>
                    <a:pt x="0" y="222"/>
                  </a:cubicBezTo>
                  <a:cubicBezTo>
                    <a:pt x="44" y="203"/>
                    <a:pt x="73" y="162"/>
                    <a:pt x="82" y="118"/>
                  </a:cubicBezTo>
                  <a:cubicBezTo>
                    <a:pt x="92" y="70"/>
                    <a:pt x="117" y="26"/>
                    <a:pt x="15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2484363" y="4938268"/>
              <a:ext cx="55690" cy="9123"/>
            </a:xfrm>
            <a:custGeom>
              <a:rect b="b" l="l" r="r" t="t"/>
              <a:pathLst>
                <a:path extrusionOk="0" h="239" w="1459">
                  <a:moveTo>
                    <a:pt x="1459" y="1"/>
                  </a:moveTo>
                  <a:cubicBezTo>
                    <a:pt x="1218" y="111"/>
                    <a:pt x="851" y="179"/>
                    <a:pt x="490" y="195"/>
                  </a:cubicBezTo>
                  <a:cubicBezTo>
                    <a:pt x="326" y="201"/>
                    <a:pt x="162" y="214"/>
                    <a:pt x="1" y="239"/>
                  </a:cubicBezTo>
                  <a:cubicBezTo>
                    <a:pt x="162" y="217"/>
                    <a:pt x="326" y="201"/>
                    <a:pt x="493" y="195"/>
                  </a:cubicBezTo>
                  <a:cubicBezTo>
                    <a:pt x="851" y="179"/>
                    <a:pt x="1218" y="111"/>
                    <a:pt x="1459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1142324" y="4446364"/>
              <a:ext cx="7978" cy="30994"/>
            </a:xfrm>
            <a:custGeom>
              <a:rect b="b" l="l" r="r" t="t"/>
              <a:pathLst>
                <a:path extrusionOk="0" h="812" w="209">
                  <a:moveTo>
                    <a:pt x="29" y="0"/>
                  </a:moveTo>
                  <a:lnTo>
                    <a:pt x="29" y="0"/>
                  </a:lnTo>
                  <a:cubicBezTo>
                    <a:pt x="0" y="10"/>
                    <a:pt x="0" y="70"/>
                    <a:pt x="41" y="215"/>
                  </a:cubicBezTo>
                  <a:cubicBezTo>
                    <a:pt x="130" y="508"/>
                    <a:pt x="206" y="777"/>
                    <a:pt x="139" y="811"/>
                  </a:cubicBezTo>
                  <a:cubicBezTo>
                    <a:pt x="209" y="780"/>
                    <a:pt x="133" y="512"/>
                    <a:pt x="45" y="212"/>
                  </a:cubicBezTo>
                  <a:cubicBezTo>
                    <a:pt x="4" y="73"/>
                    <a:pt x="7" y="13"/>
                    <a:pt x="2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2142317" y="5311844"/>
              <a:ext cx="3168" cy="4886"/>
            </a:xfrm>
            <a:custGeom>
              <a:rect b="b" l="l" r="r" t="t"/>
              <a:pathLst>
                <a:path extrusionOk="0" h="128" w="83">
                  <a:moveTo>
                    <a:pt x="82" y="1"/>
                  </a:moveTo>
                  <a:cubicBezTo>
                    <a:pt x="51" y="14"/>
                    <a:pt x="32" y="42"/>
                    <a:pt x="32" y="73"/>
                  </a:cubicBezTo>
                  <a:cubicBezTo>
                    <a:pt x="35" y="42"/>
                    <a:pt x="54" y="14"/>
                    <a:pt x="82" y="1"/>
                  </a:cubicBezTo>
                  <a:close/>
                  <a:moveTo>
                    <a:pt x="32" y="73"/>
                  </a:moveTo>
                  <a:cubicBezTo>
                    <a:pt x="31" y="81"/>
                    <a:pt x="30" y="88"/>
                    <a:pt x="28" y="93"/>
                  </a:cubicBezTo>
                  <a:lnTo>
                    <a:pt x="28" y="93"/>
                  </a:lnTo>
                  <a:cubicBezTo>
                    <a:pt x="30" y="87"/>
                    <a:pt x="32" y="80"/>
                    <a:pt x="32" y="73"/>
                  </a:cubicBezTo>
                  <a:close/>
                  <a:moveTo>
                    <a:pt x="28" y="93"/>
                  </a:moveTo>
                  <a:cubicBezTo>
                    <a:pt x="23" y="108"/>
                    <a:pt x="13" y="121"/>
                    <a:pt x="0" y="127"/>
                  </a:cubicBezTo>
                  <a:cubicBezTo>
                    <a:pt x="14" y="122"/>
                    <a:pt x="23" y="112"/>
                    <a:pt x="28" y="9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2121323" y="5313676"/>
              <a:ext cx="7749" cy="9046"/>
            </a:xfrm>
            <a:custGeom>
              <a:rect b="b" l="l" r="r" t="t"/>
              <a:pathLst>
                <a:path extrusionOk="0" h="237" w="203">
                  <a:moveTo>
                    <a:pt x="203" y="0"/>
                  </a:moveTo>
                  <a:cubicBezTo>
                    <a:pt x="127" y="32"/>
                    <a:pt x="108" y="190"/>
                    <a:pt x="1" y="237"/>
                  </a:cubicBezTo>
                  <a:cubicBezTo>
                    <a:pt x="108" y="193"/>
                    <a:pt x="130" y="35"/>
                    <a:pt x="20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1126407" y="4480871"/>
              <a:ext cx="25459" cy="11107"/>
            </a:xfrm>
            <a:custGeom>
              <a:rect b="b" l="l" r="r" t="t"/>
              <a:pathLst>
                <a:path extrusionOk="0" h="291" w="667">
                  <a:moveTo>
                    <a:pt x="182" y="1"/>
                  </a:moveTo>
                  <a:cubicBezTo>
                    <a:pt x="126" y="1"/>
                    <a:pt x="59" y="14"/>
                    <a:pt x="1" y="40"/>
                  </a:cubicBezTo>
                  <a:cubicBezTo>
                    <a:pt x="58" y="15"/>
                    <a:pt x="124" y="2"/>
                    <a:pt x="179" y="2"/>
                  </a:cubicBezTo>
                  <a:cubicBezTo>
                    <a:pt x="255" y="2"/>
                    <a:pt x="311" y="27"/>
                    <a:pt x="294" y="78"/>
                  </a:cubicBezTo>
                  <a:cubicBezTo>
                    <a:pt x="268" y="169"/>
                    <a:pt x="439" y="291"/>
                    <a:pt x="582" y="291"/>
                  </a:cubicBezTo>
                  <a:cubicBezTo>
                    <a:pt x="612" y="291"/>
                    <a:pt x="641" y="286"/>
                    <a:pt x="667" y="274"/>
                  </a:cubicBezTo>
                  <a:lnTo>
                    <a:pt x="667" y="274"/>
                  </a:lnTo>
                  <a:cubicBezTo>
                    <a:pt x="642" y="285"/>
                    <a:pt x="613" y="290"/>
                    <a:pt x="584" y="290"/>
                  </a:cubicBezTo>
                  <a:cubicBezTo>
                    <a:pt x="440" y="290"/>
                    <a:pt x="269" y="170"/>
                    <a:pt x="297" y="78"/>
                  </a:cubicBezTo>
                  <a:cubicBezTo>
                    <a:pt x="312" y="25"/>
                    <a:pt x="257" y="1"/>
                    <a:pt x="18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1400281" y="4765089"/>
              <a:ext cx="1371486" cy="675762"/>
            </a:xfrm>
            <a:custGeom>
              <a:rect b="b" l="l" r="r" t="t"/>
              <a:pathLst>
                <a:path extrusionOk="0" h="17704" w="35931">
                  <a:moveTo>
                    <a:pt x="18486" y="1"/>
                  </a:moveTo>
                  <a:cubicBezTo>
                    <a:pt x="18360" y="1"/>
                    <a:pt x="18351" y="309"/>
                    <a:pt x="18351" y="309"/>
                  </a:cubicBezTo>
                  <a:lnTo>
                    <a:pt x="1283" y="401"/>
                  </a:lnTo>
                  <a:cubicBezTo>
                    <a:pt x="1301" y="429"/>
                    <a:pt x="1320" y="454"/>
                    <a:pt x="1343" y="479"/>
                  </a:cubicBezTo>
                  <a:cubicBezTo>
                    <a:pt x="1551" y="697"/>
                    <a:pt x="1384" y="861"/>
                    <a:pt x="1453" y="1123"/>
                  </a:cubicBezTo>
                  <a:cubicBezTo>
                    <a:pt x="1513" y="1354"/>
                    <a:pt x="1478" y="1666"/>
                    <a:pt x="1330" y="1739"/>
                  </a:cubicBezTo>
                  <a:cubicBezTo>
                    <a:pt x="1312" y="1749"/>
                    <a:pt x="1291" y="1756"/>
                    <a:pt x="1272" y="1756"/>
                  </a:cubicBezTo>
                  <a:cubicBezTo>
                    <a:pt x="1268" y="1756"/>
                    <a:pt x="1264" y="1755"/>
                    <a:pt x="1260" y="1755"/>
                  </a:cubicBezTo>
                  <a:cubicBezTo>
                    <a:pt x="1052" y="1755"/>
                    <a:pt x="1027" y="1524"/>
                    <a:pt x="1175" y="1439"/>
                  </a:cubicBezTo>
                  <a:cubicBezTo>
                    <a:pt x="1327" y="1357"/>
                    <a:pt x="1245" y="1057"/>
                    <a:pt x="1093" y="1057"/>
                  </a:cubicBezTo>
                  <a:cubicBezTo>
                    <a:pt x="1008" y="1057"/>
                    <a:pt x="970" y="953"/>
                    <a:pt x="976" y="833"/>
                  </a:cubicBezTo>
                  <a:lnTo>
                    <a:pt x="976" y="833"/>
                  </a:lnTo>
                  <a:cubicBezTo>
                    <a:pt x="859" y="865"/>
                    <a:pt x="735" y="877"/>
                    <a:pt x="602" y="877"/>
                  </a:cubicBezTo>
                  <a:cubicBezTo>
                    <a:pt x="419" y="877"/>
                    <a:pt x="219" y="854"/>
                    <a:pt x="1" y="830"/>
                  </a:cubicBezTo>
                  <a:lnTo>
                    <a:pt x="1" y="830"/>
                  </a:lnTo>
                  <a:cubicBezTo>
                    <a:pt x="7" y="846"/>
                    <a:pt x="10" y="861"/>
                    <a:pt x="14" y="877"/>
                  </a:cubicBezTo>
                  <a:cubicBezTo>
                    <a:pt x="26" y="1041"/>
                    <a:pt x="108" y="1411"/>
                    <a:pt x="329" y="1701"/>
                  </a:cubicBezTo>
                  <a:cubicBezTo>
                    <a:pt x="550" y="1988"/>
                    <a:pt x="399" y="2168"/>
                    <a:pt x="604" y="2276"/>
                  </a:cubicBezTo>
                  <a:cubicBezTo>
                    <a:pt x="759" y="2361"/>
                    <a:pt x="790" y="2449"/>
                    <a:pt x="714" y="2478"/>
                  </a:cubicBezTo>
                  <a:cubicBezTo>
                    <a:pt x="694" y="2485"/>
                    <a:pt x="673" y="2488"/>
                    <a:pt x="651" y="2488"/>
                  </a:cubicBezTo>
                  <a:cubicBezTo>
                    <a:pt x="635" y="2488"/>
                    <a:pt x="620" y="2487"/>
                    <a:pt x="604" y="2484"/>
                  </a:cubicBezTo>
                  <a:cubicBezTo>
                    <a:pt x="595" y="2482"/>
                    <a:pt x="586" y="2481"/>
                    <a:pt x="577" y="2481"/>
                  </a:cubicBezTo>
                  <a:cubicBezTo>
                    <a:pt x="561" y="2481"/>
                    <a:pt x="544" y="2484"/>
                    <a:pt x="528" y="2490"/>
                  </a:cubicBezTo>
                  <a:cubicBezTo>
                    <a:pt x="459" y="2531"/>
                    <a:pt x="538" y="2711"/>
                    <a:pt x="481" y="3046"/>
                  </a:cubicBezTo>
                  <a:cubicBezTo>
                    <a:pt x="414" y="3459"/>
                    <a:pt x="427" y="4309"/>
                    <a:pt x="386" y="4571"/>
                  </a:cubicBezTo>
                  <a:cubicBezTo>
                    <a:pt x="345" y="4833"/>
                    <a:pt x="42" y="5256"/>
                    <a:pt x="222" y="5530"/>
                  </a:cubicBezTo>
                  <a:cubicBezTo>
                    <a:pt x="399" y="5805"/>
                    <a:pt x="522" y="6190"/>
                    <a:pt x="427" y="6534"/>
                  </a:cubicBezTo>
                  <a:cubicBezTo>
                    <a:pt x="329" y="6878"/>
                    <a:pt x="345" y="7083"/>
                    <a:pt x="497" y="7345"/>
                  </a:cubicBezTo>
                  <a:cubicBezTo>
                    <a:pt x="645" y="7604"/>
                    <a:pt x="522" y="8059"/>
                    <a:pt x="689" y="8153"/>
                  </a:cubicBezTo>
                  <a:cubicBezTo>
                    <a:pt x="853" y="8251"/>
                    <a:pt x="1005" y="8444"/>
                    <a:pt x="1153" y="8690"/>
                  </a:cubicBezTo>
                  <a:cubicBezTo>
                    <a:pt x="1305" y="8936"/>
                    <a:pt x="1444" y="8785"/>
                    <a:pt x="1469" y="9034"/>
                  </a:cubicBezTo>
                  <a:cubicBezTo>
                    <a:pt x="1497" y="9280"/>
                    <a:pt x="1497" y="9321"/>
                    <a:pt x="1718" y="9416"/>
                  </a:cubicBezTo>
                  <a:cubicBezTo>
                    <a:pt x="1936" y="9514"/>
                    <a:pt x="1800" y="9760"/>
                    <a:pt x="1800" y="9899"/>
                  </a:cubicBezTo>
                  <a:cubicBezTo>
                    <a:pt x="1800" y="10035"/>
                    <a:pt x="2087" y="10284"/>
                    <a:pt x="2444" y="10600"/>
                  </a:cubicBezTo>
                  <a:cubicBezTo>
                    <a:pt x="2801" y="10916"/>
                    <a:pt x="2501" y="11174"/>
                    <a:pt x="2760" y="11174"/>
                  </a:cubicBezTo>
                  <a:cubicBezTo>
                    <a:pt x="3022" y="11174"/>
                    <a:pt x="3268" y="11326"/>
                    <a:pt x="3530" y="11490"/>
                  </a:cubicBezTo>
                  <a:cubicBezTo>
                    <a:pt x="3668" y="11578"/>
                    <a:pt x="3756" y="11593"/>
                    <a:pt x="3834" y="11593"/>
                  </a:cubicBezTo>
                  <a:cubicBezTo>
                    <a:pt x="3872" y="11593"/>
                    <a:pt x="3908" y="11589"/>
                    <a:pt x="3946" y="11589"/>
                  </a:cubicBezTo>
                  <a:cubicBezTo>
                    <a:pt x="3978" y="11589"/>
                    <a:pt x="4012" y="11592"/>
                    <a:pt x="4051" y="11601"/>
                  </a:cubicBezTo>
                  <a:cubicBezTo>
                    <a:pt x="4231" y="11642"/>
                    <a:pt x="4559" y="12027"/>
                    <a:pt x="4629" y="12289"/>
                  </a:cubicBezTo>
                  <a:cubicBezTo>
                    <a:pt x="4663" y="12421"/>
                    <a:pt x="4708" y="12554"/>
                    <a:pt x="4768" y="12677"/>
                  </a:cubicBezTo>
                  <a:lnTo>
                    <a:pt x="6191" y="12491"/>
                  </a:lnTo>
                  <a:cubicBezTo>
                    <a:pt x="6191" y="12491"/>
                    <a:pt x="6630" y="12800"/>
                    <a:pt x="6879" y="12857"/>
                  </a:cubicBezTo>
                  <a:cubicBezTo>
                    <a:pt x="7129" y="12917"/>
                    <a:pt x="8480" y="13416"/>
                    <a:pt x="8480" y="13416"/>
                  </a:cubicBezTo>
                  <a:lnTo>
                    <a:pt x="10241" y="13400"/>
                  </a:lnTo>
                  <a:lnTo>
                    <a:pt x="10447" y="13138"/>
                  </a:lnTo>
                  <a:lnTo>
                    <a:pt x="11412" y="13138"/>
                  </a:lnTo>
                  <a:cubicBezTo>
                    <a:pt x="11412" y="13138"/>
                    <a:pt x="12028" y="13738"/>
                    <a:pt x="12116" y="13769"/>
                  </a:cubicBezTo>
                  <a:cubicBezTo>
                    <a:pt x="12205" y="13798"/>
                    <a:pt x="12511" y="14076"/>
                    <a:pt x="12511" y="14252"/>
                  </a:cubicBezTo>
                  <a:cubicBezTo>
                    <a:pt x="12511" y="14429"/>
                    <a:pt x="12587" y="14574"/>
                    <a:pt x="12732" y="14647"/>
                  </a:cubicBezTo>
                  <a:cubicBezTo>
                    <a:pt x="12874" y="14716"/>
                    <a:pt x="13338" y="15015"/>
                    <a:pt x="13440" y="15015"/>
                  </a:cubicBezTo>
                  <a:cubicBezTo>
                    <a:pt x="13445" y="15015"/>
                    <a:pt x="13449" y="15014"/>
                    <a:pt x="13452" y="15013"/>
                  </a:cubicBezTo>
                  <a:cubicBezTo>
                    <a:pt x="13523" y="14985"/>
                    <a:pt x="13665" y="14441"/>
                    <a:pt x="13924" y="14441"/>
                  </a:cubicBezTo>
                  <a:cubicBezTo>
                    <a:pt x="13927" y="14441"/>
                    <a:pt x="13931" y="14441"/>
                    <a:pt x="13935" y="14442"/>
                  </a:cubicBezTo>
                  <a:cubicBezTo>
                    <a:pt x="14200" y="14457"/>
                    <a:pt x="14916" y="14663"/>
                    <a:pt x="15036" y="15073"/>
                  </a:cubicBezTo>
                  <a:cubicBezTo>
                    <a:pt x="15153" y="15483"/>
                    <a:pt x="15504" y="15824"/>
                    <a:pt x="15620" y="15910"/>
                  </a:cubicBezTo>
                  <a:cubicBezTo>
                    <a:pt x="15740" y="15995"/>
                    <a:pt x="15680" y="16247"/>
                    <a:pt x="15769" y="16380"/>
                  </a:cubicBezTo>
                  <a:cubicBezTo>
                    <a:pt x="15857" y="16513"/>
                    <a:pt x="15841" y="16762"/>
                    <a:pt x="15946" y="16762"/>
                  </a:cubicBezTo>
                  <a:cubicBezTo>
                    <a:pt x="16044" y="16762"/>
                    <a:pt x="16552" y="17069"/>
                    <a:pt x="16793" y="17069"/>
                  </a:cubicBezTo>
                  <a:cubicBezTo>
                    <a:pt x="16799" y="17069"/>
                    <a:pt x="16805" y="17068"/>
                    <a:pt x="16810" y="17068"/>
                  </a:cubicBezTo>
                  <a:cubicBezTo>
                    <a:pt x="16813" y="17068"/>
                    <a:pt x="16816" y="17068"/>
                    <a:pt x="16818" y="17068"/>
                  </a:cubicBezTo>
                  <a:cubicBezTo>
                    <a:pt x="16887" y="17068"/>
                    <a:pt x="16975" y="17108"/>
                    <a:pt x="17066" y="17163"/>
                  </a:cubicBezTo>
                  <a:cubicBezTo>
                    <a:pt x="17091" y="16673"/>
                    <a:pt x="16589" y="16591"/>
                    <a:pt x="16886" y="16367"/>
                  </a:cubicBezTo>
                  <a:cubicBezTo>
                    <a:pt x="17230" y="16105"/>
                    <a:pt x="16874" y="15887"/>
                    <a:pt x="17038" y="15774"/>
                  </a:cubicBezTo>
                  <a:cubicBezTo>
                    <a:pt x="17202" y="15663"/>
                    <a:pt x="17492" y="15556"/>
                    <a:pt x="17492" y="15392"/>
                  </a:cubicBezTo>
                  <a:cubicBezTo>
                    <a:pt x="17483" y="15332"/>
                    <a:pt x="17518" y="15278"/>
                    <a:pt x="17571" y="15256"/>
                  </a:cubicBezTo>
                  <a:cubicBezTo>
                    <a:pt x="17602" y="15244"/>
                    <a:pt x="17641" y="15239"/>
                    <a:pt x="17688" y="15239"/>
                  </a:cubicBezTo>
                  <a:cubicBezTo>
                    <a:pt x="17739" y="15239"/>
                    <a:pt x="17798" y="15245"/>
                    <a:pt x="17862" y="15253"/>
                  </a:cubicBezTo>
                  <a:cubicBezTo>
                    <a:pt x="17867" y="15253"/>
                    <a:pt x="17873" y="15253"/>
                    <a:pt x="17879" y="15253"/>
                  </a:cubicBezTo>
                  <a:cubicBezTo>
                    <a:pt x="17930" y="15253"/>
                    <a:pt x="17980" y="15241"/>
                    <a:pt x="18026" y="15218"/>
                  </a:cubicBezTo>
                  <a:cubicBezTo>
                    <a:pt x="18240" y="15124"/>
                    <a:pt x="18487" y="14865"/>
                    <a:pt x="18465" y="14745"/>
                  </a:cubicBezTo>
                  <a:cubicBezTo>
                    <a:pt x="18449" y="14669"/>
                    <a:pt x="18461" y="14625"/>
                    <a:pt x="18509" y="14606"/>
                  </a:cubicBezTo>
                  <a:cubicBezTo>
                    <a:pt x="18526" y="14599"/>
                    <a:pt x="18548" y="14595"/>
                    <a:pt x="18577" y="14595"/>
                  </a:cubicBezTo>
                  <a:cubicBezTo>
                    <a:pt x="18624" y="14595"/>
                    <a:pt x="18686" y="14604"/>
                    <a:pt x="18768" y="14622"/>
                  </a:cubicBezTo>
                  <a:cubicBezTo>
                    <a:pt x="18783" y="14625"/>
                    <a:pt x="18798" y="14627"/>
                    <a:pt x="18814" y="14627"/>
                  </a:cubicBezTo>
                  <a:cubicBezTo>
                    <a:pt x="18839" y="14627"/>
                    <a:pt x="18864" y="14622"/>
                    <a:pt x="18888" y="14612"/>
                  </a:cubicBezTo>
                  <a:cubicBezTo>
                    <a:pt x="18995" y="14565"/>
                    <a:pt x="19014" y="14410"/>
                    <a:pt x="19086" y="14375"/>
                  </a:cubicBezTo>
                  <a:cubicBezTo>
                    <a:pt x="19098" y="14372"/>
                    <a:pt x="19109" y="14371"/>
                    <a:pt x="19121" y="14371"/>
                  </a:cubicBezTo>
                  <a:cubicBezTo>
                    <a:pt x="19132" y="14371"/>
                    <a:pt x="19143" y="14372"/>
                    <a:pt x="19153" y="14375"/>
                  </a:cubicBezTo>
                  <a:cubicBezTo>
                    <a:pt x="19259" y="14411"/>
                    <a:pt x="19353" y="14465"/>
                    <a:pt x="19412" y="14465"/>
                  </a:cubicBezTo>
                  <a:cubicBezTo>
                    <a:pt x="19421" y="14465"/>
                    <a:pt x="19430" y="14464"/>
                    <a:pt x="19437" y="14461"/>
                  </a:cubicBezTo>
                  <a:cubicBezTo>
                    <a:pt x="19456" y="14448"/>
                    <a:pt x="19468" y="14426"/>
                    <a:pt x="19465" y="14404"/>
                  </a:cubicBezTo>
                  <a:cubicBezTo>
                    <a:pt x="19468" y="14372"/>
                    <a:pt x="19487" y="14344"/>
                    <a:pt x="19519" y="14331"/>
                  </a:cubicBezTo>
                  <a:cubicBezTo>
                    <a:pt x="19528" y="14328"/>
                    <a:pt x="19538" y="14326"/>
                    <a:pt x="19550" y="14326"/>
                  </a:cubicBezTo>
                  <a:cubicBezTo>
                    <a:pt x="19611" y="14326"/>
                    <a:pt x="19699" y="14377"/>
                    <a:pt x="19771" y="14473"/>
                  </a:cubicBezTo>
                  <a:cubicBezTo>
                    <a:pt x="19837" y="14562"/>
                    <a:pt x="19972" y="14615"/>
                    <a:pt x="20086" y="14615"/>
                  </a:cubicBezTo>
                  <a:cubicBezTo>
                    <a:pt x="20130" y="14615"/>
                    <a:pt x="20171" y="14607"/>
                    <a:pt x="20204" y="14590"/>
                  </a:cubicBezTo>
                  <a:cubicBezTo>
                    <a:pt x="20245" y="14568"/>
                    <a:pt x="20273" y="14530"/>
                    <a:pt x="20277" y="14486"/>
                  </a:cubicBezTo>
                  <a:cubicBezTo>
                    <a:pt x="20283" y="14445"/>
                    <a:pt x="20299" y="14420"/>
                    <a:pt x="20321" y="14413"/>
                  </a:cubicBezTo>
                  <a:cubicBezTo>
                    <a:pt x="20328" y="14410"/>
                    <a:pt x="20337" y="14408"/>
                    <a:pt x="20346" y="14408"/>
                  </a:cubicBezTo>
                  <a:cubicBezTo>
                    <a:pt x="20427" y="14408"/>
                    <a:pt x="20565" y="14542"/>
                    <a:pt x="20693" y="14678"/>
                  </a:cubicBezTo>
                  <a:cubicBezTo>
                    <a:pt x="20821" y="14817"/>
                    <a:pt x="20899" y="14828"/>
                    <a:pt x="21030" y="14828"/>
                  </a:cubicBezTo>
                  <a:cubicBezTo>
                    <a:pt x="21055" y="14828"/>
                    <a:pt x="21082" y="14828"/>
                    <a:pt x="21111" y="14828"/>
                  </a:cubicBezTo>
                  <a:cubicBezTo>
                    <a:pt x="21142" y="14828"/>
                    <a:pt x="21176" y="14828"/>
                    <a:pt x="21214" y="14830"/>
                  </a:cubicBezTo>
                  <a:cubicBezTo>
                    <a:pt x="21239" y="14832"/>
                    <a:pt x="21261" y="14832"/>
                    <a:pt x="21281" y="14832"/>
                  </a:cubicBezTo>
                  <a:cubicBezTo>
                    <a:pt x="21341" y="14832"/>
                    <a:pt x="21381" y="14825"/>
                    <a:pt x="21410" y="14811"/>
                  </a:cubicBezTo>
                  <a:cubicBezTo>
                    <a:pt x="21476" y="14779"/>
                    <a:pt x="21479" y="14713"/>
                    <a:pt x="21486" y="14612"/>
                  </a:cubicBezTo>
                  <a:cubicBezTo>
                    <a:pt x="21486" y="14596"/>
                    <a:pt x="21492" y="14587"/>
                    <a:pt x="21498" y="14584"/>
                  </a:cubicBezTo>
                  <a:cubicBezTo>
                    <a:pt x="21501" y="14582"/>
                    <a:pt x="21504" y="14581"/>
                    <a:pt x="21508" y="14581"/>
                  </a:cubicBezTo>
                  <a:cubicBezTo>
                    <a:pt x="21579" y="14581"/>
                    <a:pt x="21813" y="14973"/>
                    <a:pt x="22038" y="14997"/>
                  </a:cubicBezTo>
                  <a:cubicBezTo>
                    <a:pt x="22051" y="14998"/>
                    <a:pt x="22063" y="14999"/>
                    <a:pt x="22075" y="14999"/>
                  </a:cubicBezTo>
                  <a:cubicBezTo>
                    <a:pt x="22096" y="14999"/>
                    <a:pt x="22117" y="14997"/>
                    <a:pt x="22139" y="14991"/>
                  </a:cubicBezTo>
                  <a:cubicBezTo>
                    <a:pt x="22218" y="14950"/>
                    <a:pt x="22054" y="14805"/>
                    <a:pt x="21902" y="14682"/>
                  </a:cubicBezTo>
                  <a:cubicBezTo>
                    <a:pt x="21710" y="14530"/>
                    <a:pt x="21940" y="14461"/>
                    <a:pt x="21776" y="14338"/>
                  </a:cubicBezTo>
                  <a:cubicBezTo>
                    <a:pt x="21691" y="14271"/>
                    <a:pt x="21754" y="14195"/>
                    <a:pt x="21883" y="14139"/>
                  </a:cubicBezTo>
                  <a:cubicBezTo>
                    <a:pt x="22005" y="14088"/>
                    <a:pt x="22138" y="14062"/>
                    <a:pt x="22271" y="14062"/>
                  </a:cubicBezTo>
                  <a:cubicBezTo>
                    <a:pt x="22286" y="14062"/>
                    <a:pt x="22301" y="14062"/>
                    <a:pt x="22316" y="14063"/>
                  </a:cubicBezTo>
                  <a:cubicBezTo>
                    <a:pt x="22473" y="14070"/>
                    <a:pt x="22552" y="14092"/>
                    <a:pt x="22606" y="14092"/>
                  </a:cubicBezTo>
                  <a:cubicBezTo>
                    <a:pt x="22623" y="14092"/>
                    <a:pt x="22637" y="14090"/>
                    <a:pt x="22650" y="14085"/>
                  </a:cubicBezTo>
                  <a:cubicBezTo>
                    <a:pt x="22682" y="14072"/>
                    <a:pt x="22707" y="14038"/>
                    <a:pt x="22755" y="13965"/>
                  </a:cubicBezTo>
                  <a:cubicBezTo>
                    <a:pt x="22770" y="13933"/>
                    <a:pt x="22799" y="13908"/>
                    <a:pt x="22833" y="13892"/>
                  </a:cubicBezTo>
                  <a:cubicBezTo>
                    <a:pt x="22844" y="13888"/>
                    <a:pt x="22853" y="13886"/>
                    <a:pt x="22863" y="13886"/>
                  </a:cubicBezTo>
                  <a:cubicBezTo>
                    <a:pt x="22941" y="13886"/>
                    <a:pt x="23001" y="14014"/>
                    <a:pt x="23001" y="14129"/>
                  </a:cubicBezTo>
                  <a:cubicBezTo>
                    <a:pt x="23001" y="14170"/>
                    <a:pt x="23032" y="14185"/>
                    <a:pt x="23084" y="14185"/>
                  </a:cubicBezTo>
                  <a:cubicBezTo>
                    <a:pt x="23246" y="14185"/>
                    <a:pt x="23607" y="14034"/>
                    <a:pt x="23825" y="14034"/>
                  </a:cubicBezTo>
                  <a:cubicBezTo>
                    <a:pt x="24115" y="14034"/>
                    <a:pt x="24374" y="14281"/>
                    <a:pt x="24402" y="14445"/>
                  </a:cubicBezTo>
                  <a:cubicBezTo>
                    <a:pt x="24419" y="14546"/>
                    <a:pt x="24497" y="14616"/>
                    <a:pt x="24601" y="14616"/>
                  </a:cubicBezTo>
                  <a:cubicBezTo>
                    <a:pt x="24636" y="14616"/>
                    <a:pt x="24675" y="14608"/>
                    <a:pt x="24715" y="14590"/>
                  </a:cubicBezTo>
                  <a:cubicBezTo>
                    <a:pt x="24756" y="14571"/>
                    <a:pt x="24794" y="14546"/>
                    <a:pt x="24825" y="14514"/>
                  </a:cubicBezTo>
                  <a:cubicBezTo>
                    <a:pt x="24936" y="14420"/>
                    <a:pt x="25040" y="14319"/>
                    <a:pt x="25138" y="14271"/>
                  </a:cubicBezTo>
                  <a:cubicBezTo>
                    <a:pt x="25173" y="14255"/>
                    <a:pt x="25209" y="14245"/>
                    <a:pt x="25244" y="14245"/>
                  </a:cubicBezTo>
                  <a:cubicBezTo>
                    <a:pt x="25298" y="14245"/>
                    <a:pt x="25351" y="14267"/>
                    <a:pt x="25406" y="14322"/>
                  </a:cubicBezTo>
                  <a:cubicBezTo>
                    <a:pt x="25599" y="14514"/>
                    <a:pt x="25788" y="14776"/>
                    <a:pt x="26022" y="15010"/>
                  </a:cubicBezTo>
                  <a:cubicBezTo>
                    <a:pt x="26255" y="15244"/>
                    <a:pt x="25914" y="15531"/>
                    <a:pt x="26038" y="15708"/>
                  </a:cubicBezTo>
                  <a:cubicBezTo>
                    <a:pt x="26161" y="15887"/>
                    <a:pt x="26022" y="16134"/>
                    <a:pt x="26296" y="16326"/>
                  </a:cubicBezTo>
                  <a:cubicBezTo>
                    <a:pt x="26571" y="16519"/>
                    <a:pt x="26325" y="16920"/>
                    <a:pt x="26546" y="16973"/>
                  </a:cubicBezTo>
                  <a:cubicBezTo>
                    <a:pt x="26764" y="17027"/>
                    <a:pt x="26944" y="17371"/>
                    <a:pt x="26972" y="17507"/>
                  </a:cubicBezTo>
                  <a:cubicBezTo>
                    <a:pt x="26988" y="17596"/>
                    <a:pt x="27168" y="17704"/>
                    <a:pt x="27299" y="17704"/>
                  </a:cubicBezTo>
                  <a:cubicBezTo>
                    <a:pt x="27325" y="17704"/>
                    <a:pt x="27349" y="17699"/>
                    <a:pt x="27370" y="17690"/>
                  </a:cubicBezTo>
                  <a:cubicBezTo>
                    <a:pt x="27408" y="17671"/>
                    <a:pt x="27433" y="17633"/>
                    <a:pt x="27436" y="17592"/>
                  </a:cubicBezTo>
                  <a:cubicBezTo>
                    <a:pt x="27464" y="17359"/>
                    <a:pt x="27682" y="17084"/>
                    <a:pt x="27711" y="16863"/>
                  </a:cubicBezTo>
                  <a:cubicBezTo>
                    <a:pt x="27739" y="16645"/>
                    <a:pt x="27546" y="15862"/>
                    <a:pt x="27370" y="15613"/>
                  </a:cubicBezTo>
                  <a:cubicBezTo>
                    <a:pt x="27190" y="15367"/>
                    <a:pt x="27408" y="15313"/>
                    <a:pt x="27190" y="15023"/>
                  </a:cubicBezTo>
                  <a:cubicBezTo>
                    <a:pt x="26972" y="14732"/>
                    <a:pt x="26836" y="14224"/>
                    <a:pt x="26846" y="13814"/>
                  </a:cubicBezTo>
                  <a:cubicBezTo>
                    <a:pt x="26858" y="13400"/>
                    <a:pt x="27341" y="12728"/>
                    <a:pt x="27575" y="12522"/>
                  </a:cubicBezTo>
                  <a:cubicBezTo>
                    <a:pt x="27616" y="12488"/>
                    <a:pt x="27660" y="12456"/>
                    <a:pt x="27707" y="12434"/>
                  </a:cubicBezTo>
                  <a:cubicBezTo>
                    <a:pt x="27827" y="12380"/>
                    <a:pt x="27938" y="12374"/>
                    <a:pt x="28020" y="12336"/>
                  </a:cubicBezTo>
                  <a:cubicBezTo>
                    <a:pt x="28074" y="12311"/>
                    <a:pt x="28112" y="12264"/>
                    <a:pt x="28124" y="12207"/>
                  </a:cubicBezTo>
                  <a:cubicBezTo>
                    <a:pt x="28168" y="12027"/>
                    <a:pt x="28367" y="11812"/>
                    <a:pt x="28528" y="11740"/>
                  </a:cubicBezTo>
                  <a:cubicBezTo>
                    <a:pt x="28563" y="11721"/>
                    <a:pt x="28598" y="11714"/>
                    <a:pt x="28632" y="11711"/>
                  </a:cubicBezTo>
                  <a:cubicBezTo>
                    <a:pt x="28684" y="11711"/>
                    <a:pt x="28737" y="11715"/>
                    <a:pt x="28786" y="11715"/>
                  </a:cubicBezTo>
                  <a:cubicBezTo>
                    <a:pt x="28835" y="11715"/>
                    <a:pt x="28880" y="11711"/>
                    <a:pt x="28917" y="11695"/>
                  </a:cubicBezTo>
                  <a:cubicBezTo>
                    <a:pt x="28967" y="11673"/>
                    <a:pt x="28999" y="11629"/>
                    <a:pt x="29002" y="11575"/>
                  </a:cubicBezTo>
                  <a:cubicBezTo>
                    <a:pt x="29021" y="11452"/>
                    <a:pt x="29156" y="11310"/>
                    <a:pt x="29358" y="11216"/>
                  </a:cubicBezTo>
                  <a:cubicBezTo>
                    <a:pt x="29453" y="11168"/>
                    <a:pt x="29557" y="11137"/>
                    <a:pt x="29665" y="11121"/>
                  </a:cubicBezTo>
                  <a:cubicBezTo>
                    <a:pt x="29709" y="11115"/>
                    <a:pt x="29750" y="11105"/>
                    <a:pt x="29791" y="11086"/>
                  </a:cubicBezTo>
                  <a:cubicBezTo>
                    <a:pt x="29955" y="11007"/>
                    <a:pt x="29797" y="10849"/>
                    <a:pt x="29715" y="10710"/>
                  </a:cubicBezTo>
                  <a:cubicBezTo>
                    <a:pt x="29652" y="10597"/>
                    <a:pt x="29715" y="10483"/>
                    <a:pt x="29781" y="10458"/>
                  </a:cubicBezTo>
                  <a:cubicBezTo>
                    <a:pt x="29790" y="10455"/>
                    <a:pt x="29800" y="10453"/>
                    <a:pt x="29809" y="10453"/>
                  </a:cubicBezTo>
                  <a:cubicBezTo>
                    <a:pt x="29834" y="10453"/>
                    <a:pt x="29858" y="10466"/>
                    <a:pt x="29870" y="10489"/>
                  </a:cubicBezTo>
                  <a:cubicBezTo>
                    <a:pt x="29908" y="10550"/>
                    <a:pt x="29993" y="10580"/>
                    <a:pt x="30084" y="10580"/>
                  </a:cubicBezTo>
                  <a:cubicBezTo>
                    <a:pt x="30136" y="10580"/>
                    <a:pt x="30191" y="10570"/>
                    <a:pt x="30239" y="10549"/>
                  </a:cubicBezTo>
                  <a:cubicBezTo>
                    <a:pt x="30258" y="10540"/>
                    <a:pt x="30277" y="10531"/>
                    <a:pt x="30293" y="10518"/>
                  </a:cubicBezTo>
                  <a:cubicBezTo>
                    <a:pt x="30432" y="10423"/>
                    <a:pt x="30747" y="10161"/>
                    <a:pt x="30444" y="10145"/>
                  </a:cubicBezTo>
                  <a:cubicBezTo>
                    <a:pt x="30160" y="10133"/>
                    <a:pt x="30081" y="10022"/>
                    <a:pt x="30223" y="9953"/>
                  </a:cubicBezTo>
                  <a:cubicBezTo>
                    <a:pt x="30233" y="9950"/>
                    <a:pt x="30242" y="9943"/>
                    <a:pt x="30252" y="9940"/>
                  </a:cubicBezTo>
                  <a:cubicBezTo>
                    <a:pt x="30432" y="9871"/>
                    <a:pt x="30280" y="9542"/>
                    <a:pt x="30031" y="9514"/>
                  </a:cubicBezTo>
                  <a:cubicBezTo>
                    <a:pt x="29785" y="9489"/>
                    <a:pt x="29867" y="9366"/>
                    <a:pt x="30018" y="9214"/>
                  </a:cubicBezTo>
                  <a:cubicBezTo>
                    <a:pt x="30170" y="9063"/>
                    <a:pt x="29800" y="8816"/>
                    <a:pt x="29620" y="8690"/>
                  </a:cubicBezTo>
                  <a:cubicBezTo>
                    <a:pt x="29526" y="8624"/>
                    <a:pt x="29564" y="8573"/>
                    <a:pt x="29639" y="8539"/>
                  </a:cubicBezTo>
                  <a:cubicBezTo>
                    <a:pt x="29715" y="8507"/>
                    <a:pt x="29791" y="8485"/>
                    <a:pt x="29870" y="8469"/>
                  </a:cubicBezTo>
                  <a:cubicBezTo>
                    <a:pt x="29873" y="8469"/>
                    <a:pt x="29876" y="8469"/>
                    <a:pt x="29879" y="8466"/>
                  </a:cubicBezTo>
                  <a:cubicBezTo>
                    <a:pt x="29999" y="8403"/>
                    <a:pt x="29898" y="7806"/>
                    <a:pt x="29965" y="7661"/>
                  </a:cubicBezTo>
                  <a:cubicBezTo>
                    <a:pt x="29983" y="7617"/>
                    <a:pt x="30018" y="7582"/>
                    <a:pt x="30062" y="7563"/>
                  </a:cubicBezTo>
                  <a:cubicBezTo>
                    <a:pt x="30086" y="7553"/>
                    <a:pt x="30109" y="7548"/>
                    <a:pt x="30130" y="7548"/>
                  </a:cubicBezTo>
                  <a:cubicBezTo>
                    <a:pt x="30186" y="7548"/>
                    <a:pt x="30221" y="7585"/>
                    <a:pt x="30173" y="7661"/>
                  </a:cubicBezTo>
                  <a:cubicBezTo>
                    <a:pt x="30075" y="7813"/>
                    <a:pt x="29939" y="8059"/>
                    <a:pt x="30116" y="8264"/>
                  </a:cubicBezTo>
                  <a:cubicBezTo>
                    <a:pt x="30296" y="8469"/>
                    <a:pt x="30350" y="8690"/>
                    <a:pt x="30280" y="9006"/>
                  </a:cubicBezTo>
                  <a:cubicBezTo>
                    <a:pt x="30252" y="9136"/>
                    <a:pt x="30259" y="9199"/>
                    <a:pt x="30291" y="9199"/>
                  </a:cubicBezTo>
                  <a:cubicBezTo>
                    <a:pt x="30295" y="9199"/>
                    <a:pt x="30300" y="9197"/>
                    <a:pt x="30305" y="9195"/>
                  </a:cubicBezTo>
                  <a:cubicBezTo>
                    <a:pt x="30356" y="9170"/>
                    <a:pt x="30444" y="9047"/>
                    <a:pt x="30555" y="8829"/>
                  </a:cubicBezTo>
                  <a:cubicBezTo>
                    <a:pt x="30760" y="8416"/>
                    <a:pt x="30788" y="8059"/>
                    <a:pt x="30650" y="8018"/>
                  </a:cubicBezTo>
                  <a:cubicBezTo>
                    <a:pt x="30545" y="7986"/>
                    <a:pt x="30530" y="7743"/>
                    <a:pt x="30593" y="7712"/>
                  </a:cubicBezTo>
                  <a:cubicBezTo>
                    <a:pt x="30597" y="7708"/>
                    <a:pt x="30603" y="7707"/>
                    <a:pt x="30609" y="7707"/>
                  </a:cubicBezTo>
                  <a:cubicBezTo>
                    <a:pt x="30627" y="7707"/>
                    <a:pt x="30652" y="7722"/>
                    <a:pt x="30681" y="7756"/>
                  </a:cubicBezTo>
                  <a:cubicBezTo>
                    <a:pt x="30757" y="7852"/>
                    <a:pt x="30809" y="7908"/>
                    <a:pt x="30871" y="7908"/>
                  </a:cubicBezTo>
                  <a:cubicBezTo>
                    <a:pt x="30886" y="7908"/>
                    <a:pt x="30901" y="7905"/>
                    <a:pt x="30918" y="7898"/>
                  </a:cubicBezTo>
                  <a:cubicBezTo>
                    <a:pt x="30968" y="7876"/>
                    <a:pt x="31032" y="7822"/>
                    <a:pt x="31117" y="7730"/>
                  </a:cubicBezTo>
                  <a:cubicBezTo>
                    <a:pt x="31350" y="7484"/>
                    <a:pt x="31597" y="7058"/>
                    <a:pt x="31448" y="6960"/>
                  </a:cubicBezTo>
                  <a:cubicBezTo>
                    <a:pt x="31369" y="6913"/>
                    <a:pt x="31388" y="6866"/>
                    <a:pt x="31461" y="6831"/>
                  </a:cubicBezTo>
                  <a:cubicBezTo>
                    <a:pt x="31547" y="6797"/>
                    <a:pt x="31640" y="6778"/>
                    <a:pt x="31734" y="6778"/>
                  </a:cubicBezTo>
                  <a:cubicBezTo>
                    <a:pt x="31754" y="6778"/>
                    <a:pt x="31773" y="6779"/>
                    <a:pt x="31792" y="6780"/>
                  </a:cubicBezTo>
                  <a:cubicBezTo>
                    <a:pt x="31804" y="6781"/>
                    <a:pt x="31816" y="6781"/>
                    <a:pt x="31829" y="6781"/>
                  </a:cubicBezTo>
                  <a:cubicBezTo>
                    <a:pt x="32051" y="6781"/>
                    <a:pt x="32424" y="6681"/>
                    <a:pt x="32600" y="6600"/>
                  </a:cubicBezTo>
                  <a:cubicBezTo>
                    <a:pt x="32638" y="6588"/>
                    <a:pt x="32670" y="6566"/>
                    <a:pt x="32695" y="6534"/>
                  </a:cubicBezTo>
                  <a:cubicBezTo>
                    <a:pt x="32731" y="6462"/>
                    <a:pt x="32680" y="6438"/>
                    <a:pt x="32586" y="6438"/>
                  </a:cubicBezTo>
                  <a:cubicBezTo>
                    <a:pt x="32389" y="6438"/>
                    <a:pt x="32002" y="6545"/>
                    <a:pt x="31832" y="6545"/>
                  </a:cubicBezTo>
                  <a:cubicBezTo>
                    <a:pt x="31780" y="6545"/>
                    <a:pt x="31748" y="6535"/>
                    <a:pt x="31748" y="6509"/>
                  </a:cubicBezTo>
                  <a:cubicBezTo>
                    <a:pt x="31748" y="6461"/>
                    <a:pt x="31818" y="6414"/>
                    <a:pt x="31919" y="6370"/>
                  </a:cubicBezTo>
                  <a:cubicBezTo>
                    <a:pt x="32143" y="6275"/>
                    <a:pt x="32537" y="6199"/>
                    <a:pt x="32755" y="6190"/>
                  </a:cubicBezTo>
                  <a:cubicBezTo>
                    <a:pt x="32787" y="6190"/>
                    <a:pt x="32818" y="6184"/>
                    <a:pt x="32850" y="6168"/>
                  </a:cubicBezTo>
                  <a:cubicBezTo>
                    <a:pt x="32995" y="6098"/>
                    <a:pt x="32963" y="5896"/>
                    <a:pt x="33001" y="5887"/>
                  </a:cubicBezTo>
                  <a:cubicBezTo>
                    <a:pt x="33003" y="5887"/>
                    <a:pt x="33004" y="5886"/>
                    <a:pt x="33006" y="5886"/>
                  </a:cubicBezTo>
                  <a:cubicBezTo>
                    <a:pt x="33018" y="5886"/>
                    <a:pt x="33033" y="5898"/>
                    <a:pt x="33055" y="5931"/>
                  </a:cubicBezTo>
                  <a:cubicBezTo>
                    <a:pt x="33126" y="6022"/>
                    <a:pt x="33214" y="6060"/>
                    <a:pt x="33307" y="6060"/>
                  </a:cubicBezTo>
                  <a:cubicBezTo>
                    <a:pt x="33372" y="6060"/>
                    <a:pt x="33440" y="6041"/>
                    <a:pt x="33506" y="6010"/>
                  </a:cubicBezTo>
                  <a:cubicBezTo>
                    <a:pt x="33528" y="5997"/>
                    <a:pt x="33554" y="5985"/>
                    <a:pt x="33576" y="5969"/>
                  </a:cubicBezTo>
                  <a:cubicBezTo>
                    <a:pt x="33753" y="5859"/>
                    <a:pt x="33614" y="5543"/>
                    <a:pt x="33412" y="5489"/>
                  </a:cubicBezTo>
                  <a:cubicBezTo>
                    <a:pt x="33206" y="5436"/>
                    <a:pt x="33563" y="5297"/>
                    <a:pt x="33494" y="5174"/>
                  </a:cubicBezTo>
                  <a:cubicBezTo>
                    <a:pt x="33427" y="5057"/>
                    <a:pt x="33607" y="4615"/>
                    <a:pt x="33844" y="4517"/>
                  </a:cubicBezTo>
                  <a:cubicBezTo>
                    <a:pt x="33860" y="4507"/>
                    <a:pt x="33876" y="4504"/>
                    <a:pt x="33895" y="4501"/>
                  </a:cubicBezTo>
                  <a:cubicBezTo>
                    <a:pt x="33920" y="4495"/>
                    <a:pt x="33945" y="4485"/>
                    <a:pt x="33974" y="4476"/>
                  </a:cubicBezTo>
                  <a:cubicBezTo>
                    <a:pt x="34090" y="4422"/>
                    <a:pt x="34075" y="4331"/>
                    <a:pt x="34157" y="4296"/>
                  </a:cubicBezTo>
                  <a:cubicBezTo>
                    <a:pt x="34180" y="4286"/>
                    <a:pt x="34206" y="4279"/>
                    <a:pt x="34232" y="4279"/>
                  </a:cubicBezTo>
                  <a:cubicBezTo>
                    <a:pt x="34237" y="4279"/>
                    <a:pt x="34243" y="4280"/>
                    <a:pt x="34248" y="4280"/>
                  </a:cubicBezTo>
                  <a:cubicBezTo>
                    <a:pt x="34286" y="4280"/>
                    <a:pt x="34321" y="4271"/>
                    <a:pt x="34356" y="4255"/>
                  </a:cubicBezTo>
                  <a:cubicBezTo>
                    <a:pt x="34488" y="4185"/>
                    <a:pt x="34545" y="3983"/>
                    <a:pt x="34700" y="3829"/>
                  </a:cubicBezTo>
                  <a:cubicBezTo>
                    <a:pt x="34715" y="3810"/>
                    <a:pt x="34734" y="3797"/>
                    <a:pt x="34756" y="3791"/>
                  </a:cubicBezTo>
                  <a:cubicBezTo>
                    <a:pt x="34773" y="3784"/>
                    <a:pt x="34791" y="3781"/>
                    <a:pt x="34808" y="3781"/>
                  </a:cubicBezTo>
                  <a:cubicBezTo>
                    <a:pt x="34940" y="3781"/>
                    <a:pt x="35098" y="3940"/>
                    <a:pt x="35271" y="3940"/>
                  </a:cubicBezTo>
                  <a:cubicBezTo>
                    <a:pt x="35308" y="3940"/>
                    <a:pt x="35346" y="3932"/>
                    <a:pt x="35385" y="3914"/>
                  </a:cubicBezTo>
                  <a:cubicBezTo>
                    <a:pt x="35416" y="3898"/>
                    <a:pt x="35445" y="3879"/>
                    <a:pt x="35470" y="3854"/>
                  </a:cubicBezTo>
                  <a:cubicBezTo>
                    <a:pt x="35612" y="3725"/>
                    <a:pt x="35767" y="3608"/>
                    <a:pt x="35931" y="3504"/>
                  </a:cubicBezTo>
                  <a:cubicBezTo>
                    <a:pt x="35602" y="3071"/>
                    <a:pt x="35470" y="2702"/>
                    <a:pt x="35423" y="2415"/>
                  </a:cubicBezTo>
                  <a:cubicBezTo>
                    <a:pt x="35366" y="2093"/>
                    <a:pt x="35419" y="1875"/>
                    <a:pt x="35410" y="1783"/>
                  </a:cubicBezTo>
                  <a:cubicBezTo>
                    <a:pt x="35391" y="1603"/>
                    <a:pt x="34842" y="1749"/>
                    <a:pt x="34586" y="1546"/>
                  </a:cubicBezTo>
                  <a:cubicBezTo>
                    <a:pt x="34561" y="1527"/>
                    <a:pt x="34535" y="1519"/>
                    <a:pt x="34508" y="1519"/>
                  </a:cubicBezTo>
                  <a:cubicBezTo>
                    <a:pt x="34249" y="1519"/>
                    <a:pt x="33880" y="2300"/>
                    <a:pt x="33797" y="2645"/>
                  </a:cubicBezTo>
                  <a:cubicBezTo>
                    <a:pt x="33702" y="3030"/>
                    <a:pt x="33027" y="3450"/>
                    <a:pt x="33027" y="3450"/>
                  </a:cubicBezTo>
                  <a:cubicBezTo>
                    <a:pt x="33027" y="3450"/>
                    <a:pt x="31069" y="3469"/>
                    <a:pt x="30902" y="3469"/>
                  </a:cubicBezTo>
                  <a:cubicBezTo>
                    <a:pt x="30788" y="3469"/>
                    <a:pt x="30340" y="3857"/>
                    <a:pt x="30075" y="4094"/>
                  </a:cubicBezTo>
                  <a:cubicBezTo>
                    <a:pt x="30084" y="4107"/>
                    <a:pt x="30091" y="4116"/>
                    <a:pt x="30097" y="4129"/>
                  </a:cubicBezTo>
                  <a:cubicBezTo>
                    <a:pt x="30192" y="4296"/>
                    <a:pt x="30081" y="4432"/>
                    <a:pt x="29867" y="4536"/>
                  </a:cubicBezTo>
                  <a:cubicBezTo>
                    <a:pt x="29627" y="4650"/>
                    <a:pt x="29251" y="4719"/>
                    <a:pt x="28888" y="4732"/>
                  </a:cubicBezTo>
                  <a:cubicBezTo>
                    <a:pt x="28724" y="4738"/>
                    <a:pt x="28560" y="4754"/>
                    <a:pt x="28396" y="4779"/>
                  </a:cubicBezTo>
                  <a:cubicBezTo>
                    <a:pt x="28408" y="4820"/>
                    <a:pt x="28418" y="4864"/>
                    <a:pt x="28427" y="4905"/>
                  </a:cubicBezTo>
                  <a:cubicBezTo>
                    <a:pt x="28434" y="4946"/>
                    <a:pt x="28437" y="4984"/>
                    <a:pt x="28434" y="5025"/>
                  </a:cubicBezTo>
                  <a:cubicBezTo>
                    <a:pt x="28427" y="5069"/>
                    <a:pt x="28355" y="5123"/>
                    <a:pt x="28247" y="5177"/>
                  </a:cubicBezTo>
                  <a:cubicBezTo>
                    <a:pt x="28143" y="5391"/>
                    <a:pt x="27300" y="5802"/>
                    <a:pt x="26827" y="6051"/>
                  </a:cubicBezTo>
                  <a:cubicBezTo>
                    <a:pt x="26795" y="6067"/>
                    <a:pt x="26760" y="6083"/>
                    <a:pt x="26729" y="6098"/>
                  </a:cubicBezTo>
                  <a:cubicBezTo>
                    <a:pt x="26570" y="6163"/>
                    <a:pt x="26401" y="6194"/>
                    <a:pt x="26242" y="6194"/>
                  </a:cubicBezTo>
                  <a:cubicBezTo>
                    <a:pt x="25888" y="6194"/>
                    <a:pt x="25589" y="6042"/>
                    <a:pt x="25589" y="5776"/>
                  </a:cubicBezTo>
                  <a:cubicBezTo>
                    <a:pt x="25589" y="5622"/>
                    <a:pt x="25646" y="5537"/>
                    <a:pt x="25719" y="5499"/>
                  </a:cubicBezTo>
                  <a:cubicBezTo>
                    <a:pt x="25746" y="5485"/>
                    <a:pt x="25777" y="5478"/>
                    <a:pt x="25808" y="5478"/>
                  </a:cubicBezTo>
                  <a:cubicBezTo>
                    <a:pt x="25909" y="5478"/>
                    <a:pt x="26019" y="5546"/>
                    <a:pt x="26060" y="5638"/>
                  </a:cubicBezTo>
                  <a:cubicBezTo>
                    <a:pt x="26069" y="5661"/>
                    <a:pt x="26085" y="5671"/>
                    <a:pt x="26107" y="5671"/>
                  </a:cubicBezTo>
                  <a:cubicBezTo>
                    <a:pt x="26123" y="5671"/>
                    <a:pt x="26142" y="5666"/>
                    <a:pt x="26164" y="5657"/>
                  </a:cubicBezTo>
                  <a:cubicBezTo>
                    <a:pt x="26214" y="5631"/>
                    <a:pt x="26262" y="5603"/>
                    <a:pt x="26306" y="5568"/>
                  </a:cubicBezTo>
                  <a:cubicBezTo>
                    <a:pt x="26252" y="5514"/>
                    <a:pt x="26218" y="5445"/>
                    <a:pt x="26205" y="5369"/>
                  </a:cubicBezTo>
                  <a:cubicBezTo>
                    <a:pt x="26186" y="5275"/>
                    <a:pt x="26189" y="5180"/>
                    <a:pt x="26208" y="5085"/>
                  </a:cubicBezTo>
                  <a:cubicBezTo>
                    <a:pt x="26050" y="5016"/>
                    <a:pt x="26293" y="4400"/>
                    <a:pt x="25974" y="4296"/>
                  </a:cubicBezTo>
                  <a:cubicBezTo>
                    <a:pt x="25943" y="4287"/>
                    <a:pt x="25911" y="4283"/>
                    <a:pt x="25879" y="4283"/>
                  </a:cubicBezTo>
                  <a:cubicBezTo>
                    <a:pt x="25816" y="4283"/>
                    <a:pt x="25753" y="4299"/>
                    <a:pt x="25697" y="4331"/>
                  </a:cubicBezTo>
                  <a:cubicBezTo>
                    <a:pt x="25574" y="4384"/>
                    <a:pt x="25466" y="4473"/>
                    <a:pt x="25397" y="4507"/>
                  </a:cubicBezTo>
                  <a:cubicBezTo>
                    <a:pt x="25375" y="4518"/>
                    <a:pt x="25358" y="4524"/>
                    <a:pt x="25344" y="4524"/>
                  </a:cubicBezTo>
                  <a:cubicBezTo>
                    <a:pt x="25312" y="4524"/>
                    <a:pt x="25302" y="4491"/>
                    <a:pt x="25318" y="4406"/>
                  </a:cubicBezTo>
                  <a:cubicBezTo>
                    <a:pt x="25372" y="4050"/>
                    <a:pt x="25867" y="3747"/>
                    <a:pt x="25564" y="3280"/>
                  </a:cubicBezTo>
                  <a:cubicBezTo>
                    <a:pt x="25402" y="3030"/>
                    <a:pt x="25170" y="2914"/>
                    <a:pt x="24972" y="2914"/>
                  </a:cubicBezTo>
                  <a:cubicBezTo>
                    <a:pt x="24904" y="2914"/>
                    <a:pt x="24840" y="2928"/>
                    <a:pt x="24784" y="2954"/>
                  </a:cubicBezTo>
                  <a:cubicBezTo>
                    <a:pt x="24696" y="2999"/>
                    <a:pt x="24633" y="3074"/>
                    <a:pt x="24604" y="3169"/>
                  </a:cubicBezTo>
                  <a:cubicBezTo>
                    <a:pt x="24576" y="3276"/>
                    <a:pt x="24497" y="3362"/>
                    <a:pt x="24393" y="3399"/>
                  </a:cubicBezTo>
                  <a:cubicBezTo>
                    <a:pt x="24308" y="3434"/>
                    <a:pt x="24216" y="3450"/>
                    <a:pt x="24134" y="3488"/>
                  </a:cubicBezTo>
                  <a:cubicBezTo>
                    <a:pt x="24065" y="3516"/>
                    <a:pt x="24008" y="3567"/>
                    <a:pt x="23973" y="3636"/>
                  </a:cubicBezTo>
                  <a:cubicBezTo>
                    <a:pt x="23834" y="3911"/>
                    <a:pt x="23695" y="4514"/>
                    <a:pt x="23809" y="4953"/>
                  </a:cubicBezTo>
                  <a:cubicBezTo>
                    <a:pt x="23919" y="5391"/>
                    <a:pt x="23781" y="5612"/>
                    <a:pt x="23370" y="5862"/>
                  </a:cubicBezTo>
                  <a:cubicBezTo>
                    <a:pt x="23354" y="5868"/>
                    <a:pt x="23342" y="5874"/>
                    <a:pt x="23329" y="5881"/>
                  </a:cubicBezTo>
                  <a:cubicBezTo>
                    <a:pt x="23281" y="5904"/>
                    <a:pt x="23236" y="5915"/>
                    <a:pt x="23194" y="5915"/>
                  </a:cubicBezTo>
                  <a:cubicBezTo>
                    <a:pt x="22898" y="5915"/>
                    <a:pt x="22764" y="5361"/>
                    <a:pt x="22900" y="4681"/>
                  </a:cubicBezTo>
                  <a:cubicBezTo>
                    <a:pt x="23010" y="4132"/>
                    <a:pt x="23313" y="3611"/>
                    <a:pt x="23036" y="3611"/>
                  </a:cubicBezTo>
                  <a:cubicBezTo>
                    <a:pt x="22805" y="3611"/>
                    <a:pt x="23219" y="3141"/>
                    <a:pt x="23702" y="2910"/>
                  </a:cubicBezTo>
                  <a:cubicBezTo>
                    <a:pt x="23787" y="2869"/>
                    <a:pt x="23878" y="2838"/>
                    <a:pt x="23973" y="2812"/>
                  </a:cubicBezTo>
                  <a:cubicBezTo>
                    <a:pt x="24440" y="2702"/>
                    <a:pt x="24999" y="2718"/>
                    <a:pt x="25195" y="2639"/>
                  </a:cubicBezTo>
                  <a:cubicBezTo>
                    <a:pt x="25236" y="2620"/>
                    <a:pt x="25261" y="2598"/>
                    <a:pt x="25261" y="2566"/>
                  </a:cubicBezTo>
                  <a:cubicBezTo>
                    <a:pt x="25261" y="2535"/>
                    <a:pt x="25283" y="2516"/>
                    <a:pt x="25318" y="2500"/>
                  </a:cubicBezTo>
                  <a:lnTo>
                    <a:pt x="25334" y="2493"/>
                  </a:lnTo>
                  <a:cubicBezTo>
                    <a:pt x="25220" y="2408"/>
                    <a:pt x="25103" y="2326"/>
                    <a:pt x="24980" y="2250"/>
                  </a:cubicBezTo>
                  <a:cubicBezTo>
                    <a:pt x="24967" y="2291"/>
                    <a:pt x="24942" y="2323"/>
                    <a:pt x="24907" y="2345"/>
                  </a:cubicBezTo>
                  <a:cubicBezTo>
                    <a:pt x="24895" y="2355"/>
                    <a:pt x="24882" y="2364"/>
                    <a:pt x="24866" y="2370"/>
                  </a:cubicBezTo>
                  <a:cubicBezTo>
                    <a:pt x="24847" y="2379"/>
                    <a:pt x="24830" y="2384"/>
                    <a:pt x="24815" y="2384"/>
                  </a:cubicBezTo>
                  <a:cubicBezTo>
                    <a:pt x="24688" y="2384"/>
                    <a:pt x="24674" y="2099"/>
                    <a:pt x="24330" y="2099"/>
                  </a:cubicBezTo>
                  <a:cubicBezTo>
                    <a:pt x="23989" y="2099"/>
                    <a:pt x="23650" y="2361"/>
                    <a:pt x="23358" y="2361"/>
                  </a:cubicBezTo>
                  <a:cubicBezTo>
                    <a:pt x="23295" y="2361"/>
                    <a:pt x="23235" y="2349"/>
                    <a:pt x="23178" y="2320"/>
                  </a:cubicBezTo>
                  <a:cubicBezTo>
                    <a:pt x="22846" y="2156"/>
                    <a:pt x="23010" y="1935"/>
                    <a:pt x="22710" y="1935"/>
                  </a:cubicBezTo>
                  <a:cubicBezTo>
                    <a:pt x="22461" y="1935"/>
                    <a:pt x="22770" y="1544"/>
                    <a:pt x="22642" y="1544"/>
                  </a:cubicBezTo>
                  <a:cubicBezTo>
                    <a:pt x="22624" y="1544"/>
                    <a:pt x="22599" y="1552"/>
                    <a:pt x="22562" y="1569"/>
                  </a:cubicBezTo>
                  <a:cubicBezTo>
                    <a:pt x="22543" y="1578"/>
                    <a:pt x="22521" y="1591"/>
                    <a:pt x="22493" y="1606"/>
                  </a:cubicBezTo>
                  <a:cubicBezTo>
                    <a:pt x="22215" y="1761"/>
                    <a:pt x="21855" y="2055"/>
                    <a:pt x="21552" y="2184"/>
                  </a:cubicBezTo>
                  <a:cubicBezTo>
                    <a:pt x="21453" y="2226"/>
                    <a:pt x="21361" y="2252"/>
                    <a:pt x="21280" y="2252"/>
                  </a:cubicBezTo>
                  <a:cubicBezTo>
                    <a:pt x="21208" y="2252"/>
                    <a:pt x="21144" y="2232"/>
                    <a:pt x="21091" y="2184"/>
                  </a:cubicBezTo>
                  <a:cubicBezTo>
                    <a:pt x="20997" y="2098"/>
                    <a:pt x="20906" y="2073"/>
                    <a:pt x="20819" y="2073"/>
                  </a:cubicBezTo>
                  <a:cubicBezTo>
                    <a:pt x="20698" y="2073"/>
                    <a:pt x="20583" y="2121"/>
                    <a:pt x="20477" y="2121"/>
                  </a:cubicBezTo>
                  <a:cubicBezTo>
                    <a:pt x="20412" y="2121"/>
                    <a:pt x="20350" y="2103"/>
                    <a:pt x="20292" y="2045"/>
                  </a:cubicBezTo>
                  <a:cubicBezTo>
                    <a:pt x="20147" y="1900"/>
                    <a:pt x="20526" y="1591"/>
                    <a:pt x="20933" y="1401"/>
                  </a:cubicBezTo>
                  <a:cubicBezTo>
                    <a:pt x="21130" y="1311"/>
                    <a:pt x="21333" y="1248"/>
                    <a:pt x="21489" y="1248"/>
                  </a:cubicBezTo>
                  <a:cubicBezTo>
                    <a:pt x="21503" y="1248"/>
                    <a:pt x="21517" y="1249"/>
                    <a:pt x="21530" y="1250"/>
                  </a:cubicBezTo>
                  <a:cubicBezTo>
                    <a:pt x="21587" y="1250"/>
                    <a:pt x="21643" y="1240"/>
                    <a:pt x="21697" y="1218"/>
                  </a:cubicBezTo>
                  <a:cubicBezTo>
                    <a:pt x="21751" y="1196"/>
                    <a:pt x="21801" y="1165"/>
                    <a:pt x="21845" y="1127"/>
                  </a:cubicBezTo>
                  <a:cubicBezTo>
                    <a:pt x="21668" y="1061"/>
                    <a:pt x="21356" y="940"/>
                    <a:pt x="21146" y="940"/>
                  </a:cubicBezTo>
                  <a:cubicBezTo>
                    <a:pt x="21065" y="940"/>
                    <a:pt x="20999" y="958"/>
                    <a:pt x="20962" y="1004"/>
                  </a:cubicBezTo>
                  <a:cubicBezTo>
                    <a:pt x="20902" y="1076"/>
                    <a:pt x="20832" y="1105"/>
                    <a:pt x="20762" y="1105"/>
                  </a:cubicBezTo>
                  <a:cubicBezTo>
                    <a:pt x="20639" y="1105"/>
                    <a:pt x="20513" y="1016"/>
                    <a:pt x="20431" y="912"/>
                  </a:cubicBezTo>
                  <a:cubicBezTo>
                    <a:pt x="20386" y="852"/>
                    <a:pt x="20335" y="842"/>
                    <a:pt x="20279" y="842"/>
                  </a:cubicBezTo>
                  <a:cubicBezTo>
                    <a:pt x="20251" y="842"/>
                    <a:pt x="20221" y="844"/>
                    <a:pt x="20190" y="844"/>
                  </a:cubicBezTo>
                  <a:cubicBezTo>
                    <a:pt x="20110" y="844"/>
                    <a:pt x="20020" y="828"/>
                    <a:pt x="19920" y="710"/>
                  </a:cubicBezTo>
                  <a:cubicBezTo>
                    <a:pt x="19834" y="610"/>
                    <a:pt x="19748" y="577"/>
                    <a:pt x="19667" y="577"/>
                  </a:cubicBezTo>
                  <a:cubicBezTo>
                    <a:pt x="19541" y="577"/>
                    <a:pt x="19429" y="658"/>
                    <a:pt x="19352" y="691"/>
                  </a:cubicBezTo>
                  <a:cubicBezTo>
                    <a:pt x="19332" y="699"/>
                    <a:pt x="19312" y="703"/>
                    <a:pt x="19291" y="703"/>
                  </a:cubicBezTo>
                  <a:cubicBezTo>
                    <a:pt x="19172" y="703"/>
                    <a:pt x="19023" y="586"/>
                    <a:pt x="18821" y="508"/>
                  </a:cubicBezTo>
                  <a:cubicBezTo>
                    <a:pt x="18746" y="486"/>
                    <a:pt x="18692" y="420"/>
                    <a:pt x="18686" y="341"/>
                  </a:cubicBezTo>
                  <a:cubicBezTo>
                    <a:pt x="18676" y="296"/>
                    <a:pt x="18676" y="252"/>
                    <a:pt x="18667" y="205"/>
                  </a:cubicBezTo>
                  <a:cubicBezTo>
                    <a:pt x="18657" y="135"/>
                    <a:pt x="18622" y="72"/>
                    <a:pt x="18562" y="31"/>
                  </a:cubicBezTo>
                  <a:cubicBezTo>
                    <a:pt x="18533" y="10"/>
                    <a:pt x="18508" y="1"/>
                    <a:pt x="1848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408381" y="4024313"/>
              <a:ext cx="871078" cy="574840"/>
            </a:xfrm>
            <a:custGeom>
              <a:rect b="b" l="l" r="r" t="t"/>
              <a:pathLst>
                <a:path extrusionOk="0" h="15060" w="22821">
                  <a:moveTo>
                    <a:pt x="14274" y="1"/>
                  </a:moveTo>
                  <a:cubicBezTo>
                    <a:pt x="14234" y="1"/>
                    <a:pt x="14196" y="4"/>
                    <a:pt x="14162" y="12"/>
                  </a:cubicBezTo>
                  <a:cubicBezTo>
                    <a:pt x="13935" y="59"/>
                    <a:pt x="13701" y="91"/>
                    <a:pt x="13467" y="103"/>
                  </a:cubicBezTo>
                  <a:cubicBezTo>
                    <a:pt x="9607" y="2108"/>
                    <a:pt x="6141" y="4097"/>
                    <a:pt x="3075" y="5994"/>
                  </a:cubicBezTo>
                  <a:cubicBezTo>
                    <a:pt x="3082" y="6006"/>
                    <a:pt x="3088" y="6016"/>
                    <a:pt x="3097" y="6025"/>
                  </a:cubicBezTo>
                  <a:cubicBezTo>
                    <a:pt x="3262" y="6202"/>
                    <a:pt x="3467" y="6628"/>
                    <a:pt x="3164" y="6849"/>
                  </a:cubicBezTo>
                  <a:cubicBezTo>
                    <a:pt x="3129" y="6874"/>
                    <a:pt x="3091" y="6897"/>
                    <a:pt x="3053" y="6916"/>
                  </a:cubicBezTo>
                  <a:cubicBezTo>
                    <a:pt x="2967" y="6954"/>
                    <a:pt x="2884" y="6967"/>
                    <a:pt x="2806" y="6967"/>
                  </a:cubicBezTo>
                  <a:cubicBezTo>
                    <a:pt x="2645" y="6967"/>
                    <a:pt x="2505" y="6911"/>
                    <a:pt x="2409" y="6903"/>
                  </a:cubicBezTo>
                  <a:cubicBezTo>
                    <a:pt x="2390" y="6903"/>
                    <a:pt x="2375" y="6906"/>
                    <a:pt x="2359" y="6912"/>
                  </a:cubicBezTo>
                  <a:cubicBezTo>
                    <a:pt x="2264" y="6966"/>
                    <a:pt x="2308" y="7231"/>
                    <a:pt x="2081" y="7411"/>
                  </a:cubicBezTo>
                  <a:cubicBezTo>
                    <a:pt x="2065" y="7424"/>
                    <a:pt x="2049" y="7433"/>
                    <a:pt x="2034" y="7443"/>
                  </a:cubicBezTo>
                  <a:cubicBezTo>
                    <a:pt x="2000" y="7460"/>
                    <a:pt x="1967" y="7468"/>
                    <a:pt x="1935" y="7468"/>
                  </a:cubicBezTo>
                  <a:cubicBezTo>
                    <a:pt x="1741" y="7468"/>
                    <a:pt x="1564" y="7193"/>
                    <a:pt x="1298" y="7193"/>
                  </a:cubicBezTo>
                  <a:cubicBezTo>
                    <a:pt x="1292" y="7193"/>
                    <a:pt x="1286" y="7193"/>
                    <a:pt x="1279" y="7193"/>
                  </a:cubicBezTo>
                  <a:cubicBezTo>
                    <a:pt x="1249" y="7193"/>
                    <a:pt x="1220" y="7199"/>
                    <a:pt x="1191" y="7212"/>
                  </a:cubicBezTo>
                  <a:cubicBezTo>
                    <a:pt x="986" y="7297"/>
                    <a:pt x="1039" y="7645"/>
                    <a:pt x="1052" y="7821"/>
                  </a:cubicBezTo>
                  <a:cubicBezTo>
                    <a:pt x="1058" y="7859"/>
                    <a:pt x="1033" y="7897"/>
                    <a:pt x="995" y="7907"/>
                  </a:cubicBezTo>
                  <a:cubicBezTo>
                    <a:pt x="922" y="7935"/>
                    <a:pt x="784" y="7926"/>
                    <a:pt x="660" y="7982"/>
                  </a:cubicBezTo>
                  <a:cubicBezTo>
                    <a:pt x="563" y="8024"/>
                    <a:pt x="477" y="8106"/>
                    <a:pt x="433" y="8276"/>
                  </a:cubicBezTo>
                  <a:cubicBezTo>
                    <a:pt x="398" y="8415"/>
                    <a:pt x="332" y="8481"/>
                    <a:pt x="263" y="8516"/>
                  </a:cubicBezTo>
                  <a:cubicBezTo>
                    <a:pt x="178" y="8557"/>
                    <a:pt x="89" y="8551"/>
                    <a:pt x="45" y="8573"/>
                  </a:cubicBezTo>
                  <a:cubicBezTo>
                    <a:pt x="1" y="8592"/>
                    <a:pt x="4" y="8645"/>
                    <a:pt x="133" y="8825"/>
                  </a:cubicBezTo>
                  <a:cubicBezTo>
                    <a:pt x="474" y="9305"/>
                    <a:pt x="421" y="9005"/>
                    <a:pt x="695" y="9195"/>
                  </a:cubicBezTo>
                  <a:cubicBezTo>
                    <a:pt x="970" y="9387"/>
                    <a:pt x="392" y="9731"/>
                    <a:pt x="667" y="9788"/>
                  </a:cubicBezTo>
                  <a:cubicBezTo>
                    <a:pt x="941" y="9845"/>
                    <a:pt x="1244" y="10337"/>
                    <a:pt x="1437" y="10514"/>
                  </a:cubicBezTo>
                  <a:cubicBezTo>
                    <a:pt x="1484" y="10558"/>
                    <a:pt x="1535" y="10575"/>
                    <a:pt x="1588" y="10575"/>
                  </a:cubicBezTo>
                  <a:cubicBezTo>
                    <a:pt x="1753" y="10575"/>
                    <a:pt x="1947" y="10416"/>
                    <a:pt x="2166" y="10407"/>
                  </a:cubicBezTo>
                  <a:cubicBezTo>
                    <a:pt x="2195" y="10404"/>
                    <a:pt x="2226" y="10397"/>
                    <a:pt x="2251" y="10385"/>
                  </a:cubicBezTo>
                  <a:cubicBezTo>
                    <a:pt x="2384" y="10318"/>
                    <a:pt x="2359" y="10129"/>
                    <a:pt x="2412" y="10113"/>
                  </a:cubicBezTo>
                  <a:cubicBezTo>
                    <a:pt x="2416" y="10112"/>
                    <a:pt x="2419" y="10111"/>
                    <a:pt x="2422" y="10111"/>
                  </a:cubicBezTo>
                  <a:cubicBezTo>
                    <a:pt x="2436" y="10111"/>
                    <a:pt x="2454" y="10122"/>
                    <a:pt x="2482" y="10145"/>
                  </a:cubicBezTo>
                  <a:cubicBezTo>
                    <a:pt x="2646" y="10296"/>
                    <a:pt x="2880" y="10738"/>
                    <a:pt x="2728" y="10846"/>
                  </a:cubicBezTo>
                  <a:cubicBezTo>
                    <a:pt x="2577" y="10953"/>
                    <a:pt x="2700" y="11297"/>
                    <a:pt x="2671" y="11464"/>
                  </a:cubicBezTo>
                  <a:cubicBezTo>
                    <a:pt x="2661" y="11531"/>
                    <a:pt x="2764" y="11562"/>
                    <a:pt x="2892" y="11562"/>
                  </a:cubicBezTo>
                  <a:cubicBezTo>
                    <a:pt x="3001" y="11562"/>
                    <a:pt x="3128" y="11540"/>
                    <a:pt x="3221" y="11499"/>
                  </a:cubicBezTo>
                  <a:lnTo>
                    <a:pt x="3224" y="11496"/>
                  </a:lnTo>
                  <a:lnTo>
                    <a:pt x="3243" y="11486"/>
                  </a:lnTo>
                  <a:cubicBezTo>
                    <a:pt x="3290" y="11468"/>
                    <a:pt x="3328" y="11430"/>
                    <a:pt x="3344" y="11382"/>
                  </a:cubicBezTo>
                  <a:cubicBezTo>
                    <a:pt x="3359" y="11329"/>
                    <a:pt x="3401" y="11284"/>
                    <a:pt x="3454" y="11265"/>
                  </a:cubicBezTo>
                  <a:cubicBezTo>
                    <a:pt x="3512" y="11239"/>
                    <a:pt x="3587" y="11224"/>
                    <a:pt x="3671" y="11224"/>
                  </a:cubicBezTo>
                  <a:cubicBezTo>
                    <a:pt x="3844" y="11224"/>
                    <a:pt x="4051" y="11289"/>
                    <a:pt x="4196" y="11449"/>
                  </a:cubicBezTo>
                  <a:cubicBezTo>
                    <a:pt x="4363" y="11633"/>
                    <a:pt x="4468" y="11728"/>
                    <a:pt x="4525" y="11728"/>
                  </a:cubicBezTo>
                  <a:cubicBezTo>
                    <a:pt x="4529" y="11728"/>
                    <a:pt x="4533" y="11727"/>
                    <a:pt x="4537" y="11726"/>
                  </a:cubicBezTo>
                  <a:cubicBezTo>
                    <a:pt x="4565" y="11714"/>
                    <a:pt x="4581" y="11663"/>
                    <a:pt x="4581" y="11575"/>
                  </a:cubicBezTo>
                  <a:cubicBezTo>
                    <a:pt x="4581" y="11404"/>
                    <a:pt x="4698" y="11218"/>
                    <a:pt x="4774" y="11190"/>
                  </a:cubicBezTo>
                  <a:cubicBezTo>
                    <a:pt x="4783" y="11186"/>
                    <a:pt x="4791" y="11184"/>
                    <a:pt x="4798" y="11184"/>
                  </a:cubicBezTo>
                  <a:cubicBezTo>
                    <a:pt x="4822" y="11184"/>
                    <a:pt x="4838" y="11205"/>
                    <a:pt x="4843" y="11256"/>
                  </a:cubicBezTo>
                  <a:cubicBezTo>
                    <a:pt x="4850" y="11375"/>
                    <a:pt x="4932" y="11444"/>
                    <a:pt x="5080" y="11444"/>
                  </a:cubicBezTo>
                  <a:cubicBezTo>
                    <a:pt x="5189" y="11444"/>
                    <a:pt x="5334" y="11407"/>
                    <a:pt x="5512" y="11325"/>
                  </a:cubicBezTo>
                  <a:lnTo>
                    <a:pt x="5553" y="11310"/>
                  </a:lnTo>
                  <a:cubicBezTo>
                    <a:pt x="5647" y="11269"/>
                    <a:pt x="5706" y="11250"/>
                    <a:pt x="5738" y="11250"/>
                  </a:cubicBezTo>
                  <a:cubicBezTo>
                    <a:pt x="5834" y="11250"/>
                    <a:pt x="5690" y="11414"/>
                    <a:pt x="5531" y="11613"/>
                  </a:cubicBezTo>
                  <a:cubicBezTo>
                    <a:pt x="5235" y="11982"/>
                    <a:pt x="5512" y="12516"/>
                    <a:pt x="5329" y="12598"/>
                  </a:cubicBezTo>
                  <a:cubicBezTo>
                    <a:pt x="5320" y="12598"/>
                    <a:pt x="5313" y="12601"/>
                    <a:pt x="5307" y="12604"/>
                  </a:cubicBezTo>
                  <a:cubicBezTo>
                    <a:pt x="5301" y="12604"/>
                    <a:pt x="5295" y="12607"/>
                    <a:pt x="5288" y="12610"/>
                  </a:cubicBezTo>
                  <a:cubicBezTo>
                    <a:pt x="5105" y="12683"/>
                    <a:pt x="4947" y="13096"/>
                    <a:pt x="4679" y="13226"/>
                  </a:cubicBezTo>
                  <a:cubicBezTo>
                    <a:pt x="4638" y="13245"/>
                    <a:pt x="4597" y="13257"/>
                    <a:pt x="4553" y="13264"/>
                  </a:cubicBezTo>
                  <a:cubicBezTo>
                    <a:pt x="4502" y="13270"/>
                    <a:pt x="4455" y="13286"/>
                    <a:pt x="4408" y="13308"/>
                  </a:cubicBezTo>
                  <a:cubicBezTo>
                    <a:pt x="4054" y="13466"/>
                    <a:pt x="3584" y="13993"/>
                    <a:pt x="3511" y="14088"/>
                  </a:cubicBezTo>
                  <a:cubicBezTo>
                    <a:pt x="3505" y="14094"/>
                    <a:pt x="3498" y="14100"/>
                    <a:pt x="3489" y="14103"/>
                  </a:cubicBezTo>
                  <a:cubicBezTo>
                    <a:pt x="3474" y="14109"/>
                    <a:pt x="3453" y="14111"/>
                    <a:pt x="3428" y="14111"/>
                  </a:cubicBezTo>
                  <a:cubicBezTo>
                    <a:pt x="3296" y="14111"/>
                    <a:pt x="3043" y="14043"/>
                    <a:pt x="2840" y="14043"/>
                  </a:cubicBezTo>
                  <a:cubicBezTo>
                    <a:pt x="2765" y="14043"/>
                    <a:pt x="2696" y="14053"/>
                    <a:pt x="2643" y="14078"/>
                  </a:cubicBezTo>
                  <a:cubicBezTo>
                    <a:pt x="2599" y="14100"/>
                    <a:pt x="2567" y="14138"/>
                    <a:pt x="2548" y="14182"/>
                  </a:cubicBezTo>
                  <a:cubicBezTo>
                    <a:pt x="2441" y="14498"/>
                    <a:pt x="1974" y="14735"/>
                    <a:pt x="2097" y="14858"/>
                  </a:cubicBezTo>
                  <a:cubicBezTo>
                    <a:pt x="2105" y="14866"/>
                    <a:pt x="2121" y="14870"/>
                    <a:pt x="2141" y="14870"/>
                  </a:cubicBezTo>
                  <a:cubicBezTo>
                    <a:pt x="2202" y="14870"/>
                    <a:pt x="2310" y="14834"/>
                    <a:pt x="2422" y="14782"/>
                  </a:cubicBezTo>
                  <a:cubicBezTo>
                    <a:pt x="2614" y="14694"/>
                    <a:pt x="2820" y="14552"/>
                    <a:pt x="2835" y="14460"/>
                  </a:cubicBezTo>
                  <a:cubicBezTo>
                    <a:pt x="2845" y="14397"/>
                    <a:pt x="2864" y="14362"/>
                    <a:pt x="2889" y="14350"/>
                  </a:cubicBezTo>
                  <a:cubicBezTo>
                    <a:pt x="2897" y="14345"/>
                    <a:pt x="2905" y="14343"/>
                    <a:pt x="2914" y="14343"/>
                  </a:cubicBezTo>
                  <a:cubicBezTo>
                    <a:pt x="2953" y="14343"/>
                    <a:pt x="3003" y="14380"/>
                    <a:pt x="3056" y="14444"/>
                  </a:cubicBezTo>
                  <a:cubicBezTo>
                    <a:pt x="3084" y="14474"/>
                    <a:pt x="3119" y="14487"/>
                    <a:pt x="3160" y="14487"/>
                  </a:cubicBezTo>
                  <a:cubicBezTo>
                    <a:pt x="3204" y="14487"/>
                    <a:pt x="3255" y="14472"/>
                    <a:pt x="3306" y="14451"/>
                  </a:cubicBezTo>
                  <a:cubicBezTo>
                    <a:pt x="3401" y="14406"/>
                    <a:pt x="3486" y="14350"/>
                    <a:pt x="3565" y="14280"/>
                  </a:cubicBezTo>
                  <a:cubicBezTo>
                    <a:pt x="3587" y="14261"/>
                    <a:pt x="3615" y="14245"/>
                    <a:pt x="3644" y="14233"/>
                  </a:cubicBezTo>
                  <a:cubicBezTo>
                    <a:pt x="3695" y="14213"/>
                    <a:pt x="3752" y="14206"/>
                    <a:pt x="3809" y="14206"/>
                  </a:cubicBezTo>
                  <a:cubicBezTo>
                    <a:pt x="3886" y="14206"/>
                    <a:pt x="3961" y="14218"/>
                    <a:pt x="4019" y="14223"/>
                  </a:cubicBezTo>
                  <a:cubicBezTo>
                    <a:pt x="4025" y="14224"/>
                    <a:pt x="4030" y="14225"/>
                    <a:pt x="4036" y="14225"/>
                  </a:cubicBezTo>
                  <a:cubicBezTo>
                    <a:pt x="4054" y="14225"/>
                    <a:pt x="4071" y="14221"/>
                    <a:pt x="4086" y="14214"/>
                  </a:cubicBezTo>
                  <a:cubicBezTo>
                    <a:pt x="4149" y="14189"/>
                    <a:pt x="4212" y="14125"/>
                    <a:pt x="4344" y="14072"/>
                  </a:cubicBezTo>
                  <a:cubicBezTo>
                    <a:pt x="4417" y="14040"/>
                    <a:pt x="4493" y="14018"/>
                    <a:pt x="4569" y="14006"/>
                  </a:cubicBezTo>
                  <a:cubicBezTo>
                    <a:pt x="4632" y="13993"/>
                    <a:pt x="4695" y="13977"/>
                    <a:pt x="4755" y="13955"/>
                  </a:cubicBezTo>
                  <a:cubicBezTo>
                    <a:pt x="4913" y="13886"/>
                    <a:pt x="4875" y="13785"/>
                    <a:pt x="4938" y="13636"/>
                  </a:cubicBezTo>
                  <a:cubicBezTo>
                    <a:pt x="4998" y="13497"/>
                    <a:pt x="5468" y="13245"/>
                    <a:pt x="5790" y="13100"/>
                  </a:cubicBezTo>
                  <a:cubicBezTo>
                    <a:pt x="5882" y="13055"/>
                    <a:pt x="5973" y="13017"/>
                    <a:pt x="6068" y="12989"/>
                  </a:cubicBezTo>
                  <a:cubicBezTo>
                    <a:pt x="6077" y="12986"/>
                    <a:pt x="6084" y="12983"/>
                    <a:pt x="6093" y="12980"/>
                  </a:cubicBezTo>
                  <a:cubicBezTo>
                    <a:pt x="6204" y="12923"/>
                    <a:pt x="6159" y="12733"/>
                    <a:pt x="6261" y="12677"/>
                  </a:cubicBezTo>
                  <a:cubicBezTo>
                    <a:pt x="6276" y="12664"/>
                    <a:pt x="6295" y="12661"/>
                    <a:pt x="6314" y="12658"/>
                  </a:cubicBezTo>
                  <a:cubicBezTo>
                    <a:pt x="6365" y="12651"/>
                    <a:pt x="6415" y="12639"/>
                    <a:pt x="6463" y="12613"/>
                  </a:cubicBezTo>
                  <a:cubicBezTo>
                    <a:pt x="6627" y="12538"/>
                    <a:pt x="6822" y="12377"/>
                    <a:pt x="6999" y="12235"/>
                  </a:cubicBezTo>
                  <a:cubicBezTo>
                    <a:pt x="7043" y="12194"/>
                    <a:pt x="7094" y="12162"/>
                    <a:pt x="7148" y="12134"/>
                  </a:cubicBezTo>
                  <a:cubicBezTo>
                    <a:pt x="7271" y="12074"/>
                    <a:pt x="7334" y="12105"/>
                    <a:pt x="7466" y="12055"/>
                  </a:cubicBezTo>
                  <a:cubicBezTo>
                    <a:pt x="7634" y="11988"/>
                    <a:pt x="7523" y="11673"/>
                    <a:pt x="7656" y="11610"/>
                  </a:cubicBezTo>
                  <a:cubicBezTo>
                    <a:pt x="7665" y="11606"/>
                    <a:pt x="7678" y="11603"/>
                    <a:pt x="7687" y="11600"/>
                  </a:cubicBezTo>
                  <a:cubicBezTo>
                    <a:pt x="7719" y="11597"/>
                    <a:pt x="7754" y="11587"/>
                    <a:pt x="7782" y="11575"/>
                  </a:cubicBezTo>
                  <a:cubicBezTo>
                    <a:pt x="7911" y="11521"/>
                    <a:pt x="8000" y="11408"/>
                    <a:pt x="8000" y="11288"/>
                  </a:cubicBezTo>
                  <a:cubicBezTo>
                    <a:pt x="8000" y="11136"/>
                    <a:pt x="7548" y="11136"/>
                    <a:pt x="7507" y="11038"/>
                  </a:cubicBezTo>
                  <a:cubicBezTo>
                    <a:pt x="7473" y="10959"/>
                    <a:pt x="7732" y="10710"/>
                    <a:pt x="7908" y="10628"/>
                  </a:cubicBezTo>
                  <a:cubicBezTo>
                    <a:pt x="7943" y="10609"/>
                    <a:pt x="7981" y="10599"/>
                    <a:pt x="8016" y="10599"/>
                  </a:cubicBezTo>
                  <a:cubicBezTo>
                    <a:pt x="8072" y="10599"/>
                    <a:pt x="8126" y="10590"/>
                    <a:pt x="8173" y="10565"/>
                  </a:cubicBezTo>
                  <a:cubicBezTo>
                    <a:pt x="8297" y="10505"/>
                    <a:pt x="8417" y="10378"/>
                    <a:pt x="8426" y="10230"/>
                  </a:cubicBezTo>
                  <a:cubicBezTo>
                    <a:pt x="8439" y="10009"/>
                    <a:pt x="8660" y="9968"/>
                    <a:pt x="8836" y="9776"/>
                  </a:cubicBezTo>
                  <a:cubicBezTo>
                    <a:pt x="8994" y="9608"/>
                    <a:pt x="8982" y="9460"/>
                    <a:pt x="9095" y="9419"/>
                  </a:cubicBezTo>
                  <a:cubicBezTo>
                    <a:pt x="9117" y="9409"/>
                    <a:pt x="9136" y="9406"/>
                    <a:pt x="9155" y="9403"/>
                  </a:cubicBezTo>
                  <a:cubicBezTo>
                    <a:pt x="9177" y="9403"/>
                    <a:pt x="9199" y="9397"/>
                    <a:pt x="9222" y="9390"/>
                  </a:cubicBezTo>
                  <a:cubicBezTo>
                    <a:pt x="9376" y="9330"/>
                    <a:pt x="9521" y="9132"/>
                    <a:pt x="9689" y="9034"/>
                  </a:cubicBezTo>
                  <a:cubicBezTo>
                    <a:pt x="9701" y="9027"/>
                    <a:pt x="9714" y="9021"/>
                    <a:pt x="9723" y="9018"/>
                  </a:cubicBezTo>
                  <a:cubicBezTo>
                    <a:pt x="9741" y="9009"/>
                    <a:pt x="9755" y="9006"/>
                    <a:pt x="9765" y="9006"/>
                  </a:cubicBezTo>
                  <a:cubicBezTo>
                    <a:pt x="9832" y="9006"/>
                    <a:pt x="9759" y="9174"/>
                    <a:pt x="10061" y="9185"/>
                  </a:cubicBezTo>
                  <a:cubicBezTo>
                    <a:pt x="10330" y="9195"/>
                    <a:pt x="10361" y="9378"/>
                    <a:pt x="10254" y="9428"/>
                  </a:cubicBezTo>
                  <a:cubicBezTo>
                    <a:pt x="10229" y="9439"/>
                    <a:pt x="10201" y="9445"/>
                    <a:pt x="10174" y="9445"/>
                  </a:cubicBezTo>
                  <a:cubicBezTo>
                    <a:pt x="10140" y="9445"/>
                    <a:pt x="10105" y="9436"/>
                    <a:pt x="10074" y="9419"/>
                  </a:cubicBezTo>
                  <a:cubicBezTo>
                    <a:pt x="9965" y="9368"/>
                    <a:pt x="9879" y="9341"/>
                    <a:pt x="9801" y="9341"/>
                  </a:cubicBezTo>
                  <a:cubicBezTo>
                    <a:pt x="9756" y="9341"/>
                    <a:pt x="9713" y="9350"/>
                    <a:pt x="9670" y="9368"/>
                  </a:cubicBezTo>
                  <a:cubicBezTo>
                    <a:pt x="9581" y="9412"/>
                    <a:pt x="9499" y="9469"/>
                    <a:pt x="9433" y="9542"/>
                  </a:cubicBezTo>
                  <a:cubicBezTo>
                    <a:pt x="9184" y="9776"/>
                    <a:pt x="9376" y="9845"/>
                    <a:pt x="9184" y="10104"/>
                  </a:cubicBezTo>
                  <a:cubicBezTo>
                    <a:pt x="8991" y="10366"/>
                    <a:pt x="8978" y="10530"/>
                    <a:pt x="9228" y="10558"/>
                  </a:cubicBezTo>
                  <a:cubicBezTo>
                    <a:pt x="9442" y="10580"/>
                    <a:pt x="9291" y="10723"/>
                    <a:pt x="9092" y="10801"/>
                  </a:cubicBezTo>
                  <a:cubicBezTo>
                    <a:pt x="9064" y="10814"/>
                    <a:pt x="9035" y="10824"/>
                    <a:pt x="9004" y="10833"/>
                  </a:cubicBezTo>
                  <a:cubicBezTo>
                    <a:pt x="8991" y="10836"/>
                    <a:pt x="8978" y="10839"/>
                    <a:pt x="8966" y="10846"/>
                  </a:cubicBezTo>
                  <a:cubicBezTo>
                    <a:pt x="8795" y="10918"/>
                    <a:pt x="8956" y="11038"/>
                    <a:pt x="9253" y="11038"/>
                  </a:cubicBezTo>
                  <a:cubicBezTo>
                    <a:pt x="9332" y="11035"/>
                    <a:pt x="9408" y="11016"/>
                    <a:pt x="9480" y="10981"/>
                  </a:cubicBezTo>
                  <a:cubicBezTo>
                    <a:pt x="9771" y="10852"/>
                    <a:pt x="10131" y="10536"/>
                    <a:pt x="10472" y="10366"/>
                  </a:cubicBezTo>
                  <a:cubicBezTo>
                    <a:pt x="10497" y="10353"/>
                    <a:pt x="10522" y="10344"/>
                    <a:pt x="10547" y="10334"/>
                  </a:cubicBezTo>
                  <a:cubicBezTo>
                    <a:pt x="10672" y="10284"/>
                    <a:pt x="10787" y="10267"/>
                    <a:pt x="10889" y="10267"/>
                  </a:cubicBezTo>
                  <a:cubicBezTo>
                    <a:pt x="11088" y="10267"/>
                    <a:pt x="11241" y="10330"/>
                    <a:pt x="11331" y="10330"/>
                  </a:cubicBezTo>
                  <a:cubicBezTo>
                    <a:pt x="11345" y="10330"/>
                    <a:pt x="11357" y="10328"/>
                    <a:pt x="11368" y="10325"/>
                  </a:cubicBezTo>
                  <a:lnTo>
                    <a:pt x="11378" y="10322"/>
                  </a:lnTo>
                  <a:cubicBezTo>
                    <a:pt x="11472" y="10271"/>
                    <a:pt x="11232" y="10075"/>
                    <a:pt x="11381" y="10009"/>
                  </a:cubicBezTo>
                  <a:cubicBezTo>
                    <a:pt x="11526" y="9943"/>
                    <a:pt x="11201" y="9899"/>
                    <a:pt x="11103" y="9640"/>
                  </a:cubicBezTo>
                  <a:cubicBezTo>
                    <a:pt x="11065" y="9532"/>
                    <a:pt x="11081" y="9495"/>
                    <a:pt x="11122" y="9479"/>
                  </a:cubicBezTo>
                  <a:cubicBezTo>
                    <a:pt x="11150" y="9463"/>
                    <a:pt x="11191" y="9457"/>
                    <a:pt x="11229" y="9438"/>
                  </a:cubicBezTo>
                  <a:cubicBezTo>
                    <a:pt x="11270" y="9416"/>
                    <a:pt x="11299" y="9378"/>
                    <a:pt x="11308" y="9334"/>
                  </a:cubicBezTo>
                  <a:cubicBezTo>
                    <a:pt x="11314" y="9286"/>
                    <a:pt x="11343" y="9242"/>
                    <a:pt x="11387" y="9217"/>
                  </a:cubicBezTo>
                  <a:cubicBezTo>
                    <a:pt x="11403" y="9209"/>
                    <a:pt x="11420" y="9205"/>
                    <a:pt x="11438" y="9205"/>
                  </a:cubicBezTo>
                  <a:cubicBezTo>
                    <a:pt x="11503" y="9205"/>
                    <a:pt x="11581" y="9253"/>
                    <a:pt x="11655" y="9305"/>
                  </a:cubicBezTo>
                  <a:cubicBezTo>
                    <a:pt x="11688" y="9328"/>
                    <a:pt x="11725" y="9334"/>
                    <a:pt x="11762" y="9334"/>
                  </a:cubicBezTo>
                  <a:cubicBezTo>
                    <a:pt x="11808" y="9334"/>
                    <a:pt x="11855" y="9325"/>
                    <a:pt x="11902" y="9325"/>
                  </a:cubicBezTo>
                  <a:cubicBezTo>
                    <a:pt x="11977" y="9325"/>
                    <a:pt x="12049" y="9349"/>
                    <a:pt x="12107" y="9469"/>
                  </a:cubicBezTo>
                  <a:cubicBezTo>
                    <a:pt x="12145" y="9551"/>
                    <a:pt x="12185" y="9575"/>
                    <a:pt x="12228" y="9575"/>
                  </a:cubicBezTo>
                  <a:cubicBezTo>
                    <a:pt x="12291" y="9575"/>
                    <a:pt x="12361" y="9523"/>
                    <a:pt x="12445" y="9523"/>
                  </a:cubicBezTo>
                  <a:cubicBezTo>
                    <a:pt x="12488" y="9523"/>
                    <a:pt x="12535" y="9537"/>
                    <a:pt x="12587" y="9580"/>
                  </a:cubicBezTo>
                  <a:cubicBezTo>
                    <a:pt x="12691" y="9665"/>
                    <a:pt x="12688" y="9703"/>
                    <a:pt x="12631" y="9725"/>
                  </a:cubicBezTo>
                  <a:cubicBezTo>
                    <a:pt x="12571" y="9750"/>
                    <a:pt x="12435" y="9757"/>
                    <a:pt x="12312" y="9788"/>
                  </a:cubicBezTo>
                  <a:cubicBezTo>
                    <a:pt x="12299" y="9788"/>
                    <a:pt x="12284" y="9794"/>
                    <a:pt x="12271" y="9801"/>
                  </a:cubicBezTo>
                  <a:cubicBezTo>
                    <a:pt x="12131" y="9863"/>
                    <a:pt x="12177" y="10047"/>
                    <a:pt x="12287" y="10047"/>
                  </a:cubicBezTo>
                  <a:cubicBezTo>
                    <a:pt x="12301" y="10047"/>
                    <a:pt x="12316" y="10044"/>
                    <a:pt x="12331" y="10038"/>
                  </a:cubicBezTo>
                  <a:cubicBezTo>
                    <a:pt x="12350" y="10028"/>
                    <a:pt x="12366" y="10019"/>
                    <a:pt x="12378" y="10006"/>
                  </a:cubicBezTo>
                  <a:cubicBezTo>
                    <a:pt x="12445" y="9946"/>
                    <a:pt x="12520" y="9895"/>
                    <a:pt x="12602" y="9854"/>
                  </a:cubicBezTo>
                  <a:cubicBezTo>
                    <a:pt x="12637" y="9840"/>
                    <a:pt x="12670" y="9832"/>
                    <a:pt x="12704" y="9832"/>
                  </a:cubicBezTo>
                  <a:cubicBezTo>
                    <a:pt x="12761" y="9832"/>
                    <a:pt x="12818" y="9855"/>
                    <a:pt x="12877" y="9908"/>
                  </a:cubicBezTo>
                  <a:cubicBezTo>
                    <a:pt x="12942" y="9971"/>
                    <a:pt x="12991" y="9995"/>
                    <a:pt x="13036" y="9995"/>
                  </a:cubicBezTo>
                  <a:cubicBezTo>
                    <a:pt x="13055" y="9995"/>
                    <a:pt x="13073" y="9991"/>
                    <a:pt x="13092" y="9984"/>
                  </a:cubicBezTo>
                  <a:cubicBezTo>
                    <a:pt x="13148" y="9949"/>
                    <a:pt x="13199" y="9905"/>
                    <a:pt x="13243" y="9854"/>
                  </a:cubicBezTo>
                  <a:cubicBezTo>
                    <a:pt x="13262" y="9835"/>
                    <a:pt x="13284" y="9817"/>
                    <a:pt x="13309" y="9807"/>
                  </a:cubicBezTo>
                  <a:cubicBezTo>
                    <a:pt x="13318" y="9803"/>
                    <a:pt x="13326" y="9801"/>
                    <a:pt x="13333" y="9801"/>
                  </a:cubicBezTo>
                  <a:cubicBezTo>
                    <a:pt x="13382" y="9801"/>
                    <a:pt x="13382" y="9900"/>
                    <a:pt x="13382" y="9978"/>
                  </a:cubicBezTo>
                  <a:cubicBezTo>
                    <a:pt x="13382" y="10088"/>
                    <a:pt x="13673" y="10129"/>
                    <a:pt x="14083" y="10199"/>
                  </a:cubicBezTo>
                  <a:cubicBezTo>
                    <a:pt x="14189" y="10216"/>
                    <a:pt x="14318" y="10223"/>
                    <a:pt x="14453" y="10223"/>
                  </a:cubicBezTo>
                  <a:cubicBezTo>
                    <a:pt x="14842" y="10223"/>
                    <a:pt x="15288" y="10167"/>
                    <a:pt x="15431" y="10157"/>
                  </a:cubicBezTo>
                  <a:cubicBezTo>
                    <a:pt x="15435" y="10157"/>
                    <a:pt x="15438" y="10157"/>
                    <a:pt x="15442" y="10157"/>
                  </a:cubicBezTo>
                  <a:cubicBezTo>
                    <a:pt x="15618" y="10157"/>
                    <a:pt x="15563" y="10446"/>
                    <a:pt x="15980" y="10530"/>
                  </a:cubicBezTo>
                  <a:cubicBezTo>
                    <a:pt x="16008" y="10536"/>
                    <a:pt x="16036" y="10539"/>
                    <a:pt x="16065" y="10539"/>
                  </a:cubicBezTo>
                  <a:cubicBezTo>
                    <a:pt x="16127" y="10539"/>
                    <a:pt x="16189" y="10525"/>
                    <a:pt x="16245" y="10502"/>
                  </a:cubicBezTo>
                  <a:cubicBezTo>
                    <a:pt x="16390" y="10432"/>
                    <a:pt x="16485" y="10300"/>
                    <a:pt x="16583" y="10258"/>
                  </a:cubicBezTo>
                  <a:cubicBezTo>
                    <a:pt x="16602" y="10249"/>
                    <a:pt x="16622" y="10244"/>
                    <a:pt x="16643" y="10244"/>
                  </a:cubicBezTo>
                  <a:cubicBezTo>
                    <a:pt x="16676" y="10244"/>
                    <a:pt x="16709" y="10257"/>
                    <a:pt x="16735" y="10281"/>
                  </a:cubicBezTo>
                  <a:cubicBezTo>
                    <a:pt x="16956" y="10461"/>
                    <a:pt x="16735" y="10530"/>
                    <a:pt x="16611" y="10666"/>
                  </a:cubicBezTo>
                  <a:cubicBezTo>
                    <a:pt x="16488" y="10805"/>
                    <a:pt x="16747" y="10817"/>
                    <a:pt x="16911" y="10887"/>
                  </a:cubicBezTo>
                  <a:cubicBezTo>
                    <a:pt x="17079" y="10956"/>
                    <a:pt x="17461" y="11063"/>
                    <a:pt x="17641" y="11240"/>
                  </a:cubicBezTo>
                  <a:cubicBezTo>
                    <a:pt x="17817" y="11417"/>
                    <a:pt x="17928" y="11613"/>
                    <a:pt x="18370" y="11834"/>
                  </a:cubicBezTo>
                  <a:cubicBezTo>
                    <a:pt x="18424" y="11860"/>
                    <a:pt x="18467" y="11873"/>
                    <a:pt x="18499" y="11873"/>
                  </a:cubicBezTo>
                  <a:cubicBezTo>
                    <a:pt x="18512" y="11873"/>
                    <a:pt x="18524" y="11870"/>
                    <a:pt x="18534" y="11865"/>
                  </a:cubicBezTo>
                  <a:cubicBezTo>
                    <a:pt x="18641" y="11815"/>
                    <a:pt x="18531" y="11524"/>
                    <a:pt x="18603" y="11486"/>
                  </a:cubicBezTo>
                  <a:cubicBezTo>
                    <a:pt x="18608" y="11483"/>
                    <a:pt x="18615" y="11481"/>
                    <a:pt x="18622" y="11481"/>
                  </a:cubicBezTo>
                  <a:cubicBezTo>
                    <a:pt x="18644" y="11481"/>
                    <a:pt x="18677" y="11496"/>
                    <a:pt x="18726" y="11531"/>
                  </a:cubicBezTo>
                  <a:cubicBezTo>
                    <a:pt x="19067" y="11777"/>
                    <a:pt x="18944" y="11546"/>
                    <a:pt x="19219" y="11793"/>
                  </a:cubicBezTo>
                  <a:cubicBezTo>
                    <a:pt x="19284" y="11849"/>
                    <a:pt x="19328" y="11874"/>
                    <a:pt x="19357" y="11874"/>
                  </a:cubicBezTo>
                  <a:cubicBezTo>
                    <a:pt x="19362" y="11874"/>
                    <a:pt x="19366" y="11873"/>
                    <a:pt x="19370" y="11872"/>
                  </a:cubicBezTo>
                  <a:cubicBezTo>
                    <a:pt x="19437" y="11834"/>
                    <a:pt x="19361" y="11569"/>
                    <a:pt x="19273" y="11272"/>
                  </a:cubicBezTo>
                  <a:cubicBezTo>
                    <a:pt x="19228" y="11130"/>
                    <a:pt x="19232" y="11070"/>
                    <a:pt x="19257" y="11060"/>
                  </a:cubicBezTo>
                  <a:cubicBezTo>
                    <a:pt x="19260" y="11059"/>
                    <a:pt x="19264" y="11058"/>
                    <a:pt x="19268" y="11058"/>
                  </a:cubicBezTo>
                  <a:cubicBezTo>
                    <a:pt x="19323" y="11058"/>
                    <a:pt x="19446" y="11208"/>
                    <a:pt x="19522" y="11325"/>
                  </a:cubicBezTo>
                  <a:cubicBezTo>
                    <a:pt x="19645" y="11518"/>
                    <a:pt x="19645" y="11891"/>
                    <a:pt x="19560" y="12137"/>
                  </a:cubicBezTo>
                  <a:cubicBezTo>
                    <a:pt x="19547" y="12181"/>
                    <a:pt x="19519" y="12216"/>
                    <a:pt x="19478" y="12235"/>
                  </a:cubicBezTo>
                  <a:cubicBezTo>
                    <a:pt x="19452" y="12247"/>
                    <a:pt x="19422" y="12252"/>
                    <a:pt x="19392" y="12252"/>
                  </a:cubicBezTo>
                  <a:cubicBezTo>
                    <a:pt x="19249" y="12252"/>
                    <a:pt x="19079" y="12133"/>
                    <a:pt x="19105" y="12042"/>
                  </a:cubicBezTo>
                  <a:cubicBezTo>
                    <a:pt x="19122" y="11989"/>
                    <a:pt x="19066" y="11964"/>
                    <a:pt x="18989" y="11964"/>
                  </a:cubicBezTo>
                  <a:cubicBezTo>
                    <a:pt x="18934" y="11964"/>
                    <a:pt x="18869" y="11977"/>
                    <a:pt x="18812" y="12001"/>
                  </a:cubicBezTo>
                  <a:cubicBezTo>
                    <a:pt x="18742" y="12033"/>
                    <a:pt x="18685" y="12080"/>
                    <a:pt x="18682" y="12149"/>
                  </a:cubicBezTo>
                  <a:cubicBezTo>
                    <a:pt x="18670" y="12342"/>
                    <a:pt x="18969" y="12711"/>
                    <a:pt x="19190" y="12752"/>
                  </a:cubicBezTo>
                  <a:cubicBezTo>
                    <a:pt x="19411" y="12793"/>
                    <a:pt x="19244" y="13137"/>
                    <a:pt x="19383" y="13178"/>
                  </a:cubicBezTo>
                  <a:cubicBezTo>
                    <a:pt x="19557" y="13231"/>
                    <a:pt x="19560" y="13540"/>
                    <a:pt x="19650" y="13540"/>
                  </a:cubicBezTo>
                  <a:cubicBezTo>
                    <a:pt x="19656" y="13540"/>
                    <a:pt x="19663" y="13539"/>
                    <a:pt x="19670" y="13535"/>
                  </a:cubicBezTo>
                  <a:cubicBezTo>
                    <a:pt x="19778" y="13485"/>
                    <a:pt x="19737" y="13055"/>
                    <a:pt x="19613" y="12866"/>
                  </a:cubicBezTo>
                  <a:cubicBezTo>
                    <a:pt x="19512" y="12708"/>
                    <a:pt x="19531" y="12497"/>
                    <a:pt x="19629" y="12452"/>
                  </a:cubicBezTo>
                  <a:cubicBezTo>
                    <a:pt x="19643" y="12448"/>
                    <a:pt x="19658" y="12445"/>
                    <a:pt x="19671" y="12445"/>
                  </a:cubicBezTo>
                  <a:cubicBezTo>
                    <a:pt x="19685" y="12445"/>
                    <a:pt x="19699" y="12448"/>
                    <a:pt x="19711" y="12452"/>
                  </a:cubicBezTo>
                  <a:cubicBezTo>
                    <a:pt x="19875" y="12509"/>
                    <a:pt x="19711" y="12796"/>
                    <a:pt x="19793" y="12894"/>
                  </a:cubicBezTo>
                  <a:cubicBezTo>
                    <a:pt x="19805" y="12910"/>
                    <a:pt x="19825" y="12919"/>
                    <a:pt x="19844" y="12919"/>
                  </a:cubicBezTo>
                  <a:cubicBezTo>
                    <a:pt x="19855" y="12919"/>
                    <a:pt x="19866" y="12916"/>
                    <a:pt x="19875" y="12910"/>
                  </a:cubicBezTo>
                  <a:cubicBezTo>
                    <a:pt x="19945" y="12879"/>
                    <a:pt x="20030" y="12765"/>
                    <a:pt x="20163" y="12689"/>
                  </a:cubicBezTo>
                  <a:cubicBezTo>
                    <a:pt x="20355" y="12579"/>
                    <a:pt x="20081" y="12263"/>
                    <a:pt x="20150" y="12096"/>
                  </a:cubicBezTo>
                  <a:cubicBezTo>
                    <a:pt x="20156" y="12080"/>
                    <a:pt x="20169" y="12064"/>
                    <a:pt x="20185" y="12058"/>
                  </a:cubicBezTo>
                  <a:cubicBezTo>
                    <a:pt x="20192" y="12054"/>
                    <a:pt x="20200" y="12052"/>
                    <a:pt x="20209" y="12052"/>
                  </a:cubicBezTo>
                  <a:cubicBezTo>
                    <a:pt x="20302" y="12052"/>
                    <a:pt x="20456" y="12291"/>
                    <a:pt x="20523" y="12522"/>
                  </a:cubicBezTo>
                  <a:cubicBezTo>
                    <a:pt x="20605" y="12812"/>
                    <a:pt x="20317" y="12800"/>
                    <a:pt x="20317" y="12948"/>
                  </a:cubicBezTo>
                  <a:cubicBezTo>
                    <a:pt x="20317" y="12989"/>
                    <a:pt x="20292" y="13027"/>
                    <a:pt x="20251" y="13036"/>
                  </a:cubicBezTo>
                  <a:cubicBezTo>
                    <a:pt x="20185" y="13068"/>
                    <a:pt x="20078" y="13062"/>
                    <a:pt x="20011" y="13090"/>
                  </a:cubicBezTo>
                  <a:cubicBezTo>
                    <a:pt x="19995" y="13096"/>
                    <a:pt x="19983" y="13103"/>
                    <a:pt x="19970" y="13112"/>
                  </a:cubicBezTo>
                  <a:cubicBezTo>
                    <a:pt x="19888" y="13197"/>
                    <a:pt x="19932" y="13744"/>
                    <a:pt x="20040" y="13759"/>
                  </a:cubicBezTo>
                  <a:cubicBezTo>
                    <a:pt x="20046" y="13759"/>
                    <a:pt x="20052" y="13759"/>
                    <a:pt x="20059" y="13756"/>
                  </a:cubicBezTo>
                  <a:cubicBezTo>
                    <a:pt x="20131" y="13725"/>
                    <a:pt x="20185" y="13500"/>
                    <a:pt x="20235" y="13478"/>
                  </a:cubicBezTo>
                  <a:cubicBezTo>
                    <a:pt x="20239" y="13476"/>
                    <a:pt x="20242" y="13474"/>
                    <a:pt x="20246" y="13474"/>
                  </a:cubicBezTo>
                  <a:cubicBezTo>
                    <a:pt x="20259" y="13474"/>
                    <a:pt x="20273" y="13494"/>
                    <a:pt x="20286" y="13538"/>
                  </a:cubicBezTo>
                  <a:cubicBezTo>
                    <a:pt x="20299" y="13583"/>
                    <a:pt x="20318" y="13599"/>
                    <a:pt x="20342" y="13599"/>
                  </a:cubicBezTo>
                  <a:cubicBezTo>
                    <a:pt x="20354" y="13599"/>
                    <a:pt x="20367" y="13595"/>
                    <a:pt x="20381" y="13589"/>
                  </a:cubicBezTo>
                  <a:cubicBezTo>
                    <a:pt x="20450" y="13551"/>
                    <a:pt x="20538" y="13440"/>
                    <a:pt x="20602" y="13412"/>
                  </a:cubicBezTo>
                  <a:cubicBezTo>
                    <a:pt x="20613" y="13406"/>
                    <a:pt x="20624" y="13403"/>
                    <a:pt x="20634" y="13403"/>
                  </a:cubicBezTo>
                  <a:cubicBezTo>
                    <a:pt x="20656" y="13403"/>
                    <a:pt x="20673" y="13419"/>
                    <a:pt x="20684" y="13456"/>
                  </a:cubicBezTo>
                  <a:cubicBezTo>
                    <a:pt x="20746" y="13656"/>
                    <a:pt x="21019" y="13877"/>
                    <a:pt x="21164" y="13877"/>
                  </a:cubicBezTo>
                  <a:cubicBezTo>
                    <a:pt x="21179" y="13877"/>
                    <a:pt x="21193" y="13875"/>
                    <a:pt x="21204" y="13870"/>
                  </a:cubicBezTo>
                  <a:cubicBezTo>
                    <a:pt x="21331" y="13816"/>
                    <a:pt x="21148" y="13583"/>
                    <a:pt x="20958" y="13567"/>
                  </a:cubicBezTo>
                  <a:cubicBezTo>
                    <a:pt x="20788" y="13557"/>
                    <a:pt x="20791" y="13311"/>
                    <a:pt x="20914" y="13242"/>
                  </a:cubicBezTo>
                  <a:cubicBezTo>
                    <a:pt x="20933" y="13232"/>
                    <a:pt x="20952" y="13226"/>
                    <a:pt x="20974" y="13223"/>
                  </a:cubicBezTo>
                  <a:cubicBezTo>
                    <a:pt x="20976" y="13222"/>
                    <a:pt x="20979" y="13222"/>
                    <a:pt x="20981" y="13222"/>
                  </a:cubicBezTo>
                  <a:cubicBezTo>
                    <a:pt x="21159" y="13222"/>
                    <a:pt x="21466" y="13679"/>
                    <a:pt x="21454" y="13841"/>
                  </a:cubicBezTo>
                  <a:cubicBezTo>
                    <a:pt x="21441" y="14006"/>
                    <a:pt x="21290" y="13993"/>
                    <a:pt x="21138" y="14157"/>
                  </a:cubicBezTo>
                  <a:cubicBezTo>
                    <a:pt x="21126" y="14173"/>
                    <a:pt x="21113" y="14182"/>
                    <a:pt x="21094" y="14189"/>
                  </a:cubicBezTo>
                  <a:cubicBezTo>
                    <a:pt x="21083" y="14193"/>
                    <a:pt x="21072" y="14195"/>
                    <a:pt x="21060" y="14195"/>
                  </a:cubicBezTo>
                  <a:cubicBezTo>
                    <a:pt x="20923" y="14195"/>
                    <a:pt x="20757" y="13898"/>
                    <a:pt x="20610" y="13898"/>
                  </a:cubicBezTo>
                  <a:cubicBezTo>
                    <a:pt x="20607" y="13898"/>
                    <a:pt x="20604" y="13898"/>
                    <a:pt x="20602" y="13898"/>
                  </a:cubicBezTo>
                  <a:cubicBezTo>
                    <a:pt x="20592" y="13898"/>
                    <a:pt x="20583" y="13901"/>
                    <a:pt x="20573" y="13901"/>
                  </a:cubicBezTo>
                  <a:cubicBezTo>
                    <a:pt x="20447" y="13946"/>
                    <a:pt x="20608" y="14198"/>
                    <a:pt x="20687" y="14375"/>
                  </a:cubicBezTo>
                  <a:cubicBezTo>
                    <a:pt x="20769" y="14571"/>
                    <a:pt x="20466" y="14829"/>
                    <a:pt x="20699" y="14981"/>
                  </a:cubicBezTo>
                  <a:cubicBezTo>
                    <a:pt x="20749" y="15015"/>
                    <a:pt x="20786" y="15028"/>
                    <a:pt x="20813" y="15028"/>
                  </a:cubicBezTo>
                  <a:cubicBezTo>
                    <a:pt x="20824" y="15028"/>
                    <a:pt x="20833" y="15026"/>
                    <a:pt x="20841" y="15022"/>
                  </a:cubicBezTo>
                  <a:cubicBezTo>
                    <a:pt x="20898" y="14990"/>
                    <a:pt x="20876" y="14852"/>
                    <a:pt x="20901" y="14776"/>
                  </a:cubicBezTo>
                  <a:cubicBezTo>
                    <a:pt x="20908" y="14757"/>
                    <a:pt x="20920" y="14744"/>
                    <a:pt x="20939" y="14738"/>
                  </a:cubicBezTo>
                  <a:cubicBezTo>
                    <a:pt x="20947" y="14735"/>
                    <a:pt x="20954" y="14734"/>
                    <a:pt x="20963" y="14734"/>
                  </a:cubicBezTo>
                  <a:cubicBezTo>
                    <a:pt x="21037" y="14734"/>
                    <a:pt x="21158" y="14825"/>
                    <a:pt x="21249" y="14896"/>
                  </a:cubicBezTo>
                  <a:cubicBezTo>
                    <a:pt x="21257" y="14906"/>
                    <a:pt x="21270" y="14913"/>
                    <a:pt x="21284" y="14913"/>
                  </a:cubicBezTo>
                  <a:cubicBezTo>
                    <a:pt x="21290" y="14913"/>
                    <a:pt x="21296" y="14911"/>
                    <a:pt x="21302" y="14908"/>
                  </a:cubicBezTo>
                  <a:cubicBezTo>
                    <a:pt x="21369" y="14877"/>
                    <a:pt x="21381" y="14656"/>
                    <a:pt x="21381" y="14555"/>
                  </a:cubicBezTo>
                  <a:cubicBezTo>
                    <a:pt x="21378" y="14530"/>
                    <a:pt x="21394" y="14504"/>
                    <a:pt x="21416" y="14495"/>
                  </a:cubicBezTo>
                  <a:cubicBezTo>
                    <a:pt x="21425" y="14491"/>
                    <a:pt x="21435" y="14490"/>
                    <a:pt x="21446" y="14490"/>
                  </a:cubicBezTo>
                  <a:cubicBezTo>
                    <a:pt x="21516" y="14490"/>
                    <a:pt x="21629" y="14556"/>
                    <a:pt x="21700" y="14662"/>
                  </a:cubicBezTo>
                  <a:cubicBezTo>
                    <a:pt x="21721" y="14696"/>
                    <a:pt x="21739" y="14708"/>
                    <a:pt x="21756" y="14708"/>
                  </a:cubicBezTo>
                  <a:cubicBezTo>
                    <a:pt x="21759" y="14708"/>
                    <a:pt x="21763" y="14707"/>
                    <a:pt x="21766" y="14706"/>
                  </a:cubicBezTo>
                  <a:cubicBezTo>
                    <a:pt x="21814" y="14681"/>
                    <a:pt x="21848" y="14552"/>
                    <a:pt x="21931" y="14517"/>
                  </a:cubicBezTo>
                  <a:cubicBezTo>
                    <a:pt x="21942" y="14513"/>
                    <a:pt x="21953" y="14512"/>
                    <a:pt x="21964" y="14512"/>
                  </a:cubicBezTo>
                  <a:cubicBezTo>
                    <a:pt x="21972" y="14512"/>
                    <a:pt x="21979" y="14512"/>
                    <a:pt x="21987" y="14514"/>
                  </a:cubicBezTo>
                  <a:cubicBezTo>
                    <a:pt x="22151" y="14539"/>
                    <a:pt x="22044" y="14801"/>
                    <a:pt x="22044" y="14953"/>
                  </a:cubicBezTo>
                  <a:cubicBezTo>
                    <a:pt x="22044" y="14987"/>
                    <a:pt x="22059" y="14999"/>
                    <a:pt x="22083" y="14999"/>
                  </a:cubicBezTo>
                  <a:cubicBezTo>
                    <a:pt x="22135" y="14999"/>
                    <a:pt x="22228" y="14937"/>
                    <a:pt x="22276" y="14937"/>
                  </a:cubicBezTo>
                  <a:cubicBezTo>
                    <a:pt x="22298" y="14937"/>
                    <a:pt x="22310" y="14951"/>
                    <a:pt x="22303" y="14990"/>
                  </a:cubicBezTo>
                  <a:cubicBezTo>
                    <a:pt x="22300" y="15016"/>
                    <a:pt x="22300" y="15038"/>
                    <a:pt x="22303" y="15060"/>
                  </a:cubicBezTo>
                  <a:cubicBezTo>
                    <a:pt x="22455" y="14953"/>
                    <a:pt x="22612" y="14839"/>
                    <a:pt x="22726" y="14763"/>
                  </a:cubicBezTo>
                  <a:cubicBezTo>
                    <a:pt x="22799" y="14713"/>
                    <a:pt x="22821" y="14665"/>
                    <a:pt x="22818" y="14621"/>
                  </a:cubicBezTo>
                  <a:cubicBezTo>
                    <a:pt x="22802" y="14511"/>
                    <a:pt x="22612" y="14413"/>
                    <a:pt x="22590" y="14280"/>
                  </a:cubicBezTo>
                  <a:cubicBezTo>
                    <a:pt x="22584" y="14252"/>
                    <a:pt x="22587" y="14223"/>
                    <a:pt x="22597" y="14195"/>
                  </a:cubicBezTo>
                  <a:cubicBezTo>
                    <a:pt x="22628" y="14113"/>
                    <a:pt x="22653" y="14043"/>
                    <a:pt x="22641" y="13974"/>
                  </a:cubicBezTo>
                  <a:cubicBezTo>
                    <a:pt x="22619" y="13841"/>
                    <a:pt x="22467" y="13715"/>
                    <a:pt x="22013" y="13535"/>
                  </a:cubicBezTo>
                  <a:cubicBezTo>
                    <a:pt x="21315" y="13261"/>
                    <a:pt x="21391" y="13077"/>
                    <a:pt x="20914" y="12235"/>
                  </a:cubicBezTo>
                  <a:cubicBezTo>
                    <a:pt x="20453" y="11417"/>
                    <a:pt x="19629" y="11051"/>
                    <a:pt x="19579" y="10745"/>
                  </a:cubicBezTo>
                  <a:cubicBezTo>
                    <a:pt x="19579" y="10735"/>
                    <a:pt x="19579" y="10726"/>
                    <a:pt x="19576" y="10713"/>
                  </a:cubicBezTo>
                  <a:cubicBezTo>
                    <a:pt x="19579" y="10704"/>
                    <a:pt x="19576" y="10697"/>
                    <a:pt x="19576" y="10688"/>
                  </a:cubicBezTo>
                  <a:cubicBezTo>
                    <a:pt x="19551" y="10552"/>
                    <a:pt x="19354" y="10492"/>
                    <a:pt x="19158" y="10492"/>
                  </a:cubicBezTo>
                  <a:cubicBezTo>
                    <a:pt x="18947" y="10492"/>
                    <a:pt x="18736" y="10561"/>
                    <a:pt x="18736" y="10678"/>
                  </a:cubicBezTo>
                  <a:cubicBezTo>
                    <a:pt x="18736" y="10915"/>
                    <a:pt x="18370" y="10991"/>
                    <a:pt x="18168" y="11117"/>
                  </a:cubicBezTo>
                  <a:cubicBezTo>
                    <a:pt x="18124" y="11145"/>
                    <a:pt x="18086" y="11158"/>
                    <a:pt x="18050" y="11158"/>
                  </a:cubicBezTo>
                  <a:cubicBezTo>
                    <a:pt x="17922" y="11158"/>
                    <a:pt x="17835" y="10993"/>
                    <a:pt x="17691" y="10805"/>
                  </a:cubicBezTo>
                  <a:cubicBezTo>
                    <a:pt x="17514" y="10574"/>
                    <a:pt x="17094" y="10344"/>
                    <a:pt x="17069" y="10199"/>
                  </a:cubicBezTo>
                  <a:cubicBezTo>
                    <a:pt x="17069" y="10192"/>
                    <a:pt x="17069" y="10189"/>
                    <a:pt x="17069" y="10183"/>
                  </a:cubicBezTo>
                  <a:cubicBezTo>
                    <a:pt x="17069" y="10157"/>
                    <a:pt x="17066" y="10129"/>
                    <a:pt x="17063" y="10104"/>
                  </a:cubicBezTo>
                  <a:cubicBezTo>
                    <a:pt x="17038" y="9983"/>
                    <a:pt x="16959" y="9832"/>
                    <a:pt x="16800" y="9832"/>
                  </a:cubicBezTo>
                  <a:cubicBezTo>
                    <a:pt x="16756" y="9832"/>
                    <a:pt x="16706" y="9844"/>
                    <a:pt x="16649" y="9870"/>
                  </a:cubicBezTo>
                  <a:cubicBezTo>
                    <a:pt x="16525" y="9929"/>
                    <a:pt x="16423" y="9941"/>
                    <a:pt x="16341" y="9941"/>
                  </a:cubicBezTo>
                  <a:cubicBezTo>
                    <a:pt x="16286" y="9941"/>
                    <a:pt x="16239" y="9936"/>
                    <a:pt x="16199" y="9936"/>
                  </a:cubicBezTo>
                  <a:cubicBezTo>
                    <a:pt x="16150" y="9936"/>
                    <a:pt x="16111" y="9944"/>
                    <a:pt x="16081" y="9981"/>
                  </a:cubicBezTo>
                  <a:cubicBezTo>
                    <a:pt x="16059" y="10007"/>
                    <a:pt x="16029" y="10017"/>
                    <a:pt x="15996" y="10017"/>
                  </a:cubicBezTo>
                  <a:cubicBezTo>
                    <a:pt x="15890" y="10017"/>
                    <a:pt x="15753" y="9914"/>
                    <a:pt x="15753" y="9914"/>
                  </a:cubicBezTo>
                  <a:lnTo>
                    <a:pt x="15753" y="425"/>
                  </a:lnTo>
                  <a:cubicBezTo>
                    <a:pt x="15655" y="416"/>
                    <a:pt x="15560" y="397"/>
                    <a:pt x="15466" y="368"/>
                  </a:cubicBezTo>
                  <a:cubicBezTo>
                    <a:pt x="15111" y="233"/>
                    <a:pt x="14604" y="1"/>
                    <a:pt x="1427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380326" y="4621873"/>
              <a:ext cx="24009" cy="19161"/>
            </a:xfrm>
            <a:custGeom>
              <a:rect b="b" l="l" r="r" t="t"/>
              <a:pathLst>
                <a:path extrusionOk="0" h="502" w="629">
                  <a:moveTo>
                    <a:pt x="433" y="1"/>
                  </a:moveTo>
                  <a:cubicBezTo>
                    <a:pt x="419" y="1"/>
                    <a:pt x="405" y="5"/>
                    <a:pt x="392" y="14"/>
                  </a:cubicBezTo>
                  <a:cubicBezTo>
                    <a:pt x="229" y="98"/>
                    <a:pt x="1" y="501"/>
                    <a:pt x="123" y="501"/>
                  </a:cubicBezTo>
                  <a:cubicBezTo>
                    <a:pt x="134" y="501"/>
                    <a:pt x="147" y="498"/>
                    <a:pt x="164" y="491"/>
                  </a:cubicBezTo>
                  <a:cubicBezTo>
                    <a:pt x="493" y="352"/>
                    <a:pt x="628" y="188"/>
                    <a:pt x="493" y="27"/>
                  </a:cubicBezTo>
                  <a:cubicBezTo>
                    <a:pt x="476" y="10"/>
                    <a:pt x="455" y="1"/>
                    <a:pt x="43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438383" y="4592748"/>
              <a:ext cx="43437" cy="16489"/>
            </a:xfrm>
            <a:custGeom>
              <a:rect b="b" l="l" r="r" t="t"/>
              <a:pathLst>
                <a:path extrusionOk="0" h="432" w="1138">
                  <a:moveTo>
                    <a:pt x="872" y="1"/>
                  </a:moveTo>
                  <a:cubicBezTo>
                    <a:pt x="743" y="1"/>
                    <a:pt x="576" y="56"/>
                    <a:pt x="430" y="127"/>
                  </a:cubicBezTo>
                  <a:cubicBezTo>
                    <a:pt x="184" y="244"/>
                    <a:pt x="1" y="408"/>
                    <a:pt x="152" y="430"/>
                  </a:cubicBezTo>
                  <a:cubicBezTo>
                    <a:pt x="163" y="431"/>
                    <a:pt x="174" y="432"/>
                    <a:pt x="185" y="432"/>
                  </a:cubicBezTo>
                  <a:cubicBezTo>
                    <a:pt x="228" y="432"/>
                    <a:pt x="269" y="422"/>
                    <a:pt x="307" y="405"/>
                  </a:cubicBezTo>
                  <a:cubicBezTo>
                    <a:pt x="373" y="373"/>
                    <a:pt x="430" y="326"/>
                    <a:pt x="506" y="294"/>
                  </a:cubicBezTo>
                  <a:cubicBezTo>
                    <a:pt x="550" y="275"/>
                    <a:pt x="601" y="263"/>
                    <a:pt x="648" y="263"/>
                  </a:cubicBezTo>
                  <a:cubicBezTo>
                    <a:pt x="768" y="263"/>
                    <a:pt x="881" y="237"/>
                    <a:pt x="992" y="190"/>
                  </a:cubicBezTo>
                  <a:cubicBezTo>
                    <a:pt x="1096" y="143"/>
                    <a:pt x="1137" y="76"/>
                    <a:pt x="976" y="16"/>
                  </a:cubicBezTo>
                  <a:cubicBezTo>
                    <a:pt x="946" y="6"/>
                    <a:pt x="911" y="1"/>
                    <a:pt x="87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681682" y="4466671"/>
              <a:ext cx="70271" cy="60118"/>
            </a:xfrm>
            <a:custGeom>
              <a:rect b="b" l="l" r="r" t="t"/>
              <a:pathLst>
                <a:path extrusionOk="0" h="1575" w="1841">
                  <a:moveTo>
                    <a:pt x="1485" y="1"/>
                  </a:moveTo>
                  <a:cubicBezTo>
                    <a:pt x="1460" y="1"/>
                    <a:pt x="1431" y="7"/>
                    <a:pt x="1399" y="21"/>
                  </a:cubicBezTo>
                  <a:cubicBezTo>
                    <a:pt x="1313" y="52"/>
                    <a:pt x="1206" y="134"/>
                    <a:pt x="1086" y="270"/>
                  </a:cubicBezTo>
                  <a:cubicBezTo>
                    <a:pt x="808" y="586"/>
                    <a:pt x="578" y="753"/>
                    <a:pt x="537" y="901"/>
                  </a:cubicBezTo>
                  <a:cubicBezTo>
                    <a:pt x="531" y="927"/>
                    <a:pt x="512" y="949"/>
                    <a:pt x="486" y="958"/>
                  </a:cubicBezTo>
                  <a:cubicBezTo>
                    <a:pt x="461" y="968"/>
                    <a:pt x="428" y="971"/>
                    <a:pt x="391" y="971"/>
                  </a:cubicBezTo>
                  <a:cubicBezTo>
                    <a:pt x="363" y="971"/>
                    <a:pt x="332" y="969"/>
                    <a:pt x="301" y="969"/>
                  </a:cubicBezTo>
                  <a:cubicBezTo>
                    <a:pt x="251" y="969"/>
                    <a:pt x="200" y="973"/>
                    <a:pt x="158" y="993"/>
                  </a:cubicBezTo>
                  <a:cubicBezTo>
                    <a:pt x="123" y="1009"/>
                    <a:pt x="98" y="1034"/>
                    <a:pt x="82" y="1065"/>
                  </a:cubicBezTo>
                  <a:cubicBezTo>
                    <a:pt x="1" y="1234"/>
                    <a:pt x="113" y="1575"/>
                    <a:pt x="269" y="1575"/>
                  </a:cubicBezTo>
                  <a:cubicBezTo>
                    <a:pt x="282" y="1575"/>
                    <a:pt x="296" y="1573"/>
                    <a:pt x="310" y="1567"/>
                  </a:cubicBezTo>
                  <a:cubicBezTo>
                    <a:pt x="319" y="1561"/>
                    <a:pt x="332" y="1555"/>
                    <a:pt x="341" y="1548"/>
                  </a:cubicBezTo>
                  <a:cubicBezTo>
                    <a:pt x="363" y="1533"/>
                    <a:pt x="385" y="1520"/>
                    <a:pt x="407" y="1511"/>
                  </a:cubicBezTo>
                  <a:cubicBezTo>
                    <a:pt x="440" y="1495"/>
                    <a:pt x="466" y="1488"/>
                    <a:pt x="489" y="1488"/>
                  </a:cubicBezTo>
                  <a:cubicBezTo>
                    <a:pt x="559" y="1488"/>
                    <a:pt x="591" y="1548"/>
                    <a:pt x="673" y="1548"/>
                  </a:cubicBezTo>
                  <a:cubicBezTo>
                    <a:pt x="704" y="1545"/>
                    <a:pt x="733" y="1536"/>
                    <a:pt x="761" y="1523"/>
                  </a:cubicBezTo>
                  <a:cubicBezTo>
                    <a:pt x="963" y="1432"/>
                    <a:pt x="1377" y="1135"/>
                    <a:pt x="1481" y="971"/>
                  </a:cubicBezTo>
                  <a:cubicBezTo>
                    <a:pt x="1607" y="778"/>
                    <a:pt x="1263" y="725"/>
                    <a:pt x="1250" y="601"/>
                  </a:cubicBezTo>
                  <a:cubicBezTo>
                    <a:pt x="1244" y="560"/>
                    <a:pt x="1272" y="535"/>
                    <a:pt x="1317" y="513"/>
                  </a:cubicBezTo>
                  <a:cubicBezTo>
                    <a:pt x="1402" y="475"/>
                    <a:pt x="1553" y="453"/>
                    <a:pt x="1661" y="409"/>
                  </a:cubicBezTo>
                  <a:cubicBezTo>
                    <a:pt x="1670" y="403"/>
                    <a:pt x="1680" y="399"/>
                    <a:pt x="1689" y="393"/>
                  </a:cubicBezTo>
                  <a:cubicBezTo>
                    <a:pt x="1841" y="314"/>
                    <a:pt x="1550" y="245"/>
                    <a:pt x="1566" y="93"/>
                  </a:cubicBezTo>
                  <a:cubicBezTo>
                    <a:pt x="1570" y="34"/>
                    <a:pt x="1540" y="1"/>
                    <a:pt x="148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385479" y="4404758"/>
              <a:ext cx="44163" cy="21795"/>
            </a:xfrm>
            <a:custGeom>
              <a:rect b="b" l="l" r="r" t="t"/>
              <a:pathLst>
                <a:path extrusionOk="0" h="571" w="1157">
                  <a:moveTo>
                    <a:pt x="430" y="1"/>
                  </a:moveTo>
                  <a:cubicBezTo>
                    <a:pt x="364" y="1"/>
                    <a:pt x="286" y="20"/>
                    <a:pt x="216" y="52"/>
                  </a:cubicBezTo>
                  <a:cubicBezTo>
                    <a:pt x="99" y="105"/>
                    <a:pt x="1" y="197"/>
                    <a:pt x="29" y="285"/>
                  </a:cubicBezTo>
                  <a:cubicBezTo>
                    <a:pt x="85" y="452"/>
                    <a:pt x="454" y="570"/>
                    <a:pt x="721" y="570"/>
                  </a:cubicBezTo>
                  <a:cubicBezTo>
                    <a:pt x="787" y="570"/>
                    <a:pt x="847" y="563"/>
                    <a:pt x="894" y="547"/>
                  </a:cubicBezTo>
                  <a:cubicBezTo>
                    <a:pt x="907" y="544"/>
                    <a:pt x="920" y="538"/>
                    <a:pt x="932" y="535"/>
                  </a:cubicBezTo>
                  <a:cubicBezTo>
                    <a:pt x="1106" y="452"/>
                    <a:pt x="1156" y="250"/>
                    <a:pt x="1017" y="121"/>
                  </a:cubicBezTo>
                  <a:cubicBezTo>
                    <a:pt x="990" y="96"/>
                    <a:pt x="958" y="87"/>
                    <a:pt x="926" y="87"/>
                  </a:cubicBezTo>
                  <a:cubicBezTo>
                    <a:pt x="826" y="87"/>
                    <a:pt x="711" y="173"/>
                    <a:pt x="642" y="173"/>
                  </a:cubicBezTo>
                  <a:cubicBezTo>
                    <a:pt x="608" y="173"/>
                    <a:pt x="585" y="153"/>
                    <a:pt x="579" y="96"/>
                  </a:cubicBezTo>
                  <a:cubicBezTo>
                    <a:pt x="570" y="29"/>
                    <a:pt x="509" y="1"/>
                    <a:pt x="43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1742976" y="3666769"/>
              <a:ext cx="2939" cy="5077"/>
            </a:xfrm>
            <a:custGeom>
              <a:rect b="b" l="l" r="r" t="t"/>
              <a:pathLst>
                <a:path extrusionOk="0" h="133" w="77">
                  <a:moveTo>
                    <a:pt x="1" y="0"/>
                  </a:moveTo>
                  <a:lnTo>
                    <a:pt x="1" y="0"/>
                  </a:lnTo>
                  <a:cubicBezTo>
                    <a:pt x="70" y="10"/>
                    <a:pt x="73" y="63"/>
                    <a:pt x="35" y="133"/>
                  </a:cubicBezTo>
                  <a:lnTo>
                    <a:pt x="39" y="133"/>
                  </a:lnTo>
                  <a:cubicBezTo>
                    <a:pt x="76" y="63"/>
                    <a:pt x="70" y="1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1883368" y="3623026"/>
              <a:ext cx="1832" cy="153"/>
            </a:xfrm>
            <a:custGeom>
              <a:rect b="b" l="l" r="r" t="t"/>
              <a:pathLst>
                <a:path extrusionOk="0" h="4" w="48">
                  <a:moveTo>
                    <a:pt x="0" y="0"/>
                  </a:moveTo>
                  <a:lnTo>
                    <a:pt x="48" y="3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1505975" y="3761088"/>
              <a:ext cx="1947" cy="38"/>
            </a:xfrm>
            <a:custGeom>
              <a:rect b="b" l="l" r="r" t="t"/>
              <a:pathLst>
                <a:path extrusionOk="0" h="1" w="51">
                  <a:moveTo>
                    <a:pt x="32" y="1"/>
                  </a:moveTo>
                  <a:lnTo>
                    <a:pt x="0" y="1"/>
                  </a:lnTo>
                  <a:cubicBezTo>
                    <a:pt x="13" y="1"/>
                    <a:pt x="22" y="1"/>
                    <a:pt x="35" y="1"/>
                  </a:cubicBezTo>
                  <a:cubicBezTo>
                    <a:pt x="38" y="1"/>
                    <a:pt x="45" y="1"/>
                    <a:pt x="51" y="1"/>
                  </a:cubicBezTo>
                  <a:lnTo>
                    <a:pt x="51" y="1"/>
                  </a:lnTo>
                  <a:cubicBezTo>
                    <a:pt x="45" y="1"/>
                    <a:pt x="38" y="1"/>
                    <a:pt x="3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2792781" y="4232838"/>
              <a:ext cx="42369" cy="70882"/>
            </a:xfrm>
            <a:custGeom>
              <a:rect b="b" l="l" r="r" t="t"/>
              <a:pathLst>
                <a:path extrusionOk="0" h="1857" w="1110">
                  <a:moveTo>
                    <a:pt x="0" y="1"/>
                  </a:moveTo>
                  <a:cubicBezTo>
                    <a:pt x="363" y="30"/>
                    <a:pt x="592" y="506"/>
                    <a:pt x="592" y="850"/>
                  </a:cubicBezTo>
                  <a:cubicBezTo>
                    <a:pt x="592" y="966"/>
                    <a:pt x="669" y="1030"/>
                    <a:pt x="759" y="1081"/>
                  </a:cubicBezTo>
                  <a:lnTo>
                    <a:pt x="759" y="1081"/>
                  </a:lnTo>
                  <a:cubicBezTo>
                    <a:pt x="671" y="1031"/>
                    <a:pt x="596" y="966"/>
                    <a:pt x="596" y="850"/>
                  </a:cubicBezTo>
                  <a:cubicBezTo>
                    <a:pt x="596" y="506"/>
                    <a:pt x="363" y="30"/>
                    <a:pt x="0" y="1"/>
                  </a:cubicBezTo>
                  <a:close/>
                  <a:moveTo>
                    <a:pt x="759" y="1081"/>
                  </a:moveTo>
                  <a:lnTo>
                    <a:pt x="759" y="1081"/>
                  </a:lnTo>
                  <a:cubicBezTo>
                    <a:pt x="813" y="1112"/>
                    <a:pt x="872" y="1137"/>
                    <a:pt x="921" y="1166"/>
                  </a:cubicBezTo>
                  <a:lnTo>
                    <a:pt x="921" y="1166"/>
                  </a:lnTo>
                  <a:cubicBezTo>
                    <a:pt x="872" y="1137"/>
                    <a:pt x="813" y="1111"/>
                    <a:pt x="759" y="1081"/>
                  </a:cubicBezTo>
                  <a:close/>
                  <a:moveTo>
                    <a:pt x="207" y="1854"/>
                  </a:moveTo>
                  <a:cubicBezTo>
                    <a:pt x="233" y="1856"/>
                    <a:pt x="259" y="1857"/>
                    <a:pt x="285" y="1857"/>
                  </a:cubicBezTo>
                  <a:cubicBezTo>
                    <a:pt x="285" y="1857"/>
                    <a:pt x="285" y="1857"/>
                    <a:pt x="285" y="1857"/>
                  </a:cubicBezTo>
                  <a:lnTo>
                    <a:pt x="285" y="1857"/>
                  </a:lnTo>
                  <a:cubicBezTo>
                    <a:pt x="259" y="1857"/>
                    <a:pt x="233" y="1856"/>
                    <a:pt x="207" y="1854"/>
                  </a:cubicBezTo>
                  <a:close/>
                  <a:moveTo>
                    <a:pt x="921" y="1166"/>
                  </a:moveTo>
                  <a:cubicBezTo>
                    <a:pt x="1041" y="1237"/>
                    <a:pt x="1107" y="1329"/>
                    <a:pt x="924" y="1563"/>
                  </a:cubicBezTo>
                  <a:cubicBezTo>
                    <a:pt x="763" y="1772"/>
                    <a:pt x="534" y="1857"/>
                    <a:pt x="285" y="1857"/>
                  </a:cubicBezTo>
                  <a:lnTo>
                    <a:pt x="285" y="1857"/>
                  </a:lnTo>
                  <a:cubicBezTo>
                    <a:pt x="285" y="1857"/>
                    <a:pt x="285" y="1857"/>
                    <a:pt x="285" y="1857"/>
                  </a:cubicBezTo>
                  <a:cubicBezTo>
                    <a:pt x="534" y="1857"/>
                    <a:pt x="763" y="1772"/>
                    <a:pt x="927" y="1563"/>
                  </a:cubicBezTo>
                  <a:cubicBezTo>
                    <a:pt x="1110" y="1327"/>
                    <a:pt x="1042" y="1236"/>
                    <a:pt x="921" y="11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3077457" y="4765050"/>
              <a:ext cx="17138" cy="31605"/>
            </a:xfrm>
            <a:custGeom>
              <a:rect b="b" l="l" r="r" t="t"/>
              <a:pathLst>
                <a:path extrusionOk="0" h="828" w="449">
                  <a:moveTo>
                    <a:pt x="1" y="1"/>
                  </a:moveTo>
                  <a:lnTo>
                    <a:pt x="1" y="1"/>
                  </a:lnTo>
                  <a:cubicBezTo>
                    <a:pt x="193" y="17"/>
                    <a:pt x="445" y="136"/>
                    <a:pt x="313" y="209"/>
                  </a:cubicBezTo>
                  <a:cubicBezTo>
                    <a:pt x="130" y="310"/>
                    <a:pt x="70" y="815"/>
                    <a:pt x="224" y="828"/>
                  </a:cubicBezTo>
                  <a:cubicBezTo>
                    <a:pt x="70" y="812"/>
                    <a:pt x="133" y="310"/>
                    <a:pt x="316" y="209"/>
                  </a:cubicBezTo>
                  <a:cubicBezTo>
                    <a:pt x="448" y="136"/>
                    <a:pt x="193" y="1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3090702" y="4794098"/>
              <a:ext cx="12443" cy="22444"/>
            </a:xfrm>
            <a:custGeom>
              <a:rect b="b" l="l" r="r" t="t"/>
              <a:pathLst>
                <a:path extrusionOk="0" h="588" w="326">
                  <a:moveTo>
                    <a:pt x="171" y="0"/>
                  </a:moveTo>
                  <a:cubicBezTo>
                    <a:pt x="271" y="12"/>
                    <a:pt x="322" y="69"/>
                    <a:pt x="231" y="161"/>
                  </a:cubicBezTo>
                  <a:lnTo>
                    <a:pt x="231" y="161"/>
                  </a:lnTo>
                  <a:cubicBezTo>
                    <a:pt x="325" y="67"/>
                    <a:pt x="272" y="12"/>
                    <a:pt x="171" y="0"/>
                  </a:cubicBezTo>
                  <a:close/>
                  <a:moveTo>
                    <a:pt x="231" y="161"/>
                  </a:moveTo>
                  <a:cubicBezTo>
                    <a:pt x="219" y="173"/>
                    <a:pt x="204" y="186"/>
                    <a:pt x="187" y="199"/>
                  </a:cubicBezTo>
                  <a:cubicBezTo>
                    <a:pt x="204" y="186"/>
                    <a:pt x="219" y="173"/>
                    <a:pt x="231" y="161"/>
                  </a:cubicBezTo>
                  <a:close/>
                  <a:moveTo>
                    <a:pt x="187" y="199"/>
                  </a:moveTo>
                  <a:lnTo>
                    <a:pt x="187" y="199"/>
                  </a:lnTo>
                  <a:cubicBezTo>
                    <a:pt x="1" y="341"/>
                    <a:pt x="61" y="588"/>
                    <a:pt x="149" y="588"/>
                  </a:cubicBezTo>
                  <a:cubicBezTo>
                    <a:pt x="61" y="584"/>
                    <a:pt x="4" y="341"/>
                    <a:pt x="187" y="1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2746862" y="4167643"/>
              <a:ext cx="44468" cy="65233"/>
            </a:xfrm>
            <a:custGeom>
              <a:rect b="b" l="l" r="r" t="t"/>
              <a:pathLst>
                <a:path extrusionOk="0" h="1709" w="1165">
                  <a:moveTo>
                    <a:pt x="486" y="0"/>
                  </a:moveTo>
                  <a:cubicBezTo>
                    <a:pt x="420" y="0"/>
                    <a:pt x="354" y="35"/>
                    <a:pt x="315" y="89"/>
                  </a:cubicBezTo>
                  <a:cubicBezTo>
                    <a:pt x="359" y="32"/>
                    <a:pt x="425" y="1"/>
                    <a:pt x="495" y="1"/>
                  </a:cubicBezTo>
                  <a:cubicBezTo>
                    <a:pt x="492" y="1"/>
                    <a:pt x="489" y="0"/>
                    <a:pt x="486" y="0"/>
                  </a:cubicBezTo>
                  <a:close/>
                  <a:moveTo>
                    <a:pt x="315" y="89"/>
                  </a:moveTo>
                  <a:cubicBezTo>
                    <a:pt x="37" y="389"/>
                    <a:pt x="508" y="610"/>
                    <a:pt x="151" y="774"/>
                  </a:cubicBezTo>
                  <a:cubicBezTo>
                    <a:pt x="508" y="610"/>
                    <a:pt x="40" y="389"/>
                    <a:pt x="315" y="89"/>
                  </a:cubicBezTo>
                  <a:close/>
                  <a:moveTo>
                    <a:pt x="150" y="774"/>
                  </a:moveTo>
                  <a:cubicBezTo>
                    <a:pt x="1" y="844"/>
                    <a:pt x="89" y="1020"/>
                    <a:pt x="270" y="1201"/>
                  </a:cubicBezTo>
                  <a:lnTo>
                    <a:pt x="270" y="1201"/>
                  </a:lnTo>
                  <a:cubicBezTo>
                    <a:pt x="89" y="1020"/>
                    <a:pt x="1" y="844"/>
                    <a:pt x="150" y="774"/>
                  </a:cubicBezTo>
                  <a:close/>
                  <a:moveTo>
                    <a:pt x="270" y="1201"/>
                  </a:moveTo>
                  <a:lnTo>
                    <a:pt x="270" y="1201"/>
                  </a:lnTo>
                  <a:cubicBezTo>
                    <a:pt x="519" y="1451"/>
                    <a:pt x="943" y="1708"/>
                    <a:pt x="1164" y="1708"/>
                  </a:cubicBezTo>
                  <a:cubicBezTo>
                    <a:pt x="942" y="1707"/>
                    <a:pt x="519" y="1450"/>
                    <a:pt x="270" y="12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2842021" y="4148978"/>
              <a:ext cx="73515" cy="75462"/>
            </a:xfrm>
            <a:custGeom>
              <a:rect b="b" l="l" r="r" t="t"/>
              <a:pathLst>
                <a:path extrusionOk="0" h="1977" w="1926">
                  <a:moveTo>
                    <a:pt x="1108" y="0"/>
                  </a:moveTo>
                  <a:cubicBezTo>
                    <a:pt x="1491" y="29"/>
                    <a:pt x="1918" y="269"/>
                    <a:pt x="1750" y="406"/>
                  </a:cubicBezTo>
                  <a:lnTo>
                    <a:pt x="1750" y="406"/>
                  </a:lnTo>
                  <a:cubicBezTo>
                    <a:pt x="1926" y="272"/>
                    <a:pt x="1497" y="30"/>
                    <a:pt x="1108" y="0"/>
                  </a:cubicBezTo>
                  <a:close/>
                  <a:moveTo>
                    <a:pt x="1750" y="406"/>
                  </a:moveTo>
                  <a:cubicBezTo>
                    <a:pt x="1736" y="417"/>
                    <a:pt x="1718" y="427"/>
                    <a:pt x="1695" y="436"/>
                  </a:cubicBezTo>
                  <a:cubicBezTo>
                    <a:pt x="1637" y="461"/>
                    <a:pt x="1573" y="492"/>
                    <a:pt x="1508" y="529"/>
                  </a:cubicBezTo>
                  <a:lnTo>
                    <a:pt x="1508" y="529"/>
                  </a:lnTo>
                  <a:cubicBezTo>
                    <a:pt x="1572" y="493"/>
                    <a:pt x="1635" y="463"/>
                    <a:pt x="1692" y="439"/>
                  </a:cubicBezTo>
                  <a:cubicBezTo>
                    <a:pt x="1716" y="429"/>
                    <a:pt x="1735" y="418"/>
                    <a:pt x="1750" y="406"/>
                  </a:cubicBezTo>
                  <a:close/>
                  <a:moveTo>
                    <a:pt x="1508" y="529"/>
                  </a:moveTo>
                  <a:cubicBezTo>
                    <a:pt x="1206" y="698"/>
                    <a:pt x="873" y="985"/>
                    <a:pt x="897" y="1235"/>
                  </a:cubicBezTo>
                  <a:cubicBezTo>
                    <a:pt x="902" y="1288"/>
                    <a:pt x="888" y="1324"/>
                    <a:pt x="861" y="1349"/>
                  </a:cubicBezTo>
                  <a:lnTo>
                    <a:pt x="861" y="1349"/>
                  </a:lnTo>
                  <a:cubicBezTo>
                    <a:pt x="890" y="1324"/>
                    <a:pt x="905" y="1287"/>
                    <a:pt x="900" y="1231"/>
                  </a:cubicBezTo>
                  <a:cubicBezTo>
                    <a:pt x="876" y="985"/>
                    <a:pt x="1207" y="700"/>
                    <a:pt x="1508" y="529"/>
                  </a:cubicBezTo>
                  <a:close/>
                  <a:moveTo>
                    <a:pt x="861" y="1349"/>
                  </a:moveTo>
                  <a:cubicBezTo>
                    <a:pt x="782" y="1420"/>
                    <a:pt x="599" y="1401"/>
                    <a:pt x="456" y="1435"/>
                  </a:cubicBezTo>
                  <a:lnTo>
                    <a:pt x="456" y="1435"/>
                  </a:lnTo>
                  <a:cubicBezTo>
                    <a:pt x="601" y="1402"/>
                    <a:pt x="784" y="1422"/>
                    <a:pt x="861" y="1349"/>
                  </a:cubicBezTo>
                  <a:close/>
                  <a:moveTo>
                    <a:pt x="456" y="1435"/>
                  </a:moveTo>
                  <a:cubicBezTo>
                    <a:pt x="366" y="1455"/>
                    <a:pt x="291" y="1496"/>
                    <a:pt x="265" y="1591"/>
                  </a:cubicBezTo>
                  <a:cubicBezTo>
                    <a:pt x="213" y="1783"/>
                    <a:pt x="172" y="1977"/>
                    <a:pt x="12" y="1977"/>
                  </a:cubicBezTo>
                  <a:cubicBezTo>
                    <a:pt x="8" y="1977"/>
                    <a:pt x="4" y="1977"/>
                    <a:pt x="0" y="1976"/>
                  </a:cubicBezTo>
                  <a:lnTo>
                    <a:pt x="0" y="1976"/>
                  </a:lnTo>
                  <a:cubicBezTo>
                    <a:pt x="4" y="1977"/>
                    <a:pt x="8" y="1977"/>
                    <a:pt x="12" y="1977"/>
                  </a:cubicBezTo>
                  <a:cubicBezTo>
                    <a:pt x="173" y="1977"/>
                    <a:pt x="216" y="1786"/>
                    <a:pt x="268" y="1591"/>
                  </a:cubicBezTo>
                  <a:cubicBezTo>
                    <a:pt x="294" y="1497"/>
                    <a:pt x="367" y="1456"/>
                    <a:pt x="456" y="14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2537878" y="4100654"/>
              <a:ext cx="45957" cy="38437"/>
            </a:xfrm>
            <a:custGeom>
              <a:rect b="b" l="l" r="r" t="t"/>
              <a:pathLst>
                <a:path extrusionOk="0" h="1007" w="1204">
                  <a:moveTo>
                    <a:pt x="957" y="0"/>
                  </a:moveTo>
                  <a:lnTo>
                    <a:pt x="957" y="0"/>
                  </a:lnTo>
                  <a:cubicBezTo>
                    <a:pt x="1140" y="263"/>
                    <a:pt x="1203" y="771"/>
                    <a:pt x="872" y="824"/>
                  </a:cubicBezTo>
                  <a:cubicBezTo>
                    <a:pt x="671" y="860"/>
                    <a:pt x="345" y="1006"/>
                    <a:pt x="57" y="1006"/>
                  </a:cubicBezTo>
                  <a:cubicBezTo>
                    <a:pt x="38" y="1006"/>
                    <a:pt x="19" y="1006"/>
                    <a:pt x="1" y="1004"/>
                  </a:cubicBezTo>
                  <a:lnTo>
                    <a:pt x="1" y="1004"/>
                  </a:lnTo>
                  <a:cubicBezTo>
                    <a:pt x="21" y="1006"/>
                    <a:pt x="43" y="1007"/>
                    <a:pt x="64" y="1007"/>
                  </a:cubicBezTo>
                  <a:cubicBezTo>
                    <a:pt x="350" y="1007"/>
                    <a:pt x="675" y="860"/>
                    <a:pt x="875" y="824"/>
                  </a:cubicBezTo>
                  <a:cubicBezTo>
                    <a:pt x="1203" y="771"/>
                    <a:pt x="1143" y="263"/>
                    <a:pt x="95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2965159" y="4816810"/>
              <a:ext cx="30612" cy="2748"/>
            </a:xfrm>
            <a:custGeom>
              <a:rect b="b" l="l" r="r" t="t"/>
              <a:pathLst>
                <a:path extrusionOk="0" h="72" w="802">
                  <a:moveTo>
                    <a:pt x="711" y="1"/>
                  </a:moveTo>
                  <a:cubicBezTo>
                    <a:pt x="491" y="1"/>
                    <a:pt x="258" y="71"/>
                    <a:pt x="64" y="71"/>
                  </a:cubicBezTo>
                  <a:cubicBezTo>
                    <a:pt x="42" y="71"/>
                    <a:pt x="21" y="70"/>
                    <a:pt x="0" y="68"/>
                  </a:cubicBezTo>
                  <a:lnTo>
                    <a:pt x="0" y="68"/>
                  </a:lnTo>
                  <a:cubicBezTo>
                    <a:pt x="23" y="71"/>
                    <a:pt x="47" y="72"/>
                    <a:pt x="71" y="72"/>
                  </a:cubicBezTo>
                  <a:cubicBezTo>
                    <a:pt x="264" y="72"/>
                    <a:pt x="495" y="1"/>
                    <a:pt x="713" y="1"/>
                  </a:cubicBezTo>
                  <a:cubicBezTo>
                    <a:pt x="743" y="1"/>
                    <a:pt x="773" y="2"/>
                    <a:pt x="802" y="5"/>
                  </a:cubicBezTo>
                  <a:lnTo>
                    <a:pt x="802" y="5"/>
                  </a:lnTo>
                  <a:cubicBezTo>
                    <a:pt x="772" y="2"/>
                    <a:pt x="741" y="1"/>
                    <a:pt x="71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3049020" y="4817000"/>
              <a:ext cx="4351" cy="229"/>
            </a:xfrm>
            <a:custGeom>
              <a:rect b="b" l="l" r="r" t="t"/>
              <a:pathLst>
                <a:path extrusionOk="0" h="6" w="114">
                  <a:moveTo>
                    <a:pt x="113" y="0"/>
                  </a:moveTo>
                  <a:lnTo>
                    <a:pt x="113" y="0"/>
                  </a:lnTo>
                  <a:cubicBezTo>
                    <a:pt x="94" y="0"/>
                    <a:pt x="73" y="0"/>
                    <a:pt x="51" y="3"/>
                  </a:cubicBezTo>
                  <a:lnTo>
                    <a:pt x="0" y="3"/>
                  </a:lnTo>
                  <a:cubicBezTo>
                    <a:pt x="10" y="5"/>
                    <a:pt x="19" y="6"/>
                    <a:pt x="27" y="6"/>
                  </a:cubicBezTo>
                  <a:cubicBezTo>
                    <a:pt x="36" y="6"/>
                    <a:pt x="45" y="5"/>
                    <a:pt x="54" y="3"/>
                  </a:cubicBezTo>
                  <a:cubicBezTo>
                    <a:pt x="73" y="0"/>
                    <a:pt x="94" y="0"/>
                    <a:pt x="11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3032645" y="4745278"/>
              <a:ext cx="31109" cy="26681"/>
            </a:xfrm>
            <a:custGeom>
              <a:rect b="b" l="l" r="r" t="t"/>
              <a:pathLst>
                <a:path extrusionOk="0" h="699" w="815">
                  <a:moveTo>
                    <a:pt x="0" y="1"/>
                  </a:moveTo>
                  <a:lnTo>
                    <a:pt x="0" y="1"/>
                  </a:lnTo>
                  <a:cubicBezTo>
                    <a:pt x="108" y="9"/>
                    <a:pt x="198" y="45"/>
                    <a:pt x="189" y="93"/>
                  </a:cubicBezTo>
                  <a:lnTo>
                    <a:pt x="189" y="93"/>
                  </a:lnTo>
                  <a:cubicBezTo>
                    <a:pt x="200" y="43"/>
                    <a:pt x="111" y="9"/>
                    <a:pt x="0" y="1"/>
                  </a:cubicBezTo>
                  <a:close/>
                  <a:moveTo>
                    <a:pt x="189" y="93"/>
                  </a:moveTo>
                  <a:lnTo>
                    <a:pt x="189" y="93"/>
                  </a:lnTo>
                  <a:cubicBezTo>
                    <a:pt x="187" y="103"/>
                    <a:pt x="181" y="113"/>
                    <a:pt x="171" y="124"/>
                  </a:cubicBezTo>
                  <a:cubicBezTo>
                    <a:pt x="181" y="113"/>
                    <a:pt x="187" y="103"/>
                    <a:pt x="189" y="93"/>
                  </a:cubicBezTo>
                  <a:close/>
                  <a:moveTo>
                    <a:pt x="171" y="124"/>
                  </a:moveTo>
                  <a:cubicBezTo>
                    <a:pt x="41" y="250"/>
                    <a:pt x="388" y="307"/>
                    <a:pt x="445" y="487"/>
                  </a:cubicBezTo>
                  <a:cubicBezTo>
                    <a:pt x="477" y="598"/>
                    <a:pt x="666" y="686"/>
                    <a:pt x="815" y="699"/>
                  </a:cubicBezTo>
                  <a:cubicBezTo>
                    <a:pt x="666" y="686"/>
                    <a:pt x="480" y="598"/>
                    <a:pt x="448" y="490"/>
                  </a:cubicBezTo>
                  <a:cubicBezTo>
                    <a:pt x="391" y="307"/>
                    <a:pt x="44" y="254"/>
                    <a:pt x="171" y="1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0"/>
            <p:cNvSpPr/>
            <p:nvPr/>
          </p:nvSpPr>
          <p:spPr>
            <a:xfrm>
              <a:off x="3003063" y="4809290"/>
              <a:ext cx="31872" cy="8703"/>
            </a:xfrm>
            <a:custGeom>
              <a:rect b="b" l="l" r="r" t="t"/>
              <a:pathLst>
                <a:path extrusionOk="0" h="228" w="835">
                  <a:moveTo>
                    <a:pt x="835" y="0"/>
                  </a:moveTo>
                  <a:cubicBezTo>
                    <a:pt x="781" y="0"/>
                    <a:pt x="728" y="22"/>
                    <a:pt x="687" y="57"/>
                  </a:cubicBezTo>
                  <a:cubicBezTo>
                    <a:pt x="509" y="189"/>
                    <a:pt x="329" y="227"/>
                    <a:pt x="134" y="227"/>
                  </a:cubicBezTo>
                  <a:lnTo>
                    <a:pt x="134" y="227"/>
                  </a:lnTo>
                  <a:cubicBezTo>
                    <a:pt x="90" y="227"/>
                    <a:pt x="46" y="225"/>
                    <a:pt x="0" y="222"/>
                  </a:cubicBezTo>
                  <a:lnTo>
                    <a:pt x="0" y="222"/>
                  </a:lnTo>
                  <a:cubicBezTo>
                    <a:pt x="46" y="225"/>
                    <a:pt x="90" y="227"/>
                    <a:pt x="134" y="227"/>
                  </a:cubicBezTo>
                  <a:cubicBezTo>
                    <a:pt x="134" y="227"/>
                    <a:pt x="134" y="227"/>
                    <a:pt x="134" y="227"/>
                  </a:cubicBezTo>
                  <a:lnTo>
                    <a:pt x="134" y="227"/>
                  </a:lnTo>
                  <a:cubicBezTo>
                    <a:pt x="134" y="227"/>
                    <a:pt x="134" y="227"/>
                    <a:pt x="134" y="227"/>
                  </a:cubicBezTo>
                  <a:cubicBezTo>
                    <a:pt x="329" y="227"/>
                    <a:pt x="510" y="189"/>
                    <a:pt x="690" y="57"/>
                  </a:cubicBezTo>
                  <a:cubicBezTo>
                    <a:pt x="731" y="22"/>
                    <a:pt x="781" y="0"/>
                    <a:pt x="83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0"/>
            <p:cNvSpPr/>
            <p:nvPr/>
          </p:nvSpPr>
          <p:spPr>
            <a:xfrm>
              <a:off x="3047226" y="4823718"/>
              <a:ext cx="26528" cy="12711"/>
            </a:xfrm>
            <a:custGeom>
              <a:rect b="b" l="l" r="r" t="t"/>
              <a:pathLst>
                <a:path extrusionOk="0" h="333" w="695">
                  <a:moveTo>
                    <a:pt x="676" y="1"/>
                  </a:moveTo>
                  <a:cubicBezTo>
                    <a:pt x="676" y="1"/>
                    <a:pt x="676" y="1"/>
                    <a:pt x="676" y="1"/>
                  </a:cubicBezTo>
                  <a:lnTo>
                    <a:pt x="676" y="1"/>
                  </a:lnTo>
                  <a:cubicBezTo>
                    <a:pt x="682" y="1"/>
                    <a:pt x="688" y="1"/>
                    <a:pt x="695" y="1"/>
                  </a:cubicBezTo>
                  <a:cubicBezTo>
                    <a:pt x="688" y="1"/>
                    <a:pt x="682" y="1"/>
                    <a:pt x="676" y="1"/>
                  </a:cubicBezTo>
                  <a:close/>
                  <a:moveTo>
                    <a:pt x="676" y="1"/>
                  </a:moveTo>
                  <a:cubicBezTo>
                    <a:pt x="610" y="1"/>
                    <a:pt x="544" y="16"/>
                    <a:pt x="483" y="45"/>
                  </a:cubicBezTo>
                  <a:cubicBezTo>
                    <a:pt x="315" y="129"/>
                    <a:pt x="104" y="333"/>
                    <a:pt x="4" y="333"/>
                  </a:cubicBezTo>
                  <a:cubicBezTo>
                    <a:pt x="3" y="333"/>
                    <a:pt x="1" y="333"/>
                    <a:pt x="0" y="332"/>
                  </a:cubicBezTo>
                  <a:lnTo>
                    <a:pt x="0" y="332"/>
                  </a:lnTo>
                  <a:cubicBezTo>
                    <a:pt x="2" y="333"/>
                    <a:pt x="4" y="333"/>
                    <a:pt x="6" y="333"/>
                  </a:cubicBezTo>
                  <a:cubicBezTo>
                    <a:pt x="104" y="333"/>
                    <a:pt x="316" y="132"/>
                    <a:pt x="486" y="45"/>
                  </a:cubicBezTo>
                  <a:cubicBezTo>
                    <a:pt x="544" y="16"/>
                    <a:pt x="610" y="1"/>
                    <a:pt x="676" y="1"/>
                  </a:cubicBezTo>
                  <a:lnTo>
                    <a:pt x="676" y="1"/>
                  </a:lnTo>
                  <a:cubicBezTo>
                    <a:pt x="676" y="1"/>
                    <a:pt x="676" y="1"/>
                    <a:pt x="67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0"/>
            <p:cNvSpPr/>
            <p:nvPr/>
          </p:nvSpPr>
          <p:spPr>
            <a:xfrm>
              <a:off x="2978901" y="4775051"/>
              <a:ext cx="878" cy="38"/>
            </a:xfrm>
            <a:custGeom>
              <a:rect b="b" l="l" r="r" t="t"/>
              <a:pathLst>
                <a:path extrusionOk="0" h="1" w="23">
                  <a:moveTo>
                    <a:pt x="22" y="1"/>
                  </a:moveTo>
                  <a:lnTo>
                    <a:pt x="0" y="1"/>
                  </a:lnTo>
                  <a:cubicBezTo>
                    <a:pt x="6" y="1"/>
                    <a:pt x="13" y="1"/>
                    <a:pt x="2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0"/>
            <p:cNvSpPr/>
            <p:nvPr/>
          </p:nvSpPr>
          <p:spPr>
            <a:xfrm>
              <a:off x="3093832" y="4812420"/>
              <a:ext cx="21146" cy="28704"/>
            </a:xfrm>
            <a:custGeom>
              <a:rect b="b" l="l" r="r" t="t"/>
              <a:pathLst>
                <a:path extrusionOk="0" h="752" w="554">
                  <a:moveTo>
                    <a:pt x="222" y="0"/>
                  </a:moveTo>
                  <a:lnTo>
                    <a:pt x="222" y="0"/>
                  </a:lnTo>
                  <a:cubicBezTo>
                    <a:pt x="357" y="13"/>
                    <a:pt x="550" y="360"/>
                    <a:pt x="414" y="597"/>
                  </a:cubicBezTo>
                  <a:cubicBezTo>
                    <a:pt x="353" y="710"/>
                    <a:pt x="211" y="751"/>
                    <a:pt x="64" y="751"/>
                  </a:cubicBezTo>
                  <a:cubicBezTo>
                    <a:pt x="43" y="751"/>
                    <a:pt x="22" y="750"/>
                    <a:pt x="1" y="748"/>
                  </a:cubicBezTo>
                  <a:lnTo>
                    <a:pt x="1" y="748"/>
                  </a:lnTo>
                  <a:cubicBezTo>
                    <a:pt x="24" y="751"/>
                    <a:pt x="48" y="752"/>
                    <a:pt x="71" y="752"/>
                  </a:cubicBezTo>
                  <a:cubicBezTo>
                    <a:pt x="215" y="752"/>
                    <a:pt x="355" y="708"/>
                    <a:pt x="417" y="597"/>
                  </a:cubicBezTo>
                  <a:cubicBezTo>
                    <a:pt x="553" y="360"/>
                    <a:pt x="357" y="10"/>
                    <a:pt x="22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3014781" y="4698290"/>
              <a:ext cx="32101" cy="55003"/>
            </a:xfrm>
            <a:custGeom>
              <a:rect b="b" l="l" r="r" t="t"/>
              <a:pathLst>
                <a:path extrusionOk="0" h="1441" w="841">
                  <a:moveTo>
                    <a:pt x="582" y="1"/>
                  </a:moveTo>
                  <a:cubicBezTo>
                    <a:pt x="749" y="17"/>
                    <a:pt x="841" y="130"/>
                    <a:pt x="654" y="238"/>
                  </a:cubicBezTo>
                  <a:cubicBezTo>
                    <a:pt x="399" y="383"/>
                    <a:pt x="490" y="639"/>
                    <a:pt x="216" y="932"/>
                  </a:cubicBezTo>
                  <a:cubicBezTo>
                    <a:pt x="1" y="1163"/>
                    <a:pt x="55" y="1437"/>
                    <a:pt x="115" y="1440"/>
                  </a:cubicBezTo>
                  <a:cubicBezTo>
                    <a:pt x="58" y="1431"/>
                    <a:pt x="4" y="1159"/>
                    <a:pt x="219" y="932"/>
                  </a:cubicBezTo>
                  <a:cubicBezTo>
                    <a:pt x="493" y="639"/>
                    <a:pt x="402" y="383"/>
                    <a:pt x="657" y="238"/>
                  </a:cubicBezTo>
                  <a:cubicBezTo>
                    <a:pt x="841" y="130"/>
                    <a:pt x="752" y="17"/>
                    <a:pt x="58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2234117" y="3760134"/>
              <a:ext cx="29315" cy="13550"/>
            </a:xfrm>
            <a:custGeom>
              <a:rect b="b" l="l" r="r" t="t"/>
              <a:pathLst>
                <a:path extrusionOk="0" h="355" w="768">
                  <a:moveTo>
                    <a:pt x="1" y="1"/>
                  </a:moveTo>
                  <a:lnTo>
                    <a:pt x="1" y="1"/>
                  </a:lnTo>
                  <a:cubicBezTo>
                    <a:pt x="537" y="45"/>
                    <a:pt x="566" y="351"/>
                    <a:pt x="768" y="354"/>
                  </a:cubicBezTo>
                  <a:cubicBezTo>
                    <a:pt x="569" y="348"/>
                    <a:pt x="537" y="45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2478485" y="3917244"/>
              <a:ext cx="14505" cy="14390"/>
            </a:xfrm>
            <a:custGeom>
              <a:rect b="b" l="l" r="r" t="t"/>
              <a:pathLst>
                <a:path extrusionOk="0" h="377" w="380">
                  <a:moveTo>
                    <a:pt x="6" y="1"/>
                  </a:moveTo>
                  <a:cubicBezTo>
                    <a:pt x="4" y="1"/>
                    <a:pt x="2" y="1"/>
                    <a:pt x="0" y="1"/>
                  </a:cubicBezTo>
                  <a:cubicBezTo>
                    <a:pt x="2" y="1"/>
                    <a:pt x="4" y="1"/>
                    <a:pt x="6" y="1"/>
                  </a:cubicBezTo>
                  <a:lnTo>
                    <a:pt x="6" y="1"/>
                  </a:lnTo>
                  <a:cubicBezTo>
                    <a:pt x="51" y="1"/>
                    <a:pt x="89" y="38"/>
                    <a:pt x="95" y="83"/>
                  </a:cubicBezTo>
                  <a:cubicBezTo>
                    <a:pt x="127" y="263"/>
                    <a:pt x="275" y="373"/>
                    <a:pt x="379" y="377"/>
                  </a:cubicBezTo>
                  <a:cubicBezTo>
                    <a:pt x="275" y="373"/>
                    <a:pt x="130" y="260"/>
                    <a:pt x="98" y="83"/>
                  </a:cubicBezTo>
                  <a:cubicBezTo>
                    <a:pt x="92" y="38"/>
                    <a:pt x="54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lnTo>
                    <a:pt x="6" y="1"/>
                  </a:lnTo>
                  <a:cubicBezTo>
                    <a:pt x="6" y="1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2527038" y="3905831"/>
              <a:ext cx="98479" cy="61721"/>
            </a:xfrm>
            <a:custGeom>
              <a:rect b="b" l="l" r="r" t="t"/>
              <a:pathLst>
                <a:path extrusionOk="0" h="1617" w="2580">
                  <a:moveTo>
                    <a:pt x="0" y="0"/>
                  </a:moveTo>
                  <a:lnTo>
                    <a:pt x="0" y="0"/>
                  </a:lnTo>
                  <a:cubicBezTo>
                    <a:pt x="398" y="22"/>
                    <a:pt x="1310" y="145"/>
                    <a:pt x="1213" y="518"/>
                  </a:cubicBezTo>
                  <a:cubicBezTo>
                    <a:pt x="1194" y="588"/>
                    <a:pt x="1203" y="639"/>
                    <a:pt x="1232" y="678"/>
                  </a:cubicBezTo>
                  <a:lnTo>
                    <a:pt x="1232" y="678"/>
                  </a:lnTo>
                  <a:cubicBezTo>
                    <a:pt x="1204" y="640"/>
                    <a:pt x="1195" y="589"/>
                    <a:pt x="1213" y="521"/>
                  </a:cubicBezTo>
                  <a:cubicBezTo>
                    <a:pt x="1314" y="145"/>
                    <a:pt x="398" y="19"/>
                    <a:pt x="0" y="0"/>
                  </a:cubicBezTo>
                  <a:close/>
                  <a:moveTo>
                    <a:pt x="1232" y="678"/>
                  </a:moveTo>
                  <a:lnTo>
                    <a:pt x="1232" y="678"/>
                  </a:lnTo>
                  <a:cubicBezTo>
                    <a:pt x="1291" y="759"/>
                    <a:pt x="1433" y="785"/>
                    <a:pt x="1577" y="803"/>
                  </a:cubicBezTo>
                  <a:lnTo>
                    <a:pt x="1577" y="803"/>
                  </a:lnTo>
                  <a:cubicBezTo>
                    <a:pt x="1433" y="785"/>
                    <a:pt x="1292" y="759"/>
                    <a:pt x="1232" y="678"/>
                  </a:cubicBezTo>
                  <a:close/>
                  <a:moveTo>
                    <a:pt x="1577" y="803"/>
                  </a:moveTo>
                  <a:lnTo>
                    <a:pt x="1577" y="803"/>
                  </a:lnTo>
                  <a:cubicBezTo>
                    <a:pt x="1776" y="829"/>
                    <a:pt x="1980" y="840"/>
                    <a:pt x="1980" y="960"/>
                  </a:cubicBezTo>
                  <a:cubicBezTo>
                    <a:pt x="1980" y="1159"/>
                    <a:pt x="2362" y="1613"/>
                    <a:pt x="2579" y="1616"/>
                  </a:cubicBezTo>
                  <a:cubicBezTo>
                    <a:pt x="2362" y="1610"/>
                    <a:pt x="1983" y="1159"/>
                    <a:pt x="1983" y="960"/>
                  </a:cubicBezTo>
                  <a:cubicBezTo>
                    <a:pt x="1983" y="839"/>
                    <a:pt x="1777" y="828"/>
                    <a:pt x="1577" y="80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1939402" y="3888807"/>
              <a:ext cx="28475" cy="14886"/>
            </a:xfrm>
            <a:custGeom>
              <a:rect b="b" l="l" r="r" t="t"/>
              <a:pathLst>
                <a:path extrusionOk="0" h="390" w="746">
                  <a:moveTo>
                    <a:pt x="0" y="1"/>
                  </a:moveTo>
                  <a:cubicBezTo>
                    <a:pt x="294" y="20"/>
                    <a:pt x="493" y="380"/>
                    <a:pt x="745" y="389"/>
                  </a:cubicBezTo>
                  <a:cubicBezTo>
                    <a:pt x="496" y="377"/>
                    <a:pt x="297" y="20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1856228" y="3856515"/>
              <a:ext cx="110311" cy="178712"/>
            </a:xfrm>
            <a:custGeom>
              <a:rect b="b" l="l" r="r" t="t"/>
              <a:pathLst>
                <a:path extrusionOk="0" h="4682" w="2890">
                  <a:moveTo>
                    <a:pt x="108" y="1"/>
                  </a:moveTo>
                  <a:cubicBezTo>
                    <a:pt x="194" y="7"/>
                    <a:pt x="279" y="23"/>
                    <a:pt x="358" y="55"/>
                  </a:cubicBezTo>
                  <a:cubicBezTo>
                    <a:pt x="853" y="247"/>
                    <a:pt x="550" y="658"/>
                    <a:pt x="276" y="932"/>
                  </a:cubicBezTo>
                  <a:cubicBezTo>
                    <a:pt x="1" y="1207"/>
                    <a:pt x="140" y="2031"/>
                    <a:pt x="522" y="2334"/>
                  </a:cubicBezTo>
                  <a:cubicBezTo>
                    <a:pt x="907" y="2634"/>
                    <a:pt x="247" y="2826"/>
                    <a:pt x="771" y="3211"/>
                  </a:cubicBezTo>
                  <a:cubicBezTo>
                    <a:pt x="250" y="2826"/>
                    <a:pt x="910" y="2634"/>
                    <a:pt x="525" y="2334"/>
                  </a:cubicBezTo>
                  <a:cubicBezTo>
                    <a:pt x="140" y="2031"/>
                    <a:pt x="4" y="1207"/>
                    <a:pt x="279" y="932"/>
                  </a:cubicBezTo>
                  <a:cubicBezTo>
                    <a:pt x="553" y="658"/>
                    <a:pt x="853" y="247"/>
                    <a:pt x="361" y="55"/>
                  </a:cubicBezTo>
                  <a:cubicBezTo>
                    <a:pt x="279" y="23"/>
                    <a:pt x="197" y="4"/>
                    <a:pt x="108" y="1"/>
                  </a:cubicBezTo>
                  <a:close/>
                  <a:moveTo>
                    <a:pt x="772" y="3212"/>
                  </a:moveTo>
                  <a:lnTo>
                    <a:pt x="772" y="3212"/>
                  </a:lnTo>
                  <a:cubicBezTo>
                    <a:pt x="1295" y="3596"/>
                    <a:pt x="1428" y="3489"/>
                    <a:pt x="1759" y="3707"/>
                  </a:cubicBezTo>
                  <a:cubicBezTo>
                    <a:pt x="2088" y="3925"/>
                    <a:pt x="2886" y="4117"/>
                    <a:pt x="2858" y="4531"/>
                  </a:cubicBezTo>
                  <a:cubicBezTo>
                    <a:pt x="2850" y="4641"/>
                    <a:pt x="2795" y="4682"/>
                    <a:pt x="2714" y="4682"/>
                  </a:cubicBezTo>
                  <a:cubicBezTo>
                    <a:pt x="2703" y="4682"/>
                    <a:pt x="2691" y="4681"/>
                    <a:pt x="2678" y="4679"/>
                  </a:cubicBezTo>
                  <a:lnTo>
                    <a:pt x="2678" y="4679"/>
                  </a:lnTo>
                  <a:cubicBezTo>
                    <a:pt x="2691" y="4681"/>
                    <a:pt x="2704" y="4682"/>
                    <a:pt x="2716" y="4682"/>
                  </a:cubicBezTo>
                  <a:cubicBezTo>
                    <a:pt x="2797" y="4682"/>
                    <a:pt x="2853" y="4643"/>
                    <a:pt x="2861" y="4531"/>
                  </a:cubicBezTo>
                  <a:cubicBezTo>
                    <a:pt x="2889" y="4117"/>
                    <a:pt x="2091" y="3925"/>
                    <a:pt x="1762" y="3707"/>
                  </a:cubicBezTo>
                  <a:cubicBezTo>
                    <a:pt x="1431" y="3486"/>
                    <a:pt x="1295" y="3596"/>
                    <a:pt x="772" y="321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0"/>
            <p:cNvSpPr/>
            <p:nvPr/>
          </p:nvSpPr>
          <p:spPr>
            <a:xfrm>
              <a:off x="2298701" y="3853996"/>
              <a:ext cx="46071" cy="110044"/>
            </a:xfrm>
            <a:custGeom>
              <a:rect b="b" l="l" r="r" t="t"/>
              <a:pathLst>
                <a:path extrusionOk="0" h="2883" w="1207">
                  <a:moveTo>
                    <a:pt x="840" y="1"/>
                  </a:moveTo>
                  <a:cubicBezTo>
                    <a:pt x="1030" y="13"/>
                    <a:pt x="1153" y="58"/>
                    <a:pt x="1153" y="121"/>
                  </a:cubicBezTo>
                  <a:cubicBezTo>
                    <a:pt x="1153" y="338"/>
                    <a:pt x="875" y="285"/>
                    <a:pt x="521" y="670"/>
                  </a:cubicBezTo>
                  <a:cubicBezTo>
                    <a:pt x="165" y="1052"/>
                    <a:pt x="0" y="1327"/>
                    <a:pt x="190" y="1547"/>
                  </a:cubicBezTo>
                  <a:cubicBezTo>
                    <a:pt x="382" y="1768"/>
                    <a:pt x="190" y="2043"/>
                    <a:pt x="329" y="2343"/>
                  </a:cubicBezTo>
                  <a:cubicBezTo>
                    <a:pt x="427" y="2561"/>
                    <a:pt x="938" y="2864"/>
                    <a:pt x="1206" y="2883"/>
                  </a:cubicBezTo>
                  <a:cubicBezTo>
                    <a:pt x="938" y="2864"/>
                    <a:pt x="430" y="2561"/>
                    <a:pt x="332" y="2343"/>
                  </a:cubicBezTo>
                  <a:cubicBezTo>
                    <a:pt x="193" y="2043"/>
                    <a:pt x="386" y="1768"/>
                    <a:pt x="193" y="1547"/>
                  </a:cubicBezTo>
                  <a:cubicBezTo>
                    <a:pt x="0" y="1330"/>
                    <a:pt x="165" y="1055"/>
                    <a:pt x="524" y="670"/>
                  </a:cubicBezTo>
                  <a:cubicBezTo>
                    <a:pt x="881" y="285"/>
                    <a:pt x="1156" y="338"/>
                    <a:pt x="1156" y="121"/>
                  </a:cubicBezTo>
                  <a:cubicBezTo>
                    <a:pt x="1156" y="58"/>
                    <a:pt x="1033" y="13"/>
                    <a:pt x="84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0"/>
            <p:cNvSpPr/>
            <p:nvPr/>
          </p:nvSpPr>
          <p:spPr>
            <a:xfrm>
              <a:off x="2410770" y="3855332"/>
              <a:ext cx="37865" cy="77752"/>
            </a:xfrm>
            <a:custGeom>
              <a:rect b="b" l="l" r="r" t="t"/>
              <a:pathLst>
                <a:path extrusionOk="0" h="2037" w="992">
                  <a:moveTo>
                    <a:pt x="1" y="0"/>
                  </a:moveTo>
                  <a:cubicBezTo>
                    <a:pt x="199" y="10"/>
                    <a:pt x="373" y="83"/>
                    <a:pt x="442" y="250"/>
                  </a:cubicBezTo>
                  <a:cubicBezTo>
                    <a:pt x="376" y="83"/>
                    <a:pt x="199" y="10"/>
                    <a:pt x="1" y="0"/>
                  </a:cubicBezTo>
                  <a:close/>
                  <a:moveTo>
                    <a:pt x="442" y="250"/>
                  </a:moveTo>
                  <a:lnTo>
                    <a:pt x="442" y="250"/>
                  </a:lnTo>
                  <a:cubicBezTo>
                    <a:pt x="558" y="542"/>
                    <a:pt x="676" y="669"/>
                    <a:pt x="773" y="805"/>
                  </a:cubicBezTo>
                  <a:lnTo>
                    <a:pt x="773" y="805"/>
                  </a:lnTo>
                  <a:cubicBezTo>
                    <a:pt x="675" y="667"/>
                    <a:pt x="559" y="541"/>
                    <a:pt x="442" y="250"/>
                  </a:cubicBezTo>
                  <a:close/>
                  <a:moveTo>
                    <a:pt x="773" y="805"/>
                  </a:moveTo>
                  <a:cubicBezTo>
                    <a:pt x="812" y="861"/>
                    <a:pt x="849" y="919"/>
                    <a:pt x="881" y="992"/>
                  </a:cubicBezTo>
                  <a:cubicBezTo>
                    <a:pt x="850" y="920"/>
                    <a:pt x="813" y="862"/>
                    <a:pt x="773" y="805"/>
                  </a:cubicBezTo>
                  <a:close/>
                  <a:moveTo>
                    <a:pt x="881" y="992"/>
                  </a:moveTo>
                  <a:lnTo>
                    <a:pt x="881" y="992"/>
                  </a:lnTo>
                  <a:cubicBezTo>
                    <a:pt x="988" y="1238"/>
                    <a:pt x="632" y="2036"/>
                    <a:pt x="853" y="2036"/>
                  </a:cubicBezTo>
                  <a:cubicBezTo>
                    <a:pt x="638" y="2030"/>
                    <a:pt x="991" y="1238"/>
                    <a:pt x="881" y="99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0"/>
            <p:cNvSpPr/>
            <p:nvPr/>
          </p:nvSpPr>
          <p:spPr>
            <a:xfrm>
              <a:off x="2680063" y="3979806"/>
              <a:ext cx="13283" cy="16184"/>
            </a:xfrm>
            <a:custGeom>
              <a:rect b="b" l="l" r="r" t="t"/>
              <a:pathLst>
                <a:path extrusionOk="0" h="424" w="348">
                  <a:moveTo>
                    <a:pt x="1" y="0"/>
                  </a:moveTo>
                  <a:lnTo>
                    <a:pt x="1" y="0"/>
                  </a:lnTo>
                  <a:cubicBezTo>
                    <a:pt x="70" y="3"/>
                    <a:pt x="114" y="32"/>
                    <a:pt x="114" y="92"/>
                  </a:cubicBezTo>
                  <a:cubicBezTo>
                    <a:pt x="114" y="256"/>
                    <a:pt x="177" y="408"/>
                    <a:pt x="348" y="423"/>
                  </a:cubicBezTo>
                  <a:cubicBezTo>
                    <a:pt x="177" y="404"/>
                    <a:pt x="117" y="256"/>
                    <a:pt x="117" y="92"/>
                  </a:cubicBezTo>
                  <a:cubicBezTo>
                    <a:pt x="117" y="29"/>
                    <a:pt x="70" y="3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0"/>
            <p:cNvSpPr/>
            <p:nvPr/>
          </p:nvSpPr>
          <p:spPr>
            <a:xfrm>
              <a:off x="2637427" y="3956064"/>
              <a:ext cx="31338" cy="35231"/>
            </a:xfrm>
            <a:custGeom>
              <a:rect b="b" l="l" r="r" t="t"/>
              <a:pathLst>
                <a:path extrusionOk="0" h="923" w="821">
                  <a:moveTo>
                    <a:pt x="331" y="0"/>
                  </a:moveTo>
                  <a:lnTo>
                    <a:pt x="331" y="0"/>
                  </a:lnTo>
                  <a:cubicBezTo>
                    <a:pt x="521" y="10"/>
                    <a:pt x="698" y="76"/>
                    <a:pt x="736" y="193"/>
                  </a:cubicBezTo>
                  <a:cubicBezTo>
                    <a:pt x="821" y="439"/>
                    <a:pt x="489" y="660"/>
                    <a:pt x="215" y="685"/>
                  </a:cubicBezTo>
                  <a:cubicBezTo>
                    <a:pt x="0" y="708"/>
                    <a:pt x="123" y="916"/>
                    <a:pt x="290" y="922"/>
                  </a:cubicBezTo>
                  <a:cubicBezTo>
                    <a:pt x="123" y="913"/>
                    <a:pt x="3" y="708"/>
                    <a:pt x="218" y="685"/>
                  </a:cubicBezTo>
                  <a:cubicBezTo>
                    <a:pt x="492" y="660"/>
                    <a:pt x="821" y="439"/>
                    <a:pt x="739" y="193"/>
                  </a:cubicBezTo>
                  <a:cubicBezTo>
                    <a:pt x="701" y="76"/>
                    <a:pt x="524" y="7"/>
                    <a:pt x="33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0"/>
            <p:cNvSpPr/>
            <p:nvPr/>
          </p:nvSpPr>
          <p:spPr>
            <a:xfrm>
              <a:off x="2049448" y="3893655"/>
              <a:ext cx="11069" cy="13054"/>
            </a:xfrm>
            <a:custGeom>
              <a:rect b="b" l="l" r="r" t="t"/>
              <a:pathLst>
                <a:path extrusionOk="0" h="342" w="290">
                  <a:moveTo>
                    <a:pt x="0" y="1"/>
                  </a:moveTo>
                  <a:cubicBezTo>
                    <a:pt x="109" y="8"/>
                    <a:pt x="195" y="46"/>
                    <a:pt x="211" y="180"/>
                  </a:cubicBezTo>
                  <a:cubicBezTo>
                    <a:pt x="230" y="294"/>
                    <a:pt x="261" y="338"/>
                    <a:pt x="290" y="341"/>
                  </a:cubicBezTo>
                  <a:cubicBezTo>
                    <a:pt x="261" y="338"/>
                    <a:pt x="233" y="291"/>
                    <a:pt x="214" y="180"/>
                  </a:cubicBezTo>
                  <a:cubicBezTo>
                    <a:pt x="195" y="46"/>
                    <a:pt x="109" y="8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0"/>
            <p:cNvSpPr/>
            <p:nvPr/>
          </p:nvSpPr>
          <p:spPr>
            <a:xfrm>
              <a:off x="2026087" y="3837620"/>
              <a:ext cx="33628" cy="55805"/>
            </a:xfrm>
            <a:custGeom>
              <a:rect b="b" l="l" r="r" t="t"/>
              <a:pathLst>
                <a:path extrusionOk="0" h="1462" w="881">
                  <a:moveTo>
                    <a:pt x="311" y="0"/>
                  </a:moveTo>
                  <a:cubicBezTo>
                    <a:pt x="322" y="1"/>
                    <a:pt x="332" y="2"/>
                    <a:pt x="342" y="3"/>
                  </a:cubicBezTo>
                  <a:lnTo>
                    <a:pt x="342" y="3"/>
                  </a:lnTo>
                  <a:cubicBezTo>
                    <a:pt x="332" y="2"/>
                    <a:pt x="322" y="1"/>
                    <a:pt x="311" y="0"/>
                  </a:cubicBezTo>
                  <a:close/>
                  <a:moveTo>
                    <a:pt x="342" y="3"/>
                  </a:moveTo>
                  <a:cubicBezTo>
                    <a:pt x="421" y="14"/>
                    <a:pt x="455" y="49"/>
                    <a:pt x="412" y="108"/>
                  </a:cubicBezTo>
                  <a:cubicBezTo>
                    <a:pt x="457" y="46"/>
                    <a:pt x="420" y="14"/>
                    <a:pt x="342" y="3"/>
                  </a:cubicBezTo>
                  <a:close/>
                  <a:moveTo>
                    <a:pt x="412" y="108"/>
                  </a:moveTo>
                  <a:cubicBezTo>
                    <a:pt x="392" y="137"/>
                    <a:pt x="383" y="163"/>
                    <a:pt x="383" y="185"/>
                  </a:cubicBezTo>
                  <a:lnTo>
                    <a:pt x="383" y="185"/>
                  </a:lnTo>
                  <a:cubicBezTo>
                    <a:pt x="383" y="162"/>
                    <a:pt x="392" y="137"/>
                    <a:pt x="412" y="108"/>
                  </a:cubicBezTo>
                  <a:close/>
                  <a:moveTo>
                    <a:pt x="383" y="185"/>
                  </a:moveTo>
                  <a:lnTo>
                    <a:pt x="383" y="185"/>
                  </a:lnTo>
                  <a:cubicBezTo>
                    <a:pt x="382" y="355"/>
                    <a:pt x="880" y="366"/>
                    <a:pt x="880" y="585"/>
                  </a:cubicBezTo>
                  <a:lnTo>
                    <a:pt x="880" y="585"/>
                  </a:lnTo>
                  <a:cubicBezTo>
                    <a:pt x="881" y="366"/>
                    <a:pt x="384" y="353"/>
                    <a:pt x="383" y="185"/>
                  </a:cubicBezTo>
                  <a:close/>
                  <a:moveTo>
                    <a:pt x="880" y="585"/>
                  </a:moveTo>
                  <a:cubicBezTo>
                    <a:pt x="880" y="614"/>
                    <a:pt x="871" y="648"/>
                    <a:pt x="851" y="685"/>
                  </a:cubicBezTo>
                  <a:cubicBezTo>
                    <a:pt x="872" y="648"/>
                    <a:pt x="880" y="614"/>
                    <a:pt x="880" y="585"/>
                  </a:cubicBezTo>
                  <a:close/>
                  <a:moveTo>
                    <a:pt x="851" y="685"/>
                  </a:moveTo>
                  <a:cubicBezTo>
                    <a:pt x="786" y="807"/>
                    <a:pt x="650" y="890"/>
                    <a:pt x="507" y="958"/>
                  </a:cubicBezTo>
                  <a:lnTo>
                    <a:pt x="507" y="958"/>
                  </a:lnTo>
                  <a:cubicBezTo>
                    <a:pt x="651" y="890"/>
                    <a:pt x="786" y="807"/>
                    <a:pt x="851" y="685"/>
                  </a:cubicBezTo>
                  <a:close/>
                  <a:moveTo>
                    <a:pt x="507" y="958"/>
                  </a:moveTo>
                  <a:cubicBezTo>
                    <a:pt x="346" y="1035"/>
                    <a:pt x="175" y="1092"/>
                    <a:pt x="87" y="1162"/>
                  </a:cubicBezTo>
                  <a:lnTo>
                    <a:pt x="87" y="1162"/>
                  </a:lnTo>
                  <a:cubicBezTo>
                    <a:pt x="176" y="1092"/>
                    <a:pt x="346" y="1035"/>
                    <a:pt x="507" y="958"/>
                  </a:cubicBezTo>
                  <a:close/>
                  <a:moveTo>
                    <a:pt x="87" y="1162"/>
                  </a:moveTo>
                  <a:cubicBezTo>
                    <a:pt x="23" y="1213"/>
                    <a:pt x="0" y="1270"/>
                    <a:pt x="52" y="1345"/>
                  </a:cubicBezTo>
                  <a:cubicBezTo>
                    <a:pt x="116" y="1430"/>
                    <a:pt x="207" y="1459"/>
                    <a:pt x="308" y="1462"/>
                  </a:cubicBezTo>
                  <a:cubicBezTo>
                    <a:pt x="207" y="1456"/>
                    <a:pt x="116" y="1430"/>
                    <a:pt x="56" y="1345"/>
                  </a:cubicBezTo>
                  <a:cubicBezTo>
                    <a:pt x="3" y="1269"/>
                    <a:pt x="24" y="1212"/>
                    <a:pt x="87" y="116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0"/>
            <p:cNvSpPr/>
            <p:nvPr/>
          </p:nvSpPr>
          <p:spPr>
            <a:xfrm>
              <a:off x="1968679" y="3875562"/>
              <a:ext cx="13169" cy="420"/>
            </a:xfrm>
            <a:custGeom>
              <a:rect b="b" l="l" r="r" t="t"/>
              <a:pathLst>
                <a:path extrusionOk="0" h="11" w="345">
                  <a:moveTo>
                    <a:pt x="344" y="10"/>
                  </a:moveTo>
                  <a:cubicBezTo>
                    <a:pt x="243" y="4"/>
                    <a:pt x="120" y="7"/>
                    <a:pt x="0" y="1"/>
                  </a:cubicBezTo>
                  <a:cubicBezTo>
                    <a:pt x="120" y="7"/>
                    <a:pt x="243" y="4"/>
                    <a:pt x="344" y="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0"/>
            <p:cNvSpPr/>
            <p:nvPr/>
          </p:nvSpPr>
          <p:spPr>
            <a:xfrm>
              <a:off x="1640030" y="3906785"/>
              <a:ext cx="15612" cy="9084"/>
            </a:xfrm>
            <a:custGeom>
              <a:rect b="b" l="l" r="r" t="t"/>
              <a:pathLst>
                <a:path extrusionOk="0" h="238" w="409">
                  <a:moveTo>
                    <a:pt x="172" y="0"/>
                  </a:moveTo>
                  <a:cubicBezTo>
                    <a:pt x="49" y="27"/>
                    <a:pt x="1" y="59"/>
                    <a:pt x="1" y="91"/>
                  </a:cubicBezTo>
                  <a:lnTo>
                    <a:pt x="1" y="91"/>
                  </a:lnTo>
                  <a:cubicBezTo>
                    <a:pt x="1" y="59"/>
                    <a:pt x="50" y="26"/>
                    <a:pt x="172" y="0"/>
                  </a:cubicBezTo>
                  <a:close/>
                  <a:moveTo>
                    <a:pt x="1" y="91"/>
                  </a:moveTo>
                  <a:lnTo>
                    <a:pt x="1" y="91"/>
                  </a:lnTo>
                  <a:cubicBezTo>
                    <a:pt x="0" y="160"/>
                    <a:pt x="222" y="228"/>
                    <a:pt x="409" y="237"/>
                  </a:cubicBezTo>
                  <a:cubicBezTo>
                    <a:pt x="222" y="226"/>
                    <a:pt x="2" y="159"/>
                    <a:pt x="1" y="9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0"/>
            <p:cNvSpPr/>
            <p:nvPr/>
          </p:nvSpPr>
          <p:spPr>
            <a:xfrm>
              <a:off x="1551169" y="3954995"/>
              <a:ext cx="2176" cy="38"/>
            </a:xfrm>
            <a:custGeom>
              <a:rect b="b" l="l" r="r" t="t"/>
              <a:pathLst>
                <a:path extrusionOk="0" h="1" w="57">
                  <a:moveTo>
                    <a:pt x="0" y="0"/>
                  </a:moveTo>
                  <a:lnTo>
                    <a:pt x="32" y="0"/>
                  </a:lnTo>
                  <a:lnTo>
                    <a:pt x="5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0"/>
            <p:cNvSpPr/>
            <p:nvPr/>
          </p:nvSpPr>
          <p:spPr>
            <a:xfrm>
              <a:off x="1689843" y="3891975"/>
              <a:ext cx="29925" cy="28933"/>
            </a:xfrm>
            <a:custGeom>
              <a:rect b="b" l="l" r="r" t="t"/>
              <a:pathLst>
                <a:path extrusionOk="0" h="758" w="784">
                  <a:moveTo>
                    <a:pt x="1" y="0"/>
                  </a:moveTo>
                  <a:cubicBezTo>
                    <a:pt x="436" y="35"/>
                    <a:pt x="780" y="262"/>
                    <a:pt x="736" y="470"/>
                  </a:cubicBezTo>
                  <a:cubicBezTo>
                    <a:pt x="702" y="629"/>
                    <a:pt x="664" y="758"/>
                    <a:pt x="727" y="758"/>
                  </a:cubicBezTo>
                  <a:cubicBezTo>
                    <a:pt x="728" y="758"/>
                    <a:pt x="729" y="758"/>
                    <a:pt x="730" y="758"/>
                  </a:cubicBezTo>
                  <a:cubicBezTo>
                    <a:pt x="667" y="758"/>
                    <a:pt x="701" y="631"/>
                    <a:pt x="739" y="470"/>
                  </a:cubicBezTo>
                  <a:cubicBezTo>
                    <a:pt x="783" y="262"/>
                    <a:pt x="439" y="35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0"/>
            <p:cNvSpPr/>
            <p:nvPr/>
          </p:nvSpPr>
          <p:spPr>
            <a:xfrm>
              <a:off x="1562468" y="3957361"/>
              <a:ext cx="48132" cy="9390"/>
            </a:xfrm>
            <a:custGeom>
              <a:rect b="b" l="l" r="r" t="t"/>
              <a:pathLst>
                <a:path extrusionOk="0" h="246" w="1261">
                  <a:moveTo>
                    <a:pt x="1223" y="0"/>
                  </a:moveTo>
                  <a:cubicBezTo>
                    <a:pt x="856" y="0"/>
                    <a:pt x="237" y="245"/>
                    <a:pt x="22" y="245"/>
                  </a:cubicBezTo>
                  <a:cubicBezTo>
                    <a:pt x="14" y="245"/>
                    <a:pt x="7" y="245"/>
                    <a:pt x="1" y="244"/>
                  </a:cubicBezTo>
                  <a:lnTo>
                    <a:pt x="1" y="244"/>
                  </a:lnTo>
                  <a:cubicBezTo>
                    <a:pt x="8" y="245"/>
                    <a:pt x="16" y="245"/>
                    <a:pt x="25" y="245"/>
                  </a:cubicBezTo>
                  <a:cubicBezTo>
                    <a:pt x="243" y="245"/>
                    <a:pt x="859" y="0"/>
                    <a:pt x="1223" y="0"/>
                  </a:cubicBezTo>
                  <a:cubicBezTo>
                    <a:pt x="1236" y="0"/>
                    <a:pt x="1248" y="1"/>
                    <a:pt x="1260" y="1"/>
                  </a:cubicBezTo>
                  <a:lnTo>
                    <a:pt x="1260" y="1"/>
                  </a:lnTo>
                  <a:cubicBezTo>
                    <a:pt x="1248" y="1"/>
                    <a:pt x="1236" y="0"/>
                    <a:pt x="122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0"/>
            <p:cNvSpPr/>
            <p:nvPr/>
          </p:nvSpPr>
          <p:spPr>
            <a:xfrm>
              <a:off x="1741335" y="3891594"/>
              <a:ext cx="54469" cy="60423"/>
            </a:xfrm>
            <a:custGeom>
              <a:rect b="b" l="l" r="r" t="t"/>
              <a:pathLst>
                <a:path extrusionOk="0" h="1583" w="1427">
                  <a:moveTo>
                    <a:pt x="0" y="1"/>
                  </a:moveTo>
                  <a:lnTo>
                    <a:pt x="0" y="1"/>
                  </a:lnTo>
                  <a:cubicBezTo>
                    <a:pt x="281" y="23"/>
                    <a:pt x="814" y="282"/>
                    <a:pt x="978" y="509"/>
                  </a:cubicBezTo>
                  <a:cubicBezTo>
                    <a:pt x="1192" y="799"/>
                    <a:pt x="1224" y="1582"/>
                    <a:pt x="1425" y="1582"/>
                  </a:cubicBezTo>
                  <a:cubicBezTo>
                    <a:pt x="1425" y="1582"/>
                    <a:pt x="1426" y="1582"/>
                    <a:pt x="1426" y="1582"/>
                  </a:cubicBezTo>
                  <a:cubicBezTo>
                    <a:pt x="1227" y="1579"/>
                    <a:pt x="1193" y="799"/>
                    <a:pt x="981" y="509"/>
                  </a:cubicBezTo>
                  <a:cubicBezTo>
                    <a:pt x="817" y="282"/>
                    <a:pt x="281" y="2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0"/>
            <p:cNvSpPr/>
            <p:nvPr/>
          </p:nvSpPr>
          <p:spPr>
            <a:xfrm>
              <a:off x="1895582" y="4044619"/>
              <a:ext cx="60347" cy="31261"/>
            </a:xfrm>
            <a:custGeom>
              <a:rect b="b" l="l" r="r" t="t"/>
              <a:pathLst>
                <a:path extrusionOk="0" h="819" w="1581">
                  <a:moveTo>
                    <a:pt x="971" y="1"/>
                  </a:moveTo>
                  <a:lnTo>
                    <a:pt x="971" y="1"/>
                  </a:lnTo>
                  <a:cubicBezTo>
                    <a:pt x="1230" y="10"/>
                    <a:pt x="1577" y="439"/>
                    <a:pt x="1221" y="619"/>
                  </a:cubicBezTo>
                  <a:cubicBezTo>
                    <a:pt x="989" y="735"/>
                    <a:pt x="551" y="818"/>
                    <a:pt x="140" y="818"/>
                  </a:cubicBezTo>
                  <a:lnTo>
                    <a:pt x="140" y="818"/>
                  </a:lnTo>
                  <a:cubicBezTo>
                    <a:pt x="93" y="818"/>
                    <a:pt x="46" y="817"/>
                    <a:pt x="0" y="815"/>
                  </a:cubicBezTo>
                  <a:lnTo>
                    <a:pt x="0" y="815"/>
                  </a:lnTo>
                  <a:cubicBezTo>
                    <a:pt x="46" y="817"/>
                    <a:pt x="93" y="818"/>
                    <a:pt x="140" y="818"/>
                  </a:cubicBezTo>
                  <a:cubicBezTo>
                    <a:pt x="140" y="818"/>
                    <a:pt x="140" y="818"/>
                    <a:pt x="140" y="818"/>
                  </a:cubicBezTo>
                  <a:lnTo>
                    <a:pt x="140" y="818"/>
                  </a:lnTo>
                  <a:cubicBezTo>
                    <a:pt x="140" y="818"/>
                    <a:pt x="140" y="818"/>
                    <a:pt x="140" y="818"/>
                  </a:cubicBezTo>
                  <a:cubicBezTo>
                    <a:pt x="552" y="818"/>
                    <a:pt x="992" y="735"/>
                    <a:pt x="1227" y="619"/>
                  </a:cubicBezTo>
                  <a:cubicBezTo>
                    <a:pt x="1581" y="439"/>
                    <a:pt x="1233" y="7"/>
                    <a:pt x="97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0"/>
            <p:cNvSpPr/>
            <p:nvPr/>
          </p:nvSpPr>
          <p:spPr>
            <a:xfrm>
              <a:off x="1698011" y="4055612"/>
              <a:ext cx="121610" cy="30536"/>
            </a:xfrm>
            <a:custGeom>
              <a:rect b="b" l="l" r="r" t="t"/>
              <a:pathLst>
                <a:path extrusionOk="0" h="800" w="3186">
                  <a:moveTo>
                    <a:pt x="3186" y="1"/>
                  </a:moveTo>
                  <a:cubicBezTo>
                    <a:pt x="2992" y="291"/>
                    <a:pt x="2797" y="390"/>
                    <a:pt x="2436" y="390"/>
                  </a:cubicBezTo>
                  <a:lnTo>
                    <a:pt x="2436" y="390"/>
                  </a:lnTo>
                  <a:cubicBezTo>
                    <a:pt x="2387" y="390"/>
                    <a:pt x="2336" y="388"/>
                    <a:pt x="2280" y="385"/>
                  </a:cubicBezTo>
                  <a:cubicBezTo>
                    <a:pt x="2267" y="384"/>
                    <a:pt x="2253" y="384"/>
                    <a:pt x="2239" y="384"/>
                  </a:cubicBezTo>
                  <a:cubicBezTo>
                    <a:pt x="2238" y="384"/>
                    <a:pt x="2238" y="384"/>
                    <a:pt x="2237" y="384"/>
                  </a:cubicBezTo>
                  <a:lnTo>
                    <a:pt x="2237" y="384"/>
                  </a:lnTo>
                  <a:cubicBezTo>
                    <a:pt x="2251" y="384"/>
                    <a:pt x="2264" y="384"/>
                    <a:pt x="2277" y="385"/>
                  </a:cubicBezTo>
                  <a:cubicBezTo>
                    <a:pt x="2333" y="388"/>
                    <a:pt x="2385" y="390"/>
                    <a:pt x="2435" y="390"/>
                  </a:cubicBezTo>
                  <a:cubicBezTo>
                    <a:pt x="2435" y="390"/>
                    <a:pt x="2436" y="390"/>
                    <a:pt x="2436" y="390"/>
                  </a:cubicBezTo>
                  <a:lnTo>
                    <a:pt x="2436" y="390"/>
                  </a:lnTo>
                  <a:cubicBezTo>
                    <a:pt x="2437" y="390"/>
                    <a:pt x="2437" y="390"/>
                    <a:pt x="2438" y="390"/>
                  </a:cubicBezTo>
                  <a:cubicBezTo>
                    <a:pt x="2799" y="390"/>
                    <a:pt x="2991" y="292"/>
                    <a:pt x="3186" y="1"/>
                  </a:cubicBezTo>
                  <a:close/>
                  <a:moveTo>
                    <a:pt x="2236" y="384"/>
                  </a:moveTo>
                  <a:cubicBezTo>
                    <a:pt x="1797" y="384"/>
                    <a:pt x="1370" y="797"/>
                    <a:pt x="492" y="797"/>
                  </a:cubicBezTo>
                  <a:cubicBezTo>
                    <a:pt x="465" y="797"/>
                    <a:pt x="437" y="796"/>
                    <a:pt x="408" y="795"/>
                  </a:cubicBezTo>
                  <a:cubicBezTo>
                    <a:pt x="261" y="792"/>
                    <a:pt x="126" y="786"/>
                    <a:pt x="0" y="777"/>
                  </a:cubicBezTo>
                  <a:lnTo>
                    <a:pt x="0" y="777"/>
                  </a:lnTo>
                  <a:cubicBezTo>
                    <a:pt x="126" y="786"/>
                    <a:pt x="261" y="792"/>
                    <a:pt x="412" y="799"/>
                  </a:cubicBezTo>
                  <a:cubicBezTo>
                    <a:pt x="437" y="799"/>
                    <a:pt x="462" y="800"/>
                    <a:pt x="487" y="800"/>
                  </a:cubicBezTo>
                  <a:cubicBezTo>
                    <a:pt x="1369" y="800"/>
                    <a:pt x="1798" y="385"/>
                    <a:pt x="2237" y="384"/>
                  </a:cubicBezTo>
                  <a:lnTo>
                    <a:pt x="2237" y="384"/>
                  </a:lnTo>
                  <a:cubicBezTo>
                    <a:pt x="2237" y="384"/>
                    <a:pt x="2236" y="384"/>
                    <a:pt x="2236" y="38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1906613" y="4028855"/>
              <a:ext cx="30651" cy="24009"/>
            </a:xfrm>
            <a:custGeom>
              <a:rect b="b" l="l" r="r" t="t"/>
              <a:pathLst>
                <a:path extrusionOk="0" h="629" w="803">
                  <a:moveTo>
                    <a:pt x="770" y="0"/>
                  </a:moveTo>
                  <a:cubicBezTo>
                    <a:pt x="760" y="0"/>
                    <a:pt x="750" y="1"/>
                    <a:pt x="740" y="3"/>
                  </a:cubicBezTo>
                  <a:lnTo>
                    <a:pt x="740" y="3"/>
                  </a:lnTo>
                  <a:cubicBezTo>
                    <a:pt x="749" y="2"/>
                    <a:pt x="758" y="1"/>
                    <a:pt x="768" y="1"/>
                  </a:cubicBezTo>
                  <a:cubicBezTo>
                    <a:pt x="779" y="1"/>
                    <a:pt x="790" y="2"/>
                    <a:pt x="802" y="3"/>
                  </a:cubicBezTo>
                  <a:cubicBezTo>
                    <a:pt x="792" y="1"/>
                    <a:pt x="781" y="0"/>
                    <a:pt x="770" y="0"/>
                  </a:cubicBezTo>
                  <a:close/>
                  <a:moveTo>
                    <a:pt x="740" y="3"/>
                  </a:moveTo>
                  <a:cubicBezTo>
                    <a:pt x="706" y="7"/>
                    <a:pt x="679" y="19"/>
                    <a:pt x="660" y="41"/>
                  </a:cubicBezTo>
                  <a:cubicBezTo>
                    <a:pt x="496" y="234"/>
                    <a:pt x="0" y="319"/>
                    <a:pt x="57" y="455"/>
                  </a:cubicBezTo>
                  <a:cubicBezTo>
                    <a:pt x="4" y="319"/>
                    <a:pt x="499" y="234"/>
                    <a:pt x="663" y="44"/>
                  </a:cubicBezTo>
                  <a:cubicBezTo>
                    <a:pt x="684" y="22"/>
                    <a:pt x="711" y="8"/>
                    <a:pt x="740" y="3"/>
                  </a:cubicBezTo>
                  <a:close/>
                  <a:moveTo>
                    <a:pt x="57" y="455"/>
                  </a:moveTo>
                  <a:cubicBezTo>
                    <a:pt x="89" y="534"/>
                    <a:pt x="161" y="619"/>
                    <a:pt x="262" y="628"/>
                  </a:cubicBezTo>
                  <a:cubicBezTo>
                    <a:pt x="165" y="619"/>
                    <a:pt x="89" y="530"/>
                    <a:pt x="57" y="45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1625602" y="4054505"/>
              <a:ext cx="28742" cy="2328"/>
            </a:xfrm>
            <a:custGeom>
              <a:rect b="b" l="l" r="r" t="t"/>
              <a:pathLst>
                <a:path extrusionOk="0" h="61" w="753">
                  <a:moveTo>
                    <a:pt x="1" y="35"/>
                  </a:moveTo>
                  <a:cubicBezTo>
                    <a:pt x="301" y="60"/>
                    <a:pt x="575" y="0"/>
                    <a:pt x="752" y="10"/>
                  </a:cubicBezTo>
                  <a:cubicBezTo>
                    <a:pt x="575" y="0"/>
                    <a:pt x="301" y="60"/>
                    <a:pt x="1" y="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1593119" y="3996448"/>
              <a:ext cx="66530" cy="3283"/>
            </a:xfrm>
            <a:custGeom>
              <a:rect b="b" l="l" r="r" t="t"/>
              <a:pathLst>
                <a:path extrusionOk="0" h="86" w="1743">
                  <a:moveTo>
                    <a:pt x="1356" y="0"/>
                  </a:moveTo>
                  <a:cubicBezTo>
                    <a:pt x="1356" y="0"/>
                    <a:pt x="1356" y="0"/>
                    <a:pt x="1356" y="0"/>
                  </a:cubicBezTo>
                  <a:lnTo>
                    <a:pt x="1356" y="0"/>
                  </a:lnTo>
                  <a:cubicBezTo>
                    <a:pt x="1483" y="0"/>
                    <a:pt x="1613" y="6"/>
                    <a:pt x="1742" y="16"/>
                  </a:cubicBezTo>
                  <a:cubicBezTo>
                    <a:pt x="1613" y="6"/>
                    <a:pt x="1483" y="0"/>
                    <a:pt x="1356" y="0"/>
                  </a:cubicBezTo>
                  <a:close/>
                  <a:moveTo>
                    <a:pt x="1356" y="0"/>
                  </a:moveTo>
                  <a:cubicBezTo>
                    <a:pt x="1166" y="0"/>
                    <a:pt x="983" y="13"/>
                    <a:pt x="824" y="41"/>
                  </a:cubicBezTo>
                  <a:cubicBezTo>
                    <a:pt x="643" y="70"/>
                    <a:pt x="460" y="85"/>
                    <a:pt x="277" y="85"/>
                  </a:cubicBezTo>
                  <a:lnTo>
                    <a:pt x="277" y="85"/>
                  </a:lnTo>
                  <a:cubicBezTo>
                    <a:pt x="185" y="85"/>
                    <a:pt x="93" y="82"/>
                    <a:pt x="1" y="73"/>
                  </a:cubicBezTo>
                  <a:lnTo>
                    <a:pt x="1" y="73"/>
                  </a:lnTo>
                  <a:cubicBezTo>
                    <a:pt x="93" y="82"/>
                    <a:pt x="185" y="85"/>
                    <a:pt x="277" y="85"/>
                  </a:cubicBezTo>
                  <a:cubicBezTo>
                    <a:pt x="277" y="85"/>
                    <a:pt x="277" y="85"/>
                    <a:pt x="277" y="85"/>
                  </a:cubicBezTo>
                  <a:lnTo>
                    <a:pt x="277" y="85"/>
                  </a:lnTo>
                  <a:cubicBezTo>
                    <a:pt x="277" y="85"/>
                    <a:pt x="277" y="85"/>
                    <a:pt x="277" y="85"/>
                  </a:cubicBezTo>
                  <a:cubicBezTo>
                    <a:pt x="460" y="85"/>
                    <a:pt x="644" y="70"/>
                    <a:pt x="827" y="41"/>
                  </a:cubicBezTo>
                  <a:cubicBezTo>
                    <a:pt x="984" y="13"/>
                    <a:pt x="1166" y="0"/>
                    <a:pt x="1356" y="0"/>
                  </a:cubicBezTo>
                  <a:lnTo>
                    <a:pt x="1356" y="0"/>
                  </a:lnTo>
                  <a:cubicBezTo>
                    <a:pt x="1356" y="0"/>
                    <a:pt x="1356" y="0"/>
                    <a:pt x="135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0"/>
            <p:cNvSpPr/>
            <p:nvPr/>
          </p:nvSpPr>
          <p:spPr>
            <a:xfrm>
              <a:off x="2747931" y="4015953"/>
              <a:ext cx="34124" cy="48934"/>
            </a:xfrm>
            <a:custGeom>
              <a:rect b="b" l="l" r="r" t="t"/>
              <a:pathLst>
                <a:path extrusionOk="0" h="1282" w="894">
                  <a:moveTo>
                    <a:pt x="1" y="0"/>
                  </a:moveTo>
                  <a:lnTo>
                    <a:pt x="1" y="0"/>
                  </a:lnTo>
                  <a:cubicBezTo>
                    <a:pt x="26" y="4"/>
                    <a:pt x="47" y="10"/>
                    <a:pt x="66" y="22"/>
                  </a:cubicBezTo>
                  <a:cubicBezTo>
                    <a:pt x="259" y="133"/>
                    <a:pt x="562" y="408"/>
                    <a:pt x="397" y="546"/>
                  </a:cubicBezTo>
                  <a:cubicBezTo>
                    <a:pt x="565" y="408"/>
                    <a:pt x="262" y="133"/>
                    <a:pt x="69" y="22"/>
                  </a:cubicBezTo>
                  <a:cubicBezTo>
                    <a:pt x="47" y="10"/>
                    <a:pt x="26" y="4"/>
                    <a:pt x="1" y="0"/>
                  </a:cubicBezTo>
                  <a:close/>
                  <a:moveTo>
                    <a:pt x="397" y="546"/>
                  </a:moveTo>
                  <a:lnTo>
                    <a:pt x="397" y="546"/>
                  </a:lnTo>
                  <a:cubicBezTo>
                    <a:pt x="230" y="682"/>
                    <a:pt x="12" y="600"/>
                    <a:pt x="38" y="821"/>
                  </a:cubicBezTo>
                  <a:cubicBezTo>
                    <a:pt x="66" y="1042"/>
                    <a:pt x="890" y="878"/>
                    <a:pt x="754" y="1178"/>
                  </a:cubicBezTo>
                  <a:cubicBezTo>
                    <a:pt x="893" y="878"/>
                    <a:pt x="69" y="1042"/>
                    <a:pt x="41" y="821"/>
                  </a:cubicBezTo>
                  <a:cubicBezTo>
                    <a:pt x="12" y="603"/>
                    <a:pt x="233" y="685"/>
                    <a:pt x="397" y="546"/>
                  </a:cubicBezTo>
                  <a:close/>
                  <a:moveTo>
                    <a:pt x="754" y="1178"/>
                  </a:moveTo>
                  <a:cubicBezTo>
                    <a:pt x="717" y="1257"/>
                    <a:pt x="647" y="1281"/>
                    <a:pt x="560" y="1281"/>
                  </a:cubicBezTo>
                  <a:lnTo>
                    <a:pt x="560" y="1281"/>
                  </a:lnTo>
                  <a:cubicBezTo>
                    <a:pt x="543" y="1281"/>
                    <a:pt x="526" y="1280"/>
                    <a:pt x="508" y="1279"/>
                  </a:cubicBezTo>
                  <a:lnTo>
                    <a:pt x="508" y="1279"/>
                  </a:lnTo>
                  <a:cubicBezTo>
                    <a:pt x="526" y="1280"/>
                    <a:pt x="543" y="1281"/>
                    <a:pt x="559" y="1281"/>
                  </a:cubicBezTo>
                  <a:cubicBezTo>
                    <a:pt x="560" y="1281"/>
                    <a:pt x="560" y="1281"/>
                    <a:pt x="560" y="1281"/>
                  </a:cubicBezTo>
                  <a:lnTo>
                    <a:pt x="560" y="1281"/>
                  </a:lnTo>
                  <a:cubicBezTo>
                    <a:pt x="560" y="1281"/>
                    <a:pt x="560" y="1281"/>
                    <a:pt x="560" y="1281"/>
                  </a:cubicBezTo>
                  <a:cubicBezTo>
                    <a:pt x="647" y="1281"/>
                    <a:pt x="720" y="1257"/>
                    <a:pt x="754" y="11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0"/>
            <p:cNvSpPr/>
            <p:nvPr/>
          </p:nvSpPr>
          <p:spPr>
            <a:xfrm>
              <a:off x="2331223" y="4267001"/>
              <a:ext cx="55347" cy="29773"/>
            </a:xfrm>
            <a:custGeom>
              <a:rect b="b" l="l" r="r" t="t"/>
              <a:pathLst>
                <a:path extrusionOk="0" h="780" w="1450">
                  <a:moveTo>
                    <a:pt x="1392" y="0"/>
                  </a:moveTo>
                  <a:cubicBezTo>
                    <a:pt x="1249" y="0"/>
                    <a:pt x="1114" y="76"/>
                    <a:pt x="1042" y="201"/>
                  </a:cubicBezTo>
                  <a:cubicBezTo>
                    <a:pt x="1021" y="236"/>
                    <a:pt x="990" y="274"/>
                    <a:pt x="950" y="315"/>
                  </a:cubicBezTo>
                  <a:lnTo>
                    <a:pt x="950" y="315"/>
                  </a:lnTo>
                  <a:cubicBezTo>
                    <a:pt x="989" y="275"/>
                    <a:pt x="1021" y="238"/>
                    <a:pt x="1042" y="204"/>
                  </a:cubicBezTo>
                  <a:cubicBezTo>
                    <a:pt x="1114" y="77"/>
                    <a:pt x="1249" y="0"/>
                    <a:pt x="1392" y="0"/>
                  </a:cubicBezTo>
                  <a:cubicBezTo>
                    <a:pt x="1411" y="0"/>
                    <a:pt x="1431" y="2"/>
                    <a:pt x="1450" y="5"/>
                  </a:cubicBezTo>
                  <a:lnTo>
                    <a:pt x="1450" y="5"/>
                  </a:lnTo>
                  <a:cubicBezTo>
                    <a:pt x="1430" y="2"/>
                    <a:pt x="1411" y="0"/>
                    <a:pt x="1392" y="0"/>
                  </a:cubicBezTo>
                  <a:close/>
                  <a:moveTo>
                    <a:pt x="950" y="315"/>
                  </a:moveTo>
                  <a:lnTo>
                    <a:pt x="950" y="315"/>
                  </a:lnTo>
                  <a:cubicBezTo>
                    <a:pt x="777" y="487"/>
                    <a:pt x="456" y="694"/>
                    <a:pt x="190" y="759"/>
                  </a:cubicBezTo>
                  <a:lnTo>
                    <a:pt x="190" y="759"/>
                  </a:lnTo>
                  <a:cubicBezTo>
                    <a:pt x="455" y="694"/>
                    <a:pt x="778" y="489"/>
                    <a:pt x="950" y="315"/>
                  </a:cubicBezTo>
                  <a:close/>
                  <a:moveTo>
                    <a:pt x="190" y="759"/>
                  </a:moveTo>
                  <a:cubicBezTo>
                    <a:pt x="153" y="768"/>
                    <a:pt x="118" y="775"/>
                    <a:pt x="84" y="778"/>
                  </a:cubicBezTo>
                  <a:lnTo>
                    <a:pt x="84" y="778"/>
                  </a:lnTo>
                  <a:cubicBezTo>
                    <a:pt x="118" y="775"/>
                    <a:pt x="153" y="768"/>
                    <a:pt x="190" y="759"/>
                  </a:cubicBezTo>
                  <a:close/>
                  <a:moveTo>
                    <a:pt x="84" y="778"/>
                  </a:moveTo>
                  <a:lnTo>
                    <a:pt x="84" y="778"/>
                  </a:lnTo>
                  <a:cubicBezTo>
                    <a:pt x="68" y="779"/>
                    <a:pt x="52" y="780"/>
                    <a:pt x="37" y="780"/>
                  </a:cubicBezTo>
                  <a:cubicBezTo>
                    <a:pt x="24" y="780"/>
                    <a:pt x="12" y="779"/>
                    <a:pt x="1" y="778"/>
                  </a:cubicBezTo>
                  <a:lnTo>
                    <a:pt x="1" y="778"/>
                  </a:lnTo>
                  <a:cubicBezTo>
                    <a:pt x="12" y="779"/>
                    <a:pt x="24" y="780"/>
                    <a:pt x="37" y="780"/>
                  </a:cubicBezTo>
                  <a:cubicBezTo>
                    <a:pt x="52" y="780"/>
                    <a:pt x="68" y="779"/>
                    <a:pt x="84" y="7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0"/>
            <p:cNvSpPr/>
            <p:nvPr/>
          </p:nvSpPr>
          <p:spPr>
            <a:xfrm>
              <a:off x="2465354" y="4329333"/>
              <a:ext cx="21337" cy="26185"/>
            </a:xfrm>
            <a:custGeom>
              <a:rect b="b" l="l" r="r" t="t"/>
              <a:pathLst>
                <a:path extrusionOk="0" h="686" w="559">
                  <a:moveTo>
                    <a:pt x="193" y="1"/>
                  </a:moveTo>
                  <a:lnTo>
                    <a:pt x="193" y="1"/>
                  </a:lnTo>
                  <a:cubicBezTo>
                    <a:pt x="556" y="55"/>
                    <a:pt x="209" y="658"/>
                    <a:pt x="25" y="683"/>
                  </a:cubicBezTo>
                  <a:cubicBezTo>
                    <a:pt x="22" y="684"/>
                    <a:pt x="18" y="685"/>
                    <a:pt x="14" y="685"/>
                  </a:cubicBezTo>
                  <a:lnTo>
                    <a:pt x="14" y="685"/>
                  </a:lnTo>
                  <a:cubicBezTo>
                    <a:pt x="10" y="685"/>
                    <a:pt x="5" y="684"/>
                    <a:pt x="1" y="683"/>
                  </a:cubicBezTo>
                  <a:lnTo>
                    <a:pt x="1" y="683"/>
                  </a:lnTo>
                  <a:cubicBezTo>
                    <a:pt x="5" y="684"/>
                    <a:pt x="10" y="685"/>
                    <a:pt x="14" y="685"/>
                  </a:cubicBezTo>
                  <a:cubicBezTo>
                    <a:pt x="14" y="685"/>
                    <a:pt x="14" y="685"/>
                    <a:pt x="14" y="685"/>
                  </a:cubicBezTo>
                  <a:lnTo>
                    <a:pt x="14" y="685"/>
                  </a:lnTo>
                  <a:cubicBezTo>
                    <a:pt x="14" y="685"/>
                    <a:pt x="14" y="685"/>
                    <a:pt x="14" y="685"/>
                  </a:cubicBezTo>
                  <a:cubicBezTo>
                    <a:pt x="19" y="685"/>
                    <a:pt x="24" y="684"/>
                    <a:pt x="29" y="683"/>
                  </a:cubicBezTo>
                  <a:cubicBezTo>
                    <a:pt x="209" y="658"/>
                    <a:pt x="559" y="51"/>
                    <a:pt x="19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1997841" y="3853270"/>
              <a:ext cx="12787" cy="5000"/>
            </a:xfrm>
            <a:custGeom>
              <a:rect b="b" l="l" r="r" t="t"/>
              <a:pathLst>
                <a:path extrusionOk="0" h="131" w="335">
                  <a:moveTo>
                    <a:pt x="0" y="1"/>
                  </a:moveTo>
                  <a:cubicBezTo>
                    <a:pt x="98" y="73"/>
                    <a:pt x="212" y="121"/>
                    <a:pt x="335" y="130"/>
                  </a:cubicBezTo>
                  <a:cubicBezTo>
                    <a:pt x="215" y="118"/>
                    <a:pt x="98" y="7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2244728" y="3969194"/>
              <a:ext cx="15917" cy="992"/>
            </a:xfrm>
            <a:custGeom>
              <a:rect b="b" l="l" r="r" t="t"/>
              <a:pathLst>
                <a:path extrusionOk="0" h="26" w="417">
                  <a:moveTo>
                    <a:pt x="0" y="1"/>
                  </a:moveTo>
                  <a:lnTo>
                    <a:pt x="0" y="1"/>
                  </a:lnTo>
                  <a:cubicBezTo>
                    <a:pt x="130" y="10"/>
                    <a:pt x="275" y="13"/>
                    <a:pt x="417" y="26"/>
                  </a:cubicBezTo>
                  <a:cubicBezTo>
                    <a:pt x="275" y="13"/>
                    <a:pt x="130" y="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2104108" y="3699901"/>
              <a:ext cx="61492" cy="20154"/>
            </a:xfrm>
            <a:custGeom>
              <a:rect b="b" l="l" r="r" t="t"/>
              <a:pathLst>
                <a:path extrusionOk="0" h="528" w="1611">
                  <a:moveTo>
                    <a:pt x="0" y="0"/>
                  </a:moveTo>
                  <a:cubicBezTo>
                    <a:pt x="221" y="19"/>
                    <a:pt x="426" y="60"/>
                    <a:pt x="565" y="120"/>
                  </a:cubicBezTo>
                  <a:cubicBezTo>
                    <a:pt x="966" y="297"/>
                    <a:pt x="1241" y="512"/>
                    <a:pt x="1610" y="527"/>
                  </a:cubicBezTo>
                  <a:cubicBezTo>
                    <a:pt x="1244" y="512"/>
                    <a:pt x="969" y="297"/>
                    <a:pt x="569" y="120"/>
                  </a:cubicBezTo>
                  <a:cubicBezTo>
                    <a:pt x="426" y="57"/>
                    <a:pt x="221" y="16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0"/>
            <p:cNvSpPr/>
            <p:nvPr/>
          </p:nvSpPr>
          <p:spPr>
            <a:xfrm>
              <a:off x="2336910" y="4193561"/>
              <a:ext cx="114854" cy="88554"/>
            </a:xfrm>
            <a:custGeom>
              <a:rect b="b" l="l" r="r" t="t"/>
              <a:pathLst>
                <a:path extrusionOk="0" h="2320" w="3009">
                  <a:moveTo>
                    <a:pt x="0" y="1"/>
                  </a:moveTo>
                  <a:cubicBezTo>
                    <a:pt x="74" y="5"/>
                    <a:pt x="133" y="74"/>
                    <a:pt x="123" y="149"/>
                  </a:cubicBezTo>
                  <a:cubicBezTo>
                    <a:pt x="123" y="480"/>
                    <a:pt x="590" y="562"/>
                    <a:pt x="893" y="726"/>
                  </a:cubicBezTo>
                  <a:cubicBezTo>
                    <a:pt x="594" y="562"/>
                    <a:pt x="126" y="480"/>
                    <a:pt x="126" y="149"/>
                  </a:cubicBezTo>
                  <a:cubicBezTo>
                    <a:pt x="133" y="74"/>
                    <a:pt x="74" y="5"/>
                    <a:pt x="0" y="1"/>
                  </a:cubicBezTo>
                  <a:close/>
                  <a:moveTo>
                    <a:pt x="893" y="726"/>
                  </a:moveTo>
                  <a:cubicBezTo>
                    <a:pt x="1193" y="891"/>
                    <a:pt x="2156" y="1137"/>
                    <a:pt x="2103" y="1440"/>
                  </a:cubicBezTo>
                  <a:cubicBezTo>
                    <a:pt x="2159" y="1137"/>
                    <a:pt x="1197" y="891"/>
                    <a:pt x="893" y="726"/>
                  </a:cubicBezTo>
                  <a:close/>
                  <a:moveTo>
                    <a:pt x="2103" y="1440"/>
                  </a:moveTo>
                  <a:cubicBezTo>
                    <a:pt x="2046" y="1743"/>
                    <a:pt x="3008" y="1853"/>
                    <a:pt x="2952" y="2128"/>
                  </a:cubicBezTo>
                  <a:cubicBezTo>
                    <a:pt x="2925" y="2257"/>
                    <a:pt x="2723" y="2320"/>
                    <a:pt x="2477" y="2320"/>
                  </a:cubicBezTo>
                  <a:cubicBezTo>
                    <a:pt x="2434" y="2320"/>
                    <a:pt x="2390" y="2318"/>
                    <a:pt x="2346" y="2314"/>
                  </a:cubicBezTo>
                  <a:lnTo>
                    <a:pt x="2346" y="2314"/>
                  </a:lnTo>
                  <a:cubicBezTo>
                    <a:pt x="2392" y="2318"/>
                    <a:pt x="2437" y="2320"/>
                    <a:pt x="2481" y="2320"/>
                  </a:cubicBezTo>
                  <a:cubicBezTo>
                    <a:pt x="2726" y="2320"/>
                    <a:pt x="2928" y="2259"/>
                    <a:pt x="2955" y="2128"/>
                  </a:cubicBezTo>
                  <a:cubicBezTo>
                    <a:pt x="3008" y="1853"/>
                    <a:pt x="2049" y="1743"/>
                    <a:pt x="2103" y="14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2129529" y="3732155"/>
              <a:ext cx="15344" cy="5458"/>
            </a:xfrm>
            <a:custGeom>
              <a:rect b="b" l="l" r="r" t="t"/>
              <a:pathLst>
                <a:path extrusionOk="0" h="143" w="402">
                  <a:moveTo>
                    <a:pt x="394" y="1"/>
                  </a:moveTo>
                  <a:cubicBezTo>
                    <a:pt x="346" y="1"/>
                    <a:pt x="306" y="29"/>
                    <a:pt x="285" y="71"/>
                  </a:cubicBezTo>
                  <a:lnTo>
                    <a:pt x="285" y="71"/>
                  </a:lnTo>
                  <a:cubicBezTo>
                    <a:pt x="307" y="26"/>
                    <a:pt x="351" y="1"/>
                    <a:pt x="401" y="1"/>
                  </a:cubicBezTo>
                  <a:cubicBezTo>
                    <a:pt x="399" y="1"/>
                    <a:pt x="396" y="1"/>
                    <a:pt x="394" y="1"/>
                  </a:cubicBezTo>
                  <a:close/>
                  <a:moveTo>
                    <a:pt x="0" y="140"/>
                  </a:moveTo>
                  <a:cubicBezTo>
                    <a:pt x="23" y="142"/>
                    <a:pt x="45" y="142"/>
                    <a:pt x="66" y="142"/>
                  </a:cubicBezTo>
                  <a:cubicBezTo>
                    <a:pt x="66" y="142"/>
                    <a:pt x="66" y="142"/>
                    <a:pt x="67" y="142"/>
                  </a:cubicBezTo>
                  <a:lnTo>
                    <a:pt x="67" y="142"/>
                  </a:lnTo>
                  <a:cubicBezTo>
                    <a:pt x="46" y="142"/>
                    <a:pt x="24" y="142"/>
                    <a:pt x="0" y="140"/>
                  </a:cubicBezTo>
                  <a:close/>
                  <a:moveTo>
                    <a:pt x="285" y="71"/>
                  </a:moveTo>
                  <a:lnTo>
                    <a:pt x="285" y="71"/>
                  </a:lnTo>
                  <a:cubicBezTo>
                    <a:pt x="253" y="121"/>
                    <a:pt x="175" y="142"/>
                    <a:pt x="67" y="142"/>
                  </a:cubicBezTo>
                  <a:lnTo>
                    <a:pt x="67" y="142"/>
                  </a:lnTo>
                  <a:cubicBezTo>
                    <a:pt x="67" y="142"/>
                    <a:pt x="67" y="142"/>
                    <a:pt x="67" y="142"/>
                  </a:cubicBezTo>
                  <a:cubicBezTo>
                    <a:pt x="177" y="142"/>
                    <a:pt x="255" y="121"/>
                    <a:pt x="285" y="7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2184113" y="3807237"/>
              <a:ext cx="7978" cy="649"/>
            </a:xfrm>
            <a:custGeom>
              <a:rect b="b" l="l" r="r" t="t"/>
              <a:pathLst>
                <a:path extrusionOk="0" h="17" w="209">
                  <a:moveTo>
                    <a:pt x="0" y="13"/>
                  </a:moveTo>
                  <a:cubicBezTo>
                    <a:pt x="64" y="17"/>
                    <a:pt x="133" y="1"/>
                    <a:pt x="209" y="7"/>
                  </a:cubicBezTo>
                  <a:cubicBezTo>
                    <a:pt x="133" y="1"/>
                    <a:pt x="64" y="17"/>
                    <a:pt x="0" y="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2380768" y="4304408"/>
              <a:ext cx="35040" cy="30345"/>
            </a:xfrm>
            <a:custGeom>
              <a:rect b="b" l="l" r="r" t="t"/>
              <a:pathLst>
                <a:path extrusionOk="0" h="795" w="918">
                  <a:moveTo>
                    <a:pt x="786" y="1"/>
                  </a:moveTo>
                  <a:cubicBezTo>
                    <a:pt x="830" y="4"/>
                    <a:pt x="862" y="19"/>
                    <a:pt x="868" y="48"/>
                  </a:cubicBezTo>
                  <a:cubicBezTo>
                    <a:pt x="914" y="231"/>
                    <a:pt x="450" y="795"/>
                    <a:pt x="39" y="795"/>
                  </a:cubicBezTo>
                  <a:cubicBezTo>
                    <a:pt x="26" y="795"/>
                    <a:pt x="13" y="794"/>
                    <a:pt x="1" y="793"/>
                  </a:cubicBezTo>
                  <a:lnTo>
                    <a:pt x="1" y="793"/>
                  </a:lnTo>
                  <a:cubicBezTo>
                    <a:pt x="13" y="794"/>
                    <a:pt x="26" y="795"/>
                    <a:pt x="39" y="795"/>
                  </a:cubicBezTo>
                  <a:cubicBezTo>
                    <a:pt x="450" y="795"/>
                    <a:pt x="917" y="234"/>
                    <a:pt x="871" y="48"/>
                  </a:cubicBezTo>
                  <a:cubicBezTo>
                    <a:pt x="865" y="19"/>
                    <a:pt x="834" y="4"/>
                    <a:pt x="78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0"/>
            <p:cNvSpPr/>
            <p:nvPr/>
          </p:nvSpPr>
          <p:spPr>
            <a:xfrm>
              <a:off x="2294121" y="4277918"/>
              <a:ext cx="24505" cy="5000"/>
            </a:xfrm>
            <a:custGeom>
              <a:rect b="b" l="l" r="r" t="t"/>
              <a:pathLst>
                <a:path extrusionOk="0" h="131" w="642">
                  <a:moveTo>
                    <a:pt x="641" y="0"/>
                  </a:moveTo>
                  <a:lnTo>
                    <a:pt x="641" y="0"/>
                  </a:lnTo>
                  <a:cubicBezTo>
                    <a:pt x="412" y="0"/>
                    <a:pt x="172" y="130"/>
                    <a:pt x="16" y="130"/>
                  </a:cubicBezTo>
                  <a:cubicBezTo>
                    <a:pt x="11" y="130"/>
                    <a:pt x="6" y="130"/>
                    <a:pt x="0" y="129"/>
                  </a:cubicBezTo>
                  <a:lnTo>
                    <a:pt x="0" y="129"/>
                  </a:lnTo>
                  <a:cubicBezTo>
                    <a:pt x="7" y="130"/>
                    <a:pt x="14" y="130"/>
                    <a:pt x="21" y="130"/>
                  </a:cubicBezTo>
                  <a:cubicBezTo>
                    <a:pt x="176" y="130"/>
                    <a:pt x="415" y="0"/>
                    <a:pt x="64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0"/>
            <p:cNvSpPr/>
            <p:nvPr/>
          </p:nvSpPr>
          <p:spPr>
            <a:xfrm>
              <a:off x="2187167" y="3718566"/>
              <a:ext cx="56263" cy="41376"/>
            </a:xfrm>
            <a:custGeom>
              <a:rect b="b" l="l" r="r" t="t"/>
              <a:pathLst>
                <a:path extrusionOk="0" h="1084" w="1474">
                  <a:moveTo>
                    <a:pt x="1" y="1"/>
                  </a:moveTo>
                  <a:lnTo>
                    <a:pt x="1" y="1"/>
                  </a:lnTo>
                  <a:cubicBezTo>
                    <a:pt x="591" y="36"/>
                    <a:pt x="1470" y="370"/>
                    <a:pt x="1357" y="509"/>
                  </a:cubicBezTo>
                  <a:cubicBezTo>
                    <a:pt x="1473" y="370"/>
                    <a:pt x="591" y="36"/>
                    <a:pt x="1" y="1"/>
                  </a:cubicBezTo>
                  <a:close/>
                  <a:moveTo>
                    <a:pt x="1357" y="509"/>
                  </a:moveTo>
                  <a:cubicBezTo>
                    <a:pt x="1221" y="667"/>
                    <a:pt x="470" y="1036"/>
                    <a:pt x="1098" y="1083"/>
                  </a:cubicBezTo>
                  <a:cubicBezTo>
                    <a:pt x="473" y="1036"/>
                    <a:pt x="1224" y="670"/>
                    <a:pt x="1357" y="50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0"/>
            <p:cNvSpPr/>
            <p:nvPr/>
          </p:nvSpPr>
          <p:spPr>
            <a:xfrm>
              <a:off x="1824432" y="3880868"/>
              <a:ext cx="27635" cy="14390"/>
            </a:xfrm>
            <a:custGeom>
              <a:rect b="b" l="l" r="r" t="t"/>
              <a:pathLst>
                <a:path extrusionOk="0" h="377" w="724">
                  <a:moveTo>
                    <a:pt x="1" y="1"/>
                  </a:moveTo>
                  <a:cubicBezTo>
                    <a:pt x="231" y="26"/>
                    <a:pt x="619" y="370"/>
                    <a:pt x="723" y="376"/>
                  </a:cubicBezTo>
                  <a:cubicBezTo>
                    <a:pt x="616" y="367"/>
                    <a:pt x="228" y="2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0"/>
            <p:cNvSpPr/>
            <p:nvPr/>
          </p:nvSpPr>
          <p:spPr>
            <a:xfrm>
              <a:off x="2743579" y="4062292"/>
              <a:ext cx="69775" cy="47178"/>
            </a:xfrm>
            <a:custGeom>
              <a:rect b="b" l="l" r="r" t="t"/>
              <a:pathLst>
                <a:path extrusionOk="0" h="1236" w="1828">
                  <a:moveTo>
                    <a:pt x="214" y="1"/>
                  </a:moveTo>
                  <a:cubicBezTo>
                    <a:pt x="214" y="1"/>
                    <a:pt x="214" y="1"/>
                    <a:pt x="214" y="1"/>
                  </a:cubicBezTo>
                  <a:lnTo>
                    <a:pt x="214" y="1"/>
                  </a:lnTo>
                  <a:cubicBezTo>
                    <a:pt x="224" y="1"/>
                    <a:pt x="233" y="1"/>
                    <a:pt x="243" y="2"/>
                  </a:cubicBezTo>
                  <a:cubicBezTo>
                    <a:pt x="233" y="1"/>
                    <a:pt x="224" y="1"/>
                    <a:pt x="214" y="1"/>
                  </a:cubicBezTo>
                  <a:close/>
                  <a:moveTo>
                    <a:pt x="214" y="1"/>
                  </a:moveTo>
                  <a:cubicBezTo>
                    <a:pt x="112" y="1"/>
                    <a:pt x="33" y="35"/>
                    <a:pt x="16" y="156"/>
                  </a:cubicBezTo>
                  <a:cubicBezTo>
                    <a:pt x="1" y="263"/>
                    <a:pt x="30" y="361"/>
                    <a:pt x="89" y="447"/>
                  </a:cubicBezTo>
                  <a:lnTo>
                    <a:pt x="89" y="447"/>
                  </a:lnTo>
                  <a:cubicBezTo>
                    <a:pt x="32" y="361"/>
                    <a:pt x="3" y="263"/>
                    <a:pt x="19" y="156"/>
                  </a:cubicBezTo>
                  <a:cubicBezTo>
                    <a:pt x="36" y="35"/>
                    <a:pt x="112" y="1"/>
                    <a:pt x="214" y="1"/>
                  </a:cubicBezTo>
                  <a:lnTo>
                    <a:pt x="214" y="1"/>
                  </a:lnTo>
                  <a:cubicBezTo>
                    <a:pt x="214" y="1"/>
                    <a:pt x="214" y="1"/>
                    <a:pt x="214" y="1"/>
                  </a:cubicBezTo>
                  <a:close/>
                  <a:moveTo>
                    <a:pt x="89" y="447"/>
                  </a:moveTo>
                  <a:cubicBezTo>
                    <a:pt x="230" y="662"/>
                    <a:pt x="546" y="807"/>
                    <a:pt x="800" y="837"/>
                  </a:cubicBezTo>
                  <a:lnTo>
                    <a:pt x="800" y="837"/>
                  </a:lnTo>
                  <a:cubicBezTo>
                    <a:pt x="548" y="806"/>
                    <a:pt x="232" y="661"/>
                    <a:pt x="89" y="447"/>
                  </a:cubicBezTo>
                  <a:close/>
                  <a:moveTo>
                    <a:pt x="800" y="837"/>
                  </a:moveTo>
                  <a:lnTo>
                    <a:pt x="800" y="837"/>
                  </a:lnTo>
                  <a:cubicBezTo>
                    <a:pt x="813" y="839"/>
                    <a:pt x="827" y="840"/>
                    <a:pt x="840" y="841"/>
                  </a:cubicBezTo>
                  <a:cubicBezTo>
                    <a:pt x="1152" y="867"/>
                    <a:pt x="1550" y="1208"/>
                    <a:pt x="1828" y="1236"/>
                  </a:cubicBezTo>
                  <a:cubicBezTo>
                    <a:pt x="1550" y="1204"/>
                    <a:pt x="1155" y="867"/>
                    <a:pt x="843" y="841"/>
                  </a:cubicBezTo>
                  <a:cubicBezTo>
                    <a:pt x="829" y="840"/>
                    <a:pt x="814" y="839"/>
                    <a:pt x="800" y="83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0"/>
            <p:cNvSpPr/>
            <p:nvPr/>
          </p:nvSpPr>
          <p:spPr>
            <a:xfrm>
              <a:off x="2406724" y="3764218"/>
              <a:ext cx="65042" cy="53247"/>
            </a:xfrm>
            <a:custGeom>
              <a:rect b="b" l="l" r="r" t="t"/>
              <a:pathLst>
                <a:path extrusionOk="0" h="1395" w="1704">
                  <a:moveTo>
                    <a:pt x="0" y="0"/>
                  </a:moveTo>
                  <a:cubicBezTo>
                    <a:pt x="846" y="55"/>
                    <a:pt x="1659" y="199"/>
                    <a:pt x="1672" y="358"/>
                  </a:cubicBezTo>
                  <a:cubicBezTo>
                    <a:pt x="1700" y="661"/>
                    <a:pt x="1508" y="1267"/>
                    <a:pt x="1123" y="1346"/>
                  </a:cubicBezTo>
                  <a:cubicBezTo>
                    <a:pt x="1088" y="1353"/>
                    <a:pt x="1048" y="1359"/>
                    <a:pt x="1006" y="1365"/>
                  </a:cubicBezTo>
                  <a:lnTo>
                    <a:pt x="1006" y="1365"/>
                  </a:lnTo>
                  <a:cubicBezTo>
                    <a:pt x="1050" y="1359"/>
                    <a:pt x="1090" y="1353"/>
                    <a:pt x="1126" y="1346"/>
                  </a:cubicBezTo>
                  <a:cubicBezTo>
                    <a:pt x="1511" y="1264"/>
                    <a:pt x="1704" y="658"/>
                    <a:pt x="1675" y="358"/>
                  </a:cubicBezTo>
                  <a:cubicBezTo>
                    <a:pt x="1660" y="199"/>
                    <a:pt x="846" y="55"/>
                    <a:pt x="0" y="0"/>
                  </a:cubicBezTo>
                  <a:close/>
                  <a:moveTo>
                    <a:pt x="1006" y="1365"/>
                  </a:moveTo>
                  <a:cubicBezTo>
                    <a:pt x="872" y="1383"/>
                    <a:pt x="706" y="1393"/>
                    <a:pt x="530" y="1393"/>
                  </a:cubicBezTo>
                  <a:cubicBezTo>
                    <a:pt x="436" y="1393"/>
                    <a:pt x="338" y="1390"/>
                    <a:pt x="242" y="1384"/>
                  </a:cubicBezTo>
                  <a:lnTo>
                    <a:pt x="242" y="1384"/>
                  </a:lnTo>
                  <a:cubicBezTo>
                    <a:pt x="340" y="1391"/>
                    <a:pt x="438" y="1394"/>
                    <a:pt x="534" y="1394"/>
                  </a:cubicBezTo>
                  <a:cubicBezTo>
                    <a:pt x="709" y="1394"/>
                    <a:pt x="874" y="1383"/>
                    <a:pt x="1006" y="136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2822363" y="4108860"/>
              <a:ext cx="54125" cy="40155"/>
            </a:xfrm>
            <a:custGeom>
              <a:rect b="b" l="l" r="r" t="t"/>
              <a:pathLst>
                <a:path extrusionOk="0" h="1052" w="1418">
                  <a:moveTo>
                    <a:pt x="1" y="0"/>
                  </a:moveTo>
                  <a:cubicBezTo>
                    <a:pt x="342" y="38"/>
                    <a:pt x="973" y="414"/>
                    <a:pt x="973" y="584"/>
                  </a:cubicBezTo>
                  <a:cubicBezTo>
                    <a:pt x="973" y="764"/>
                    <a:pt x="1045" y="1042"/>
                    <a:pt x="1418" y="1051"/>
                  </a:cubicBezTo>
                  <a:cubicBezTo>
                    <a:pt x="1045" y="1039"/>
                    <a:pt x="976" y="764"/>
                    <a:pt x="976" y="584"/>
                  </a:cubicBezTo>
                  <a:cubicBezTo>
                    <a:pt x="976" y="414"/>
                    <a:pt x="345" y="35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0"/>
            <p:cNvSpPr/>
            <p:nvPr/>
          </p:nvSpPr>
          <p:spPr>
            <a:xfrm>
              <a:off x="2722204" y="4277727"/>
              <a:ext cx="75309" cy="69355"/>
            </a:xfrm>
            <a:custGeom>
              <a:rect b="b" l="l" r="r" t="t"/>
              <a:pathLst>
                <a:path extrusionOk="0" h="1817" w="1973">
                  <a:moveTo>
                    <a:pt x="266" y="0"/>
                  </a:moveTo>
                  <a:cubicBezTo>
                    <a:pt x="284" y="0"/>
                    <a:pt x="303" y="1"/>
                    <a:pt x="323" y="2"/>
                  </a:cubicBezTo>
                  <a:cubicBezTo>
                    <a:pt x="303" y="1"/>
                    <a:pt x="284" y="0"/>
                    <a:pt x="266" y="0"/>
                  </a:cubicBezTo>
                  <a:close/>
                  <a:moveTo>
                    <a:pt x="263" y="0"/>
                  </a:moveTo>
                  <a:cubicBezTo>
                    <a:pt x="93" y="0"/>
                    <a:pt x="1" y="40"/>
                    <a:pt x="80" y="83"/>
                  </a:cubicBezTo>
                  <a:lnTo>
                    <a:pt x="80" y="83"/>
                  </a:lnTo>
                  <a:cubicBezTo>
                    <a:pt x="6" y="39"/>
                    <a:pt x="98" y="0"/>
                    <a:pt x="264" y="0"/>
                  </a:cubicBezTo>
                  <a:cubicBezTo>
                    <a:pt x="265" y="0"/>
                    <a:pt x="265" y="0"/>
                    <a:pt x="266" y="0"/>
                  </a:cubicBezTo>
                  <a:lnTo>
                    <a:pt x="266" y="0"/>
                  </a:lnTo>
                  <a:cubicBezTo>
                    <a:pt x="265" y="0"/>
                    <a:pt x="264" y="0"/>
                    <a:pt x="263" y="0"/>
                  </a:cubicBezTo>
                  <a:close/>
                  <a:moveTo>
                    <a:pt x="80" y="83"/>
                  </a:moveTo>
                  <a:cubicBezTo>
                    <a:pt x="98" y="94"/>
                    <a:pt x="126" y="105"/>
                    <a:pt x="165" y="116"/>
                  </a:cubicBezTo>
                  <a:cubicBezTo>
                    <a:pt x="227" y="132"/>
                    <a:pt x="312" y="173"/>
                    <a:pt x="410" y="234"/>
                  </a:cubicBezTo>
                  <a:lnTo>
                    <a:pt x="410" y="234"/>
                  </a:lnTo>
                  <a:cubicBezTo>
                    <a:pt x="310" y="172"/>
                    <a:pt x="225" y="129"/>
                    <a:pt x="162" y="112"/>
                  </a:cubicBezTo>
                  <a:cubicBezTo>
                    <a:pt x="125" y="103"/>
                    <a:pt x="98" y="93"/>
                    <a:pt x="80" y="83"/>
                  </a:cubicBezTo>
                  <a:close/>
                  <a:moveTo>
                    <a:pt x="410" y="234"/>
                  </a:moveTo>
                  <a:lnTo>
                    <a:pt x="410" y="234"/>
                  </a:lnTo>
                  <a:cubicBezTo>
                    <a:pt x="969" y="582"/>
                    <a:pt x="1970" y="1527"/>
                    <a:pt x="1785" y="1760"/>
                  </a:cubicBezTo>
                  <a:cubicBezTo>
                    <a:pt x="1753" y="1800"/>
                    <a:pt x="1692" y="1815"/>
                    <a:pt x="1611" y="1815"/>
                  </a:cubicBezTo>
                  <a:cubicBezTo>
                    <a:pt x="1596" y="1815"/>
                    <a:pt x="1580" y="1815"/>
                    <a:pt x="1564" y="1814"/>
                  </a:cubicBezTo>
                  <a:lnTo>
                    <a:pt x="1564" y="1814"/>
                  </a:lnTo>
                  <a:cubicBezTo>
                    <a:pt x="1584" y="1816"/>
                    <a:pt x="1603" y="1816"/>
                    <a:pt x="1621" y="1816"/>
                  </a:cubicBezTo>
                  <a:cubicBezTo>
                    <a:pt x="1699" y="1816"/>
                    <a:pt x="1757" y="1799"/>
                    <a:pt x="1785" y="1763"/>
                  </a:cubicBezTo>
                  <a:cubicBezTo>
                    <a:pt x="1973" y="1527"/>
                    <a:pt x="969" y="578"/>
                    <a:pt x="410" y="2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0"/>
            <p:cNvSpPr/>
            <p:nvPr/>
          </p:nvSpPr>
          <p:spPr>
            <a:xfrm>
              <a:off x="2713004" y="3993776"/>
              <a:ext cx="28895" cy="31490"/>
            </a:xfrm>
            <a:custGeom>
              <a:rect b="b" l="l" r="r" t="t"/>
              <a:pathLst>
                <a:path extrusionOk="0" h="825" w="757">
                  <a:moveTo>
                    <a:pt x="0" y="1"/>
                  </a:moveTo>
                  <a:cubicBezTo>
                    <a:pt x="350" y="26"/>
                    <a:pt x="754" y="187"/>
                    <a:pt x="653" y="329"/>
                  </a:cubicBezTo>
                  <a:cubicBezTo>
                    <a:pt x="757" y="187"/>
                    <a:pt x="350" y="26"/>
                    <a:pt x="0" y="1"/>
                  </a:cubicBezTo>
                  <a:close/>
                  <a:moveTo>
                    <a:pt x="653" y="329"/>
                  </a:moveTo>
                  <a:lnTo>
                    <a:pt x="653" y="329"/>
                  </a:lnTo>
                  <a:cubicBezTo>
                    <a:pt x="514" y="521"/>
                    <a:pt x="350" y="824"/>
                    <a:pt x="542" y="824"/>
                  </a:cubicBezTo>
                  <a:cubicBezTo>
                    <a:pt x="353" y="821"/>
                    <a:pt x="517" y="521"/>
                    <a:pt x="653" y="32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0"/>
            <p:cNvSpPr/>
            <p:nvPr/>
          </p:nvSpPr>
          <p:spPr>
            <a:xfrm>
              <a:off x="2223047" y="3804946"/>
              <a:ext cx="29315" cy="14848"/>
            </a:xfrm>
            <a:custGeom>
              <a:rect b="b" l="l" r="r" t="t"/>
              <a:pathLst>
                <a:path extrusionOk="0" h="389" w="768">
                  <a:moveTo>
                    <a:pt x="767" y="1"/>
                  </a:moveTo>
                  <a:cubicBezTo>
                    <a:pt x="691" y="1"/>
                    <a:pt x="587" y="127"/>
                    <a:pt x="417" y="279"/>
                  </a:cubicBezTo>
                  <a:cubicBezTo>
                    <a:pt x="587" y="127"/>
                    <a:pt x="695" y="1"/>
                    <a:pt x="767" y="1"/>
                  </a:cubicBezTo>
                  <a:close/>
                  <a:moveTo>
                    <a:pt x="417" y="279"/>
                  </a:moveTo>
                  <a:lnTo>
                    <a:pt x="417" y="279"/>
                  </a:lnTo>
                  <a:cubicBezTo>
                    <a:pt x="328" y="355"/>
                    <a:pt x="214" y="388"/>
                    <a:pt x="90" y="388"/>
                  </a:cubicBezTo>
                  <a:lnTo>
                    <a:pt x="90" y="388"/>
                  </a:lnTo>
                  <a:cubicBezTo>
                    <a:pt x="61" y="388"/>
                    <a:pt x="31" y="387"/>
                    <a:pt x="0" y="383"/>
                  </a:cubicBezTo>
                  <a:lnTo>
                    <a:pt x="0" y="383"/>
                  </a:lnTo>
                  <a:cubicBezTo>
                    <a:pt x="31" y="387"/>
                    <a:pt x="61" y="388"/>
                    <a:pt x="90" y="388"/>
                  </a:cubicBezTo>
                  <a:cubicBezTo>
                    <a:pt x="90" y="388"/>
                    <a:pt x="90" y="388"/>
                    <a:pt x="90" y="388"/>
                  </a:cubicBezTo>
                  <a:lnTo>
                    <a:pt x="90" y="388"/>
                  </a:lnTo>
                  <a:cubicBezTo>
                    <a:pt x="90" y="388"/>
                    <a:pt x="90" y="388"/>
                    <a:pt x="90" y="388"/>
                  </a:cubicBezTo>
                  <a:cubicBezTo>
                    <a:pt x="215" y="388"/>
                    <a:pt x="330" y="355"/>
                    <a:pt x="417" y="27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0"/>
            <p:cNvSpPr/>
            <p:nvPr/>
          </p:nvSpPr>
          <p:spPr>
            <a:xfrm>
              <a:off x="2295304" y="3808420"/>
              <a:ext cx="86570" cy="14581"/>
            </a:xfrm>
            <a:custGeom>
              <a:rect b="b" l="l" r="r" t="t"/>
              <a:pathLst>
                <a:path extrusionOk="0" h="382" w="2268">
                  <a:moveTo>
                    <a:pt x="0" y="340"/>
                  </a:moveTo>
                  <a:cubicBezTo>
                    <a:pt x="279" y="362"/>
                    <a:pt x="616" y="371"/>
                    <a:pt x="1021" y="380"/>
                  </a:cubicBezTo>
                  <a:cubicBezTo>
                    <a:pt x="1046" y="381"/>
                    <a:pt x="1071" y="381"/>
                    <a:pt x="1095" y="381"/>
                  </a:cubicBezTo>
                  <a:lnTo>
                    <a:pt x="1095" y="381"/>
                  </a:lnTo>
                  <a:cubicBezTo>
                    <a:pt x="1072" y="381"/>
                    <a:pt x="1048" y="381"/>
                    <a:pt x="1024" y="380"/>
                  </a:cubicBezTo>
                  <a:cubicBezTo>
                    <a:pt x="616" y="371"/>
                    <a:pt x="279" y="362"/>
                    <a:pt x="0" y="340"/>
                  </a:cubicBezTo>
                  <a:close/>
                  <a:moveTo>
                    <a:pt x="2253" y="1"/>
                  </a:moveTo>
                  <a:cubicBezTo>
                    <a:pt x="2077" y="1"/>
                    <a:pt x="2122" y="381"/>
                    <a:pt x="1105" y="381"/>
                  </a:cubicBezTo>
                  <a:cubicBezTo>
                    <a:pt x="1102" y="381"/>
                    <a:pt x="1098" y="381"/>
                    <a:pt x="1095" y="381"/>
                  </a:cubicBezTo>
                  <a:lnTo>
                    <a:pt x="1095" y="381"/>
                  </a:lnTo>
                  <a:cubicBezTo>
                    <a:pt x="1099" y="381"/>
                    <a:pt x="1104" y="381"/>
                    <a:pt x="1109" y="381"/>
                  </a:cubicBezTo>
                  <a:cubicBezTo>
                    <a:pt x="2130" y="381"/>
                    <a:pt x="2079" y="1"/>
                    <a:pt x="2257" y="1"/>
                  </a:cubicBezTo>
                  <a:cubicBezTo>
                    <a:pt x="2260" y="1"/>
                    <a:pt x="2264" y="1"/>
                    <a:pt x="2268" y="1"/>
                  </a:cubicBezTo>
                  <a:cubicBezTo>
                    <a:pt x="2263" y="1"/>
                    <a:pt x="2258" y="1"/>
                    <a:pt x="225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0"/>
            <p:cNvSpPr/>
            <p:nvPr/>
          </p:nvSpPr>
          <p:spPr>
            <a:xfrm>
              <a:off x="2286754" y="3769295"/>
              <a:ext cx="24887" cy="3054"/>
            </a:xfrm>
            <a:custGeom>
              <a:rect b="b" l="l" r="r" t="t"/>
              <a:pathLst>
                <a:path extrusionOk="0" h="80" w="652">
                  <a:moveTo>
                    <a:pt x="1" y="1"/>
                  </a:moveTo>
                  <a:cubicBezTo>
                    <a:pt x="203" y="13"/>
                    <a:pt x="430" y="57"/>
                    <a:pt x="651" y="79"/>
                  </a:cubicBezTo>
                  <a:cubicBezTo>
                    <a:pt x="430" y="57"/>
                    <a:pt x="203" y="1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0"/>
            <p:cNvSpPr/>
            <p:nvPr/>
          </p:nvSpPr>
          <p:spPr>
            <a:xfrm>
              <a:off x="2113154" y="3772654"/>
              <a:ext cx="41949" cy="44086"/>
            </a:xfrm>
            <a:custGeom>
              <a:rect b="b" l="l" r="r" t="t"/>
              <a:pathLst>
                <a:path extrusionOk="0" h="1155" w="1099">
                  <a:moveTo>
                    <a:pt x="0" y="1"/>
                  </a:moveTo>
                  <a:lnTo>
                    <a:pt x="0" y="1"/>
                  </a:lnTo>
                  <a:cubicBezTo>
                    <a:pt x="111" y="7"/>
                    <a:pt x="212" y="45"/>
                    <a:pt x="300" y="108"/>
                  </a:cubicBezTo>
                  <a:cubicBezTo>
                    <a:pt x="849" y="522"/>
                    <a:pt x="1095" y="1125"/>
                    <a:pt x="603" y="1153"/>
                  </a:cubicBezTo>
                  <a:cubicBezTo>
                    <a:pt x="581" y="1154"/>
                    <a:pt x="558" y="1154"/>
                    <a:pt x="536" y="1154"/>
                  </a:cubicBezTo>
                  <a:lnTo>
                    <a:pt x="536" y="1154"/>
                  </a:lnTo>
                  <a:cubicBezTo>
                    <a:pt x="468" y="1154"/>
                    <a:pt x="400" y="1151"/>
                    <a:pt x="332" y="1144"/>
                  </a:cubicBezTo>
                  <a:lnTo>
                    <a:pt x="332" y="1144"/>
                  </a:lnTo>
                  <a:cubicBezTo>
                    <a:pt x="400" y="1151"/>
                    <a:pt x="467" y="1154"/>
                    <a:pt x="535" y="1154"/>
                  </a:cubicBezTo>
                  <a:cubicBezTo>
                    <a:pt x="535" y="1154"/>
                    <a:pt x="536" y="1154"/>
                    <a:pt x="536" y="1154"/>
                  </a:cubicBezTo>
                  <a:lnTo>
                    <a:pt x="536" y="1154"/>
                  </a:lnTo>
                  <a:cubicBezTo>
                    <a:pt x="537" y="1154"/>
                    <a:pt x="537" y="1154"/>
                    <a:pt x="538" y="1154"/>
                  </a:cubicBezTo>
                  <a:cubicBezTo>
                    <a:pt x="560" y="1154"/>
                    <a:pt x="583" y="1154"/>
                    <a:pt x="606" y="1153"/>
                  </a:cubicBezTo>
                  <a:cubicBezTo>
                    <a:pt x="1099" y="1125"/>
                    <a:pt x="852" y="522"/>
                    <a:pt x="303" y="108"/>
                  </a:cubicBezTo>
                  <a:cubicBezTo>
                    <a:pt x="215" y="45"/>
                    <a:pt x="111" y="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0"/>
            <p:cNvSpPr/>
            <p:nvPr/>
          </p:nvSpPr>
          <p:spPr>
            <a:xfrm>
              <a:off x="2012269" y="3882433"/>
              <a:ext cx="64355" cy="85806"/>
            </a:xfrm>
            <a:custGeom>
              <a:rect b="b" l="l" r="r" t="t"/>
              <a:pathLst>
                <a:path extrusionOk="0" h="2248" w="1686">
                  <a:moveTo>
                    <a:pt x="1446" y="1"/>
                  </a:moveTo>
                  <a:cubicBezTo>
                    <a:pt x="1505" y="4"/>
                    <a:pt x="1565" y="26"/>
                    <a:pt x="1608" y="69"/>
                  </a:cubicBezTo>
                  <a:lnTo>
                    <a:pt x="1608" y="69"/>
                  </a:lnTo>
                  <a:cubicBezTo>
                    <a:pt x="1566" y="26"/>
                    <a:pt x="1505" y="4"/>
                    <a:pt x="1446" y="1"/>
                  </a:cubicBezTo>
                  <a:close/>
                  <a:moveTo>
                    <a:pt x="1608" y="69"/>
                  </a:moveTo>
                  <a:lnTo>
                    <a:pt x="1608" y="69"/>
                  </a:lnTo>
                  <a:cubicBezTo>
                    <a:pt x="1658" y="119"/>
                    <a:pt x="1684" y="197"/>
                    <a:pt x="1655" y="307"/>
                  </a:cubicBezTo>
                  <a:cubicBezTo>
                    <a:pt x="1546" y="715"/>
                    <a:pt x="1517" y="1818"/>
                    <a:pt x="858" y="1819"/>
                  </a:cubicBezTo>
                  <a:lnTo>
                    <a:pt x="858" y="1819"/>
                  </a:lnTo>
                  <a:cubicBezTo>
                    <a:pt x="850" y="1819"/>
                    <a:pt x="842" y="1819"/>
                    <a:pt x="834" y="1819"/>
                  </a:cubicBezTo>
                  <a:cubicBezTo>
                    <a:pt x="822" y="1818"/>
                    <a:pt x="810" y="1818"/>
                    <a:pt x="798" y="1818"/>
                  </a:cubicBezTo>
                  <a:cubicBezTo>
                    <a:pt x="798" y="1818"/>
                    <a:pt x="798" y="1818"/>
                    <a:pt x="797" y="1818"/>
                  </a:cubicBezTo>
                  <a:lnTo>
                    <a:pt x="798" y="1818"/>
                  </a:lnTo>
                  <a:cubicBezTo>
                    <a:pt x="809" y="1818"/>
                    <a:pt x="820" y="1818"/>
                    <a:pt x="831" y="1819"/>
                  </a:cubicBezTo>
                  <a:cubicBezTo>
                    <a:pt x="840" y="1819"/>
                    <a:pt x="848" y="1819"/>
                    <a:pt x="856" y="1819"/>
                  </a:cubicBezTo>
                  <a:cubicBezTo>
                    <a:pt x="857" y="1819"/>
                    <a:pt x="857" y="1819"/>
                    <a:pt x="858" y="1819"/>
                  </a:cubicBezTo>
                  <a:lnTo>
                    <a:pt x="858" y="1819"/>
                  </a:lnTo>
                  <a:cubicBezTo>
                    <a:pt x="858" y="1819"/>
                    <a:pt x="859" y="1819"/>
                    <a:pt x="860" y="1819"/>
                  </a:cubicBezTo>
                  <a:cubicBezTo>
                    <a:pt x="1520" y="1819"/>
                    <a:pt x="1549" y="715"/>
                    <a:pt x="1658" y="310"/>
                  </a:cubicBezTo>
                  <a:cubicBezTo>
                    <a:pt x="1685" y="198"/>
                    <a:pt x="1659" y="119"/>
                    <a:pt x="1608" y="69"/>
                  </a:cubicBezTo>
                  <a:close/>
                  <a:moveTo>
                    <a:pt x="795" y="1818"/>
                  </a:moveTo>
                  <a:cubicBezTo>
                    <a:pt x="295" y="1818"/>
                    <a:pt x="288" y="2247"/>
                    <a:pt x="30" y="2247"/>
                  </a:cubicBezTo>
                  <a:cubicBezTo>
                    <a:pt x="21" y="2247"/>
                    <a:pt x="11" y="2246"/>
                    <a:pt x="1" y="2245"/>
                  </a:cubicBezTo>
                  <a:lnTo>
                    <a:pt x="1" y="2245"/>
                  </a:lnTo>
                  <a:cubicBezTo>
                    <a:pt x="12" y="2247"/>
                    <a:pt x="23" y="2247"/>
                    <a:pt x="33" y="2247"/>
                  </a:cubicBezTo>
                  <a:cubicBezTo>
                    <a:pt x="291" y="2247"/>
                    <a:pt x="296" y="1818"/>
                    <a:pt x="797" y="1818"/>
                  </a:cubicBezTo>
                  <a:lnTo>
                    <a:pt x="798" y="1818"/>
                  </a:lnTo>
                  <a:cubicBezTo>
                    <a:pt x="797" y="1818"/>
                    <a:pt x="796" y="1818"/>
                    <a:pt x="795" y="181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0"/>
            <p:cNvSpPr/>
            <p:nvPr/>
          </p:nvSpPr>
          <p:spPr>
            <a:xfrm>
              <a:off x="2209878" y="3669517"/>
              <a:ext cx="32254" cy="21833"/>
            </a:xfrm>
            <a:custGeom>
              <a:rect b="b" l="l" r="r" t="t"/>
              <a:pathLst>
                <a:path extrusionOk="0" h="572" w="845">
                  <a:moveTo>
                    <a:pt x="197" y="1"/>
                  </a:moveTo>
                  <a:lnTo>
                    <a:pt x="197" y="1"/>
                  </a:lnTo>
                  <a:cubicBezTo>
                    <a:pt x="279" y="7"/>
                    <a:pt x="358" y="26"/>
                    <a:pt x="430" y="64"/>
                  </a:cubicBezTo>
                  <a:cubicBezTo>
                    <a:pt x="843" y="272"/>
                    <a:pt x="454" y="571"/>
                    <a:pt x="59" y="571"/>
                  </a:cubicBezTo>
                  <a:cubicBezTo>
                    <a:pt x="39" y="571"/>
                    <a:pt x="20" y="570"/>
                    <a:pt x="1" y="569"/>
                  </a:cubicBezTo>
                  <a:lnTo>
                    <a:pt x="1" y="569"/>
                  </a:lnTo>
                  <a:cubicBezTo>
                    <a:pt x="22" y="571"/>
                    <a:pt x="43" y="572"/>
                    <a:pt x="64" y="572"/>
                  </a:cubicBezTo>
                  <a:cubicBezTo>
                    <a:pt x="458" y="572"/>
                    <a:pt x="844" y="271"/>
                    <a:pt x="433" y="64"/>
                  </a:cubicBezTo>
                  <a:cubicBezTo>
                    <a:pt x="361" y="26"/>
                    <a:pt x="279" y="4"/>
                    <a:pt x="19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0"/>
            <p:cNvSpPr/>
            <p:nvPr/>
          </p:nvSpPr>
          <p:spPr>
            <a:xfrm>
              <a:off x="2095748" y="3661692"/>
              <a:ext cx="53629" cy="20039"/>
            </a:xfrm>
            <a:custGeom>
              <a:rect b="b" l="l" r="r" t="t"/>
              <a:pathLst>
                <a:path extrusionOk="0" h="525" w="1405">
                  <a:moveTo>
                    <a:pt x="1204" y="1"/>
                  </a:moveTo>
                  <a:lnTo>
                    <a:pt x="1204" y="1"/>
                  </a:lnTo>
                  <a:cubicBezTo>
                    <a:pt x="1266" y="7"/>
                    <a:pt x="1313" y="15"/>
                    <a:pt x="1339" y="27"/>
                  </a:cubicBezTo>
                  <a:lnTo>
                    <a:pt x="1339" y="27"/>
                  </a:lnTo>
                  <a:cubicBezTo>
                    <a:pt x="1313" y="14"/>
                    <a:pt x="1267" y="5"/>
                    <a:pt x="1204" y="1"/>
                  </a:cubicBezTo>
                  <a:close/>
                  <a:moveTo>
                    <a:pt x="1339" y="27"/>
                  </a:moveTo>
                  <a:cubicBezTo>
                    <a:pt x="1351" y="33"/>
                    <a:pt x="1359" y="40"/>
                    <a:pt x="1362" y="48"/>
                  </a:cubicBezTo>
                  <a:cubicBezTo>
                    <a:pt x="1360" y="40"/>
                    <a:pt x="1352" y="33"/>
                    <a:pt x="1339" y="27"/>
                  </a:cubicBezTo>
                  <a:close/>
                  <a:moveTo>
                    <a:pt x="1362" y="48"/>
                  </a:moveTo>
                  <a:cubicBezTo>
                    <a:pt x="1401" y="171"/>
                    <a:pt x="683" y="524"/>
                    <a:pt x="86" y="524"/>
                  </a:cubicBezTo>
                  <a:lnTo>
                    <a:pt x="86" y="524"/>
                  </a:lnTo>
                  <a:cubicBezTo>
                    <a:pt x="57" y="524"/>
                    <a:pt x="28" y="523"/>
                    <a:pt x="0" y="522"/>
                  </a:cubicBezTo>
                  <a:lnTo>
                    <a:pt x="0" y="522"/>
                  </a:lnTo>
                  <a:cubicBezTo>
                    <a:pt x="28" y="523"/>
                    <a:pt x="57" y="524"/>
                    <a:pt x="86" y="524"/>
                  </a:cubicBezTo>
                  <a:cubicBezTo>
                    <a:pt x="86" y="524"/>
                    <a:pt x="86" y="524"/>
                    <a:pt x="86" y="524"/>
                  </a:cubicBezTo>
                  <a:lnTo>
                    <a:pt x="86" y="524"/>
                  </a:lnTo>
                  <a:cubicBezTo>
                    <a:pt x="86" y="524"/>
                    <a:pt x="86" y="524"/>
                    <a:pt x="86" y="524"/>
                  </a:cubicBezTo>
                  <a:cubicBezTo>
                    <a:pt x="683" y="524"/>
                    <a:pt x="1404" y="171"/>
                    <a:pt x="1362" y="4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0"/>
            <p:cNvSpPr/>
            <p:nvPr/>
          </p:nvSpPr>
          <p:spPr>
            <a:xfrm>
              <a:off x="2449437" y="3854721"/>
              <a:ext cx="31719" cy="7405"/>
            </a:xfrm>
            <a:custGeom>
              <a:rect b="b" l="l" r="r" t="t"/>
              <a:pathLst>
                <a:path extrusionOk="0" h="194" w="831">
                  <a:moveTo>
                    <a:pt x="1" y="1"/>
                  </a:moveTo>
                  <a:cubicBezTo>
                    <a:pt x="228" y="7"/>
                    <a:pt x="556" y="168"/>
                    <a:pt x="831" y="193"/>
                  </a:cubicBezTo>
                  <a:cubicBezTo>
                    <a:pt x="556" y="165"/>
                    <a:pt x="228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0"/>
            <p:cNvSpPr/>
            <p:nvPr/>
          </p:nvSpPr>
          <p:spPr>
            <a:xfrm>
              <a:off x="2839731" y="4750126"/>
              <a:ext cx="59278" cy="26604"/>
            </a:xfrm>
            <a:custGeom>
              <a:rect b="b" l="l" r="r" t="t"/>
              <a:pathLst>
                <a:path extrusionOk="0" h="697" w="1553">
                  <a:moveTo>
                    <a:pt x="0" y="0"/>
                  </a:moveTo>
                  <a:lnTo>
                    <a:pt x="0" y="0"/>
                  </a:lnTo>
                  <a:cubicBezTo>
                    <a:pt x="278" y="22"/>
                    <a:pt x="838" y="169"/>
                    <a:pt x="1200" y="334"/>
                  </a:cubicBezTo>
                  <a:lnTo>
                    <a:pt x="1200" y="334"/>
                  </a:lnTo>
                  <a:cubicBezTo>
                    <a:pt x="840" y="169"/>
                    <a:pt x="280" y="22"/>
                    <a:pt x="0" y="0"/>
                  </a:cubicBezTo>
                  <a:close/>
                  <a:moveTo>
                    <a:pt x="1310" y="695"/>
                  </a:moveTo>
                  <a:lnTo>
                    <a:pt x="1310" y="695"/>
                  </a:lnTo>
                  <a:cubicBezTo>
                    <a:pt x="1330" y="696"/>
                    <a:pt x="1349" y="697"/>
                    <a:pt x="1367" y="697"/>
                  </a:cubicBezTo>
                  <a:cubicBezTo>
                    <a:pt x="1367" y="697"/>
                    <a:pt x="1367" y="697"/>
                    <a:pt x="1368" y="697"/>
                  </a:cubicBezTo>
                  <a:lnTo>
                    <a:pt x="1368" y="697"/>
                  </a:lnTo>
                  <a:cubicBezTo>
                    <a:pt x="1350" y="697"/>
                    <a:pt x="1330" y="696"/>
                    <a:pt x="1310" y="695"/>
                  </a:cubicBezTo>
                  <a:close/>
                  <a:moveTo>
                    <a:pt x="1200" y="334"/>
                  </a:moveTo>
                  <a:cubicBezTo>
                    <a:pt x="1408" y="429"/>
                    <a:pt x="1550" y="531"/>
                    <a:pt x="1534" y="619"/>
                  </a:cubicBezTo>
                  <a:cubicBezTo>
                    <a:pt x="1524" y="675"/>
                    <a:pt x="1462" y="697"/>
                    <a:pt x="1368" y="697"/>
                  </a:cubicBezTo>
                  <a:lnTo>
                    <a:pt x="1368" y="697"/>
                  </a:lnTo>
                  <a:cubicBezTo>
                    <a:pt x="1368" y="697"/>
                    <a:pt x="1368" y="697"/>
                    <a:pt x="1368" y="697"/>
                  </a:cubicBezTo>
                  <a:cubicBezTo>
                    <a:pt x="1465" y="697"/>
                    <a:pt x="1527" y="675"/>
                    <a:pt x="1537" y="619"/>
                  </a:cubicBezTo>
                  <a:cubicBezTo>
                    <a:pt x="1552" y="531"/>
                    <a:pt x="1409" y="429"/>
                    <a:pt x="1200" y="3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0"/>
            <p:cNvSpPr/>
            <p:nvPr/>
          </p:nvSpPr>
          <p:spPr>
            <a:xfrm>
              <a:off x="2276181" y="4006792"/>
              <a:ext cx="21223" cy="3397"/>
            </a:xfrm>
            <a:custGeom>
              <a:rect b="b" l="l" r="r" t="t"/>
              <a:pathLst>
                <a:path extrusionOk="0" h="89" w="556">
                  <a:moveTo>
                    <a:pt x="542" y="0"/>
                  </a:moveTo>
                  <a:cubicBezTo>
                    <a:pt x="465" y="0"/>
                    <a:pt x="359" y="25"/>
                    <a:pt x="177" y="70"/>
                  </a:cubicBezTo>
                  <a:cubicBezTo>
                    <a:pt x="133" y="82"/>
                    <a:pt x="87" y="87"/>
                    <a:pt x="41" y="87"/>
                  </a:cubicBezTo>
                  <a:cubicBezTo>
                    <a:pt x="27" y="87"/>
                    <a:pt x="14" y="86"/>
                    <a:pt x="0" y="86"/>
                  </a:cubicBezTo>
                  <a:lnTo>
                    <a:pt x="0" y="86"/>
                  </a:lnTo>
                  <a:cubicBezTo>
                    <a:pt x="16" y="87"/>
                    <a:pt x="32" y="88"/>
                    <a:pt x="48" y="88"/>
                  </a:cubicBezTo>
                  <a:cubicBezTo>
                    <a:pt x="92" y="88"/>
                    <a:pt x="136" y="82"/>
                    <a:pt x="180" y="73"/>
                  </a:cubicBezTo>
                  <a:cubicBezTo>
                    <a:pt x="359" y="25"/>
                    <a:pt x="465" y="0"/>
                    <a:pt x="542" y="0"/>
                  </a:cubicBezTo>
                  <a:cubicBezTo>
                    <a:pt x="547" y="0"/>
                    <a:pt x="551" y="0"/>
                    <a:pt x="555" y="0"/>
                  </a:cubicBezTo>
                  <a:lnTo>
                    <a:pt x="555" y="0"/>
                  </a:lnTo>
                  <a:cubicBezTo>
                    <a:pt x="551" y="0"/>
                    <a:pt x="547" y="0"/>
                    <a:pt x="54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0"/>
            <p:cNvSpPr/>
            <p:nvPr/>
          </p:nvSpPr>
          <p:spPr>
            <a:xfrm>
              <a:off x="2473064" y="3861362"/>
              <a:ext cx="74126" cy="43819"/>
            </a:xfrm>
            <a:custGeom>
              <a:rect b="b" l="l" r="r" t="t"/>
              <a:pathLst>
                <a:path extrusionOk="0" h="1148" w="1942">
                  <a:moveTo>
                    <a:pt x="510" y="0"/>
                  </a:moveTo>
                  <a:cubicBezTo>
                    <a:pt x="996" y="30"/>
                    <a:pt x="1938" y="506"/>
                    <a:pt x="1938" y="777"/>
                  </a:cubicBezTo>
                  <a:cubicBezTo>
                    <a:pt x="1938" y="907"/>
                    <a:pt x="1760" y="932"/>
                    <a:pt x="1522" y="932"/>
                  </a:cubicBezTo>
                  <a:lnTo>
                    <a:pt x="1522" y="932"/>
                  </a:lnTo>
                  <a:cubicBezTo>
                    <a:pt x="1373" y="932"/>
                    <a:pt x="1201" y="922"/>
                    <a:pt x="1036" y="922"/>
                  </a:cubicBezTo>
                  <a:cubicBezTo>
                    <a:pt x="1035" y="922"/>
                    <a:pt x="1035" y="922"/>
                    <a:pt x="1034" y="922"/>
                  </a:cubicBezTo>
                  <a:lnTo>
                    <a:pt x="1034" y="922"/>
                  </a:lnTo>
                  <a:cubicBezTo>
                    <a:pt x="1034" y="922"/>
                    <a:pt x="1034" y="922"/>
                    <a:pt x="1033" y="922"/>
                  </a:cubicBezTo>
                  <a:cubicBezTo>
                    <a:pt x="806" y="922"/>
                    <a:pt x="589" y="940"/>
                    <a:pt x="458" y="1026"/>
                  </a:cubicBezTo>
                  <a:cubicBezTo>
                    <a:pt x="590" y="940"/>
                    <a:pt x="807" y="922"/>
                    <a:pt x="1034" y="922"/>
                  </a:cubicBezTo>
                  <a:lnTo>
                    <a:pt x="1034" y="922"/>
                  </a:lnTo>
                  <a:cubicBezTo>
                    <a:pt x="1200" y="922"/>
                    <a:pt x="1372" y="932"/>
                    <a:pt x="1520" y="932"/>
                  </a:cubicBezTo>
                  <a:cubicBezTo>
                    <a:pt x="1521" y="932"/>
                    <a:pt x="1521" y="932"/>
                    <a:pt x="1522" y="932"/>
                  </a:cubicBezTo>
                  <a:lnTo>
                    <a:pt x="1522" y="932"/>
                  </a:lnTo>
                  <a:cubicBezTo>
                    <a:pt x="1522" y="932"/>
                    <a:pt x="1523" y="932"/>
                    <a:pt x="1523" y="932"/>
                  </a:cubicBezTo>
                  <a:cubicBezTo>
                    <a:pt x="1762" y="932"/>
                    <a:pt x="1942" y="907"/>
                    <a:pt x="1942" y="777"/>
                  </a:cubicBezTo>
                  <a:cubicBezTo>
                    <a:pt x="1942" y="506"/>
                    <a:pt x="996" y="30"/>
                    <a:pt x="510" y="0"/>
                  </a:cubicBezTo>
                  <a:close/>
                  <a:moveTo>
                    <a:pt x="458" y="1026"/>
                  </a:moveTo>
                  <a:cubicBezTo>
                    <a:pt x="334" y="1104"/>
                    <a:pt x="190" y="1147"/>
                    <a:pt x="43" y="1147"/>
                  </a:cubicBezTo>
                  <a:cubicBezTo>
                    <a:pt x="29" y="1147"/>
                    <a:pt x="15" y="1147"/>
                    <a:pt x="0" y="1146"/>
                  </a:cubicBezTo>
                  <a:lnTo>
                    <a:pt x="0" y="1146"/>
                  </a:lnTo>
                  <a:cubicBezTo>
                    <a:pt x="15" y="1147"/>
                    <a:pt x="31" y="1147"/>
                    <a:pt x="46" y="1147"/>
                  </a:cubicBezTo>
                  <a:cubicBezTo>
                    <a:pt x="191" y="1147"/>
                    <a:pt x="335" y="1106"/>
                    <a:pt x="458" y="102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0"/>
            <p:cNvSpPr/>
            <p:nvPr/>
          </p:nvSpPr>
          <p:spPr>
            <a:xfrm>
              <a:off x="1992039" y="3717841"/>
              <a:ext cx="66683" cy="84470"/>
            </a:xfrm>
            <a:custGeom>
              <a:rect b="b" l="l" r="r" t="t"/>
              <a:pathLst>
                <a:path extrusionOk="0" h="2213" w="1747">
                  <a:moveTo>
                    <a:pt x="771" y="1"/>
                  </a:moveTo>
                  <a:lnTo>
                    <a:pt x="771" y="1"/>
                  </a:lnTo>
                  <a:cubicBezTo>
                    <a:pt x="989" y="13"/>
                    <a:pt x="1598" y="604"/>
                    <a:pt x="1415" y="995"/>
                  </a:cubicBezTo>
                  <a:cubicBezTo>
                    <a:pt x="1194" y="1462"/>
                    <a:pt x="1743" y="1434"/>
                    <a:pt x="1468" y="1626"/>
                  </a:cubicBezTo>
                  <a:cubicBezTo>
                    <a:pt x="1194" y="1819"/>
                    <a:pt x="1415" y="2093"/>
                    <a:pt x="948" y="2122"/>
                  </a:cubicBezTo>
                  <a:cubicBezTo>
                    <a:pt x="666" y="2136"/>
                    <a:pt x="334" y="2212"/>
                    <a:pt x="69" y="2212"/>
                  </a:cubicBezTo>
                  <a:cubicBezTo>
                    <a:pt x="46" y="2212"/>
                    <a:pt x="23" y="2212"/>
                    <a:pt x="1" y="2210"/>
                  </a:cubicBezTo>
                  <a:lnTo>
                    <a:pt x="1" y="2210"/>
                  </a:lnTo>
                  <a:cubicBezTo>
                    <a:pt x="26" y="2212"/>
                    <a:pt x="52" y="2213"/>
                    <a:pt x="80" y="2213"/>
                  </a:cubicBezTo>
                  <a:cubicBezTo>
                    <a:pt x="343" y="2213"/>
                    <a:pt x="673" y="2136"/>
                    <a:pt x="951" y="2122"/>
                  </a:cubicBezTo>
                  <a:cubicBezTo>
                    <a:pt x="1418" y="2093"/>
                    <a:pt x="1197" y="1819"/>
                    <a:pt x="1472" y="1626"/>
                  </a:cubicBezTo>
                  <a:cubicBezTo>
                    <a:pt x="1746" y="1434"/>
                    <a:pt x="1197" y="1462"/>
                    <a:pt x="1418" y="995"/>
                  </a:cubicBezTo>
                  <a:cubicBezTo>
                    <a:pt x="1601" y="600"/>
                    <a:pt x="985" y="10"/>
                    <a:pt x="77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0"/>
            <p:cNvSpPr/>
            <p:nvPr/>
          </p:nvSpPr>
          <p:spPr>
            <a:xfrm>
              <a:off x="1939745" y="3766814"/>
              <a:ext cx="41949" cy="5038"/>
            </a:xfrm>
            <a:custGeom>
              <a:rect b="b" l="l" r="r" t="t"/>
              <a:pathLst>
                <a:path extrusionOk="0" h="132" w="1099">
                  <a:moveTo>
                    <a:pt x="1047" y="0"/>
                  </a:moveTo>
                  <a:cubicBezTo>
                    <a:pt x="791" y="0"/>
                    <a:pt x="413" y="131"/>
                    <a:pt x="71" y="131"/>
                  </a:cubicBezTo>
                  <a:cubicBezTo>
                    <a:pt x="47" y="131"/>
                    <a:pt x="24" y="130"/>
                    <a:pt x="1" y="129"/>
                  </a:cubicBezTo>
                  <a:lnTo>
                    <a:pt x="1" y="129"/>
                  </a:lnTo>
                  <a:cubicBezTo>
                    <a:pt x="26" y="130"/>
                    <a:pt x="52" y="131"/>
                    <a:pt x="79" y="131"/>
                  </a:cubicBezTo>
                  <a:cubicBezTo>
                    <a:pt x="416" y="131"/>
                    <a:pt x="794" y="0"/>
                    <a:pt x="1048" y="0"/>
                  </a:cubicBezTo>
                  <a:cubicBezTo>
                    <a:pt x="1066" y="0"/>
                    <a:pt x="1083" y="1"/>
                    <a:pt x="1099" y="2"/>
                  </a:cubicBezTo>
                  <a:lnTo>
                    <a:pt x="1099" y="2"/>
                  </a:lnTo>
                  <a:cubicBezTo>
                    <a:pt x="1082" y="1"/>
                    <a:pt x="1065" y="0"/>
                    <a:pt x="104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2062769" y="3621575"/>
              <a:ext cx="55690" cy="36796"/>
            </a:xfrm>
            <a:custGeom>
              <a:rect b="b" l="l" r="r" t="t"/>
              <a:pathLst>
                <a:path extrusionOk="0" h="964" w="1459">
                  <a:moveTo>
                    <a:pt x="831" y="0"/>
                  </a:moveTo>
                  <a:cubicBezTo>
                    <a:pt x="1061" y="19"/>
                    <a:pt x="1301" y="111"/>
                    <a:pt x="1153" y="303"/>
                  </a:cubicBezTo>
                  <a:cubicBezTo>
                    <a:pt x="907" y="635"/>
                    <a:pt x="1456" y="635"/>
                    <a:pt x="1099" y="771"/>
                  </a:cubicBezTo>
                  <a:cubicBezTo>
                    <a:pt x="765" y="900"/>
                    <a:pt x="411" y="963"/>
                    <a:pt x="53" y="964"/>
                  </a:cubicBezTo>
                  <a:lnTo>
                    <a:pt x="53" y="964"/>
                  </a:lnTo>
                  <a:cubicBezTo>
                    <a:pt x="37" y="964"/>
                    <a:pt x="20" y="963"/>
                    <a:pt x="4" y="963"/>
                  </a:cubicBezTo>
                  <a:lnTo>
                    <a:pt x="1" y="963"/>
                  </a:lnTo>
                  <a:cubicBezTo>
                    <a:pt x="18" y="963"/>
                    <a:pt x="35" y="964"/>
                    <a:pt x="52" y="964"/>
                  </a:cubicBezTo>
                  <a:cubicBezTo>
                    <a:pt x="52" y="964"/>
                    <a:pt x="53" y="964"/>
                    <a:pt x="53" y="964"/>
                  </a:cubicBezTo>
                  <a:lnTo>
                    <a:pt x="53" y="964"/>
                  </a:lnTo>
                  <a:cubicBezTo>
                    <a:pt x="54" y="964"/>
                    <a:pt x="54" y="964"/>
                    <a:pt x="54" y="964"/>
                  </a:cubicBezTo>
                  <a:cubicBezTo>
                    <a:pt x="410" y="964"/>
                    <a:pt x="768" y="900"/>
                    <a:pt x="1102" y="771"/>
                  </a:cubicBezTo>
                  <a:cubicBezTo>
                    <a:pt x="1459" y="632"/>
                    <a:pt x="910" y="632"/>
                    <a:pt x="1156" y="303"/>
                  </a:cubicBezTo>
                  <a:cubicBezTo>
                    <a:pt x="1304" y="105"/>
                    <a:pt x="1061" y="19"/>
                    <a:pt x="83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2037577" y="3606040"/>
              <a:ext cx="43323" cy="18093"/>
            </a:xfrm>
            <a:custGeom>
              <a:rect b="b" l="l" r="r" t="t"/>
              <a:pathLst>
                <a:path extrusionOk="0" h="474" w="1135">
                  <a:moveTo>
                    <a:pt x="1" y="0"/>
                  </a:moveTo>
                  <a:cubicBezTo>
                    <a:pt x="87" y="6"/>
                    <a:pt x="201" y="45"/>
                    <a:pt x="324" y="98"/>
                  </a:cubicBezTo>
                  <a:lnTo>
                    <a:pt x="324" y="98"/>
                  </a:lnTo>
                  <a:cubicBezTo>
                    <a:pt x="201" y="45"/>
                    <a:pt x="87" y="6"/>
                    <a:pt x="1" y="0"/>
                  </a:cubicBezTo>
                  <a:close/>
                  <a:moveTo>
                    <a:pt x="324" y="98"/>
                  </a:moveTo>
                  <a:cubicBezTo>
                    <a:pt x="646" y="237"/>
                    <a:pt x="1028" y="474"/>
                    <a:pt x="1131" y="474"/>
                  </a:cubicBezTo>
                  <a:cubicBezTo>
                    <a:pt x="1132" y="474"/>
                    <a:pt x="1133" y="474"/>
                    <a:pt x="1134" y="474"/>
                  </a:cubicBezTo>
                  <a:cubicBezTo>
                    <a:pt x="1031" y="474"/>
                    <a:pt x="646" y="237"/>
                    <a:pt x="324" y="9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0"/>
            <p:cNvSpPr/>
            <p:nvPr/>
          </p:nvSpPr>
          <p:spPr>
            <a:xfrm>
              <a:off x="2325917" y="4021602"/>
              <a:ext cx="32101" cy="763"/>
            </a:xfrm>
            <a:custGeom>
              <a:rect b="b" l="l" r="r" t="t"/>
              <a:pathLst>
                <a:path extrusionOk="0" h="20" w="841">
                  <a:moveTo>
                    <a:pt x="1" y="1"/>
                  </a:moveTo>
                  <a:cubicBezTo>
                    <a:pt x="110" y="7"/>
                    <a:pt x="230" y="7"/>
                    <a:pt x="355" y="7"/>
                  </a:cubicBezTo>
                  <a:cubicBezTo>
                    <a:pt x="481" y="7"/>
                    <a:pt x="612" y="7"/>
                    <a:pt x="743" y="13"/>
                  </a:cubicBezTo>
                  <a:cubicBezTo>
                    <a:pt x="612" y="7"/>
                    <a:pt x="481" y="7"/>
                    <a:pt x="356" y="7"/>
                  </a:cubicBezTo>
                  <a:cubicBezTo>
                    <a:pt x="231" y="7"/>
                    <a:pt x="111" y="7"/>
                    <a:pt x="1" y="1"/>
                  </a:cubicBezTo>
                  <a:close/>
                  <a:moveTo>
                    <a:pt x="743" y="13"/>
                  </a:moveTo>
                  <a:cubicBezTo>
                    <a:pt x="774" y="13"/>
                    <a:pt x="806" y="16"/>
                    <a:pt x="841" y="20"/>
                  </a:cubicBezTo>
                  <a:cubicBezTo>
                    <a:pt x="809" y="16"/>
                    <a:pt x="774" y="13"/>
                    <a:pt x="743" y="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0"/>
            <p:cNvSpPr/>
            <p:nvPr/>
          </p:nvSpPr>
          <p:spPr>
            <a:xfrm>
              <a:off x="2635251" y="4158597"/>
              <a:ext cx="43170" cy="27292"/>
            </a:xfrm>
            <a:custGeom>
              <a:rect b="b" l="l" r="r" t="t"/>
              <a:pathLst>
                <a:path extrusionOk="0" h="715" w="1131">
                  <a:moveTo>
                    <a:pt x="0" y="1"/>
                  </a:moveTo>
                  <a:lnTo>
                    <a:pt x="0" y="1"/>
                  </a:lnTo>
                  <a:cubicBezTo>
                    <a:pt x="609" y="42"/>
                    <a:pt x="1127" y="484"/>
                    <a:pt x="1042" y="654"/>
                  </a:cubicBezTo>
                  <a:cubicBezTo>
                    <a:pt x="1130" y="481"/>
                    <a:pt x="613" y="42"/>
                    <a:pt x="0" y="1"/>
                  </a:cubicBezTo>
                  <a:close/>
                  <a:moveTo>
                    <a:pt x="1042" y="654"/>
                  </a:moveTo>
                  <a:cubicBezTo>
                    <a:pt x="1026" y="682"/>
                    <a:pt x="1037" y="701"/>
                    <a:pt x="1067" y="710"/>
                  </a:cubicBezTo>
                  <a:lnTo>
                    <a:pt x="1067" y="710"/>
                  </a:lnTo>
                  <a:cubicBezTo>
                    <a:pt x="1039" y="702"/>
                    <a:pt x="1028" y="684"/>
                    <a:pt x="1042" y="654"/>
                  </a:cubicBezTo>
                  <a:close/>
                  <a:moveTo>
                    <a:pt x="1067" y="710"/>
                  </a:moveTo>
                  <a:cubicBezTo>
                    <a:pt x="1078" y="713"/>
                    <a:pt x="1092" y="714"/>
                    <a:pt x="1108" y="714"/>
                  </a:cubicBezTo>
                  <a:cubicBezTo>
                    <a:pt x="1092" y="714"/>
                    <a:pt x="1079" y="713"/>
                    <a:pt x="1067" y="7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0"/>
            <p:cNvSpPr/>
            <p:nvPr/>
          </p:nvSpPr>
          <p:spPr>
            <a:xfrm>
              <a:off x="2642465" y="4147069"/>
              <a:ext cx="39201" cy="8703"/>
            </a:xfrm>
            <a:custGeom>
              <a:rect b="b" l="l" r="r" t="t"/>
              <a:pathLst>
                <a:path extrusionOk="0" h="228" w="1027">
                  <a:moveTo>
                    <a:pt x="982" y="0"/>
                  </a:moveTo>
                  <a:cubicBezTo>
                    <a:pt x="982" y="0"/>
                    <a:pt x="982" y="0"/>
                    <a:pt x="982" y="0"/>
                  </a:cubicBezTo>
                  <a:lnTo>
                    <a:pt x="982" y="0"/>
                  </a:lnTo>
                  <a:cubicBezTo>
                    <a:pt x="997" y="0"/>
                    <a:pt x="1012" y="1"/>
                    <a:pt x="1027" y="3"/>
                  </a:cubicBezTo>
                  <a:cubicBezTo>
                    <a:pt x="1012" y="1"/>
                    <a:pt x="997" y="0"/>
                    <a:pt x="982" y="0"/>
                  </a:cubicBezTo>
                  <a:close/>
                  <a:moveTo>
                    <a:pt x="0" y="227"/>
                  </a:moveTo>
                  <a:cubicBezTo>
                    <a:pt x="9" y="227"/>
                    <a:pt x="19" y="228"/>
                    <a:pt x="28" y="228"/>
                  </a:cubicBezTo>
                  <a:lnTo>
                    <a:pt x="28" y="228"/>
                  </a:lnTo>
                  <a:cubicBezTo>
                    <a:pt x="19" y="228"/>
                    <a:pt x="9" y="227"/>
                    <a:pt x="0" y="227"/>
                  </a:cubicBezTo>
                  <a:close/>
                  <a:moveTo>
                    <a:pt x="982" y="0"/>
                  </a:moveTo>
                  <a:cubicBezTo>
                    <a:pt x="917" y="0"/>
                    <a:pt x="853" y="17"/>
                    <a:pt x="796" y="50"/>
                  </a:cubicBezTo>
                  <a:cubicBezTo>
                    <a:pt x="559" y="168"/>
                    <a:pt x="295" y="228"/>
                    <a:pt x="28" y="228"/>
                  </a:cubicBezTo>
                  <a:lnTo>
                    <a:pt x="28" y="228"/>
                  </a:lnTo>
                  <a:cubicBezTo>
                    <a:pt x="295" y="228"/>
                    <a:pt x="559" y="168"/>
                    <a:pt x="799" y="50"/>
                  </a:cubicBezTo>
                  <a:cubicBezTo>
                    <a:pt x="856" y="17"/>
                    <a:pt x="918" y="0"/>
                    <a:pt x="982" y="0"/>
                  </a:cubicBezTo>
                  <a:lnTo>
                    <a:pt x="982" y="0"/>
                  </a:lnTo>
                  <a:cubicBezTo>
                    <a:pt x="982" y="0"/>
                    <a:pt x="982" y="0"/>
                    <a:pt x="98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0"/>
            <p:cNvSpPr/>
            <p:nvPr/>
          </p:nvSpPr>
          <p:spPr>
            <a:xfrm>
              <a:off x="1969022" y="3709291"/>
              <a:ext cx="42941" cy="14848"/>
            </a:xfrm>
            <a:custGeom>
              <a:rect b="b" l="l" r="r" t="t"/>
              <a:pathLst>
                <a:path extrusionOk="0" h="389" w="1125">
                  <a:moveTo>
                    <a:pt x="1" y="0"/>
                  </a:moveTo>
                  <a:cubicBezTo>
                    <a:pt x="51" y="4"/>
                    <a:pt x="102" y="19"/>
                    <a:pt x="149" y="38"/>
                  </a:cubicBezTo>
                  <a:cubicBezTo>
                    <a:pt x="490" y="171"/>
                    <a:pt x="897" y="370"/>
                    <a:pt x="1124" y="389"/>
                  </a:cubicBezTo>
                  <a:cubicBezTo>
                    <a:pt x="894" y="367"/>
                    <a:pt x="493" y="171"/>
                    <a:pt x="152" y="38"/>
                  </a:cubicBezTo>
                  <a:cubicBezTo>
                    <a:pt x="105" y="16"/>
                    <a:pt x="54" y="4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0"/>
            <p:cNvSpPr/>
            <p:nvPr/>
          </p:nvSpPr>
          <p:spPr>
            <a:xfrm>
              <a:off x="2577995" y="4240243"/>
              <a:ext cx="20650" cy="12672"/>
            </a:xfrm>
            <a:custGeom>
              <a:rect b="b" l="l" r="r" t="t"/>
              <a:pathLst>
                <a:path extrusionOk="0" h="332" w="541">
                  <a:moveTo>
                    <a:pt x="1" y="330"/>
                  </a:moveTo>
                  <a:cubicBezTo>
                    <a:pt x="8" y="331"/>
                    <a:pt x="15" y="331"/>
                    <a:pt x="22" y="331"/>
                  </a:cubicBezTo>
                  <a:cubicBezTo>
                    <a:pt x="22" y="331"/>
                    <a:pt x="22" y="331"/>
                    <a:pt x="23" y="331"/>
                  </a:cubicBezTo>
                  <a:lnTo>
                    <a:pt x="23" y="331"/>
                  </a:lnTo>
                  <a:cubicBezTo>
                    <a:pt x="16" y="331"/>
                    <a:pt x="8" y="331"/>
                    <a:pt x="1" y="330"/>
                  </a:cubicBezTo>
                  <a:close/>
                  <a:moveTo>
                    <a:pt x="439" y="0"/>
                  </a:moveTo>
                  <a:cubicBezTo>
                    <a:pt x="289" y="0"/>
                    <a:pt x="176" y="41"/>
                    <a:pt x="152" y="163"/>
                  </a:cubicBezTo>
                  <a:cubicBezTo>
                    <a:pt x="126" y="296"/>
                    <a:pt x="98" y="331"/>
                    <a:pt x="23" y="331"/>
                  </a:cubicBezTo>
                  <a:lnTo>
                    <a:pt x="23" y="331"/>
                  </a:lnTo>
                  <a:cubicBezTo>
                    <a:pt x="23" y="331"/>
                    <a:pt x="23" y="331"/>
                    <a:pt x="23" y="331"/>
                  </a:cubicBezTo>
                  <a:cubicBezTo>
                    <a:pt x="100" y="331"/>
                    <a:pt x="126" y="296"/>
                    <a:pt x="155" y="163"/>
                  </a:cubicBezTo>
                  <a:cubicBezTo>
                    <a:pt x="179" y="43"/>
                    <a:pt x="292" y="0"/>
                    <a:pt x="443" y="0"/>
                  </a:cubicBezTo>
                  <a:cubicBezTo>
                    <a:pt x="474" y="0"/>
                    <a:pt x="507" y="2"/>
                    <a:pt x="540" y="5"/>
                  </a:cubicBezTo>
                  <a:lnTo>
                    <a:pt x="540" y="5"/>
                  </a:lnTo>
                  <a:cubicBezTo>
                    <a:pt x="505" y="2"/>
                    <a:pt x="472" y="0"/>
                    <a:pt x="43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0"/>
            <p:cNvSpPr/>
            <p:nvPr/>
          </p:nvSpPr>
          <p:spPr>
            <a:xfrm>
              <a:off x="2521579" y="4250511"/>
              <a:ext cx="40918" cy="3512"/>
            </a:xfrm>
            <a:custGeom>
              <a:rect b="b" l="l" r="r" t="t"/>
              <a:pathLst>
                <a:path extrusionOk="0" h="92" w="1072">
                  <a:moveTo>
                    <a:pt x="962" y="0"/>
                  </a:moveTo>
                  <a:cubicBezTo>
                    <a:pt x="664" y="0"/>
                    <a:pt x="332" y="92"/>
                    <a:pt x="61" y="92"/>
                  </a:cubicBezTo>
                  <a:cubicBezTo>
                    <a:pt x="40" y="92"/>
                    <a:pt x="20" y="91"/>
                    <a:pt x="0" y="90"/>
                  </a:cubicBezTo>
                  <a:lnTo>
                    <a:pt x="0" y="90"/>
                  </a:lnTo>
                  <a:cubicBezTo>
                    <a:pt x="20" y="91"/>
                    <a:pt x="40" y="92"/>
                    <a:pt x="61" y="92"/>
                  </a:cubicBezTo>
                  <a:cubicBezTo>
                    <a:pt x="329" y="92"/>
                    <a:pt x="656" y="3"/>
                    <a:pt x="953" y="3"/>
                  </a:cubicBezTo>
                  <a:cubicBezTo>
                    <a:pt x="978" y="3"/>
                    <a:pt x="1003" y="3"/>
                    <a:pt x="1027" y="5"/>
                  </a:cubicBezTo>
                  <a:lnTo>
                    <a:pt x="1072" y="5"/>
                  </a:lnTo>
                  <a:lnTo>
                    <a:pt x="1024" y="1"/>
                  </a:lnTo>
                  <a:cubicBezTo>
                    <a:pt x="1004" y="1"/>
                    <a:pt x="983" y="0"/>
                    <a:pt x="96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0"/>
            <p:cNvSpPr/>
            <p:nvPr/>
          </p:nvSpPr>
          <p:spPr>
            <a:xfrm>
              <a:off x="2541008" y="4209936"/>
              <a:ext cx="12443" cy="2939"/>
            </a:xfrm>
            <a:custGeom>
              <a:rect b="b" l="l" r="r" t="t"/>
              <a:pathLst>
                <a:path extrusionOk="0" h="77" w="326">
                  <a:moveTo>
                    <a:pt x="1" y="1"/>
                  </a:moveTo>
                  <a:lnTo>
                    <a:pt x="1" y="1"/>
                  </a:lnTo>
                  <a:cubicBezTo>
                    <a:pt x="111" y="13"/>
                    <a:pt x="219" y="39"/>
                    <a:pt x="326" y="76"/>
                  </a:cubicBezTo>
                  <a:cubicBezTo>
                    <a:pt x="222" y="39"/>
                    <a:pt x="111" y="1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2474858" y="4000952"/>
              <a:ext cx="20994" cy="27521"/>
            </a:xfrm>
            <a:custGeom>
              <a:rect b="b" l="l" r="r" t="t"/>
              <a:pathLst>
                <a:path extrusionOk="0" h="721" w="550">
                  <a:moveTo>
                    <a:pt x="196" y="1"/>
                  </a:moveTo>
                  <a:cubicBezTo>
                    <a:pt x="33" y="1"/>
                    <a:pt x="1" y="263"/>
                    <a:pt x="162" y="333"/>
                  </a:cubicBezTo>
                  <a:cubicBezTo>
                    <a:pt x="354" y="415"/>
                    <a:pt x="547" y="690"/>
                    <a:pt x="244" y="718"/>
                  </a:cubicBezTo>
                  <a:cubicBezTo>
                    <a:pt x="228" y="720"/>
                    <a:pt x="211" y="721"/>
                    <a:pt x="195" y="721"/>
                  </a:cubicBezTo>
                  <a:lnTo>
                    <a:pt x="195" y="721"/>
                  </a:lnTo>
                  <a:cubicBezTo>
                    <a:pt x="178" y="721"/>
                    <a:pt x="162" y="720"/>
                    <a:pt x="147" y="719"/>
                  </a:cubicBezTo>
                  <a:lnTo>
                    <a:pt x="147" y="719"/>
                  </a:lnTo>
                  <a:cubicBezTo>
                    <a:pt x="163" y="720"/>
                    <a:pt x="179" y="721"/>
                    <a:pt x="195" y="721"/>
                  </a:cubicBezTo>
                  <a:cubicBezTo>
                    <a:pt x="195" y="721"/>
                    <a:pt x="195" y="721"/>
                    <a:pt x="195" y="721"/>
                  </a:cubicBezTo>
                  <a:lnTo>
                    <a:pt x="195" y="721"/>
                  </a:lnTo>
                  <a:cubicBezTo>
                    <a:pt x="195" y="721"/>
                    <a:pt x="195" y="721"/>
                    <a:pt x="195" y="721"/>
                  </a:cubicBezTo>
                  <a:cubicBezTo>
                    <a:pt x="212" y="721"/>
                    <a:pt x="229" y="720"/>
                    <a:pt x="247" y="718"/>
                  </a:cubicBezTo>
                  <a:cubicBezTo>
                    <a:pt x="550" y="690"/>
                    <a:pt x="357" y="415"/>
                    <a:pt x="165" y="333"/>
                  </a:cubicBezTo>
                  <a:cubicBezTo>
                    <a:pt x="3" y="266"/>
                    <a:pt x="36" y="1"/>
                    <a:pt x="198" y="1"/>
                  </a:cubicBezTo>
                  <a:cubicBezTo>
                    <a:pt x="204" y="1"/>
                    <a:pt x="209" y="1"/>
                    <a:pt x="215" y="2"/>
                  </a:cubicBezTo>
                  <a:cubicBezTo>
                    <a:pt x="208" y="1"/>
                    <a:pt x="202" y="1"/>
                    <a:pt x="19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1802141" y="3877967"/>
              <a:ext cx="13779" cy="4733"/>
            </a:xfrm>
            <a:custGeom>
              <a:rect b="b" l="l" r="r" t="t"/>
              <a:pathLst>
                <a:path extrusionOk="0" h="124" w="361">
                  <a:moveTo>
                    <a:pt x="1" y="1"/>
                  </a:moveTo>
                  <a:cubicBezTo>
                    <a:pt x="114" y="7"/>
                    <a:pt x="241" y="111"/>
                    <a:pt x="360" y="124"/>
                  </a:cubicBezTo>
                  <a:cubicBezTo>
                    <a:pt x="241" y="108"/>
                    <a:pt x="114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2544634" y="4065002"/>
              <a:ext cx="33055" cy="12443"/>
            </a:xfrm>
            <a:custGeom>
              <a:rect b="b" l="l" r="r" t="t"/>
              <a:pathLst>
                <a:path extrusionOk="0" h="326" w="866">
                  <a:moveTo>
                    <a:pt x="849" y="1"/>
                  </a:moveTo>
                  <a:cubicBezTo>
                    <a:pt x="844" y="1"/>
                    <a:pt x="838" y="2"/>
                    <a:pt x="834" y="3"/>
                  </a:cubicBezTo>
                  <a:cubicBezTo>
                    <a:pt x="733" y="11"/>
                    <a:pt x="627" y="59"/>
                    <a:pt x="521" y="115"/>
                  </a:cubicBezTo>
                  <a:lnTo>
                    <a:pt x="521" y="115"/>
                  </a:lnTo>
                  <a:cubicBezTo>
                    <a:pt x="628" y="59"/>
                    <a:pt x="735" y="11"/>
                    <a:pt x="837" y="3"/>
                  </a:cubicBezTo>
                  <a:cubicBezTo>
                    <a:pt x="841" y="2"/>
                    <a:pt x="846" y="1"/>
                    <a:pt x="850" y="1"/>
                  </a:cubicBezTo>
                  <a:lnTo>
                    <a:pt x="850" y="1"/>
                  </a:lnTo>
                  <a:cubicBezTo>
                    <a:pt x="856" y="1"/>
                    <a:pt x="861" y="2"/>
                    <a:pt x="865" y="3"/>
                  </a:cubicBezTo>
                  <a:cubicBezTo>
                    <a:pt x="861" y="2"/>
                    <a:pt x="856" y="1"/>
                    <a:pt x="851" y="1"/>
                  </a:cubicBezTo>
                  <a:cubicBezTo>
                    <a:pt x="851" y="1"/>
                    <a:pt x="851" y="1"/>
                    <a:pt x="850" y="1"/>
                  </a:cubicBezTo>
                  <a:lnTo>
                    <a:pt x="850" y="1"/>
                  </a:lnTo>
                  <a:cubicBezTo>
                    <a:pt x="850" y="1"/>
                    <a:pt x="850" y="1"/>
                    <a:pt x="849" y="1"/>
                  </a:cubicBezTo>
                  <a:close/>
                  <a:moveTo>
                    <a:pt x="521" y="115"/>
                  </a:moveTo>
                  <a:cubicBezTo>
                    <a:pt x="343" y="208"/>
                    <a:pt x="167" y="326"/>
                    <a:pt x="18" y="326"/>
                  </a:cubicBezTo>
                  <a:lnTo>
                    <a:pt x="18" y="326"/>
                  </a:lnTo>
                  <a:cubicBezTo>
                    <a:pt x="12" y="326"/>
                    <a:pt x="6" y="326"/>
                    <a:pt x="0" y="325"/>
                  </a:cubicBezTo>
                  <a:lnTo>
                    <a:pt x="0" y="325"/>
                  </a:lnTo>
                  <a:cubicBezTo>
                    <a:pt x="6" y="326"/>
                    <a:pt x="12" y="326"/>
                    <a:pt x="18" y="326"/>
                  </a:cubicBezTo>
                  <a:cubicBezTo>
                    <a:pt x="18" y="326"/>
                    <a:pt x="18" y="326"/>
                    <a:pt x="18" y="326"/>
                  </a:cubicBezTo>
                  <a:lnTo>
                    <a:pt x="18" y="326"/>
                  </a:lnTo>
                  <a:cubicBezTo>
                    <a:pt x="18" y="326"/>
                    <a:pt x="18" y="326"/>
                    <a:pt x="18" y="326"/>
                  </a:cubicBezTo>
                  <a:cubicBezTo>
                    <a:pt x="169" y="326"/>
                    <a:pt x="345" y="208"/>
                    <a:pt x="521" y="11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0"/>
            <p:cNvSpPr/>
            <p:nvPr/>
          </p:nvSpPr>
          <p:spPr>
            <a:xfrm>
              <a:off x="2596088" y="4086454"/>
              <a:ext cx="10497" cy="2176"/>
            </a:xfrm>
            <a:custGeom>
              <a:rect b="b" l="l" r="r" t="t"/>
              <a:pathLst>
                <a:path extrusionOk="0" h="57" w="275">
                  <a:moveTo>
                    <a:pt x="63" y="44"/>
                  </a:moveTo>
                  <a:cubicBezTo>
                    <a:pt x="44" y="54"/>
                    <a:pt x="22" y="57"/>
                    <a:pt x="0" y="54"/>
                  </a:cubicBezTo>
                  <a:cubicBezTo>
                    <a:pt x="22" y="57"/>
                    <a:pt x="44" y="54"/>
                    <a:pt x="63" y="44"/>
                  </a:cubicBezTo>
                  <a:cubicBezTo>
                    <a:pt x="130" y="13"/>
                    <a:pt x="202" y="0"/>
                    <a:pt x="275" y="6"/>
                  </a:cubicBezTo>
                  <a:cubicBezTo>
                    <a:pt x="202" y="0"/>
                    <a:pt x="130" y="13"/>
                    <a:pt x="63" y="4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0"/>
            <p:cNvSpPr/>
            <p:nvPr/>
          </p:nvSpPr>
          <p:spPr>
            <a:xfrm>
              <a:off x="2408365" y="4020992"/>
              <a:ext cx="22444" cy="10649"/>
            </a:xfrm>
            <a:custGeom>
              <a:rect b="b" l="l" r="r" t="t"/>
              <a:pathLst>
                <a:path extrusionOk="0" h="279" w="588">
                  <a:moveTo>
                    <a:pt x="587" y="1"/>
                  </a:moveTo>
                  <a:cubicBezTo>
                    <a:pt x="548" y="66"/>
                    <a:pt x="461" y="136"/>
                    <a:pt x="354" y="190"/>
                  </a:cubicBezTo>
                  <a:lnTo>
                    <a:pt x="354" y="190"/>
                  </a:lnTo>
                  <a:cubicBezTo>
                    <a:pt x="462" y="136"/>
                    <a:pt x="549" y="66"/>
                    <a:pt x="587" y="1"/>
                  </a:cubicBezTo>
                  <a:close/>
                  <a:moveTo>
                    <a:pt x="354" y="190"/>
                  </a:moveTo>
                  <a:lnTo>
                    <a:pt x="354" y="190"/>
                  </a:lnTo>
                  <a:cubicBezTo>
                    <a:pt x="249" y="242"/>
                    <a:pt x="124" y="279"/>
                    <a:pt x="7" y="279"/>
                  </a:cubicBezTo>
                  <a:lnTo>
                    <a:pt x="7" y="279"/>
                  </a:lnTo>
                  <a:cubicBezTo>
                    <a:pt x="5" y="279"/>
                    <a:pt x="3" y="279"/>
                    <a:pt x="0" y="279"/>
                  </a:cubicBezTo>
                  <a:lnTo>
                    <a:pt x="0" y="279"/>
                  </a:lnTo>
                  <a:cubicBezTo>
                    <a:pt x="2" y="279"/>
                    <a:pt x="5" y="279"/>
                    <a:pt x="7" y="279"/>
                  </a:cubicBezTo>
                  <a:cubicBezTo>
                    <a:pt x="7" y="279"/>
                    <a:pt x="7" y="279"/>
                    <a:pt x="7" y="279"/>
                  </a:cubicBezTo>
                  <a:lnTo>
                    <a:pt x="7" y="279"/>
                  </a:lnTo>
                  <a:cubicBezTo>
                    <a:pt x="7" y="279"/>
                    <a:pt x="7" y="279"/>
                    <a:pt x="7" y="279"/>
                  </a:cubicBezTo>
                  <a:cubicBezTo>
                    <a:pt x="125" y="279"/>
                    <a:pt x="249" y="242"/>
                    <a:pt x="354" y="1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0"/>
            <p:cNvSpPr/>
            <p:nvPr/>
          </p:nvSpPr>
          <p:spPr>
            <a:xfrm>
              <a:off x="1535176" y="3746774"/>
              <a:ext cx="35994" cy="25956"/>
            </a:xfrm>
            <a:custGeom>
              <a:rect b="b" l="l" r="r" t="t"/>
              <a:pathLst>
                <a:path extrusionOk="0" h="680" w="943">
                  <a:moveTo>
                    <a:pt x="858" y="0"/>
                  </a:moveTo>
                  <a:cubicBezTo>
                    <a:pt x="889" y="0"/>
                    <a:pt x="912" y="16"/>
                    <a:pt x="915" y="44"/>
                  </a:cubicBezTo>
                  <a:cubicBezTo>
                    <a:pt x="939" y="277"/>
                    <a:pt x="505" y="680"/>
                    <a:pt x="41" y="680"/>
                  </a:cubicBezTo>
                  <a:lnTo>
                    <a:pt x="41" y="680"/>
                  </a:lnTo>
                  <a:cubicBezTo>
                    <a:pt x="27" y="680"/>
                    <a:pt x="14" y="680"/>
                    <a:pt x="0" y="679"/>
                  </a:cubicBezTo>
                  <a:lnTo>
                    <a:pt x="0" y="679"/>
                  </a:lnTo>
                  <a:cubicBezTo>
                    <a:pt x="14" y="680"/>
                    <a:pt x="27" y="680"/>
                    <a:pt x="41" y="680"/>
                  </a:cubicBezTo>
                  <a:cubicBezTo>
                    <a:pt x="41" y="680"/>
                    <a:pt x="41" y="680"/>
                    <a:pt x="41" y="680"/>
                  </a:cubicBezTo>
                  <a:lnTo>
                    <a:pt x="41" y="680"/>
                  </a:lnTo>
                  <a:cubicBezTo>
                    <a:pt x="41" y="680"/>
                    <a:pt x="41" y="680"/>
                    <a:pt x="41" y="680"/>
                  </a:cubicBezTo>
                  <a:cubicBezTo>
                    <a:pt x="506" y="680"/>
                    <a:pt x="942" y="277"/>
                    <a:pt x="918" y="44"/>
                  </a:cubicBezTo>
                  <a:cubicBezTo>
                    <a:pt x="915" y="13"/>
                    <a:pt x="893" y="0"/>
                    <a:pt x="85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0"/>
            <p:cNvSpPr/>
            <p:nvPr/>
          </p:nvSpPr>
          <p:spPr>
            <a:xfrm>
              <a:off x="1588195" y="3770517"/>
              <a:ext cx="30002" cy="3664"/>
            </a:xfrm>
            <a:custGeom>
              <a:rect b="b" l="l" r="r" t="t"/>
              <a:pathLst>
                <a:path extrusionOk="0" h="96" w="786">
                  <a:moveTo>
                    <a:pt x="785" y="0"/>
                  </a:moveTo>
                  <a:cubicBezTo>
                    <a:pt x="564" y="0"/>
                    <a:pt x="343" y="25"/>
                    <a:pt x="129" y="82"/>
                  </a:cubicBezTo>
                  <a:cubicBezTo>
                    <a:pt x="97" y="92"/>
                    <a:pt x="64" y="96"/>
                    <a:pt x="31" y="96"/>
                  </a:cubicBezTo>
                  <a:lnTo>
                    <a:pt x="31" y="96"/>
                  </a:lnTo>
                  <a:cubicBezTo>
                    <a:pt x="21" y="96"/>
                    <a:pt x="11" y="96"/>
                    <a:pt x="1" y="95"/>
                  </a:cubicBezTo>
                  <a:lnTo>
                    <a:pt x="1" y="95"/>
                  </a:lnTo>
                  <a:cubicBezTo>
                    <a:pt x="11" y="96"/>
                    <a:pt x="21" y="96"/>
                    <a:pt x="30" y="96"/>
                  </a:cubicBezTo>
                  <a:cubicBezTo>
                    <a:pt x="30" y="96"/>
                    <a:pt x="31" y="96"/>
                    <a:pt x="31" y="96"/>
                  </a:cubicBezTo>
                  <a:lnTo>
                    <a:pt x="31" y="96"/>
                  </a:lnTo>
                  <a:cubicBezTo>
                    <a:pt x="31" y="96"/>
                    <a:pt x="31" y="96"/>
                    <a:pt x="31" y="96"/>
                  </a:cubicBezTo>
                  <a:cubicBezTo>
                    <a:pt x="64" y="96"/>
                    <a:pt x="98" y="92"/>
                    <a:pt x="132" y="82"/>
                  </a:cubicBezTo>
                  <a:cubicBezTo>
                    <a:pt x="346" y="28"/>
                    <a:pt x="564" y="0"/>
                    <a:pt x="78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0"/>
            <p:cNvSpPr/>
            <p:nvPr/>
          </p:nvSpPr>
          <p:spPr>
            <a:xfrm>
              <a:off x="1635144" y="3723261"/>
              <a:ext cx="20154" cy="14390"/>
            </a:xfrm>
            <a:custGeom>
              <a:rect b="b" l="l" r="r" t="t"/>
              <a:pathLst>
                <a:path extrusionOk="0" h="377" w="528">
                  <a:moveTo>
                    <a:pt x="1" y="1"/>
                  </a:moveTo>
                  <a:cubicBezTo>
                    <a:pt x="360" y="26"/>
                    <a:pt x="278" y="367"/>
                    <a:pt x="528" y="376"/>
                  </a:cubicBezTo>
                  <a:cubicBezTo>
                    <a:pt x="281" y="364"/>
                    <a:pt x="360" y="26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0"/>
            <p:cNvSpPr/>
            <p:nvPr/>
          </p:nvSpPr>
          <p:spPr>
            <a:xfrm>
              <a:off x="1530443" y="3832429"/>
              <a:ext cx="5077" cy="8703"/>
            </a:xfrm>
            <a:custGeom>
              <a:rect b="b" l="l" r="r" t="t"/>
              <a:pathLst>
                <a:path extrusionOk="0" h="228" w="133">
                  <a:moveTo>
                    <a:pt x="0" y="1"/>
                  </a:moveTo>
                  <a:cubicBezTo>
                    <a:pt x="111" y="7"/>
                    <a:pt x="35" y="218"/>
                    <a:pt x="133" y="228"/>
                  </a:cubicBezTo>
                  <a:cubicBezTo>
                    <a:pt x="35" y="215"/>
                    <a:pt x="114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0"/>
            <p:cNvSpPr/>
            <p:nvPr/>
          </p:nvSpPr>
          <p:spPr>
            <a:xfrm>
              <a:off x="1611517" y="3753645"/>
              <a:ext cx="7290" cy="267"/>
            </a:xfrm>
            <a:custGeom>
              <a:rect b="b" l="l" r="r" t="t"/>
              <a:pathLst>
                <a:path extrusionOk="0" h="7" w="191">
                  <a:moveTo>
                    <a:pt x="1" y="0"/>
                  </a:moveTo>
                  <a:cubicBezTo>
                    <a:pt x="7" y="2"/>
                    <a:pt x="13" y="2"/>
                    <a:pt x="20" y="2"/>
                  </a:cubicBezTo>
                  <a:cubicBezTo>
                    <a:pt x="27" y="2"/>
                    <a:pt x="34" y="2"/>
                    <a:pt x="42" y="0"/>
                  </a:cubicBezTo>
                  <a:close/>
                  <a:moveTo>
                    <a:pt x="42" y="0"/>
                  </a:moveTo>
                  <a:cubicBezTo>
                    <a:pt x="95" y="0"/>
                    <a:pt x="146" y="3"/>
                    <a:pt x="190" y="6"/>
                  </a:cubicBezTo>
                  <a:cubicBezTo>
                    <a:pt x="146" y="3"/>
                    <a:pt x="98" y="0"/>
                    <a:pt x="4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0"/>
            <p:cNvSpPr/>
            <p:nvPr/>
          </p:nvSpPr>
          <p:spPr>
            <a:xfrm>
              <a:off x="1733930" y="3913542"/>
              <a:ext cx="14047" cy="4466"/>
            </a:xfrm>
            <a:custGeom>
              <a:rect b="b" l="l" r="r" t="t"/>
              <a:pathLst>
                <a:path extrusionOk="0" h="117" w="368">
                  <a:moveTo>
                    <a:pt x="1" y="0"/>
                  </a:moveTo>
                  <a:cubicBezTo>
                    <a:pt x="140" y="13"/>
                    <a:pt x="272" y="104"/>
                    <a:pt x="367" y="117"/>
                  </a:cubicBezTo>
                  <a:cubicBezTo>
                    <a:pt x="272" y="104"/>
                    <a:pt x="140" y="13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1479943" y="3819795"/>
              <a:ext cx="38361" cy="14734"/>
            </a:xfrm>
            <a:custGeom>
              <a:rect b="b" l="l" r="r" t="t"/>
              <a:pathLst>
                <a:path extrusionOk="0" h="386" w="1005">
                  <a:moveTo>
                    <a:pt x="1" y="0"/>
                  </a:moveTo>
                  <a:cubicBezTo>
                    <a:pt x="90" y="111"/>
                    <a:pt x="635" y="363"/>
                    <a:pt x="1004" y="385"/>
                  </a:cubicBezTo>
                  <a:cubicBezTo>
                    <a:pt x="638" y="360"/>
                    <a:pt x="90" y="111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1667131" y="3736392"/>
              <a:ext cx="82409" cy="37521"/>
            </a:xfrm>
            <a:custGeom>
              <a:rect b="b" l="l" r="r" t="t"/>
              <a:pathLst>
                <a:path extrusionOk="0" h="983" w="2159">
                  <a:moveTo>
                    <a:pt x="0" y="1"/>
                  </a:moveTo>
                  <a:cubicBezTo>
                    <a:pt x="467" y="27"/>
                    <a:pt x="1227" y="433"/>
                    <a:pt x="1274" y="673"/>
                  </a:cubicBezTo>
                  <a:cubicBezTo>
                    <a:pt x="1309" y="837"/>
                    <a:pt x="1767" y="951"/>
                    <a:pt x="2158" y="982"/>
                  </a:cubicBezTo>
                  <a:cubicBezTo>
                    <a:pt x="1767" y="951"/>
                    <a:pt x="1309" y="837"/>
                    <a:pt x="1277" y="673"/>
                  </a:cubicBezTo>
                  <a:cubicBezTo>
                    <a:pt x="1230" y="433"/>
                    <a:pt x="467" y="2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0"/>
            <p:cNvSpPr/>
            <p:nvPr/>
          </p:nvSpPr>
          <p:spPr>
            <a:xfrm>
              <a:off x="1892872" y="4075576"/>
              <a:ext cx="267" cy="38"/>
            </a:xfrm>
            <a:custGeom>
              <a:rect b="b" l="l" r="r" t="t"/>
              <a:pathLst>
                <a:path extrusionOk="0" h="1" w="7">
                  <a:moveTo>
                    <a:pt x="7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1441162" y="3833154"/>
              <a:ext cx="182834" cy="149207"/>
            </a:xfrm>
            <a:custGeom>
              <a:rect b="b" l="l" r="r" t="t"/>
              <a:pathLst>
                <a:path extrusionOk="0" h="3909" w="4790">
                  <a:moveTo>
                    <a:pt x="3151" y="1"/>
                  </a:moveTo>
                  <a:cubicBezTo>
                    <a:pt x="3381" y="10"/>
                    <a:pt x="3621" y="111"/>
                    <a:pt x="3899" y="282"/>
                  </a:cubicBezTo>
                  <a:cubicBezTo>
                    <a:pt x="3990" y="337"/>
                    <a:pt x="4081" y="389"/>
                    <a:pt x="4167" y="439"/>
                  </a:cubicBezTo>
                  <a:lnTo>
                    <a:pt x="4167" y="439"/>
                  </a:lnTo>
                  <a:cubicBezTo>
                    <a:pt x="4082" y="389"/>
                    <a:pt x="3992" y="337"/>
                    <a:pt x="3902" y="282"/>
                  </a:cubicBezTo>
                  <a:cubicBezTo>
                    <a:pt x="3624" y="111"/>
                    <a:pt x="3381" y="10"/>
                    <a:pt x="3151" y="1"/>
                  </a:cubicBezTo>
                  <a:close/>
                  <a:moveTo>
                    <a:pt x="4167" y="439"/>
                  </a:moveTo>
                  <a:cubicBezTo>
                    <a:pt x="4297" y="515"/>
                    <a:pt x="4417" y="584"/>
                    <a:pt x="4512" y="648"/>
                  </a:cubicBezTo>
                  <a:lnTo>
                    <a:pt x="4512" y="648"/>
                  </a:lnTo>
                  <a:cubicBezTo>
                    <a:pt x="4417" y="584"/>
                    <a:pt x="4298" y="514"/>
                    <a:pt x="4167" y="439"/>
                  </a:cubicBezTo>
                  <a:close/>
                  <a:moveTo>
                    <a:pt x="4512" y="648"/>
                  </a:moveTo>
                  <a:cubicBezTo>
                    <a:pt x="4697" y="773"/>
                    <a:pt x="4786" y="878"/>
                    <a:pt x="4669" y="967"/>
                  </a:cubicBezTo>
                  <a:cubicBezTo>
                    <a:pt x="4448" y="1131"/>
                    <a:pt x="3157" y="1680"/>
                    <a:pt x="2690" y="1790"/>
                  </a:cubicBezTo>
                  <a:cubicBezTo>
                    <a:pt x="2226" y="1901"/>
                    <a:pt x="2525" y="2314"/>
                    <a:pt x="2197" y="2397"/>
                  </a:cubicBezTo>
                  <a:cubicBezTo>
                    <a:pt x="2525" y="2314"/>
                    <a:pt x="2226" y="1901"/>
                    <a:pt x="2693" y="1790"/>
                  </a:cubicBezTo>
                  <a:cubicBezTo>
                    <a:pt x="3160" y="1683"/>
                    <a:pt x="4451" y="1134"/>
                    <a:pt x="4672" y="967"/>
                  </a:cubicBezTo>
                  <a:cubicBezTo>
                    <a:pt x="4790" y="878"/>
                    <a:pt x="4699" y="773"/>
                    <a:pt x="4512" y="648"/>
                  </a:cubicBezTo>
                  <a:close/>
                  <a:moveTo>
                    <a:pt x="2197" y="2397"/>
                  </a:moveTo>
                  <a:cubicBezTo>
                    <a:pt x="1866" y="2479"/>
                    <a:pt x="1619" y="2614"/>
                    <a:pt x="1619" y="2999"/>
                  </a:cubicBezTo>
                  <a:cubicBezTo>
                    <a:pt x="1619" y="2614"/>
                    <a:pt x="1869" y="2479"/>
                    <a:pt x="2197" y="2397"/>
                  </a:cubicBezTo>
                  <a:close/>
                  <a:moveTo>
                    <a:pt x="954" y="3464"/>
                  </a:moveTo>
                  <a:cubicBezTo>
                    <a:pt x="954" y="3464"/>
                    <a:pt x="954" y="3464"/>
                    <a:pt x="954" y="3464"/>
                  </a:cubicBezTo>
                  <a:lnTo>
                    <a:pt x="954" y="3464"/>
                  </a:lnTo>
                  <a:cubicBezTo>
                    <a:pt x="973" y="3464"/>
                    <a:pt x="994" y="3465"/>
                    <a:pt x="1016" y="3467"/>
                  </a:cubicBezTo>
                  <a:cubicBezTo>
                    <a:pt x="994" y="3465"/>
                    <a:pt x="973" y="3464"/>
                    <a:pt x="954" y="3464"/>
                  </a:cubicBezTo>
                  <a:close/>
                  <a:moveTo>
                    <a:pt x="954" y="3464"/>
                  </a:moveTo>
                  <a:cubicBezTo>
                    <a:pt x="697" y="3464"/>
                    <a:pt x="743" y="3631"/>
                    <a:pt x="410" y="3631"/>
                  </a:cubicBezTo>
                  <a:cubicBezTo>
                    <a:pt x="746" y="3631"/>
                    <a:pt x="697" y="3464"/>
                    <a:pt x="954" y="3464"/>
                  </a:cubicBezTo>
                  <a:lnTo>
                    <a:pt x="954" y="3464"/>
                  </a:lnTo>
                  <a:cubicBezTo>
                    <a:pt x="954" y="3464"/>
                    <a:pt x="954" y="3464"/>
                    <a:pt x="954" y="3464"/>
                  </a:cubicBezTo>
                  <a:close/>
                  <a:moveTo>
                    <a:pt x="410" y="3631"/>
                  </a:moveTo>
                  <a:lnTo>
                    <a:pt x="410" y="3631"/>
                  </a:lnTo>
                  <a:cubicBezTo>
                    <a:pt x="54" y="3631"/>
                    <a:pt x="218" y="3909"/>
                    <a:pt x="0" y="3909"/>
                  </a:cubicBezTo>
                  <a:cubicBezTo>
                    <a:pt x="221" y="3909"/>
                    <a:pt x="54" y="3631"/>
                    <a:pt x="410" y="363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1672132" y="3798915"/>
              <a:ext cx="87867" cy="31185"/>
            </a:xfrm>
            <a:custGeom>
              <a:rect b="b" l="l" r="r" t="t"/>
              <a:pathLst>
                <a:path extrusionOk="0" h="817" w="2302">
                  <a:moveTo>
                    <a:pt x="2291" y="1"/>
                  </a:moveTo>
                  <a:cubicBezTo>
                    <a:pt x="2291" y="1"/>
                    <a:pt x="2291" y="1"/>
                    <a:pt x="2291" y="1"/>
                  </a:cubicBezTo>
                  <a:lnTo>
                    <a:pt x="2291" y="1"/>
                  </a:lnTo>
                  <a:cubicBezTo>
                    <a:pt x="2294" y="1"/>
                    <a:pt x="2298" y="1"/>
                    <a:pt x="2302" y="1"/>
                  </a:cubicBezTo>
                  <a:cubicBezTo>
                    <a:pt x="2298" y="1"/>
                    <a:pt x="2294" y="1"/>
                    <a:pt x="2291" y="1"/>
                  </a:cubicBezTo>
                  <a:close/>
                  <a:moveTo>
                    <a:pt x="0" y="814"/>
                  </a:moveTo>
                  <a:cubicBezTo>
                    <a:pt x="26" y="816"/>
                    <a:pt x="53" y="817"/>
                    <a:pt x="80" y="817"/>
                  </a:cubicBezTo>
                  <a:cubicBezTo>
                    <a:pt x="80" y="817"/>
                    <a:pt x="80" y="817"/>
                    <a:pt x="80" y="817"/>
                  </a:cubicBezTo>
                  <a:lnTo>
                    <a:pt x="80" y="817"/>
                  </a:lnTo>
                  <a:cubicBezTo>
                    <a:pt x="53" y="817"/>
                    <a:pt x="26" y="816"/>
                    <a:pt x="0" y="814"/>
                  </a:cubicBezTo>
                  <a:close/>
                  <a:moveTo>
                    <a:pt x="2291" y="1"/>
                  </a:moveTo>
                  <a:cubicBezTo>
                    <a:pt x="2200" y="1"/>
                    <a:pt x="2110" y="39"/>
                    <a:pt x="2049" y="108"/>
                  </a:cubicBezTo>
                  <a:cubicBezTo>
                    <a:pt x="1783" y="375"/>
                    <a:pt x="735" y="817"/>
                    <a:pt x="80" y="817"/>
                  </a:cubicBezTo>
                  <a:lnTo>
                    <a:pt x="80" y="817"/>
                  </a:lnTo>
                  <a:cubicBezTo>
                    <a:pt x="80" y="817"/>
                    <a:pt x="80" y="817"/>
                    <a:pt x="80" y="817"/>
                  </a:cubicBezTo>
                  <a:cubicBezTo>
                    <a:pt x="735" y="817"/>
                    <a:pt x="1783" y="375"/>
                    <a:pt x="2052" y="108"/>
                  </a:cubicBezTo>
                  <a:cubicBezTo>
                    <a:pt x="2113" y="39"/>
                    <a:pt x="2200" y="1"/>
                    <a:pt x="2291" y="1"/>
                  </a:cubicBezTo>
                  <a:lnTo>
                    <a:pt x="2291" y="1"/>
                  </a:lnTo>
                  <a:cubicBezTo>
                    <a:pt x="2291" y="1"/>
                    <a:pt x="2291" y="1"/>
                    <a:pt x="229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1621288" y="3777502"/>
              <a:ext cx="35460" cy="22902"/>
            </a:xfrm>
            <a:custGeom>
              <a:rect b="b" l="l" r="r" t="t"/>
              <a:pathLst>
                <a:path extrusionOk="0" h="600" w="929">
                  <a:moveTo>
                    <a:pt x="924" y="0"/>
                  </a:moveTo>
                  <a:cubicBezTo>
                    <a:pt x="836" y="0"/>
                    <a:pt x="623" y="196"/>
                    <a:pt x="442" y="395"/>
                  </a:cubicBezTo>
                  <a:cubicBezTo>
                    <a:pt x="308" y="543"/>
                    <a:pt x="184" y="599"/>
                    <a:pt x="52" y="600"/>
                  </a:cubicBezTo>
                  <a:lnTo>
                    <a:pt x="52" y="600"/>
                  </a:lnTo>
                  <a:cubicBezTo>
                    <a:pt x="35" y="600"/>
                    <a:pt x="18" y="599"/>
                    <a:pt x="0" y="597"/>
                  </a:cubicBezTo>
                  <a:lnTo>
                    <a:pt x="0" y="597"/>
                  </a:lnTo>
                  <a:cubicBezTo>
                    <a:pt x="18" y="599"/>
                    <a:pt x="35" y="600"/>
                    <a:pt x="52" y="600"/>
                  </a:cubicBezTo>
                  <a:cubicBezTo>
                    <a:pt x="52" y="600"/>
                    <a:pt x="52" y="600"/>
                    <a:pt x="52" y="600"/>
                  </a:cubicBezTo>
                  <a:lnTo>
                    <a:pt x="52" y="600"/>
                  </a:lnTo>
                  <a:cubicBezTo>
                    <a:pt x="52" y="600"/>
                    <a:pt x="52" y="600"/>
                    <a:pt x="53" y="600"/>
                  </a:cubicBezTo>
                  <a:cubicBezTo>
                    <a:pt x="186" y="600"/>
                    <a:pt x="308" y="543"/>
                    <a:pt x="445" y="395"/>
                  </a:cubicBezTo>
                  <a:cubicBezTo>
                    <a:pt x="625" y="196"/>
                    <a:pt x="840" y="0"/>
                    <a:pt x="928" y="0"/>
                  </a:cubicBezTo>
                  <a:cubicBezTo>
                    <a:pt x="927" y="0"/>
                    <a:pt x="926" y="0"/>
                    <a:pt x="92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1886650" y="3776395"/>
              <a:ext cx="19047" cy="21184"/>
            </a:xfrm>
            <a:custGeom>
              <a:rect b="b" l="l" r="r" t="t"/>
              <a:pathLst>
                <a:path extrusionOk="0" h="555" w="499">
                  <a:moveTo>
                    <a:pt x="0" y="1"/>
                  </a:moveTo>
                  <a:cubicBezTo>
                    <a:pt x="224" y="8"/>
                    <a:pt x="495" y="291"/>
                    <a:pt x="359" y="449"/>
                  </a:cubicBezTo>
                  <a:cubicBezTo>
                    <a:pt x="498" y="291"/>
                    <a:pt x="224" y="8"/>
                    <a:pt x="0" y="1"/>
                  </a:cubicBezTo>
                  <a:close/>
                  <a:moveTo>
                    <a:pt x="75" y="553"/>
                  </a:moveTo>
                  <a:lnTo>
                    <a:pt x="75" y="553"/>
                  </a:lnTo>
                  <a:cubicBezTo>
                    <a:pt x="86" y="554"/>
                    <a:pt x="96" y="555"/>
                    <a:pt x="107" y="555"/>
                  </a:cubicBezTo>
                  <a:cubicBezTo>
                    <a:pt x="107" y="555"/>
                    <a:pt x="107" y="555"/>
                    <a:pt x="107" y="555"/>
                  </a:cubicBezTo>
                  <a:lnTo>
                    <a:pt x="107" y="555"/>
                  </a:lnTo>
                  <a:cubicBezTo>
                    <a:pt x="97" y="555"/>
                    <a:pt x="86" y="554"/>
                    <a:pt x="75" y="553"/>
                  </a:cubicBezTo>
                  <a:close/>
                  <a:moveTo>
                    <a:pt x="359" y="449"/>
                  </a:moveTo>
                  <a:cubicBezTo>
                    <a:pt x="291" y="517"/>
                    <a:pt x="200" y="554"/>
                    <a:pt x="107" y="555"/>
                  </a:cubicBezTo>
                  <a:lnTo>
                    <a:pt x="107" y="555"/>
                  </a:lnTo>
                  <a:cubicBezTo>
                    <a:pt x="107" y="555"/>
                    <a:pt x="107" y="555"/>
                    <a:pt x="108" y="555"/>
                  </a:cubicBezTo>
                  <a:cubicBezTo>
                    <a:pt x="203" y="555"/>
                    <a:pt x="294" y="517"/>
                    <a:pt x="359" y="44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2254958" y="3980874"/>
              <a:ext cx="20039" cy="2710"/>
            </a:xfrm>
            <a:custGeom>
              <a:rect b="b" l="l" r="r" t="t"/>
              <a:pathLst>
                <a:path extrusionOk="0" h="71" w="525">
                  <a:moveTo>
                    <a:pt x="1" y="1"/>
                  </a:moveTo>
                  <a:cubicBezTo>
                    <a:pt x="69" y="6"/>
                    <a:pt x="140" y="15"/>
                    <a:pt x="210" y="25"/>
                  </a:cubicBezTo>
                  <a:lnTo>
                    <a:pt x="210" y="25"/>
                  </a:lnTo>
                  <a:cubicBezTo>
                    <a:pt x="141" y="15"/>
                    <a:pt x="70" y="6"/>
                    <a:pt x="1" y="1"/>
                  </a:cubicBezTo>
                  <a:close/>
                  <a:moveTo>
                    <a:pt x="210" y="25"/>
                  </a:moveTo>
                  <a:cubicBezTo>
                    <a:pt x="298" y="37"/>
                    <a:pt x="383" y="52"/>
                    <a:pt x="458" y="64"/>
                  </a:cubicBezTo>
                  <a:cubicBezTo>
                    <a:pt x="480" y="67"/>
                    <a:pt x="502" y="70"/>
                    <a:pt x="525" y="70"/>
                  </a:cubicBezTo>
                  <a:cubicBezTo>
                    <a:pt x="502" y="70"/>
                    <a:pt x="484" y="67"/>
                    <a:pt x="461" y="64"/>
                  </a:cubicBezTo>
                  <a:cubicBezTo>
                    <a:pt x="386" y="52"/>
                    <a:pt x="299" y="37"/>
                    <a:pt x="210" y="2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0"/>
            <p:cNvSpPr/>
            <p:nvPr/>
          </p:nvSpPr>
          <p:spPr>
            <a:xfrm>
              <a:off x="1893101" y="3712765"/>
              <a:ext cx="51491" cy="44773"/>
            </a:xfrm>
            <a:custGeom>
              <a:rect b="b" l="l" r="r" t="t"/>
              <a:pathLst>
                <a:path extrusionOk="0" h="1173" w="1349">
                  <a:moveTo>
                    <a:pt x="1" y="1"/>
                  </a:moveTo>
                  <a:cubicBezTo>
                    <a:pt x="519" y="29"/>
                    <a:pt x="683" y="497"/>
                    <a:pt x="1014" y="935"/>
                  </a:cubicBezTo>
                  <a:cubicBezTo>
                    <a:pt x="1137" y="1103"/>
                    <a:pt x="1257" y="1166"/>
                    <a:pt x="1349" y="1172"/>
                  </a:cubicBezTo>
                  <a:cubicBezTo>
                    <a:pt x="1260" y="1166"/>
                    <a:pt x="1140" y="1103"/>
                    <a:pt x="1017" y="935"/>
                  </a:cubicBezTo>
                  <a:cubicBezTo>
                    <a:pt x="686" y="497"/>
                    <a:pt x="522" y="29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0"/>
            <p:cNvSpPr/>
            <p:nvPr/>
          </p:nvSpPr>
          <p:spPr>
            <a:xfrm>
              <a:off x="1661558" y="3788228"/>
              <a:ext cx="46148" cy="5229"/>
            </a:xfrm>
            <a:custGeom>
              <a:rect b="b" l="l" r="r" t="t"/>
              <a:pathLst>
                <a:path extrusionOk="0" h="137" w="1209">
                  <a:moveTo>
                    <a:pt x="1136" y="1"/>
                  </a:moveTo>
                  <a:cubicBezTo>
                    <a:pt x="1112" y="1"/>
                    <a:pt x="1087" y="2"/>
                    <a:pt x="1063" y="3"/>
                  </a:cubicBezTo>
                  <a:cubicBezTo>
                    <a:pt x="616" y="18"/>
                    <a:pt x="230" y="136"/>
                    <a:pt x="22" y="136"/>
                  </a:cubicBezTo>
                  <a:lnTo>
                    <a:pt x="22" y="136"/>
                  </a:lnTo>
                  <a:cubicBezTo>
                    <a:pt x="15" y="136"/>
                    <a:pt x="7" y="136"/>
                    <a:pt x="0" y="136"/>
                  </a:cubicBezTo>
                  <a:lnTo>
                    <a:pt x="0" y="136"/>
                  </a:lnTo>
                  <a:cubicBezTo>
                    <a:pt x="7" y="136"/>
                    <a:pt x="15" y="136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lnTo>
                    <a:pt x="22" y="136"/>
                  </a:lnTo>
                  <a:cubicBezTo>
                    <a:pt x="22" y="136"/>
                    <a:pt x="22" y="136"/>
                    <a:pt x="22" y="136"/>
                  </a:cubicBezTo>
                  <a:cubicBezTo>
                    <a:pt x="231" y="136"/>
                    <a:pt x="619" y="18"/>
                    <a:pt x="1067" y="3"/>
                  </a:cubicBezTo>
                  <a:cubicBezTo>
                    <a:pt x="1090" y="2"/>
                    <a:pt x="1113" y="1"/>
                    <a:pt x="1137" y="1"/>
                  </a:cubicBezTo>
                  <a:lnTo>
                    <a:pt x="1137" y="1"/>
                  </a:lnTo>
                  <a:cubicBezTo>
                    <a:pt x="1161" y="1"/>
                    <a:pt x="1185" y="2"/>
                    <a:pt x="1209" y="3"/>
                  </a:cubicBezTo>
                  <a:cubicBezTo>
                    <a:pt x="1185" y="2"/>
                    <a:pt x="1161" y="1"/>
                    <a:pt x="1138" y="1"/>
                  </a:cubicBezTo>
                  <a:cubicBezTo>
                    <a:pt x="1137" y="1"/>
                    <a:pt x="1137" y="1"/>
                    <a:pt x="1137" y="1"/>
                  </a:cubicBezTo>
                  <a:lnTo>
                    <a:pt x="1137" y="1"/>
                  </a:lnTo>
                  <a:cubicBezTo>
                    <a:pt x="1137" y="1"/>
                    <a:pt x="1136" y="1"/>
                    <a:pt x="113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1777940" y="3711581"/>
              <a:ext cx="38590" cy="47636"/>
            </a:xfrm>
            <a:custGeom>
              <a:rect b="b" l="l" r="r" t="t"/>
              <a:pathLst>
                <a:path extrusionOk="0" h="1248" w="1011">
                  <a:moveTo>
                    <a:pt x="0" y="0"/>
                  </a:moveTo>
                  <a:cubicBezTo>
                    <a:pt x="275" y="10"/>
                    <a:pt x="145" y="436"/>
                    <a:pt x="376" y="663"/>
                  </a:cubicBezTo>
                  <a:cubicBezTo>
                    <a:pt x="600" y="891"/>
                    <a:pt x="758" y="1225"/>
                    <a:pt x="1010" y="1247"/>
                  </a:cubicBezTo>
                  <a:cubicBezTo>
                    <a:pt x="758" y="1225"/>
                    <a:pt x="603" y="891"/>
                    <a:pt x="379" y="663"/>
                  </a:cubicBezTo>
                  <a:cubicBezTo>
                    <a:pt x="148" y="433"/>
                    <a:pt x="278" y="7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1812981" y="3747958"/>
              <a:ext cx="47522" cy="50957"/>
            </a:xfrm>
            <a:custGeom>
              <a:rect b="b" l="l" r="r" t="t"/>
              <a:pathLst>
                <a:path extrusionOk="0" h="1335" w="1245">
                  <a:moveTo>
                    <a:pt x="705" y="1"/>
                  </a:moveTo>
                  <a:lnTo>
                    <a:pt x="705" y="1"/>
                  </a:lnTo>
                  <a:cubicBezTo>
                    <a:pt x="758" y="4"/>
                    <a:pt x="809" y="20"/>
                    <a:pt x="859" y="42"/>
                  </a:cubicBezTo>
                  <a:cubicBezTo>
                    <a:pt x="1244" y="206"/>
                    <a:pt x="1162" y="1194"/>
                    <a:pt x="638" y="1304"/>
                  </a:cubicBezTo>
                  <a:cubicBezTo>
                    <a:pt x="533" y="1326"/>
                    <a:pt x="425" y="1334"/>
                    <a:pt x="319" y="1334"/>
                  </a:cubicBezTo>
                  <a:lnTo>
                    <a:pt x="319" y="1334"/>
                  </a:lnTo>
                  <a:cubicBezTo>
                    <a:pt x="211" y="1334"/>
                    <a:pt x="104" y="1327"/>
                    <a:pt x="1" y="1317"/>
                  </a:cubicBezTo>
                  <a:lnTo>
                    <a:pt x="1" y="1317"/>
                  </a:lnTo>
                  <a:cubicBezTo>
                    <a:pt x="103" y="1327"/>
                    <a:pt x="210" y="1334"/>
                    <a:pt x="317" y="1334"/>
                  </a:cubicBezTo>
                  <a:cubicBezTo>
                    <a:pt x="318" y="1334"/>
                    <a:pt x="318" y="1334"/>
                    <a:pt x="319" y="1334"/>
                  </a:cubicBezTo>
                  <a:lnTo>
                    <a:pt x="319" y="1334"/>
                  </a:lnTo>
                  <a:cubicBezTo>
                    <a:pt x="319" y="1334"/>
                    <a:pt x="319" y="1334"/>
                    <a:pt x="320" y="1334"/>
                  </a:cubicBezTo>
                  <a:cubicBezTo>
                    <a:pt x="428" y="1334"/>
                    <a:pt x="536" y="1327"/>
                    <a:pt x="641" y="1304"/>
                  </a:cubicBezTo>
                  <a:cubicBezTo>
                    <a:pt x="1162" y="1194"/>
                    <a:pt x="1244" y="206"/>
                    <a:pt x="862" y="42"/>
                  </a:cubicBezTo>
                  <a:cubicBezTo>
                    <a:pt x="812" y="20"/>
                    <a:pt x="758" y="4"/>
                    <a:pt x="70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0"/>
            <p:cNvSpPr/>
            <p:nvPr/>
          </p:nvSpPr>
          <p:spPr>
            <a:xfrm>
              <a:off x="1776490" y="3797274"/>
              <a:ext cx="32903" cy="5955"/>
            </a:xfrm>
            <a:custGeom>
              <a:rect b="b" l="l" r="r" t="t"/>
              <a:pathLst>
                <a:path extrusionOk="0" h="156" w="862">
                  <a:moveTo>
                    <a:pt x="578" y="0"/>
                  </a:moveTo>
                  <a:cubicBezTo>
                    <a:pt x="428" y="0"/>
                    <a:pt x="297" y="21"/>
                    <a:pt x="196" y="95"/>
                  </a:cubicBezTo>
                  <a:cubicBezTo>
                    <a:pt x="143" y="136"/>
                    <a:pt x="79" y="155"/>
                    <a:pt x="15" y="155"/>
                  </a:cubicBezTo>
                  <a:cubicBezTo>
                    <a:pt x="10" y="155"/>
                    <a:pt x="5" y="155"/>
                    <a:pt x="0" y="155"/>
                  </a:cubicBezTo>
                  <a:lnTo>
                    <a:pt x="0" y="155"/>
                  </a:lnTo>
                  <a:cubicBezTo>
                    <a:pt x="8" y="155"/>
                    <a:pt x="16" y="156"/>
                    <a:pt x="24" y="156"/>
                  </a:cubicBezTo>
                  <a:cubicBezTo>
                    <a:pt x="86" y="156"/>
                    <a:pt x="149" y="134"/>
                    <a:pt x="199" y="95"/>
                  </a:cubicBezTo>
                  <a:cubicBezTo>
                    <a:pt x="298" y="21"/>
                    <a:pt x="430" y="0"/>
                    <a:pt x="579" y="0"/>
                  </a:cubicBezTo>
                  <a:lnTo>
                    <a:pt x="579" y="0"/>
                  </a:lnTo>
                  <a:cubicBezTo>
                    <a:pt x="668" y="0"/>
                    <a:pt x="763" y="7"/>
                    <a:pt x="862" y="16"/>
                  </a:cubicBezTo>
                  <a:cubicBezTo>
                    <a:pt x="764" y="7"/>
                    <a:pt x="669" y="0"/>
                    <a:pt x="580" y="0"/>
                  </a:cubicBezTo>
                  <a:cubicBezTo>
                    <a:pt x="580" y="0"/>
                    <a:pt x="579" y="0"/>
                    <a:pt x="579" y="0"/>
                  </a:cubicBezTo>
                  <a:lnTo>
                    <a:pt x="579" y="0"/>
                  </a:lnTo>
                  <a:cubicBezTo>
                    <a:pt x="579" y="0"/>
                    <a:pt x="579" y="0"/>
                    <a:pt x="57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0"/>
            <p:cNvSpPr/>
            <p:nvPr/>
          </p:nvSpPr>
          <p:spPr>
            <a:xfrm>
              <a:off x="1944822" y="3726391"/>
              <a:ext cx="39659" cy="18360"/>
            </a:xfrm>
            <a:custGeom>
              <a:rect b="b" l="l" r="r" t="t"/>
              <a:pathLst>
                <a:path extrusionOk="0" h="481" w="1039">
                  <a:moveTo>
                    <a:pt x="0" y="1"/>
                  </a:moveTo>
                  <a:cubicBezTo>
                    <a:pt x="63" y="1"/>
                    <a:pt x="149" y="35"/>
                    <a:pt x="262" y="111"/>
                  </a:cubicBezTo>
                  <a:cubicBezTo>
                    <a:pt x="572" y="326"/>
                    <a:pt x="903" y="468"/>
                    <a:pt x="1039" y="481"/>
                  </a:cubicBezTo>
                  <a:cubicBezTo>
                    <a:pt x="903" y="468"/>
                    <a:pt x="575" y="323"/>
                    <a:pt x="265" y="111"/>
                  </a:cubicBezTo>
                  <a:cubicBezTo>
                    <a:pt x="149" y="32"/>
                    <a:pt x="63" y="1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1851648" y="3660471"/>
              <a:ext cx="37788" cy="32483"/>
            </a:xfrm>
            <a:custGeom>
              <a:rect b="b" l="l" r="r" t="t"/>
              <a:pathLst>
                <a:path extrusionOk="0" h="851" w="990">
                  <a:moveTo>
                    <a:pt x="1" y="1"/>
                  </a:moveTo>
                  <a:lnTo>
                    <a:pt x="1" y="1"/>
                  </a:lnTo>
                  <a:cubicBezTo>
                    <a:pt x="298" y="7"/>
                    <a:pt x="986" y="629"/>
                    <a:pt x="809" y="850"/>
                  </a:cubicBezTo>
                  <a:cubicBezTo>
                    <a:pt x="989" y="626"/>
                    <a:pt x="298" y="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2463522" y="4923382"/>
              <a:ext cx="50537" cy="25116"/>
            </a:xfrm>
            <a:custGeom>
              <a:rect b="b" l="l" r="r" t="t"/>
              <a:pathLst>
                <a:path extrusionOk="0" h="658" w="1324">
                  <a:moveTo>
                    <a:pt x="1238" y="1"/>
                  </a:moveTo>
                  <a:cubicBezTo>
                    <a:pt x="1238" y="1"/>
                    <a:pt x="1238" y="1"/>
                    <a:pt x="1238" y="1"/>
                  </a:cubicBezTo>
                  <a:lnTo>
                    <a:pt x="1238" y="1"/>
                  </a:lnTo>
                  <a:cubicBezTo>
                    <a:pt x="1268" y="1"/>
                    <a:pt x="1296" y="2"/>
                    <a:pt x="1324" y="4"/>
                  </a:cubicBezTo>
                  <a:cubicBezTo>
                    <a:pt x="1296" y="2"/>
                    <a:pt x="1268" y="1"/>
                    <a:pt x="1238" y="1"/>
                  </a:cubicBezTo>
                  <a:close/>
                  <a:moveTo>
                    <a:pt x="1238" y="1"/>
                  </a:moveTo>
                  <a:cubicBezTo>
                    <a:pt x="768" y="1"/>
                    <a:pt x="1" y="250"/>
                    <a:pt x="102" y="499"/>
                  </a:cubicBezTo>
                  <a:cubicBezTo>
                    <a:pt x="128" y="571"/>
                    <a:pt x="157" y="612"/>
                    <a:pt x="197" y="634"/>
                  </a:cubicBezTo>
                  <a:lnTo>
                    <a:pt x="197" y="634"/>
                  </a:lnTo>
                  <a:cubicBezTo>
                    <a:pt x="159" y="611"/>
                    <a:pt x="131" y="569"/>
                    <a:pt x="105" y="499"/>
                  </a:cubicBezTo>
                  <a:cubicBezTo>
                    <a:pt x="4" y="250"/>
                    <a:pt x="768" y="1"/>
                    <a:pt x="1238" y="1"/>
                  </a:cubicBezTo>
                  <a:lnTo>
                    <a:pt x="1238" y="1"/>
                  </a:lnTo>
                  <a:cubicBezTo>
                    <a:pt x="1238" y="1"/>
                    <a:pt x="1238" y="1"/>
                    <a:pt x="1238" y="1"/>
                  </a:cubicBezTo>
                  <a:close/>
                  <a:moveTo>
                    <a:pt x="197" y="634"/>
                  </a:moveTo>
                  <a:cubicBezTo>
                    <a:pt x="219" y="648"/>
                    <a:pt x="243" y="655"/>
                    <a:pt x="272" y="657"/>
                  </a:cubicBezTo>
                  <a:cubicBezTo>
                    <a:pt x="243" y="654"/>
                    <a:pt x="218" y="647"/>
                    <a:pt x="197" y="6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0"/>
            <p:cNvSpPr/>
            <p:nvPr/>
          </p:nvSpPr>
          <p:spPr>
            <a:xfrm>
              <a:off x="2427374" y="4898456"/>
              <a:ext cx="25956" cy="10611"/>
            </a:xfrm>
            <a:custGeom>
              <a:rect b="b" l="l" r="r" t="t"/>
              <a:pathLst>
                <a:path extrusionOk="0" h="278" w="680">
                  <a:moveTo>
                    <a:pt x="1" y="0"/>
                  </a:moveTo>
                  <a:cubicBezTo>
                    <a:pt x="118" y="3"/>
                    <a:pt x="418" y="253"/>
                    <a:pt x="680" y="278"/>
                  </a:cubicBezTo>
                  <a:cubicBezTo>
                    <a:pt x="414" y="250"/>
                    <a:pt x="114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0"/>
            <p:cNvSpPr/>
            <p:nvPr/>
          </p:nvSpPr>
          <p:spPr>
            <a:xfrm>
              <a:off x="2410770" y="4865935"/>
              <a:ext cx="22062" cy="534"/>
            </a:xfrm>
            <a:custGeom>
              <a:rect b="b" l="l" r="r" t="t"/>
              <a:pathLst>
                <a:path extrusionOk="0" h="14" w="578">
                  <a:moveTo>
                    <a:pt x="454" y="0"/>
                  </a:moveTo>
                  <a:cubicBezTo>
                    <a:pt x="336" y="0"/>
                    <a:pt x="213" y="12"/>
                    <a:pt x="93" y="12"/>
                  </a:cubicBezTo>
                  <a:cubicBezTo>
                    <a:pt x="62" y="12"/>
                    <a:pt x="31" y="11"/>
                    <a:pt x="0" y="9"/>
                  </a:cubicBezTo>
                  <a:lnTo>
                    <a:pt x="0" y="9"/>
                  </a:lnTo>
                  <a:cubicBezTo>
                    <a:pt x="37" y="12"/>
                    <a:pt x="74" y="14"/>
                    <a:pt x="112" y="14"/>
                  </a:cubicBezTo>
                  <a:cubicBezTo>
                    <a:pt x="232" y="14"/>
                    <a:pt x="355" y="2"/>
                    <a:pt x="470" y="2"/>
                  </a:cubicBezTo>
                  <a:cubicBezTo>
                    <a:pt x="507" y="2"/>
                    <a:pt x="543" y="3"/>
                    <a:pt x="578" y="6"/>
                  </a:cubicBezTo>
                  <a:cubicBezTo>
                    <a:pt x="538" y="2"/>
                    <a:pt x="496" y="0"/>
                    <a:pt x="45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0"/>
            <p:cNvSpPr/>
            <p:nvPr/>
          </p:nvSpPr>
          <p:spPr>
            <a:xfrm>
              <a:off x="2404625" y="4962392"/>
              <a:ext cx="29315" cy="15115"/>
            </a:xfrm>
            <a:custGeom>
              <a:rect b="b" l="l" r="r" t="t"/>
              <a:pathLst>
                <a:path extrusionOk="0" h="396" w="768">
                  <a:moveTo>
                    <a:pt x="741" y="0"/>
                  </a:moveTo>
                  <a:cubicBezTo>
                    <a:pt x="636" y="0"/>
                    <a:pt x="525" y="44"/>
                    <a:pt x="417" y="105"/>
                  </a:cubicBezTo>
                  <a:lnTo>
                    <a:pt x="417" y="105"/>
                  </a:lnTo>
                  <a:cubicBezTo>
                    <a:pt x="526" y="44"/>
                    <a:pt x="638" y="1"/>
                    <a:pt x="744" y="1"/>
                  </a:cubicBezTo>
                  <a:cubicBezTo>
                    <a:pt x="752" y="1"/>
                    <a:pt x="760" y="1"/>
                    <a:pt x="767" y="1"/>
                  </a:cubicBezTo>
                  <a:cubicBezTo>
                    <a:pt x="758" y="1"/>
                    <a:pt x="750" y="0"/>
                    <a:pt x="741" y="0"/>
                  </a:cubicBezTo>
                  <a:close/>
                  <a:moveTo>
                    <a:pt x="417" y="105"/>
                  </a:moveTo>
                  <a:cubicBezTo>
                    <a:pt x="265" y="191"/>
                    <a:pt x="118" y="310"/>
                    <a:pt x="0" y="396"/>
                  </a:cubicBezTo>
                  <a:cubicBezTo>
                    <a:pt x="119" y="311"/>
                    <a:pt x="266" y="191"/>
                    <a:pt x="417" y="10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1329818" y="4741804"/>
              <a:ext cx="3397" cy="229"/>
            </a:xfrm>
            <a:custGeom>
              <a:rect b="b" l="l" r="r" t="t"/>
              <a:pathLst>
                <a:path extrusionOk="0" h="6" w="89">
                  <a:moveTo>
                    <a:pt x="89" y="0"/>
                  </a:moveTo>
                  <a:cubicBezTo>
                    <a:pt x="70" y="4"/>
                    <a:pt x="53" y="6"/>
                    <a:pt x="36" y="6"/>
                  </a:cubicBezTo>
                  <a:lnTo>
                    <a:pt x="36" y="6"/>
                  </a:lnTo>
                  <a:cubicBezTo>
                    <a:pt x="24" y="6"/>
                    <a:pt x="12" y="5"/>
                    <a:pt x="0" y="4"/>
                  </a:cubicBezTo>
                  <a:lnTo>
                    <a:pt x="0" y="4"/>
                  </a:lnTo>
                  <a:cubicBezTo>
                    <a:pt x="12" y="5"/>
                    <a:pt x="24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lnTo>
                    <a:pt x="36" y="6"/>
                  </a:lnTo>
                  <a:cubicBezTo>
                    <a:pt x="36" y="6"/>
                    <a:pt x="37" y="6"/>
                    <a:pt x="37" y="6"/>
                  </a:cubicBezTo>
                  <a:cubicBezTo>
                    <a:pt x="54" y="6"/>
                    <a:pt x="72" y="4"/>
                    <a:pt x="8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0"/>
            <p:cNvSpPr/>
            <p:nvPr/>
          </p:nvSpPr>
          <p:spPr>
            <a:xfrm>
              <a:off x="2400769" y="4958919"/>
              <a:ext cx="611" cy="420"/>
            </a:xfrm>
            <a:custGeom>
              <a:rect b="b" l="l" r="r" t="t"/>
              <a:pathLst>
                <a:path extrusionOk="0" h="11" w="16">
                  <a:moveTo>
                    <a:pt x="0" y="1"/>
                  </a:moveTo>
                  <a:lnTo>
                    <a:pt x="3" y="4"/>
                  </a:lnTo>
                  <a:cubicBezTo>
                    <a:pt x="7" y="7"/>
                    <a:pt x="10" y="7"/>
                    <a:pt x="16" y="10"/>
                  </a:cubicBezTo>
                  <a:cubicBezTo>
                    <a:pt x="10" y="7"/>
                    <a:pt x="7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2367370" y="4859026"/>
              <a:ext cx="11375" cy="1145"/>
            </a:xfrm>
            <a:custGeom>
              <a:rect b="b" l="l" r="r" t="t"/>
              <a:pathLst>
                <a:path extrusionOk="0" h="30" w="298">
                  <a:moveTo>
                    <a:pt x="298" y="14"/>
                  </a:moveTo>
                  <a:cubicBezTo>
                    <a:pt x="196" y="1"/>
                    <a:pt x="99" y="7"/>
                    <a:pt x="1" y="29"/>
                  </a:cubicBezTo>
                  <a:lnTo>
                    <a:pt x="1" y="29"/>
                  </a:lnTo>
                  <a:cubicBezTo>
                    <a:pt x="99" y="7"/>
                    <a:pt x="196" y="1"/>
                    <a:pt x="298" y="1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1371119" y="4733865"/>
              <a:ext cx="69775" cy="62790"/>
            </a:xfrm>
            <a:custGeom>
              <a:rect b="b" l="l" r="r" t="t"/>
              <a:pathLst>
                <a:path extrusionOk="0" h="1645" w="1828">
                  <a:moveTo>
                    <a:pt x="1" y="0"/>
                  </a:moveTo>
                  <a:cubicBezTo>
                    <a:pt x="220" y="26"/>
                    <a:pt x="572" y="535"/>
                    <a:pt x="683" y="756"/>
                  </a:cubicBezTo>
                  <a:lnTo>
                    <a:pt x="683" y="756"/>
                  </a:lnTo>
                  <a:cubicBezTo>
                    <a:pt x="571" y="531"/>
                    <a:pt x="217" y="20"/>
                    <a:pt x="1" y="0"/>
                  </a:cubicBezTo>
                  <a:close/>
                  <a:moveTo>
                    <a:pt x="683" y="756"/>
                  </a:moveTo>
                  <a:cubicBezTo>
                    <a:pt x="694" y="777"/>
                    <a:pt x="702" y="796"/>
                    <a:pt x="708" y="811"/>
                  </a:cubicBezTo>
                  <a:cubicBezTo>
                    <a:pt x="702" y="796"/>
                    <a:pt x="694" y="777"/>
                    <a:pt x="683" y="756"/>
                  </a:cubicBezTo>
                  <a:close/>
                  <a:moveTo>
                    <a:pt x="1428" y="1147"/>
                  </a:moveTo>
                  <a:lnTo>
                    <a:pt x="1428" y="1147"/>
                  </a:lnTo>
                  <a:cubicBezTo>
                    <a:pt x="1584" y="1304"/>
                    <a:pt x="1824" y="1238"/>
                    <a:pt x="1826" y="1331"/>
                  </a:cubicBezTo>
                  <a:lnTo>
                    <a:pt x="1826" y="1331"/>
                  </a:lnTo>
                  <a:cubicBezTo>
                    <a:pt x="1827" y="1237"/>
                    <a:pt x="1585" y="1305"/>
                    <a:pt x="1428" y="1147"/>
                  </a:cubicBezTo>
                  <a:close/>
                  <a:moveTo>
                    <a:pt x="1826" y="1331"/>
                  </a:moveTo>
                  <a:cubicBezTo>
                    <a:pt x="1825" y="1345"/>
                    <a:pt x="1819" y="1363"/>
                    <a:pt x="1807" y="1386"/>
                  </a:cubicBezTo>
                  <a:cubicBezTo>
                    <a:pt x="1766" y="1468"/>
                    <a:pt x="1744" y="1553"/>
                    <a:pt x="1740" y="1644"/>
                  </a:cubicBezTo>
                  <a:lnTo>
                    <a:pt x="1740" y="1644"/>
                  </a:lnTo>
                  <a:cubicBezTo>
                    <a:pt x="1744" y="1553"/>
                    <a:pt x="1766" y="1468"/>
                    <a:pt x="1807" y="1389"/>
                  </a:cubicBezTo>
                  <a:cubicBezTo>
                    <a:pt x="1820" y="1364"/>
                    <a:pt x="1826" y="1345"/>
                    <a:pt x="1826" y="133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0"/>
            <p:cNvSpPr/>
            <p:nvPr/>
          </p:nvSpPr>
          <p:spPr>
            <a:xfrm>
              <a:off x="1339437" y="4727109"/>
              <a:ext cx="20039" cy="7023"/>
            </a:xfrm>
            <a:custGeom>
              <a:rect b="b" l="l" r="r" t="t"/>
              <a:pathLst>
                <a:path extrusionOk="0" h="184" w="525">
                  <a:moveTo>
                    <a:pt x="1" y="0"/>
                  </a:moveTo>
                  <a:cubicBezTo>
                    <a:pt x="152" y="111"/>
                    <a:pt x="335" y="174"/>
                    <a:pt x="525" y="183"/>
                  </a:cubicBezTo>
                  <a:cubicBezTo>
                    <a:pt x="335" y="174"/>
                    <a:pt x="155" y="111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0"/>
            <p:cNvSpPr/>
            <p:nvPr/>
          </p:nvSpPr>
          <p:spPr>
            <a:xfrm>
              <a:off x="2234231" y="4778906"/>
              <a:ext cx="30841" cy="28971"/>
            </a:xfrm>
            <a:custGeom>
              <a:rect b="b" l="l" r="r" t="t"/>
              <a:pathLst>
                <a:path extrusionOk="0" h="759" w="808">
                  <a:moveTo>
                    <a:pt x="808" y="1"/>
                  </a:moveTo>
                  <a:cubicBezTo>
                    <a:pt x="540" y="2"/>
                    <a:pt x="300" y="515"/>
                    <a:pt x="1" y="755"/>
                  </a:cubicBezTo>
                  <a:lnTo>
                    <a:pt x="1" y="758"/>
                  </a:lnTo>
                  <a:cubicBezTo>
                    <a:pt x="303" y="515"/>
                    <a:pt x="540" y="2"/>
                    <a:pt x="80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0"/>
            <p:cNvSpPr/>
            <p:nvPr/>
          </p:nvSpPr>
          <p:spPr>
            <a:xfrm>
              <a:off x="2455849" y="4957697"/>
              <a:ext cx="20994" cy="10688"/>
            </a:xfrm>
            <a:custGeom>
              <a:rect b="b" l="l" r="r" t="t"/>
              <a:pathLst>
                <a:path extrusionOk="0" h="280" w="550">
                  <a:moveTo>
                    <a:pt x="543" y="1"/>
                  </a:moveTo>
                  <a:cubicBezTo>
                    <a:pt x="543" y="1"/>
                    <a:pt x="543" y="1"/>
                    <a:pt x="543" y="1"/>
                  </a:cubicBezTo>
                  <a:lnTo>
                    <a:pt x="543" y="1"/>
                  </a:lnTo>
                  <a:cubicBezTo>
                    <a:pt x="545" y="1"/>
                    <a:pt x="547" y="1"/>
                    <a:pt x="549" y="1"/>
                  </a:cubicBezTo>
                  <a:cubicBezTo>
                    <a:pt x="547" y="1"/>
                    <a:pt x="545" y="1"/>
                    <a:pt x="543" y="1"/>
                  </a:cubicBezTo>
                  <a:close/>
                  <a:moveTo>
                    <a:pt x="543" y="1"/>
                  </a:moveTo>
                  <a:cubicBezTo>
                    <a:pt x="489" y="1"/>
                    <a:pt x="403" y="79"/>
                    <a:pt x="221" y="206"/>
                  </a:cubicBezTo>
                  <a:cubicBezTo>
                    <a:pt x="161" y="254"/>
                    <a:pt x="87" y="279"/>
                    <a:pt x="13" y="279"/>
                  </a:cubicBezTo>
                  <a:lnTo>
                    <a:pt x="13" y="279"/>
                  </a:lnTo>
                  <a:cubicBezTo>
                    <a:pt x="9" y="279"/>
                    <a:pt x="4" y="279"/>
                    <a:pt x="0" y="279"/>
                  </a:cubicBezTo>
                  <a:lnTo>
                    <a:pt x="0" y="279"/>
                  </a:lnTo>
                  <a:cubicBezTo>
                    <a:pt x="4" y="279"/>
                    <a:pt x="9" y="279"/>
                    <a:pt x="13" y="279"/>
                  </a:cubicBezTo>
                  <a:cubicBezTo>
                    <a:pt x="13" y="279"/>
                    <a:pt x="13" y="279"/>
                    <a:pt x="13" y="279"/>
                  </a:cubicBezTo>
                  <a:lnTo>
                    <a:pt x="13" y="279"/>
                  </a:lnTo>
                  <a:cubicBezTo>
                    <a:pt x="13" y="279"/>
                    <a:pt x="13" y="279"/>
                    <a:pt x="13" y="279"/>
                  </a:cubicBezTo>
                  <a:cubicBezTo>
                    <a:pt x="88" y="279"/>
                    <a:pt x="164" y="254"/>
                    <a:pt x="224" y="206"/>
                  </a:cubicBezTo>
                  <a:cubicBezTo>
                    <a:pt x="403" y="79"/>
                    <a:pt x="489" y="1"/>
                    <a:pt x="543" y="1"/>
                  </a:cubicBezTo>
                  <a:lnTo>
                    <a:pt x="543" y="1"/>
                  </a:lnTo>
                  <a:cubicBezTo>
                    <a:pt x="543" y="1"/>
                    <a:pt x="543" y="1"/>
                    <a:pt x="54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>
              <a:off x="2517151" y="4919030"/>
              <a:ext cx="26795" cy="4848"/>
            </a:xfrm>
            <a:custGeom>
              <a:rect b="b" l="l" r="r" t="t"/>
              <a:pathLst>
                <a:path extrusionOk="0" h="127" w="702">
                  <a:moveTo>
                    <a:pt x="687" y="1"/>
                  </a:moveTo>
                  <a:cubicBezTo>
                    <a:pt x="540" y="1"/>
                    <a:pt x="329" y="126"/>
                    <a:pt x="61" y="126"/>
                  </a:cubicBezTo>
                  <a:cubicBezTo>
                    <a:pt x="41" y="126"/>
                    <a:pt x="21" y="126"/>
                    <a:pt x="1" y="124"/>
                  </a:cubicBezTo>
                  <a:lnTo>
                    <a:pt x="1" y="124"/>
                  </a:lnTo>
                  <a:cubicBezTo>
                    <a:pt x="23" y="126"/>
                    <a:pt x="46" y="127"/>
                    <a:pt x="68" y="127"/>
                  </a:cubicBezTo>
                  <a:cubicBezTo>
                    <a:pt x="333" y="127"/>
                    <a:pt x="542" y="1"/>
                    <a:pt x="687" y="1"/>
                  </a:cubicBezTo>
                  <a:cubicBezTo>
                    <a:pt x="692" y="1"/>
                    <a:pt x="697" y="1"/>
                    <a:pt x="701" y="1"/>
                  </a:cubicBezTo>
                  <a:lnTo>
                    <a:pt x="701" y="1"/>
                  </a:lnTo>
                  <a:cubicBezTo>
                    <a:pt x="697" y="1"/>
                    <a:pt x="692" y="1"/>
                    <a:pt x="68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>
              <a:off x="1297984" y="4659509"/>
              <a:ext cx="5344" cy="2367"/>
            </a:xfrm>
            <a:custGeom>
              <a:rect b="b" l="l" r="r" t="t"/>
              <a:pathLst>
                <a:path extrusionOk="0" h="62" w="140">
                  <a:moveTo>
                    <a:pt x="140" y="0"/>
                  </a:moveTo>
                  <a:cubicBezTo>
                    <a:pt x="107" y="39"/>
                    <a:pt x="61" y="61"/>
                    <a:pt x="11" y="61"/>
                  </a:cubicBezTo>
                  <a:cubicBezTo>
                    <a:pt x="8" y="61"/>
                    <a:pt x="4" y="61"/>
                    <a:pt x="1" y="60"/>
                  </a:cubicBezTo>
                  <a:lnTo>
                    <a:pt x="1" y="60"/>
                  </a:lnTo>
                  <a:cubicBezTo>
                    <a:pt x="6" y="61"/>
                    <a:pt x="12" y="61"/>
                    <a:pt x="17" y="61"/>
                  </a:cubicBezTo>
                  <a:cubicBezTo>
                    <a:pt x="65" y="61"/>
                    <a:pt x="111" y="37"/>
                    <a:pt x="14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>
              <a:off x="1349743" y="4717795"/>
              <a:ext cx="7710" cy="840"/>
            </a:xfrm>
            <a:custGeom>
              <a:rect b="b" l="l" r="r" t="t"/>
              <a:pathLst>
                <a:path extrusionOk="0" h="22" w="202">
                  <a:moveTo>
                    <a:pt x="175" y="0"/>
                  </a:moveTo>
                  <a:cubicBezTo>
                    <a:pt x="149" y="0"/>
                    <a:pt x="124" y="4"/>
                    <a:pt x="100" y="11"/>
                  </a:cubicBezTo>
                  <a:cubicBezTo>
                    <a:pt x="76" y="18"/>
                    <a:pt x="51" y="21"/>
                    <a:pt x="25" y="21"/>
                  </a:cubicBezTo>
                  <a:lnTo>
                    <a:pt x="25" y="21"/>
                  </a:lnTo>
                  <a:cubicBezTo>
                    <a:pt x="17" y="21"/>
                    <a:pt x="9" y="21"/>
                    <a:pt x="0" y="20"/>
                  </a:cubicBezTo>
                  <a:lnTo>
                    <a:pt x="0" y="20"/>
                  </a:lnTo>
                  <a:cubicBezTo>
                    <a:pt x="9" y="21"/>
                    <a:pt x="17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lnTo>
                    <a:pt x="25" y="21"/>
                  </a:lnTo>
                  <a:cubicBezTo>
                    <a:pt x="25" y="21"/>
                    <a:pt x="25" y="21"/>
                    <a:pt x="25" y="21"/>
                  </a:cubicBezTo>
                  <a:cubicBezTo>
                    <a:pt x="51" y="21"/>
                    <a:pt x="77" y="18"/>
                    <a:pt x="103" y="11"/>
                  </a:cubicBezTo>
                  <a:cubicBezTo>
                    <a:pt x="127" y="4"/>
                    <a:pt x="150" y="0"/>
                    <a:pt x="175" y="0"/>
                  </a:cubicBezTo>
                  <a:lnTo>
                    <a:pt x="175" y="0"/>
                  </a:lnTo>
                  <a:cubicBezTo>
                    <a:pt x="184" y="0"/>
                    <a:pt x="193" y="0"/>
                    <a:pt x="201" y="1"/>
                  </a:cubicBezTo>
                  <a:cubicBezTo>
                    <a:pt x="192" y="0"/>
                    <a:pt x="184" y="0"/>
                    <a:pt x="176" y="0"/>
                  </a:cubicBezTo>
                  <a:cubicBezTo>
                    <a:pt x="176" y="0"/>
                    <a:pt x="175" y="0"/>
                    <a:pt x="175" y="0"/>
                  </a:cubicBezTo>
                  <a:lnTo>
                    <a:pt x="175" y="0"/>
                  </a:lnTo>
                  <a:cubicBezTo>
                    <a:pt x="175" y="0"/>
                    <a:pt x="175" y="0"/>
                    <a:pt x="17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0"/>
            <p:cNvSpPr/>
            <p:nvPr/>
          </p:nvSpPr>
          <p:spPr>
            <a:xfrm>
              <a:off x="1384135" y="4780471"/>
              <a:ext cx="1985" cy="153"/>
            </a:xfrm>
            <a:custGeom>
              <a:rect b="b" l="l" r="r" t="t"/>
              <a:pathLst>
                <a:path extrusionOk="0" h="4" w="52">
                  <a:moveTo>
                    <a:pt x="51" y="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0"/>
            <p:cNvSpPr/>
            <p:nvPr/>
          </p:nvSpPr>
          <p:spPr>
            <a:xfrm>
              <a:off x="1274891" y="4636721"/>
              <a:ext cx="16260" cy="5840"/>
            </a:xfrm>
            <a:custGeom>
              <a:rect b="b" l="l" r="r" t="t"/>
              <a:pathLst>
                <a:path extrusionOk="0" h="153" w="426">
                  <a:moveTo>
                    <a:pt x="426" y="1"/>
                  </a:moveTo>
                  <a:lnTo>
                    <a:pt x="426" y="1"/>
                  </a:lnTo>
                  <a:cubicBezTo>
                    <a:pt x="397" y="1"/>
                    <a:pt x="366" y="13"/>
                    <a:pt x="344" y="32"/>
                  </a:cubicBezTo>
                  <a:cubicBezTo>
                    <a:pt x="253" y="111"/>
                    <a:pt x="135" y="152"/>
                    <a:pt x="13" y="152"/>
                  </a:cubicBezTo>
                  <a:lnTo>
                    <a:pt x="13" y="152"/>
                  </a:lnTo>
                  <a:cubicBezTo>
                    <a:pt x="9" y="152"/>
                    <a:pt x="4" y="152"/>
                    <a:pt x="0" y="152"/>
                  </a:cubicBezTo>
                  <a:lnTo>
                    <a:pt x="0" y="152"/>
                  </a:lnTo>
                  <a:cubicBezTo>
                    <a:pt x="4" y="152"/>
                    <a:pt x="9" y="152"/>
                    <a:pt x="13" y="152"/>
                  </a:cubicBezTo>
                  <a:cubicBezTo>
                    <a:pt x="13" y="152"/>
                    <a:pt x="13" y="152"/>
                    <a:pt x="13" y="152"/>
                  </a:cubicBezTo>
                  <a:lnTo>
                    <a:pt x="13" y="152"/>
                  </a:lnTo>
                  <a:cubicBezTo>
                    <a:pt x="13" y="152"/>
                    <a:pt x="13" y="152"/>
                    <a:pt x="13" y="152"/>
                  </a:cubicBezTo>
                  <a:cubicBezTo>
                    <a:pt x="135" y="152"/>
                    <a:pt x="256" y="111"/>
                    <a:pt x="347" y="32"/>
                  </a:cubicBezTo>
                  <a:cubicBezTo>
                    <a:pt x="369" y="13"/>
                    <a:pt x="397" y="1"/>
                    <a:pt x="42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0"/>
            <p:cNvSpPr/>
            <p:nvPr/>
          </p:nvSpPr>
          <p:spPr>
            <a:xfrm>
              <a:off x="1429710" y="4757454"/>
              <a:ext cx="4619" cy="763"/>
            </a:xfrm>
            <a:custGeom>
              <a:rect b="b" l="l" r="r" t="t"/>
              <a:pathLst>
                <a:path extrusionOk="0" h="20" w="121">
                  <a:moveTo>
                    <a:pt x="38" y="13"/>
                  </a:moveTo>
                  <a:cubicBezTo>
                    <a:pt x="25" y="20"/>
                    <a:pt x="13" y="20"/>
                    <a:pt x="0" y="20"/>
                  </a:cubicBezTo>
                  <a:cubicBezTo>
                    <a:pt x="13" y="20"/>
                    <a:pt x="25" y="20"/>
                    <a:pt x="38" y="13"/>
                  </a:cubicBezTo>
                  <a:cubicBezTo>
                    <a:pt x="63" y="4"/>
                    <a:pt x="92" y="1"/>
                    <a:pt x="120" y="4"/>
                  </a:cubicBezTo>
                  <a:cubicBezTo>
                    <a:pt x="92" y="1"/>
                    <a:pt x="63" y="4"/>
                    <a:pt x="38" y="1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0"/>
            <p:cNvSpPr/>
            <p:nvPr/>
          </p:nvSpPr>
          <p:spPr>
            <a:xfrm>
              <a:off x="2324963" y="4809023"/>
              <a:ext cx="6413" cy="420"/>
            </a:xfrm>
            <a:custGeom>
              <a:rect b="b" l="l" r="r" t="t"/>
              <a:pathLst>
                <a:path extrusionOk="0" h="11" w="168">
                  <a:moveTo>
                    <a:pt x="1" y="1"/>
                  </a:moveTo>
                  <a:cubicBezTo>
                    <a:pt x="51" y="7"/>
                    <a:pt x="111" y="4"/>
                    <a:pt x="168" y="10"/>
                  </a:cubicBezTo>
                  <a:cubicBezTo>
                    <a:pt x="111" y="4"/>
                    <a:pt x="54" y="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0"/>
            <p:cNvSpPr/>
            <p:nvPr/>
          </p:nvSpPr>
          <p:spPr>
            <a:xfrm>
              <a:off x="1404861" y="4751194"/>
              <a:ext cx="12214" cy="1756"/>
            </a:xfrm>
            <a:custGeom>
              <a:rect b="b" l="l" r="r" t="t"/>
              <a:pathLst>
                <a:path extrusionOk="0" h="46" w="320">
                  <a:moveTo>
                    <a:pt x="320" y="1"/>
                  </a:moveTo>
                  <a:cubicBezTo>
                    <a:pt x="225" y="7"/>
                    <a:pt x="99" y="45"/>
                    <a:pt x="1" y="45"/>
                  </a:cubicBezTo>
                  <a:cubicBezTo>
                    <a:pt x="4" y="45"/>
                    <a:pt x="8" y="45"/>
                    <a:pt x="12" y="45"/>
                  </a:cubicBezTo>
                  <a:cubicBezTo>
                    <a:pt x="108" y="45"/>
                    <a:pt x="232" y="7"/>
                    <a:pt x="32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0"/>
            <p:cNvSpPr/>
            <p:nvPr/>
          </p:nvSpPr>
          <p:spPr>
            <a:xfrm>
              <a:off x="1384249" y="4733598"/>
              <a:ext cx="7901" cy="2290"/>
            </a:xfrm>
            <a:custGeom>
              <a:rect b="b" l="l" r="r" t="t"/>
              <a:pathLst>
                <a:path extrusionOk="0" h="60" w="207">
                  <a:moveTo>
                    <a:pt x="206" y="1"/>
                  </a:moveTo>
                  <a:cubicBezTo>
                    <a:pt x="187" y="4"/>
                    <a:pt x="172" y="10"/>
                    <a:pt x="159" y="23"/>
                  </a:cubicBezTo>
                  <a:cubicBezTo>
                    <a:pt x="120" y="46"/>
                    <a:pt x="74" y="59"/>
                    <a:pt x="27" y="59"/>
                  </a:cubicBezTo>
                  <a:lnTo>
                    <a:pt x="27" y="59"/>
                  </a:lnTo>
                  <a:cubicBezTo>
                    <a:pt x="18" y="59"/>
                    <a:pt x="9" y="59"/>
                    <a:pt x="0" y="58"/>
                  </a:cubicBezTo>
                  <a:lnTo>
                    <a:pt x="0" y="58"/>
                  </a:lnTo>
                  <a:cubicBezTo>
                    <a:pt x="9" y="59"/>
                    <a:pt x="18" y="59"/>
                    <a:pt x="27" y="59"/>
                  </a:cubicBezTo>
                  <a:cubicBezTo>
                    <a:pt x="27" y="59"/>
                    <a:pt x="27" y="59"/>
                    <a:pt x="27" y="59"/>
                  </a:cubicBezTo>
                  <a:lnTo>
                    <a:pt x="27" y="59"/>
                  </a:lnTo>
                  <a:cubicBezTo>
                    <a:pt x="27" y="59"/>
                    <a:pt x="27" y="59"/>
                    <a:pt x="27" y="59"/>
                  </a:cubicBezTo>
                  <a:cubicBezTo>
                    <a:pt x="74" y="59"/>
                    <a:pt x="120" y="46"/>
                    <a:pt x="162" y="23"/>
                  </a:cubicBezTo>
                  <a:cubicBezTo>
                    <a:pt x="175" y="10"/>
                    <a:pt x="187" y="4"/>
                    <a:pt x="20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0"/>
            <p:cNvSpPr/>
            <p:nvPr/>
          </p:nvSpPr>
          <p:spPr>
            <a:xfrm>
              <a:off x="2925156" y="4842537"/>
              <a:ext cx="6374" cy="18245"/>
            </a:xfrm>
            <a:custGeom>
              <a:rect b="b" l="l" r="r" t="t"/>
              <a:pathLst>
                <a:path extrusionOk="0" h="478" w="167">
                  <a:moveTo>
                    <a:pt x="123" y="0"/>
                  </a:moveTo>
                  <a:cubicBezTo>
                    <a:pt x="129" y="1"/>
                    <a:pt x="135" y="2"/>
                    <a:pt x="140" y="4"/>
                  </a:cubicBezTo>
                  <a:lnTo>
                    <a:pt x="140" y="4"/>
                  </a:lnTo>
                  <a:cubicBezTo>
                    <a:pt x="135" y="2"/>
                    <a:pt x="129" y="0"/>
                    <a:pt x="123" y="0"/>
                  </a:cubicBezTo>
                  <a:close/>
                  <a:moveTo>
                    <a:pt x="140" y="4"/>
                  </a:moveTo>
                  <a:cubicBezTo>
                    <a:pt x="156" y="12"/>
                    <a:pt x="166" y="31"/>
                    <a:pt x="161" y="51"/>
                  </a:cubicBezTo>
                  <a:cubicBezTo>
                    <a:pt x="136" y="193"/>
                    <a:pt x="0" y="468"/>
                    <a:pt x="142" y="477"/>
                  </a:cubicBezTo>
                  <a:cubicBezTo>
                    <a:pt x="3" y="464"/>
                    <a:pt x="136" y="193"/>
                    <a:pt x="164" y="51"/>
                  </a:cubicBezTo>
                  <a:cubicBezTo>
                    <a:pt x="167" y="26"/>
                    <a:pt x="158" y="11"/>
                    <a:pt x="140" y="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0"/>
            <p:cNvSpPr/>
            <p:nvPr/>
          </p:nvSpPr>
          <p:spPr>
            <a:xfrm>
              <a:off x="2787055" y="4454647"/>
              <a:ext cx="8130" cy="6451"/>
            </a:xfrm>
            <a:custGeom>
              <a:rect b="b" l="l" r="r" t="t"/>
              <a:pathLst>
                <a:path extrusionOk="0" h="169" w="213">
                  <a:moveTo>
                    <a:pt x="1" y="1"/>
                  </a:moveTo>
                  <a:lnTo>
                    <a:pt x="1" y="1"/>
                  </a:lnTo>
                  <a:cubicBezTo>
                    <a:pt x="73" y="14"/>
                    <a:pt x="133" y="58"/>
                    <a:pt x="168" y="121"/>
                  </a:cubicBezTo>
                  <a:cubicBezTo>
                    <a:pt x="185" y="153"/>
                    <a:pt x="200" y="169"/>
                    <a:pt x="210" y="169"/>
                  </a:cubicBezTo>
                  <a:cubicBezTo>
                    <a:pt x="211" y="169"/>
                    <a:pt x="211" y="169"/>
                    <a:pt x="212" y="168"/>
                  </a:cubicBezTo>
                  <a:cubicBezTo>
                    <a:pt x="203" y="168"/>
                    <a:pt x="190" y="156"/>
                    <a:pt x="171" y="121"/>
                  </a:cubicBezTo>
                  <a:cubicBezTo>
                    <a:pt x="136" y="55"/>
                    <a:pt x="73" y="14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0"/>
            <p:cNvSpPr/>
            <p:nvPr/>
          </p:nvSpPr>
          <p:spPr>
            <a:xfrm>
              <a:off x="2944051" y="4575877"/>
              <a:ext cx="7023" cy="5229"/>
            </a:xfrm>
            <a:custGeom>
              <a:rect b="b" l="l" r="r" t="t"/>
              <a:pathLst>
                <a:path extrusionOk="0" h="137" w="184">
                  <a:moveTo>
                    <a:pt x="184" y="136"/>
                  </a:moveTo>
                  <a:cubicBezTo>
                    <a:pt x="108" y="130"/>
                    <a:pt x="86" y="7"/>
                    <a:pt x="1" y="1"/>
                  </a:cubicBezTo>
                  <a:cubicBezTo>
                    <a:pt x="86" y="7"/>
                    <a:pt x="108" y="130"/>
                    <a:pt x="184" y="13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0"/>
            <p:cNvSpPr/>
            <p:nvPr/>
          </p:nvSpPr>
          <p:spPr>
            <a:xfrm>
              <a:off x="2827440" y="4394185"/>
              <a:ext cx="80882" cy="136229"/>
            </a:xfrm>
            <a:custGeom>
              <a:rect b="b" l="l" r="r" t="t"/>
              <a:pathLst>
                <a:path extrusionOk="0" h="3569" w="2119">
                  <a:moveTo>
                    <a:pt x="4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35" y="0"/>
                    <a:pt x="66" y="38"/>
                    <a:pt x="98" y="123"/>
                  </a:cubicBezTo>
                  <a:cubicBezTo>
                    <a:pt x="180" y="357"/>
                    <a:pt x="401" y="496"/>
                    <a:pt x="414" y="688"/>
                  </a:cubicBezTo>
                  <a:cubicBezTo>
                    <a:pt x="426" y="881"/>
                    <a:pt x="840" y="1209"/>
                    <a:pt x="840" y="1373"/>
                  </a:cubicBezTo>
                  <a:cubicBezTo>
                    <a:pt x="840" y="1538"/>
                    <a:pt x="1086" y="1718"/>
                    <a:pt x="1073" y="1841"/>
                  </a:cubicBezTo>
                  <a:cubicBezTo>
                    <a:pt x="1073" y="1844"/>
                    <a:pt x="1073" y="1848"/>
                    <a:pt x="1073" y="1852"/>
                  </a:cubicBezTo>
                  <a:lnTo>
                    <a:pt x="1073" y="1852"/>
                  </a:lnTo>
                  <a:cubicBezTo>
                    <a:pt x="1073" y="1849"/>
                    <a:pt x="1073" y="1847"/>
                    <a:pt x="1073" y="1844"/>
                  </a:cubicBezTo>
                  <a:cubicBezTo>
                    <a:pt x="1089" y="1721"/>
                    <a:pt x="843" y="1541"/>
                    <a:pt x="843" y="1373"/>
                  </a:cubicBezTo>
                  <a:cubicBezTo>
                    <a:pt x="843" y="1209"/>
                    <a:pt x="433" y="878"/>
                    <a:pt x="417" y="688"/>
                  </a:cubicBezTo>
                  <a:cubicBezTo>
                    <a:pt x="404" y="496"/>
                    <a:pt x="183" y="357"/>
                    <a:pt x="101" y="123"/>
                  </a:cubicBezTo>
                  <a:cubicBezTo>
                    <a:pt x="71" y="38"/>
                    <a:pt x="38" y="0"/>
                    <a:pt x="4" y="0"/>
                  </a:cubicBezTo>
                  <a:close/>
                  <a:moveTo>
                    <a:pt x="1073" y="1852"/>
                  </a:moveTo>
                  <a:cubicBezTo>
                    <a:pt x="1072" y="1892"/>
                    <a:pt x="1098" y="1929"/>
                    <a:pt x="1132" y="1966"/>
                  </a:cubicBezTo>
                  <a:lnTo>
                    <a:pt x="1132" y="1966"/>
                  </a:lnTo>
                  <a:cubicBezTo>
                    <a:pt x="1099" y="1929"/>
                    <a:pt x="1074" y="1892"/>
                    <a:pt x="1073" y="1852"/>
                  </a:cubicBezTo>
                  <a:close/>
                  <a:moveTo>
                    <a:pt x="1132" y="1966"/>
                  </a:moveTo>
                  <a:cubicBezTo>
                    <a:pt x="1198" y="2038"/>
                    <a:pt x="1297" y="2110"/>
                    <a:pt x="1307" y="2197"/>
                  </a:cubicBezTo>
                  <a:cubicBezTo>
                    <a:pt x="1299" y="2110"/>
                    <a:pt x="1199" y="2038"/>
                    <a:pt x="1132" y="1966"/>
                  </a:cubicBezTo>
                  <a:close/>
                  <a:moveTo>
                    <a:pt x="1307" y="2197"/>
                  </a:moveTo>
                  <a:lnTo>
                    <a:pt x="1307" y="2197"/>
                  </a:lnTo>
                  <a:cubicBezTo>
                    <a:pt x="1314" y="2270"/>
                    <a:pt x="1432" y="2354"/>
                    <a:pt x="1537" y="2437"/>
                  </a:cubicBezTo>
                  <a:lnTo>
                    <a:pt x="1537" y="2437"/>
                  </a:lnTo>
                  <a:cubicBezTo>
                    <a:pt x="1432" y="2354"/>
                    <a:pt x="1315" y="2270"/>
                    <a:pt x="1307" y="2197"/>
                  </a:cubicBezTo>
                  <a:close/>
                  <a:moveTo>
                    <a:pt x="1537" y="2437"/>
                  </a:moveTo>
                  <a:lnTo>
                    <a:pt x="1537" y="2437"/>
                  </a:lnTo>
                  <a:cubicBezTo>
                    <a:pt x="1560" y="2455"/>
                    <a:pt x="1583" y="2473"/>
                    <a:pt x="1604" y="2491"/>
                  </a:cubicBezTo>
                  <a:lnTo>
                    <a:pt x="1604" y="2491"/>
                  </a:lnTo>
                  <a:cubicBezTo>
                    <a:pt x="1583" y="2473"/>
                    <a:pt x="1561" y="2455"/>
                    <a:pt x="1537" y="2437"/>
                  </a:cubicBezTo>
                  <a:close/>
                  <a:moveTo>
                    <a:pt x="1632" y="3567"/>
                  </a:moveTo>
                  <a:cubicBezTo>
                    <a:pt x="1637" y="3568"/>
                    <a:pt x="1642" y="3568"/>
                    <a:pt x="1647" y="3568"/>
                  </a:cubicBezTo>
                  <a:lnTo>
                    <a:pt x="1647" y="3568"/>
                  </a:lnTo>
                  <a:cubicBezTo>
                    <a:pt x="1642" y="3568"/>
                    <a:pt x="1637" y="3568"/>
                    <a:pt x="1632" y="3567"/>
                  </a:cubicBezTo>
                  <a:close/>
                  <a:moveTo>
                    <a:pt x="1604" y="2491"/>
                  </a:moveTo>
                  <a:cubicBezTo>
                    <a:pt x="1668" y="2547"/>
                    <a:pt x="1715" y="2602"/>
                    <a:pt x="1705" y="2652"/>
                  </a:cubicBezTo>
                  <a:cubicBezTo>
                    <a:pt x="1676" y="2791"/>
                    <a:pt x="1676" y="2968"/>
                    <a:pt x="1787" y="2980"/>
                  </a:cubicBezTo>
                  <a:cubicBezTo>
                    <a:pt x="1897" y="2996"/>
                    <a:pt x="2115" y="3119"/>
                    <a:pt x="2033" y="3258"/>
                  </a:cubicBezTo>
                  <a:cubicBezTo>
                    <a:pt x="1967" y="3367"/>
                    <a:pt x="1810" y="3569"/>
                    <a:pt x="1653" y="3569"/>
                  </a:cubicBezTo>
                  <a:cubicBezTo>
                    <a:pt x="1651" y="3569"/>
                    <a:pt x="1649" y="3569"/>
                    <a:pt x="1647" y="3568"/>
                  </a:cubicBezTo>
                  <a:lnTo>
                    <a:pt x="1647" y="3568"/>
                  </a:lnTo>
                  <a:cubicBezTo>
                    <a:pt x="1649" y="3569"/>
                    <a:pt x="1651" y="3569"/>
                    <a:pt x="1653" y="3569"/>
                  </a:cubicBezTo>
                  <a:cubicBezTo>
                    <a:pt x="1813" y="3569"/>
                    <a:pt x="1970" y="3370"/>
                    <a:pt x="2036" y="3258"/>
                  </a:cubicBezTo>
                  <a:cubicBezTo>
                    <a:pt x="2118" y="3119"/>
                    <a:pt x="1901" y="2996"/>
                    <a:pt x="1790" y="2980"/>
                  </a:cubicBezTo>
                  <a:cubicBezTo>
                    <a:pt x="1680" y="2964"/>
                    <a:pt x="1680" y="2788"/>
                    <a:pt x="1708" y="2652"/>
                  </a:cubicBezTo>
                  <a:cubicBezTo>
                    <a:pt x="1717" y="2603"/>
                    <a:pt x="1669" y="2548"/>
                    <a:pt x="1604" y="249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0"/>
            <p:cNvSpPr/>
            <p:nvPr/>
          </p:nvSpPr>
          <p:spPr>
            <a:xfrm>
              <a:off x="2873321" y="4527171"/>
              <a:ext cx="61263" cy="51873"/>
            </a:xfrm>
            <a:custGeom>
              <a:rect b="b" l="l" r="r" t="t"/>
              <a:pathLst>
                <a:path extrusionOk="0" h="1359" w="1605">
                  <a:moveTo>
                    <a:pt x="194" y="0"/>
                  </a:moveTo>
                  <a:cubicBezTo>
                    <a:pt x="67" y="0"/>
                    <a:pt x="1" y="128"/>
                    <a:pt x="269" y="213"/>
                  </a:cubicBezTo>
                  <a:cubicBezTo>
                    <a:pt x="626" y="320"/>
                    <a:pt x="1216" y="746"/>
                    <a:pt x="1314" y="1008"/>
                  </a:cubicBezTo>
                  <a:cubicBezTo>
                    <a:pt x="1219" y="746"/>
                    <a:pt x="629" y="320"/>
                    <a:pt x="272" y="213"/>
                  </a:cubicBezTo>
                  <a:cubicBezTo>
                    <a:pt x="4" y="127"/>
                    <a:pt x="69" y="1"/>
                    <a:pt x="198" y="1"/>
                  </a:cubicBezTo>
                  <a:cubicBezTo>
                    <a:pt x="203" y="1"/>
                    <a:pt x="208" y="1"/>
                    <a:pt x="212" y="1"/>
                  </a:cubicBezTo>
                  <a:cubicBezTo>
                    <a:pt x="206" y="1"/>
                    <a:pt x="200" y="0"/>
                    <a:pt x="194" y="0"/>
                  </a:cubicBezTo>
                  <a:close/>
                  <a:moveTo>
                    <a:pt x="1314" y="1008"/>
                  </a:moveTo>
                  <a:lnTo>
                    <a:pt x="1314" y="1008"/>
                  </a:lnTo>
                  <a:cubicBezTo>
                    <a:pt x="1384" y="1204"/>
                    <a:pt x="1472" y="1352"/>
                    <a:pt x="1604" y="1359"/>
                  </a:cubicBezTo>
                  <a:cubicBezTo>
                    <a:pt x="1475" y="1352"/>
                    <a:pt x="1387" y="1204"/>
                    <a:pt x="1314" y="100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0"/>
            <p:cNvSpPr/>
            <p:nvPr/>
          </p:nvSpPr>
          <p:spPr>
            <a:xfrm>
              <a:off x="2745373" y="4463694"/>
              <a:ext cx="10382" cy="11260"/>
            </a:xfrm>
            <a:custGeom>
              <a:rect b="b" l="l" r="r" t="t"/>
              <a:pathLst>
                <a:path extrusionOk="0" h="295" w="272">
                  <a:moveTo>
                    <a:pt x="0" y="1"/>
                  </a:moveTo>
                  <a:cubicBezTo>
                    <a:pt x="95" y="16"/>
                    <a:pt x="120" y="285"/>
                    <a:pt x="272" y="294"/>
                  </a:cubicBezTo>
                  <a:cubicBezTo>
                    <a:pt x="120" y="282"/>
                    <a:pt x="95" y="1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0"/>
            <p:cNvSpPr/>
            <p:nvPr/>
          </p:nvSpPr>
          <p:spPr>
            <a:xfrm>
              <a:off x="2771863" y="4866279"/>
              <a:ext cx="55347" cy="32559"/>
            </a:xfrm>
            <a:custGeom>
              <a:rect b="b" l="l" r="r" t="t"/>
              <a:pathLst>
                <a:path extrusionOk="0" h="853" w="1450">
                  <a:moveTo>
                    <a:pt x="1450" y="0"/>
                  </a:moveTo>
                  <a:lnTo>
                    <a:pt x="1450" y="0"/>
                  </a:lnTo>
                  <a:cubicBezTo>
                    <a:pt x="1434" y="0"/>
                    <a:pt x="1418" y="7"/>
                    <a:pt x="1403" y="23"/>
                  </a:cubicBezTo>
                  <a:lnTo>
                    <a:pt x="1403" y="23"/>
                  </a:lnTo>
                  <a:cubicBezTo>
                    <a:pt x="1419" y="7"/>
                    <a:pt x="1436" y="0"/>
                    <a:pt x="1450" y="0"/>
                  </a:cubicBezTo>
                  <a:close/>
                  <a:moveTo>
                    <a:pt x="1403" y="23"/>
                  </a:moveTo>
                  <a:cubicBezTo>
                    <a:pt x="1393" y="32"/>
                    <a:pt x="1383" y="44"/>
                    <a:pt x="1374" y="60"/>
                  </a:cubicBezTo>
                  <a:cubicBezTo>
                    <a:pt x="1336" y="134"/>
                    <a:pt x="1264" y="223"/>
                    <a:pt x="1177" y="307"/>
                  </a:cubicBezTo>
                  <a:lnTo>
                    <a:pt x="1177" y="307"/>
                  </a:lnTo>
                  <a:cubicBezTo>
                    <a:pt x="1265" y="223"/>
                    <a:pt x="1338" y="134"/>
                    <a:pt x="1377" y="60"/>
                  </a:cubicBezTo>
                  <a:cubicBezTo>
                    <a:pt x="1385" y="44"/>
                    <a:pt x="1394" y="32"/>
                    <a:pt x="1403" y="23"/>
                  </a:cubicBezTo>
                  <a:close/>
                  <a:moveTo>
                    <a:pt x="1177" y="307"/>
                  </a:moveTo>
                  <a:cubicBezTo>
                    <a:pt x="1024" y="453"/>
                    <a:pt x="823" y="582"/>
                    <a:pt x="666" y="582"/>
                  </a:cubicBezTo>
                  <a:cubicBezTo>
                    <a:pt x="660" y="582"/>
                    <a:pt x="654" y="582"/>
                    <a:pt x="648" y="581"/>
                  </a:cubicBezTo>
                  <a:cubicBezTo>
                    <a:pt x="644" y="581"/>
                    <a:pt x="641" y="581"/>
                    <a:pt x="637" y="581"/>
                  </a:cubicBezTo>
                  <a:cubicBezTo>
                    <a:pt x="490" y="581"/>
                    <a:pt x="241" y="699"/>
                    <a:pt x="1" y="853"/>
                  </a:cubicBezTo>
                  <a:cubicBezTo>
                    <a:pt x="238" y="704"/>
                    <a:pt x="484" y="584"/>
                    <a:pt x="632" y="584"/>
                  </a:cubicBezTo>
                  <a:cubicBezTo>
                    <a:pt x="637" y="584"/>
                    <a:pt x="643" y="584"/>
                    <a:pt x="648" y="584"/>
                  </a:cubicBezTo>
                  <a:cubicBezTo>
                    <a:pt x="653" y="585"/>
                    <a:pt x="657" y="585"/>
                    <a:pt x="662" y="585"/>
                  </a:cubicBezTo>
                  <a:cubicBezTo>
                    <a:pt x="819" y="585"/>
                    <a:pt x="1023" y="454"/>
                    <a:pt x="1177" y="30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0"/>
            <p:cNvSpPr/>
            <p:nvPr/>
          </p:nvSpPr>
          <p:spPr>
            <a:xfrm>
              <a:off x="2640290" y="4346472"/>
              <a:ext cx="38590" cy="28704"/>
            </a:xfrm>
            <a:custGeom>
              <a:rect b="b" l="l" r="r" t="t"/>
              <a:pathLst>
                <a:path extrusionOk="0" h="752" w="1011">
                  <a:moveTo>
                    <a:pt x="1" y="0"/>
                  </a:moveTo>
                  <a:lnTo>
                    <a:pt x="1" y="0"/>
                  </a:lnTo>
                  <a:cubicBezTo>
                    <a:pt x="70" y="7"/>
                    <a:pt x="152" y="16"/>
                    <a:pt x="196" y="139"/>
                  </a:cubicBezTo>
                  <a:cubicBezTo>
                    <a:pt x="152" y="13"/>
                    <a:pt x="70" y="7"/>
                    <a:pt x="1" y="0"/>
                  </a:cubicBezTo>
                  <a:close/>
                  <a:moveTo>
                    <a:pt x="196" y="139"/>
                  </a:moveTo>
                  <a:cubicBezTo>
                    <a:pt x="279" y="373"/>
                    <a:pt x="455" y="246"/>
                    <a:pt x="484" y="493"/>
                  </a:cubicBezTo>
                  <a:cubicBezTo>
                    <a:pt x="458" y="246"/>
                    <a:pt x="279" y="370"/>
                    <a:pt x="196" y="139"/>
                  </a:cubicBezTo>
                  <a:close/>
                  <a:moveTo>
                    <a:pt x="484" y="493"/>
                  </a:moveTo>
                  <a:lnTo>
                    <a:pt x="484" y="493"/>
                  </a:lnTo>
                  <a:cubicBezTo>
                    <a:pt x="503" y="673"/>
                    <a:pt x="787" y="736"/>
                    <a:pt x="1011" y="752"/>
                  </a:cubicBezTo>
                  <a:cubicBezTo>
                    <a:pt x="787" y="736"/>
                    <a:pt x="506" y="669"/>
                    <a:pt x="484" y="49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0"/>
            <p:cNvSpPr/>
            <p:nvPr/>
          </p:nvSpPr>
          <p:spPr>
            <a:xfrm>
              <a:off x="2688270" y="4375367"/>
              <a:ext cx="8932" cy="6298"/>
            </a:xfrm>
            <a:custGeom>
              <a:rect b="b" l="l" r="r" t="t"/>
              <a:pathLst>
                <a:path extrusionOk="0" h="165" w="234">
                  <a:moveTo>
                    <a:pt x="0" y="1"/>
                  </a:moveTo>
                  <a:lnTo>
                    <a:pt x="0" y="1"/>
                  </a:lnTo>
                  <a:cubicBezTo>
                    <a:pt x="117" y="14"/>
                    <a:pt x="149" y="162"/>
                    <a:pt x="234" y="165"/>
                  </a:cubicBezTo>
                  <a:cubicBezTo>
                    <a:pt x="149" y="159"/>
                    <a:pt x="117" y="1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2701630" y="4377543"/>
              <a:ext cx="21833" cy="75462"/>
            </a:xfrm>
            <a:custGeom>
              <a:rect b="b" l="l" r="r" t="t"/>
              <a:pathLst>
                <a:path extrusionOk="0" h="1977" w="572">
                  <a:moveTo>
                    <a:pt x="195" y="1"/>
                  </a:moveTo>
                  <a:cubicBezTo>
                    <a:pt x="194" y="1"/>
                    <a:pt x="192" y="1"/>
                    <a:pt x="190" y="1"/>
                  </a:cubicBezTo>
                  <a:cubicBezTo>
                    <a:pt x="247" y="1"/>
                    <a:pt x="294" y="48"/>
                    <a:pt x="291" y="108"/>
                  </a:cubicBezTo>
                  <a:cubicBezTo>
                    <a:pt x="291" y="247"/>
                    <a:pt x="57" y="272"/>
                    <a:pt x="86" y="629"/>
                  </a:cubicBezTo>
                  <a:cubicBezTo>
                    <a:pt x="61" y="272"/>
                    <a:pt x="294" y="247"/>
                    <a:pt x="294" y="108"/>
                  </a:cubicBezTo>
                  <a:cubicBezTo>
                    <a:pt x="297" y="50"/>
                    <a:pt x="253" y="1"/>
                    <a:pt x="195" y="1"/>
                  </a:cubicBezTo>
                  <a:close/>
                  <a:moveTo>
                    <a:pt x="86" y="629"/>
                  </a:moveTo>
                  <a:cubicBezTo>
                    <a:pt x="111" y="986"/>
                    <a:pt x="304" y="1207"/>
                    <a:pt x="152" y="1330"/>
                  </a:cubicBezTo>
                  <a:cubicBezTo>
                    <a:pt x="1" y="1453"/>
                    <a:pt x="468" y="1551"/>
                    <a:pt x="401" y="1756"/>
                  </a:cubicBezTo>
                  <a:cubicBezTo>
                    <a:pt x="471" y="1551"/>
                    <a:pt x="4" y="1453"/>
                    <a:pt x="155" y="1330"/>
                  </a:cubicBezTo>
                  <a:cubicBezTo>
                    <a:pt x="307" y="1207"/>
                    <a:pt x="114" y="986"/>
                    <a:pt x="86" y="629"/>
                  </a:cubicBezTo>
                  <a:close/>
                  <a:moveTo>
                    <a:pt x="401" y="1756"/>
                  </a:moveTo>
                  <a:cubicBezTo>
                    <a:pt x="348" y="1910"/>
                    <a:pt x="430" y="1964"/>
                    <a:pt x="572" y="1977"/>
                  </a:cubicBezTo>
                  <a:cubicBezTo>
                    <a:pt x="430" y="1964"/>
                    <a:pt x="351" y="1910"/>
                    <a:pt x="401" y="175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2730296" y="4452968"/>
              <a:ext cx="11031" cy="12214"/>
            </a:xfrm>
            <a:custGeom>
              <a:rect b="b" l="l" r="r" t="t"/>
              <a:pathLst>
                <a:path extrusionOk="0" h="320" w="289">
                  <a:moveTo>
                    <a:pt x="1" y="1"/>
                  </a:moveTo>
                  <a:cubicBezTo>
                    <a:pt x="184" y="10"/>
                    <a:pt x="193" y="313"/>
                    <a:pt x="288" y="320"/>
                  </a:cubicBezTo>
                  <a:cubicBezTo>
                    <a:pt x="193" y="310"/>
                    <a:pt x="184" y="1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2626319" y="4333914"/>
              <a:ext cx="13665" cy="12711"/>
            </a:xfrm>
            <a:custGeom>
              <a:rect b="b" l="l" r="r" t="t"/>
              <a:pathLst>
                <a:path extrusionOk="0" h="333" w="358">
                  <a:moveTo>
                    <a:pt x="1" y="1"/>
                  </a:moveTo>
                  <a:lnTo>
                    <a:pt x="1" y="1"/>
                  </a:lnTo>
                  <a:cubicBezTo>
                    <a:pt x="88" y="9"/>
                    <a:pt x="155" y="32"/>
                    <a:pt x="199" y="76"/>
                  </a:cubicBezTo>
                  <a:lnTo>
                    <a:pt x="199" y="76"/>
                  </a:lnTo>
                  <a:cubicBezTo>
                    <a:pt x="155" y="31"/>
                    <a:pt x="87" y="8"/>
                    <a:pt x="1" y="1"/>
                  </a:cubicBezTo>
                  <a:close/>
                  <a:moveTo>
                    <a:pt x="199" y="76"/>
                  </a:moveTo>
                  <a:cubicBezTo>
                    <a:pt x="238" y="115"/>
                    <a:pt x="259" y="171"/>
                    <a:pt x="259" y="247"/>
                  </a:cubicBezTo>
                  <a:cubicBezTo>
                    <a:pt x="259" y="170"/>
                    <a:pt x="239" y="115"/>
                    <a:pt x="199" y="76"/>
                  </a:cubicBezTo>
                  <a:close/>
                  <a:moveTo>
                    <a:pt x="259" y="247"/>
                  </a:moveTo>
                  <a:cubicBezTo>
                    <a:pt x="260" y="320"/>
                    <a:pt x="301" y="326"/>
                    <a:pt x="357" y="332"/>
                  </a:cubicBezTo>
                  <a:cubicBezTo>
                    <a:pt x="304" y="326"/>
                    <a:pt x="260" y="320"/>
                    <a:pt x="259" y="24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2957792" y="4578893"/>
              <a:ext cx="20306" cy="11604"/>
            </a:xfrm>
            <a:custGeom>
              <a:rect b="b" l="l" r="r" t="t"/>
              <a:pathLst>
                <a:path extrusionOk="0" h="304" w="532">
                  <a:moveTo>
                    <a:pt x="1" y="1"/>
                  </a:moveTo>
                  <a:lnTo>
                    <a:pt x="1" y="1"/>
                  </a:lnTo>
                  <a:cubicBezTo>
                    <a:pt x="152" y="20"/>
                    <a:pt x="316" y="288"/>
                    <a:pt x="531" y="304"/>
                  </a:cubicBezTo>
                  <a:cubicBezTo>
                    <a:pt x="316" y="285"/>
                    <a:pt x="152" y="20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2805148" y="4860591"/>
              <a:ext cx="142794" cy="77065"/>
            </a:xfrm>
            <a:custGeom>
              <a:rect b="b" l="l" r="r" t="t"/>
              <a:pathLst>
                <a:path extrusionOk="0" h="2019" w="3741">
                  <a:moveTo>
                    <a:pt x="3413" y="1"/>
                  </a:moveTo>
                  <a:lnTo>
                    <a:pt x="3413" y="1"/>
                  </a:lnTo>
                  <a:cubicBezTo>
                    <a:pt x="3583" y="17"/>
                    <a:pt x="3738" y="124"/>
                    <a:pt x="3551" y="250"/>
                  </a:cubicBezTo>
                  <a:cubicBezTo>
                    <a:pt x="3331" y="402"/>
                    <a:pt x="2728" y="402"/>
                    <a:pt x="2728" y="553"/>
                  </a:cubicBezTo>
                  <a:cubicBezTo>
                    <a:pt x="2728" y="705"/>
                    <a:pt x="2949" y="759"/>
                    <a:pt x="2604" y="869"/>
                  </a:cubicBezTo>
                  <a:cubicBezTo>
                    <a:pt x="2551" y="886"/>
                    <a:pt x="2488" y="907"/>
                    <a:pt x="2417" y="931"/>
                  </a:cubicBezTo>
                  <a:lnTo>
                    <a:pt x="2417" y="931"/>
                  </a:lnTo>
                  <a:cubicBezTo>
                    <a:pt x="2489" y="907"/>
                    <a:pt x="2554" y="886"/>
                    <a:pt x="2608" y="869"/>
                  </a:cubicBezTo>
                  <a:cubicBezTo>
                    <a:pt x="2952" y="762"/>
                    <a:pt x="2731" y="705"/>
                    <a:pt x="2731" y="553"/>
                  </a:cubicBezTo>
                  <a:cubicBezTo>
                    <a:pt x="2731" y="402"/>
                    <a:pt x="3334" y="402"/>
                    <a:pt x="3555" y="250"/>
                  </a:cubicBezTo>
                  <a:cubicBezTo>
                    <a:pt x="3741" y="124"/>
                    <a:pt x="3583" y="14"/>
                    <a:pt x="3413" y="1"/>
                  </a:cubicBezTo>
                  <a:close/>
                  <a:moveTo>
                    <a:pt x="2417" y="931"/>
                  </a:moveTo>
                  <a:cubicBezTo>
                    <a:pt x="2117" y="1031"/>
                    <a:pt x="1691" y="1176"/>
                    <a:pt x="1396" y="1232"/>
                  </a:cubicBezTo>
                  <a:lnTo>
                    <a:pt x="1396" y="1232"/>
                  </a:lnTo>
                  <a:cubicBezTo>
                    <a:pt x="1691" y="1177"/>
                    <a:pt x="2117" y="1032"/>
                    <a:pt x="2417" y="931"/>
                  </a:cubicBezTo>
                  <a:close/>
                  <a:moveTo>
                    <a:pt x="1396" y="1232"/>
                  </a:moveTo>
                  <a:cubicBezTo>
                    <a:pt x="1336" y="1243"/>
                    <a:pt x="1281" y="1251"/>
                    <a:pt x="1233" y="1254"/>
                  </a:cubicBezTo>
                  <a:lnTo>
                    <a:pt x="1233" y="1254"/>
                  </a:lnTo>
                  <a:cubicBezTo>
                    <a:pt x="1281" y="1251"/>
                    <a:pt x="1336" y="1243"/>
                    <a:pt x="1396" y="1232"/>
                  </a:cubicBezTo>
                  <a:close/>
                  <a:moveTo>
                    <a:pt x="1152" y="1253"/>
                  </a:moveTo>
                  <a:cubicBezTo>
                    <a:pt x="1160" y="1253"/>
                    <a:pt x="1169" y="1254"/>
                    <a:pt x="1178" y="1254"/>
                  </a:cubicBezTo>
                  <a:cubicBezTo>
                    <a:pt x="1169" y="1254"/>
                    <a:pt x="1160" y="1253"/>
                    <a:pt x="1152" y="1253"/>
                  </a:cubicBezTo>
                  <a:close/>
                  <a:moveTo>
                    <a:pt x="1233" y="1254"/>
                  </a:moveTo>
                  <a:cubicBezTo>
                    <a:pt x="1221" y="1254"/>
                    <a:pt x="1209" y="1255"/>
                    <a:pt x="1198" y="1255"/>
                  </a:cubicBezTo>
                  <a:cubicBezTo>
                    <a:pt x="1191" y="1255"/>
                    <a:pt x="1184" y="1254"/>
                    <a:pt x="1178" y="1254"/>
                  </a:cubicBezTo>
                  <a:lnTo>
                    <a:pt x="1178" y="1254"/>
                  </a:lnTo>
                  <a:cubicBezTo>
                    <a:pt x="1184" y="1254"/>
                    <a:pt x="1191" y="1255"/>
                    <a:pt x="1198" y="1255"/>
                  </a:cubicBezTo>
                  <a:cubicBezTo>
                    <a:pt x="1209" y="1255"/>
                    <a:pt x="1221" y="1254"/>
                    <a:pt x="1233" y="1254"/>
                  </a:cubicBezTo>
                  <a:close/>
                  <a:moveTo>
                    <a:pt x="1152" y="1253"/>
                  </a:moveTo>
                  <a:cubicBezTo>
                    <a:pt x="875" y="1253"/>
                    <a:pt x="878" y="1508"/>
                    <a:pt x="584" y="1762"/>
                  </a:cubicBezTo>
                  <a:cubicBezTo>
                    <a:pt x="396" y="1924"/>
                    <a:pt x="211" y="2017"/>
                    <a:pt x="45" y="2017"/>
                  </a:cubicBezTo>
                  <a:cubicBezTo>
                    <a:pt x="30" y="2017"/>
                    <a:pt x="15" y="2017"/>
                    <a:pt x="0" y="2015"/>
                  </a:cubicBezTo>
                  <a:lnTo>
                    <a:pt x="0" y="2015"/>
                  </a:lnTo>
                  <a:cubicBezTo>
                    <a:pt x="17" y="2017"/>
                    <a:pt x="33" y="2018"/>
                    <a:pt x="50" y="2018"/>
                  </a:cubicBezTo>
                  <a:cubicBezTo>
                    <a:pt x="215" y="2018"/>
                    <a:pt x="398" y="1923"/>
                    <a:pt x="587" y="1762"/>
                  </a:cubicBezTo>
                  <a:cubicBezTo>
                    <a:pt x="879" y="1508"/>
                    <a:pt x="875" y="1253"/>
                    <a:pt x="1152" y="125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2842021" y="4886891"/>
              <a:ext cx="8703" cy="153"/>
            </a:xfrm>
            <a:custGeom>
              <a:rect b="b" l="l" r="r" t="t"/>
              <a:pathLst>
                <a:path extrusionOk="0" h="4" w="228">
                  <a:moveTo>
                    <a:pt x="142" y="0"/>
                  </a:moveTo>
                  <a:cubicBezTo>
                    <a:pt x="119" y="2"/>
                    <a:pt x="95" y="2"/>
                    <a:pt x="71" y="2"/>
                  </a:cubicBezTo>
                  <a:cubicBezTo>
                    <a:pt x="48" y="2"/>
                    <a:pt x="24" y="2"/>
                    <a:pt x="1" y="0"/>
                  </a:cubicBezTo>
                  <a:lnTo>
                    <a:pt x="1" y="0"/>
                  </a:lnTo>
                  <a:cubicBezTo>
                    <a:pt x="48" y="3"/>
                    <a:pt x="95" y="3"/>
                    <a:pt x="145" y="3"/>
                  </a:cubicBezTo>
                  <a:lnTo>
                    <a:pt x="227" y="3"/>
                  </a:lnTo>
                  <a:cubicBezTo>
                    <a:pt x="205" y="0"/>
                    <a:pt x="177" y="0"/>
                    <a:pt x="14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2812859" y="4813031"/>
              <a:ext cx="63515" cy="65920"/>
            </a:xfrm>
            <a:custGeom>
              <a:rect b="b" l="l" r="r" t="t"/>
              <a:pathLst>
                <a:path extrusionOk="0" h="1727" w="1664">
                  <a:moveTo>
                    <a:pt x="227" y="0"/>
                  </a:moveTo>
                  <a:cubicBezTo>
                    <a:pt x="347" y="16"/>
                    <a:pt x="401" y="136"/>
                    <a:pt x="246" y="316"/>
                  </a:cubicBezTo>
                  <a:cubicBezTo>
                    <a:pt x="0" y="606"/>
                    <a:pt x="300" y="688"/>
                    <a:pt x="328" y="947"/>
                  </a:cubicBezTo>
                  <a:cubicBezTo>
                    <a:pt x="357" y="1209"/>
                    <a:pt x="976" y="1304"/>
                    <a:pt x="1001" y="1496"/>
                  </a:cubicBezTo>
                  <a:cubicBezTo>
                    <a:pt x="1020" y="1616"/>
                    <a:pt x="1358" y="1705"/>
                    <a:pt x="1664" y="1727"/>
                  </a:cubicBezTo>
                  <a:cubicBezTo>
                    <a:pt x="1361" y="1705"/>
                    <a:pt x="1020" y="1616"/>
                    <a:pt x="1004" y="1496"/>
                  </a:cubicBezTo>
                  <a:cubicBezTo>
                    <a:pt x="976" y="1304"/>
                    <a:pt x="360" y="1209"/>
                    <a:pt x="332" y="947"/>
                  </a:cubicBezTo>
                  <a:cubicBezTo>
                    <a:pt x="303" y="688"/>
                    <a:pt x="0" y="603"/>
                    <a:pt x="250" y="316"/>
                  </a:cubicBezTo>
                  <a:cubicBezTo>
                    <a:pt x="404" y="136"/>
                    <a:pt x="347" y="13"/>
                    <a:pt x="22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2705981" y="4626262"/>
              <a:ext cx="338606" cy="176460"/>
            </a:xfrm>
            <a:custGeom>
              <a:rect b="b" l="l" r="r" t="t"/>
              <a:pathLst>
                <a:path extrusionOk="0" h="4623" w="8871">
                  <a:moveTo>
                    <a:pt x="7500" y="1929"/>
                  </a:moveTo>
                  <a:cubicBezTo>
                    <a:pt x="7500" y="1929"/>
                    <a:pt x="7500" y="1929"/>
                    <a:pt x="7499" y="1929"/>
                  </a:cubicBezTo>
                  <a:lnTo>
                    <a:pt x="7499" y="1929"/>
                  </a:lnTo>
                  <a:cubicBezTo>
                    <a:pt x="7584" y="1929"/>
                    <a:pt x="7678" y="1935"/>
                    <a:pt x="7785" y="1942"/>
                  </a:cubicBezTo>
                  <a:cubicBezTo>
                    <a:pt x="7799" y="1942"/>
                    <a:pt x="7814" y="1943"/>
                    <a:pt x="7828" y="1943"/>
                  </a:cubicBezTo>
                  <a:lnTo>
                    <a:pt x="7828" y="1943"/>
                  </a:lnTo>
                  <a:cubicBezTo>
                    <a:pt x="7815" y="1943"/>
                    <a:pt x="7802" y="1942"/>
                    <a:pt x="7788" y="1942"/>
                  </a:cubicBezTo>
                  <a:cubicBezTo>
                    <a:pt x="7680" y="1935"/>
                    <a:pt x="7585" y="1929"/>
                    <a:pt x="7500" y="1929"/>
                  </a:cubicBezTo>
                  <a:close/>
                  <a:moveTo>
                    <a:pt x="8280" y="0"/>
                  </a:moveTo>
                  <a:cubicBezTo>
                    <a:pt x="8334" y="6"/>
                    <a:pt x="8391" y="44"/>
                    <a:pt x="8457" y="130"/>
                  </a:cubicBezTo>
                  <a:cubicBezTo>
                    <a:pt x="8719" y="470"/>
                    <a:pt x="8867" y="363"/>
                    <a:pt x="8785" y="609"/>
                  </a:cubicBezTo>
                  <a:cubicBezTo>
                    <a:pt x="8703" y="856"/>
                    <a:pt x="8609" y="963"/>
                    <a:pt x="8416" y="979"/>
                  </a:cubicBezTo>
                  <a:cubicBezTo>
                    <a:pt x="8223" y="994"/>
                    <a:pt x="8403" y="1118"/>
                    <a:pt x="8593" y="1159"/>
                  </a:cubicBezTo>
                  <a:cubicBezTo>
                    <a:pt x="8785" y="1200"/>
                    <a:pt x="8871" y="1269"/>
                    <a:pt x="8650" y="1421"/>
                  </a:cubicBezTo>
                  <a:cubicBezTo>
                    <a:pt x="8436" y="1564"/>
                    <a:pt x="8237" y="1943"/>
                    <a:pt x="7829" y="1943"/>
                  </a:cubicBezTo>
                  <a:cubicBezTo>
                    <a:pt x="7829" y="1943"/>
                    <a:pt x="7828" y="1943"/>
                    <a:pt x="7828" y="1943"/>
                  </a:cubicBezTo>
                  <a:lnTo>
                    <a:pt x="7828" y="1943"/>
                  </a:lnTo>
                  <a:cubicBezTo>
                    <a:pt x="7830" y="1943"/>
                    <a:pt x="7831" y="1943"/>
                    <a:pt x="7832" y="1943"/>
                  </a:cubicBezTo>
                  <a:cubicBezTo>
                    <a:pt x="8241" y="1943"/>
                    <a:pt x="8439" y="1567"/>
                    <a:pt x="8653" y="1421"/>
                  </a:cubicBezTo>
                  <a:cubicBezTo>
                    <a:pt x="8871" y="1269"/>
                    <a:pt x="8789" y="1200"/>
                    <a:pt x="8596" y="1159"/>
                  </a:cubicBezTo>
                  <a:cubicBezTo>
                    <a:pt x="8403" y="1118"/>
                    <a:pt x="8227" y="994"/>
                    <a:pt x="8419" y="979"/>
                  </a:cubicBezTo>
                  <a:cubicBezTo>
                    <a:pt x="8612" y="966"/>
                    <a:pt x="8706" y="856"/>
                    <a:pt x="8789" y="609"/>
                  </a:cubicBezTo>
                  <a:cubicBezTo>
                    <a:pt x="8871" y="363"/>
                    <a:pt x="8719" y="470"/>
                    <a:pt x="8460" y="130"/>
                  </a:cubicBezTo>
                  <a:cubicBezTo>
                    <a:pt x="8394" y="41"/>
                    <a:pt x="8334" y="6"/>
                    <a:pt x="8280" y="0"/>
                  </a:cubicBezTo>
                  <a:close/>
                  <a:moveTo>
                    <a:pt x="7499" y="1929"/>
                  </a:moveTo>
                  <a:cubicBezTo>
                    <a:pt x="7235" y="1929"/>
                    <a:pt x="7068" y="1980"/>
                    <a:pt x="6932" y="2188"/>
                  </a:cubicBezTo>
                  <a:cubicBezTo>
                    <a:pt x="6758" y="2458"/>
                    <a:pt x="6157" y="2875"/>
                    <a:pt x="5837" y="2876"/>
                  </a:cubicBezTo>
                  <a:lnTo>
                    <a:pt x="5837" y="2876"/>
                  </a:lnTo>
                  <a:cubicBezTo>
                    <a:pt x="5833" y="2876"/>
                    <a:pt x="5828" y="2876"/>
                    <a:pt x="5824" y="2876"/>
                  </a:cubicBezTo>
                  <a:cubicBezTo>
                    <a:pt x="5723" y="2871"/>
                    <a:pt x="5323" y="2863"/>
                    <a:pt x="4816" y="2863"/>
                  </a:cubicBezTo>
                  <a:cubicBezTo>
                    <a:pt x="4816" y="2863"/>
                    <a:pt x="4816" y="2863"/>
                    <a:pt x="4815" y="2863"/>
                  </a:cubicBezTo>
                  <a:lnTo>
                    <a:pt x="4815" y="2863"/>
                  </a:lnTo>
                  <a:cubicBezTo>
                    <a:pt x="5322" y="2863"/>
                    <a:pt x="5721" y="2871"/>
                    <a:pt x="5821" y="2876"/>
                  </a:cubicBezTo>
                  <a:cubicBezTo>
                    <a:pt x="5826" y="2876"/>
                    <a:pt x="5830" y="2876"/>
                    <a:pt x="5835" y="2876"/>
                  </a:cubicBezTo>
                  <a:cubicBezTo>
                    <a:pt x="5836" y="2876"/>
                    <a:pt x="5836" y="2876"/>
                    <a:pt x="5837" y="2876"/>
                  </a:cubicBezTo>
                  <a:lnTo>
                    <a:pt x="5837" y="2876"/>
                  </a:lnTo>
                  <a:cubicBezTo>
                    <a:pt x="5837" y="2876"/>
                    <a:pt x="5838" y="2876"/>
                    <a:pt x="5838" y="2876"/>
                  </a:cubicBezTo>
                  <a:cubicBezTo>
                    <a:pt x="6158" y="2876"/>
                    <a:pt x="6758" y="2458"/>
                    <a:pt x="6936" y="2188"/>
                  </a:cubicBezTo>
                  <a:cubicBezTo>
                    <a:pt x="7069" y="1980"/>
                    <a:pt x="7235" y="1929"/>
                    <a:pt x="7499" y="1929"/>
                  </a:cubicBezTo>
                  <a:lnTo>
                    <a:pt x="7499" y="1929"/>
                  </a:lnTo>
                  <a:cubicBezTo>
                    <a:pt x="7499" y="1929"/>
                    <a:pt x="7499" y="1929"/>
                    <a:pt x="7499" y="1929"/>
                  </a:cubicBezTo>
                  <a:close/>
                  <a:moveTo>
                    <a:pt x="4814" y="2863"/>
                  </a:moveTo>
                  <a:cubicBezTo>
                    <a:pt x="3724" y="2863"/>
                    <a:pt x="2135" y="2898"/>
                    <a:pt x="1948" y="3068"/>
                  </a:cubicBezTo>
                  <a:cubicBezTo>
                    <a:pt x="1673" y="3315"/>
                    <a:pt x="1538" y="3438"/>
                    <a:pt x="1496" y="3618"/>
                  </a:cubicBezTo>
                  <a:cubicBezTo>
                    <a:pt x="1538" y="3438"/>
                    <a:pt x="1676" y="3315"/>
                    <a:pt x="1951" y="3068"/>
                  </a:cubicBezTo>
                  <a:cubicBezTo>
                    <a:pt x="2138" y="2898"/>
                    <a:pt x="3725" y="2863"/>
                    <a:pt x="4815" y="2863"/>
                  </a:cubicBezTo>
                  <a:lnTo>
                    <a:pt x="4815" y="2863"/>
                  </a:lnTo>
                  <a:cubicBezTo>
                    <a:pt x="4815" y="2863"/>
                    <a:pt x="4815" y="2863"/>
                    <a:pt x="4814" y="2863"/>
                  </a:cubicBezTo>
                  <a:close/>
                  <a:moveTo>
                    <a:pt x="1496" y="3618"/>
                  </a:moveTo>
                  <a:cubicBezTo>
                    <a:pt x="1480" y="3688"/>
                    <a:pt x="1419" y="3698"/>
                    <a:pt x="1334" y="3698"/>
                  </a:cubicBezTo>
                  <a:lnTo>
                    <a:pt x="1334" y="3698"/>
                  </a:lnTo>
                  <a:cubicBezTo>
                    <a:pt x="1303" y="3698"/>
                    <a:pt x="1268" y="3697"/>
                    <a:pt x="1231" y="3697"/>
                  </a:cubicBezTo>
                  <a:cubicBezTo>
                    <a:pt x="1230" y="3697"/>
                    <a:pt x="1230" y="3697"/>
                    <a:pt x="1230" y="3697"/>
                  </a:cubicBezTo>
                  <a:lnTo>
                    <a:pt x="1230" y="3697"/>
                  </a:lnTo>
                  <a:cubicBezTo>
                    <a:pt x="1229" y="3697"/>
                    <a:pt x="1229" y="3697"/>
                    <a:pt x="1229" y="3697"/>
                  </a:cubicBezTo>
                  <a:cubicBezTo>
                    <a:pt x="1115" y="3697"/>
                    <a:pt x="979" y="3709"/>
                    <a:pt x="849" y="3807"/>
                  </a:cubicBezTo>
                  <a:cubicBezTo>
                    <a:pt x="576" y="4019"/>
                    <a:pt x="177" y="4622"/>
                    <a:pt x="8" y="4622"/>
                  </a:cubicBezTo>
                  <a:cubicBezTo>
                    <a:pt x="5" y="4622"/>
                    <a:pt x="3" y="4622"/>
                    <a:pt x="0" y="4622"/>
                  </a:cubicBezTo>
                  <a:lnTo>
                    <a:pt x="0" y="4622"/>
                  </a:lnTo>
                  <a:cubicBezTo>
                    <a:pt x="3" y="4622"/>
                    <a:pt x="7" y="4622"/>
                    <a:pt x="10" y="4622"/>
                  </a:cubicBezTo>
                  <a:cubicBezTo>
                    <a:pt x="180" y="4622"/>
                    <a:pt x="577" y="4018"/>
                    <a:pt x="852" y="3807"/>
                  </a:cubicBezTo>
                  <a:cubicBezTo>
                    <a:pt x="982" y="3709"/>
                    <a:pt x="1117" y="3697"/>
                    <a:pt x="1230" y="3697"/>
                  </a:cubicBezTo>
                  <a:lnTo>
                    <a:pt x="1230" y="3697"/>
                  </a:lnTo>
                  <a:cubicBezTo>
                    <a:pt x="1267" y="3697"/>
                    <a:pt x="1302" y="3698"/>
                    <a:pt x="1334" y="3698"/>
                  </a:cubicBezTo>
                  <a:cubicBezTo>
                    <a:pt x="1334" y="3698"/>
                    <a:pt x="1334" y="3698"/>
                    <a:pt x="1334" y="3698"/>
                  </a:cubicBezTo>
                  <a:lnTo>
                    <a:pt x="1334" y="3698"/>
                  </a:lnTo>
                  <a:cubicBezTo>
                    <a:pt x="1334" y="3698"/>
                    <a:pt x="1335" y="3698"/>
                    <a:pt x="1335" y="3698"/>
                  </a:cubicBezTo>
                  <a:cubicBezTo>
                    <a:pt x="1419" y="3698"/>
                    <a:pt x="1480" y="3688"/>
                    <a:pt x="1496" y="361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2993711" y="4613132"/>
              <a:ext cx="16795" cy="21223"/>
            </a:xfrm>
            <a:custGeom>
              <a:rect b="b" l="l" r="r" t="t"/>
              <a:pathLst>
                <a:path extrusionOk="0" h="556" w="440">
                  <a:moveTo>
                    <a:pt x="259" y="556"/>
                  </a:moveTo>
                  <a:lnTo>
                    <a:pt x="259" y="556"/>
                  </a:lnTo>
                  <a:cubicBezTo>
                    <a:pt x="0" y="527"/>
                    <a:pt x="439" y="199"/>
                    <a:pt x="221" y="60"/>
                  </a:cubicBezTo>
                  <a:cubicBezTo>
                    <a:pt x="161" y="25"/>
                    <a:pt x="92" y="3"/>
                    <a:pt x="23" y="0"/>
                  </a:cubicBezTo>
                  <a:cubicBezTo>
                    <a:pt x="92" y="3"/>
                    <a:pt x="161" y="25"/>
                    <a:pt x="221" y="60"/>
                  </a:cubicBezTo>
                  <a:cubicBezTo>
                    <a:pt x="439" y="199"/>
                    <a:pt x="0" y="527"/>
                    <a:pt x="259" y="55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2670788" y="4802038"/>
              <a:ext cx="33551" cy="36185"/>
            </a:xfrm>
            <a:custGeom>
              <a:rect b="b" l="l" r="r" t="t"/>
              <a:pathLst>
                <a:path extrusionOk="0" h="948" w="879">
                  <a:moveTo>
                    <a:pt x="857" y="0"/>
                  </a:moveTo>
                  <a:cubicBezTo>
                    <a:pt x="793" y="0"/>
                    <a:pt x="874" y="152"/>
                    <a:pt x="783" y="301"/>
                  </a:cubicBezTo>
                  <a:cubicBezTo>
                    <a:pt x="676" y="474"/>
                    <a:pt x="0" y="923"/>
                    <a:pt x="199" y="948"/>
                  </a:cubicBezTo>
                  <a:cubicBezTo>
                    <a:pt x="7" y="919"/>
                    <a:pt x="679" y="474"/>
                    <a:pt x="786" y="304"/>
                  </a:cubicBezTo>
                  <a:cubicBezTo>
                    <a:pt x="878" y="151"/>
                    <a:pt x="795" y="0"/>
                    <a:pt x="859" y="0"/>
                  </a:cubicBezTo>
                  <a:cubicBezTo>
                    <a:pt x="861" y="0"/>
                    <a:pt x="863" y="1"/>
                    <a:pt x="865" y="1"/>
                  </a:cubicBezTo>
                  <a:cubicBezTo>
                    <a:pt x="862" y="0"/>
                    <a:pt x="860" y="0"/>
                    <a:pt x="85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2800682" y="4769860"/>
              <a:ext cx="43781" cy="50194"/>
            </a:xfrm>
            <a:custGeom>
              <a:rect b="b" l="l" r="r" t="t"/>
              <a:pathLst>
                <a:path extrusionOk="0" h="1315" w="1147">
                  <a:moveTo>
                    <a:pt x="446" y="1"/>
                  </a:moveTo>
                  <a:cubicBezTo>
                    <a:pt x="632" y="17"/>
                    <a:pt x="774" y="77"/>
                    <a:pt x="840" y="197"/>
                  </a:cubicBezTo>
                  <a:cubicBezTo>
                    <a:pt x="1143" y="746"/>
                    <a:pt x="553" y="869"/>
                    <a:pt x="237" y="995"/>
                  </a:cubicBezTo>
                  <a:cubicBezTo>
                    <a:pt x="553" y="869"/>
                    <a:pt x="1146" y="746"/>
                    <a:pt x="843" y="197"/>
                  </a:cubicBezTo>
                  <a:cubicBezTo>
                    <a:pt x="777" y="77"/>
                    <a:pt x="632" y="17"/>
                    <a:pt x="446" y="1"/>
                  </a:cubicBezTo>
                  <a:close/>
                  <a:moveTo>
                    <a:pt x="237" y="995"/>
                  </a:moveTo>
                  <a:cubicBezTo>
                    <a:pt x="0" y="1087"/>
                    <a:pt x="16" y="1305"/>
                    <a:pt x="139" y="1314"/>
                  </a:cubicBezTo>
                  <a:cubicBezTo>
                    <a:pt x="19" y="1302"/>
                    <a:pt x="4" y="1087"/>
                    <a:pt x="237" y="99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2932332" y="4589847"/>
              <a:ext cx="69126" cy="48018"/>
            </a:xfrm>
            <a:custGeom>
              <a:rect b="b" l="l" r="r" t="t"/>
              <a:pathLst>
                <a:path extrusionOk="0" h="1258" w="1811">
                  <a:moveTo>
                    <a:pt x="1441" y="1"/>
                  </a:moveTo>
                  <a:lnTo>
                    <a:pt x="1441" y="1"/>
                  </a:lnTo>
                  <a:cubicBezTo>
                    <a:pt x="1659" y="20"/>
                    <a:pt x="1807" y="178"/>
                    <a:pt x="1732" y="301"/>
                  </a:cubicBezTo>
                  <a:cubicBezTo>
                    <a:pt x="1810" y="178"/>
                    <a:pt x="1662" y="17"/>
                    <a:pt x="1441" y="1"/>
                  </a:cubicBezTo>
                  <a:close/>
                  <a:moveTo>
                    <a:pt x="1732" y="301"/>
                  </a:moveTo>
                  <a:lnTo>
                    <a:pt x="1732" y="301"/>
                  </a:lnTo>
                  <a:cubicBezTo>
                    <a:pt x="1634" y="452"/>
                    <a:pt x="1359" y="354"/>
                    <a:pt x="1043" y="560"/>
                  </a:cubicBezTo>
                  <a:cubicBezTo>
                    <a:pt x="728" y="765"/>
                    <a:pt x="605" y="601"/>
                    <a:pt x="481" y="768"/>
                  </a:cubicBezTo>
                  <a:cubicBezTo>
                    <a:pt x="453" y="807"/>
                    <a:pt x="425" y="830"/>
                    <a:pt x="399" y="843"/>
                  </a:cubicBezTo>
                  <a:lnTo>
                    <a:pt x="399" y="843"/>
                  </a:lnTo>
                  <a:cubicBezTo>
                    <a:pt x="426" y="830"/>
                    <a:pt x="454" y="807"/>
                    <a:pt x="485" y="768"/>
                  </a:cubicBezTo>
                  <a:cubicBezTo>
                    <a:pt x="608" y="604"/>
                    <a:pt x="731" y="768"/>
                    <a:pt x="1047" y="560"/>
                  </a:cubicBezTo>
                  <a:cubicBezTo>
                    <a:pt x="1362" y="354"/>
                    <a:pt x="1637" y="452"/>
                    <a:pt x="1732" y="301"/>
                  </a:cubicBezTo>
                  <a:close/>
                  <a:moveTo>
                    <a:pt x="399" y="843"/>
                  </a:moveTo>
                  <a:cubicBezTo>
                    <a:pt x="371" y="857"/>
                    <a:pt x="344" y="861"/>
                    <a:pt x="317" y="863"/>
                  </a:cubicBezTo>
                  <a:lnTo>
                    <a:pt x="317" y="863"/>
                  </a:lnTo>
                  <a:cubicBezTo>
                    <a:pt x="344" y="862"/>
                    <a:pt x="371" y="857"/>
                    <a:pt x="399" y="843"/>
                  </a:cubicBezTo>
                  <a:close/>
                  <a:moveTo>
                    <a:pt x="317" y="863"/>
                  </a:moveTo>
                  <a:cubicBezTo>
                    <a:pt x="257" y="867"/>
                    <a:pt x="196" y="860"/>
                    <a:pt x="125" y="919"/>
                  </a:cubicBezTo>
                  <a:cubicBezTo>
                    <a:pt x="197" y="862"/>
                    <a:pt x="257" y="868"/>
                    <a:pt x="317" y="863"/>
                  </a:cubicBezTo>
                  <a:close/>
                  <a:moveTo>
                    <a:pt x="125" y="919"/>
                  </a:moveTo>
                  <a:cubicBezTo>
                    <a:pt x="120" y="923"/>
                    <a:pt x="116" y="927"/>
                    <a:pt x="111" y="932"/>
                  </a:cubicBezTo>
                  <a:lnTo>
                    <a:pt x="111" y="932"/>
                  </a:lnTo>
                  <a:cubicBezTo>
                    <a:pt x="116" y="927"/>
                    <a:pt x="120" y="923"/>
                    <a:pt x="125" y="919"/>
                  </a:cubicBezTo>
                  <a:close/>
                  <a:moveTo>
                    <a:pt x="111" y="932"/>
                  </a:moveTo>
                  <a:lnTo>
                    <a:pt x="111" y="932"/>
                  </a:lnTo>
                  <a:cubicBezTo>
                    <a:pt x="19" y="1024"/>
                    <a:pt x="1" y="1254"/>
                    <a:pt x="112" y="1257"/>
                  </a:cubicBezTo>
                  <a:cubicBezTo>
                    <a:pt x="4" y="1251"/>
                    <a:pt x="22" y="1021"/>
                    <a:pt x="111" y="9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2448406" y="3603864"/>
              <a:ext cx="142756" cy="79508"/>
            </a:xfrm>
            <a:custGeom>
              <a:rect b="b" l="l" r="r" t="t"/>
              <a:pathLst>
                <a:path extrusionOk="0" h="2083" w="3740">
                  <a:moveTo>
                    <a:pt x="1669" y="1220"/>
                  </a:moveTo>
                  <a:cubicBezTo>
                    <a:pt x="1669" y="1220"/>
                    <a:pt x="1668" y="1220"/>
                    <a:pt x="1668" y="1220"/>
                  </a:cubicBezTo>
                  <a:lnTo>
                    <a:pt x="1668" y="1220"/>
                  </a:lnTo>
                  <a:cubicBezTo>
                    <a:pt x="1903" y="1220"/>
                    <a:pt x="2229" y="1263"/>
                    <a:pt x="2502" y="1263"/>
                  </a:cubicBezTo>
                  <a:cubicBezTo>
                    <a:pt x="2503" y="1263"/>
                    <a:pt x="2503" y="1263"/>
                    <a:pt x="2503" y="1263"/>
                  </a:cubicBezTo>
                  <a:lnTo>
                    <a:pt x="2503" y="1263"/>
                  </a:lnTo>
                  <a:cubicBezTo>
                    <a:pt x="2228" y="1263"/>
                    <a:pt x="1903" y="1220"/>
                    <a:pt x="1669" y="1220"/>
                  </a:cubicBezTo>
                  <a:close/>
                  <a:moveTo>
                    <a:pt x="3740" y="0"/>
                  </a:moveTo>
                  <a:lnTo>
                    <a:pt x="3740" y="0"/>
                  </a:lnTo>
                  <a:cubicBezTo>
                    <a:pt x="3711" y="464"/>
                    <a:pt x="2999" y="1262"/>
                    <a:pt x="2503" y="1263"/>
                  </a:cubicBezTo>
                  <a:lnTo>
                    <a:pt x="2503" y="1263"/>
                  </a:lnTo>
                  <a:cubicBezTo>
                    <a:pt x="2504" y="1263"/>
                    <a:pt x="2505" y="1263"/>
                    <a:pt x="2506" y="1263"/>
                  </a:cubicBezTo>
                  <a:cubicBezTo>
                    <a:pt x="3001" y="1263"/>
                    <a:pt x="3715" y="464"/>
                    <a:pt x="3740" y="0"/>
                  </a:cubicBezTo>
                  <a:close/>
                  <a:moveTo>
                    <a:pt x="1667" y="1220"/>
                  </a:moveTo>
                  <a:cubicBezTo>
                    <a:pt x="1480" y="1220"/>
                    <a:pt x="1350" y="1247"/>
                    <a:pt x="1350" y="1345"/>
                  </a:cubicBezTo>
                  <a:cubicBezTo>
                    <a:pt x="1350" y="1563"/>
                    <a:pt x="1761" y="1809"/>
                    <a:pt x="1240" y="1948"/>
                  </a:cubicBezTo>
                  <a:cubicBezTo>
                    <a:pt x="931" y="2030"/>
                    <a:pt x="585" y="2083"/>
                    <a:pt x="257" y="2083"/>
                  </a:cubicBezTo>
                  <a:lnTo>
                    <a:pt x="257" y="2083"/>
                  </a:lnTo>
                  <a:cubicBezTo>
                    <a:pt x="170" y="2083"/>
                    <a:pt x="84" y="2079"/>
                    <a:pt x="0" y="2071"/>
                  </a:cubicBezTo>
                  <a:lnTo>
                    <a:pt x="0" y="2071"/>
                  </a:lnTo>
                  <a:cubicBezTo>
                    <a:pt x="84" y="2079"/>
                    <a:pt x="170" y="2083"/>
                    <a:pt x="257" y="2083"/>
                  </a:cubicBezTo>
                  <a:cubicBezTo>
                    <a:pt x="257" y="2083"/>
                    <a:pt x="257" y="2083"/>
                    <a:pt x="257" y="2083"/>
                  </a:cubicBezTo>
                  <a:lnTo>
                    <a:pt x="257" y="2083"/>
                  </a:lnTo>
                  <a:cubicBezTo>
                    <a:pt x="257" y="2083"/>
                    <a:pt x="257" y="2083"/>
                    <a:pt x="258" y="2083"/>
                  </a:cubicBezTo>
                  <a:cubicBezTo>
                    <a:pt x="586" y="2083"/>
                    <a:pt x="934" y="2030"/>
                    <a:pt x="1243" y="1948"/>
                  </a:cubicBezTo>
                  <a:cubicBezTo>
                    <a:pt x="1764" y="1812"/>
                    <a:pt x="1353" y="1563"/>
                    <a:pt x="1353" y="1345"/>
                  </a:cubicBezTo>
                  <a:cubicBezTo>
                    <a:pt x="1353" y="1247"/>
                    <a:pt x="1482" y="1220"/>
                    <a:pt x="1668" y="1220"/>
                  </a:cubicBezTo>
                  <a:lnTo>
                    <a:pt x="1668" y="1220"/>
                  </a:lnTo>
                  <a:cubicBezTo>
                    <a:pt x="1667" y="1220"/>
                    <a:pt x="1667" y="1220"/>
                    <a:pt x="1667" y="12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1217368" y="4618056"/>
              <a:ext cx="29582" cy="55995"/>
            </a:xfrm>
            <a:custGeom>
              <a:rect b="b" l="l" r="r" t="t"/>
              <a:pathLst>
                <a:path extrusionOk="0" h="1467" w="775">
                  <a:moveTo>
                    <a:pt x="1" y="0"/>
                  </a:moveTo>
                  <a:cubicBezTo>
                    <a:pt x="228" y="23"/>
                    <a:pt x="310" y="262"/>
                    <a:pt x="310" y="496"/>
                  </a:cubicBezTo>
                  <a:cubicBezTo>
                    <a:pt x="310" y="262"/>
                    <a:pt x="231" y="19"/>
                    <a:pt x="1" y="0"/>
                  </a:cubicBezTo>
                  <a:close/>
                  <a:moveTo>
                    <a:pt x="310" y="497"/>
                  </a:moveTo>
                  <a:cubicBezTo>
                    <a:pt x="311" y="822"/>
                    <a:pt x="771" y="1345"/>
                    <a:pt x="601" y="1453"/>
                  </a:cubicBezTo>
                  <a:cubicBezTo>
                    <a:pt x="588" y="1460"/>
                    <a:pt x="573" y="1466"/>
                    <a:pt x="557" y="1466"/>
                  </a:cubicBezTo>
                  <a:cubicBezTo>
                    <a:pt x="554" y="1466"/>
                    <a:pt x="550" y="1466"/>
                    <a:pt x="547" y="1465"/>
                  </a:cubicBezTo>
                  <a:lnTo>
                    <a:pt x="547" y="1465"/>
                  </a:lnTo>
                  <a:cubicBezTo>
                    <a:pt x="552" y="1466"/>
                    <a:pt x="556" y="1466"/>
                    <a:pt x="561" y="1466"/>
                  </a:cubicBezTo>
                  <a:cubicBezTo>
                    <a:pt x="575" y="1466"/>
                    <a:pt x="589" y="1462"/>
                    <a:pt x="604" y="1453"/>
                  </a:cubicBezTo>
                  <a:cubicBezTo>
                    <a:pt x="774" y="1345"/>
                    <a:pt x="311" y="822"/>
                    <a:pt x="310" y="49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2644412" y="3458281"/>
              <a:ext cx="186422" cy="100273"/>
            </a:xfrm>
            <a:custGeom>
              <a:rect b="b" l="l" r="r" t="t"/>
              <a:pathLst>
                <a:path extrusionOk="0" h="2627" w="4884">
                  <a:moveTo>
                    <a:pt x="4584" y="1"/>
                  </a:moveTo>
                  <a:cubicBezTo>
                    <a:pt x="4764" y="17"/>
                    <a:pt x="4880" y="61"/>
                    <a:pt x="4865" y="159"/>
                  </a:cubicBezTo>
                  <a:cubicBezTo>
                    <a:pt x="4811" y="516"/>
                    <a:pt x="3933" y="408"/>
                    <a:pt x="2806" y="1040"/>
                  </a:cubicBezTo>
                  <a:cubicBezTo>
                    <a:pt x="1679" y="1671"/>
                    <a:pt x="1108" y="2056"/>
                    <a:pt x="856" y="2056"/>
                  </a:cubicBezTo>
                  <a:cubicBezTo>
                    <a:pt x="502" y="2056"/>
                    <a:pt x="856" y="2495"/>
                    <a:pt x="335" y="2605"/>
                  </a:cubicBezTo>
                  <a:cubicBezTo>
                    <a:pt x="263" y="2620"/>
                    <a:pt x="189" y="2626"/>
                    <a:pt x="116" y="2626"/>
                  </a:cubicBezTo>
                  <a:lnTo>
                    <a:pt x="116" y="2626"/>
                  </a:lnTo>
                  <a:cubicBezTo>
                    <a:pt x="78" y="2626"/>
                    <a:pt x="39" y="2624"/>
                    <a:pt x="0" y="2621"/>
                  </a:cubicBezTo>
                  <a:lnTo>
                    <a:pt x="0" y="2621"/>
                  </a:lnTo>
                  <a:cubicBezTo>
                    <a:pt x="38" y="2624"/>
                    <a:pt x="77" y="2626"/>
                    <a:pt x="115" y="2626"/>
                  </a:cubicBezTo>
                  <a:cubicBezTo>
                    <a:pt x="116" y="2626"/>
                    <a:pt x="116" y="2626"/>
                    <a:pt x="116" y="2626"/>
                  </a:cubicBezTo>
                  <a:lnTo>
                    <a:pt x="116" y="2626"/>
                  </a:lnTo>
                  <a:cubicBezTo>
                    <a:pt x="116" y="2626"/>
                    <a:pt x="117" y="2626"/>
                    <a:pt x="117" y="2626"/>
                  </a:cubicBezTo>
                  <a:cubicBezTo>
                    <a:pt x="190" y="2626"/>
                    <a:pt x="263" y="2620"/>
                    <a:pt x="338" y="2605"/>
                  </a:cubicBezTo>
                  <a:cubicBezTo>
                    <a:pt x="859" y="2495"/>
                    <a:pt x="502" y="2056"/>
                    <a:pt x="859" y="2056"/>
                  </a:cubicBezTo>
                  <a:cubicBezTo>
                    <a:pt x="1111" y="2056"/>
                    <a:pt x="1683" y="1671"/>
                    <a:pt x="2810" y="1040"/>
                  </a:cubicBezTo>
                  <a:cubicBezTo>
                    <a:pt x="3933" y="408"/>
                    <a:pt x="4814" y="516"/>
                    <a:pt x="4868" y="159"/>
                  </a:cubicBezTo>
                  <a:cubicBezTo>
                    <a:pt x="4884" y="61"/>
                    <a:pt x="4767" y="17"/>
                    <a:pt x="458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0"/>
            <p:cNvSpPr/>
            <p:nvPr/>
          </p:nvSpPr>
          <p:spPr>
            <a:xfrm>
              <a:off x="2460659" y="3692420"/>
              <a:ext cx="23627" cy="13054"/>
            </a:xfrm>
            <a:custGeom>
              <a:rect b="b" l="l" r="r" t="t"/>
              <a:pathLst>
                <a:path extrusionOk="0" h="342" w="619">
                  <a:moveTo>
                    <a:pt x="0" y="1"/>
                  </a:moveTo>
                  <a:cubicBezTo>
                    <a:pt x="325" y="23"/>
                    <a:pt x="521" y="117"/>
                    <a:pt x="562" y="288"/>
                  </a:cubicBezTo>
                  <a:cubicBezTo>
                    <a:pt x="565" y="316"/>
                    <a:pt x="590" y="338"/>
                    <a:pt x="619" y="341"/>
                  </a:cubicBezTo>
                  <a:cubicBezTo>
                    <a:pt x="590" y="338"/>
                    <a:pt x="568" y="316"/>
                    <a:pt x="565" y="288"/>
                  </a:cubicBezTo>
                  <a:cubicBezTo>
                    <a:pt x="521" y="117"/>
                    <a:pt x="328" y="2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2448941" y="3699634"/>
              <a:ext cx="68859" cy="41185"/>
            </a:xfrm>
            <a:custGeom>
              <a:rect b="b" l="l" r="r" t="t"/>
              <a:pathLst>
                <a:path extrusionOk="0" h="1079" w="1804">
                  <a:moveTo>
                    <a:pt x="1450" y="1"/>
                  </a:moveTo>
                  <a:lnTo>
                    <a:pt x="1450" y="1"/>
                  </a:lnTo>
                  <a:cubicBezTo>
                    <a:pt x="1516" y="7"/>
                    <a:pt x="1576" y="42"/>
                    <a:pt x="1611" y="99"/>
                  </a:cubicBezTo>
                  <a:cubicBezTo>
                    <a:pt x="1803" y="402"/>
                    <a:pt x="1721" y="648"/>
                    <a:pt x="1333" y="648"/>
                  </a:cubicBezTo>
                  <a:cubicBezTo>
                    <a:pt x="948" y="648"/>
                    <a:pt x="951" y="648"/>
                    <a:pt x="648" y="869"/>
                  </a:cubicBezTo>
                  <a:cubicBezTo>
                    <a:pt x="469" y="998"/>
                    <a:pt x="244" y="1078"/>
                    <a:pt x="35" y="1078"/>
                  </a:cubicBezTo>
                  <a:cubicBezTo>
                    <a:pt x="24" y="1078"/>
                    <a:pt x="12" y="1078"/>
                    <a:pt x="1" y="1077"/>
                  </a:cubicBezTo>
                  <a:lnTo>
                    <a:pt x="1" y="1077"/>
                  </a:lnTo>
                  <a:cubicBezTo>
                    <a:pt x="15" y="1078"/>
                    <a:pt x="30" y="1079"/>
                    <a:pt x="44" y="1079"/>
                  </a:cubicBezTo>
                  <a:cubicBezTo>
                    <a:pt x="250" y="1079"/>
                    <a:pt x="474" y="996"/>
                    <a:pt x="651" y="869"/>
                  </a:cubicBezTo>
                  <a:cubicBezTo>
                    <a:pt x="951" y="648"/>
                    <a:pt x="951" y="648"/>
                    <a:pt x="1336" y="648"/>
                  </a:cubicBezTo>
                  <a:cubicBezTo>
                    <a:pt x="1721" y="648"/>
                    <a:pt x="1803" y="402"/>
                    <a:pt x="1614" y="99"/>
                  </a:cubicBezTo>
                  <a:cubicBezTo>
                    <a:pt x="1579" y="42"/>
                    <a:pt x="1516" y="4"/>
                    <a:pt x="145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2408671" y="3679518"/>
              <a:ext cx="22024" cy="14886"/>
            </a:xfrm>
            <a:custGeom>
              <a:rect b="b" l="l" r="r" t="t"/>
              <a:pathLst>
                <a:path extrusionOk="0" h="390" w="577">
                  <a:moveTo>
                    <a:pt x="523" y="1"/>
                  </a:moveTo>
                  <a:cubicBezTo>
                    <a:pt x="191" y="1"/>
                    <a:pt x="0" y="356"/>
                    <a:pt x="396" y="389"/>
                  </a:cubicBezTo>
                  <a:cubicBezTo>
                    <a:pt x="2" y="353"/>
                    <a:pt x="193" y="1"/>
                    <a:pt x="526" y="1"/>
                  </a:cubicBezTo>
                  <a:cubicBezTo>
                    <a:pt x="542" y="1"/>
                    <a:pt x="559" y="2"/>
                    <a:pt x="576" y="4"/>
                  </a:cubicBezTo>
                  <a:cubicBezTo>
                    <a:pt x="558" y="2"/>
                    <a:pt x="540" y="1"/>
                    <a:pt x="52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0"/>
            <p:cNvSpPr/>
            <p:nvPr/>
          </p:nvSpPr>
          <p:spPr>
            <a:xfrm>
              <a:off x="2850686" y="3383238"/>
              <a:ext cx="30040" cy="20993"/>
            </a:xfrm>
            <a:custGeom>
              <a:rect b="b" l="l" r="r" t="t"/>
              <a:pathLst>
                <a:path extrusionOk="0" h="550" w="787">
                  <a:moveTo>
                    <a:pt x="177" y="149"/>
                  </a:moveTo>
                  <a:cubicBezTo>
                    <a:pt x="155" y="376"/>
                    <a:pt x="446" y="524"/>
                    <a:pt x="786" y="550"/>
                  </a:cubicBezTo>
                  <a:cubicBezTo>
                    <a:pt x="446" y="524"/>
                    <a:pt x="155" y="376"/>
                    <a:pt x="177" y="149"/>
                  </a:cubicBezTo>
                  <a:cubicBezTo>
                    <a:pt x="187" y="45"/>
                    <a:pt x="108" y="10"/>
                    <a:pt x="0" y="0"/>
                  </a:cubicBezTo>
                  <a:cubicBezTo>
                    <a:pt x="108" y="10"/>
                    <a:pt x="187" y="45"/>
                    <a:pt x="177" y="14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0"/>
            <p:cNvSpPr/>
            <p:nvPr/>
          </p:nvSpPr>
          <p:spPr>
            <a:xfrm>
              <a:off x="2824043" y="3378429"/>
              <a:ext cx="10039" cy="5306"/>
            </a:xfrm>
            <a:custGeom>
              <a:rect b="b" l="l" r="r" t="t"/>
              <a:pathLst>
                <a:path extrusionOk="0" h="139" w="263">
                  <a:moveTo>
                    <a:pt x="1" y="0"/>
                  </a:moveTo>
                  <a:cubicBezTo>
                    <a:pt x="96" y="10"/>
                    <a:pt x="152" y="38"/>
                    <a:pt x="159" y="82"/>
                  </a:cubicBezTo>
                  <a:cubicBezTo>
                    <a:pt x="165" y="120"/>
                    <a:pt x="206" y="133"/>
                    <a:pt x="263" y="139"/>
                  </a:cubicBezTo>
                  <a:cubicBezTo>
                    <a:pt x="206" y="133"/>
                    <a:pt x="168" y="120"/>
                    <a:pt x="162" y="82"/>
                  </a:cubicBezTo>
                  <a:cubicBezTo>
                    <a:pt x="155" y="35"/>
                    <a:pt x="96" y="1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0"/>
            <p:cNvSpPr/>
            <p:nvPr/>
          </p:nvSpPr>
          <p:spPr>
            <a:xfrm>
              <a:off x="2754381" y="3447097"/>
              <a:ext cx="58400" cy="13894"/>
            </a:xfrm>
            <a:custGeom>
              <a:rect b="b" l="l" r="r" t="t"/>
              <a:pathLst>
                <a:path extrusionOk="0" h="364" w="1530">
                  <a:moveTo>
                    <a:pt x="1445" y="1"/>
                  </a:moveTo>
                  <a:cubicBezTo>
                    <a:pt x="1445" y="1"/>
                    <a:pt x="1445" y="1"/>
                    <a:pt x="1445" y="1"/>
                  </a:cubicBezTo>
                  <a:lnTo>
                    <a:pt x="1445" y="1"/>
                  </a:lnTo>
                  <a:cubicBezTo>
                    <a:pt x="1475" y="1"/>
                    <a:pt x="1504" y="2"/>
                    <a:pt x="1529" y="4"/>
                  </a:cubicBezTo>
                  <a:cubicBezTo>
                    <a:pt x="1504" y="2"/>
                    <a:pt x="1476" y="1"/>
                    <a:pt x="1445" y="1"/>
                  </a:cubicBezTo>
                  <a:close/>
                  <a:moveTo>
                    <a:pt x="1445" y="1"/>
                  </a:moveTo>
                  <a:cubicBezTo>
                    <a:pt x="1248" y="1"/>
                    <a:pt x="957" y="41"/>
                    <a:pt x="697" y="96"/>
                  </a:cubicBezTo>
                  <a:lnTo>
                    <a:pt x="697" y="96"/>
                  </a:lnTo>
                  <a:cubicBezTo>
                    <a:pt x="958" y="41"/>
                    <a:pt x="1249" y="1"/>
                    <a:pt x="1445" y="1"/>
                  </a:cubicBezTo>
                  <a:lnTo>
                    <a:pt x="1445" y="1"/>
                  </a:lnTo>
                  <a:cubicBezTo>
                    <a:pt x="1445" y="1"/>
                    <a:pt x="1445" y="1"/>
                    <a:pt x="1445" y="1"/>
                  </a:cubicBezTo>
                  <a:close/>
                  <a:moveTo>
                    <a:pt x="697" y="96"/>
                  </a:moveTo>
                  <a:cubicBezTo>
                    <a:pt x="316" y="176"/>
                    <a:pt x="0" y="286"/>
                    <a:pt x="143" y="345"/>
                  </a:cubicBezTo>
                  <a:cubicBezTo>
                    <a:pt x="181" y="354"/>
                    <a:pt x="216" y="360"/>
                    <a:pt x="254" y="363"/>
                  </a:cubicBezTo>
                  <a:cubicBezTo>
                    <a:pt x="219" y="360"/>
                    <a:pt x="181" y="354"/>
                    <a:pt x="146" y="345"/>
                  </a:cubicBezTo>
                  <a:cubicBezTo>
                    <a:pt x="4" y="286"/>
                    <a:pt x="317" y="176"/>
                    <a:pt x="697" y="9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0"/>
            <p:cNvSpPr/>
            <p:nvPr/>
          </p:nvSpPr>
          <p:spPr>
            <a:xfrm>
              <a:off x="2821752" y="3402858"/>
              <a:ext cx="99089" cy="45804"/>
            </a:xfrm>
            <a:custGeom>
              <a:rect b="b" l="l" r="r" t="t"/>
              <a:pathLst>
                <a:path extrusionOk="0" h="1200" w="2596">
                  <a:moveTo>
                    <a:pt x="2204" y="1"/>
                  </a:moveTo>
                  <a:cubicBezTo>
                    <a:pt x="2504" y="23"/>
                    <a:pt x="2592" y="203"/>
                    <a:pt x="1731" y="623"/>
                  </a:cubicBezTo>
                  <a:cubicBezTo>
                    <a:pt x="2596" y="203"/>
                    <a:pt x="2507" y="23"/>
                    <a:pt x="2204" y="1"/>
                  </a:cubicBezTo>
                  <a:close/>
                  <a:moveTo>
                    <a:pt x="1729" y="624"/>
                  </a:moveTo>
                  <a:lnTo>
                    <a:pt x="1729" y="624"/>
                  </a:lnTo>
                  <a:cubicBezTo>
                    <a:pt x="838" y="1059"/>
                    <a:pt x="378" y="1199"/>
                    <a:pt x="61" y="1199"/>
                  </a:cubicBezTo>
                  <a:cubicBezTo>
                    <a:pt x="41" y="1199"/>
                    <a:pt x="20" y="1198"/>
                    <a:pt x="1" y="1197"/>
                  </a:cubicBezTo>
                  <a:lnTo>
                    <a:pt x="1" y="1197"/>
                  </a:lnTo>
                  <a:cubicBezTo>
                    <a:pt x="23" y="1199"/>
                    <a:pt x="45" y="1200"/>
                    <a:pt x="69" y="1200"/>
                  </a:cubicBezTo>
                  <a:cubicBezTo>
                    <a:pt x="385" y="1200"/>
                    <a:pt x="845" y="1055"/>
                    <a:pt x="1729" y="62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0"/>
            <p:cNvSpPr/>
            <p:nvPr/>
          </p:nvSpPr>
          <p:spPr>
            <a:xfrm>
              <a:off x="2252439" y="3724521"/>
              <a:ext cx="46186" cy="1069"/>
            </a:xfrm>
            <a:custGeom>
              <a:rect b="b" l="l" r="r" t="t"/>
              <a:pathLst>
                <a:path extrusionOk="0" h="28" w="1210">
                  <a:moveTo>
                    <a:pt x="1105" y="0"/>
                  </a:moveTo>
                  <a:cubicBezTo>
                    <a:pt x="859" y="0"/>
                    <a:pt x="544" y="26"/>
                    <a:pt x="251" y="26"/>
                  </a:cubicBezTo>
                  <a:cubicBezTo>
                    <a:pt x="165" y="26"/>
                    <a:pt x="80" y="24"/>
                    <a:pt x="0" y="18"/>
                  </a:cubicBezTo>
                  <a:lnTo>
                    <a:pt x="0" y="18"/>
                  </a:lnTo>
                  <a:cubicBezTo>
                    <a:pt x="84" y="25"/>
                    <a:pt x="172" y="27"/>
                    <a:pt x="262" y="27"/>
                  </a:cubicBezTo>
                  <a:cubicBezTo>
                    <a:pt x="554" y="27"/>
                    <a:pt x="867" y="1"/>
                    <a:pt x="1110" y="1"/>
                  </a:cubicBezTo>
                  <a:cubicBezTo>
                    <a:pt x="1145" y="1"/>
                    <a:pt x="1178" y="1"/>
                    <a:pt x="1209" y="2"/>
                  </a:cubicBezTo>
                  <a:lnTo>
                    <a:pt x="1209" y="2"/>
                  </a:lnTo>
                  <a:cubicBezTo>
                    <a:pt x="1176" y="1"/>
                    <a:pt x="1141" y="0"/>
                    <a:pt x="110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0"/>
            <p:cNvSpPr/>
            <p:nvPr/>
          </p:nvSpPr>
          <p:spPr>
            <a:xfrm>
              <a:off x="2340498" y="3505956"/>
              <a:ext cx="43552" cy="11871"/>
            </a:xfrm>
            <a:custGeom>
              <a:rect b="b" l="l" r="r" t="t"/>
              <a:pathLst>
                <a:path extrusionOk="0" h="311" w="1141">
                  <a:moveTo>
                    <a:pt x="1125" y="1"/>
                  </a:moveTo>
                  <a:cubicBezTo>
                    <a:pt x="1130" y="1"/>
                    <a:pt x="1135" y="2"/>
                    <a:pt x="1140" y="2"/>
                  </a:cubicBezTo>
                  <a:cubicBezTo>
                    <a:pt x="1135" y="2"/>
                    <a:pt x="1130" y="1"/>
                    <a:pt x="1125" y="1"/>
                  </a:cubicBezTo>
                  <a:close/>
                  <a:moveTo>
                    <a:pt x="1104" y="1"/>
                  </a:moveTo>
                  <a:cubicBezTo>
                    <a:pt x="997" y="1"/>
                    <a:pt x="921" y="42"/>
                    <a:pt x="882" y="176"/>
                  </a:cubicBezTo>
                  <a:cubicBezTo>
                    <a:pt x="874" y="201"/>
                    <a:pt x="852" y="223"/>
                    <a:pt x="819" y="241"/>
                  </a:cubicBezTo>
                  <a:lnTo>
                    <a:pt x="819" y="241"/>
                  </a:lnTo>
                  <a:cubicBezTo>
                    <a:pt x="854" y="223"/>
                    <a:pt x="877" y="201"/>
                    <a:pt x="885" y="176"/>
                  </a:cubicBezTo>
                  <a:cubicBezTo>
                    <a:pt x="922" y="44"/>
                    <a:pt x="1000" y="1"/>
                    <a:pt x="1106" y="1"/>
                  </a:cubicBezTo>
                  <a:cubicBezTo>
                    <a:pt x="1112" y="1"/>
                    <a:pt x="1118" y="1"/>
                    <a:pt x="1125" y="1"/>
                  </a:cubicBezTo>
                  <a:lnTo>
                    <a:pt x="1125" y="1"/>
                  </a:lnTo>
                  <a:cubicBezTo>
                    <a:pt x="1118" y="1"/>
                    <a:pt x="1111" y="1"/>
                    <a:pt x="1104" y="1"/>
                  </a:cubicBezTo>
                  <a:close/>
                  <a:moveTo>
                    <a:pt x="819" y="241"/>
                  </a:moveTo>
                  <a:cubicBezTo>
                    <a:pt x="725" y="288"/>
                    <a:pt x="547" y="309"/>
                    <a:pt x="340" y="309"/>
                  </a:cubicBezTo>
                  <a:cubicBezTo>
                    <a:pt x="232" y="309"/>
                    <a:pt x="116" y="303"/>
                    <a:pt x="1" y="292"/>
                  </a:cubicBezTo>
                  <a:lnTo>
                    <a:pt x="1" y="292"/>
                  </a:lnTo>
                  <a:cubicBezTo>
                    <a:pt x="120" y="304"/>
                    <a:pt x="240" y="310"/>
                    <a:pt x="350" y="310"/>
                  </a:cubicBezTo>
                  <a:cubicBezTo>
                    <a:pt x="554" y="310"/>
                    <a:pt x="728" y="289"/>
                    <a:pt x="819" y="24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0"/>
            <p:cNvSpPr/>
            <p:nvPr/>
          </p:nvSpPr>
          <p:spPr>
            <a:xfrm>
              <a:off x="2370653" y="4577671"/>
              <a:ext cx="19658" cy="1985"/>
            </a:xfrm>
            <a:custGeom>
              <a:rect b="b" l="l" r="r" t="t"/>
              <a:pathLst>
                <a:path extrusionOk="0" h="52" w="515">
                  <a:moveTo>
                    <a:pt x="0" y="1"/>
                  </a:moveTo>
                  <a:cubicBezTo>
                    <a:pt x="186" y="14"/>
                    <a:pt x="363" y="42"/>
                    <a:pt x="515" y="51"/>
                  </a:cubicBezTo>
                  <a:cubicBezTo>
                    <a:pt x="363" y="42"/>
                    <a:pt x="186" y="1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0"/>
            <p:cNvSpPr/>
            <p:nvPr/>
          </p:nvSpPr>
          <p:spPr>
            <a:xfrm>
              <a:off x="2401495" y="3481146"/>
              <a:ext cx="76531" cy="28780"/>
            </a:xfrm>
            <a:custGeom>
              <a:rect b="b" l="l" r="r" t="t"/>
              <a:pathLst>
                <a:path extrusionOk="0" h="754" w="2005">
                  <a:moveTo>
                    <a:pt x="1995" y="1"/>
                  </a:moveTo>
                  <a:cubicBezTo>
                    <a:pt x="1958" y="1"/>
                    <a:pt x="1925" y="34"/>
                    <a:pt x="1919" y="109"/>
                  </a:cubicBezTo>
                  <a:cubicBezTo>
                    <a:pt x="1895" y="409"/>
                    <a:pt x="565" y="753"/>
                    <a:pt x="69" y="753"/>
                  </a:cubicBezTo>
                  <a:cubicBezTo>
                    <a:pt x="44" y="753"/>
                    <a:pt x="21" y="752"/>
                    <a:pt x="0" y="750"/>
                  </a:cubicBezTo>
                  <a:lnTo>
                    <a:pt x="0" y="750"/>
                  </a:lnTo>
                  <a:cubicBezTo>
                    <a:pt x="22" y="752"/>
                    <a:pt x="47" y="753"/>
                    <a:pt x="74" y="753"/>
                  </a:cubicBezTo>
                  <a:cubicBezTo>
                    <a:pt x="572" y="753"/>
                    <a:pt x="1896" y="408"/>
                    <a:pt x="1923" y="109"/>
                  </a:cubicBezTo>
                  <a:cubicBezTo>
                    <a:pt x="1929" y="34"/>
                    <a:pt x="1961" y="2"/>
                    <a:pt x="1999" y="2"/>
                  </a:cubicBezTo>
                  <a:cubicBezTo>
                    <a:pt x="2001" y="2"/>
                    <a:pt x="2003" y="2"/>
                    <a:pt x="2005" y="2"/>
                  </a:cubicBezTo>
                  <a:cubicBezTo>
                    <a:pt x="2001" y="1"/>
                    <a:pt x="1998" y="1"/>
                    <a:pt x="199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0"/>
            <p:cNvSpPr/>
            <p:nvPr/>
          </p:nvSpPr>
          <p:spPr>
            <a:xfrm>
              <a:off x="2313282" y="3562907"/>
              <a:ext cx="4237" cy="153"/>
            </a:xfrm>
            <a:custGeom>
              <a:rect b="b" l="l" r="r" t="t"/>
              <a:pathLst>
                <a:path extrusionOk="0" h="4" w="111">
                  <a:moveTo>
                    <a:pt x="0" y="0"/>
                  </a:moveTo>
                  <a:cubicBezTo>
                    <a:pt x="38" y="0"/>
                    <a:pt x="73" y="3"/>
                    <a:pt x="111" y="3"/>
                  </a:cubicBezTo>
                  <a:cubicBezTo>
                    <a:pt x="76" y="0"/>
                    <a:pt x="38" y="0"/>
                    <a:pt x="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0"/>
            <p:cNvSpPr/>
            <p:nvPr/>
          </p:nvSpPr>
          <p:spPr>
            <a:xfrm>
              <a:off x="2337673" y="3525194"/>
              <a:ext cx="87829" cy="35307"/>
            </a:xfrm>
            <a:custGeom>
              <a:rect b="b" l="l" r="r" t="t"/>
              <a:pathLst>
                <a:path extrusionOk="0" h="925" w="2301">
                  <a:moveTo>
                    <a:pt x="0" y="0"/>
                  </a:moveTo>
                  <a:cubicBezTo>
                    <a:pt x="474" y="29"/>
                    <a:pt x="997" y="133"/>
                    <a:pt x="1284" y="439"/>
                  </a:cubicBezTo>
                  <a:cubicBezTo>
                    <a:pt x="1434" y="597"/>
                    <a:pt x="1657" y="724"/>
                    <a:pt x="1868" y="809"/>
                  </a:cubicBezTo>
                  <a:lnTo>
                    <a:pt x="1868" y="809"/>
                  </a:lnTo>
                  <a:cubicBezTo>
                    <a:pt x="1658" y="724"/>
                    <a:pt x="1437" y="597"/>
                    <a:pt x="1287" y="439"/>
                  </a:cubicBezTo>
                  <a:cubicBezTo>
                    <a:pt x="1000" y="133"/>
                    <a:pt x="474" y="29"/>
                    <a:pt x="0" y="0"/>
                  </a:cubicBezTo>
                  <a:close/>
                  <a:moveTo>
                    <a:pt x="1868" y="809"/>
                  </a:moveTo>
                  <a:cubicBezTo>
                    <a:pt x="2034" y="876"/>
                    <a:pt x="2192" y="917"/>
                    <a:pt x="2300" y="925"/>
                  </a:cubicBezTo>
                  <a:cubicBezTo>
                    <a:pt x="2193" y="917"/>
                    <a:pt x="2034" y="876"/>
                    <a:pt x="1868" y="80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2764153" y="3390109"/>
              <a:ext cx="1603" cy="1718"/>
            </a:xfrm>
            <a:custGeom>
              <a:rect b="b" l="l" r="r" t="t"/>
              <a:pathLst>
                <a:path extrusionOk="0" h="45" w="42">
                  <a:moveTo>
                    <a:pt x="10" y="0"/>
                  </a:moveTo>
                  <a:cubicBezTo>
                    <a:pt x="1" y="26"/>
                    <a:pt x="10" y="41"/>
                    <a:pt x="42" y="44"/>
                  </a:cubicBezTo>
                  <a:cubicBezTo>
                    <a:pt x="10" y="41"/>
                    <a:pt x="4" y="22"/>
                    <a:pt x="1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2296640" y="3657226"/>
              <a:ext cx="29315" cy="21032"/>
            </a:xfrm>
            <a:custGeom>
              <a:rect b="b" l="l" r="r" t="t"/>
              <a:pathLst>
                <a:path extrusionOk="0" h="551" w="768">
                  <a:moveTo>
                    <a:pt x="1" y="1"/>
                  </a:moveTo>
                  <a:cubicBezTo>
                    <a:pt x="490" y="45"/>
                    <a:pt x="698" y="297"/>
                    <a:pt x="768" y="550"/>
                  </a:cubicBezTo>
                  <a:cubicBezTo>
                    <a:pt x="698" y="294"/>
                    <a:pt x="493" y="42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2293892" y="3630354"/>
              <a:ext cx="52446" cy="15841"/>
            </a:xfrm>
            <a:custGeom>
              <a:rect b="b" l="l" r="r" t="t"/>
              <a:pathLst>
                <a:path extrusionOk="0" h="415" w="1374">
                  <a:moveTo>
                    <a:pt x="1365" y="0"/>
                  </a:moveTo>
                  <a:cubicBezTo>
                    <a:pt x="1365" y="0"/>
                    <a:pt x="1365" y="0"/>
                    <a:pt x="1365" y="0"/>
                  </a:cubicBezTo>
                  <a:lnTo>
                    <a:pt x="1365" y="0"/>
                  </a:lnTo>
                  <a:cubicBezTo>
                    <a:pt x="1368" y="0"/>
                    <a:pt x="1371" y="0"/>
                    <a:pt x="1373" y="1"/>
                  </a:cubicBezTo>
                  <a:cubicBezTo>
                    <a:pt x="1371" y="0"/>
                    <a:pt x="1368" y="0"/>
                    <a:pt x="1365" y="0"/>
                  </a:cubicBezTo>
                  <a:close/>
                  <a:moveTo>
                    <a:pt x="1365" y="0"/>
                  </a:moveTo>
                  <a:cubicBezTo>
                    <a:pt x="1338" y="0"/>
                    <a:pt x="1284" y="20"/>
                    <a:pt x="1198" y="66"/>
                  </a:cubicBezTo>
                  <a:lnTo>
                    <a:pt x="1198" y="66"/>
                  </a:lnTo>
                  <a:cubicBezTo>
                    <a:pt x="1286" y="20"/>
                    <a:pt x="1338" y="0"/>
                    <a:pt x="1365" y="0"/>
                  </a:cubicBezTo>
                  <a:lnTo>
                    <a:pt x="1365" y="0"/>
                  </a:lnTo>
                  <a:cubicBezTo>
                    <a:pt x="1365" y="0"/>
                    <a:pt x="1365" y="0"/>
                    <a:pt x="1365" y="0"/>
                  </a:cubicBezTo>
                  <a:close/>
                  <a:moveTo>
                    <a:pt x="1198" y="66"/>
                  </a:moveTo>
                  <a:cubicBezTo>
                    <a:pt x="1166" y="84"/>
                    <a:pt x="1129" y="105"/>
                    <a:pt x="1086" y="130"/>
                  </a:cubicBezTo>
                  <a:cubicBezTo>
                    <a:pt x="775" y="312"/>
                    <a:pt x="389" y="414"/>
                    <a:pt x="86" y="414"/>
                  </a:cubicBezTo>
                  <a:cubicBezTo>
                    <a:pt x="56" y="414"/>
                    <a:pt x="28" y="413"/>
                    <a:pt x="0" y="411"/>
                  </a:cubicBezTo>
                  <a:lnTo>
                    <a:pt x="0" y="411"/>
                  </a:lnTo>
                  <a:cubicBezTo>
                    <a:pt x="31" y="414"/>
                    <a:pt x="63" y="415"/>
                    <a:pt x="96" y="415"/>
                  </a:cubicBezTo>
                  <a:cubicBezTo>
                    <a:pt x="398" y="415"/>
                    <a:pt x="782" y="312"/>
                    <a:pt x="1089" y="130"/>
                  </a:cubicBezTo>
                  <a:cubicBezTo>
                    <a:pt x="1130" y="105"/>
                    <a:pt x="1167" y="84"/>
                    <a:pt x="1198" y="6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2335040" y="3606383"/>
              <a:ext cx="61797" cy="16184"/>
            </a:xfrm>
            <a:custGeom>
              <a:rect b="b" l="l" r="r" t="t"/>
              <a:pathLst>
                <a:path extrusionOk="0" h="424" w="1619">
                  <a:moveTo>
                    <a:pt x="0" y="1"/>
                  </a:moveTo>
                  <a:lnTo>
                    <a:pt x="0" y="1"/>
                  </a:lnTo>
                  <a:cubicBezTo>
                    <a:pt x="41" y="4"/>
                    <a:pt x="78" y="7"/>
                    <a:pt x="115" y="16"/>
                  </a:cubicBezTo>
                  <a:cubicBezTo>
                    <a:pt x="573" y="98"/>
                    <a:pt x="1290" y="398"/>
                    <a:pt x="1618" y="424"/>
                  </a:cubicBezTo>
                  <a:cubicBezTo>
                    <a:pt x="1290" y="395"/>
                    <a:pt x="573" y="98"/>
                    <a:pt x="119" y="16"/>
                  </a:cubicBezTo>
                  <a:cubicBezTo>
                    <a:pt x="78" y="7"/>
                    <a:pt x="41" y="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2333895" y="3723452"/>
              <a:ext cx="66416" cy="12062"/>
            </a:xfrm>
            <a:custGeom>
              <a:rect b="b" l="l" r="r" t="t"/>
              <a:pathLst>
                <a:path extrusionOk="0" h="316" w="1740">
                  <a:moveTo>
                    <a:pt x="1000" y="0"/>
                  </a:moveTo>
                  <a:cubicBezTo>
                    <a:pt x="756" y="0"/>
                    <a:pt x="563" y="32"/>
                    <a:pt x="477" y="163"/>
                  </a:cubicBezTo>
                  <a:cubicBezTo>
                    <a:pt x="565" y="33"/>
                    <a:pt x="759" y="2"/>
                    <a:pt x="1003" y="2"/>
                  </a:cubicBezTo>
                  <a:cubicBezTo>
                    <a:pt x="1222" y="2"/>
                    <a:pt x="1481" y="27"/>
                    <a:pt x="1740" y="27"/>
                  </a:cubicBezTo>
                  <a:cubicBezTo>
                    <a:pt x="1479" y="26"/>
                    <a:pt x="1219" y="0"/>
                    <a:pt x="1000" y="0"/>
                  </a:cubicBezTo>
                  <a:close/>
                  <a:moveTo>
                    <a:pt x="477" y="163"/>
                  </a:moveTo>
                  <a:lnTo>
                    <a:pt x="477" y="163"/>
                  </a:lnTo>
                  <a:cubicBezTo>
                    <a:pt x="403" y="272"/>
                    <a:pt x="230" y="315"/>
                    <a:pt x="40" y="315"/>
                  </a:cubicBezTo>
                  <a:cubicBezTo>
                    <a:pt x="27" y="315"/>
                    <a:pt x="14" y="315"/>
                    <a:pt x="0" y="314"/>
                  </a:cubicBezTo>
                  <a:lnTo>
                    <a:pt x="0" y="314"/>
                  </a:lnTo>
                  <a:cubicBezTo>
                    <a:pt x="18" y="315"/>
                    <a:pt x="36" y="316"/>
                    <a:pt x="54" y="316"/>
                  </a:cubicBezTo>
                  <a:cubicBezTo>
                    <a:pt x="241" y="316"/>
                    <a:pt x="408" y="270"/>
                    <a:pt x="477" y="16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1191221" y="4048971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1009644" y="4040535"/>
              <a:ext cx="1718" cy="267"/>
            </a:xfrm>
            <a:custGeom>
              <a:rect b="b" l="l" r="r" t="t"/>
              <a:pathLst>
                <a:path extrusionOk="0" h="7" w="45">
                  <a:moveTo>
                    <a:pt x="1" y="0"/>
                  </a:moveTo>
                  <a:lnTo>
                    <a:pt x="1" y="0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1572010" y="3731468"/>
              <a:ext cx="11489" cy="6413"/>
            </a:xfrm>
            <a:custGeom>
              <a:rect b="b" l="l" r="r" t="t"/>
              <a:pathLst>
                <a:path extrusionOk="0" h="168" w="301">
                  <a:moveTo>
                    <a:pt x="297" y="0"/>
                  </a:moveTo>
                  <a:cubicBezTo>
                    <a:pt x="229" y="87"/>
                    <a:pt x="118" y="168"/>
                    <a:pt x="7" y="168"/>
                  </a:cubicBezTo>
                  <a:cubicBezTo>
                    <a:pt x="4" y="168"/>
                    <a:pt x="2" y="168"/>
                    <a:pt x="0" y="168"/>
                  </a:cubicBezTo>
                  <a:lnTo>
                    <a:pt x="0" y="168"/>
                  </a:lnTo>
                  <a:cubicBezTo>
                    <a:pt x="4" y="168"/>
                    <a:pt x="8" y="168"/>
                    <a:pt x="13" y="168"/>
                  </a:cubicBezTo>
                  <a:cubicBezTo>
                    <a:pt x="125" y="168"/>
                    <a:pt x="233" y="86"/>
                    <a:pt x="30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1507884" y="3759523"/>
              <a:ext cx="3893" cy="1489"/>
            </a:xfrm>
            <a:custGeom>
              <a:rect b="b" l="l" r="r" t="t"/>
              <a:pathLst>
                <a:path extrusionOk="0" h="39" w="102">
                  <a:moveTo>
                    <a:pt x="96" y="1"/>
                  </a:moveTo>
                  <a:cubicBezTo>
                    <a:pt x="67" y="23"/>
                    <a:pt x="36" y="36"/>
                    <a:pt x="1" y="39"/>
                  </a:cubicBezTo>
                  <a:cubicBezTo>
                    <a:pt x="36" y="36"/>
                    <a:pt x="73" y="23"/>
                    <a:pt x="10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1191946" y="4048971"/>
              <a:ext cx="6565" cy="878"/>
            </a:xfrm>
            <a:custGeom>
              <a:rect b="b" l="l" r="r" t="t"/>
              <a:pathLst>
                <a:path extrusionOk="0" h="23" w="172">
                  <a:moveTo>
                    <a:pt x="1" y="0"/>
                  </a:moveTo>
                  <a:cubicBezTo>
                    <a:pt x="61" y="7"/>
                    <a:pt x="121" y="19"/>
                    <a:pt x="171" y="22"/>
                  </a:cubicBezTo>
                  <a:cubicBezTo>
                    <a:pt x="121" y="16"/>
                    <a:pt x="61" y="7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1997841" y="4112716"/>
              <a:ext cx="18207" cy="3512"/>
            </a:xfrm>
            <a:custGeom>
              <a:rect b="b" l="l" r="r" t="t"/>
              <a:pathLst>
                <a:path extrusionOk="0" h="92" w="477">
                  <a:moveTo>
                    <a:pt x="1" y="0"/>
                  </a:moveTo>
                  <a:lnTo>
                    <a:pt x="1" y="0"/>
                  </a:lnTo>
                  <a:cubicBezTo>
                    <a:pt x="180" y="19"/>
                    <a:pt x="363" y="82"/>
                    <a:pt x="477" y="92"/>
                  </a:cubicBezTo>
                  <a:cubicBezTo>
                    <a:pt x="366" y="82"/>
                    <a:pt x="180" y="19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2198465" y="4507933"/>
              <a:ext cx="29162" cy="12672"/>
            </a:xfrm>
            <a:custGeom>
              <a:rect b="b" l="l" r="r" t="t"/>
              <a:pathLst>
                <a:path extrusionOk="0" h="332" w="764">
                  <a:moveTo>
                    <a:pt x="0" y="0"/>
                  </a:moveTo>
                  <a:cubicBezTo>
                    <a:pt x="234" y="13"/>
                    <a:pt x="590" y="316"/>
                    <a:pt x="764" y="332"/>
                  </a:cubicBezTo>
                  <a:cubicBezTo>
                    <a:pt x="590" y="313"/>
                    <a:pt x="234" y="1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2147737" y="3838078"/>
              <a:ext cx="30994" cy="8474"/>
            </a:xfrm>
            <a:custGeom>
              <a:rect b="b" l="l" r="r" t="t"/>
              <a:pathLst>
                <a:path extrusionOk="0" h="222" w="812">
                  <a:moveTo>
                    <a:pt x="0" y="1"/>
                  </a:moveTo>
                  <a:lnTo>
                    <a:pt x="0" y="1"/>
                  </a:lnTo>
                  <a:cubicBezTo>
                    <a:pt x="347" y="23"/>
                    <a:pt x="480" y="194"/>
                    <a:pt x="811" y="222"/>
                  </a:cubicBezTo>
                  <a:cubicBezTo>
                    <a:pt x="480" y="194"/>
                    <a:pt x="347" y="2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2078419" y="3964728"/>
              <a:ext cx="13321" cy="4733"/>
            </a:xfrm>
            <a:custGeom>
              <a:rect b="b" l="l" r="r" t="t"/>
              <a:pathLst>
                <a:path extrusionOk="0" h="124" w="349">
                  <a:moveTo>
                    <a:pt x="1" y="1"/>
                  </a:moveTo>
                  <a:cubicBezTo>
                    <a:pt x="115" y="13"/>
                    <a:pt x="257" y="114"/>
                    <a:pt x="348" y="124"/>
                  </a:cubicBezTo>
                  <a:cubicBezTo>
                    <a:pt x="257" y="114"/>
                    <a:pt x="115" y="1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2204344" y="3636996"/>
              <a:ext cx="26452" cy="7863"/>
            </a:xfrm>
            <a:custGeom>
              <a:rect b="b" l="l" r="r" t="t"/>
              <a:pathLst>
                <a:path extrusionOk="0" h="206" w="693">
                  <a:moveTo>
                    <a:pt x="618" y="0"/>
                  </a:moveTo>
                  <a:cubicBezTo>
                    <a:pt x="642" y="0"/>
                    <a:pt x="667" y="1"/>
                    <a:pt x="692" y="4"/>
                  </a:cubicBezTo>
                  <a:cubicBezTo>
                    <a:pt x="667" y="1"/>
                    <a:pt x="642" y="0"/>
                    <a:pt x="618" y="0"/>
                  </a:cubicBezTo>
                  <a:close/>
                  <a:moveTo>
                    <a:pt x="612" y="0"/>
                  </a:moveTo>
                  <a:cubicBezTo>
                    <a:pt x="462" y="0"/>
                    <a:pt x="339" y="41"/>
                    <a:pt x="272" y="146"/>
                  </a:cubicBezTo>
                  <a:cubicBezTo>
                    <a:pt x="247" y="189"/>
                    <a:pt x="177" y="205"/>
                    <a:pt x="78" y="205"/>
                  </a:cubicBezTo>
                  <a:cubicBezTo>
                    <a:pt x="54" y="205"/>
                    <a:pt x="28" y="204"/>
                    <a:pt x="1" y="202"/>
                  </a:cubicBezTo>
                  <a:lnTo>
                    <a:pt x="1" y="202"/>
                  </a:lnTo>
                  <a:cubicBezTo>
                    <a:pt x="31" y="205"/>
                    <a:pt x="60" y="206"/>
                    <a:pt x="86" y="206"/>
                  </a:cubicBezTo>
                  <a:cubicBezTo>
                    <a:pt x="182" y="206"/>
                    <a:pt x="251" y="191"/>
                    <a:pt x="275" y="149"/>
                  </a:cubicBezTo>
                  <a:cubicBezTo>
                    <a:pt x="343" y="41"/>
                    <a:pt x="465" y="0"/>
                    <a:pt x="613" y="0"/>
                  </a:cubicBezTo>
                  <a:cubicBezTo>
                    <a:pt x="615" y="0"/>
                    <a:pt x="616" y="0"/>
                    <a:pt x="618" y="0"/>
                  </a:cubicBezTo>
                  <a:lnTo>
                    <a:pt x="618" y="0"/>
                  </a:lnTo>
                  <a:cubicBezTo>
                    <a:pt x="616" y="0"/>
                    <a:pt x="614" y="0"/>
                    <a:pt x="61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2250759" y="3614552"/>
              <a:ext cx="20039" cy="27559"/>
            </a:xfrm>
            <a:custGeom>
              <a:rect b="b" l="l" r="r" t="t"/>
              <a:pathLst>
                <a:path extrusionOk="0" h="722" w="525">
                  <a:moveTo>
                    <a:pt x="515" y="1"/>
                  </a:moveTo>
                  <a:cubicBezTo>
                    <a:pt x="330" y="1"/>
                    <a:pt x="273" y="721"/>
                    <a:pt x="2" y="721"/>
                  </a:cubicBezTo>
                  <a:cubicBezTo>
                    <a:pt x="1" y="721"/>
                    <a:pt x="1" y="721"/>
                    <a:pt x="0" y="721"/>
                  </a:cubicBezTo>
                  <a:lnTo>
                    <a:pt x="0" y="721"/>
                  </a:lnTo>
                  <a:cubicBezTo>
                    <a:pt x="1" y="721"/>
                    <a:pt x="2" y="721"/>
                    <a:pt x="4" y="721"/>
                  </a:cubicBezTo>
                  <a:cubicBezTo>
                    <a:pt x="275" y="721"/>
                    <a:pt x="331" y="1"/>
                    <a:pt x="517" y="1"/>
                  </a:cubicBezTo>
                  <a:cubicBezTo>
                    <a:pt x="519" y="1"/>
                    <a:pt x="522" y="1"/>
                    <a:pt x="524" y="1"/>
                  </a:cubicBezTo>
                  <a:cubicBezTo>
                    <a:pt x="521" y="1"/>
                    <a:pt x="518" y="1"/>
                    <a:pt x="51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2275570" y="3570961"/>
              <a:ext cx="61034" cy="45460"/>
            </a:xfrm>
            <a:custGeom>
              <a:rect b="b" l="l" r="r" t="t"/>
              <a:pathLst>
                <a:path extrusionOk="0" h="1191" w="1599">
                  <a:moveTo>
                    <a:pt x="1231" y="1"/>
                  </a:moveTo>
                  <a:lnTo>
                    <a:pt x="1231" y="1"/>
                  </a:lnTo>
                  <a:cubicBezTo>
                    <a:pt x="1502" y="23"/>
                    <a:pt x="1598" y="146"/>
                    <a:pt x="1598" y="251"/>
                  </a:cubicBezTo>
                  <a:lnTo>
                    <a:pt x="1598" y="251"/>
                  </a:lnTo>
                  <a:cubicBezTo>
                    <a:pt x="1598" y="143"/>
                    <a:pt x="1502" y="20"/>
                    <a:pt x="1231" y="1"/>
                  </a:cubicBezTo>
                  <a:close/>
                  <a:moveTo>
                    <a:pt x="1598" y="251"/>
                  </a:moveTo>
                  <a:cubicBezTo>
                    <a:pt x="1598" y="262"/>
                    <a:pt x="1597" y="274"/>
                    <a:pt x="1595" y="285"/>
                  </a:cubicBezTo>
                  <a:cubicBezTo>
                    <a:pt x="1597" y="274"/>
                    <a:pt x="1598" y="262"/>
                    <a:pt x="1598" y="251"/>
                  </a:cubicBezTo>
                  <a:close/>
                  <a:moveTo>
                    <a:pt x="1595" y="285"/>
                  </a:moveTo>
                  <a:cubicBezTo>
                    <a:pt x="1583" y="338"/>
                    <a:pt x="1527" y="377"/>
                    <a:pt x="1444" y="409"/>
                  </a:cubicBezTo>
                  <a:lnTo>
                    <a:pt x="1444" y="409"/>
                  </a:lnTo>
                  <a:cubicBezTo>
                    <a:pt x="1528" y="377"/>
                    <a:pt x="1584" y="339"/>
                    <a:pt x="1595" y="285"/>
                  </a:cubicBezTo>
                  <a:close/>
                  <a:moveTo>
                    <a:pt x="1444" y="409"/>
                  </a:moveTo>
                  <a:cubicBezTo>
                    <a:pt x="1261" y="477"/>
                    <a:pt x="946" y="511"/>
                    <a:pt x="674" y="596"/>
                  </a:cubicBezTo>
                  <a:lnTo>
                    <a:pt x="674" y="596"/>
                  </a:lnTo>
                  <a:cubicBezTo>
                    <a:pt x="947" y="513"/>
                    <a:pt x="1262" y="478"/>
                    <a:pt x="1444" y="409"/>
                  </a:cubicBezTo>
                  <a:close/>
                  <a:moveTo>
                    <a:pt x="674" y="596"/>
                  </a:moveTo>
                  <a:lnTo>
                    <a:pt x="674" y="596"/>
                  </a:lnTo>
                  <a:cubicBezTo>
                    <a:pt x="631" y="609"/>
                    <a:pt x="590" y="623"/>
                    <a:pt x="550" y="638"/>
                  </a:cubicBezTo>
                  <a:cubicBezTo>
                    <a:pt x="194" y="782"/>
                    <a:pt x="165" y="1191"/>
                    <a:pt x="6" y="1191"/>
                  </a:cubicBezTo>
                  <a:cubicBezTo>
                    <a:pt x="4" y="1191"/>
                    <a:pt x="2" y="1191"/>
                    <a:pt x="0" y="1191"/>
                  </a:cubicBezTo>
                  <a:lnTo>
                    <a:pt x="0" y="1191"/>
                  </a:lnTo>
                  <a:cubicBezTo>
                    <a:pt x="3" y="1191"/>
                    <a:pt x="5" y="1191"/>
                    <a:pt x="8" y="1191"/>
                  </a:cubicBezTo>
                  <a:cubicBezTo>
                    <a:pt x="168" y="1191"/>
                    <a:pt x="195" y="781"/>
                    <a:pt x="553" y="638"/>
                  </a:cubicBezTo>
                  <a:cubicBezTo>
                    <a:pt x="592" y="623"/>
                    <a:pt x="632" y="609"/>
                    <a:pt x="674" y="59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2106131" y="3577564"/>
              <a:ext cx="53209" cy="4122"/>
            </a:xfrm>
            <a:custGeom>
              <a:rect b="b" l="l" r="r" t="t"/>
              <a:pathLst>
                <a:path extrusionOk="0" h="108" w="1394">
                  <a:moveTo>
                    <a:pt x="1304" y="1"/>
                  </a:moveTo>
                  <a:cubicBezTo>
                    <a:pt x="1304" y="1"/>
                    <a:pt x="1304" y="1"/>
                    <a:pt x="1304" y="1"/>
                  </a:cubicBezTo>
                  <a:lnTo>
                    <a:pt x="1304" y="1"/>
                  </a:lnTo>
                  <a:cubicBezTo>
                    <a:pt x="1335" y="1"/>
                    <a:pt x="1365" y="2"/>
                    <a:pt x="1393" y="4"/>
                  </a:cubicBezTo>
                  <a:cubicBezTo>
                    <a:pt x="1365" y="2"/>
                    <a:pt x="1336" y="1"/>
                    <a:pt x="1304" y="1"/>
                  </a:cubicBezTo>
                  <a:close/>
                  <a:moveTo>
                    <a:pt x="1304" y="1"/>
                  </a:moveTo>
                  <a:cubicBezTo>
                    <a:pt x="986" y="1"/>
                    <a:pt x="491" y="107"/>
                    <a:pt x="126" y="107"/>
                  </a:cubicBezTo>
                  <a:lnTo>
                    <a:pt x="126" y="107"/>
                  </a:lnTo>
                  <a:cubicBezTo>
                    <a:pt x="82" y="107"/>
                    <a:pt x="41" y="106"/>
                    <a:pt x="1" y="102"/>
                  </a:cubicBezTo>
                  <a:lnTo>
                    <a:pt x="1" y="102"/>
                  </a:lnTo>
                  <a:cubicBezTo>
                    <a:pt x="40" y="106"/>
                    <a:pt x="82" y="107"/>
                    <a:pt x="126" y="107"/>
                  </a:cubicBezTo>
                  <a:cubicBezTo>
                    <a:pt x="126" y="107"/>
                    <a:pt x="126" y="107"/>
                    <a:pt x="126" y="107"/>
                  </a:cubicBezTo>
                  <a:lnTo>
                    <a:pt x="126" y="107"/>
                  </a:lnTo>
                  <a:cubicBezTo>
                    <a:pt x="126" y="107"/>
                    <a:pt x="126" y="107"/>
                    <a:pt x="127" y="107"/>
                  </a:cubicBezTo>
                  <a:cubicBezTo>
                    <a:pt x="493" y="107"/>
                    <a:pt x="988" y="1"/>
                    <a:pt x="1304" y="1"/>
                  </a:cubicBezTo>
                  <a:lnTo>
                    <a:pt x="1304" y="1"/>
                  </a:lnTo>
                  <a:cubicBezTo>
                    <a:pt x="1304" y="1"/>
                    <a:pt x="1304" y="1"/>
                    <a:pt x="130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1708508" y="3671693"/>
              <a:ext cx="35956" cy="16108"/>
            </a:xfrm>
            <a:custGeom>
              <a:rect b="b" l="l" r="r" t="t"/>
              <a:pathLst>
                <a:path extrusionOk="0" h="422" w="942">
                  <a:moveTo>
                    <a:pt x="938" y="1"/>
                  </a:moveTo>
                  <a:cubicBezTo>
                    <a:pt x="907" y="57"/>
                    <a:pt x="844" y="125"/>
                    <a:pt x="759" y="188"/>
                  </a:cubicBezTo>
                  <a:lnTo>
                    <a:pt x="759" y="188"/>
                  </a:lnTo>
                  <a:cubicBezTo>
                    <a:pt x="845" y="124"/>
                    <a:pt x="909" y="57"/>
                    <a:pt x="942" y="1"/>
                  </a:cubicBezTo>
                  <a:close/>
                  <a:moveTo>
                    <a:pt x="759" y="188"/>
                  </a:moveTo>
                  <a:lnTo>
                    <a:pt x="759" y="188"/>
                  </a:lnTo>
                  <a:cubicBezTo>
                    <a:pt x="735" y="207"/>
                    <a:pt x="709" y="224"/>
                    <a:pt x="681" y="242"/>
                  </a:cubicBezTo>
                  <a:lnTo>
                    <a:pt x="681" y="242"/>
                  </a:lnTo>
                  <a:cubicBezTo>
                    <a:pt x="709" y="224"/>
                    <a:pt x="735" y="207"/>
                    <a:pt x="759" y="188"/>
                  </a:cubicBezTo>
                  <a:close/>
                  <a:moveTo>
                    <a:pt x="681" y="242"/>
                  </a:moveTo>
                  <a:cubicBezTo>
                    <a:pt x="522" y="341"/>
                    <a:pt x="310" y="421"/>
                    <a:pt x="83" y="421"/>
                  </a:cubicBezTo>
                  <a:cubicBezTo>
                    <a:pt x="56" y="421"/>
                    <a:pt x="28" y="420"/>
                    <a:pt x="1" y="417"/>
                  </a:cubicBezTo>
                  <a:lnTo>
                    <a:pt x="1" y="417"/>
                  </a:lnTo>
                  <a:cubicBezTo>
                    <a:pt x="30" y="420"/>
                    <a:pt x="59" y="421"/>
                    <a:pt x="87" y="421"/>
                  </a:cubicBezTo>
                  <a:cubicBezTo>
                    <a:pt x="312" y="421"/>
                    <a:pt x="523" y="341"/>
                    <a:pt x="681" y="24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2269195" y="3523019"/>
              <a:ext cx="34353" cy="48590"/>
            </a:xfrm>
            <a:custGeom>
              <a:rect b="b" l="l" r="r" t="t"/>
              <a:pathLst>
                <a:path extrusionOk="0" h="1273" w="900">
                  <a:moveTo>
                    <a:pt x="42" y="0"/>
                  </a:moveTo>
                  <a:lnTo>
                    <a:pt x="42" y="0"/>
                  </a:lnTo>
                  <a:cubicBezTo>
                    <a:pt x="228" y="16"/>
                    <a:pt x="439" y="145"/>
                    <a:pt x="278" y="278"/>
                  </a:cubicBezTo>
                  <a:cubicBezTo>
                    <a:pt x="442" y="145"/>
                    <a:pt x="228" y="16"/>
                    <a:pt x="42" y="0"/>
                  </a:cubicBezTo>
                  <a:close/>
                  <a:moveTo>
                    <a:pt x="278" y="278"/>
                  </a:moveTo>
                  <a:cubicBezTo>
                    <a:pt x="0" y="496"/>
                    <a:pt x="770" y="578"/>
                    <a:pt x="552" y="852"/>
                  </a:cubicBezTo>
                  <a:cubicBezTo>
                    <a:pt x="373" y="1077"/>
                    <a:pt x="559" y="1244"/>
                    <a:pt x="900" y="1272"/>
                  </a:cubicBezTo>
                  <a:cubicBezTo>
                    <a:pt x="559" y="1244"/>
                    <a:pt x="376" y="1077"/>
                    <a:pt x="556" y="852"/>
                  </a:cubicBezTo>
                  <a:cubicBezTo>
                    <a:pt x="773" y="578"/>
                    <a:pt x="6" y="499"/>
                    <a:pt x="278" y="2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0"/>
            <p:cNvSpPr/>
            <p:nvPr/>
          </p:nvSpPr>
          <p:spPr>
            <a:xfrm>
              <a:off x="1971198" y="3608101"/>
              <a:ext cx="46682" cy="50881"/>
            </a:xfrm>
            <a:custGeom>
              <a:rect b="b" l="l" r="r" t="t"/>
              <a:pathLst>
                <a:path extrusionOk="0" h="1333" w="1223">
                  <a:moveTo>
                    <a:pt x="0" y="1"/>
                  </a:moveTo>
                  <a:lnTo>
                    <a:pt x="0" y="1"/>
                  </a:lnTo>
                  <a:cubicBezTo>
                    <a:pt x="314" y="23"/>
                    <a:pt x="797" y="183"/>
                    <a:pt x="670" y="435"/>
                  </a:cubicBezTo>
                  <a:cubicBezTo>
                    <a:pt x="531" y="713"/>
                    <a:pt x="1219" y="767"/>
                    <a:pt x="916" y="1124"/>
                  </a:cubicBezTo>
                  <a:cubicBezTo>
                    <a:pt x="792" y="1271"/>
                    <a:pt x="652" y="1333"/>
                    <a:pt x="498" y="1333"/>
                  </a:cubicBezTo>
                  <a:lnTo>
                    <a:pt x="498" y="1333"/>
                  </a:lnTo>
                  <a:cubicBezTo>
                    <a:pt x="487" y="1333"/>
                    <a:pt x="476" y="1333"/>
                    <a:pt x="465" y="1332"/>
                  </a:cubicBezTo>
                  <a:lnTo>
                    <a:pt x="465" y="1332"/>
                  </a:lnTo>
                  <a:cubicBezTo>
                    <a:pt x="476" y="1333"/>
                    <a:pt x="487" y="1333"/>
                    <a:pt x="498" y="1333"/>
                  </a:cubicBezTo>
                  <a:cubicBezTo>
                    <a:pt x="498" y="1333"/>
                    <a:pt x="498" y="1333"/>
                    <a:pt x="498" y="1333"/>
                  </a:cubicBezTo>
                  <a:lnTo>
                    <a:pt x="498" y="1333"/>
                  </a:lnTo>
                  <a:cubicBezTo>
                    <a:pt x="498" y="1333"/>
                    <a:pt x="498" y="1333"/>
                    <a:pt x="498" y="1333"/>
                  </a:cubicBezTo>
                  <a:cubicBezTo>
                    <a:pt x="653" y="1333"/>
                    <a:pt x="795" y="1271"/>
                    <a:pt x="919" y="1124"/>
                  </a:cubicBezTo>
                  <a:cubicBezTo>
                    <a:pt x="1222" y="770"/>
                    <a:pt x="534" y="713"/>
                    <a:pt x="673" y="435"/>
                  </a:cubicBezTo>
                  <a:cubicBezTo>
                    <a:pt x="797" y="183"/>
                    <a:pt x="314" y="2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1956502" y="3599741"/>
              <a:ext cx="10993" cy="8245"/>
            </a:xfrm>
            <a:custGeom>
              <a:rect b="b" l="l" r="r" t="t"/>
              <a:pathLst>
                <a:path extrusionOk="0" h="216" w="288">
                  <a:moveTo>
                    <a:pt x="0" y="1"/>
                  </a:moveTo>
                  <a:cubicBezTo>
                    <a:pt x="79" y="105"/>
                    <a:pt x="168" y="203"/>
                    <a:pt x="288" y="216"/>
                  </a:cubicBezTo>
                  <a:cubicBezTo>
                    <a:pt x="168" y="203"/>
                    <a:pt x="82" y="105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1899246" y="3630927"/>
              <a:ext cx="26566" cy="3321"/>
            </a:xfrm>
            <a:custGeom>
              <a:rect b="b" l="l" r="r" t="t"/>
              <a:pathLst>
                <a:path extrusionOk="0" h="87" w="696">
                  <a:moveTo>
                    <a:pt x="569" y="0"/>
                  </a:moveTo>
                  <a:cubicBezTo>
                    <a:pt x="569" y="0"/>
                    <a:pt x="569" y="0"/>
                    <a:pt x="569" y="0"/>
                  </a:cubicBezTo>
                  <a:lnTo>
                    <a:pt x="569" y="0"/>
                  </a:lnTo>
                  <a:cubicBezTo>
                    <a:pt x="611" y="0"/>
                    <a:pt x="653" y="2"/>
                    <a:pt x="695" y="5"/>
                  </a:cubicBezTo>
                  <a:cubicBezTo>
                    <a:pt x="653" y="2"/>
                    <a:pt x="611" y="0"/>
                    <a:pt x="569" y="0"/>
                  </a:cubicBezTo>
                  <a:close/>
                  <a:moveTo>
                    <a:pt x="569" y="0"/>
                  </a:moveTo>
                  <a:cubicBezTo>
                    <a:pt x="377" y="0"/>
                    <a:pt x="185" y="30"/>
                    <a:pt x="1" y="87"/>
                  </a:cubicBezTo>
                  <a:cubicBezTo>
                    <a:pt x="187" y="30"/>
                    <a:pt x="378" y="1"/>
                    <a:pt x="569" y="0"/>
                  </a:cubicBezTo>
                  <a:lnTo>
                    <a:pt x="569" y="0"/>
                  </a:lnTo>
                  <a:cubicBezTo>
                    <a:pt x="569" y="0"/>
                    <a:pt x="569" y="0"/>
                    <a:pt x="56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2238697" y="3515423"/>
              <a:ext cx="21223" cy="19429"/>
            </a:xfrm>
            <a:custGeom>
              <a:rect b="b" l="l" r="r" t="t"/>
              <a:pathLst>
                <a:path extrusionOk="0" h="509" w="556">
                  <a:moveTo>
                    <a:pt x="0" y="0"/>
                  </a:moveTo>
                  <a:cubicBezTo>
                    <a:pt x="29" y="26"/>
                    <a:pt x="48" y="57"/>
                    <a:pt x="60" y="92"/>
                  </a:cubicBezTo>
                  <a:cubicBezTo>
                    <a:pt x="117" y="300"/>
                    <a:pt x="408" y="505"/>
                    <a:pt x="556" y="509"/>
                  </a:cubicBezTo>
                  <a:cubicBezTo>
                    <a:pt x="408" y="505"/>
                    <a:pt x="120" y="297"/>
                    <a:pt x="64" y="92"/>
                  </a:cubicBezTo>
                  <a:cubicBezTo>
                    <a:pt x="51" y="57"/>
                    <a:pt x="29" y="26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2520816" y="3554853"/>
              <a:ext cx="98440" cy="35307"/>
            </a:xfrm>
            <a:custGeom>
              <a:rect b="b" l="l" r="r" t="t"/>
              <a:pathLst>
                <a:path extrusionOk="0" h="925" w="2579">
                  <a:moveTo>
                    <a:pt x="2359" y="0"/>
                  </a:moveTo>
                  <a:lnTo>
                    <a:pt x="2359" y="0"/>
                  </a:lnTo>
                  <a:cubicBezTo>
                    <a:pt x="2197" y="161"/>
                    <a:pt x="2578" y="572"/>
                    <a:pt x="1762" y="573"/>
                  </a:cubicBezTo>
                  <a:lnTo>
                    <a:pt x="1762" y="573"/>
                  </a:lnTo>
                  <a:cubicBezTo>
                    <a:pt x="1712" y="572"/>
                    <a:pt x="1658" y="571"/>
                    <a:pt x="1600" y="568"/>
                  </a:cubicBezTo>
                  <a:cubicBezTo>
                    <a:pt x="1534" y="564"/>
                    <a:pt x="1469" y="563"/>
                    <a:pt x="1404" y="563"/>
                  </a:cubicBezTo>
                  <a:cubicBezTo>
                    <a:pt x="1369" y="563"/>
                    <a:pt x="1334" y="563"/>
                    <a:pt x="1300" y="564"/>
                  </a:cubicBezTo>
                  <a:lnTo>
                    <a:pt x="1300" y="564"/>
                  </a:lnTo>
                  <a:cubicBezTo>
                    <a:pt x="1334" y="563"/>
                    <a:pt x="1368" y="563"/>
                    <a:pt x="1402" y="563"/>
                  </a:cubicBezTo>
                  <a:cubicBezTo>
                    <a:pt x="1466" y="563"/>
                    <a:pt x="1531" y="564"/>
                    <a:pt x="1597" y="568"/>
                  </a:cubicBezTo>
                  <a:cubicBezTo>
                    <a:pt x="1656" y="571"/>
                    <a:pt x="1710" y="573"/>
                    <a:pt x="1760" y="573"/>
                  </a:cubicBezTo>
                  <a:cubicBezTo>
                    <a:pt x="1761" y="573"/>
                    <a:pt x="1761" y="573"/>
                    <a:pt x="1762" y="573"/>
                  </a:cubicBezTo>
                  <a:lnTo>
                    <a:pt x="1762" y="573"/>
                  </a:lnTo>
                  <a:cubicBezTo>
                    <a:pt x="1762" y="573"/>
                    <a:pt x="1763" y="573"/>
                    <a:pt x="1763" y="573"/>
                  </a:cubicBezTo>
                  <a:cubicBezTo>
                    <a:pt x="2578" y="573"/>
                    <a:pt x="2197" y="161"/>
                    <a:pt x="2359" y="0"/>
                  </a:cubicBezTo>
                  <a:close/>
                  <a:moveTo>
                    <a:pt x="1300" y="564"/>
                  </a:moveTo>
                  <a:cubicBezTo>
                    <a:pt x="1190" y="567"/>
                    <a:pt x="1084" y="574"/>
                    <a:pt x="982" y="585"/>
                  </a:cubicBezTo>
                  <a:lnTo>
                    <a:pt x="982" y="585"/>
                  </a:lnTo>
                  <a:cubicBezTo>
                    <a:pt x="1084" y="575"/>
                    <a:pt x="1190" y="567"/>
                    <a:pt x="1300" y="564"/>
                  </a:cubicBezTo>
                  <a:close/>
                  <a:moveTo>
                    <a:pt x="982" y="585"/>
                  </a:moveTo>
                  <a:cubicBezTo>
                    <a:pt x="549" y="632"/>
                    <a:pt x="205" y="740"/>
                    <a:pt x="82" y="822"/>
                  </a:cubicBezTo>
                  <a:lnTo>
                    <a:pt x="82" y="822"/>
                  </a:lnTo>
                  <a:cubicBezTo>
                    <a:pt x="206" y="740"/>
                    <a:pt x="550" y="632"/>
                    <a:pt x="982" y="585"/>
                  </a:cubicBezTo>
                  <a:close/>
                  <a:moveTo>
                    <a:pt x="82" y="822"/>
                  </a:moveTo>
                  <a:cubicBezTo>
                    <a:pt x="1" y="876"/>
                    <a:pt x="12" y="918"/>
                    <a:pt x="151" y="924"/>
                  </a:cubicBezTo>
                  <a:cubicBezTo>
                    <a:pt x="14" y="917"/>
                    <a:pt x="2" y="875"/>
                    <a:pt x="82" y="82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2071739" y="4099089"/>
              <a:ext cx="21070" cy="38972"/>
            </a:xfrm>
            <a:custGeom>
              <a:rect b="b" l="l" r="r" t="t"/>
              <a:pathLst>
                <a:path extrusionOk="0" h="1021" w="552">
                  <a:moveTo>
                    <a:pt x="182" y="0"/>
                  </a:moveTo>
                  <a:cubicBezTo>
                    <a:pt x="285" y="8"/>
                    <a:pt x="244" y="163"/>
                    <a:pt x="155" y="334"/>
                  </a:cubicBezTo>
                  <a:lnTo>
                    <a:pt x="155" y="334"/>
                  </a:lnTo>
                  <a:cubicBezTo>
                    <a:pt x="246" y="162"/>
                    <a:pt x="288" y="5"/>
                    <a:pt x="182" y="0"/>
                  </a:cubicBezTo>
                  <a:close/>
                  <a:moveTo>
                    <a:pt x="155" y="334"/>
                  </a:moveTo>
                  <a:lnTo>
                    <a:pt x="155" y="334"/>
                  </a:lnTo>
                  <a:cubicBezTo>
                    <a:pt x="129" y="383"/>
                    <a:pt x="100" y="432"/>
                    <a:pt x="69" y="480"/>
                  </a:cubicBezTo>
                  <a:cubicBezTo>
                    <a:pt x="41" y="523"/>
                    <a:pt x="25" y="564"/>
                    <a:pt x="18" y="603"/>
                  </a:cubicBezTo>
                  <a:lnTo>
                    <a:pt x="18" y="603"/>
                  </a:lnTo>
                  <a:cubicBezTo>
                    <a:pt x="25" y="565"/>
                    <a:pt x="42" y="525"/>
                    <a:pt x="69" y="483"/>
                  </a:cubicBezTo>
                  <a:cubicBezTo>
                    <a:pt x="100" y="435"/>
                    <a:pt x="129" y="384"/>
                    <a:pt x="155" y="334"/>
                  </a:cubicBezTo>
                  <a:close/>
                  <a:moveTo>
                    <a:pt x="18" y="603"/>
                  </a:moveTo>
                  <a:lnTo>
                    <a:pt x="18" y="603"/>
                  </a:lnTo>
                  <a:cubicBezTo>
                    <a:pt x="0" y="696"/>
                    <a:pt x="37" y="779"/>
                    <a:pt x="112" y="847"/>
                  </a:cubicBezTo>
                  <a:lnTo>
                    <a:pt x="112" y="847"/>
                  </a:lnTo>
                  <a:cubicBezTo>
                    <a:pt x="38" y="779"/>
                    <a:pt x="1" y="696"/>
                    <a:pt x="18" y="603"/>
                  </a:cubicBezTo>
                  <a:close/>
                  <a:moveTo>
                    <a:pt x="112" y="847"/>
                  </a:moveTo>
                  <a:cubicBezTo>
                    <a:pt x="181" y="910"/>
                    <a:pt x="281" y="959"/>
                    <a:pt x="400" y="992"/>
                  </a:cubicBezTo>
                  <a:cubicBezTo>
                    <a:pt x="426" y="999"/>
                    <a:pt x="453" y="1004"/>
                    <a:pt x="481" y="1009"/>
                  </a:cubicBezTo>
                  <a:lnTo>
                    <a:pt x="481" y="1009"/>
                  </a:lnTo>
                  <a:cubicBezTo>
                    <a:pt x="453" y="1004"/>
                    <a:pt x="425" y="997"/>
                    <a:pt x="397" y="989"/>
                  </a:cubicBezTo>
                  <a:cubicBezTo>
                    <a:pt x="279" y="957"/>
                    <a:pt x="180" y="908"/>
                    <a:pt x="112" y="847"/>
                  </a:cubicBezTo>
                  <a:close/>
                  <a:moveTo>
                    <a:pt x="481" y="1009"/>
                  </a:moveTo>
                  <a:cubicBezTo>
                    <a:pt x="504" y="1014"/>
                    <a:pt x="528" y="1017"/>
                    <a:pt x="552" y="1020"/>
                  </a:cubicBezTo>
                  <a:cubicBezTo>
                    <a:pt x="529" y="1017"/>
                    <a:pt x="505" y="1014"/>
                    <a:pt x="481" y="100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1248095" y="4048016"/>
              <a:ext cx="1260" cy="878"/>
            </a:xfrm>
            <a:custGeom>
              <a:rect b="b" l="l" r="r" t="t"/>
              <a:pathLst>
                <a:path extrusionOk="0" h="23" w="33">
                  <a:moveTo>
                    <a:pt x="1" y="0"/>
                  </a:moveTo>
                  <a:cubicBezTo>
                    <a:pt x="17" y="0"/>
                    <a:pt x="29" y="9"/>
                    <a:pt x="33" y="22"/>
                  </a:cubicBezTo>
                  <a:cubicBezTo>
                    <a:pt x="29" y="9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2047921" y="4086683"/>
              <a:ext cx="21261" cy="12558"/>
            </a:xfrm>
            <a:custGeom>
              <a:rect b="b" l="l" r="r" t="t"/>
              <a:pathLst>
                <a:path extrusionOk="0" h="329" w="557">
                  <a:moveTo>
                    <a:pt x="87" y="0"/>
                  </a:moveTo>
                  <a:cubicBezTo>
                    <a:pt x="87" y="0"/>
                    <a:pt x="87" y="0"/>
                    <a:pt x="87" y="0"/>
                  </a:cubicBezTo>
                  <a:lnTo>
                    <a:pt x="87" y="0"/>
                  </a:lnTo>
                  <a:cubicBezTo>
                    <a:pt x="101" y="0"/>
                    <a:pt x="116" y="1"/>
                    <a:pt x="134" y="3"/>
                  </a:cubicBezTo>
                  <a:cubicBezTo>
                    <a:pt x="116" y="1"/>
                    <a:pt x="101" y="0"/>
                    <a:pt x="87" y="0"/>
                  </a:cubicBezTo>
                  <a:close/>
                  <a:moveTo>
                    <a:pt x="87" y="0"/>
                  </a:moveTo>
                  <a:cubicBezTo>
                    <a:pt x="17" y="0"/>
                    <a:pt x="0" y="30"/>
                    <a:pt x="61" y="120"/>
                  </a:cubicBezTo>
                  <a:cubicBezTo>
                    <a:pt x="3" y="30"/>
                    <a:pt x="18" y="0"/>
                    <a:pt x="87" y="0"/>
                  </a:cubicBezTo>
                  <a:lnTo>
                    <a:pt x="87" y="0"/>
                  </a:lnTo>
                  <a:cubicBezTo>
                    <a:pt x="87" y="0"/>
                    <a:pt x="87" y="0"/>
                    <a:pt x="87" y="0"/>
                  </a:cubicBezTo>
                  <a:close/>
                  <a:moveTo>
                    <a:pt x="61" y="120"/>
                  </a:moveTo>
                  <a:lnTo>
                    <a:pt x="61" y="120"/>
                  </a:lnTo>
                  <a:cubicBezTo>
                    <a:pt x="147" y="253"/>
                    <a:pt x="367" y="313"/>
                    <a:pt x="557" y="329"/>
                  </a:cubicBezTo>
                  <a:cubicBezTo>
                    <a:pt x="367" y="313"/>
                    <a:pt x="147" y="250"/>
                    <a:pt x="61" y="12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1398601" y="4018358"/>
              <a:ext cx="15726" cy="33666"/>
            </a:xfrm>
            <a:custGeom>
              <a:rect b="b" l="l" r="r" t="t"/>
              <a:pathLst>
                <a:path extrusionOk="0" h="882" w="412">
                  <a:moveTo>
                    <a:pt x="102" y="0"/>
                  </a:moveTo>
                  <a:cubicBezTo>
                    <a:pt x="316" y="29"/>
                    <a:pt x="159" y="405"/>
                    <a:pt x="304" y="483"/>
                  </a:cubicBezTo>
                  <a:cubicBezTo>
                    <a:pt x="411" y="540"/>
                    <a:pt x="1" y="862"/>
                    <a:pt x="253" y="881"/>
                  </a:cubicBezTo>
                  <a:cubicBezTo>
                    <a:pt x="4" y="859"/>
                    <a:pt x="411" y="540"/>
                    <a:pt x="307" y="483"/>
                  </a:cubicBezTo>
                  <a:cubicBezTo>
                    <a:pt x="162" y="405"/>
                    <a:pt x="320" y="29"/>
                    <a:pt x="10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0"/>
            <p:cNvSpPr/>
            <p:nvPr/>
          </p:nvSpPr>
          <p:spPr>
            <a:xfrm>
              <a:off x="1320046" y="3998013"/>
              <a:ext cx="50423" cy="54011"/>
            </a:xfrm>
            <a:custGeom>
              <a:rect b="b" l="l" r="r" t="t"/>
              <a:pathLst>
                <a:path extrusionOk="0" h="1415" w="1321">
                  <a:moveTo>
                    <a:pt x="1" y="0"/>
                  </a:moveTo>
                  <a:lnTo>
                    <a:pt x="1" y="0"/>
                  </a:lnTo>
                  <a:cubicBezTo>
                    <a:pt x="92" y="8"/>
                    <a:pt x="236" y="71"/>
                    <a:pt x="382" y="180"/>
                  </a:cubicBezTo>
                  <a:cubicBezTo>
                    <a:pt x="730" y="426"/>
                    <a:pt x="906" y="1386"/>
                    <a:pt x="1320" y="1414"/>
                  </a:cubicBezTo>
                  <a:cubicBezTo>
                    <a:pt x="906" y="1386"/>
                    <a:pt x="730" y="426"/>
                    <a:pt x="386" y="180"/>
                  </a:cubicBezTo>
                  <a:cubicBezTo>
                    <a:pt x="236" y="71"/>
                    <a:pt x="92" y="8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1288365" y="4032214"/>
              <a:ext cx="7634" cy="6909"/>
            </a:xfrm>
            <a:custGeom>
              <a:rect b="b" l="l" r="r" t="t"/>
              <a:pathLst>
                <a:path extrusionOk="0" h="181" w="200">
                  <a:moveTo>
                    <a:pt x="1" y="0"/>
                  </a:moveTo>
                  <a:lnTo>
                    <a:pt x="1" y="0"/>
                  </a:lnTo>
                  <a:cubicBezTo>
                    <a:pt x="111" y="7"/>
                    <a:pt x="177" y="79"/>
                    <a:pt x="171" y="146"/>
                  </a:cubicBezTo>
                  <a:cubicBezTo>
                    <a:pt x="168" y="163"/>
                    <a:pt x="178" y="181"/>
                    <a:pt x="195" y="181"/>
                  </a:cubicBezTo>
                  <a:cubicBezTo>
                    <a:pt x="196" y="181"/>
                    <a:pt x="198" y="181"/>
                    <a:pt x="199" y="180"/>
                  </a:cubicBezTo>
                  <a:cubicBezTo>
                    <a:pt x="183" y="180"/>
                    <a:pt x="168" y="165"/>
                    <a:pt x="174" y="146"/>
                  </a:cubicBezTo>
                  <a:cubicBezTo>
                    <a:pt x="180" y="79"/>
                    <a:pt x="111" y="7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0"/>
            <p:cNvSpPr/>
            <p:nvPr/>
          </p:nvSpPr>
          <p:spPr>
            <a:xfrm>
              <a:off x="2068838" y="4079202"/>
              <a:ext cx="11336" cy="9619"/>
            </a:xfrm>
            <a:custGeom>
              <a:rect b="b" l="l" r="r" t="t"/>
              <a:pathLst>
                <a:path extrusionOk="0" h="252" w="297">
                  <a:moveTo>
                    <a:pt x="293" y="1"/>
                  </a:moveTo>
                  <a:cubicBezTo>
                    <a:pt x="38" y="1"/>
                    <a:pt x="296" y="251"/>
                    <a:pt x="34" y="251"/>
                  </a:cubicBezTo>
                  <a:lnTo>
                    <a:pt x="34" y="251"/>
                  </a:lnTo>
                  <a:cubicBezTo>
                    <a:pt x="24" y="251"/>
                    <a:pt x="12" y="251"/>
                    <a:pt x="0" y="250"/>
                  </a:cubicBezTo>
                  <a:lnTo>
                    <a:pt x="0" y="250"/>
                  </a:lnTo>
                  <a:cubicBezTo>
                    <a:pt x="12" y="251"/>
                    <a:pt x="24" y="251"/>
                    <a:pt x="34" y="251"/>
                  </a:cubicBezTo>
                  <a:cubicBezTo>
                    <a:pt x="34" y="251"/>
                    <a:pt x="34" y="251"/>
                    <a:pt x="34" y="251"/>
                  </a:cubicBezTo>
                  <a:lnTo>
                    <a:pt x="34" y="251"/>
                  </a:lnTo>
                  <a:cubicBezTo>
                    <a:pt x="34" y="251"/>
                    <a:pt x="34" y="251"/>
                    <a:pt x="34" y="251"/>
                  </a:cubicBezTo>
                  <a:cubicBezTo>
                    <a:pt x="297" y="251"/>
                    <a:pt x="41" y="1"/>
                    <a:pt x="29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2118422" y="4064010"/>
              <a:ext cx="14772" cy="15993"/>
            </a:xfrm>
            <a:custGeom>
              <a:rect b="b" l="l" r="r" t="t"/>
              <a:pathLst>
                <a:path extrusionOk="0" h="419" w="387">
                  <a:moveTo>
                    <a:pt x="377" y="0"/>
                  </a:moveTo>
                  <a:cubicBezTo>
                    <a:pt x="377" y="0"/>
                    <a:pt x="377" y="0"/>
                    <a:pt x="377" y="0"/>
                  </a:cubicBezTo>
                  <a:lnTo>
                    <a:pt x="377" y="0"/>
                  </a:lnTo>
                  <a:cubicBezTo>
                    <a:pt x="380" y="0"/>
                    <a:pt x="383" y="0"/>
                    <a:pt x="386" y="1"/>
                  </a:cubicBezTo>
                  <a:cubicBezTo>
                    <a:pt x="383" y="0"/>
                    <a:pt x="380" y="0"/>
                    <a:pt x="377" y="0"/>
                  </a:cubicBezTo>
                  <a:close/>
                  <a:moveTo>
                    <a:pt x="377" y="0"/>
                  </a:moveTo>
                  <a:cubicBezTo>
                    <a:pt x="341" y="0"/>
                    <a:pt x="300" y="33"/>
                    <a:pt x="260" y="111"/>
                  </a:cubicBezTo>
                  <a:cubicBezTo>
                    <a:pt x="303" y="33"/>
                    <a:pt x="341" y="0"/>
                    <a:pt x="377" y="0"/>
                  </a:cubicBezTo>
                  <a:lnTo>
                    <a:pt x="377" y="0"/>
                  </a:lnTo>
                  <a:cubicBezTo>
                    <a:pt x="377" y="0"/>
                    <a:pt x="377" y="0"/>
                    <a:pt x="377" y="0"/>
                  </a:cubicBezTo>
                  <a:close/>
                  <a:moveTo>
                    <a:pt x="260" y="111"/>
                  </a:moveTo>
                  <a:cubicBezTo>
                    <a:pt x="151" y="308"/>
                    <a:pt x="62" y="418"/>
                    <a:pt x="8" y="418"/>
                  </a:cubicBezTo>
                  <a:cubicBezTo>
                    <a:pt x="5" y="418"/>
                    <a:pt x="3" y="418"/>
                    <a:pt x="1" y="418"/>
                  </a:cubicBezTo>
                  <a:lnTo>
                    <a:pt x="1" y="418"/>
                  </a:lnTo>
                  <a:cubicBezTo>
                    <a:pt x="4" y="418"/>
                    <a:pt x="7" y="419"/>
                    <a:pt x="10" y="419"/>
                  </a:cubicBezTo>
                  <a:cubicBezTo>
                    <a:pt x="64" y="419"/>
                    <a:pt x="152" y="309"/>
                    <a:pt x="260" y="11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2098573" y="4104738"/>
              <a:ext cx="6184" cy="878"/>
            </a:xfrm>
            <a:custGeom>
              <a:rect b="b" l="l" r="r" t="t"/>
              <a:pathLst>
                <a:path extrusionOk="0" h="23" w="162">
                  <a:moveTo>
                    <a:pt x="1" y="1"/>
                  </a:moveTo>
                  <a:cubicBezTo>
                    <a:pt x="10" y="1"/>
                    <a:pt x="16" y="4"/>
                    <a:pt x="22" y="4"/>
                  </a:cubicBezTo>
                  <a:cubicBezTo>
                    <a:pt x="70" y="13"/>
                    <a:pt x="114" y="20"/>
                    <a:pt x="161" y="23"/>
                  </a:cubicBezTo>
                  <a:cubicBezTo>
                    <a:pt x="117" y="20"/>
                    <a:pt x="70" y="13"/>
                    <a:pt x="25" y="4"/>
                  </a:cubicBezTo>
                  <a:cubicBezTo>
                    <a:pt x="16" y="4"/>
                    <a:pt x="10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1170265" y="4040879"/>
              <a:ext cx="13054" cy="12443"/>
            </a:xfrm>
            <a:custGeom>
              <a:rect b="b" l="l" r="r" t="t"/>
              <a:pathLst>
                <a:path extrusionOk="0" h="326" w="342">
                  <a:moveTo>
                    <a:pt x="1" y="1"/>
                  </a:moveTo>
                  <a:cubicBezTo>
                    <a:pt x="130" y="17"/>
                    <a:pt x="342" y="108"/>
                    <a:pt x="244" y="168"/>
                  </a:cubicBezTo>
                  <a:cubicBezTo>
                    <a:pt x="149" y="225"/>
                    <a:pt x="206" y="320"/>
                    <a:pt x="282" y="326"/>
                  </a:cubicBezTo>
                  <a:cubicBezTo>
                    <a:pt x="206" y="320"/>
                    <a:pt x="152" y="225"/>
                    <a:pt x="247" y="168"/>
                  </a:cubicBezTo>
                  <a:cubicBezTo>
                    <a:pt x="342" y="111"/>
                    <a:pt x="130" y="13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2125331" y="3946559"/>
              <a:ext cx="68591" cy="73096"/>
            </a:xfrm>
            <a:custGeom>
              <a:rect b="b" l="l" r="r" t="t"/>
              <a:pathLst>
                <a:path extrusionOk="0" h="1915" w="1797">
                  <a:moveTo>
                    <a:pt x="1" y="0"/>
                  </a:moveTo>
                  <a:cubicBezTo>
                    <a:pt x="237" y="17"/>
                    <a:pt x="685" y="423"/>
                    <a:pt x="751" y="552"/>
                  </a:cubicBezTo>
                  <a:cubicBezTo>
                    <a:pt x="821" y="691"/>
                    <a:pt x="587" y="1032"/>
                    <a:pt x="723" y="1102"/>
                  </a:cubicBezTo>
                  <a:cubicBezTo>
                    <a:pt x="862" y="1171"/>
                    <a:pt x="1272" y="1225"/>
                    <a:pt x="1272" y="1430"/>
                  </a:cubicBezTo>
                  <a:cubicBezTo>
                    <a:pt x="1272" y="1638"/>
                    <a:pt x="1793" y="1638"/>
                    <a:pt x="1657" y="1831"/>
                  </a:cubicBezTo>
                  <a:cubicBezTo>
                    <a:pt x="1621" y="1884"/>
                    <a:pt x="1563" y="1915"/>
                    <a:pt x="1500" y="1915"/>
                  </a:cubicBezTo>
                  <a:lnTo>
                    <a:pt x="1500" y="1915"/>
                  </a:lnTo>
                  <a:cubicBezTo>
                    <a:pt x="1491" y="1915"/>
                    <a:pt x="1483" y="1914"/>
                    <a:pt x="1474" y="1913"/>
                  </a:cubicBezTo>
                  <a:lnTo>
                    <a:pt x="1474" y="1913"/>
                  </a:lnTo>
                  <a:cubicBezTo>
                    <a:pt x="1483" y="1914"/>
                    <a:pt x="1491" y="1915"/>
                    <a:pt x="1500" y="1915"/>
                  </a:cubicBezTo>
                  <a:cubicBezTo>
                    <a:pt x="1500" y="1915"/>
                    <a:pt x="1500" y="1915"/>
                    <a:pt x="1500" y="1915"/>
                  </a:cubicBezTo>
                  <a:lnTo>
                    <a:pt x="1500" y="1915"/>
                  </a:lnTo>
                  <a:cubicBezTo>
                    <a:pt x="1500" y="1915"/>
                    <a:pt x="1500" y="1915"/>
                    <a:pt x="1500" y="1915"/>
                  </a:cubicBezTo>
                  <a:cubicBezTo>
                    <a:pt x="1563" y="1915"/>
                    <a:pt x="1624" y="1884"/>
                    <a:pt x="1660" y="1831"/>
                  </a:cubicBezTo>
                  <a:cubicBezTo>
                    <a:pt x="1796" y="1638"/>
                    <a:pt x="1275" y="1638"/>
                    <a:pt x="1275" y="1433"/>
                  </a:cubicBezTo>
                  <a:cubicBezTo>
                    <a:pt x="1275" y="1225"/>
                    <a:pt x="862" y="1171"/>
                    <a:pt x="726" y="1102"/>
                  </a:cubicBezTo>
                  <a:cubicBezTo>
                    <a:pt x="587" y="1035"/>
                    <a:pt x="821" y="691"/>
                    <a:pt x="754" y="552"/>
                  </a:cubicBezTo>
                  <a:cubicBezTo>
                    <a:pt x="688" y="423"/>
                    <a:pt x="237" y="17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2113460" y="3900487"/>
              <a:ext cx="31757" cy="46224"/>
            </a:xfrm>
            <a:custGeom>
              <a:rect b="b" l="l" r="r" t="t"/>
              <a:pathLst>
                <a:path extrusionOk="0" h="1211" w="832">
                  <a:moveTo>
                    <a:pt x="669" y="0"/>
                  </a:moveTo>
                  <a:cubicBezTo>
                    <a:pt x="668" y="0"/>
                    <a:pt x="668" y="0"/>
                    <a:pt x="668" y="0"/>
                  </a:cubicBezTo>
                  <a:lnTo>
                    <a:pt x="668" y="0"/>
                  </a:lnTo>
                  <a:cubicBezTo>
                    <a:pt x="680" y="0"/>
                    <a:pt x="692" y="0"/>
                    <a:pt x="706" y="1"/>
                  </a:cubicBezTo>
                  <a:cubicBezTo>
                    <a:pt x="692" y="0"/>
                    <a:pt x="680" y="0"/>
                    <a:pt x="669" y="0"/>
                  </a:cubicBezTo>
                  <a:close/>
                  <a:moveTo>
                    <a:pt x="668" y="0"/>
                  </a:moveTo>
                  <a:cubicBezTo>
                    <a:pt x="423" y="0"/>
                    <a:pt x="508" y="152"/>
                    <a:pt x="664" y="206"/>
                  </a:cubicBezTo>
                  <a:cubicBezTo>
                    <a:pt x="508" y="152"/>
                    <a:pt x="426" y="0"/>
                    <a:pt x="668" y="0"/>
                  </a:cubicBezTo>
                  <a:lnTo>
                    <a:pt x="668" y="0"/>
                  </a:lnTo>
                  <a:cubicBezTo>
                    <a:pt x="668" y="0"/>
                    <a:pt x="668" y="0"/>
                    <a:pt x="668" y="0"/>
                  </a:cubicBezTo>
                  <a:close/>
                  <a:moveTo>
                    <a:pt x="108" y="932"/>
                  </a:moveTo>
                  <a:cubicBezTo>
                    <a:pt x="108" y="932"/>
                    <a:pt x="107" y="932"/>
                    <a:pt x="106" y="932"/>
                  </a:cubicBezTo>
                  <a:lnTo>
                    <a:pt x="106" y="932"/>
                  </a:lnTo>
                  <a:cubicBezTo>
                    <a:pt x="107" y="932"/>
                    <a:pt x="107" y="932"/>
                    <a:pt x="108" y="932"/>
                  </a:cubicBezTo>
                  <a:cubicBezTo>
                    <a:pt x="110" y="932"/>
                    <a:pt x="113" y="932"/>
                    <a:pt x="115" y="932"/>
                  </a:cubicBezTo>
                  <a:cubicBezTo>
                    <a:pt x="113" y="932"/>
                    <a:pt x="110" y="932"/>
                    <a:pt x="108" y="932"/>
                  </a:cubicBezTo>
                  <a:close/>
                  <a:moveTo>
                    <a:pt x="664" y="206"/>
                  </a:moveTo>
                  <a:cubicBezTo>
                    <a:pt x="829" y="260"/>
                    <a:pt x="800" y="342"/>
                    <a:pt x="567" y="604"/>
                  </a:cubicBezTo>
                  <a:cubicBezTo>
                    <a:pt x="351" y="845"/>
                    <a:pt x="254" y="934"/>
                    <a:pt x="144" y="934"/>
                  </a:cubicBezTo>
                  <a:lnTo>
                    <a:pt x="144" y="934"/>
                  </a:lnTo>
                  <a:cubicBezTo>
                    <a:pt x="134" y="934"/>
                    <a:pt x="125" y="934"/>
                    <a:pt x="115" y="932"/>
                  </a:cubicBezTo>
                  <a:lnTo>
                    <a:pt x="115" y="932"/>
                  </a:lnTo>
                  <a:cubicBezTo>
                    <a:pt x="125" y="934"/>
                    <a:pt x="134" y="934"/>
                    <a:pt x="144" y="934"/>
                  </a:cubicBezTo>
                  <a:cubicBezTo>
                    <a:pt x="144" y="934"/>
                    <a:pt x="144" y="934"/>
                    <a:pt x="144" y="934"/>
                  </a:cubicBezTo>
                  <a:lnTo>
                    <a:pt x="144" y="934"/>
                  </a:lnTo>
                  <a:cubicBezTo>
                    <a:pt x="144" y="934"/>
                    <a:pt x="144" y="934"/>
                    <a:pt x="144" y="934"/>
                  </a:cubicBezTo>
                  <a:cubicBezTo>
                    <a:pt x="257" y="934"/>
                    <a:pt x="354" y="846"/>
                    <a:pt x="570" y="604"/>
                  </a:cubicBezTo>
                  <a:cubicBezTo>
                    <a:pt x="803" y="342"/>
                    <a:pt x="832" y="260"/>
                    <a:pt x="664" y="206"/>
                  </a:cubicBezTo>
                  <a:close/>
                  <a:moveTo>
                    <a:pt x="106" y="932"/>
                  </a:moveTo>
                  <a:lnTo>
                    <a:pt x="106" y="932"/>
                  </a:lnTo>
                  <a:cubicBezTo>
                    <a:pt x="1" y="935"/>
                    <a:pt x="44" y="1210"/>
                    <a:pt x="226" y="1210"/>
                  </a:cubicBezTo>
                  <a:cubicBezTo>
                    <a:pt x="47" y="1207"/>
                    <a:pt x="4" y="935"/>
                    <a:pt x="106" y="93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2168692" y="4018816"/>
              <a:ext cx="9084" cy="23665"/>
            </a:xfrm>
            <a:custGeom>
              <a:rect b="b" l="l" r="r" t="t"/>
              <a:pathLst>
                <a:path extrusionOk="0" h="620" w="238">
                  <a:moveTo>
                    <a:pt x="224" y="1"/>
                  </a:moveTo>
                  <a:cubicBezTo>
                    <a:pt x="224" y="1"/>
                    <a:pt x="224" y="1"/>
                    <a:pt x="224" y="1"/>
                  </a:cubicBezTo>
                  <a:lnTo>
                    <a:pt x="224" y="1"/>
                  </a:lnTo>
                  <a:cubicBezTo>
                    <a:pt x="228" y="1"/>
                    <a:pt x="233" y="1"/>
                    <a:pt x="237" y="1"/>
                  </a:cubicBezTo>
                  <a:cubicBezTo>
                    <a:pt x="233" y="1"/>
                    <a:pt x="228" y="1"/>
                    <a:pt x="224" y="1"/>
                  </a:cubicBezTo>
                  <a:close/>
                  <a:moveTo>
                    <a:pt x="224" y="1"/>
                  </a:moveTo>
                  <a:cubicBezTo>
                    <a:pt x="190" y="1"/>
                    <a:pt x="167" y="13"/>
                    <a:pt x="164" y="58"/>
                  </a:cubicBezTo>
                  <a:cubicBezTo>
                    <a:pt x="149" y="209"/>
                    <a:pt x="0" y="484"/>
                    <a:pt x="136" y="595"/>
                  </a:cubicBezTo>
                  <a:cubicBezTo>
                    <a:pt x="155" y="610"/>
                    <a:pt x="180" y="620"/>
                    <a:pt x="206" y="620"/>
                  </a:cubicBezTo>
                  <a:cubicBezTo>
                    <a:pt x="180" y="620"/>
                    <a:pt x="158" y="610"/>
                    <a:pt x="139" y="595"/>
                  </a:cubicBezTo>
                  <a:cubicBezTo>
                    <a:pt x="0" y="484"/>
                    <a:pt x="152" y="209"/>
                    <a:pt x="168" y="58"/>
                  </a:cubicBezTo>
                  <a:cubicBezTo>
                    <a:pt x="170" y="13"/>
                    <a:pt x="191" y="1"/>
                    <a:pt x="224" y="1"/>
                  </a:cubicBezTo>
                  <a:lnTo>
                    <a:pt x="224" y="1"/>
                  </a:lnTo>
                  <a:cubicBezTo>
                    <a:pt x="224" y="1"/>
                    <a:pt x="224" y="1"/>
                    <a:pt x="22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1113277" y="4069697"/>
              <a:ext cx="28704" cy="10268"/>
            </a:xfrm>
            <a:custGeom>
              <a:rect b="b" l="l" r="r" t="t"/>
              <a:pathLst>
                <a:path extrusionOk="0" h="269" w="752">
                  <a:moveTo>
                    <a:pt x="1" y="0"/>
                  </a:moveTo>
                  <a:lnTo>
                    <a:pt x="1" y="0"/>
                  </a:lnTo>
                  <a:cubicBezTo>
                    <a:pt x="357" y="29"/>
                    <a:pt x="622" y="269"/>
                    <a:pt x="752" y="269"/>
                  </a:cubicBezTo>
                  <a:cubicBezTo>
                    <a:pt x="619" y="265"/>
                    <a:pt x="357" y="25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1263401" y="4019312"/>
              <a:ext cx="3321" cy="420"/>
            </a:xfrm>
            <a:custGeom>
              <a:rect b="b" l="l" r="r" t="t"/>
              <a:pathLst>
                <a:path extrusionOk="0" h="11" w="87">
                  <a:moveTo>
                    <a:pt x="1" y="1"/>
                  </a:moveTo>
                  <a:cubicBezTo>
                    <a:pt x="13" y="1"/>
                    <a:pt x="26" y="1"/>
                    <a:pt x="42" y="4"/>
                  </a:cubicBezTo>
                  <a:cubicBezTo>
                    <a:pt x="55" y="7"/>
                    <a:pt x="70" y="10"/>
                    <a:pt x="86" y="10"/>
                  </a:cubicBezTo>
                  <a:cubicBezTo>
                    <a:pt x="73" y="10"/>
                    <a:pt x="58" y="7"/>
                    <a:pt x="45" y="4"/>
                  </a:cubicBezTo>
                  <a:cubicBezTo>
                    <a:pt x="29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2091321" y="3858232"/>
              <a:ext cx="10993" cy="3626"/>
            </a:xfrm>
            <a:custGeom>
              <a:rect b="b" l="l" r="r" t="t"/>
              <a:pathLst>
                <a:path extrusionOk="0" h="95" w="288">
                  <a:moveTo>
                    <a:pt x="1" y="0"/>
                  </a:moveTo>
                  <a:lnTo>
                    <a:pt x="1" y="0"/>
                  </a:lnTo>
                  <a:cubicBezTo>
                    <a:pt x="50" y="4"/>
                    <a:pt x="111" y="31"/>
                    <a:pt x="168" y="56"/>
                  </a:cubicBezTo>
                  <a:lnTo>
                    <a:pt x="168" y="56"/>
                  </a:lnTo>
                  <a:cubicBezTo>
                    <a:pt x="110" y="31"/>
                    <a:pt x="49" y="2"/>
                    <a:pt x="1" y="0"/>
                  </a:cubicBezTo>
                  <a:close/>
                  <a:moveTo>
                    <a:pt x="168" y="56"/>
                  </a:moveTo>
                  <a:cubicBezTo>
                    <a:pt x="212" y="75"/>
                    <a:pt x="254" y="92"/>
                    <a:pt x="288" y="95"/>
                  </a:cubicBezTo>
                  <a:cubicBezTo>
                    <a:pt x="255" y="92"/>
                    <a:pt x="213" y="75"/>
                    <a:pt x="168" y="5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1186908" y="4022099"/>
              <a:ext cx="98593" cy="57140"/>
            </a:xfrm>
            <a:custGeom>
              <a:rect b="b" l="l" r="r" t="t"/>
              <a:pathLst>
                <a:path extrusionOk="0" h="1497" w="2583">
                  <a:moveTo>
                    <a:pt x="2583" y="1"/>
                  </a:moveTo>
                  <a:cubicBezTo>
                    <a:pt x="2569" y="152"/>
                    <a:pt x="1935" y="411"/>
                    <a:pt x="1607" y="468"/>
                  </a:cubicBezTo>
                  <a:cubicBezTo>
                    <a:pt x="1279" y="521"/>
                    <a:pt x="644" y="1029"/>
                    <a:pt x="411" y="1153"/>
                  </a:cubicBezTo>
                  <a:cubicBezTo>
                    <a:pt x="206" y="1263"/>
                    <a:pt x="0" y="1484"/>
                    <a:pt x="262" y="1497"/>
                  </a:cubicBezTo>
                  <a:cubicBezTo>
                    <a:pt x="3" y="1481"/>
                    <a:pt x="209" y="1263"/>
                    <a:pt x="414" y="1153"/>
                  </a:cubicBezTo>
                  <a:cubicBezTo>
                    <a:pt x="644" y="1029"/>
                    <a:pt x="1279" y="521"/>
                    <a:pt x="1610" y="468"/>
                  </a:cubicBezTo>
                  <a:cubicBezTo>
                    <a:pt x="1938" y="411"/>
                    <a:pt x="2569" y="152"/>
                    <a:pt x="258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2202053" y="3846056"/>
              <a:ext cx="14505" cy="10993"/>
            </a:xfrm>
            <a:custGeom>
              <a:rect b="b" l="l" r="r" t="t"/>
              <a:pathLst>
                <a:path extrusionOk="0" h="288" w="380">
                  <a:moveTo>
                    <a:pt x="1" y="0"/>
                  </a:moveTo>
                  <a:cubicBezTo>
                    <a:pt x="253" y="13"/>
                    <a:pt x="380" y="89"/>
                    <a:pt x="238" y="288"/>
                  </a:cubicBezTo>
                  <a:cubicBezTo>
                    <a:pt x="380" y="89"/>
                    <a:pt x="256" y="13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2025553" y="4090424"/>
              <a:ext cx="7634" cy="2328"/>
            </a:xfrm>
            <a:custGeom>
              <a:rect b="b" l="l" r="r" t="t"/>
              <a:pathLst>
                <a:path extrusionOk="0" h="61" w="200">
                  <a:moveTo>
                    <a:pt x="0" y="0"/>
                  </a:moveTo>
                  <a:cubicBezTo>
                    <a:pt x="47" y="3"/>
                    <a:pt x="95" y="16"/>
                    <a:pt x="139" y="38"/>
                  </a:cubicBezTo>
                  <a:cubicBezTo>
                    <a:pt x="98" y="16"/>
                    <a:pt x="51" y="3"/>
                    <a:pt x="0" y="0"/>
                  </a:cubicBezTo>
                  <a:close/>
                  <a:moveTo>
                    <a:pt x="139" y="38"/>
                  </a:moveTo>
                  <a:cubicBezTo>
                    <a:pt x="158" y="48"/>
                    <a:pt x="177" y="57"/>
                    <a:pt x="199" y="60"/>
                  </a:cubicBezTo>
                  <a:cubicBezTo>
                    <a:pt x="177" y="54"/>
                    <a:pt x="158" y="48"/>
                    <a:pt x="139" y="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1793361" y="4093630"/>
              <a:ext cx="19429" cy="7672"/>
            </a:xfrm>
            <a:custGeom>
              <a:rect b="b" l="l" r="r" t="t"/>
              <a:pathLst>
                <a:path extrusionOk="0" h="201" w="509">
                  <a:moveTo>
                    <a:pt x="471" y="0"/>
                  </a:moveTo>
                  <a:cubicBezTo>
                    <a:pt x="471" y="0"/>
                    <a:pt x="471" y="0"/>
                    <a:pt x="471" y="0"/>
                  </a:cubicBezTo>
                  <a:lnTo>
                    <a:pt x="471" y="0"/>
                  </a:lnTo>
                  <a:cubicBezTo>
                    <a:pt x="483" y="0"/>
                    <a:pt x="495" y="1"/>
                    <a:pt x="508" y="1"/>
                  </a:cubicBezTo>
                  <a:cubicBezTo>
                    <a:pt x="495" y="1"/>
                    <a:pt x="483" y="0"/>
                    <a:pt x="471" y="0"/>
                  </a:cubicBezTo>
                  <a:close/>
                  <a:moveTo>
                    <a:pt x="471" y="0"/>
                  </a:moveTo>
                  <a:cubicBezTo>
                    <a:pt x="193" y="0"/>
                    <a:pt x="191" y="200"/>
                    <a:pt x="0" y="200"/>
                  </a:cubicBezTo>
                  <a:cubicBezTo>
                    <a:pt x="191" y="200"/>
                    <a:pt x="196" y="0"/>
                    <a:pt x="471" y="0"/>
                  </a:cubicBezTo>
                  <a:lnTo>
                    <a:pt x="471" y="0"/>
                  </a:lnTo>
                  <a:cubicBezTo>
                    <a:pt x="471" y="0"/>
                    <a:pt x="471" y="0"/>
                    <a:pt x="47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2040210" y="4029466"/>
              <a:ext cx="28131" cy="15192"/>
            </a:xfrm>
            <a:custGeom>
              <a:rect b="b" l="l" r="r" t="t"/>
              <a:pathLst>
                <a:path extrusionOk="0" h="398" w="737">
                  <a:moveTo>
                    <a:pt x="0" y="0"/>
                  </a:moveTo>
                  <a:cubicBezTo>
                    <a:pt x="131" y="12"/>
                    <a:pt x="271" y="96"/>
                    <a:pt x="371" y="205"/>
                  </a:cubicBezTo>
                  <a:cubicBezTo>
                    <a:pt x="497" y="338"/>
                    <a:pt x="611" y="391"/>
                    <a:pt x="737" y="398"/>
                  </a:cubicBezTo>
                  <a:cubicBezTo>
                    <a:pt x="611" y="388"/>
                    <a:pt x="497" y="338"/>
                    <a:pt x="374" y="205"/>
                  </a:cubicBezTo>
                  <a:cubicBezTo>
                    <a:pt x="271" y="96"/>
                    <a:pt x="131" y="12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1901804" y="4104013"/>
              <a:ext cx="12672" cy="5611"/>
            </a:xfrm>
            <a:custGeom>
              <a:rect b="b" l="l" r="r" t="t"/>
              <a:pathLst>
                <a:path extrusionOk="0" h="147" w="332">
                  <a:moveTo>
                    <a:pt x="0" y="1"/>
                  </a:moveTo>
                  <a:cubicBezTo>
                    <a:pt x="126" y="10"/>
                    <a:pt x="237" y="48"/>
                    <a:pt x="332" y="146"/>
                  </a:cubicBezTo>
                  <a:cubicBezTo>
                    <a:pt x="240" y="45"/>
                    <a:pt x="130" y="10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1869512" y="4093439"/>
              <a:ext cx="18818" cy="10382"/>
            </a:xfrm>
            <a:custGeom>
              <a:rect b="b" l="l" r="r" t="t"/>
              <a:pathLst>
                <a:path extrusionOk="0" h="272" w="493">
                  <a:moveTo>
                    <a:pt x="0" y="0"/>
                  </a:moveTo>
                  <a:lnTo>
                    <a:pt x="0" y="0"/>
                  </a:lnTo>
                  <a:cubicBezTo>
                    <a:pt x="310" y="29"/>
                    <a:pt x="256" y="259"/>
                    <a:pt x="493" y="272"/>
                  </a:cubicBezTo>
                  <a:cubicBezTo>
                    <a:pt x="256" y="256"/>
                    <a:pt x="313" y="25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0"/>
            <p:cNvSpPr/>
            <p:nvPr/>
          </p:nvSpPr>
          <p:spPr>
            <a:xfrm>
              <a:off x="1847525" y="4070423"/>
              <a:ext cx="19734" cy="22902"/>
            </a:xfrm>
            <a:custGeom>
              <a:rect b="b" l="l" r="r" t="t"/>
              <a:pathLst>
                <a:path extrusionOk="0" h="600" w="517">
                  <a:moveTo>
                    <a:pt x="0" y="1"/>
                  </a:moveTo>
                  <a:lnTo>
                    <a:pt x="0" y="1"/>
                  </a:lnTo>
                  <a:cubicBezTo>
                    <a:pt x="124" y="14"/>
                    <a:pt x="216" y="45"/>
                    <a:pt x="229" y="107"/>
                  </a:cubicBezTo>
                  <a:cubicBezTo>
                    <a:pt x="270" y="281"/>
                    <a:pt x="191" y="572"/>
                    <a:pt x="516" y="600"/>
                  </a:cubicBezTo>
                  <a:cubicBezTo>
                    <a:pt x="194" y="568"/>
                    <a:pt x="270" y="281"/>
                    <a:pt x="232" y="107"/>
                  </a:cubicBezTo>
                  <a:cubicBezTo>
                    <a:pt x="217" y="45"/>
                    <a:pt x="124" y="14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0"/>
            <p:cNvSpPr/>
            <p:nvPr/>
          </p:nvSpPr>
          <p:spPr>
            <a:xfrm>
              <a:off x="2096512" y="4056414"/>
              <a:ext cx="13703" cy="20764"/>
            </a:xfrm>
            <a:custGeom>
              <a:rect b="b" l="l" r="r" t="t"/>
              <a:pathLst>
                <a:path extrusionOk="0" h="544" w="359">
                  <a:moveTo>
                    <a:pt x="0" y="1"/>
                  </a:moveTo>
                  <a:lnTo>
                    <a:pt x="0" y="1"/>
                  </a:lnTo>
                  <a:cubicBezTo>
                    <a:pt x="151" y="11"/>
                    <a:pt x="357" y="209"/>
                    <a:pt x="357" y="386"/>
                  </a:cubicBezTo>
                  <a:lnTo>
                    <a:pt x="357" y="386"/>
                  </a:lnTo>
                  <a:cubicBezTo>
                    <a:pt x="358" y="208"/>
                    <a:pt x="151" y="8"/>
                    <a:pt x="0" y="1"/>
                  </a:cubicBezTo>
                  <a:close/>
                  <a:moveTo>
                    <a:pt x="357" y="386"/>
                  </a:moveTo>
                  <a:cubicBezTo>
                    <a:pt x="357" y="443"/>
                    <a:pt x="336" y="498"/>
                    <a:pt x="285" y="544"/>
                  </a:cubicBezTo>
                  <a:cubicBezTo>
                    <a:pt x="336" y="498"/>
                    <a:pt x="358" y="443"/>
                    <a:pt x="357" y="38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>
              <a:off x="1772978" y="4120159"/>
              <a:ext cx="4619" cy="6680"/>
            </a:xfrm>
            <a:custGeom>
              <a:rect b="b" l="l" r="r" t="t"/>
              <a:pathLst>
                <a:path extrusionOk="0" h="175" w="121">
                  <a:moveTo>
                    <a:pt x="1" y="1"/>
                  </a:moveTo>
                  <a:cubicBezTo>
                    <a:pt x="51" y="1"/>
                    <a:pt x="76" y="17"/>
                    <a:pt x="67" y="80"/>
                  </a:cubicBezTo>
                  <a:cubicBezTo>
                    <a:pt x="54" y="159"/>
                    <a:pt x="76" y="171"/>
                    <a:pt x="121" y="175"/>
                  </a:cubicBezTo>
                  <a:cubicBezTo>
                    <a:pt x="76" y="171"/>
                    <a:pt x="57" y="159"/>
                    <a:pt x="70" y="83"/>
                  </a:cubicBezTo>
                  <a:cubicBezTo>
                    <a:pt x="80" y="14"/>
                    <a:pt x="51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>
              <a:off x="1816722" y="4083591"/>
              <a:ext cx="27635" cy="10497"/>
            </a:xfrm>
            <a:custGeom>
              <a:rect b="b" l="l" r="r" t="t"/>
              <a:pathLst>
                <a:path extrusionOk="0" h="275" w="724">
                  <a:moveTo>
                    <a:pt x="704" y="1"/>
                  </a:moveTo>
                  <a:cubicBezTo>
                    <a:pt x="546" y="1"/>
                    <a:pt x="321" y="275"/>
                    <a:pt x="28" y="275"/>
                  </a:cubicBezTo>
                  <a:cubicBezTo>
                    <a:pt x="19" y="275"/>
                    <a:pt x="10" y="274"/>
                    <a:pt x="1" y="274"/>
                  </a:cubicBezTo>
                  <a:lnTo>
                    <a:pt x="1" y="274"/>
                  </a:lnTo>
                  <a:cubicBezTo>
                    <a:pt x="11" y="275"/>
                    <a:pt x="22" y="275"/>
                    <a:pt x="32" y="275"/>
                  </a:cubicBezTo>
                  <a:cubicBezTo>
                    <a:pt x="322" y="275"/>
                    <a:pt x="548" y="1"/>
                    <a:pt x="706" y="1"/>
                  </a:cubicBezTo>
                  <a:cubicBezTo>
                    <a:pt x="712" y="1"/>
                    <a:pt x="718" y="2"/>
                    <a:pt x="723" y="2"/>
                  </a:cubicBezTo>
                  <a:cubicBezTo>
                    <a:pt x="717" y="1"/>
                    <a:pt x="711" y="1"/>
                    <a:pt x="70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2085557" y="4042558"/>
              <a:ext cx="15077" cy="9199"/>
            </a:xfrm>
            <a:custGeom>
              <a:rect b="b" l="l" r="r" t="t"/>
              <a:pathLst>
                <a:path extrusionOk="0" h="241" w="395">
                  <a:moveTo>
                    <a:pt x="1" y="1"/>
                  </a:moveTo>
                  <a:lnTo>
                    <a:pt x="1" y="1"/>
                  </a:lnTo>
                  <a:cubicBezTo>
                    <a:pt x="221" y="17"/>
                    <a:pt x="391" y="197"/>
                    <a:pt x="240" y="231"/>
                  </a:cubicBezTo>
                  <a:cubicBezTo>
                    <a:pt x="208" y="237"/>
                    <a:pt x="175" y="241"/>
                    <a:pt x="142" y="241"/>
                  </a:cubicBezTo>
                  <a:lnTo>
                    <a:pt x="142" y="241"/>
                  </a:lnTo>
                  <a:cubicBezTo>
                    <a:pt x="123" y="241"/>
                    <a:pt x="104" y="240"/>
                    <a:pt x="86" y="238"/>
                  </a:cubicBezTo>
                  <a:lnTo>
                    <a:pt x="86" y="238"/>
                  </a:lnTo>
                  <a:cubicBezTo>
                    <a:pt x="105" y="240"/>
                    <a:pt x="123" y="241"/>
                    <a:pt x="141" y="241"/>
                  </a:cubicBezTo>
                  <a:cubicBezTo>
                    <a:pt x="142" y="241"/>
                    <a:pt x="142" y="241"/>
                    <a:pt x="142" y="241"/>
                  </a:cubicBezTo>
                  <a:lnTo>
                    <a:pt x="142" y="241"/>
                  </a:lnTo>
                  <a:cubicBezTo>
                    <a:pt x="142" y="241"/>
                    <a:pt x="142" y="241"/>
                    <a:pt x="142" y="241"/>
                  </a:cubicBezTo>
                  <a:cubicBezTo>
                    <a:pt x="177" y="241"/>
                    <a:pt x="211" y="238"/>
                    <a:pt x="243" y="231"/>
                  </a:cubicBezTo>
                  <a:cubicBezTo>
                    <a:pt x="395" y="197"/>
                    <a:pt x="221" y="17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1467652" y="4032710"/>
              <a:ext cx="66072" cy="22787"/>
            </a:xfrm>
            <a:custGeom>
              <a:rect b="b" l="l" r="r" t="t"/>
              <a:pathLst>
                <a:path extrusionOk="0" h="597" w="1731">
                  <a:moveTo>
                    <a:pt x="1" y="0"/>
                  </a:moveTo>
                  <a:lnTo>
                    <a:pt x="1" y="0"/>
                  </a:lnTo>
                  <a:cubicBezTo>
                    <a:pt x="221" y="16"/>
                    <a:pt x="439" y="76"/>
                    <a:pt x="584" y="190"/>
                  </a:cubicBezTo>
                  <a:cubicBezTo>
                    <a:pt x="442" y="76"/>
                    <a:pt x="225" y="16"/>
                    <a:pt x="1" y="0"/>
                  </a:cubicBezTo>
                  <a:close/>
                  <a:moveTo>
                    <a:pt x="584" y="190"/>
                  </a:moveTo>
                  <a:lnTo>
                    <a:pt x="584" y="190"/>
                  </a:lnTo>
                  <a:cubicBezTo>
                    <a:pt x="944" y="474"/>
                    <a:pt x="1412" y="575"/>
                    <a:pt x="1730" y="597"/>
                  </a:cubicBezTo>
                  <a:cubicBezTo>
                    <a:pt x="1412" y="575"/>
                    <a:pt x="944" y="470"/>
                    <a:pt x="584" y="1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0"/>
            <p:cNvSpPr/>
            <p:nvPr/>
          </p:nvSpPr>
          <p:spPr>
            <a:xfrm>
              <a:off x="1747938" y="4110540"/>
              <a:ext cx="19047" cy="9924"/>
            </a:xfrm>
            <a:custGeom>
              <a:rect b="b" l="l" r="r" t="t"/>
              <a:pathLst>
                <a:path extrusionOk="0" h="260" w="499">
                  <a:moveTo>
                    <a:pt x="0" y="0"/>
                  </a:moveTo>
                  <a:lnTo>
                    <a:pt x="0" y="0"/>
                  </a:lnTo>
                  <a:cubicBezTo>
                    <a:pt x="107" y="19"/>
                    <a:pt x="189" y="101"/>
                    <a:pt x="313" y="196"/>
                  </a:cubicBezTo>
                  <a:cubicBezTo>
                    <a:pt x="193" y="101"/>
                    <a:pt x="111" y="16"/>
                    <a:pt x="0" y="0"/>
                  </a:cubicBezTo>
                  <a:close/>
                  <a:moveTo>
                    <a:pt x="313" y="196"/>
                  </a:moveTo>
                  <a:cubicBezTo>
                    <a:pt x="366" y="237"/>
                    <a:pt x="429" y="259"/>
                    <a:pt x="499" y="259"/>
                  </a:cubicBezTo>
                  <a:cubicBezTo>
                    <a:pt x="433" y="259"/>
                    <a:pt x="366" y="237"/>
                    <a:pt x="313" y="19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0"/>
            <p:cNvSpPr/>
            <p:nvPr/>
          </p:nvSpPr>
          <p:spPr>
            <a:xfrm>
              <a:off x="2075289" y="4051070"/>
              <a:ext cx="8855" cy="8550"/>
            </a:xfrm>
            <a:custGeom>
              <a:rect b="b" l="l" r="r" t="t"/>
              <a:pathLst>
                <a:path extrusionOk="0" h="224" w="232">
                  <a:moveTo>
                    <a:pt x="152" y="1"/>
                  </a:moveTo>
                  <a:cubicBezTo>
                    <a:pt x="65" y="1"/>
                    <a:pt x="1" y="23"/>
                    <a:pt x="1" y="106"/>
                  </a:cubicBezTo>
                  <a:cubicBezTo>
                    <a:pt x="1" y="191"/>
                    <a:pt x="61" y="223"/>
                    <a:pt x="143" y="223"/>
                  </a:cubicBezTo>
                  <a:cubicBezTo>
                    <a:pt x="64" y="220"/>
                    <a:pt x="4" y="188"/>
                    <a:pt x="4" y="106"/>
                  </a:cubicBezTo>
                  <a:cubicBezTo>
                    <a:pt x="4" y="22"/>
                    <a:pt x="69" y="2"/>
                    <a:pt x="156" y="2"/>
                  </a:cubicBezTo>
                  <a:cubicBezTo>
                    <a:pt x="180" y="2"/>
                    <a:pt x="205" y="3"/>
                    <a:pt x="231" y="5"/>
                  </a:cubicBezTo>
                  <a:cubicBezTo>
                    <a:pt x="204" y="2"/>
                    <a:pt x="177" y="1"/>
                    <a:pt x="15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0"/>
            <p:cNvSpPr/>
            <p:nvPr/>
          </p:nvSpPr>
          <p:spPr>
            <a:xfrm>
              <a:off x="1618846" y="4096798"/>
              <a:ext cx="33666" cy="24963"/>
            </a:xfrm>
            <a:custGeom>
              <a:rect b="b" l="l" r="r" t="t"/>
              <a:pathLst>
                <a:path extrusionOk="0" h="654" w="882">
                  <a:moveTo>
                    <a:pt x="827" y="0"/>
                  </a:moveTo>
                  <a:cubicBezTo>
                    <a:pt x="577" y="0"/>
                    <a:pt x="1" y="309"/>
                    <a:pt x="178" y="487"/>
                  </a:cubicBezTo>
                  <a:cubicBezTo>
                    <a:pt x="270" y="578"/>
                    <a:pt x="550" y="632"/>
                    <a:pt x="882" y="654"/>
                  </a:cubicBezTo>
                  <a:cubicBezTo>
                    <a:pt x="550" y="632"/>
                    <a:pt x="270" y="578"/>
                    <a:pt x="181" y="487"/>
                  </a:cubicBezTo>
                  <a:cubicBezTo>
                    <a:pt x="3" y="308"/>
                    <a:pt x="580" y="0"/>
                    <a:pt x="830" y="0"/>
                  </a:cubicBezTo>
                  <a:cubicBezTo>
                    <a:pt x="833" y="0"/>
                    <a:pt x="835" y="0"/>
                    <a:pt x="838" y="0"/>
                  </a:cubicBezTo>
                  <a:cubicBezTo>
                    <a:pt x="834" y="0"/>
                    <a:pt x="830" y="0"/>
                    <a:pt x="827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0"/>
            <p:cNvSpPr/>
            <p:nvPr/>
          </p:nvSpPr>
          <p:spPr>
            <a:xfrm>
              <a:off x="1611555" y="4067522"/>
              <a:ext cx="47751" cy="29811"/>
            </a:xfrm>
            <a:custGeom>
              <a:rect b="b" l="l" r="r" t="t"/>
              <a:pathLst>
                <a:path extrusionOk="0" h="781" w="1251">
                  <a:moveTo>
                    <a:pt x="0" y="0"/>
                  </a:moveTo>
                  <a:lnTo>
                    <a:pt x="0" y="0"/>
                  </a:lnTo>
                  <a:cubicBezTo>
                    <a:pt x="221" y="13"/>
                    <a:pt x="619" y="136"/>
                    <a:pt x="836" y="307"/>
                  </a:cubicBezTo>
                  <a:cubicBezTo>
                    <a:pt x="1124" y="533"/>
                    <a:pt x="1248" y="780"/>
                    <a:pt x="1112" y="780"/>
                  </a:cubicBezTo>
                  <a:cubicBezTo>
                    <a:pt x="1110" y="780"/>
                    <a:pt x="1107" y="780"/>
                    <a:pt x="1104" y="780"/>
                  </a:cubicBezTo>
                  <a:lnTo>
                    <a:pt x="1104" y="780"/>
                  </a:lnTo>
                  <a:cubicBezTo>
                    <a:pt x="1108" y="780"/>
                    <a:pt x="1112" y="781"/>
                    <a:pt x="1115" y="781"/>
                  </a:cubicBezTo>
                  <a:cubicBezTo>
                    <a:pt x="1250" y="781"/>
                    <a:pt x="1129" y="535"/>
                    <a:pt x="839" y="307"/>
                  </a:cubicBezTo>
                  <a:cubicBezTo>
                    <a:pt x="622" y="136"/>
                    <a:pt x="221" y="1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0"/>
            <p:cNvSpPr/>
            <p:nvPr/>
          </p:nvSpPr>
          <p:spPr>
            <a:xfrm>
              <a:off x="1537161" y="4055727"/>
              <a:ext cx="62484" cy="16642"/>
            </a:xfrm>
            <a:custGeom>
              <a:rect b="b" l="l" r="r" t="t"/>
              <a:pathLst>
                <a:path extrusionOk="0" h="436" w="1637">
                  <a:moveTo>
                    <a:pt x="1" y="0"/>
                  </a:moveTo>
                  <a:cubicBezTo>
                    <a:pt x="304" y="22"/>
                    <a:pt x="386" y="193"/>
                    <a:pt x="875" y="287"/>
                  </a:cubicBezTo>
                  <a:cubicBezTo>
                    <a:pt x="1194" y="347"/>
                    <a:pt x="1475" y="423"/>
                    <a:pt x="1636" y="436"/>
                  </a:cubicBezTo>
                  <a:cubicBezTo>
                    <a:pt x="1475" y="423"/>
                    <a:pt x="1194" y="347"/>
                    <a:pt x="879" y="287"/>
                  </a:cubicBezTo>
                  <a:cubicBezTo>
                    <a:pt x="386" y="193"/>
                    <a:pt x="307" y="22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1779238" y="4126915"/>
              <a:ext cx="21146" cy="32330"/>
            </a:xfrm>
            <a:custGeom>
              <a:rect b="b" l="l" r="r" t="t"/>
              <a:pathLst>
                <a:path extrusionOk="0" h="847" w="554">
                  <a:moveTo>
                    <a:pt x="1" y="1"/>
                  </a:moveTo>
                  <a:cubicBezTo>
                    <a:pt x="82" y="1"/>
                    <a:pt x="159" y="30"/>
                    <a:pt x="219" y="83"/>
                  </a:cubicBezTo>
                  <a:cubicBezTo>
                    <a:pt x="424" y="247"/>
                    <a:pt x="550" y="509"/>
                    <a:pt x="288" y="591"/>
                  </a:cubicBezTo>
                  <a:cubicBezTo>
                    <a:pt x="102" y="651"/>
                    <a:pt x="383" y="837"/>
                    <a:pt x="553" y="847"/>
                  </a:cubicBezTo>
                  <a:cubicBezTo>
                    <a:pt x="383" y="834"/>
                    <a:pt x="105" y="648"/>
                    <a:pt x="291" y="591"/>
                  </a:cubicBezTo>
                  <a:cubicBezTo>
                    <a:pt x="550" y="509"/>
                    <a:pt x="427" y="247"/>
                    <a:pt x="222" y="83"/>
                  </a:cubicBezTo>
                  <a:cubicBezTo>
                    <a:pt x="159" y="30"/>
                    <a:pt x="82" y="1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0"/>
            <p:cNvSpPr/>
            <p:nvPr/>
          </p:nvSpPr>
          <p:spPr>
            <a:xfrm>
              <a:off x="2222780" y="4190202"/>
              <a:ext cx="40651" cy="26757"/>
            </a:xfrm>
            <a:custGeom>
              <a:rect b="b" l="l" r="r" t="t"/>
              <a:pathLst>
                <a:path extrusionOk="0" h="701" w="1065">
                  <a:moveTo>
                    <a:pt x="245" y="1"/>
                  </a:moveTo>
                  <a:cubicBezTo>
                    <a:pt x="245" y="1"/>
                    <a:pt x="245" y="1"/>
                    <a:pt x="245" y="1"/>
                  </a:cubicBezTo>
                  <a:lnTo>
                    <a:pt x="245" y="1"/>
                  </a:lnTo>
                  <a:cubicBezTo>
                    <a:pt x="262" y="1"/>
                    <a:pt x="281" y="1"/>
                    <a:pt x="301" y="3"/>
                  </a:cubicBezTo>
                  <a:cubicBezTo>
                    <a:pt x="281" y="1"/>
                    <a:pt x="262" y="1"/>
                    <a:pt x="245" y="1"/>
                  </a:cubicBezTo>
                  <a:close/>
                  <a:moveTo>
                    <a:pt x="245" y="1"/>
                  </a:moveTo>
                  <a:cubicBezTo>
                    <a:pt x="8" y="1"/>
                    <a:pt x="1" y="156"/>
                    <a:pt x="256" y="347"/>
                  </a:cubicBezTo>
                  <a:cubicBezTo>
                    <a:pt x="481" y="514"/>
                    <a:pt x="714" y="672"/>
                    <a:pt x="1065" y="701"/>
                  </a:cubicBezTo>
                  <a:cubicBezTo>
                    <a:pt x="714" y="669"/>
                    <a:pt x="484" y="511"/>
                    <a:pt x="260" y="347"/>
                  </a:cubicBezTo>
                  <a:cubicBezTo>
                    <a:pt x="4" y="156"/>
                    <a:pt x="11" y="1"/>
                    <a:pt x="245" y="1"/>
                  </a:cubicBezTo>
                  <a:lnTo>
                    <a:pt x="245" y="1"/>
                  </a:lnTo>
                  <a:cubicBezTo>
                    <a:pt x="245" y="1"/>
                    <a:pt x="245" y="1"/>
                    <a:pt x="2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0"/>
            <p:cNvSpPr/>
            <p:nvPr/>
          </p:nvSpPr>
          <p:spPr>
            <a:xfrm>
              <a:off x="2253393" y="4228601"/>
              <a:ext cx="38475" cy="35155"/>
            </a:xfrm>
            <a:custGeom>
              <a:rect b="b" l="l" r="r" t="t"/>
              <a:pathLst>
                <a:path extrusionOk="0" h="921" w="1008">
                  <a:moveTo>
                    <a:pt x="1008" y="1"/>
                  </a:moveTo>
                  <a:lnTo>
                    <a:pt x="1008" y="1"/>
                  </a:lnTo>
                  <a:cubicBezTo>
                    <a:pt x="746" y="178"/>
                    <a:pt x="442" y="825"/>
                    <a:pt x="127" y="907"/>
                  </a:cubicBezTo>
                  <a:cubicBezTo>
                    <a:pt x="93" y="915"/>
                    <a:pt x="57" y="920"/>
                    <a:pt x="23" y="920"/>
                  </a:cubicBezTo>
                  <a:cubicBezTo>
                    <a:pt x="15" y="920"/>
                    <a:pt x="8" y="920"/>
                    <a:pt x="1" y="920"/>
                  </a:cubicBezTo>
                  <a:lnTo>
                    <a:pt x="1" y="920"/>
                  </a:lnTo>
                  <a:cubicBezTo>
                    <a:pt x="10" y="920"/>
                    <a:pt x="20" y="921"/>
                    <a:pt x="30" y="921"/>
                  </a:cubicBezTo>
                  <a:cubicBezTo>
                    <a:pt x="62" y="921"/>
                    <a:pt x="96" y="917"/>
                    <a:pt x="130" y="907"/>
                  </a:cubicBezTo>
                  <a:cubicBezTo>
                    <a:pt x="446" y="825"/>
                    <a:pt x="749" y="181"/>
                    <a:pt x="100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2205947" y="4256084"/>
              <a:ext cx="22558" cy="22100"/>
            </a:xfrm>
            <a:custGeom>
              <a:rect b="b" l="l" r="r" t="t"/>
              <a:pathLst>
                <a:path extrusionOk="0" h="579" w="591">
                  <a:moveTo>
                    <a:pt x="518" y="0"/>
                  </a:moveTo>
                  <a:cubicBezTo>
                    <a:pt x="482" y="0"/>
                    <a:pt x="460" y="10"/>
                    <a:pt x="451" y="35"/>
                  </a:cubicBezTo>
                  <a:cubicBezTo>
                    <a:pt x="398" y="187"/>
                    <a:pt x="590" y="556"/>
                    <a:pt x="300" y="572"/>
                  </a:cubicBezTo>
                  <a:cubicBezTo>
                    <a:pt x="237" y="576"/>
                    <a:pt x="175" y="579"/>
                    <a:pt x="112" y="579"/>
                  </a:cubicBezTo>
                  <a:lnTo>
                    <a:pt x="112" y="579"/>
                  </a:lnTo>
                  <a:cubicBezTo>
                    <a:pt x="75" y="579"/>
                    <a:pt x="38" y="578"/>
                    <a:pt x="1" y="575"/>
                  </a:cubicBezTo>
                  <a:lnTo>
                    <a:pt x="1" y="575"/>
                  </a:lnTo>
                  <a:cubicBezTo>
                    <a:pt x="38" y="578"/>
                    <a:pt x="75" y="579"/>
                    <a:pt x="112" y="579"/>
                  </a:cubicBezTo>
                  <a:cubicBezTo>
                    <a:pt x="112" y="579"/>
                    <a:pt x="112" y="579"/>
                    <a:pt x="112" y="579"/>
                  </a:cubicBezTo>
                  <a:lnTo>
                    <a:pt x="112" y="579"/>
                  </a:lnTo>
                  <a:cubicBezTo>
                    <a:pt x="112" y="579"/>
                    <a:pt x="113" y="579"/>
                    <a:pt x="113" y="579"/>
                  </a:cubicBezTo>
                  <a:cubicBezTo>
                    <a:pt x="175" y="579"/>
                    <a:pt x="238" y="576"/>
                    <a:pt x="303" y="572"/>
                  </a:cubicBezTo>
                  <a:cubicBezTo>
                    <a:pt x="590" y="556"/>
                    <a:pt x="398" y="187"/>
                    <a:pt x="454" y="35"/>
                  </a:cubicBezTo>
                  <a:cubicBezTo>
                    <a:pt x="463" y="11"/>
                    <a:pt x="485" y="0"/>
                    <a:pt x="518" y="0"/>
                  </a:cubicBezTo>
                  <a:lnTo>
                    <a:pt x="518" y="0"/>
                  </a:lnTo>
                  <a:cubicBezTo>
                    <a:pt x="523" y="0"/>
                    <a:pt x="528" y="0"/>
                    <a:pt x="533" y="1"/>
                  </a:cubicBezTo>
                  <a:cubicBezTo>
                    <a:pt x="528" y="0"/>
                    <a:pt x="523" y="0"/>
                    <a:pt x="519" y="0"/>
                  </a:cubicBezTo>
                  <a:cubicBezTo>
                    <a:pt x="519" y="0"/>
                    <a:pt x="519" y="0"/>
                    <a:pt x="518" y="0"/>
                  </a:cubicBezTo>
                  <a:lnTo>
                    <a:pt x="518" y="0"/>
                  </a:lnTo>
                  <a:cubicBezTo>
                    <a:pt x="518" y="0"/>
                    <a:pt x="518" y="0"/>
                    <a:pt x="51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0"/>
            <p:cNvSpPr/>
            <p:nvPr/>
          </p:nvSpPr>
          <p:spPr>
            <a:xfrm>
              <a:off x="2281334" y="4166193"/>
              <a:ext cx="41872" cy="47178"/>
            </a:xfrm>
            <a:custGeom>
              <a:rect b="b" l="l" r="r" t="t"/>
              <a:pathLst>
                <a:path extrusionOk="0" h="1236" w="1097">
                  <a:moveTo>
                    <a:pt x="1055" y="1"/>
                  </a:moveTo>
                  <a:cubicBezTo>
                    <a:pt x="869" y="1"/>
                    <a:pt x="544" y="60"/>
                    <a:pt x="546" y="154"/>
                  </a:cubicBezTo>
                  <a:lnTo>
                    <a:pt x="546" y="154"/>
                  </a:lnTo>
                  <a:cubicBezTo>
                    <a:pt x="546" y="62"/>
                    <a:pt x="870" y="1"/>
                    <a:pt x="1058" y="1"/>
                  </a:cubicBezTo>
                  <a:lnTo>
                    <a:pt x="1058" y="1"/>
                  </a:lnTo>
                  <a:cubicBezTo>
                    <a:pt x="1072" y="1"/>
                    <a:pt x="1084" y="1"/>
                    <a:pt x="1096" y="4"/>
                  </a:cubicBezTo>
                  <a:cubicBezTo>
                    <a:pt x="1084" y="1"/>
                    <a:pt x="1071" y="1"/>
                    <a:pt x="1058" y="1"/>
                  </a:cubicBezTo>
                  <a:cubicBezTo>
                    <a:pt x="1058" y="1"/>
                    <a:pt x="1058" y="1"/>
                    <a:pt x="1058" y="1"/>
                  </a:cubicBezTo>
                  <a:lnTo>
                    <a:pt x="1058" y="1"/>
                  </a:lnTo>
                  <a:cubicBezTo>
                    <a:pt x="1057" y="1"/>
                    <a:pt x="1056" y="1"/>
                    <a:pt x="1055" y="1"/>
                  </a:cubicBezTo>
                  <a:close/>
                  <a:moveTo>
                    <a:pt x="546" y="154"/>
                  </a:moveTo>
                  <a:cubicBezTo>
                    <a:pt x="546" y="171"/>
                    <a:pt x="556" y="188"/>
                    <a:pt x="579" y="206"/>
                  </a:cubicBezTo>
                  <a:cubicBezTo>
                    <a:pt x="556" y="188"/>
                    <a:pt x="546" y="171"/>
                    <a:pt x="546" y="154"/>
                  </a:cubicBezTo>
                  <a:close/>
                  <a:moveTo>
                    <a:pt x="932" y="563"/>
                  </a:moveTo>
                  <a:cubicBezTo>
                    <a:pt x="774" y="678"/>
                    <a:pt x="498" y="980"/>
                    <a:pt x="259" y="1137"/>
                  </a:cubicBezTo>
                  <a:lnTo>
                    <a:pt x="259" y="1137"/>
                  </a:lnTo>
                  <a:cubicBezTo>
                    <a:pt x="499" y="981"/>
                    <a:pt x="776" y="680"/>
                    <a:pt x="932" y="563"/>
                  </a:cubicBezTo>
                  <a:close/>
                  <a:moveTo>
                    <a:pt x="259" y="1137"/>
                  </a:moveTo>
                  <a:lnTo>
                    <a:pt x="259" y="1137"/>
                  </a:lnTo>
                  <a:cubicBezTo>
                    <a:pt x="169" y="1196"/>
                    <a:pt x="85" y="1234"/>
                    <a:pt x="14" y="1235"/>
                  </a:cubicBezTo>
                  <a:lnTo>
                    <a:pt x="14" y="1235"/>
                  </a:lnTo>
                  <a:cubicBezTo>
                    <a:pt x="85" y="1234"/>
                    <a:pt x="169" y="1196"/>
                    <a:pt x="259" y="1137"/>
                  </a:cubicBezTo>
                  <a:close/>
                  <a:moveTo>
                    <a:pt x="1" y="1235"/>
                  </a:moveTo>
                  <a:cubicBezTo>
                    <a:pt x="4" y="1235"/>
                    <a:pt x="7" y="1235"/>
                    <a:pt x="10" y="1235"/>
                  </a:cubicBezTo>
                  <a:cubicBezTo>
                    <a:pt x="11" y="1235"/>
                    <a:pt x="13" y="1235"/>
                    <a:pt x="14" y="1235"/>
                  </a:cubicBezTo>
                  <a:lnTo>
                    <a:pt x="14" y="1235"/>
                  </a:lnTo>
                  <a:cubicBezTo>
                    <a:pt x="13" y="1235"/>
                    <a:pt x="11" y="1235"/>
                    <a:pt x="10" y="1235"/>
                  </a:cubicBezTo>
                  <a:cubicBezTo>
                    <a:pt x="7" y="1235"/>
                    <a:pt x="4" y="1235"/>
                    <a:pt x="1" y="123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0"/>
            <p:cNvSpPr/>
            <p:nvPr/>
          </p:nvSpPr>
          <p:spPr>
            <a:xfrm>
              <a:off x="2375806" y="4088286"/>
              <a:ext cx="51453" cy="84127"/>
            </a:xfrm>
            <a:custGeom>
              <a:rect b="b" l="l" r="r" t="t"/>
              <a:pathLst>
                <a:path extrusionOk="0" h="2204" w="1348">
                  <a:moveTo>
                    <a:pt x="712" y="1"/>
                  </a:moveTo>
                  <a:cubicBezTo>
                    <a:pt x="635" y="1"/>
                    <a:pt x="601" y="31"/>
                    <a:pt x="602" y="74"/>
                  </a:cubicBezTo>
                  <a:lnTo>
                    <a:pt x="602" y="74"/>
                  </a:lnTo>
                  <a:cubicBezTo>
                    <a:pt x="602" y="32"/>
                    <a:pt x="638" y="1"/>
                    <a:pt x="716" y="1"/>
                  </a:cubicBezTo>
                  <a:cubicBezTo>
                    <a:pt x="725" y="1"/>
                    <a:pt x="735" y="2"/>
                    <a:pt x="746" y="3"/>
                  </a:cubicBezTo>
                  <a:cubicBezTo>
                    <a:pt x="734" y="1"/>
                    <a:pt x="722" y="1"/>
                    <a:pt x="712" y="1"/>
                  </a:cubicBezTo>
                  <a:close/>
                  <a:moveTo>
                    <a:pt x="602" y="74"/>
                  </a:moveTo>
                  <a:lnTo>
                    <a:pt x="602" y="74"/>
                  </a:lnTo>
                  <a:cubicBezTo>
                    <a:pt x="601" y="111"/>
                    <a:pt x="627" y="156"/>
                    <a:pt x="673" y="199"/>
                  </a:cubicBezTo>
                  <a:lnTo>
                    <a:pt x="673" y="199"/>
                  </a:lnTo>
                  <a:cubicBezTo>
                    <a:pt x="628" y="156"/>
                    <a:pt x="602" y="111"/>
                    <a:pt x="602" y="74"/>
                  </a:cubicBezTo>
                  <a:close/>
                  <a:moveTo>
                    <a:pt x="673" y="199"/>
                  </a:moveTo>
                  <a:cubicBezTo>
                    <a:pt x="702" y="226"/>
                    <a:pt x="738" y="252"/>
                    <a:pt x="780" y="274"/>
                  </a:cubicBezTo>
                  <a:cubicBezTo>
                    <a:pt x="998" y="381"/>
                    <a:pt x="768" y="549"/>
                    <a:pt x="986" y="713"/>
                  </a:cubicBezTo>
                  <a:cubicBezTo>
                    <a:pt x="768" y="545"/>
                    <a:pt x="1001" y="381"/>
                    <a:pt x="780" y="271"/>
                  </a:cubicBezTo>
                  <a:cubicBezTo>
                    <a:pt x="738" y="250"/>
                    <a:pt x="702" y="225"/>
                    <a:pt x="673" y="199"/>
                  </a:cubicBezTo>
                  <a:close/>
                  <a:moveTo>
                    <a:pt x="986" y="713"/>
                  </a:moveTo>
                  <a:lnTo>
                    <a:pt x="986" y="713"/>
                  </a:lnTo>
                  <a:cubicBezTo>
                    <a:pt x="1155" y="839"/>
                    <a:pt x="1347" y="1013"/>
                    <a:pt x="1347" y="1206"/>
                  </a:cubicBezTo>
                  <a:lnTo>
                    <a:pt x="1347" y="1206"/>
                  </a:lnTo>
                  <a:cubicBezTo>
                    <a:pt x="1347" y="1012"/>
                    <a:pt x="1155" y="836"/>
                    <a:pt x="986" y="713"/>
                  </a:cubicBezTo>
                  <a:close/>
                  <a:moveTo>
                    <a:pt x="1347" y="1206"/>
                  </a:moveTo>
                  <a:lnTo>
                    <a:pt x="1347" y="1206"/>
                  </a:lnTo>
                  <a:cubicBezTo>
                    <a:pt x="1347" y="1264"/>
                    <a:pt x="1330" y="1324"/>
                    <a:pt x="1289" y="1385"/>
                  </a:cubicBezTo>
                  <a:cubicBezTo>
                    <a:pt x="1330" y="1324"/>
                    <a:pt x="1347" y="1264"/>
                    <a:pt x="1347" y="1206"/>
                  </a:cubicBezTo>
                  <a:close/>
                  <a:moveTo>
                    <a:pt x="1289" y="1385"/>
                  </a:moveTo>
                  <a:lnTo>
                    <a:pt x="1289" y="1385"/>
                  </a:lnTo>
                  <a:cubicBezTo>
                    <a:pt x="1109" y="1644"/>
                    <a:pt x="1084" y="1451"/>
                    <a:pt x="932" y="1619"/>
                  </a:cubicBezTo>
                  <a:cubicBezTo>
                    <a:pt x="1084" y="1451"/>
                    <a:pt x="1112" y="1644"/>
                    <a:pt x="1289" y="1385"/>
                  </a:cubicBezTo>
                  <a:close/>
                  <a:moveTo>
                    <a:pt x="932" y="1619"/>
                  </a:moveTo>
                  <a:cubicBezTo>
                    <a:pt x="780" y="1783"/>
                    <a:pt x="642" y="1947"/>
                    <a:pt x="367" y="2045"/>
                  </a:cubicBezTo>
                  <a:cubicBezTo>
                    <a:pt x="199" y="2104"/>
                    <a:pt x="96" y="2203"/>
                    <a:pt x="5" y="2203"/>
                  </a:cubicBezTo>
                  <a:cubicBezTo>
                    <a:pt x="4" y="2203"/>
                    <a:pt x="2" y="2203"/>
                    <a:pt x="1" y="2203"/>
                  </a:cubicBezTo>
                  <a:lnTo>
                    <a:pt x="1" y="2203"/>
                  </a:lnTo>
                  <a:cubicBezTo>
                    <a:pt x="4" y="2203"/>
                    <a:pt x="6" y="2203"/>
                    <a:pt x="9" y="2203"/>
                  </a:cubicBezTo>
                  <a:cubicBezTo>
                    <a:pt x="102" y="2203"/>
                    <a:pt x="205" y="2103"/>
                    <a:pt x="370" y="2045"/>
                  </a:cubicBezTo>
                  <a:cubicBezTo>
                    <a:pt x="648" y="1947"/>
                    <a:pt x="784" y="1783"/>
                    <a:pt x="932" y="161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0"/>
            <p:cNvSpPr/>
            <p:nvPr/>
          </p:nvSpPr>
          <p:spPr>
            <a:xfrm>
              <a:off x="2409930" y="4055727"/>
              <a:ext cx="24620" cy="33628"/>
            </a:xfrm>
            <a:custGeom>
              <a:rect b="b" l="l" r="r" t="t"/>
              <a:pathLst>
                <a:path extrusionOk="0" h="881" w="645">
                  <a:moveTo>
                    <a:pt x="193" y="0"/>
                  </a:moveTo>
                  <a:cubicBezTo>
                    <a:pt x="390" y="14"/>
                    <a:pt x="544" y="116"/>
                    <a:pt x="419" y="227"/>
                  </a:cubicBezTo>
                  <a:lnTo>
                    <a:pt x="419" y="227"/>
                  </a:lnTo>
                  <a:cubicBezTo>
                    <a:pt x="548" y="114"/>
                    <a:pt x="394" y="14"/>
                    <a:pt x="193" y="0"/>
                  </a:cubicBezTo>
                  <a:close/>
                  <a:moveTo>
                    <a:pt x="419" y="227"/>
                  </a:moveTo>
                  <a:cubicBezTo>
                    <a:pt x="402" y="242"/>
                    <a:pt x="381" y="256"/>
                    <a:pt x="354" y="272"/>
                  </a:cubicBezTo>
                  <a:cubicBezTo>
                    <a:pt x="381" y="257"/>
                    <a:pt x="403" y="242"/>
                    <a:pt x="419" y="227"/>
                  </a:cubicBezTo>
                  <a:close/>
                  <a:moveTo>
                    <a:pt x="354" y="272"/>
                  </a:moveTo>
                  <a:lnTo>
                    <a:pt x="354" y="272"/>
                  </a:lnTo>
                  <a:cubicBezTo>
                    <a:pt x="104" y="410"/>
                    <a:pt x="641" y="451"/>
                    <a:pt x="518" y="644"/>
                  </a:cubicBezTo>
                  <a:cubicBezTo>
                    <a:pt x="419" y="798"/>
                    <a:pt x="257" y="880"/>
                    <a:pt x="54" y="880"/>
                  </a:cubicBezTo>
                  <a:cubicBezTo>
                    <a:pt x="37" y="880"/>
                    <a:pt x="19" y="879"/>
                    <a:pt x="0" y="878"/>
                  </a:cubicBezTo>
                  <a:lnTo>
                    <a:pt x="0" y="878"/>
                  </a:lnTo>
                  <a:cubicBezTo>
                    <a:pt x="21" y="879"/>
                    <a:pt x="42" y="880"/>
                    <a:pt x="62" y="880"/>
                  </a:cubicBezTo>
                  <a:cubicBezTo>
                    <a:pt x="263" y="880"/>
                    <a:pt x="421" y="796"/>
                    <a:pt x="521" y="644"/>
                  </a:cubicBezTo>
                  <a:cubicBezTo>
                    <a:pt x="644" y="451"/>
                    <a:pt x="107" y="410"/>
                    <a:pt x="354" y="272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0"/>
            <p:cNvSpPr/>
            <p:nvPr/>
          </p:nvSpPr>
          <p:spPr>
            <a:xfrm>
              <a:off x="2107849" y="4264291"/>
              <a:ext cx="101723" cy="192453"/>
            </a:xfrm>
            <a:custGeom>
              <a:rect b="b" l="l" r="r" t="t"/>
              <a:pathLst>
                <a:path extrusionOk="0" h="5042" w="2665">
                  <a:moveTo>
                    <a:pt x="729" y="0"/>
                  </a:moveTo>
                  <a:lnTo>
                    <a:pt x="729" y="0"/>
                  </a:lnTo>
                  <a:cubicBezTo>
                    <a:pt x="660" y="149"/>
                    <a:pt x="1702" y="164"/>
                    <a:pt x="1702" y="423"/>
                  </a:cubicBezTo>
                  <a:cubicBezTo>
                    <a:pt x="1702" y="685"/>
                    <a:pt x="2526" y="452"/>
                    <a:pt x="2595" y="767"/>
                  </a:cubicBezTo>
                  <a:cubicBezTo>
                    <a:pt x="2664" y="1083"/>
                    <a:pt x="2197" y="1194"/>
                    <a:pt x="1882" y="1194"/>
                  </a:cubicBezTo>
                  <a:cubicBezTo>
                    <a:pt x="1566" y="1194"/>
                    <a:pt x="1455" y="1235"/>
                    <a:pt x="1594" y="1374"/>
                  </a:cubicBezTo>
                  <a:cubicBezTo>
                    <a:pt x="1459" y="1235"/>
                    <a:pt x="1569" y="1194"/>
                    <a:pt x="1885" y="1194"/>
                  </a:cubicBezTo>
                  <a:cubicBezTo>
                    <a:pt x="2200" y="1194"/>
                    <a:pt x="2664" y="1083"/>
                    <a:pt x="2598" y="767"/>
                  </a:cubicBezTo>
                  <a:cubicBezTo>
                    <a:pt x="2529" y="452"/>
                    <a:pt x="1705" y="685"/>
                    <a:pt x="1705" y="423"/>
                  </a:cubicBezTo>
                  <a:cubicBezTo>
                    <a:pt x="1705" y="164"/>
                    <a:pt x="663" y="149"/>
                    <a:pt x="729" y="0"/>
                  </a:cubicBezTo>
                  <a:close/>
                  <a:moveTo>
                    <a:pt x="1594" y="1374"/>
                  </a:moveTo>
                  <a:cubicBezTo>
                    <a:pt x="1638" y="1418"/>
                    <a:pt x="1642" y="1437"/>
                    <a:pt x="1626" y="1447"/>
                  </a:cubicBezTo>
                  <a:lnTo>
                    <a:pt x="1626" y="1447"/>
                  </a:lnTo>
                  <a:cubicBezTo>
                    <a:pt x="1644" y="1437"/>
                    <a:pt x="1641" y="1419"/>
                    <a:pt x="1594" y="1374"/>
                  </a:cubicBezTo>
                  <a:close/>
                  <a:moveTo>
                    <a:pt x="1626" y="1447"/>
                  </a:moveTo>
                  <a:cubicBezTo>
                    <a:pt x="1615" y="1453"/>
                    <a:pt x="1596" y="1456"/>
                    <a:pt x="1574" y="1461"/>
                  </a:cubicBezTo>
                  <a:lnTo>
                    <a:pt x="1574" y="1461"/>
                  </a:lnTo>
                  <a:cubicBezTo>
                    <a:pt x="1596" y="1456"/>
                    <a:pt x="1616" y="1454"/>
                    <a:pt x="1626" y="1447"/>
                  </a:cubicBezTo>
                  <a:close/>
                  <a:moveTo>
                    <a:pt x="1574" y="1461"/>
                  </a:moveTo>
                  <a:lnTo>
                    <a:pt x="1574" y="1461"/>
                  </a:lnTo>
                  <a:cubicBezTo>
                    <a:pt x="1525" y="1470"/>
                    <a:pt x="1462" y="1487"/>
                    <a:pt x="1443" y="1563"/>
                  </a:cubicBezTo>
                  <a:cubicBezTo>
                    <a:pt x="1402" y="1730"/>
                    <a:pt x="1386" y="1812"/>
                    <a:pt x="1181" y="1841"/>
                  </a:cubicBezTo>
                  <a:cubicBezTo>
                    <a:pt x="976" y="1869"/>
                    <a:pt x="1143" y="2267"/>
                    <a:pt x="935" y="2321"/>
                  </a:cubicBezTo>
                  <a:cubicBezTo>
                    <a:pt x="907" y="2328"/>
                    <a:pt x="878" y="2337"/>
                    <a:pt x="850" y="2346"/>
                  </a:cubicBezTo>
                  <a:lnTo>
                    <a:pt x="850" y="2346"/>
                  </a:lnTo>
                  <a:cubicBezTo>
                    <a:pt x="879" y="2336"/>
                    <a:pt x="909" y="2328"/>
                    <a:pt x="938" y="2321"/>
                  </a:cubicBezTo>
                  <a:cubicBezTo>
                    <a:pt x="1143" y="2270"/>
                    <a:pt x="976" y="1869"/>
                    <a:pt x="1184" y="1841"/>
                  </a:cubicBezTo>
                  <a:cubicBezTo>
                    <a:pt x="1392" y="1812"/>
                    <a:pt x="1402" y="1730"/>
                    <a:pt x="1446" y="1566"/>
                  </a:cubicBezTo>
                  <a:cubicBezTo>
                    <a:pt x="1465" y="1490"/>
                    <a:pt x="1526" y="1471"/>
                    <a:pt x="1574" y="1461"/>
                  </a:cubicBezTo>
                  <a:close/>
                  <a:moveTo>
                    <a:pt x="850" y="2346"/>
                  </a:moveTo>
                  <a:lnTo>
                    <a:pt x="850" y="2346"/>
                  </a:lnTo>
                  <a:cubicBezTo>
                    <a:pt x="761" y="2374"/>
                    <a:pt x="674" y="2412"/>
                    <a:pt x="609" y="2464"/>
                  </a:cubicBezTo>
                  <a:lnTo>
                    <a:pt x="609" y="2464"/>
                  </a:lnTo>
                  <a:cubicBezTo>
                    <a:pt x="674" y="2412"/>
                    <a:pt x="761" y="2375"/>
                    <a:pt x="850" y="2346"/>
                  </a:cubicBezTo>
                  <a:close/>
                  <a:moveTo>
                    <a:pt x="609" y="2464"/>
                  </a:moveTo>
                  <a:cubicBezTo>
                    <a:pt x="541" y="2518"/>
                    <a:pt x="496" y="2587"/>
                    <a:pt x="496" y="2677"/>
                  </a:cubicBezTo>
                  <a:cubicBezTo>
                    <a:pt x="496" y="2587"/>
                    <a:pt x="541" y="2518"/>
                    <a:pt x="609" y="2464"/>
                  </a:cubicBezTo>
                  <a:close/>
                  <a:moveTo>
                    <a:pt x="496" y="2678"/>
                  </a:moveTo>
                  <a:cubicBezTo>
                    <a:pt x="495" y="2880"/>
                    <a:pt x="139" y="3378"/>
                    <a:pt x="70" y="3706"/>
                  </a:cubicBezTo>
                  <a:cubicBezTo>
                    <a:pt x="0" y="4035"/>
                    <a:pt x="13" y="4817"/>
                    <a:pt x="95" y="4874"/>
                  </a:cubicBezTo>
                  <a:cubicBezTo>
                    <a:pt x="256" y="4969"/>
                    <a:pt x="436" y="5026"/>
                    <a:pt x="622" y="5042"/>
                  </a:cubicBezTo>
                  <a:cubicBezTo>
                    <a:pt x="436" y="5026"/>
                    <a:pt x="259" y="4969"/>
                    <a:pt x="98" y="4874"/>
                  </a:cubicBezTo>
                  <a:cubicBezTo>
                    <a:pt x="16" y="4817"/>
                    <a:pt x="3" y="4035"/>
                    <a:pt x="73" y="3706"/>
                  </a:cubicBezTo>
                  <a:cubicBezTo>
                    <a:pt x="139" y="3378"/>
                    <a:pt x="495" y="2883"/>
                    <a:pt x="496" y="267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0"/>
            <p:cNvSpPr/>
            <p:nvPr/>
          </p:nvSpPr>
          <p:spPr>
            <a:xfrm>
              <a:off x="2339925" y="4148825"/>
              <a:ext cx="27063" cy="29620"/>
            </a:xfrm>
            <a:custGeom>
              <a:rect b="b" l="l" r="r" t="t"/>
              <a:pathLst>
                <a:path extrusionOk="0" h="776" w="709">
                  <a:moveTo>
                    <a:pt x="232" y="0"/>
                  </a:moveTo>
                  <a:cubicBezTo>
                    <a:pt x="143" y="0"/>
                    <a:pt x="59" y="88"/>
                    <a:pt x="131" y="168"/>
                  </a:cubicBezTo>
                  <a:lnTo>
                    <a:pt x="131" y="168"/>
                  </a:lnTo>
                  <a:cubicBezTo>
                    <a:pt x="62" y="87"/>
                    <a:pt x="148" y="1"/>
                    <a:pt x="236" y="1"/>
                  </a:cubicBezTo>
                  <a:cubicBezTo>
                    <a:pt x="239" y="1"/>
                    <a:pt x="243" y="1"/>
                    <a:pt x="246" y="1"/>
                  </a:cubicBezTo>
                  <a:cubicBezTo>
                    <a:pt x="242" y="1"/>
                    <a:pt x="237" y="0"/>
                    <a:pt x="232" y="0"/>
                  </a:cubicBezTo>
                  <a:close/>
                  <a:moveTo>
                    <a:pt x="131" y="168"/>
                  </a:moveTo>
                  <a:lnTo>
                    <a:pt x="131" y="168"/>
                  </a:lnTo>
                  <a:cubicBezTo>
                    <a:pt x="152" y="193"/>
                    <a:pt x="187" y="217"/>
                    <a:pt x="240" y="238"/>
                  </a:cubicBezTo>
                  <a:cubicBezTo>
                    <a:pt x="351" y="281"/>
                    <a:pt x="451" y="349"/>
                    <a:pt x="525" y="418"/>
                  </a:cubicBezTo>
                  <a:lnTo>
                    <a:pt x="525" y="418"/>
                  </a:lnTo>
                  <a:cubicBezTo>
                    <a:pt x="451" y="348"/>
                    <a:pt x="352" y="280"/>
                    <a:pt x="240" y="235"/>
                  </a:cubicBezTo>
                  <a:cubicBezTo>
                    <a:pt x="188" y="215"/>
                    <a:pt x="153" y="192"/>
                    <a:pt x="131" y="168"/>
                  </a:cubicBezTo>
                  <a:close/>
                  <a:moveTo>
                    <a:pt x="525" y="418"/>
                  </a:moveTo>
                  <a:cubicBezTo>
                    <a:pt x="658" y="545"/>
                    <a:pt x="705" y="677"/>
                    <a:pt x="581" y="677"/>
                  </a:cubicBezTo>
                  <a:cubicBezTo>
                    <a:pt x="493" y="677"/>
                    <a:pt x="367" y="710"/>
                    <a:pt x="248" y="738"/>
                  </a:cubicBezTo>
                  <a:lnTo>
                    <a:pt x="248" y="738"/>
                  </a:lnTo>
                  <a:cubicBezTo>
                    <a:pt x="368" y="710"/>
                    <a:pt x="496" y="677"/>
                    <a:pt x="584" y="677"/>
                  </a:cubicBezTo>
                  <a:cubicBezTo>
                    <a:pt x="709" y="677"/>
                    <a:pt x="660" y="544"/>
                    <a:pt x="525" y="418"/>
                  </a:cubicBezTo>
                  <a:close/>
                  <a:moveTo>
                    <a:pt x="0" y="775"/>
                  </a:moveTo>
                  <a:cubicBezTo>
                    <a:pt x="6" y="775"/>
                    <a:pt x="12" y="775"/>
                    <a:pt x="19" y="775"/>
                  </a:cubicBezTo>
                  <a:cubicBezTo>
                    <a:pt x="19" y="775"/>
                    <a:pt x="19" y="775"/>
                    <a:pt x="19" y="775"/>
                  </a:cubicBezTo>
                  <a:lnTo>
                    <a:pt x="19" y="775"/>
                  </a:lnTo>
                  <a:cubicBezTo>
                    <a:pt x="12" y="775"/>
                    <a:pt x="6" y="775"/>
                    <a:pt x="0" y="775"/>
                  </a:cubicBezTo>
                  <a:close/>
                  <a:moveTo>
                    <a:pt x="248" y="738"/>
                  </a:moveTo>
                  <a:cubicBezTo>
                    <a:pt x="162" y="758"/>
                    <a:pt x="80" y="775"/>
                    <a:pt x="19" y="775"/>
                  </a:cubicBezTo>
                  <a:lnTo>
                    <a:pt x="19" y="775"/>
                  </a:lnTo>
                  <a:cubicBezTo>
                    <a:pt x="19" y="775"/>
                    <a:pt x="19" y="775"/>
                    <a:pt x="19" y="775"/>
                  </a:cubicBezTo>
                  <a:cubicBezTo>
                    <a:pt x="81" y="775"/>
                    <a:pt x="163" y="758"/>
                    <a:pt x="248" y="738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0"/>
            <p:cNvSpPr/>
            <p:nvPr/>
          </p:nvSpPr>
          <p:spPr>
            <a:xfrm>
              <a:off x="2527763" y="4320440"/>
              <a:ext cx="33666" cy="10382"/>
            </a:xfrm>
            <a:custGeom>
              <a:rect b="b" l="l" r="r" t="t"/>
              <a:pathLst>
                <a:path extrusionOk="0" h="272" w="882">
                  <a:moveTo>
                    <a:pt x="1" y="0"/>
                  </a:moveTo>
                  <a:cubicBezTo>
                    <a:pt x="159" y="10"/>
                    <a:pt x="313" y="38"/>
                    <a:pt x="468" y="79"/>
                  </a:cubicBezTo>
                  <a:cubicBezTo>
                    <a:pt x="316" y="38"/>
                    <a:pt x="159" y="10"/>
                    <a:pt x="1" y="0"/>
                  </a:cubicBezTo>
                  <a:close/>
                  <a:moveTo>
                    <a:pt x="468" y="79"/>
                  </a:moveTo>
                  <a:lnTo>
                    <a:pt x="468" y="79"/>
                  </a:lnTo>
                  <a:cubicBezTo>
                    <a:pt x="723" y="152"/>
                    <a:pt x="802" y="262"/>
                    <a:pt x="881" y="272"/>
                  </a:cubicBezTo>
                  <a:cubicBezTo>
                    <a:pt x="805" y="262"/>
                    <a:pt x="726" y="152"/>
                    <a:pt x="468" y="7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0"/>
            <p:cNvSpPr/>
            <p:nvPr/>
          </p:nvSpPr>
          <p:spPr>
            <a:xfrm>
              <a:off x="2397754" y="4043131"/>
              <a:ext cx="16070" cy="12482"/>
            </a:xfrm>
            <a:custGeom>
              <a:rect b="b" l="l" r="r" t="t"/>
              <a:pathLst>
                <a:path extrusionOk="0" h="327" w="421">
                  <a:moveTo>
                    <a:pt x="0" y="1"/>
                  </a:moveTo>
                  <a:cubicBezTo>
                    <a:pt x="14" y="192"/>
                    <a:pt x="197" y="314"/>
                    <a:pt x="420" y="327"/>
                  </a:cubicBezTo>
                  <a:cubicBezTo>
                    <a:pt x="197" y="311"/>
                    <a:pt x="14" y="192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0"/>
            <p:cNvSpPr/>
            <p:nvPr/>
          </p:nvSpPr>
          <p:spPr>
            <a:xfrm>
              <a:off x="2139759" y="4456480"/>
              <a:ext cx="28475" cy="61950"/>
            </a:xfrm>
            <a:custGeom>
              <a:rect b="b" l="l" r="r" t="t"/>
              <a:pathLst>
                <a:path extrusionOk="0" h="1623" w="746">
                  <a:moveTo>
                    <a:pt x="1" y="0"/>
                  </a:moveTo>
                  <a:lnTo>
                    <a:pt x="1" y="0"/>
                  </a:lnTo>
                  <a:cubicBezTo>
                    <a:pt x="247" y="0"/>
                    <a:pt x="335" y="281"/>
                    <a:pt x="402" y="540"/>
                  </a:cubicBezTo>
                  <a:cubicBezTo>
                    <a:pt x="338" y="281"/>
                    <a:pt x="250" y="0"/>
                    <a:pt x="1" y="0"/>
                  </a:cubicBezTo>
                  <a:close/>
                  <a:moveTo>
                    <a:pt x="402" y="540"/>
                  </a:moveTo>
                  <a:lnTo>
                    <a:pt x="402" y="540"/>
                  </a:lnTo>
                  <a:cubicBezTo>
                    <a:pt x="468" y="815"/>
                    <a:pt x="743" y="1225"/>
                    <a:pt x="676" y="1323"/>
                  </a:cubicBezTo>
                  <a:cubicBezTo>
                    <a:pt x="610" y="1418"/>
                    <a:pt x="509" y="1613"/>
                    <a:pt x="582" y="1623"/>
                  </a:cubicBezTo>
                  <a:cubicBezTo>
                    <a:pt x="515" y="1610"/>
                    <a:pt x="613" y="1411"/>
                    <a:pt x="679" y="1323"/>
                  </a:cubicBezTo>
                  <a:cubicBezTo>
                    <a:pt x="746" y="1225"/>
                    <a:pt x="471" y="815"/>
                    <a:pt x="402" y="54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0"/>
            <p:cNvSpPr/>
            <p:nvPr/>
          </p:nvSpPr>
          <p:spPr>
            <a:xfrm>
              <a:off x="2477988" y="4694702"/>
              <a:ext cx="11260" cy="6756"/>
            </a:xfrm>
            <a:custGeom>
              <a:rect b="b" l="l" r="r" t="t"/>
              <a:pathLst>
                <a:path extrusionOk="0" h="177" w="295">
                  <a:moveTo>
                    <a:pt x="1" y="0"/>
                  </a:moveTo>
                  <a:cubicBezTo>
                    <a:pt x="26" y="3"/>
                    <a:pt x="48" y="10"/>
                    <a:pt x="67" y="25"/>
                  </a:cubicBezTo>
                  <a:cubicBezTo>
                    <a:pt x="168" y="95"/>
                    <a:pt x="247" y="171"/>
                    <a:pt x="294" y="177"/>
                  </a:cubicBezTo>
                  <a:cubicBezTo>
                    <a:pt x="247" y="167"/>
                    <a:pt x="168" y="95"/>
                    <a:pt x="70" y="25"/>
                  </a:cubicBezTo>
                  <a:cubicBezTo>
                    <a:pt x="48" y="10"/>
                    <a:pt x="26" y="0"/>
                    <a:pt x="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0"/>
            <p:cNvSpPr/>
            <p:nvPr/>
          </p:nvSpPr>
          <p:spPr>
            <a:xfrm>
              <a:off x="2567766" y="4328875"/>
              <a:ext cx="16070" cy="4848"/>
            </a:xfrm>
            <a:custGeom>
              <a:rect b="b" l="l" r="r" t="t"/>
              <a:pathLst>
                <a:path extrusionOk="0" h="127" w="421">
                  <a:moveTo>
                    <a:pt x="420" y="127"/>
                  </a:moveTo>
                  <a:cubicBezTo>
                    <a:pt x="307" y="120"/>
                    <a:pt x="127" y="10"/>
                    <a:pt x="0" y="0"/>
                  </a:cubicBezTo>
                  <a:cubicBezTo>
                    <a:pt x="127" y="10"/>
                    <a:pt x="307" y="120"/>
                    <a:pt x="420" y="12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0"/>
            <p:cNvSpPr/>
            <p:nvPr/>
          </p:nvSpPr>
          <p:spPr>
            <a:xfrm>
              <a:off x="2235109" y="4520453"/>
              <a:ext cx="112678" cy="57408"/>
            </a:xfrm>
            <a:custGeom>
              <a:rect b="b" l="l" r="r" t="t"/>
              <a:pathLst>
                <a:path extrusionOk="0" h="1504" w="2952">
                  <a:moveTo>
                    <a:pt x="0" y="1"/>
                  </a:moveTo>
                  <a:cubicBezTo>
                    <a:pt x="190" y="13"/>
                    <a:pt x="439" y="76"/>
                    <a:pt x="511" y="168"/>
                  </a:cubicBezTo>
                  <a:cubicBezTo>
                    <a:pt x="606" y="291"/>
                    <a:pt x="1032" y="389"/>
                    <a:pt x="1073" y="512"/>
                  </a:cubicBezTo>
                  <a:cubicBezTo>
                    <a:pt x="1114" y="635"/>
                    <a:pt x="1307" y="856"/>
                    <a:pt x="1733" y="963"/>
                  </a:cubicBezTo>
                  <a:cubicBezTo>
                    <a:pt x="2159" y="1074"/>
                    <a:pt x="2475" y="1279"/>
                    <a:pt x="2585" y="1377"/>
                  </a:cubicBezTo>
                  <a:cubicBezTo>
                    <a:pt x="2478" y="1279"/>
                    <a:pt x="2162" y="1074"/>
                    <a:pt x="1736" y="963"/>
                  </a:cubicBezTo>
                  <a:cubicBezTo>
                    <a:pt x="1310" y="853"/>
                    <a:pt x="1117" y="635"/>
                    <a:pt x="1076" y="512"/>
                  </a:cubicBezTo>
                  <a:cubicBezTo>
                    <a:pt x="1035" y="389"/>
                    <a:pt x="609" y="291"/>
                    <a:pt x="514" y="168"/>
                  </a:cubicBezTo>
                  <a:cubicBezTo>
                    <a:pt x="442" y="76"/>
                    <a:pt x="190" y="13"/>
                    <a:pt x="0" y="1"/>
                  </a:cubicBezTo>
                  <a:close/>
                  <a:moveTo>
                    <a:pt x="2585" y="1377"/>
                  </a:moveTo>
                  <a:cubicBezTo>
                    <a:pt x="2661" y="1443"/>
                    <a:pt x="2775" y="1491"/>
                    <a:pt x="2951" y="1503"/>
                  </a:cubicBezTo>
                  <a:cubicBezTo>
                    <a:pt x="2778" y="1491"/>
                    <a:pt x="2661" y="1443"/>
                    <a:pt x="2585" y="137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0"/>
            <p:cNvSpPr/>
            <p:nvPr/>
          </p:nvSpPr>
          <p:spPr>
            <a:xfrm>
              <a:off x="2447872" y="4702871"/>
              <a:ext cx="18093" cy="8855"/>
            </a:xfrm>
            <a:custGeom>
              <a:rect b="b" l="l" r="r" t="t"/>
              <a:pathLst>
                <a:path extrusionOk="0" h="232" w="474">
                  <a:moveTo>
                    <a:pt x="0" y="1"/>
                  </a:moveTo>
                  <a:lnTo>
                    <a:pt x="0" y="1"/>
                  </a:lnTo>
                  <a:cubicBezTo>
                    <a:pt x="95" y="10"/>
                    <a:pt x="370" y="228"/>
                    <a:pt x="474" y="231"/>
                  </a:cubicBezTo>
                  <a:cubicBezTo>
                    <a:pt x="367" y="222"/>
                    <a:pt x="89" y="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0"/>
            <p:cNvSpPr/>
            <p:nvPr/>
          </p:nvSpPr>
          <p:spPr>
            <a:xfrm>
              <a:off x="2395807" y="4579847"/>
              <a:ext cx="52217" cy="123060"/>
            </a:xfrm>
            <a:custGeom>
              <a:rect b="b" l="l" r="r" t="t"/>
              <a:pathLst>
                <a:path extrusionOk="0" h="3224" w="1368">
                  <a:moveTo>
                    <a:pt x="1" y="1"/>
                  </a:moveTo>
                  <a:cubicBezTo>
                    <a:pt x="222" y="29"/>
                    <a:pt x="373" y="241"/>
                    <a:pt x="297" y="383"/>
                  </a:cubicBezTo>
                  <a:cubicBezTo>
                    <a:pt x="215" y="534"/>
                    <a:pt x="133" y="714"/>
                    <a:pt x="228" y="878"/>
                  </a:cubicBezTo>
                  <a:cubicBezTo>
                    <a:pt x="326" y="1043"/>
                    <a:pt x="269" y="1604"/>
                    <a:pt x="269" y="1825"/>
                  </a:cubicBezTo>
                  <a:cubicBezTo>
                    <a:pt x="269" y="1604"/>
                    <a:pt x="326" y="1043"/>
                    <a:pt x="231" y="878"/>
                  </a:cubicBezTo>
                  <a:cubicBezTo>
                    <a:pt x="137" y="714"/>
                    <a:pt x="219" y="534"/>
                    <a:pt x="301" y="383"/>
                  </a:cubicBezTo>
                  <a:cubicBezTo>
                    <a:pt x="380" y="241"/>
                    <a:pt x="225" y="29"/>
                    <a:pt x="1" y="1"/>
                  </a:cubicBezTo>
                  <a:close/>
                  <a:moveTo>
                    <a:pt x="269" y="1829"/>
                  </a:moveTo>
                  <a:cubicBezTo>
                    <a:pt x="274" y="2045"/>
                    <a:pt x="695" y="2183"/>
                    <a:pt x="695" y="2375"/>
                  </a:cubicBezTo>
                  <a:cubicBezTo>
                    <a:pt x="695" y="2180"/>
                    <a:pt x="274" y="2045"/>
                    <a:pt x="269" y="1829"/>
                  </a:cubicBezTo>
                  <a:close/>
                  <a:moveTo>
                    <a:pt x="695" y="2375"/>
                  </a:moveTo>
                  <a:cubicBezTo>
                    <a:pt x="696" y="2567"/>
                    <a:pt x="885" y="2608"/>
                    <a:pt x="1134" y="2801"/>
                  </a:cubicBezTo>
                  <a:cubicBezTo>
                    <a:pt x="888" y="2608"/>
                    <a:pt x="696" y="2567"/>
                    <a:pt x="695" y="2375"/>
                  </a:cubicBezTo>
                  <a:close/>
                  <a:moveTo>
                    <a:pt x="1134" y="2801"/>
                  </a:moveTo>
                  <a:cubicBezTo>
                    <a:pt x="1368" y="2981"/>
                    <a:pt x="1270" y="3211"/>
                    <a:pt x="1339" y="3224"/>
                  </a:cubicBezTo>
                  <a:cubicBezTo>
                    <a:pt x="1273" y="3208"/>
                    <a:pt x="1368" y="2981"/>
                    <a:pt x="1134" y="280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0"/>
            <p:cNvSpPr/>
            <p:nvPr/>
          </p:nvSpPr>
          <p:spPr>
            <a:xfrm>
              <a:off x="2334620" y="4076568"/>
              <a:ext cx="4466" cy="611"/>
            </a:xfrm>
            <a:custGeom>
              <a:rect b="b" l="l" r="r" t="t"/>
              <a:pathLst>
                <a:path extrusionOk="0" h="16" w="117">
                  <a:moveTo>
                    <a:pt x="0" y="0"/>
                  </a:moveTo>
                  <a:lnTo>
                    <a:pt x="0" y="0"/>
                  </a:lnTo>
                  <a:cubicBezTo>
                    <a:pt x="41" y="3"/>
                    <a:pt x="79" y="10"/>
                    <a:pt x="114" y="16"/>
                  </a:cubicBezTo>
                  <a:lnTo>
                    <a:pt x="117" y="16"/>
                  </a:lnTo>
                  <a:cubicBezTo>
                    <a:pt x="82" y="10"/>
                    <a:pt x="41" y="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0"/>
            <p:cNvSpPr/>
            <p:nvPr/>
          </p:nvSpPr>
          <p:spPr>
            <a:xfrm>
              <a:off x="1478454" y="4203447"/>
              <a:ext cx="28475" cy="30612"/>
            </a:xfrm>
            <a:custGeom>
              <a:rect b="b" l="l" r="r" t="t"/>
              <a:pathLst>
                <a:path extrusionOk="0" h="802" w="746">
                  <a:moveTo>
                    <a:pt x="453" y="0"/>
                  </a:moveTo>
                  <a:lnTo>
                    <a:pt x="453" y="0"/>
                  </a:lnTo>
                  <a:cubicBezTo>
                    <a:pt x="488" y="3"/>
                    <a:pt x="516" y="13"/>
                    <a:pt x="545" y="32"/>
                  </a:cubicBezTo>
                  <a:cubicBezTo>
                    <a:pt x="746" y="181"/>
                    <a:pt x="1" y="724"/>
                    <a:pt x="84" y="790"/>
                  </a:cubicBezTo>
                  <a:lnTo>
                    <a:pt x="84" y="790"/>
                  </a:lnTo>
                  <a:cubicBezTo>
                    <a:pt x="19" y="710"/>
                    <a:pt x="743" y="179"/>
                    <a:pt x="548" y="32"/>
                  </a:cubicBezTo>
                  <a:cubicBezTo>
                    <a:pt x="519" y="13"/>
                    <a:pt x="488" y="3"/>
                    <a:pt x="453" y="0"/>
                  </a:cubicBezTo>
                  <a:close/>
                  <a:moveTo>
                    <a:pt x="84" y="790"/>
                  </a:moveTo>
                  <a:lnTo>
                    <a:pt x="84" y="790"/>
                  </a:lnTo>
                  <a:cubicBezTo>
                    <a:pt x="87" y="794"/>
                    <a:pt x="92" y="797"/>
                    <a:pt x="99" y="799"/>
                  </a:cubicBezTo>
                  <a:cubicBezTo>
                    <a:pt x="104" y="800"/>
                    <a:pt x="109" y="801"/>
                    <a:pt x="114" y="801"/>
                  </a:cubicBezTo>
                  <a:cubicBezTo>
                    <a:pt x="118" y="801"/>
                    <a:pt x="123" y="800"/>
                    <a:pt x="128" y="799"/>
                  </a:cubicBezTo>
                  <a:cubicBezTo>
                    <a:pt x="115" y="799"/>
                    <a:pt x="106" y="799"/>
                    <a:pt x="96" y="796"/>
                  </a:cubicBezTo>
                  <a:cubicBezTo>
                    <a:pt x="91" y="795"/>
                    <a:pt x="87" y="793"/>
                    <a:pt x="84" y="7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0"/>
            <p:cNvSpPr/>
            <p:nvPr/>
          </p:nvSpPr>
          <p:spPr>
            <a:xfrm>
              <a:off x="1431619" y="4189973"/>
              <a:ext cx="32330" cy="38933"/>
            </a:xfrm>
            <a:custGeom>
              <a:rect b="b" l="l" r="r" t="t"/>
              <a:pathLst>
                <a:path extrusionOk="0" h="1020" w="847">
                  <a:moveTo>
                    <a:pt x="710" y="1"/>
                  </a:moveTo>
                  <a:cubicBezTo>
                    <a:pt x="655" y="1"/>
                    <a:pt x="611" y="10"/>
                    <a:pt x="591" y="34"/>
                  </a:cubicBezTo>
                  <a:cubicBezTo>
                    <a:pt x="503" y="154"/>
                    <a:pt x="843" y="318"/>
                    <a:pt x="559" y="429"/>
                  </a:cubicBezTo>
                  <a:cubicBezTo>
                    <a:pt x="275" y="543"/>
                    <a:pt x="417" y="767"/>
                    <a:pt x="209" y="789"/>
                  </a:cubicBezTo>
                  <a:cubicBezTo>
                    <a:pt x="1" y="811"/>
                    <a:pt x="275" y="1007"/>
                    <a:pt x="484" y="1019"/>
                  </a:cubicBezTo>
                  <a:cubicBezTo>
                    <a:pt x="275" y="1007"/>
                    <a:pt x="4" y="811"/>
                    <a:pt x="212" y="789"/>
                  </a:cubicBezTo>
                  <a:cubicBezTo>
                    <a:pt x="420" y="770"/>
                    <a:pt x="278" y="539"/>
                    <a:pt x="563" y="429"/>
                  </a:cubicBezTo>
                  <a:cubicBezTo>
                    <a:pt x="847" y="322"/>
                    <a:pt x="506" y="157"/>
                    <a:pt x="594" y="34"/>
                  </a:cubicBezTo>
                  <a:cubicBezTo>
                    <a:pt x="614" y="10"/>
                    <a:pt x="656" y="1"/>
                    <a:pt x="711" y="1"/>
                  </a:cubicBezTo>
                  <a:lnTo>
                    <a:pt x="711" y="1"/>
                  </a:lnTo>
                  <a:cubicBezTo>
                    <a:pt x="727" y="1"/>
                    <a:pt x="744" y="1"/>
                    <a:pt x="761" y="3"/>
                  </a:cubicBezTo>
                  <a:cubicBezTo>
                    <a:pt x="744" y="1"/>
                    <a:pt x="727" y="1"/>
                    <a:pt x="711" y="1"/>
                  </a:cubicBezTo>
                  <a:cubicBezTo>
                    <a:pt x="711" y="1"/>
                    <a:pt x="711" y="1"/>
                    <a:pt x="711" y="1"/>
                  </a:cubicBezTo>
                  <a:lnTo>
                    <a:pt x="711" y="1"/>
                  </a:lnTo>
                  <a:cubicBezTo>
                    <a:pt x="711" y="1"/>
                    <a:pt x="711" y="1"/>
                    <a:pt x="71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0"/>
            <p:cNvSpPr/>
            <p:nvPr/>
          </p:nvSpPr>
          <p:spPr>
            <a:xfrm>
              <a:off x="1531282" y="4198027"/>
              <a:ext cx="8703" cy="1107"/>
            </a:xfrm>
            <a:custGeom>
              <a:rect b="b" l="l" r="r" t="t"/>
              <a:pathLst>
                <a:path extrusionOk="0" h="29" w="228">
                  <a:moveTo>
                    <a:pt x="0" y="0"/>
                  </a:moveTo>
                  <a:cubicBezTo>
                    <a:pt x="12" y="0"/>
                    <a:pt x="25" y="1"/>
                    <a:pt x="38" y="2"/>
                  </a:cubicBezTo>
                  <a:lnTo>
                    <a:pt x="38" y="2"/>
                  </a:lnTo>
                  <a:cubicBezTo>
                    <a:pt x="26" y="1"/>
                    <a:pt x="13" y="0"/>
                    <a:pt x="0" y="0"/>
                  </a:cubicBezTo>
                  <a:close/>
                  <a:moveTo>
                    <a:pt x="38" y="2"/>
                  </a:moveTo>
                  <a:lnTo>
                    <a:pt x="38" y="2"/>
                  </a:lnTo>
                  <a:cubicBezTo>
                    <a:pt x="59" y="5"/>
                    <a:pt x="79" y="9"/>
                    <a:pt x="101" y="13"/>
                  </a:cubicBezTo>
                  <a:cubicBezTo>
                    <a:pt x="135" y="17"/>
                    <a:pt x="165" y="22"/>
                    <a:pt x="194" y="25"/>
                  </a:cubicBezTo>
                  <a:lnTo>
                    <a:pt x="194" y="25"/>
                  </a:lnTo>
                  <a:cubicBezTo>
                    <a:pt x="164" y="22"/>
                    <a:pt x="132" y="16"/>
                    <a:pt x="98" y="10"/>
                  </a:cubicBezTo>
                  <a:cubicBezTo>
                    <a:pt x="79" y="8"/>
                    <a:pt x="58" y="5"/>
                    <a:pt x="38" y="2"/>
                  </a:cubicBezTo>
                  <a:close/>
                  <a:moveTo>
                    <a:pt x="194" y="25"/>
                  </a:moveTo>
                  <a:cubicBezTo>
                    <a:pt x="205" y="26"/>
                    <a:pt x="217" y="28"/>
                    <a:pt x="228" y="29"/>
                  </a:cubicBezTo>
                  <a:cubicBezTo>
                    <a:pt x="216" y="28"/>
                    <a:pt x="205" y="26"/>
                    <a:pt x="194" y="25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0"/>
            <p:cNvSpPr/>
            <p:nvPr/>
          </p:nvSpPr>
          <p:spPr>
            <a:xfrm>
              <a:off x="2190869" y="4036565"/>
              <a:ext cx="23169" cy="9543"/>
            </a:xfrm>
            <a:custGeom>
              <a:rect b="b" l="l" r="r" t="t"/>
              <a:pathLst>
                <a:path extrusionOk="0" h="250" w="607">
                  <a:moveTo>
                    <a:pt x="0" y="0"/>
                  </a:moveTo>
                  <a:cubicBezTo>
                    <a:pt x="7" y="0"/>
                    <a:pt x="16" y="3"/>
                    <a:pt x="22" y="6"/>
                  </a:cubicBezTo>
                  <a:cubicBezTo>
                    <a:pt x="139" y="57"/>
                    <a:pt x="426" y="231"/>
                    <a:pt x="606" y="249"/>
                  </a:cubicBezTo>
                  <a:cubicBezTo>
                    <a:pt x="426" y="231"/>
                    <a:pt x="139" y="57"/>
                    <a:pt x="25" y="6"/>
                  </a:cubicBezTo>
                  <a:cubicBezTo>
                    <a:pt x="16" y="3"/>
                    <a:pt x="7" y="0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0"/>
            <p:cNvSpPr/>
            <p:nvPr/>
          </p:nvSpPr>
          <p:spPr>
            <a:xfrm>
              <a:off x="1459484" y="4175621"/>
              <a:ext cx="20993" cy="15650"/>
            </a:xfrm>
            <a:custGeom>
              <a:rect b="b" l="l" r="r" t="t"/>
              <a:pathLst>
                <a:path extrusionOk="0" h="410" w="550">
                  <a:moveTo>
                    <a:pt x="0" y="0"/>
                  </a:moveTo>
                  <a:cubicBezTo>
                    <a:pt x="247" y="16"/>
                    <a:pt x="546" y="158"/>
                    <a:pt x="540" y="316"/>
                  </a:cubicBezTo>
                  <a:cubicBezTo>
                    <a:pt x="549" y="158"/>
                    <a:pt x="247" y="16"/>
                    <a:pt x="0" y="0"/>
                  </a:cubicBezTo>
                  <a:close/>
                  <a:moveTo>
                    <a:pt x="316" y="407"/>
                  </a:moveTo>
                  <a:cubicBezTo>
                    <a:pt x="337" y="409"/>
                    <a:pt x="357" y="410"/>
                    <a:pt x="377" y="410"/>
                  </a:cubicBezTo>
                  <a:cubicBezTo>
                    <a:pt x="377" y="410"/>
                    <a:pt x="377" y="410"/>
                    <a:pt x="377" y="410"/>
                  </a:cubicBezTo>
                  <a:lnTo>
                    <a:pt x="377" y="410"/>
                  </a:lnTo>
                  <a:cubicBezTo>
                    <a:pt x="358" y="410"/>
                    <a:pt x="337" y="409"/>
                    <a:pt x="316" y="407"/>
                  </a:cubicBezTo>
                  <a:close/>
                  <a:moveTo>
                    <a:pt x="540" y="316"/>
                  </a:moveTo>
                  <a:lnTo>
                    <a:pt x="540" y="316"/>
                  </a:lnTo>
                  <a:cubicBezTo>
                    <a:pt x="534" y="388"/>
                    <a:pt x="468" y="410"/>
                    <a:pt x="377" y="410"/>
                  </a:cubicBezTo>
                  <a:lnTo>
                    <a:pt x="377" y="410"/>
                  </a:lnTo>
                  <a:cubicBezTo>
                    <a:pt x="377" y="410"/>
                    <a:pt x="378" y="410"/>
                    <a:pt x="378" y="410"/>
                  </a:cubicBezTo>
                  <a:cubicBezTo>
                    <a:pt x="470" y="410"/>
                    <a:pt x="537" y="388"/>
                    <a:pt x="540" y="31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0"/>
            <p:cNvSpPr/>
            <p:nvPr/>
          </p:nvSpPr>
          <p:spPr>
            <a:xfrm>
              <a:off x="2009254" y="4621720"/>
              <a:ext cx="56072" cy="109052"/>
            </a:xfrm>
            <a:custGeom>
              <a:rect b="b" l="l" r="r" t="t"/>
              <a:pathLst>
                <a:path extrusionOk="0" h="2857" w="1469">
                  <a:moveTo>
                    <a:pt x="458" y="1"/>
                  </a:moveTo>
                  <a:cubicBezTo>
                    <a:pt x="235" y="1"/>
                    <a:pt x="1" y="152"/>
                    <a:pt x="1" y="384"/>
                  </a:cubicBezTo>
                  <a:cubicBezTo>
                    <a:pt x="1" y="741"/>
                    <a:pt x="288" y="1404"/>
                    <a:pt x="935" y="1757"/>
                  </a:cubicBezTo>
                  <a:cubicBezTo>
                    <a:pt x="1469" y="2051"/>
                    <a:pt x="1175" y="2840"/>
                    <a:pt x="1431" y="2856"/>
                  </a:cubicBezTo>
                  <a:cubicBezTo>
                    <a:pt x="1178" y="2837"/>
                    <a:pt x="1469" y="2051"/>
                    <a:pt x="939" y="1757"/>
                  </a:cubicBezTo>
                  <a:cubicBezTo>
                    <a:pt x="291" y="1404"/>
                    <a:pt x="4" y="741"/>
                    <a:pt x="4" y="384"/>
                  </a:cubicBezTo>
                  <a:cubicBezTo>
                    <a:pt x="4" y="153"/>
                    <a:pt x="239" y="1"/>
                    <a:pt x="464" y="1"/>
                  </a:cubicBezTo>
                  <a:cubicBezTo>
                    <a:pt x="475" y="1"/>
                    <a:pt x="486" y="2"/>
                    <a:pt x="497" y="2"/>
                  </a:cubicBezTo>
                  <a:cubicBezTo>
                    <a:pt x="484" y="1"/>
                    <a:pt x="471" y="1"/>
                    <a:pt x="45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0"/>
            <p:cNvSpPr/>
            <p:nvPr/>
          </p:nvSpPr>
          <p:spPr>
            <a:xfrm>
              <a:off x="1681903" y="4311431"/>
              <a:ext cx="71225" cy="31032"/>
            </a:xfrm>
            <a:custGeom>
              <a:rect b="b" l="l" r="r" t="t"/>
              <a:pathLst>
                <a:path extrusionOk="0" h="813" w="1866">
                  <a:moveTo>
                    <a:pt x="1830" y="1"/>
                  </a:moveTo>
                  <a:cubicBezTo>
                    <a:pt x="1473" y="1"/>
                    <a:pt x="485" y="503"/>
                    <a:pt x="281" y="710"/>
                  </a:cubicBezTo>
                  <a:cubicBezTo>
                    <a:pt x="486" y="505"/>
                    <a:pt x="1475" y="1"/>
                    <a:pt x="1833" y="1"/>
                  </a:cubicBezTo>
                  <a:cubicBezTo>
                    <a:pt x="1845" y="1"/>
                    <a:pt x="1856" y="2"/>
                    <a:pt x="1866" y="3"/>
                  </a:cubicBezTo>
                  <a:cubicBezTo>
                    <a:pt x="1855" y="1"/>
                    <a:pt x="1843" y="1"/>
                    <a:pt x="1830" y="1"/>
                  </a:cubicBezTo>
                  <a:close/>
                  <a:moveTo>
                    <a:pt x="281" y="710"/>
                  </a:moveTo>
                  <a:lnTo>
                    <a:pt x="281" y="710"/>
                  </a:lnTo>
                  <a:cubicBezTo>
                    <a:pt x="213" y="775"/>
                    <a:pt x="125" y="812"/>
                    <a:pt x="32" y="812"/>
                  </a:cubicBezTo>
                  <a:lnTo>
                    <a:pt x="32" y="812"/>
                  </a:lnTo>
                  <a:cubicBezTo>
                    <a:pt x="21" y="812"/>
                    <a:pt x="11" y="812"/>
                    <a:pt x="0" y="811"/>
                  </a:cubicBezTo>
                  <a:lnTo>
                    <a:pt x="0" y="811"/>
                  </a:lnTo>
                  <a:cubicBezTo>
                    <a:pt x="11" y="812"/>
                    <a:pt x="21" y="812"/>
                    <a:pt x="32" y="812"/>
                  </a:cubicBezTo>
                  <a:cubicBezTo>
                    <a:pt x="32" y="812"/>
                    <a:pt x="32" y="812"/>
                    <a:pt x="32" y="812"/>
                  </a:cubicBezTo>
                  <a:lnTo>
                    <a:pt x="32" y="812"/>
                  </a:lnTo>
                  <a:cubicBezTo>
                    <a:pt x="32" y="812"/>
                    <a:pt x="32" y="812"/>
                    <a:pt x="32" y="812"/>
                  </a:cubicBezTo>
                  <a:cubicBezTo>
                    <a:pt x="125" y="812"/>
                    <a:pt x="216" y="775"/>
                    <a:pt x="281" y="71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0"/>
            <p:cNvSpPr/>
            <p:nvPr/>
          </p:nvSpPr>
          <p:spPr>
            <a:xfrm>
              <a:off x="1584645" y="4317043"/>
              <a:ext cx="55461" cy="64049"/>
            </a:xfrm>
            <a:custGeom>
              <a:rect b="b" l="l" r="r" t="t"/>
              <a:pathLst>
                <a:path extrusionOk="0" h="1678" w="1453">
                  <a:moveTo>
                    <a:pt x="1264" y="0"/>
                  </a:moveTo>
                  <a:cubicBezTo>
                    <a:pt x="1264" y="0"/>
                    <a:pt x="1264" y="0"/>
                    <a:pt x="1264" y="0"/>
                  </a:cubicBezTo>
                  <a:lnTo>
                    <a:pt x="1264" y="0"/>
                  </a:lnTo>
                  <a:cubicBezTo>
                    <a:pt x="1297" y="0"/>
                    <a:pt x="1331" y="2"/>
                    <a:pt x="1364" y="4"/>
                  </a:cubicBezTo>
                  <a:cubicBezTo>
                    <a:pt x="1331" y="2"/>
                    <a:pt x="1297" y="0"/>
                    <a:pt x="1264" y="0"/>
                  </a:cubicBezTo>
                  <a:close/>
                  <a:moveTo>
                    <a:pt x="1264" y="0"/>
                  </a:moveTo>
                  <a:cubicBezTo>
                    <a:pt x="966" y="0"/>
                    <a:pt x="729" y="100"/>
                    <a:pt x="979" y="222"/>
                  </a:cubicBezTo>
                  <a:cubicBezTo>
                    <a:pt x="1428" y="443"/>
                    <a:pt x="1450" y="803"/>
                    <a:pt x="1178" y="803"/>
                  </a:cubicBezTo>
                  <a:cubicBezTo>
                    <a:pt x="907" y="803"/>
                    <a:pt x="730" y="1096"/>
                    <a:pt x="686" y="1283"/>
                  </a:cubicBezTo>
                  <a:cubicBezTo>
                    <a:pt x="642" y="1469"/>
                    <a:pt x="1" y="1406"/>
                    <a:pt x="54" y="1491"/>
                  </a:cubicBezTo>
                  <a:cubicBezTo>
                    <a:pt x="121" y="1598"/>
                    <a:pt x="367" y="1652"/>
                    <a:pt x="660" y="1677"/>
                  </a:cubicBezTo>
                  <a:cubicBezTo>
                    <a:pt x="367" y="1652"/>
                    <a:pt x="124" y="1598"/>
                    <a:pt x="58" y="1491"/>
                  </a:cubicBezTo>
                  <a:cubicBezTo>
                    <a:pt x="7" y="1406"/>
                    <a:pt x="648" y="1469"/>
                    <a:pt x="689" y="1283"/>
                  </a:cubicBezTo>
                  <a:cubicBezTo>
                    <a:pt x="730" y="1096"/>
                    <a:pt x="907" y="803"/>
                    <a:pt x="1181" y="803"/>
                  </a:cubicBezTo>
                  <a:cubicBezTo>
                    <a:pt x="1453" y="803"/>
                    <a:pt x="1431" y="443"/>
                    <a:pt x="982" y="222"/>
                  </a:cubicBezTo>
                  <a:cubicBezTo>
                    <a:pt x="729" y="100"/>
                    <a:pt x="966" y="0"/>
                    <a:pt x="1264" y="0"/>
                  </a:cubicBezTo>
                  <a:lnTo>
                    <a:pt x="1264" y="0"/>
                  </a:lnTo>
                  <a:cubicBezTo>
                    <a:pt x="1264" y="0"/>
                    <a:pt x="1264" y="0"/>
                    <a:pt x="126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0"/>
            <p:cNvSpPr/>
            <p:nvPr/>
          </p:nvSpPr>
          <p:spPr>
            <a:xfrm>
              <a:off x="2241904" y="4055231"/>
              <a:ext cx="45766" cy="89203"/>
            </a:xfrm>
            <a:custGeom>
              <a:rect b="b" l="l" r="r" t="t"/>
              <a:pathLst>
                <a:path extrusionOk="0" h="2337" w="1199">
                  <a:moveTo>
                    <a:pt x="0" y="1"/>
                  </a:moveTo>
                  <a:cubicBezTo>
                    <a:pt x="110" y="7"/>
                    <a:pt x="239" y="71"/>
                    <a:pt x="361" y="218"/>
                  </a:cubicBezTo>
                  <a:cubicBezTo>
                    <a:pt x="436" y="306"/>
                    <a:pt x="506" y="355"/>
                    <a:pt x="567" y="390"/>
                  </a:cubicBezTo>
                  <a:lnTo>
                    <a:pt x="567" y="390"/>
                  </a:lnTo>
                  <a:cubicBezTo>
                    <a:pt x="506" y="354"/>
                    <a:pt x="436" y="305"/>
                    <a:pt x="361" y="215"/>
                  </a:cubicBezTo>
                  <a:cubicBezTo>
                    <a:pt x="239" y="71"/>
                    <a:pt x="110" y="7"/>
                    <a:pt x="0" y="1"/>
                  </a:cubicBezTo>
                  <a:close/>
                  <a:moveTo>
                    <a:pt x="567" y="390"/>
                  </a:moveTo>
                  <a:lnTo>
                    <a:pt x="567" y="390"/>
                  </a:lnTo>
                  <a:cubicBezTo>
                    <a:pt x="683" y="459"/>
                    <a:pt x="764" y="479"/>
                    <a:pt x="772" y="641"/>
                  </a:cubicBezTo>
                  <a:cubicBezTo>
                    <a:pt x="788" y="891"/>
                    <a:pt x="936" y="1026"/>
                    <a:pt x="784" y="1055"/>
                  </a:cubicBezTo>
                  <a:cubicBezTo>
                    <a:pt x="633" y="1083"/>
                    <a:pt x="538" y="1149"/>
                    <a:pt x="526" y="1329"/>
                  </a:cubicBezTo>
                  <a:cubicBezTo>
                    <a:pt x="510" y="1538"/>
                    <a:pt x="743" y="1812"/>
                    <a:pt x="936" y="1977"/>
                  </a:cubicBezTo>
                  <a:cubicBezTo>
                    <a:pt x="1081" y="2100"/>
                    <a:pt x="1125" y="2330"/>
                    <a:pt x="1198" y="2336"/>
                  </a:cubicBezTo>
                  <a:cubicBezTo>
                    <a:pt x="1125" y="2327"/>
                    <a:pt x="1081" y="2100"/>
                    <a:pt x="939" y="1977"/>
                  </a:cubicBezTo>
                  <a:cubicBezTo>
                    <a:pt x="747" y="1812"/>
                    <a:pt x="513" y="1538"/>
                    <a:pt x="529" y="1329"/>
                  </a:cubicBezTo>
                  <a:cubicBezTo>
                    <a:pt x="538" y="1149"/>
                    <a:pt x="636" y="1083"/>
                    <a:pt x="788" y="1055"/>
                  </a:cubicBezTo>
                  <a:cubicBezTo>
                    <a:pt x="939" y="1026"/>
                    <a:pt x="788" y="891"/>
                    <a:pt x="775" y="641"/>
                  </a:cubicBezTo>
                  <a:cubicBezTo>
                    <a:pt x="765" y="479"/>
                    <a:pt x="684" y="459"/>
                    <a:pt x="567" y="39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0"/>
            <p:cNvSpPr/>
            <p:nvPr/>
          </p:nvSpPr>
          <p:spPr>
            <a:xfrm>
              <a:off x="1527313" y="4166307"/>
              <a:ext cx="38208" cy="13856"/>
            </a:xfrm>
            <a:custGeom>
              <a:rect b="b" l="l" r="r" t="t"/>
              <a:pathLst>
                <a:path extrusionOk="0" h="363" w="1001">
                  <a:moveTo>
                    <a:pt x="981" y="0"/>
                  </a:moveTo>
                  <a:cubicBezTo>
                    <a:pt x="981" y="0"/>
                    <a:pt x="981" y="0"/>
                    <a:pt x="981" y="0"/>
                  </a:cubicBezTo>
                  <a:lnTo>
                    <a:pt x="981" y="0"/>
                  </a:lnTo>
                  <a:cubicBezTo>
                    <a:pt x="988" y="0"/>
                    <a:pt x="994" y="1"/>
                    <a:pt x="1001" y="1"/>
                  </a:cubicBezTo>
                  <a:cubicBezTo>
                    <a:pt x="994" y="1"/>
                    <a:pt x="988" y="0"/>
                    <a:pt x="981" y="0"/>
                  </a:cubicBezTo>
                  <a:close/>
                  <a:moveTo>
                    <a:pt x="981" y="0"/>
                  </a:moveTo>
                  <a:cubicBezTo>
                    <a:pt x="881" y="0"/>
                    <a:pt x="767" y="44"/>
                    <a:pt x="717" y="124"/>
                  </a:cubicBezTo>
                  <a:cubicBezTo>
                    <a:pt x="629" y="261"/>
                    <a:pt x="351" y="363"/>
                    <a:pt x="70" y="363"/>
                  </a:cubicBezTo>
                  <a:lnTo>
                    <a:pt x="70" y="363"/>
                  </a:lnTo>
                  <a:cubicBezTo>
                    <a:pt x="47" y="363"/>
                    <a:pt x="24" y="362"/>
                    <a:pt x="1" y="361"/>
                  </a:cubicBezTo>
                  <a:lnTo>
                    <a:pt x="1" y="361"/>
                  </a:lnTo>
                  <a:cubicBezTo>
                    <a:pt x="24" y="362"/>
                    <a:pt x="47" y="363"/>
                    <a:pt x="70" y="363"/>
                  </a:cubicBezTo>
                  <a:cubicBezTo>
                    <a:pt x="70" y="363"/>
                    <a:pt x="70" y="363"/>
                    <a:pt x="70" y="363"/>
                  </a:cubicBezTo>
                  <a:lnTo>
                    <a:pt x="70" y="363"/>
                  </a:lnTo>
                  <a:cubicBezTo>
                    <a:pt x="70" y="363"/>
                    <a:pt x="70" y="363"/>
                    <a:pt x="70" y="363"/>
                  </a:cubicBezTo>
                  <a:cubicBezTo>
                    <a:pt x="351" y="363"/>
                    <a:pt x="632" y="261"/>
                    <a:pt x="720" y="124"/>
                  </a:cubicBezTo>
                  <a:cubicBezTo>
                    <a:pt x="767" y="44"/>
                    <a:pt x="881" y="0"/>
                    <a:pt x="981" y="0"/>
                  </a:cubicBezTo>
                  <a:lnTo>
                    <a:pt x="981" y="0"/>
                  </a:lnTo>
                  <a:cubicBezTo>
                    <a:pt x="981" y="0"/>
                    <a:pt x="981" y="0"/>
                    <a:pt x="98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0"/>
            <p:cNvSpPr/>
            <p:nvPr/>
          </p:nvSpPr>
          <p:spPr>
            <a:xfrm>
              <a:off x="2302557" y="4096569"/>
              <a:ext cx="7138" cy="15344"/>
            </a:xfrm>
            <a:custGeom>
              <a:rect b="b" l="l" r="r" t="t"/>
              <a:pathLst>
                <a:path extrusionOk="0" h="402" w="187">
                  <a:moveTo>
                    <a:pt x="0" y="0"/>
                  </a:moveTo>
                  <a:lnTo>
                    <a:pt x="0" y="0"/>
                  </a:lnTo>
                  <a:cubicBezTo>
                    <a:pt x="165" y="16"/>
                    <a:pt x="64" y="388"/>
                    <a:pt x="187" y="401"/>
                  </a:cubicBezTo>
                  <a:cubicBezTo>
                    <a:pt x="67" y="385"/>
                    <a:pt x="168" y="13"/>
                    <a:pt x="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0"/>
            <p:cNvSpPr/>
            <p:nvPr/>
          </p:nvSpPr>
          <p:spPr>
            <a:xfrm>
              <a:off x="1045562" y="4041718"/>
              <a:ext cx="59202" cy="28131"/>
            </a:xfrm>
            <a:custGeom>
              <a:rect b="b" l="l" r="r" t="t"/>
              <a:pathLst>
                <a:path extrusionOk="0" h="737" w="1551">
                  <a:moveTo>
                    <a:pt x="0" y="1"/>
                  </a:moveTo>
                  <a:cubicBezTo>
                    <a:pt x="124" y="7"/>
                    <a:pt x="203" y="26"/>
                    <a:pt x="203" y="64"/>
                  </a:cubicBezTo>
                  <a:cubicBezTo>
                    <a:pt x="203" y="190"/>
                    <a:pt x="1049" y="708"/>
                    <a:pt x="1550" y="736"/>
                  </a:cubicBezTo>
                  <a:cubicBezTo>
                    <a:pt x="1049" y="705"/>
                    <a:pt x="206" y="190"/>
                    <a:pt x="206" y="64"/>
                  </a:cubicBezTo>
                  <a:cubicBezTo>
                    <a:pt x="206" y="23"/>
                    <a:pt x="127" y="7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0"/>
            <p:cNvSpPr/>
            <p:nvPr/>
          </p:nvSpPr>
          <p:spPr>
            <a:xfrm>
              <a:off x="2201099" y="4046184"/>
              <a:ext cx="21108" cy="47751"/>
            </a:xfrm>
            <a:custGeom>
              <a:rect b="b" l="l" r="r" t="t"/>
              <a:pathLst>
                <a:path extrusionOk="0" h="1251" w="553">
                  <a:moveTo>
                    <a:pt x="373" y="1"/>
                  </a:moveTo>
                  <a:lnTo>
                    <a:pt x="373" y="1"/>
                  </a:lnTo>
                  <a:cubicBezTo>
                    <a:pt x="550" y="1"/>
                    <a:pt x="427" y="222"/>
                    <a:pt x="221" y="247"/>
                  </a:cubicBezTo>
                  <a:cubicBezTo>
                    <a:pt x="16" y="275"/>
                    <a:pt x="0" y="439"/>
                    <a:pt x="139" y="509"/>
                  </a:cubicBezTo>
                  <a:cubicBezTo>
                    <a:pt x="275" y="578"/>
                    <a:pt x="187" y="1238"/>
                    <a:pt x="332" y="1251"/>
                  </a:cubicBezTo>
                  <a:cubicBezTo>
                    <a:pt x="190" y="1232"/>
                    <a:pt x="275" y="575"/>
                    <a:pt x="143" y="509"/>
                  </a:cubicBezTo>
                  <a:cubicBezTo>
                    <a:pt x="10" y="443"/>
                    <a:pt x="16" y="275"/>
                    <a:pt x="225" y="247"/>
                  </a:cubicBezTo>
                  <a:cubicBezTo>
                    <a:pt x="430" y="222"/>
                    <a:pt x="553" y="1"/>
                    <a:pt x="37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0"/>
            <p:cNvSpPr/>
            <p:nvPr/>
          </p:nvSpPr>
          <p:spPr>
            <a:xfrm>
              <a:off x="2354850" y="4032328"/>
              <a:ext cx="25574" cy="5573"/>
            </a:xfrm>
            <a:custGeom>
              <a:rect b="b" l="l" r="r" t="t"/>
              <a:pathLst>
                <a:path extrusionOk="0" h="146" w="670">
                  <a:moveTo>
                    <a:pt x="1" y="1"/>
                  </a:moveTo>
                  <a:cubicBezTo>
                    <a:pt x="159" y="13"/>
                    <a:pt x="316" y="39"/>
                    <a:pt x="423" y="89"/>
                  </a:cubicBezTo>
                  <a:cubicBezTo>
                    <a:pt x="319" y="39"/>
                    <a:pt x="159" y="13"/>
                    <a:pt x="1" y="1"/>
                  </a:cubicBezTo>
                  <a:close/>
                  <a:moveTo>
                    <a:pt x="424" y="89"/>
                  </a:moveTo>
                  <a:cubicBezTo>
                    <a:pt x="503" y="121"/>
                    <a:pt x="585" y="140"/>
                    <a:pt x="670" y="146"/>
                  </a:cubicBezTo>
                  <a:cubicBezTo>
                    <a:pt x="588" y="140"/>
                    <a:pt x="503" y="121"/>
                    <a:pt x="424" y="8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0"/>
            <p:cNvSpPr/>
            <p:nvPr/>
          </p:nvSpPr>
          <p:spPr>
            <a:xfrm>
              <a:off x="1397991" y="4152031"/>
              <a:ext cx="120312" cy="36032"/>
            </a:xfrm>
            <a:custGeom>
              <a:rect b="b" l="l" r="r" t="t"/>
              <a:pathLst>
                <a:path extrusionOk="0" h="944" w="3152">
                  <a:moveTo>
                    <a:pt x="3094" y="1"/>
                  </a:moveTo>
                  <a:cubicBezTo>
                    <a:pt x="3094" y="1"/>
                    <a:pt x="3094" y="1"/>
                    <a:pt x="3094" y="1"/>
                  </a:cubicBezTo>
                  <a:lnTo>
                    <a:pt x="3094" y="1"/>
                  </a:lnTo>
                  <a:cubicBezTo>
                    <a:pt x="3114" y="1"/>
                    <a:pt x="3133" y="1"/>
                    <a:pt x="3151" y="2"/>
                  </a:cubicBezTo>
                  <a:cubicBezTo>
                    <a:pt x="3133" y="1"/>
                    <a:pt x="3114" y="1"/>
                    <a:pt x="3094" y="1"/>
                  </a:cubicBezTo>
                  <a:close/>
                  <a:moveTo>
                    <a:pt x="3094" y="1"/>
                  </a:moveTo>
                  <a:cubicBezTo>
                    <a:pt x="2857" y="1"/>
                    <a:pt x="2501" y="75"/>
                    <a:pt x="2217" y="174"/>
                  </a:cubicBezTo>
                  <a:lnTo>
                    <a:pt x="2217" y="174"/>
                  </a:lnTo>
                  <a:cubicBezTo>
                    <a:pt x="2502" y="75"/>
                    <a:pt x="2858" y="1"/>
                    <a:pt x="3094" y="1"/>
                  </a:cubicBezTo>
                  <a:lnTo>
                    <a:pt x="3094" y="1"/>
                  </a:lnTo>
                  <a:cubicBezTo>
                    <a:pt x="3094" y="1"/>
                    <a:pt x="3094" y="1"/>
                    <a:pt x="3094" y="1"/>
                  </a:cubicBezTo>
                  <a:close/>
                  <a:moveTo>
                    <a:pt x="2217" y="174"/>
                  </a:moveTo>
                  <a:cubicBezTo>
                    <a:pt x="2038" y="236"/>
                    <a:pt x="1888" y="307"/>
                    <a:pt x="1813" y="375"/>
                  </a:cubicBezTo>
                  <a:cubicBezTo>
                    <a:pt x="1548" y="615"/>
                    <a:pt x="1" y="779"/>
                    <a:pt x="175" y="855"/>
                  </a:cubicBezTo>
                  <a:cubicBezTo>
                    <a:pt x="285" y="905"/>
                    <a:pt x="402" y="934"/>
                    <a:pt x="522" y="943"/>
                  </a:cubicBezTo>
                  <a:cubicBezTo>
                    <a:pt x="402" y="934"/>
                    <a:pt x="285" y="905"/>
                    <a:pt x="178" y="855"/>
                  </a:cubicBezTo>
                  <a:cubicBezTo>
                    <a:pt x="4" y="779"/>
                    <a:pt x="1551" y="615"/>
                    <a:pt x="1816" y="375"/>
                  </a:cubicBezTo>
                  <a:cubicBezTo>
                    <a:pt x="1890" y="307"/>
                    <a:pt x="2039" y="236"/>
                    <a:pt x="2217" y="17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0"/>
            <p:cNvSpPr/>
            <p:nvPr/>
          </p:nvSpPr>
          <p:spPr>
            <a:xfrm>
              <a:off x="1307641" y="4720467"/>
              <a:ext cx="136191" cy="77905"/>
            </a:xfrm>
            <a:custGeom>
              <a:rect b="b" l="l" r="r" t="t"/>
              <a:pathLst>
                <a:path extrusionOk="0" h="2041" w="3568">
                  <a:moveTo>
                    <a:pt x="445" y="1"/>
                  </a:moveTo>
                  <a:cubicBezTo>
                    <a:pt x="354" y="1"/>
                    <a:pt x="266" y="26"/>
                    <a:pt x="193" y="80"/>
                  </a:cubicBezTo>
                  <a:cubicBezTo>
                    <a:pt x="0" y="203"/>
                    <a:pt x="398" y="231"/>
                    <a:pt x="382" y="367"/>
                  </a:cubicBezTo>
                  <a:cubicBezTo>
                    <a:pt x="373" y="477"/>
                    <a:pt x="461" y="553"/>
                    <a:pt x="581" y="566"/>
                  </a:cubicBezTo>
                  <a:cubicBezTo>
                    <a:pt x="610" y="566"/>
                    <a:pt x="641" y="566"/>
                    <a:pt x="670" y="559"/>
                  </a:cubicBezTo>
                  <a:lnTo>
                    <a:pt x="701" y="559"/>
                  </a:lnTo>
                  <a:cubicBezTo>
                    <a:pt x="850" y="575"/>
                    <a:pt x="941" y="875"/>
                    <a:pt x="1096" y="891"/>
                  </a:cubicBezTo>
                  <a:cubicBezTo>
                    <a:pt x="1263" y="904"/>
                    <a:pt x="1317" y="1169"/>
                    <a:pt x="1509" y="1169"/>
                  </a:cubicBezTo>
                  <a:cubicBezTo>
                    <a:pt x="1702" y="1169"/>
                    <a:pt x="1743" y="1386"/>
                    <a:pt x="1838" y="1510"/>
                  </a:cubicBezTo>
                  <a:cubicBezTo>
                    <a:pt x="1879" y="1563"/>
                    <a:pt x="1945" y="1573"/>
                    <a:pt x="2005" y="1579"/>
                  </a:cubicBezTo>
                  <a:lnTo>
                    <a:pt x="2055" y="1582"/>
                  </a:lnTo>
                  <a:cubicBezTo>
                    <a:pt x="2062" y="1582"/>
                    <a:pt x="2068" y="1582"/>
                    <a:pt x="2074" y="1582"/>
                  </a:cubicBezTo>
                  <a:cubicBezTo>
                    <a:pt x="2121" y="1582"/>
                    <a:pt x="2153" y="1594"/>
                    <a:pt x="2153" y="1642"/>
                  </a:cubicBezTo>
                  <a:cubicBezTo>
                    <a:pt x="2153" y="1753"/>
                    <a:pt x="2374" y="1854"/>
                    <a:pt x="2431" y="1993"/>
                  </a:cubicBezTo>
                  <a:cubicBezTo>
                    <a:pt x="2647" y="2018"/>
                    <a:pt x="2844" y="2040"/>
                    <a:pt x="3026" y="2040"/>
                  </a:cubicBezTo>
                  <a:cubicBezTo>
                    <a:pt x="3160" y="2040"/>
                    <a:pt x="3287" y="2028"/>
                    <a:pt x="3406" y="1996"/>
                  </a:cubicBezTo>
                  <a:cubicBezTo>
                    <a:pt x="3410" y="1907"/>
                    <a:pt x="3432" y="1819"/>
                    <a:pt x="3473" y="1740"/>
                  </a:cubicBezTo>
                  <a:cubicBezTo>
                    <a:pt x="3567" y="1560"/>
                    <a:pt x="3264" y="1683"/>
                    <a:pt x="3088" y="1494"/>
                  </a:cubicBezTo>
                  <a:cubicBezTo>
                    <a:pt x="2908" y="1301"/>
                    <a:pt x="2441" y="1342"/>
                    <a:pt x="2374" y="1162"/>
                  </a:cubicBezTo>
                  <a:cubicBezTo>
                    <a:pt x="2305" y="992"/>
                    <a:pt x="1904" y="379"/>
                    <a:pt x="1667" y="354"/>
                  </a:cubicBezTo>
                  <a:lnTo>
                    <a:pt x="1648" y="354"/>
                  </a:lnTo>
                  <a:cubicBezTo>
                    <a:pt x="1591" y="358"/>
                    <a:pt x="1535" y="359"/>
                    <a:pt x="1479" y="359"/>
                  </a:cubicBezTo>
                  <a:cubicBezTo>
                    <a:pt x="1439" y="359"/>
                    <a:pt x="1400" y="359"/>
                    <a:pt x="1361" y="357"/>
                  </a:cubicBezTo>
                  <a:cubicBezTo>
                    <a:pt x="1172" y="351"/>
                    <a:pt x="988" y="288"/>
                    <a:pt x="834" y="174"/>
                  </a:cubicBezTo>
                  <a:cubicBezTo>
                    <a:pt x="682" y="61"/>
                    <a:pt x="559" y="4"/>
                    <a:pt x="44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0"/>
            <p:cNvSpPr/>
            <p:nvPr/>
          </p:nvSpPr>
          <p:spPr>
            <a:xfrm>
              <a:off x="1009911" y="3838269"/>
              <a:ext cx="2034766" cy="1139489"/>
            </a:xfrm>
            <a:custGeom>
              <a:rect b="b" l="l" r="r" t="t"/>
              <a:pathLst>
                <a:path extrusionOk="0" h="29853" w="53308">
                  <a:moveTo>
                    <a:pt x="13261" y="8221"/>
                  </a:moveTo>
                  <a:cubicBezTo>
                    <a:pt x="13281" y="8221"/>
                    <a:pt x="13300" y="8221"/>
                    <a:pt x="13318" y="8222"/>
                  </a:cubicBezTo>
                  <a:cubicBezTo>
                    <a:pt x="13419" y="8229"/>
                    <a:pt x="13492" y="8254"/>
                    <a:pt x="13511" y="8301"/>
                  </a:cubicBezTo>
                  <a:cubicBezTo>
                    <a:pt x="13599" y="8519"/>
                    <a:pt x="12880" y="8661"/>
                    <a:pt x="13227" y="8860"/>
                  </a:cubicBezTo>
                  <a:cubicBezTo>
                    <a:pt x="13331" y="8914"/>
                    <a:pt x="13441" y="8945"/>
                    <a:pt x="13558" y="8952"/>
                  </a:cubicBezTo>
                  <a:cubicBezTo>
                    <a:pt x="13585" y="8954"/>
                    <a:pt x="13612" y="8955"/>
                    <a:pt x="13638" y="8955"/>
                  </a:cubicBezTo>
                  <a:cubicBezTo>
                    <a:pt x="13916" y="8955"/>
                    <a:pt x="14188" y="8853"/>
                    <a:pt x="14275" y="8715"/>
                  </a:cubicBezTo>
                  <a:cubicBezTo>
                    <a:pt x="14322" y="8635"/>
                    <a:pt x="14436" y="8591"/>
                    <a:pt x="14538" y="8591"/>
                  </a:cubicBezTo>
                  <a:cubicBezTo>
                    <a:pt x="14545" y="8591"/>
                    <a:pt x="14552" y="8591"/>
                    <a:pt x="14559" y="8592"/>
                  </a:cubicBezTo>
                  <a:cubicBezTo>
                    <a:pt x="14717" y="8601"/>
                    <a:pt x="14830" y="8721"/>
                    <a:pt x="14616" y="8986"/>
                  </a:cubicBezTo>
                  <a:cubicBezTo>
                    <a:pt x="14330" y="9343"/>
                    <a:pt x="14195" y="9457"/>
                    <a:pt x="13966" y="9457"/>
                  </a:cubicBezTo>
                  <a:cubicBezTo>
                    <a:pt x="13942" y="9457"/>
                    <a:pt x="13916" y="9456"/>
                    <a:pt x="13890" y="9454"/>
                  </a:cubicBezTo>
                  <a:cubicBezTo>
                    <a:pt x="13852" y="9450"/>
                    <a:pt x="13808" y="9444"/>
                    <a:pt x="13760" y="9435"/>
                  </a:cubicBezTo>
                  <a:cubicBezTo>
                    <a:pt x="13729" y="9428"/>
                    <a:pt x="13694" y="9425"/>
                    <a:pt x="13662" y="9422"/>
                  </a:cubicBezTo>
                  <a:cubicBezTo>
                    <a:pt x="13646" y="9421"/>
                    <a:pt x="13630" y="9420"/>
                    <a:pt x="13614" y="9420"/>
                  </a:cubicBezTo>
                  <a:cubicBezTo>
                    <a:pt x="13335" y="9420"/>
                    <a:pt x="13188" y="9574"/>
                    <a:pt x="13347" y="9687"/>
                  </a:cubicBezTo>
                  <a:cubicBezTo>
                    <a:pt x="13533" y="9817"/>
                    <a:pt x="13542" y="9927"/>
                    <a:pt x="13160" y="10015"/>
                  </a:cubicBezTo>
                  <a:cubicBezTo>
                    <a:pt x="12801" y="10098"/>
                    <a:pt x="12558" y="10363"/>
                    <a:pt x="12403" y="10366"/>
                  </a:cubicBezTo>
                  <a:cubicBezTo>
                    <a:pt x="12393" y="10366"/>
                    <a:pt x="12381" y="10366"/>
                    <a:pt x="12371" y="10363"/>
                  </a:cubicBezTo>
                  <a:cubicBezTo>
                    <a:pt x="12220" y="10331"/>
                    <a:pt x="13028" y="9753"/>
                    <a:pt x="12820" y="9599"/>
                  </a:cubicBezTo>
                  <a:cubicBezTo>
                    <a:pt x="12794" y="9580"/>
                    <a:pt x="12763" y="9570"/>
                    <a:pt x="12731" y="9567"/>
                  </a:cubicBezTo>
                  <a:cubicBezTo>
                    <a:pt x="12725" y="9567"/>
                    <a:pt x="12718" y="9566"/>
                    <a:pt x="12712" y="9566"/>
                  </a:cubicBezTo>
                  <a:cubicBezTo>
                    <a:pt x="12473" y="9566"/>
                    <a:pt x="12100" y="9890"/>
                    <a:pt x="12090" y="10047"/>
                  </a:cubicBezTo>
                  <a:cubicBezTo>
                    <a:pt x="12082" y="10202"/>
                    <a:pt x="11845" y="10237"/>
                    <a:pt x="11647" y="10237"/>
                  </a:cubicBezTo>
                  <a:cubicBezTo>
                    <a:pt x="11607" y="10237"/>
                    <a:pt x="11569" y="10235"/>
                    <a:pt x="11535" y="10233"/>
                  </a:cubicBezTo>
                  <a:cubicBezTo>
                    <a:pt x="11326" y="10221"/>
                    <a:pt x="11052" y="10025"/>
                    <a:pt x="11260" y="10003"/>
                  </a:cubicBezTo>
                  <a:cubicBezTo>
                    <a:pt x="11468" y="9981"/>
                    <a:pt x="11326" y="9753"/>
                    <a:pt x="11611" y="9643"/>
                  </a:cubicBezTo>
                  <a:cubicBezTo>
                    <a:pt x="11895" y="9536"/>
                    <a:pt x="11554" y="9371"/>
                    <a:pt x="11642" y="9248"/>
                  </a:cubicBezTo>
                  <a:cubicBezTo>
                    <a:pt x="11663" y="9220"/>
                    <a:pt x="11709" y="9213"/>
                    <a:pt x="11770" y="9213"/>
                  </a:cubicBezTo>
                  <a:cubicBezTo>
                    <a:pt x="11783" y="9213"/>
                    <a:pt x="11798" y="9213"/>
                    <a:pt x="11813" y="9214"/>
                  </a:cubicBezTo>
                  <a:cubicBezTo>
                    <a:pt x="11898" y="9220"/>
                    <a:pt x="12005" y="9239"/>
                    <a:pt x="12097" y="9245"/>
                  </a:cubicBezTo>
                  <a:cubicBezTo>
                    <a:pt x="12113" y="9246"/>
                    <a:pt x="12129" y="9247"/>
                    <a:pt x="12145" y="9247"/>
                  </a:cubicBezTo>
                  <a:cubicBezTo>
                    <a:pt x="12242" y="9247"/>
                    <a:pt x="12315" y="9227"/>
                    <a:pt x="12321" y="9150"/>
                  </a:cubicBezTo>
                  <a:cubicBezTo>
                    <a:pt x="12327" y="8993"/>
                    <a:pt x="12027" y="8854"/>
                    <a:pt x="11781" y="8835"/>
                  </a:cubicBezTo>
                  <a:cubicBezTo>
                    <a:pt x="11763" y="8832"/>
                    <a:pt x="11745" y="8831"/>
                    <a:pt x="11726" y="8831"/>
                  </a:cubicBezTo>
                  <a:cubicBezTo>
                    <a:pt x="11664" y="8831"/>
                    <a:pt x="11600" y="8847"/>
                    <a:pt x="11544" y="8876"/>
                  </a:cubicBezTo>
                  <a:cubicBezTo>
                    <a:pt x="11402" y="8973"/>
                    <a:pt x="11116" y="9163"/>
                    <a:pt x="10761" y="9163"/>
                  </a:cubicBezTo>
                  <a:cubicBezTo>
                    <a:pt x="10737" y="9163"/>
                    <a:pt x="10713" y="9162"/>
                    <a:pt x="10689" y="9160"/>
                  </a:cubicBezTo>
                  <a:cubicBezTo>
                    <a:pt x="10569" y="9150"/>
                    <a:pt x="10452" y="9122"/>
                    <a:pt x="10342" y="9072"/>
                  </a:cubicBezTo>
                  <a:cubicBezTo>
                    <a:pt x="10168" y="8999"/>
                    <a:pt x="11715" y="8835"/>
                    <a:pt x="11980" y="8595"/>
                  </a:cubicBezTo>
                  <a:cubicBezTo>
                    <a:pt x="12175" y="8418"/>
                    <a:pt x="12878" y="8221"/>
                    <a:pt x="13261" y="8221"/>
                  </a:cubicBezTo>
                  <a:close/>
                  <a:moveTo>
                    <a:pt x="19438" y="12397"/>
                  </a:moveTo>
                  <a:cubicBezTo>
                    <a:pt x="19451" y="12397"/>
                    <a:pt x="19463" y="12397"/>
                    <a:pt x="19474" y="12399"/>
                  </a:cubicBezTo>
                  <a:cubicBezTo>
                    <a:pt x="19537" y="12405"/>
                    <a:pt x="19572" y="12430"/>
                    <a:pt x="19572" y="12481"/>
                  </a:cubicBezTo>
                  <a:cubicBezTo>
                    <a:pt x="19572" y="12809"/>
                    <a:pt x="18511" y="13027"/>
                    <a:pt x="18085" y="13399"/>
                  </a:cubicBezTo>
                  <a:cubicBezTo>
                    <a:pt x="17659" y="13772"/>
                    <a:pt x="17690" y="13671"/>
                    <a:pt x="17321" y="13737"/>
                  </a:cubicBezTo>
                  <a:cubicBezTo>
                    <a:pt x="16952" y="13804"/>
                    <a:pt x="17245" y="14176"/>
                    <a:pt x="16797" y="14208"/>
                  </a:cubicBezTo>
                  <a:cubicBezTo>
                    <a:pt x="16589" y="14224"/>
                    <a:pt x="16378" y="14232"/>
                    <a:pt x="16168" y="14232"/>
                  </a:cubicBezTo>
                  <a:cubicBezTo>
                    <a:pt x="16018" y="14232"/>
                    <a:pt x="15867" y="14228"/>
                    <a:pt x="15717" y="14220"/>
                  </a:cubicBezTo>
                  <a:cubicBezTo>
                    <a:pt x="15427" y="14195"/>
                    <a:pt x="15181" y="14141"/>
                    <a:pt x="15115" y="14034"/>
                  </a:cubicBezTo>
                  <a:cubicBezTo>
                    <a:pt x="15061" y="13949"/>
                    <a:pt x="15702" y="14012"/>
                    <a:pt x="15746" y="13826"/>
                  </a:cubicBezTo>
                  <a:lnTo>
                    <a:pt x="15749" y="13826"/>
                  </a:lnTo>
                  <a:cubicBezTo>
                    <a:pt x="15790" y="13639"/>
                    <a:pt x="15967" y="13346"/>
                    <a:pt x="16238" y="13346"/>
                  </a:cubicBezTo>
                  <a:cubicBezTo>
                    <a:pt x="16513" y="13346"/>
                    <a:pt x="16491" y="12986"/>
                    <a:pt x="16043" y="12765"/>
                  </a:cubicBezTo>
                  <a:cubicBezTo>
                    <a:pt x="15789" y="12643"/>
                    <a:pt x="16026" y="12543"/>
                    <a:pt x="16327" y="12543"/>
                  </a:cubicBezTo>
                  <a:cubicBezTo>
                    <a:pt x="16360" y="12543"/>
                    <a:pt x="16394" y="12545"/>
                    <a:pt x="16428" y="12547"/>
                  </a:cubicBezTo>
                  <a:cubicBezTo>
                    <a:pt x="16633" y="12563"/>
                    <a:pt x="16844" y="12623"/>
                    <a:pt x="16939" y="12755"/>
                  </a:cubicBezTo>
                  <a:cubicBezTo>
                    <a:pt x="17113" y="12995"/>
                    <a:pt x="17378" y="13188"/>
                    <a:pt x="17608" y="13207"/>
                  </a:cubicBezTo>
                  <a:cubicBezTo>
                    <a:pt x="17619" y="13208"/>
                    <a:pt x="17629" y="13208"/>
                    <a:pt x="17640" y="13208"/>
                  </a:cubicBezTo>
                  <a:cubicBezTo>
                    <a:pt x="17733" y="13208"/>
                    <a:pt x="17821" y="13171"/>
                    <a:pt x="17886" y="13106"/>
                  </a:cubicBezTo>
                  <a:cubicBezTo>
                    <a:pt x="18093" y="12899"/>
                    <a:pt x="19078" y="12397"/>
                    <a:pt x="19438" y="12397"/>
                  </a:cubicBezTo>
                  <a:close/>
                  <a:moveTo>
                    <a:pt x="26639" y="20526"/>
                  </a:moveTo>
                  <a:cubicBezTo>
                    <a:pt x="26652" y="20526"/>
                    <a:pt x="26665" y="20526"/>
                    <a:pt x="26678" y="20527"/>
                  </a:cubicBezTo>
                  <a:cubicBezTo>
                    <a:pt x="26785" y="20530"/>
                    <a:pt x="26886" y="20581"/>
                    <a:pt x="26955" y="20663"/>
                  </a:cubicBezTo>
                  <a:cubicBezTo>
                    <a:pt x="27173" y="20938"/>
                    <a:pt x="27505" y="22065"/>
                    <a:pt x="27694" y="22421"/>
                  </a:cubicBezTo>
                  <a:cubicBezTo>
                    <a:pt x="27887" y="22778"/>
                    <a:pt x="27887" y="23356"/>
                    <a:pt x="27640" y="23381"/>
                  </a:cubicBezTo>
                  <a:lnTo>
                    <a:pt x="27612" y="23381"/>
                  </a:lnTo>
                  <a:cubicBezTo>
                    <a:pt x="27356" y="23365"/>
                    <a:pt x="27650" y="22576"/>
                    <a:pt x="27116" y="22282"/>
                  </a:cubicBezTo>
                  <a:cubicBezTo>
                    <a:pt x="26469" y="21926"/>
                    <a:pt x="26182" y="21266"/>
                    <a:pt x="26182" y="20909"/>
                  </a:cubicBezTo>
                  <a:cubicBezTo>
                    <a:pt x="26182" y="20677"/>
                    <a:pt x="26416" y="20526"/>
                    <a:pt x="26639" y="20526"/>
                  </a:cubicBezTo>
                  <a:close/>
                  <a:moveTo>
                    <a:pt x="29668" y="1"/>
                  </a:moveTo>
                  <a:cubicBezTo>
                    <a:pt x="29241" y="1"/>
                    <a:pt x="28620" y="101"/>
                    <a:pt x="28521" y="211"/>
                  </a:cubicBezTo>
                  <a:cubicBezTo>
                    <a:pt x="28411" y="334"/>
                    <a:pt x="28726" y="444"/>
                    <a:pt x="28685" y="583"/>
                  </a:cubicBezTo>
                  <a:cubicBezTo>
                    <a:pt x="28680" y="608"/>
                    <a:pt x="28658" y="625"/>
                    <a:pt x="28631" y="625"/>
                  </a:cubicBezTo>
                  <a:cubicBezTo>
                    <a:pt x="28627" y="625"/>
                    <a:pt x="28623" y="625"/>
                    <a:pt x="28619" y="624"/>
                  </a:cubicBezTo>
                  <a:cubicBezTo>
                    <a:pt x="28543" y="621"/>
                    <a:pt x="28423" y="536"/>
                    <a:pt x="28335" y="533"/>
                  </a:cubicBezTo>
                  <a:cubicBezTo>
                    <a:pt x="28331" y="532"/>
                    <a:pt x="28326" y="531"/>
                    <a:pt x="28322" y="531"/>
                  </a:cubicBezTo>
                  <a:cubicBezTo>
                    <a:pt x="28311" y="531"/>
                    <a:pt x="28299" y="534"/>
                    <a:pt x="28288" y="539"/>
                  </a:cubicBezTo>
                  <a:cubicBezTo>
                    <a:pt x="28177" y="596"/>
                    <a:pt x="28329" y="773"/>
                    <a:pt x="28288" y="1256"/>
                  </a:cubicBezTo>
                  <a:cubicBezTo>
                    <a:pt x="28250" y="1735"/>
                    <a:pt x="28385" y="1764"/>
                    <a:pt x="28521" y="1941"/>
                  </a:cubicBezTo>
                  <a:cubicBezTo>
                    <a:pt x="28660" y="2120"/>
                    <a:pt x="28632" y="2354"/>
                    <a:pt x="28632" y="2654"/>
                  </a:cubicBezTo>
                  <a:cubicBezTo>
                    <a:pt x="28632" y="2957"/>
                    <a:pt x="28344" y="2944"/>
                    <a:pt x="28246" y="3011"/>
                  </a:cubicBezTo>
                  <a:cubicBezTo>
                    <a:pt x="28152" y="3077"/>
                    <a:pt x="28493" y="3187"/>
                    <a:pt x="28439" y="3380"/>
                  </a:cubicBezTo>
                  <a:cubicBezTo>
                    <a:pt x="28433" y="3420"/>
                    <a:pt x="28396" y="3447"/>
                    <a:pt x="28357" y="3447"/>
                  </a:cubicBezTo>
                  <a:cubicBezTo>
                    <a:pt x="28353" y="3447"/>
                    <a:pt x="28348" y="3447"/>
                    <a:pt x="28344" y="3446"/>
                  </a:cubicBezTo>
                  <a:cubicBezTo>
                    <a:pt x="28250" y="3434"/>
                    <a:pt x="28108" y="3333"/>
                    <a:pt x="27994" y="3320"/>
                  </a:cubicBezTo>
                  <a:cubicBezTo>
                    <a:pt x="27989" y="3319"/>
                    <a:pt x="27984" y="3319"/>
                    <a:pt x="27978" y="3319"/>
                  </a:cubicBezTo>
                  <a:cubicBezTo>
                    <a:pt x="27963" y="3319"/>
                    <a:pt x="27947" y="3322"/>
                    <a:pt x="27931" y="3326"/>
                  </a:cubicBezTo>
                  <a:cubicBezTo>
                    <a:pt x="27767" y="3380"/>
                    <a:pt x="27628" y="3847"/>
                    <a:pt x="27808" y="3999"/>
                  </a:cubicBezTo>
                  <a:cubicBezTo>
                    <a:pt x="27984" y="4150"/>
                    <a:pt x="28054" y="4122"/>
                    <a:pt x="27918" y="4302"/>
                  </a:cubicBezTo>
                  <a:cubicBezTo>
                    <a:pt x="27779" y="4479"/>
                    <a:pt x="27628" y="4741"/>
                    <a:pt x="27959" y="5003"/>
                  </a:cubicBezTo>
                  <a:cubicBezTo>
                    <a:pt x="28288" y="5261"/>
                    <a:pt x="28894" y="5236"/>
                    <a:pt x="29209" y="5441"/>
                  </a:cubicBezTo>
                  <a:cubicBezTo>
                    <a:pt x="29525" y="5647"/>
                    <a:pt x="29070" y="5523"/>
                    <a:pt x="29194" y="5757"/>
                  </a:cubicBezTo>
                  <a:cubicBezTo>
                    <a:pt x="29317" y="5991"/>
                    <a:pt x="28988" y="6073"/>
                    <a:pt x="29001" y="6249"/>
                  </a:cubicBezTo>
                  <a:cubicBezTo>
                    <a:pt x="29007" y="6306"/>
                    <a:pt x="29020" y="6335"/>
                    <a:pt x="29045" y="6341"/>
                  </a:cubicBezTo>
                  <a:cubicBezTo>
                    <a:pt x="29047" y="6341"/>
                    <a:pt x="29048" y="6341"/>
                    <a:pt x="29049" y="6341"/>
                  </a:cubicBezTo>
                  <a:cubicBezTo>
                    <a:pt x="29101" y="6341"/>
                    <a:pt x="29193" y="6231"/>
                    <a:pt x="29301" y="6032"/>
                  </a:cubicBezTo>
                  <a:cubicBezTo>
                    <a:pt x="29344" y="5953"/>
                    <a:pt x="29385" y="5920"/>
                    <a:pt x="29421" y="5920"/>
                  </a:cubicBezTo>
                  <a:cubicBezTo>
                    <a:pt x="29424" y="5920"/>
                    <a:pt x="29427" y="5921"/>
                    <a:pt x="29430" y="5921"/>
                  </a:cubicBezTo>
                  <a:cubicBezTo>
                    <a:pt x="29528" y="5934"/>
                    <a:pt x="29588" y="6186"/>
                    <a:pt x="29579" y="6376"/>
                  </a:cubicBezTo>
                  <a:cubicBezTo>
                    <a:pt x="29566" y="6635"/>
                    <a:pt x="29332" y="6483"/>
                    <a:pt x="29152" y="6745"/>
                  </a:cubicBezTo>
                  <a:cubicBezTo>
                    <a:pt x="29016" y="6944"/>
                    <a:pt x="28888" y="7014"/>
                    <a:pt x="28719" y="7014"/>
                  </a:cubicBezTo>
                  <a:cubicBezTo>
                    <a:pt x="28708" y="7014"/>
                    <a:pt x="28697" y="7014"/>
                    <a:pt x="28685" y="7013"/>
                  </a:cubicBezTo>
                  <a:cubicBezTo>
                    <a:pt x="28638" y="7007"/>
                    <a:pt x="28594" y="7001"/>
                    <a:pt x="28546" y="6991"/>
                  </a:cubicBezTo>
                  <a:cubicBezTo>
                    <a:pt x="28540" y="6991"/>
                    <a:pt x="28531" y="6988"/>
                    <a:pt x="28524" y="6988"/>
                  </a:cubicBezTo>
                  <a:cubicBezTo>
                    <a:pt x="28518" y="6988"/>
                    <a:pt x="28513" y="6987"/>
                    <a:pt x="28507" y="6987"/>
                  </a:cubicBezTo>
                  <a:cubicBezTo>
                    <a:pt x="28305" y="6987"/>
                    <a:pt x="28448" y="7376"/>
                    <a:pt x="28550" y="7597"/>
                  </a:cubicBezTo>
                  <a:cubicBezTo>
                    <a:pt x="28631" y="7772"/>
                    <a:pt x="28575" y="7861"/>
                    <a:pt x="28412" y="7861"/>
                  </a:cubicBezTo>
                  <a:cubicBezTo>
                    <a:pt x="28399" y="7861"/>
                    <a:pt x="28384" y="7861"/>
                    <a:pt x="28370" y="7859"/>
                  </a:cubicBezTo>
                  <a:cubicBezTo>
                    <a:pt x="28319" y="7853"/>
                    <a:pt x="28269" y="7844"/>
                    <a:pt x="28218" y="7831"/>
                  </a:cubicBezTo>
                  <a:cubicBezTo>
                    <a:pt x="27915" y="7749"/>
                    <a:pt x="27735" y="7553"/>
                    <a:pt x="27887" y="7323"/>
                  </a:cubicBezTo>
                  <a:cubicBezTo>
                    <a:pt x="28029" y="7105"/>
                    <a:pt x="28133" y="6849"/>
                    <a:pt x="28000" y="6840"/>
                  </a:cubicBezTo>
                  <a:lnTo>
                    <a:pt x="27972" y="6840"/>
                  </a:lnTo>
                  <a:cubicBezTo>
                    <a:pt x="27932" y="6845"/>
                    <a:pt x="27892" y="6847"/>
                    <a:pt x="27851" y="6847"/>
                  </a:cubicBezTo>
                  <a:cubicBezTo>
                    <a:pt x="27818" y="6847"/>
                    <a:pt x="27785" y="6846"/>
                    <a:pt x="27751" y="6843"/>
                  </a:cubicBezTo>
                  <a:cubicBezTo>
                    <a:pt x="27565" y="6827"/>
                    <a:pt x="27341" y="6767"/>
                    <a:pt x="27255" y="6635"/>
                  </a:cubicBezTo>
                  <a:cubicBezTo>
                    <a:pt x="27196" y="6540"/>
                    <a:pt x="27213" y="6512"/>
                    <a:pt x="27288" y="6512"/>
                  </a:cubicBezTo>
                  <a:cubicBezTo>
                    <a:pt x="27301" y="6512"/>
                    <a:pt x="27315" y="6513"/>
                    <a:pt x="27331" y="6515"/>
                  </a:cubicBezTo>
                  <a:cubicBezTo>
                    <a:pt x="27416" y="6524"/>
                    <a:pt x="27549" y="6549"/>
                    <a:pt x="27710" y="6568"/>
                  </a:cubicBezTo>
                  <a:lnTo>
                    <a:pt x="27741" y="6568"/>
                  </a:lnTo>
                  <a:cubicBezTo>
                    <a:pt x="27754" y="6569"/>
                    <a:pt x="27765" y="6570"/>
                    <a:pt x="27776" y="6570"/>
                  </a:cubicBezTo>
                  <a:cubicBezTo>
                    <a:pt x="28036" y="6570"/>
                    <a:pt x="27783" y="6319"/>
                    <a:pt x="28038" y="6319"/>
                  </a:cubicBezTo>
                  <a:lnTo>
                    <a:pt x="28092" y="6319"/>
                  </a:lnTo>
                  <a:cubicBezTo>
                    <a:pt x="28209" y="6328"/>
                    <a:pt x="28313" y="6360"/>
                    <a:pt x="28414" y="6369"/>
                  </a:cubicBezTo>
                  <a:cubicBezTo>
                    <a:pt x="28434" y="6372"/>
                    <a:pt x="28454" y="6374"/>
                    <a:pt x="28473" y="6374"/>
                  </a:cubicBezTo>
                  <a:cubicBezTo>
                    <a:pt x="28576" y="6374"/>
                    <a:pt x="28675" y="6334"/>
                    <a:pt x="28752" y="6262"/>
                  </a:cubicBezTo>
                  <a:cubicBezTo>
                    <a:pt x="28963" y="6076"/>
                    <a:pt x="28669" y="5735"/>
                    <a:pt x="28471" y="5719"/>
                  </a:cubicBezTo>
                  <a:cubicBezTo>
                    <a:pt x="28449" y="5719"/>
                    <a:pt x="28430" y="5722"/>
                    <a:pt x="28411" y="5729"/>
                  </a:cubicBezTo>
                  <a:cubicBezTo>
                    <a:pt x="28307" y="5765"/>
                    <a:pt x="28168" y="5808"/>
                    <a:pt x="28065" y="5808"/>
                  </a:cubicBezTo>
                  <a:cubicBezTo>
                    <a:pt x="28061" y="5808"/>
                    <a:pt x="28057" y="5808"/>
                    <a:pt x="28054" y="5808"/>
                  </a:cubicBezTo>
                  <a:cubicBezTo>
                    <a:pt x="27972" y="5804"/>
                    <a:pt x="27915" y="5773"/>
                    <a:pt x="27915" y="5688"/>
                  </a:cubicBezTo>
                  <a:cubicBezTo>
                    <a:pt x="27915" y="5603"/>
                    <a:pt x="27980" y="5583"/>
                    <a:pt x="28067" y="5583"/>
                  </a:cubicBezTo>
                  <a:cubicBezTo>
                    <a:pt x="28091" y="5583"/>
                    <a:pt x="28116" y="5585"/>
                    <a:pt x="28142" y="5587"/>
                  </a:cubicBezTo>
                  <a:cubicBezTo>
                    <a:pt x="28183" y="5590"/>
                    <a:pt x="28228" y="5596"/>
                    <a:pt x="28269" y="5599"/>
                  </a:cubicBezTo>
                  <a:cubicBezTo>
                    <a:pt x="28287" y="5600"/>
                    <a:pt x="28306" y="5601"/>
                    <a:pt x="28325" y="5601"/>
                  </a:cubicBezTo>
                  <a:cubicBezTo>
                    <a:pt x="28358" y="5601"/>
                    <a:pt x="28391" y="5599"/>
                    <a:pt x="28423" y="5593"/>
                  </a:cubicBezTo>
                  <a:cubicBezTo>
                    <a:pt x="28575" y="5558"/>
                    <a:pt x="28401" y="5378"/>
                    <a:pt x="28180" y="5362"/>
                  </a:cubicBezTo>
                  <a:cubicBezTo>
                    <a:pt x="28170" y="5362"/>
                    <a:pt x="28159" y="5361"/>
                    <a:pt x="28149" y="5361"/>
                  </a:cubicBezTo>
                  <a:cubicBezTo>
                    <a:pt x="28117" y="5361"/>
                    <a:pt x="28085" y="5365"/>
                    <a:pt x="28054" y="5372"/>
                  </a:cubicBezTo>
                  <a:cubicBezTo>
                    <a:pt x="27958" y="5401"/>
                    <a:pt x="27858" y="5416"/>
                    <a:pt x="27759" y="5416"/>
                  </a:cubicBezTo>
                  <a:cubicBezTo>
                    <a:pt x="27750" y="5416"/>
                    <a:pt x="27741" y="5416"/>
                    <a:pt x="27732" y="5416"/>
                  </a:cubicBezTo>
                  <a:cubicBezTo>
                    <a:pt x="27606" y="5407"/>
                    <a:pt x="27489" y="5353"/>
                    <a:pt x="27366" y="5220"/>
                  </a:cubicBezTo>
                  <a:cubicBezTo>
                    <a:pt x="27262" y="5113"/>
                    <a:pt x="27123" y="5025"/>
                    <a:pt x="26990" y="5015"/>
                  </a:cubicBezTo>
                  <a:cubicBezTo>
                    <a:pt x="26986" y="5015"/>
                    <a:pt x="26981" y="5015"/>
                    <a:pt x="26976" y="5015"/>
                  </a:cubicBezTo>
                  <a:cubicBezTo>
                    <a:pt x="26833" y="5015"/>
                    <a:pt x="26704" y="5112"/>
                    <a:pt x="26652" y="5388"/>
                  </a:cubicBezTo>
                  <a:cubicBezTo>
                    <a:pt x="26558" y="5921"/>
                    <a:pt x="26173" y="5634"/>
                    <a:pt x="26021" y="5811"/>
                  </a:cubicBezTo>
                  <a:cubicBezTo>
                    <a:pt x="25873" y="5991"/>
                    <a:pt x="26201" y="6114"/>
                    <a:pt x="26573" y="6126"/>
                  </a:cubicBezTo>
                  <a:cubicBezTo>
                    <a:pt x="26943" y="6142"/>
                    <a:pt x="27217" y="6483"/>
                    <a:pt x="27037" y="6483"/>
                  </a:cubicBezTo>
                  <a:cubicBezTo>
                    <a:pt x="26884" y="6483"/>
                    <a:pt x="26924" y="6670"/>
                    <a:pt x="26821" y="6670"/>
                  </a:cubicBezTo>
                  <a:cubicBezTo>
                    <a:pt x="26817" y="6670"/>
                    <a:pt x="26814" y="6670"/>
                    <a:pt x="26810" y="6669"/>
                  </a:cubicBezTo>
                  <a:cubicBezTo>
                    <a:pt x="26788" y="6666"/>
                    <a:pt x="26766" y="6657"/>
                    <a:pt x="26747" y="6647"/>
                  </a:cubicBezTo>
                  <a:cubicBezTo>
                    <a:pt x="26706" y="6625"/>
                    <a:pt x="26659" y="6612"/>
                    <a:pt x="26611" y="6609"/>
                  </a:cubicBezTo>
                  <a:cubicBezTo>
                    <a:pt x="26607" y="6609"/>
                    <a:pt x="26602" y="6609"/>
                    <a:pt x="26598" y="6609"/>
                  </a:cubicBezTo>
                  <a:cubicBezTo>
                    <a:pt x="26476" y="6609"/>
                    <a:pt x="26403" y="6693"/>
                    <a:pt x="26504" y="6811"/>
                  </a:cubicBezTo>
                  <a:cubicBezTo>
                    <a:pt x="26640" y="6976"/>
                    <a:pt x="26447" y="7045"/>
                    <a:pt x="26463" y="7209"/>
                  </a:cubicBezTo>
                  <a:cubicBezTo>
                    <a:pt x="26469" y="7267"/>
                    <a:pt x="26434" y="7285"/>
                    <a:pt x="26377" y="7285"/>
                  </a:cubicBezTo>
                  <a:cubicBezTo>
                    <a:pt x="26372" y="7285"/>
                    <a:pt x="26367" y="7285"/>
                    <a:pt x="26362" y="7285"/>
                  </a:cubicBezTo>
                  <a:cubicBezTo>
                    <a:pt x="26251" y="7279"/>
                    <a:pt x="26065" y="7212"/>
                    <a:pt x="25885" y="7196"/>
                  </a:cubicBezTo>
                  <a:cubicBezTo>
                    <a:pt x="25849" y="7193"/>
                    <a:pt x="25810" y="7191"/>
                    <a:pt x="25767" y="7191"/>
                  </a:cubicBezTo>
                  <a:cubicBezTo>
                    <a:pt x="25465" y="7191"/>
                    <a:pt x="25014" y="7273"/>
                    <a:pt x="24679" y="7345"/>
                  </a:cubicBezTo>
                  <a:cubicBezTo>
                    <a:pt x="24599" y="7362"/>
                    <a:pt x="24518" y="7370"/>
                    <a:pt x="24437" y="7370"/>
                  </a:cubicBezTo>
                  <a:cubicBezTo>
                    <a:pt x="24397" y="7370"/>
                    <a:pt x="24356" y="7368"/>
                    <a:pt x="24316" y="7364"/>
                  </a:cubicBezTo>
                  <a:cubicBezTo>
                    <a:pt x="24051" y="7339"/>
                    <a:pt x="23814" y="7234"/>
                    <a:pt x="23701" y="7111"/>
                  </a:cubicBezTo>
                  <a:cubicBezTo>
                    <a:pt x="23609" y="7013"/>
                    <a:pt x="23499" y="6976"/>
                    <a:pt x="23373" y="6966"/>
                  </a:cubicBezTo>
                  <a:cubicBezTo>
                    <a:pt x="23329" y="6962"/>
                    <a:pt x="23285" y="6961"/>
                    <a:pt x="23239" y="6961"/>
                  </a:cubicBezTo>
                  <a:cubicBezTo>
                    <a:pt x="23177" y="6961"/>
                    <a:pt x="23113" y="6963"/>
                    <a:pt x="23044" y="6963"/>
                  </a:cubicBezTo>
                  <a:lnTo>
                    <a:pt x="23019" y="6963"/>
                  </a:lnTo>
                  <a:cubicBezTo>
                    <a:pt x="22782" y="6947"/>
                    <a:pt x="22836" y="6717"/>
                    <a:pt x="22527" y="6691"/>
                  </a:cubicBezTo>
                  <a:lnTo>
                    <a:pt x="22495" y="6691"/>
                  </a:lnTo>
                  <a:cubicBezTo>
                    <a:pt x="22485" y="6691"/>
                    <a:pt x="22473" y="6691"/>
                    <a:pt x="22463" y="6688"/>
                  </a:cubicBezTo>
                  <a:cubicBezTo>
                    <a:pt x="22141" y="6660"/>
                    <a:pt x="22217" y="6369"/>
                    <a:pt x="22176" y="6196"/>
                  </a:cubicBezTo>
                  <a:cubicBezTo>
                    <a:pt x="22163" y="6136"/>
                    <a:pt x="22069" y="6101"/>
                    <a:pt x="21939" y="6088"/>
                  </a:cubicBezTo>
                  <a:cubicBezTo>
                    <a:pt x="21909" y="6086"/>
                    <a:pt x="21878" y="6085"/>
                    <a:pt x="21845" y="6085"/>
                  </a:cubicBezTo>
                  <a:cubicBezTo>
                    <a:pt x="21610" y="6085"/>
                    <a:pt x="21312" y="6143"/>
                    <a:pt x="21163" y="6237"/>
                  </a:cubicBezTo>
                  <a:cubicBezTo>
                    <a:pt x="20901" y="6401"/>
                    <a:pt x="20393" y="6335"/>
                    <a:pt x="20254" y="6635"/>
                  </a:cubicBezTo>
                  <a:cubicBezTo>
                    <a:pt x="20159" y="6843"/>
                    <a:pt x="20254" y="6887"/>
                    <a:pt x="20367" y="6897"/>
                  </a:cubicBezTo>
                  <a:cubicBezTo>
                    <a:pt x="20385" y="6898"/>
                    <a:pt x="20403" y="6898"/>
                    <a:pt x="20422" y="6898"/>
                  </a:cubicBezTo>
                  <a:cubicBezTo>
                    <a:pt x="20458" y="6898"/>
                    <a:pt x="20494" y="6897"/>
                    <a:pt x="20525" y="6897"/>
                  </a:cubicBezTo>
                  <a:cubicBezTo>
                    <a:pt x="20716" y="6897"/>
                    <a:pt x="20721" y="6697"/>
                    <a:pt x="20999" y="6697"/>
                  </a:cubicBezTo>
                  <a:cubicBezTo>
                    <a:pt x="21011" y="6697"/>
                    <a:pt x="21023" y="6697"/>
                    <a:pt x="21037" y="6698"/>
                  </a:cubicBezTo>
                  <a:cubicBezTo>
                    <a:pt x="21059" y="6698"/>
                    <a:pt x="21081" y="6701"/>
                    <a:pt x="21106" y="6707"/>
                  </a:cubicBezTo>
                  <a:lnTo>
                    <a:pt x="21141" y="6710"/>
                  </a:lnTo>
                  <a:cubicBezTo>
                    <a:pt x="21150" y="6711"/>
                    <a:pt x="21159" y="6711"/>
                    <a:pt x="21168" y="6711"/>
                  </a:cubicBezTo>
                  <a:cubicBezTo>
                    <a:pt x="21463" y="6711"/>
                    <a:pt x="21688" y="6435"/>
                    <a:pt x="21844" y="6435"/>
                  </a:cubicBezTo>
                  <a:cubicBezTo>
                    <a:pt x="21849" y="6435"/>
                    <a:pt x="21855" y="6435"/>
                    <a:pt x="21860" y="6436"/>
                  </a:cubicBezTo>
                  <a:cubicBezTo>
                    <a:pt x="21886" y="6442"/>
                    <a:pt x="21911" y="6451"/>
                    <a:pt x="21930" y="6474"/>
                  </a:cubicBezTo>
                  <a:cubicBezTo>
                    <a:pt x="22094" y="6638"/>
                    <a:pt x="21270" y="6953"/>
                    <a:pt x="20913" y="7007"/>
                  </a:cubicBezTo>
                  <a:cubicBezTo>
                    <a:pt x="20557" y="7064"/>
                    <a:pt x="20636" y="7351"/>
                    <a:pt x="20983" y="7859"/>
                  </a:cubicBezTo>
                  <a:cubicBezTo>
                    <a:pt x="21327" y="8368"/>
                    <a:pt x="20831" y="8080"/>
                    <a:pt x="20831" y="8327"/>
                  </a:cubicBezTo>
                  <a:cubicBezTo>
                    <a:pt x="20831" y="8389"/>
                    <a:pt x="20788" y="8416"/>
                    <a:pt x="20730" y="8416"/>
                  </a:cubicBezTo>
                  <a:cubicBezTo>
                    <a:pt x="20724" y="8416"/>
                    <a:pt x="20718" y="8416"/>
                    <a:pt x="20711" y="8415"/>
                  </a:cubicBezTo>
                  <a:cubicBezTo>
                    <a:pt x="20541" y="8409"/>
                    <a:pt x="20257" y="8219"/>
                    <a:pt x="20446" y="8162"/>
                  </a:cubicBezTo>
                  <a:cubicBezTo>
                    <a:pt x="20708" y="8080"/>
                    <a:pt x="20582" y="7818"/>
                    <a:pt x="20377" y="7654"/>
                  </a:cubicBezTo>
                  <a:cubicBezTo>
                    <a:pt x="20317" y="7601"/>
                    <a:pt x="20238" y="7572"/>
                    <a:pt x="20156" y="7569"/>
                  </a:cubicBezTo>
                  <a:lnTo>
                    <a:pt x="20115" y="7569"/>
                  </a:lnTo>
                  <a:cubicBezTo>
                    <a:pt x="20071" y="7566"/>
                    <a:pt x="20048" y="7556"/>
                    <a:pt x="20061" y="7477"/>
                  </a:cubicBezTo>
                  <a:cubicBezTo>
                    <a:pt x="20071" y="7411"/>
                    <a:pt x="20045" y="7399"/>
                    <a:pt x="19995" y="7395"/>
                  </a:cubicBezTo>
                  <a:cubicBezTo>
                    <a:pt x="19960" y="7395"/>
                    <a:pt x="19913" y="7402"/>
                    <a:pt x="19862" y="7402"/>
                  </a:cubicBezTo>
                  <a:cubicBezTo>
                    <a:pt x="19854" y="7402"/>
                    <a:pt x="19846" y="7402"/>
                    <a:pt x="19837" y="7402"/>
                  </a:cubicBezTo>
                  <a:cubicBezTo>
                    <a:pt x="19771" y="7402"/>
                    <a:pt x="19704" y="7380"/>
                    <a:pt x="19651" y="7339"/>
                  </a:cubicBezTo>
                  <a:cubicBezTo>
                    <a:pt x="19534" y="7244"/>
                    <a:pt x="19449" y="7162"/>
                    <a:pt x="19341" y="7146"/>
                  </a:cubicBezTo>
                  <a:cubicBezTo>
                    <a:pt x="19328" y="7145"/>
                    <a:pt x="19315" y="7144"/>
                    <a:pt x="19302" y="7144"/>
                  </a:cubicBezTo>
                  <a:cubicBezTo>
                    <a:pt x="19231" y="7144"/>
                    <a:pt x="19163" y="7165"/>
                    <a:pt x="19105" y="7203"/>
                  </a:cubicBezTo>
                  <a:cubicBezTo>
                    <a:pt x="18843" y="7339"/>
                    <a:pt x="18540" y="7297"/>
                    <a:pt x="17965" y="7395"/>
                  </a:cubicBezTo>
                  <a:cubicBezTo>
                    <a:pt x="17710" y="7430"/>
                    <a:pt x="17452" y="7448"/>
                    <a:pt x="17194" y="7448"/>
                  </a:cubicBezTo>
                  <a:cubicBezTo>
                    <a:pt x="17075" y="7448"/>
                    <a:pt x="16957" y="7444"/>
                    <a:pt x="16838" y="7436"/>
                  </a:cubicBezTo>
                  <a:cubicBezTo>
                    <a:pt x="16507" y="7414"/>
                    <a:pt x="16226" y="7361"/>
                    <a:pt x="16134" y="7269"/>
                  </a:cubicBezTo>
                  <a:cubicBezTo>
                    <a:pt x="15956" y="7091"/>
                    <a:pt x="16539" y="6783"/>
                    <a:pt x="16787" y="6783"/>
                  </a:cubicBezTo>
                  <a:cubicBezTo>
                    <a:pt x="16789" y="6783"/>
                    <a:pt x="16791" y="6783"/>
                    <a:pt x="16794" y="6783"/>
                  </a:cubicBezTo>
                  <a:cubicBezTo>
                    <a:pt x="16810" y="6783"/>
                    <a:pt x="16822" y="6786"/>
                    <a:pt x="16838" y="6789"/>
                  </a:cubicBezTo>
                  <a:cubicBezTo>
                    <a:pt x="16848" y="6792"/>
                    <a:pt x="16860" y="6796"/>
                    <a:pt x="16870" y="6796"/>
                  </a:cubicBezTo>
                  <a:cubicBezTo>
                    <a:pt x="16873" y="6796"/>
                    <a:pt x="16877" y="6796"/>
                    <a:pt x="16880" y="6796"/>
                  </a:cubicBezTo>
                  <a:cubicBezTo>
                    <a:pt x="17012" y="6796"/>
                    <a:pt x="16891" y="6547"/>
                    <a:pt x="16601" y="6322"/>
                  </a:cubicBezTo>
                  <a:cubicBezTo>
                    <a:pt x="16387" y="6152"/>
                    <a:pt x="15989" y="6028"/>
                    <a:pt x="15765" y="6016"/>
                  </a:cubicBezTo>
                  <a:cubicBezTo>
                    <a:pt x="15752" y="6015"/>
                    <a:pt x="15740" y="6015"/>
                    <a:pt x="15729" y="6015"/>
                  </a:cubicBezTo>
                  <a:cubicBezTo>
                    <a:pt x="15648" y="6015"/>
                    <a:pt x="15598" y="6034"/>
                    <a:pt x="15601" y="6076"/>
                  </a:cubicBezTo>
                  <a:cubicBezTo>
                    <a:pt x="15606" y="6125"/>
                    <a:pt x="15567" y="6143"/>
                    <a:pt x="15493" y="6143"/>
                  </a:cubicBezTo>
                  <a:cubicBezTo>
                    <a:pt x="15481" y="6143"/>
                    <a:pt x="15469" y="6143"/>
                    <a:pt x="15455" y="6142"/>
                  </a:cubicBezTo>
                  <a:cubicBezTo>
                    <a:pt x="15291" y="6130"/>
                    <a:pt x="15010" y="6054"/>
                    <a:pt x="14695" y="5994"/>
                  </a:cubicBezTo>
                  <a:cubicBezTo>
                    <a:pt x="14202" y="5899"/>
                    <a:pt x="14120" y="5729"/>
                    <a:pt x="13817" y="5707"/>
                  </a:cubicBezTo>
                  <a:lnTo>
                    <a:pt x="13789" y="5707"/>
                  </a:lnTo>
                  <a:lnTo>
                    <a:pt x="13726" y="5703"/>
                  </a:lnTo>
                  <a:cubicBezTo>
                    <a:pt x="13407" y="5681"/>
                    <a:pt x="12940" y="5577"/>
                    <a:pt x="12580" y="5296"/>
                  </a:cubicBezTo>
                  <a:cubicBezTo>
                    <a:pt x="12434" y="5182"/>
                    <a:pt x="12217" y="5123"/>
                    <a:pt x="11996" y="5107"/>
                  </a:cubicBezTo>
                  <a:cubicBezTo>
                    <a:pt x="11957" y="5104"/>
                    <a:pt x="11918" y="5103"/>
                    <a:pt x="11880" y="5103"/>
                  </a:cubicBezTo>
                  <a:cubicBezTo>
                    <a:pt x="11550" y="5103"/>
                    <a:pt x="11241" y="5197"/>
                    <a:pt x="11181" y="5350"/>
                  </a:cubicBezTo>
                  <a:cubicBezTo>
                    <a:pt x="11080" y="5601"/>
                    <a:pt x="10817" y="5612"/>
                    <a:pt x="10541" y="5612"/>
                  </a:cubicBezTo>
                  <a:cubicBezTo>
                    <a:pt x="10516" y="5612"/>
                    <a:pt x="10490" y="5612"/>
                    <a:pt x="10465" y="5612"/>
                  </a:cubicBezTo>
                  <a:lnTo>
                    <a:pt x="10439" y="5612"/>
                  </a:lnTo>
                  <a:cubicBezTo>
                    <a:pt x="10187" y="5593"/>
                    <a:pt x="10597" y="5271"/>
                    <a:pt x="10490" y="5214"/>
                  </a:cubicBezTo>
                  <a:cubicBezTo>
                    <a:pt x="10348" y="5135"/>
                    <a:pt x="10506" y="4759"/>
                    <a:pt x="10285" y="4731"/>
                  </a:cubicBezTo>
                  <a:cubicBezTo>
                    <a:pt x="10281" y="4731"/>
                    <a:pt x="10278" y="4730"/>
                    <a:pt x="10275" y="4730"/>
                  </a:cubicBezTo>
                  <a:cubicBezTo>
                    <a:pt x="10064" y="4730"/>
                    <a:pt x="9862" y="5612"/>
                    <a:pt x="9470" y="5612"/>
                  </a:cubicBezTo>
                  <a:cubicBezTo>
                    <a:pt x="9464" y="5612"/>
                    <a:pt x="9457" y="5612"/>
                    <a:pt x="9451" y="5612"/>
                  </a:cubicBezTo>
                  <a:lnTo>
                    <a:pt x="9448" y="5612"/>
                  </a:lnTo>
                  <a:cubicBezTo>
                    <a:pt x="9035" y="5583"/>
                    <a:pt x="8855" y="4624"/>
                    <a:pt x="8514" y="4374"/>
                  </a:cubicBezTo>
                  <a:cubicBezTo>
                    <a:pt x="8365" y="4267"/>
                    <a:pt x="8220" y="4204"/>
                    <a:pt x="8129" y="4198"/>
                  </a:cubicBezTo>
                  <a:cubicBezTo>
                    <a:pt x="8125" y="4197"/>
                    <a:pt x="8121" y="4197"/>
                    <a:pt x="8117" y="4197"/>
                  </a:cubicBezTo>
                  <a:cubicBezTo>
                    <a:pt x="8007" y="4197"/>
                    <a:pt x="7989" y="4284"/>
                    <a:pt x="8144" y="4485"/>
                  </a:cubicBezTo>
                  <a:cubicBezTo>
                    <a:pt x="8435" y="4857"/>
                    <a:pt x="7898" y="4595"/>
                    <a:pt x="7927" y="4842"/>
                  </a:cubicBezTo>
                  <a:cubicBezTo>
                    <a:pt x="7948" y="5045"/>
                    <a:pt x="7616" y="5275"/>
                    <a:pt x="7509" y="5275"/>
                  </a:cubicBezTo>
                  <a:cubicBezTo>
                    <a:pt x="7506" y="5275"/>
                    <a:pt x="7503" y="5274"/>
                    <a:pt x="7500" y="5274"/>
                  </a:cubicBezTo>
                  <a:cubicBezTo>
                    <a:pt x="7482" y="5274"/>
                    <a:pt x="7466" y="5258"/>
                    <a:pt x="7469" y="5239"/>
                  </a:cubicBezTo>
                  <a:cubicBezTo>
                    <a:pt x="7478" y="5170"/>
                    <a:pt x="7409" y="5100"/>
                    <a:pt x="7298" y="5091"/>
                  </a:cubicBezTo>
                  <a:cubicBezTo>
                    <a:pt x="7293" y="5091"/>
                    <a:pt x="7288" y="5091"/>
                    <a:pt x="7283" y="5091"/>
                  </a:cubicBezTo>
                  <a:cubicBezTo>
                    <a:pt x="7174" y="5091"/>
                    <a:pt x="7026" y="5154"/>
                    <a:pt x="6869" y="5337"/>
                  </a:cubicBezTo>
                  <a:cubicBezTo>
                    <a:pt x="6678" y="5556"/>
                    <a:pt x="6522" y="5631"/>
                    <a:pt x="6418" y="5631"/>
                  </a:cubicBezTo>
                  <a:cubicBezTo>
                    <a:pt x="6413" y="5631"/>
                    <a:pt x="6409" y="5631"/>
                    <a:pt x="6405" y="5631"/>
                  </a:cubicBezTo>
                  <a:cubicBezTo>
                    <a:pt x="6342" y="5631"/>
                    <a:pt x="6288" y="5590"/>
                    <a:pt x="6276" y="5527"/>
                  </a:cubicBezTo>
                  <a:cubicBezTo>
                    <a:pt x="6273" y="5514"/>
                    <a:pt x="6263" y="5508"/>
                    <a:pt x="6244" y="5504"/>
                  </a:cubicBezTo>
                  <a:cubicBezTo>
                    <a:pt x="6240" y="5504"/>
                    <a:pt x="6235" y="5504"/>
                    <a:pt x="6230" y="5504"/>
                  </a:cubicBezTo>
                  <a:cubicBezTo>
                    <a:pt x="6030" y="5504"/>
                    <a:pt x="5279" y="5903"/>
                    <a:pt x="5316" y="6051"/>
                  </a:cubicBezTo>
                  <a:cubicBezTo>
                    <a:pt x="5355" y="6207"/>
                    <a:pt x="5182" y="6326"/>
                    <a:pt x="4942" y="6326"/>
                  </a:cubicBezTo>
                  <a:cubicBezTo>
                    <a:pt x="4930" y="6326"/>
                    <a:pt x="4918" y="6326"/>
                    <a:pt x="4906" y="6325"/>
                  </a:cubicBezTo>
                  <a:lnTo>
                    <a:pt x="4902" y="6325"/>
                  </a:lnTo>
                  <a:cubicBezTo>
                    <a:pt x="4640" y="6313"/>
                    <a:pt x="4849" y="6092"/>
                    <a:pt x="5054" y="5981"/>
                  </a:cubicBezTo>
                  <a:cubicBezTo>
                    <a:pt x="5284" y="5858"/>
                    <a:pt x="5919" y="5350"/>
                    <a:pt x="6247" y="5296"/>
                  </a:cubicBezTo>
                  <a:cubicBezTo>
                    <a:pt x="6579" y="5242"/>
                    <a:pt x="7210" y="4980"/>
                    <a:pt x="7223" y="4829"/>
                  </a:cubicBezTo>
                  <a:cubicBezTo>
                    <a:pt x="7229" y="4772"/>
                    <a:pt x="7185" y="4756"/>
                    <a:pt x="7119" y="4750"/>
                  </a:cubicBezTo>
                  <a:cubicBezTo>
                    <a:pt x="7114" y="4750"/>
                    <a:pt x="7109" y="4750"/>
                    <a:pt x="7104" y="4750"/>
                  </a:cubicBezTo>
                  <a:cubicBezTo>
                    <a:pt x="7020" y="4750"/>
                    <a:pt x="6907" y="4769"/>
                    <a:pt x="6799" y="4769"/>
                  </a:cubicBezTo>
                  <a:cubicBezTo>
                    <a:pt x="6775" y="4769"/>
                    <a:pt x="6753" y="4768"/>
                    <a:pt x="6730" y="4766"/>
                  </a:cubicBezTo>
                  <a:cubicBezTo>
                    <a:pt x="6718" y="4763"/>
                    <a:pt x="6702" y="4763"/>
                    <a:pt x="6686" y="4759"/>
                  </a:cubicBezTo>
                  <a:cubicBezTo>
                    <a:pt x="6673" y="4756"/>
                    <a:pt x="6661" y="4756"/>
                    <a:pt x="6648" y="4753"/>
                  </a:cubicBezTo>
                  <a:cubicBezTo>
                    <a:pt x="6647" y="4753"/>
                    <a:pt x="6645" y="4753"/>
                    <a:pt x="6643" y="4753"/>
                  </a:cubicBezTo>
                  <a:cubicBezTo>
                    <a:pt x="6419" y="4753"/>
                    <a:pt x="6062" y="4975"/>
                    <a:pt x="5717" y="5129"/>
                  </a:cubicBezTo>
                  <a:cubicBezTo>
                    <a:pt x="5344" y="5296"/>
                    <a:pt x="4921" y="5239"/>
                    <a:pt x="5029" y="5460"/>
                  </a:cubicBezTo>
                  <a:cubicBezTo>
                    <a:pt x="5067" y="5536"/>
                    <a:pt x="5037" y="5556"/>
                    <a:pt x="4977" y="5556"/>
                  </a:cubicBezTo>
                  <a:cubicBezTo>
                    <a:pt x="4968" y="5556"/>
                    <a:pt x="4958" y="5556"/>
                    <a:pt x="4947" y="5555"/>
                  </a:cubicBezTo>
                  <a:cubicBezTo>
                    <a:pt x="4896" y="5549"/>
                    <a:pt x="4836" y="5539"/>
                    <a:pt x="4776" y="5533"/>
                  </a:cubicBezTo>
                  <a:lnTo>
                    <a:pt x="4757" y="5533"/>
                  </a:lnTo>
                  <a:cubicBezTo>
                    <a:pt x="4747" y="5532"/>
                    <a:pt x="4738" y="5532"/>
                    <a:pt x="4728" y="5532"/>
                  </a:cubicBezTo>
                  <a:cubicBezTo>
                    <a:pt x="4668" y="5532"/>
                    <a:pt x="4617" y="5542"/>
                    <a:pt x="4590" y="5583"/>
                  </a:cubicBezTo>
                  <a:cubicBezTo>
                    <a:pt x="4571" y="5621"/>
                    <a:pt x="4530" y="5647"/>
                    <a:pt x="4486" y="5647"/>
                  </a:cubicBezTo>
                  <a:cubicBezTo>
                    <a:pt x="4413" y="5640"/>
                    <a:pt x="4356" y="5546"/>
                    <a:pt x="4451" y="5489"/>
                  </a:cubicBezTo>
                  <a:cubicBezTo>
                    <a:pt x="4546" y="5432"/>
                    <a:pt x="4337" y="5334"/>
                    <a:pt x="4208" y="5321"/>
                  </a:cubicBezTo>
                  <a:cubicBezTo>
                    <a:pt x="4199" y="5320"/>
                    <a:pt x="4189" y="5319"/>
                    <a:pt x="4181" y="5319"/>
                  </a:cubicBezTo>
                  <a:cubicBezTo>
                    <a:pt x="4147" y="5319"/>
                    <a:pt x="4123" y="5330"/>
                    <a:pt x="4123" y="5350"/>
                  </a:cubicBezTo>
                  <a:cubicBezTo>
                    <a:pt x="4123" y="5448"/>
                    <a:pt x="4041" y="5571"/>
                    <a:pt x="3712" y="5571"/>
                  </a:cubicBezTo>
                  <a:cubicBezTo>
                    <a:pt x="3384" y="5571"/>
                    <a:pt x="3053" y="5804"/>
                    <a:pt x="3274" y="5969"/>
                  </a:cubicBezTo>
                  <a:cubicBezTo>
                    <a:pt x="3491" y="6133"/>
                    <a:pt x="3627" y="6215"/>
                    <a:pt x="3520" y="6322"/>
                  </a:cubicBezTo>
                  <a:cubicBezTo>
                    <a:pt x="3507" y="6335"/>
                    <a:pt x="3491" y="6342"/>
                    <a:pt x="3476" y="6342"/>
                  </a:cubicBezTo>
                  <a:cubicBezTo>
                    <a:pt x="3473" y="6342"/>
                    <a:pt x="3469" y="6342"/>
                    <a:pt x="3466" y="6341"/>
                  </a:cubicBezTo>
                  <a:cubicBezTo>
                    <a:pt x="3337" y="6341"/>
                    <a:pt x="3072" y="6101"/>
                    <a:pt x="2715" y="6076"/>
                  </a:cubicBezTo>
                  <a:cubicBezTo>
                    <a:pt x="2694" y="6074"/>
                    <a:pt x="2673" y="6073"/>
                    <a:pt x="2651" y="6073"/>
                  </a:cubicBezTo>
                  <a:cubicBezTo>
                    <a:pt x="2630" y="6073"/>
                    <a:pt x="2608" y="6074"/>
                    <a:pt x="2585" y="6076"/>
                  </a:cubicBezTo>
                  <a:cubicBezTo>
                    <a:pt x="2570" y="6077"/>
                    <a:pt x="2553" y="6078"/>
                    <a:pt x="2537" y="6078"/>
                  </a:cubicBezTo>
                  <a:cubicBezTo>
                    <a:pt x="2520" y="6078"/>
                    <a:pt x="2503" y="6077"/>
                    <a:pt x="2488" y="6076"/>
                  </a:cubicBezTo>
                  <a:cubicBezTo>
                    <a:pt x="1986" y="6044"/>
                    <a:pt x="1140" y="5530"/>
                    <a:pt x="1140" y="5400"/>
                  </a:cubicBezTo>
                  <a:cubicBezTo>
                    <a:pt x="1140" y="5362"/>
                    <a:pt x="1061" y="5347"/>
                    <a:pt x="941" y="5340"/>
                  </a:cubicBezTo>
                  <a:cubicBezTo>
                    <a:pt x="714" y="5325"/>
                    <a:pt x="344" y="5340"/>
                    <a:pt x="41" y="5315"/>
                  </a:cubicBezTo>
                  <a:lnTo>
                    <a:pt x="0" y="5309"/>
                  </a:lnTo>
                  <a:lnTo>
                    <a:pt x="0" y="14798"/>
                  </a:lnTo>
                  <a:lnTo>
                    <a:pt x="0" y="14798"/>
                  </a:lnTo>
                  <a:cubicBezTo>
                    <a:pt x="0" y="14798"/>
                    <a:pt x="0" y="14798"/>
                    <a:pt x="0" y="14798"/>
                  </a:cubicBezTo>
                  <a:lnTo>
                    <a:pt x="0" y="14798"/>
                  </a:lnTo>
                  <a:cubicBezTo>
                    <a:pt x="0" y="14798"/>
                    <a:pt x="0" y="14798"/>
                    <a:pt x="0" y="14798"/>
                  </a:cubicBezTo>
                  <a:lnTo>
                    <a:pt x="0" y="14798"/>
                  </a:lnTo>
                  <a:lnTo>
                    <a:pt x="0" y="14798"/>
                  </a:lnTo>
                  <a:cubicBezTo>
                    <a:pt x="2" y="14799"/>
                    <a:pt x="133" y="14895"/>
                    <a:pt x="236" y="14895"/>
                  </a:cubicBezTo>
                  <a:cubicBezTo>
                    <a:pt x="269" y="14895"/>
                    <a:pt x="300" y="14885"/>
                    <a:pt x="322" y="14858"/>
                  </a:cubicBezTo>
                  <a:cubicBezTo>
                    <a:pt x="352" y="14821"/>
                    <a:pt x="391" y="14813"/>
                    <a:pt x="440" y="14813"/>
                  </a:cubicBezTo>
                  <a:cubicBezTo>
                    <a:pt x="480" y="14813"/>
                    <a:pt x="527" y="14819"/>
                    <a:pt x="582" y="14819"/>
                  </a:cubicBezTo>
                  <a:cubicBezTo>
                    <a:pt x="664" y="14819"/>
                    <a:pt x="766" y="14807"/>
                    <a:pt x="890" y="14747"/>
                  </a:cubicBezTo>
                  <a:cubicBezTo>
                    <a:pt x="947" y="14721"/>
                    <a:pt x="997" y="14709"/>
                    <a:pt x="1041" y="14709"/>
                  </a:cubicBezTo>
                  <a:cubicBezTo>
                    <a:pt x="1200" y="14709"/>
                    <a:pt x="1279" y="14860"/>
                    <a:pt x="1304" y="14981"/>
                  </a:cubicBezTo>
                  <a:cubicBezTo>
                    <a:pt x="1310" y="15006"/>
                    <a:pt x="1310" y="15035"/>
                    <a:pt x="1313" y="15060"/>
                  </a:cubicBezTo>
                  <a:cubicBezTo>
                    <a:pt x="1310" y="15063"/>
                    <a:pt x="1310" y="15069"/>
                    <a:pt x="1313" y="15073"/>
                  </a:cubicBezTo>
                  <a:cubicBezTo>
                    <a:pt x="1339" y="15221"/>
                    <a:pt x="1755" y="15451"/>
                    <a:pt x="1932" y="15682"/>
                  </a:cubicBezTo>
                  <a:cubicBezTo>
                    <a:pt x="2076" y="15868"/>
                    <a:pt x="2166" y="16033"/>
                    <a:pt x="2294" y="16033"/>
                  </a:cubicBezTo>
                  <a:cubicBezTo>
                    <a:pt x="2329" y="16033"/>
                    <a:pt x="2366" y="16021"/>
                    <a:pt x="2409" y="15994"/>
                  </a:cubicBezTo>
                  <a:cubicBezTo>
                    <a:pt x="2608" y="15865"/>
                    <a:pt x="2977" y="15792"/>
                    <a:pt x="2977" y="15552"/>
                  </a:cubicBezTo>
                  <a:cubicBezTo>
                    <a:pt x="2977" y="15434"/>
                    <a:pt x="3187" y="15365"/>
                    <a:pt x="3398" y="15365"/>
                  </a:cubicBezTo>
                  <a:cubicBezTo>
                    <a:pt x="3596" y="15365"/>
                    <a:pt x="3794" y="15426"/>
                    <a:pt x="3817" y="15562"/>
                  </a:cubicBezTo>
                  <a:cubicBezTo>
                    <a:pt x="3820" y="15571"/>
                    <a:pt x="3820" y="15581"/>
                    <a:pt x="3820" y="15590"/>
                  </a:cubicBezTo>
                  <a:cubicBezTo>
                    <a:pt x="3820" y="15600"/>
                    <a:pt x="3820" y="15609"/>
                    <a:pt x="3823" y="15622"/>
                  </a:cubicBezTo>
                  <a:cubicBezTo>
                    <a:pt x="3873" y="15925"/>
                    <a:pt x="4694" y="16294"/>
                    <a:pt x="5155" y="17109"/>
                  </a:cubicBezTo>
                  <a:cubicBezTo>
                    <a:pt x="5632" y="17951"/>
                    <a:pt x="5559" y="18135"/>
                    <a:pt x="6254" y="18412"/>
                  </a:cubicBezTo>
                  <a:cubicBezTo>
                    <a:pt x="6711" y="18592"/>
                    <a:pt x="6860" y="18719"/>
                    <a:pt x="6882" y="18851"/>
                  </a:cubicBezTo>
                  <a:cubicBezTo>
                    <a:pt x="6894" y="18921"/>
                    <a:pt x="6872" y="18990"/>
                    <a:pt x="6841" y="19072"/>
                  </a:cubicBezTo>
                  <a:cubicBezTo>
                    <a:pt x="6828" y="19100"/>
                    <a:pt x="6825" y="19129"/>
                    <a:pt x="6831" y="19157"/>
                  </a:cubicBezTo>
                  <a:cubicBezTo>
                    <a:pt x="6853" y="19290"/>
                    <a:pt x="7046" y="19388"/>
                    <a:pt x="7059" y="19498"/>
                  </a:cubicBezTo>
                  <a:cubicBezTo>
                    <a:pt x="7065" y="19542"/>
                    <a:pt x="7043" y="19590"/>
                    <a:pt x="6967" y="19640"/>
                  </a:cubicBezTo>
                  <a:cubicBezTo>
                    <a:pt x="6857" y="19719"/>
                    <a:pt x="6699" y="19830"/>
                    <a:pt x="6547" y="19937"/>
                  </a:cubicBezTo>
                  <a:cubicBezTo>
                    <a:pt x="6560" y="20060"/>
                    <a:pt x="6667" y="20136"/>
                    <a:pt x="6809" y="20253"/>
                  </a:cubicBezTo>
                  <a:cubicBezTo>
                    <a:pt x="6973" y="20392"/>
                    <a:pt x="6506" y="20392"/>
                    <a:pt x="6642" y="20515"/>
                  </a:cubicBezTo>
                  <a:cubicBezTo>
                    <a:pt x="6781" y="20638"/>
                    <a:pt x="6617" y="20830"/>
                    <a:pt x="6752" y="20982"/>
                  </a:cubicBezTo>
                  <a:cubicBezTo>
                    <a:pt x="6803" y="21036"/>
                    <a:pt x="6869" y="21067"/>
                    <a:pt x="6942" y="21073"/>
                  </a:cubicBezTo>
                  <a:cubicBezTo>
                    <a:pt x="6946" y="21074"/>
                    <a:pt x="6951" y="21074"/>
                    <a:pt x="6955" y="21074"/>
                  </a:cubicBezTo>
                  <a:cubicBezTo>
                    <a:pt x="7077" y="21074"/>
                    <a:pt x="7195" y="21033"/>
                    <a:pt x="7286" y="20953"/>
                  </a:cubicBezTo>
                  <a:cubicBezTo>
                    <a:pt x="7308" y="20935"/>
                    <a:pt x="7336" y="20922"/>
                    <a:pt x="7365" y="20922"/>
                  </a:cubicBezTo>
                  <a:cubicBezTo>
                    <a:pt x="7472" y="20928"/>
                    <a:pt x="7526" y="21143"/>
                    <a:pt x="7425" y="21310"/>
                  </a:cubicBezTo>
                  <a:cubicBezTo>
                    <a:pt x="7339" y="21452"/>
                    <a:pt x="7434" y="21566"/>
                    <a:pt x="7542" y="21579"/>
                  </a:cubicBezTo>
                  <a:cubicBezTo>
                    <a:pt x="7545" y="21579"/>
                    <a:pt x="7548" y="21579"/>
                    <a:pt x="7552" y="21579"/>
                  </a:cubicBezTo>
                  <a:cubicBezTo>
                    <a:pt x="7602" y="21579"/>
                    <a:pt x="7651" y="21557"/>
                    <a:pt x="7680" y="21515"/>
                  </a:cubicBezTo>
                  <a:cubicBezTo>
                    <a:pt x="7699" y="21494"/>
                    <a:pt x="7724" y="21482"/>
                    <a:pt x="7749" y="21482"/>
                  </a:cubicBezTo>
                  <a:cubicBezTo>
                    <a:pt x="7755" y="21482"/>
                    <a:pt x="7760" y="21483"/>
                    <a:pt x="7766" y="21484"/>
                  </a:cubicBezTo>
                  <a:cubicBezTo>
                    <a:pt x="7898" y="21500"/>
                    <a:pt x="8091" y="21777"/>
                    <a:pt x="8192" y="21834"/>
                  </a:cubicBezTo>
                  <a:cubicBezTo>
                    <a:pt x="8315" y="21901"/>
                    <a:pt x="8438" y="22109"/>
                    <a:pt x="8233" y="22109"/>
                  </a:cubicBezTo>
                  <a:cubicBezTo>
                    <a:pt x="8025" y="22109"/>
                    <a:pt x="8053" y="22466"/>
                    <a:pt x="8204" y="22478"/>
                  </a:cubicBezTo>
                  <a:cubicBezTo>
                    <a:pt x="8356" y="22494"/>
                    <a:pt x="8340" y="22687"/>
                    <a:pt x="8340" y="22810"/>
                  </a:cubicBezTo>
                  <a:cubicBezTo>
                    <a:pt x="8340" y="22914"/>
                    <a:pt x="8681" y="23056"/>
                    <a:pt x="8896" y="23065"/>
                  </a:cubicBezTo>
                  <a:cubicBezTo>
                    <a:pt x="8904" y="23066"/>
                    <a:pt x="8913" y="23067"/>
                    <a:pt x="8922" y="23067"/>
                  </a:cubicBezTo>
                  <a:cubicBezTo>
                    <a:pt x="8948" y="23067"/>
                    <a:pt x="8974" y="23063"/>
                    <a:pt x="9000" y="23056"/>
                  </a:cubicBezTo>
                  <a:cubicBezTo>
                    <a:pt x="9024" y="23049"/>
                    <a:pt x="9047" y="23045"/>
                    <a:pt x="9072" y="23045"/>
                  </a:cubicBezTo>
                  <a:cubicBezTo>
                    <a:pt x="9081" y="23045"/>
                    <a:pt x="9089" y="23046"/>
                    <a:pt x="9098" y="23046"/>
                  </a:cubicBezTo>
                  <a:cubicBezTo>
                    <a:pt x="9237" y="23062"/>
                    <a:pt x="9360" y="23195"/>
                    <a:pt x="9426" y="23318"/>
                  </a:cubicBezTo>
                  <a:cubicBezTo>
                    <a:pt x="9483" y="23422"/>
                    <a:pt x="9657" y="23504"/>
                    <a:pt x="9799" y="23517"/>
                  </a:cubicBezTo>
                  <a:cubicBezTo>
                    <a:pt x="9811" y="23519"/>
                    <a:pt x="9823" y="23520"/>
                    <a:pt x="9836" y="23520"/>
                  </a:cubicBezTo>
                  <a:cubicBezTo>
                    <a:pt x="9880" y="23520"/>
                    <a:pt x="9923" y="23507"/>
                    <a:pt x="9960" y="23482"/>
                  </a:cubicBezTo>
                  <a:cubicBezTo>
                    <a:pt x="9972" y="23473"/>
                    <a:pt x="9988" y="23463"/>
                    <a:pt x="10007" y="23463"/>
                  </a:cubicBezTo>
                  <a:cubicBezTo>
                    <a:pt x="10009" y="23463"/>
                    <a:pt x="10011" y="23463"/>
                    <a:pt x="10013" y="23463"/>
                  </a:cubicBezTo>
                  <a:cubicBezTo>
                    <a:pt x="10107" y="23463"/>
                    <a:pt x="10172" y="23687"/>
                    <a:pt x="10196" y="23851"/>
                  </a:cubicBezTo>
                  <a:cubicBezTo>
                    <a:pt x="10206" y="23937"/>
                    <a:pt x="10266" y="23962"/>
                    <a:pt x="10342" y="23965"/>
                  </a:cubicBezTo>
                  <a:cubicBezTo>
                    <a:pt x="10345" y="23965"/>
                    <a:pt x="10349" y="23965"/>
                    <a:pt x="10353" y="23965"/>
                  </a:cubicBezTo>
                  <a:cubicBezTo>
                    <a:pt x="10449" y="23965"/>
                    <a:pt x="10569" y="23930"/>
                    <a:pt x="10660" y="23921"/>
                  </a:cubicBezTo>
                  <a:lnTo>
                    <a:pt x="10692" y="23921"/>
                  </a:lnTo>
                  <a:cubicBezTo>
                    <a:pt x="10818" y="23933"/>
                    <a:pt x="10903" y="24088"/>
                    <a:pt x="10992" y="24104"/>
                  </a:cubicBezTo>
                  <a:cubicBezTo>
                    <a:pt x="11004" y="24104"/>
                    <a:pt x="11020" y="24104"/>
                    <a:pt x="11033" y="24101"/>
                  </a:cubicBezTo>
                  <a:cubicBezTo>
                    <a:pt x="11052" y="24091"/>
                    <a:pt x="11073" y="24087"/>
                    <a:pt x="11095" y="24087"/>
                  </a:cubicBezTo>
                  <a:cubicBezTo>
                    <a:pt x="11102" y="24087"/>
                    <a:pt x="11108" y="24087"/>
                    <a:pt x="11115" y="24088"/>
                  </a:cubicBezTo>
                  <a:cubicBezTo>
                    <a:pt x="11295" y="24110"/>
                    <a:pt x="11367" y="24461"/>
                    <a:pt x="11510" y="24678"/>
                  </a:cubicBezTo>
                  <a:lnTo>
                    <a:pt x="28578" y="24587"/>
                  </a:lnTo>
                  <a:cubicBezTo>
                    <a:pt x="28578" y="24587"/>
                    <a:pt x="28585" y="24281"/>
                    <a:pt x="28711" y="24281"/>
                  </a:cubicBezTo>
                  <a:cubicBezTo>
                    <a:pt x="28733" y="24281"/>
                    <a:pt x="28759" y="24290"/>
                    <a:pt x="28789" y="24312"/>
                  </a:cubicBezTo>
                  <a:cubicBezTo>
                    <a:pt x="28846" y="24353"/>
                    <a:pt x="28884" y="24416"/>
                    <a:pt x="28894" y="24486"/>
                  </a:cubicBezTo>
                  <a:cubicBezTo>
                    <a:pt x="28903" y="24533"/>
                    <a:pt x="28903" y="24577"/>
                    <a:pt x="28909" y="24622"/>
                  </a:cubicBezTo>
                  <a:cubicBezTo>
                    <a:pt x="28919" y="24697"/>
                    <a:pt x="28973" y="24764"/>
                    <a:pt x="29045" y="24789"/>
                  </a:cubicBezTo>
                  <a:cubicBezTo>
                    <a:pt x="29247" y="24867"/>
                    <a:pt x="29398" y="24984"/>
                    <a:pt x="29518" y="24984"/>
                  </a:cubicBezTo>
                  <a:cubicBezTo>
                    <a:pt x="29539" y="24984"/>
                    <a:pt x="29559" y="24980"/>
                    <a:pt x="29579" y="24972"/>
                  </a:cubicBezTo>
                  <a:cubicBezTo>
                    <a:pt x="29655" y="24937"/>
                    <a:pt x="29767" y="24857"/>
                    <a:pt x="29892" y="24857"/>
                  </a:cubicBezTo>
                  <a:cubicBezTo>
                    <a:pt x="29972" y="24857"/>
                    <a:pt x="30058" y="24891"/>
                    <a:pt x="30144" y="24991"/>
                  </a:cubicBezTo>
                  <a:cubicBezTo>
                    <a:pt x="30245" y="25108"/>
                    <a:pt x="30334" y="25125"/>
                    <a:pt x="30413" y="25125"/>
                  </a:cubicBezTo>
                  <a:cubicBezTo>
                    <a:pt x="30447" y="25125"/>
                    <a:pt x="30478" y="25122"/>
                    <a:pt x="30508" y="25122"/>
                  </a:cubicBezTo>
                  <a:cubicBezTo>
                    <a:pt x="30563" y="25122"/>
                    <a:pt x="30613" y="25132"/>
                    <a:pt x="30658" y="25190"/>
                  </a:cubicBezTo>
                  <a:cubicBezTo>
                    <a:pt x="30741" y="25294"/>
                    <a:pt x="30866" y="25385"/>
                    <a:pt x="30989" y="25385"/>
                  </a:cubicBezTo>
                  <a:cubicBezTo>
                    <a:pt x="31059" y="25385"/>
                    <a:pt x="31129" y="25355"/>
                    <a:pt x="31189" y="25281"/>
                  </a:cubicBezTo>
                  <a:cubicBezTo>
                    <a:pt x="31225" y="25236"/>
                    <a:pt x="31290" y="25219"/>
                    <a:pt x="31370" y="25219"/>
                  </a:cubicBezTo>
                  <a:cubicBezTo>
                    <a:pt x="31581" y="25219"/>
                    <a:pt x="31897" y="25341"/>
                    <a:pt x="32076" y="25408"/>
                  </a:cubicBezTo>
                  <a:cubicBezTo>
                    <a:pt x="32375" y="25165"/>
                    <a:pt x="32612" y="24653"/>
                    <a:pt x="32881" y="24653"/>
                  </a:cubicBezTo>
                  <a:cubicBezTo>
                    <a:pt x="32947" y="24653"/>
                    <a:pt x="33035" y="24653"/>
                    <a:pt x="33130" y="24663"/>
                  </a:cubicBezTo>
                  <a:cubicBezTo>
                    <a:pt x="33547" y="24694"/>
                    <a:pt x="34156" y="24820"/>
                    <a:pt x="34200" y="25199"/>
                  </a:cubicBezTo>
                  <a:cubicBezTo>
                    <a:pt x="34222" y="25392"/>
                    <a:pt x="34326" y="25430"/>
                    <a:pt x="34446" y="25442"/>
                  </a:cubicBezTo>
                  <a:cubicBezTo>
                    <a:pt x="34500" y="25446"/>
                    <a:pt x="34560" y="25442"/>
                    <a:pt x="34614" y="25449"/>
                  </a:cubicBezTo>
                  <a:cubicBezTo>
                    <a:pt x="34734" y="25455"/>
                    <a:pt x="34838" y="25490"/>
                    <a:pt x="34860" y="25670"/>
                  </a:cubicBezTo>
                  <a:cubicBezTo>
                    <a:pt x="34907" y="26039"/>
                    <a:pt x="35270" y="26336"/>
                    <a:pt x="35210" y="26531"/>
                  </a:cubicBezTo>
                  <a:cubicBezTo>
                    <a:pt x="35330" y="26607"/>
                    <a:pt x="35450" y="26689"/>
                    <a:pt x="35561" y="26778"/>
                  </a:cubicBezTo>
                  <a:cubicBezTo>
                    <a:pt x="35625" y="26763"/>
                    <a:pt x="35691" y="26755"/>
                    <a:pt x="35756" y="26755"/>
                  </a:cubicBezTo>
                  <a:cubicBezTo>
                    <a:pt x="35790" y="26755"/>
                    <a:pt x="35824" y="26758"/>
                    <a:pt x="35857" y="26762"/>
                  </a:cubicBezTo>
                  <a:cubicBezTo>
                    <a:pt x="36078" y="26784"/>
                    <a:pt x="36296" y="26831"/>
                    <a:pt x="36508" y="26904"/>
                  </a:cubicBezTo>
                  <a:cubicBezTo>
                    <a:pt x="36571" y="26923"/>
                    <a:pt x="36634" y="26935"/>
                    <a:pt x="36700" y="26939"/>
                  </a:cubicBezTo>
                  <a:cubicBezTo>
                    <a:pt x="36730" y="26941"/>
                    <a:pt x="36761" y="26941"/>
                    <a:pt x="36792" y="26941"/>
                  </a:cubicBezTo>
                  <a:cubicBezTo>
                    <a:pt x="36910" y="26941"/>
                    <a:pt x="37033" y="26930"/>
                    <a:pt x="37150" y="26930"/>
                  </a:cubicBezTo>
                  <a:cubicBezTo>
                    <a:pt x="37193" y="26930"/>
                    <a:pt x="37235" y="26931"/>
                    <a:pt x="37275" y="26935"/>
                  </a:cubicBezTo>
                  <a:cubicBezTo>
                    <a:pt x="37442" y="26951"/>
                    <a:pt x="37584" y="27014"/>
                    <a:pt x="37663" y="27207"/>
                  </a:cubicBezTo>
                  <a:cubicBezTo>
                    <a:pt x="37852" y="27671"/>
                    <a:pt x="38301" y="28025"/>
                    <a:pt x="37881" y="28056"/>
                  </a:cubicBezTo>
                  <a:cubicBezTo>
                    <a:pt x="37870" y="28058"/>
                    <a:pt x="37859" y="28058"/>
                    <a:pt x="37847" y="28058"/>
                  </a:cubicBezTo>
                  <a:cubicBezTo>
                    <a:pt x="37836" y="28058"/>
                    <a:pt x="37824" y="28058"/>
                    <a:pt x="37811" y="28056"/>
                  </a:cubicBezTo>
                  <a:cubicBezTo>
                    <a:pt x="37549" y="28034"/>
                    <a:pt x="37249" y="27785"/>
                    <a:pt x="37133" y="27781"/>
                  </a:cubicBezTo>
                  <a:cubicBezTo>
                    <a:pt x="37098" y="27781"/>
                    <a:pt x="37079" y="27804"/>
                    <a:pt x="37085" y="27864"/>
                  </a:cubicBezTo>
                  <a:cubicBezTo>
                    <a:pt x="37114" y="28141"/>
                    <a:pt x="36893" y="28002"/>
                    <a:pt x="36893" y="28413"/>
                  </a:cubicBezTo>
                  <a:cubicBezTo>
                    <a:pt x="36893" y="28818"/>
                    <a:pt x="36630" y="29376"/>
                    <a:pt x="36465" y="29376"/>
                  </a:cubicBezTo>
                  <a:cubicBezTo>
                    <a:pt x="36461" y="29376"/>
                    <a:pt x="36457" y="29376"/>
                    <a:pt x="36454" y="29376"/>
                  </a:cubicBezTo>
                  <a:cubicBezTo>
                    <a:pt x="36448" y="29372"/>
                    <a:pt x="36445" y="29372"/>
                    <a:pt x="36438" y="29369"/>
                  </a:cubicBezTo>
                  <a:cubicBezTo>
                    <a:pt x="36419" y="29461"/>
                    <a:pt x="36419" y="29559"/>
                    <a:pt x="36435" y="29653"/>
                  </a:cubicBezTo>
                  <a:cubicBezTo>
                    <a:pt x="36448" y="29729"/>
                    <a:pt x="36486" y="29799"/>
                    <a:pt x="36539" y="29852"/>
                  </a:cubicBezTo>
                  <a:cubicBezTo>
                    <a:pt x="36740" y="29706"/>
                    <a:pt x="37027" y="29457"/>
                    <a:pt x="37279" y="29457"/>
                  </a:cubicBezTo>
                  <a:cubicBezTo>
                    <a:pt x="37288" y="29457"/>
                    <a:pt x="37297" y="29457"/>
                    <a:pt x="37306" y="29458"/>
                  </a:cubicBezTo>
                  <a:cubicBezTo>
                    <a:pt x="37590" y="29477"/>
                    <a:pt x="37729" y="29600"/>
                    <a:pt x="37878" y="29612"/>
                  </a:cubicBezTo>
                  <a:cubicBezTo>
                    <a:pt x="37882" y="29613"/>
                    <a:pt x="37887" y="29613"/>
                    <a:pt x="37891" y="29613"/>
                  </a:cubicBezTo>
                  <a:cubicBezTo>
                    <a:pt x="37968" y="29613"/>
                    <a:pt x="38042" y="29587"/>
                    <a:pt x="38102" y="29540"/>
                  </a:cubicBezTo>
                  <a:cubicBezTo>
                    <a:pt x="38284" y="29412"/>
                    <a:pt x="38370" y="29334"/>
                    <a:pt x="38421" y="29334"/>
                  </a:cubicBezTo>
                  <a:cubicBezTo>
                    <a:pt x="38423" y="29334"/>
                    <a:pt x="38425" y="29334"/>
                    <a:pt x="38427" y="29335"/>
                  </a:cubicBezTo>
                  <a:cubicBezTo>
                    <a:pt x="38452" y="29338"/>
                    <a:pt x="38471" y="29360"/>
                    <a:pt x="38487" y="29404"/>
                  </a:cubicBezTo>
                  <a:cubicBezTo>
                    <a:pt x="38493" y="29423"/>
                    <a:pt x="38490" y="29445"/>
                    <a:pt x="38481" y="29464"/>
                  </a:cubicBezTo>
                  <a:cubicBezTo>
                    <a:pt x="38585" y="29407"/>
                    <a:pt x="38657" y="29354"/>
                    <a:pt x="38661" y="29309"/>
                  </a:cubicBezTo>
                  <a:cubicBezTo>
                    <a:pt x="38664" y="29268"/>
                    <a:pt x="38664" y="29230"/>
                    <a:pt x="38654" y="29193"/>
                  </a:cubicBezTo>
                  <a:cubicBezTo>
                    <a:pt x="38648" y="29148"/>
                    <a:pt x="38638" y="29104"/>
                    <a:pt x="38626" y="29063"/>
                  </a:cubicBezTo>
                  <a:cubicBezTo>
                    <a:pt x="38537" y="29082"/>
                    <a:pt x="38446" y="29088"/>
                    <a:pt x="38357" y="29088"/>
                  </a:cubicBezTo>
                  <a:cubicBezTo>
                    <a:pt x="38275" y="29082"/>
                    <a:pt x="38225" y="29041"/>
                    <a:pt x="38184" y="28934"/>
                  </a:cubicBezTo>
                  <a:cubicBezTo>
                    <a:pt x="38082" y="28683"/>
                    <a:pt x="38858" y="28432"/>
                    <a:pt x="39327" y="28432"/>
                  </a:cubicBezTo>
                  <a:cubicBezTo>
                    <a:pt x="39355" y="28432"/>
                    <a:pt x="39381" y="28433"/>
                    <a:pt x="39406" y="28435"/>
                  </a:cubicBezTo>
                  <a:cubicBezTo>
                    <a:pt x="39421" y="28435"/>
                    <a:pt x="39437" y="28438"/>
                    <a:pt x="39450" y="28441"/>
                  </a:cubicBezTo>
                  <a:lnTo>
                    <a:pt x="39491" y="28444"/>
                  </a:lnTo>
                  <a:cubicBezTo>
                    <a:pt x="39511" y="28446"/>
                    <a:pt x="39531" y="28447"/>
                    <a:pt x="39551" y="28447"/>
                  </a:cubicBezTo>
                  <a:cubicBezTo>
                    <a:pt x="39819" y="28447"/>
                    <a:pt x="40030" y="28321"/>
                    <a:pt x="40177" y="28321"/>
                  </a:cubicBezTo>
                  <a:cubicBezTo>
                    <a:pt x="40182" y="28321"/>
                    <a:pt x="40187" y="28321"/>
                    <a:pt x="40192" y="28321"/>
                  </a:cubicBezTo>
                  <a:cubicBezTo>
                    <a:pt x="40236" y="28321"/>
                    <a:pt x="40280" y="28343"/>
                    <a:pt x="40308" y="28378"/>
                  </a:cubicBezTo>
                  <a:cubicBezTo>
                    <a:pt x="40574" y="28141"/>
                    <a:pt x="41022" y="27753"/>
                    <a:pt x="41139" y="27753"/>
                  </a:cubicBezTo>
                  <a:cubicBezTo>
                    <a:pt x="41303" y="27753"/>
                    <a:pt x="43263" y="27734"/>
                    <a:pt x="43263" y="27734"/>
                  </a:cubicBezTo>
                  <a:cubicBezTo>
                    <a:pt x="43263" y="27734"/>
                    <a:pt x="43939" y="27314"/>
                    <a:pt x="44030" y="26929"/>
                  </a:cubicBezTo>
                  <a:cubicBezTo>
                    <a:pt x="44113" y="26582"/>
                    <a:pt x="44478" y="25802"/>
                    <a:pt x="44739" y="25802"/>
                  </a:cubicBezTo>
                  <a:cubicBezTo>
                    <a:pt x="44767" y="25802"/>
                    <a:pt x="44794" y="25811"/>
                    <a:pt x="44819" y="25831"/>
                  </a:cubicBezTo>
                  <a:cubicBezTo>
                    <a:pt x="45078" y="26033"/>
                    <a:pt x="45624" y="25887"/>
                    <a:pt x="45643" y="26067"/>
                  </a:cubicBezTo>
                  <a:cubicBezTo>
                    <a:pt x="45653" y="26159"/>
                    <a:pt x="45602" y="26377"/>
                    <a:pt x="45656" y="26699"/>
                  </a:cubicBezTo>
                  <a:cubicBezTo>
                    <a:pt x="45703" y="26986"/>
                    <a:pt x="45836" y="27352"/>
                    <a:pt x="46164" y="27788"/>
                  </a:cubicBezTo>
                  <a:cubicBezTo>
                    <a:pt x="46407" y="27634"/>
                    <a:pt x="46656" y="27519"/>
                    <a:pt x="46803" y="27519"/>
                  </a:cubicBezTo>
                  <a:cubicBezTo>
                    <a:pt x="46807" y="27519"/>
                    <a:pt x="46811" y="27519"/>
                    <a:pt x="46814" y="27519"/>
                  </a:cubicBezTo>
                  <a:cubicBezTo>
                    <a:pt x="46819" y="27520"/>
                    <a:pt x="46824" y="27520"/>
                    <a:pt x="46828" y="27520"/>
                  </a:cubicBezTo>
                  <a:cubicBezTo>
                    <a:pt x="47074" y="27520"/>
                    <a:pt x="47432" y="27200"/>
                    <a:pt x="47540" y="26995"/>
                  </a:cubicBezTo>
                  <a:cubicBezTo>
                    <a:pt x="47564" y="26955"/>
                    <a:pt x="47587" y="26938"/>
                    <a:pt x="47610" y="26938"/>
                  </a:cubicBezTo>
                  <a:cubicBezTo>
                    <a:pt x="47612" y="26938"/>
                    <a:pt x="47614" y="26938"/>
                    <a:pt x="47616" y="26939"/>
                  </a:cubicBezTo>
                  <a:cubicBezTo>
                    <a:pt x="47701" y="26948"/>
                    <a:pt x="47758" y="27204"/>
                    <a:pt x="47585" y="27257"/>
                  </a:cubicBezTo>
                  <a:cubicBezTo>
                    <a:pt x="47392" y="27317"/>
                    <a:pt x="47673" y="27450"/>
                    <a:pt x="48004" y="27475"/>
                  </a:cubicBezTo>
                  <a:cubicBezTo>
                    <a:pt x="48052" y="27478"/>
                    <a:pt x="48099" y="27478"/>
                    <a:pt x="48146" y="27478"/>
                  </a:cubicBezTo>
                  <a:lnTo>
                    <a:pt x="48229" y="27478"/>
                  </a:lnTo>
                  <a:cubicBezTo>
                    <a:pt x="48421" y="27490"/>
                    <a:pt x="47987" y="27602"/>
                    <a:pt x="47719" y="27602"/>
                  </a:cubicBezTo>
                  <a:cubicBezTo>
                    <a:pt x="47705" y="27602"/>
                    <a:pt x="47692" y="27602"/>
                    <a:pt x="47679" y="27602"/>
                  </a:cubicBezTo>
                  <a:cubicBezTo>
                    <a:pt x="47648" y="27600"/>
                    <a:pt x="47619" y="27599"/>
                    <a:pt x="47591" y="27599"/>
                  </a:cubicBezTo>
                  <a:cubicBezTo>
                    <a:pt x="47362" y="27599"/>
                    <a:pt x="47227" y="27669"/>
                    <a:pt x="46884" y="28012"/>
                  </a:cubicBezTo>
                  <a:cubicBezTo>
                    <a:pt x="46502" y="28397"/>
                    <a:pt x="46597" y="28508"/>
                    <a:pt x="46818" y="28700"/>
                  </a:cubicBezTo>
                  <a:cubicBezTo>
                    <a:pt x="46877" y="28757"/>
                    <a:pt x="46956" y="28792"/>
                    <a:pt x="47042" y="28801"/>
                  </a:cubicBezTo>
                  <a:cubicBezTo>
                    <a:pt x="47058" y="28803"/>
                    <a:pt x="47075" y="28804"/>
                    <a:pt x="47092" y="28804"/>
                  </a:cubicBezTo>
                  <a:cubicBezTo>
                    <a:pt x="47254" y="28804"/>
                    <a:pt x="47437" y="28711"/>
                    <a:pt x="47622" y="28549"/>
                  </a:cubicBezTo>
                  <a:cubicBezTo>
                    <a:pt x="47918" y="28293"/>
                    <a:pt x="47913" y="28040"/>
                    <a:pt x="48195" y="28040"/>
                  </a:cubicBezTo>
                  <a:cubicBezTo>
                    <a:pt x="48202" y="28040"/>
                    <a:pt x="48209" y="28040"/>
                    <a:pt x="48216" y="28040"/>
                  </a:cubicBezTo>
                  <a:cubicBezTo>
                    <a:pt x="48222" y="28041"/>
                    <a:pt x="48229" y="28041"/>
                    <a:pt x="48236" y="28041"/>
                  </a:cubicBezTo>
                  <a:cubicBezTo>
                    <a:pt x="48552" y="28041"/>
                    <a:pt x="49306" y="27760"/>
                    <a:pt x="49643" y="27655"/>
                  </a:cubicBezTo>
                  <a:cubicBezTo>
                    <a:pt x="49987" y="27548"/>
                    <a:pt x="49766" y="27491"/>
                    <a:pt x="49766" y="27340"/>
                  </a:cubicBezTo>
                  <a:cubicBezTo>
                    <a:pt x="49766" y="27188"/>
                    <a:pt x="50372" y="27188"/>
                    <a:pt x="50590" y="27036"/>
                  </a:cubicBezTo>
                  <a:cubicBezTo>
                    <a:pt x="50776" y="26910"/>
                    <a:pt x="50621" y="26803"/>
                    <a:pt x="50454" y="26790"/>
                  </a:cubicBezTo>
                  <a:cubicBezTo>
                    <a:pt x="50438" y="26789"/>
                    <a:pt x="50422" y="26788"/>
                    <a:pt x="50407" y="26788"/>
                  </a:cubicBezTo>
                  <a:cubicBezTo>
                    <a:pt x="50391" y="26788"/>
                    <a:pt x="50375" y="26789"/>
                    <a:pt x="50359" y="26790"/>
                  </a:cubicBezTo>
                  <a:cubicBezTo>
                    <a:pt x="50355" y="26792"/>
                    <a:pt x="50349" y="26793"/>
                    <a:pt x="50344" y="26793"/>
                  </a:cubicBezTo>
                  <a:cubicBezTo>
                    <a:pt x="50338" y="26793"/>
                    <a:pt x="50333" y="26792"/>
                    <a:pt x="50328" y="26790"/>
                  </a:cubicBezTo>
                  <a:cubicBezTo>
                    <a:pt x="50183" y="26781"/>
                    <a:pt x="50318" y="26506"/>
                    <a:pt x="50344" y="26364"/>
                  </a:cubicBezTo>
                  <a:cubicBezTo>
                    <a:pt x="50350" y="26339"/>
                    <a:pt x="50331" y="26314"/>
                    <a:pt x="50303" y="26314"/>
                  </a:cubicBezTo>
                  <a:cubicBezTo>
                    <a:pt x="50301" y="26313"/>
                    <a:pt x="50299" y="26313"/>
                    <a:pt x="50297" y="26313"/>
                  </a:cubicBezTo>
                  <a:cubicBezTo>
                    <a:pt x="50188" y="26313"/>
                    <a:pt x="49930" y="26474"/>
                    <a:pt x="49921" y="26610"/>
                  </a:cubicBezTo>
                  <a:cubicBezTo>
                    <a:pt x="49905" y="26790"/>
                    <a:pt x="49605" y="26860"/>
                    <a:pt x="49605" y="26967"/>
                  </a:cubicBezTo>
                  <a:cubicBezTo>
                    <a:pt x="49605" y="27286"/>
                    <a:pt x="49564" y="27119"/>
                    <a:pt x="49343" y="27226"/>
                  </a:cubicBezTo>
                  <a:cubicBezTo>
                    <a:pt x="49281" y="27257"/>
                    <a:pt x="49167" y="27272"/>
                    <a:pt x="49036" y="27272"/>
                  </a:cubicBezTo>
                  <a:cubicBezTo>
                    <a:pt x="48994" y="27272"/>
                    <a:pt x="48949" y="27270"/>
                    <a:pt x="48904" y="27267"/>
                  </a:cubicBezTo>
                  <a:cubicBezTo>
                    <a:pt x="48598" y="27245"/>
                    <a:pt x="48260" y="27156"/>
                    <a:pt x="48241" y="27036"/>
                  </a:cubicBezTo>
                  <a:cubicBezTo>
                    <a:pt x="48216" y="26844"/>
                    <a:pt x="47597" y="26749"/>
                    <a:pt x="47569" y="26487"/>
                  </a:cubicBezTo>
                  <a:cubicBezTo>
                    <a:pt x="47540" y="26225"/>
                    <a:pt x="47241" y="26143"/>
                    <a:pt x="47487" y="25856"/>
                  </a:cubicBezTo>
                  <a:cubicBezTo>
                    <a:pt x="47641" y="25676"/>
                    <a:pt x="47588" y="25553"/>
                    <a:pt x="47468" y="25543"/>
                  </a:cubicBezTo>
                  <a:cubicBezTo>
                    <a:pt x="47464" y="25543"/>
                    <a:pt x="47460" y="25543"/>
                    <a:pt x="47457" y="25543"/>
                  </a:cubicBezTo>
                  <a:cubicBezTo>
                    <a:pt x="47366" y="25543"/>
                    <a:pt x="47279" y="25581"/>
                    <a:pt x="47215" y="25651"/>
                  </a:cubicBezTo>
                  <a:cubicBezTo>
                    <a:pt x="47159" y="25701"/>
                    <a:pt x="47109" y="25720"/>
                    <a:pt x="47069" y="25720"/>
                  </a:cubicBezTo>
                  <a:cubicBezTo>
                    <a:pt x="47066" y="25720"/>
                    <a:pt x="47063" y="25720"/>
                    <a:pt x="47061" y="25720"/>
                  </a:cubicBezTo>
                  <a:cubicBezTo>
                    <a:pt x="46937" y="25711"/>
                    <a:pt x="46919" y="25496"/>
                    <a:pt x="47158" y="25401"/>
                  </a:cubicBezTo>
                  <a:cubicBezTo>
                    <a:pt x="47474" y="25278"/>
                    <a:pt x="48064" y="25155"/>
                    <a:pt x="47761" y="24606"/>
                  </a:cubicBezTo>
                  <a:cubicBezTo>
                    <a:pt x="47695" y="24486"/>
                    <a:pt x="47553" y="24426"/>
                    <a:pt x="47367" y="24407"/>
                  </a:cubicBezTo>
                  <a:cubicBezTo>
                    <a:pt x="47330" y="24404"/>
                    <a:pt x="47291" y="24402"/>
                    <a:pt x="47251" y="24402"/>
                  </a:cubicBezTo>
                  <a:cubicBezTo>
                    <a:pt x="46564" y="24402"/>
                    <a:pt x="45440" y="24842"/>
                    <a:pt x="45088" y="25045"/>
                  </a:cubicBezTo>
                  <a:cubicBezTo>
                    <a:pt x="44605" y="25322"/>
                    <a:pt x="44002" y="26197"/>
                    <a:pt x="43740" y="26197"/>
                  </a:cubicBezTo>
                  <a:cubicBezTo>
                    <a:pt x="43737" y="26198"/>
                    <a:pt x="43733" y="26199"/>
                    <a:pt x="43730" y="26199"/>
                  </a:cubicBezTo>
                  <a:cubicBezTo>
                    <a:pt x="43726" y="26199"/>
                    <a:pt x="43722" y="26198"/>
                    <a:pt x="43718" y="26197"/>
                  </a:cubicBezTo>
                  <a:cubicBezTo>
                    <a:pt x="43519" y="26172"/>
                    <a:pt x="44194" y="25726"/>
                    <a:pt x="44302" y="25553"/>
                  </a:cubicBezTo>
                  <a:cubicBezTo>
                    <a:pt x="44397" y="25400"/>
                    <a:pt x="44310" y="25249"/>
                    <a:pt x="44374" y="25249"/>
                  </a:cubicBezTo>
                  <a:cubicBezTo>
                    <a:pt x="44376" y="25249"/>
                    <a:pt x="44378" y="25250"/>
                    <a:pt x="44381" y="25250"/>
                  </a:cubicBezTo>
                  <a:cubicBezTo>
                    <a:pt x="44396" y="25253"/>
                    <a:pt x="44412" y="25259"/>
                    <a:pt x="44425" y="25266"/>
                  </a:cubicBezTo>
                  <a:cubicBezTo>
                    <a:pt x="44431" y="25269"/>
                    <a:pt x="44437" y="25269"/>
                    <a:pt x="44440" y="25269"/>
                  </a:cubicBezTo>
                  <a:cubicBezTo>
                    <a:pt x="44443" y="25269"/>
                    <a:pt x="44445" y="25269"/>
                    <a:pt x="44448" y="25269"/>
                  </a:cubicBezTo>
                  <a:cubicBezTo>
                    <a:pt x="44617" y="25269"/>
                    <a:pt x="45016" y="24666"/>
                    <a:pt x="45290" y="24454"/>
                  </a:cubicBezTo>
                  <a:cubicBezTo>
                    <a:pt x="45421" y="24355"/>
                    <a:pt x="45558" y="24344"/>
                    <a:pt x="45672" y="24344"/>
                  </a:cubicBezTo>
                  <a:cubicBezTo>
                    <a:pt x="45706" y="24344"/>
                    <a:pt x="45737" y="24345"/>
                    <a:pt x="45766" y="24345"/>
                  </a:cubicBezTo>
                  <a:cubicBezTo>
                    <a:pt x="45854" y="24345"/>
                    <a:pt x="45917" y="24335"/>
                    <a:pt x="45934" y="24262"/>
                  </a:cubicBezTo>
                  <a:cubicBezTo>
                    <a:pt x="45975" y="24085"/>
                    <a:pt x="46114" y="23962"/>
                    <a:pt x="46388" y="23712"/>
                  </a:cubicBezTo>
                  <a:cubicBezTo>
                    <a:pt x="46575" y="23545"/>
                    <a:pt x="48153" y="23510"/>
                    <a:pt x="49242" y="23510"/>
                  </a:cubicBezTo>
                  <a:cubicBezTo>
                    <a:pt x="49754" y="23510"/>
                    <a:pt x="50157" y="23518"/>
                    <a:pt x="50258" y="23523"/>
                  </a:cubicBezTo>
                  <a:cubicBezTo>
                    <a:pt x="50263" y="23523"/>
                    <a:pt x="50268" y="23523"/>
                    <a:pt x="50272" y="23523"/>
                  </a:cubicBezTo>
                  <a:cubicBezTo>
                    <a:pt x="50592" y="23523"/>
                    <a:pt x="51195" y="23106"/>
                    <a:pt x="51373" y="22835"/>
                  </a:cubicBezTo>
                  <a:cubicBezTo>
                    <a:pt x="51506" y="22627"/>
                    <a:pt x="51673" y="22577"/>
                    <a:pt x="51937" y="22577"/>
                  </a:cubicBezTo>
                  <a:cubicBezTo>
                    <a:pt x="52022" y="22577"/>
                    <a:pt x="52117" y="22582"/>
                    <a:pt x="52225" y="22589"/>
                  </a:cubicBezTo>
                  <a:cubicBezTo>
                    <a:pt x="52240" y="22590"/>
                    <a:pt x="52255" y="22590"/>
                    <a:pt x="52269" y="22590"/>
                  </a:cubicBezTo>
                  <a:cubicBezTo>
                    <a:pt x="52678" y="22590"/>
                    <a:pt x="52876" y="22211"/>
                    <a:pt x="53090" y="22065"/>
                  </a:cubicBezTo>
                  <a:cubicBezTo>
                    <a:pt x="53308" y="21916"/>
                    <a:pt x="53226" y="21847"/>
                    <a:pt x="53033" y="21806"/>
                  </a:cubicBezTo>
                  <a:cubicBezTo>
                    <a:pt x="52841" y="21765"/>
                    <a:pt x="52664" y="21642"/>
                    <a:pt x="52856" y="21626"/>
                  </a:cubicBezTo>
                  <a:cubicBezTo>
                    <a:pt x="53046" y="21613"/>
                    <a:pt x="53144" y="21503"/>
                    <a:pt x="53226" y="21257"/>
                  </a:cubicBezTo>
                  <a:cubicBezTo>
                    <a:pt x="53308" y="21010"/>
                    <a:pt x="53156" y="21118"/>
                    <a:pt x="52897" y="20777"/>
                  </a:cubicBezTo>
                  <a:cubicBezTo>
                    <a:pt x="52831" y="20688"/>
                    <a:pt x="52774" y="20654"/>
                    <a:pt x="52721" y="20647"/>
                  </a:cubicBezTo>
                  <a:cubicBezTo>
                    <a:pt x="52716" y="20647"/>
                    <a:pt x="52711" y="20647"/>
                    <a:pt x="52706" y="20647"/>
                  </a:cubicBezTo>
                  <a:cubicBezTo>
                    <a:pt x="52560" y="20647"/>
                    <a:pt x="52437" y="20860"/>
                    <a:pt x="52262" y="20860"/>
                  </a:cubicBezTo>
                  <a:cubicBezTo>
                    <a:pt x="52255" y="20860"/>
                    <a:pt x="52248" y="20859"/>
                    <a:pt x="52241" y="20859"/>
                  </a:cubicBezTo>
                  <a:lnTo>
                    <a:pt x="52238" y="20859"/>
                  </a:lnTo>
                  <a:cubicBezTo>
                    <a:pt x="51976" y="20830"/>
                    <a:pt x="52414" y="20502"/>
                    <a:pt x="52197" y="20363"/>
                  </a:cubicBezTo>
                  <a:cubicBezTo>
                    <a:pt x="52137" y="20328"/>
                    <a:pt x="52070" y="20306"/>
                    <a:pt x="52001" y="20303"/>
                  </a:cubicBezTo>
                  <a:cubicBezTo>
                    <a:pt x="51986" y="20302"/>
                    <a:pt x="51971" y="20302"/>
                    <a:pt x="51956" y="20302"/>
                  </a:cubicBezTo>
                  <a:cubicBezTo>
                    <a:pt x="51738" y="20302"/>
                    <a:pt x="51467" y="20405"/>
                    <a:pt x="51237" y="20597"/>
                  </a:cubicBezTo>
                  <a:cubicBezTo>
                    <a:pt x="51098" y="20714"/>
                    <a:pt x="51023" y="20730"/>
                    <a:pt x="50960" y="20730"/>
                  </a:cubicBezTo>
                  <a:cubicBezTo>
                    <a:pt x="50936" y="20730"/>
                    <a:pt x="50914" y="20728"/>
                    <a:pt x="50892" y="20728"/>
                  </a:cubicBezTo>
                  <a:cubicBezTo>
                    <a:pt x="50832" y="20728"/>
                    <a:pt x="50765" y="20744"/>
                    <a:pt x="50643" y="20859"/>
                  </a:cubicBezTo>
                  <a:cubicBezTo>
                    <a:pt x="50575" y="20924"/>
                    <a:pt x="50523" y="20951"/>
                    <a:pt x="50486" y="20951"/>
                  </a:cubicBezTo>
                  <a:cubicBezTo>
                    <a:pt x="50484" y="20951"/>
                    <a:pt x="50481" y="20951"/>
                    <a:pt x="50479" y="20950"/>
                  </a:cubicBezTo>
                  <a:cubicBezTo>
                    <a:pt x="50363" y="20947"/>
                    <a:pt x="50388" y="20695"/>
                    <a:pt x="50492" y="20613"/>
                  </a:cubicBezTo>
                  <a:cubicBezTo>
                    <a:pt x="50628" y="20502"/>
                    <a:pt x="50726" y="20625"/>
                    <a:pt x="50849" y="20461"/>
                  </a:cubicBezTo>
                  <a:cubicBezTo>
                    <a:pt x="50972" y="20297"/>
                    <a:pt x="51095" y="20461"/>
                    <a:pt x="51411" y="20253"/>
                  </a:cubicBezTo>
                  <a:cubicBezTo>
                    <a:pt x="51726" y="20048"/>
                    <a:pt x="52004" y="20145"/>
                    <a:pt x="52099" y="19994"/>
                  </a:cubicBezTo>
                  <a:cubicBezTo>
                    <a:pt x="52178" y="19871"/>
                    <a:pt x="52029" y="19713"/>
                    <a:pt x="51808" y="19694"/>
                  </a:cubicBezTo>
                  <a:cubicBezTo>
                    <a:pt x="51790" y="19692"/>
                    <a:pt x="51773" y="19691"/>
                    <a:pt x="51755" y="19691"/>
                  </a:cubicBezTo>
                  <a:cubicBezTo>
                    <a:pt x="51719" y="19691"/>
                    <a:pt x="51683" y="19695"/>
                    <a:pt x="51647" y="19703"/>
                  </a:cubicBezTo>
                  <a:cubicBezTo>
                    <a:pt x="51627" y="19708"/>
                    <a:pt x="51607" y="19711"/>
                    <a:pt x="51588" y="19711"/>
                  </a:cubicBezTo>
                  <a:cubicBezTo>
                    <a:pt x="51580" y="19711"/>
                    <a:pt x="51573" y="19711"/>
                    <a:pt x="51565" y="19710"/>
                  </a:cubicBezTo>
                  <a:cubicBezTo>
                    <a:pt x="51351" y="19694"/>
                    <a:pt x="51186" y="19426"/>
                    <a:pt x="51035" y="19407"/>
                  </a:cubicBezTo>
                  <a:cubicBezTo>
                    <a:pt x="51030" y="19406"/>
                    <a:pt x="51025" y="19406"/>
                    <a:pt x="51020" y="19406"/>
                  </a:cubicBezTo>
                  <a:cubicBezTo>
                    <a:pt x="50993" y="19406"/>
                    <a:pt x="50968" y="19413"/>
                    <a:pt x="50947" y="19429"/>
                  </a:cubicBezTo>
                  <a:cubicBezTo>
                    <a:pt x="50921" y="19451"/>
                    <a:pt x="50890" y="19464"/>
                    <a:pt x="50858" y="19464"/>
                  </a:cubicBezTo>
                  <a:cubicBezTo>
                    <a:pt x="50782" y="19457"/>
                    <a:pt x="50760" y="19334"/>
                    <a:pt x="50675" y="19328"/>
                  </a:cubicBezTo>
                  <a:cubicBezTo>
                    <a:pt x="50640" y="19328"/>
                    <a:pt x="50606" y="19340"/>
                    <a:pt x="50577" y="19362"/>
                  </a:cubicBezTo>
                  <a:cubicBezTo>
                    <a:pt x="50533" y="19391"/>
                    <a:pt x="50479" y="19410"/>
                    <a:pt x="50426" y="19410"/>
                  </a:cubicBezTo>
                  <a:cubicBezTo>
                    <a:pt x="50293" y="19404"/>
                    <a:pt x="50208" y="19255"/>
                    <a:pt x="50135" y="19059"/>
                  </a:cubicBezTo>
                  <a:cubicBezTo>
                    <a:pt x="50037" y="18797"/>
                    <a:pt x="49447" y="18371"/>
                    <a:pt x="49090" y="18264"/>
                  </a:cubicBezTo>
                  <a:cubicBezTo>
                    <a:pt x="48825" y="18179"/>
                    <a:pt x="48888" y="18052"/>
                    <a:pt x="49018" y="18052"/>
                  </a:cubicBezTo>
                  <a:cubicBezTo>
                    <a:pt x="49024" y="18052"/>
                    <a:pt x="49030" y="18052"/>
                    <a:pt x="49037" y="18052"/>
                  </a:cubicBezTo>
                  <a:cubicBezTo>
                    <a:pt x="49081" y="18056"/>
                    <a:pt x="49125" y="18071"/>
                    <a:pt x="49163" y="18097"/>
                  </a:cubicBezTo>
                  <a:cubicBezTo>
                    <a:pt x="49188" y="18119"/>
                    <a:pt x="49220" y="18131"/>
                    <a:pt x="49255" y="18135"/>
                  </a:cubicBezTo>
                  <a:cubicBezTo>
                    <a:pt x="49260" y="18135"/>
                    <a:pt x="49266" y="18135"/>
                    <a:pt x="49272" y="18135"/>
                  </a:cubicBezTo>
                  <a:cubicBezTo>
                    <a:pt x="49430" y="18135"/>
                    <a:pt x="49588" y="17932"/>
                    <a:pt x="49655" y="17822"/>
                  </a:cubicBezTo>
                  <a:cubicBezTo>
                    <a:pt x="49737" y="17686"/>
                    <a:pt x="49517" y="17563"/>
                    <a:pt x="49406" y="17547"/>
                  </a:cubicBezTo>
                  <a:cubicBezTo>
                    <a:pt x="49296" y="17532"/>
                    <a:pt x="49296" y="17355"/>
                    <a:pt x="49324" y="17216"/>
                  </a:cubicBezTo>
                  <a:cubicBezTo>
                    <a:pt x="49352" y="17080"/>
                    <a:pt x="48939" y="16900"/>
                    <a:pt x="48926" y="16765"/>
                  </a:cubicBezTo>
                  <a:cubicBezTo>
                    <a:pt x="48914" y="16626"/>
                    <a:pt x="48680" y="16531"/>
                    <a:pt x="48693" y="16408"/>
                  </a:cubicBezTo>
                  <a:cubicBezTo>
                    <a:pt x="48705" y="16285"/>
                    <a:pt x="48459" y="16105"/>
                    <a:pt x="48459" y="15941"/>
                  </a:cubicBezTo>
                  <a:cubicBezTo>
                    <a:pt x="48459" y="15776"/>
                    <a:pt x="48049" y="15445"/>
                    <a:pt x="48033" y="15252"/>
                  </a:cubicBezTo>
                  <a:cubicBezTo>
                    <a:pt x="48020" y="15063"/>
                    <a:pt x="47799" y="14924"/>
                    <a:pt x="47717" y="14691"/>
                  </a:cubicBezTo>
                  <a:cubicBezTo>
                    <a:pt x="47690" y="14608"/>
                    <a:pt x="47657" y="14567"/>
                    <a:pt x="47623" y="14567"/>
                  </a:cubicBezTo>
                  <a:cubicBezTo>
                    <a:pt x="47622" y="14567"/>
                    <a:pt x="47621" y="14567"/>
                    <a:pt x="47619" y="14567"/>
                  </a:cubicBezTo>
                  <a:cubicBezTo>
                    <a:pt x="47559" y="14571"/>
                    <a:pt x="47496" y="14691"/>
                    <a:pt x="47446" y="14896"/>
                  </a:cubicBezTo>
                  <a:cubicBezTo>
                    <a:pt x="47364" y="15227"/>
                    <a:pt x="47073" y="15211"/>
                    <a:pt x="47158" y="15322"/>
                  </a:cubicBezTo>
                  <a:cubicBezTo>
                    <a:pt x="47326" y="15549"/>
                    <a:pt x="47196" y="15555"/>
                    <a:pt x="47073" y="15694"/>
                  </a:cubicBezTo>
                  <a:cubicBezTo>
                    <a:pt x="46953" y="15830"/>
                    <a:pt x="47158" y="16035"/>
                    <a:pt x="46950" y="16035"/>
                  </a:cubicBezTo>
                  <a:cubicBezTo>
                    <a:pt x="46785" y="16035"/>
                    <a:pt x="46817" y="16320"/>
                    <a:pt x="46775" y="16320"/>
                  </a:cubicBezTo>
                  <a:cubicBezTo>
                    <a:pt x="46774" y="16320"/>
                    <a:pt x="46774" y="16319"/>
                    <a:pt x="46773" y="16319"/>
                  </a:cubicBezTo>
                  <a:cubicBezTo>
                    <a:pt x="46764" y="16319"/>
                    <a:pt x="46751" y="16307"/>
                    <a:pt x="46729" y="16269"/>
                  </a:cubicBezTo>
                  <a:cubicBezTo>
                    <a:pt x="46694" y="16206"/>
                    <a:pt x="46634" y="16162"/>
                    <a:pt x="46565" y="16152"/>
                  </a:cubicBezTo>
                  <a:cubicBezTo>
                    <a:pt x="46555" y="16150"/>
                    <a:pt x="46544" y="16149"/>
                    <a:pt x="46534" y="16149"/>
                  </a:cubicBezTo>
                  <a:cubicBezTo>
                    <a:pt x="46440" y="16149"/>
                    <a:pt x="46360" y="16226"/>
                    <a:pt x="46360" y="16326"/>
                  </a:cubicBezTo>
                  <a:cubicBezTo>
                    <a:pt x="46360" y="16507"/>
                    <a:pt x="45956" y="16680"/>
                    <a:pt x="45765" y="16680"/>
                  </a:cubicBezTo>
                  <a:cubicBezTo>
                    <a:pt x="45756" y="16680"/>
                    <a:pt x="45748" y="16680"/>
                    <a:pt x="45741" y="16679"/>
                  </a:cubicBezTo>
                  <a:cubicBezTo>
                    <a:pt x="45593" y="16667"/>
                    <a:pt x="45567" y="16405"/>
                    <a:pt x="45473" y="16386"/>
                  </a:cubicBezTo>
                  <a:cubicBezTo>
                    <a:pt x="45470" y="16385"/>
                    <a:pt x="45466" y="16385"/>
                    <a:pt x="45463" y="16385"/>
                  </a:cubicBezTo>
                  <a:cubicBezTo>
                    <a:pt x="45447" y="16385"/>
                    <a:pt x="45429" y="16391"/>
                    <a:pt x="45416" y="16405"/>
                  </a:cubicBezTo>
                  <a:cubicBezTo>
                    <a:pt x="45400" y="16417"/>
                    <a:pt x="45384" y="16424"/>
                    <a:pt x="45365" y="16424"/>
                  </a:cubicBezTo>
                  <a:cubicBezTo>
                    <a:pt x="45268" y="16417"/>
                    <a:pt x="45261" y="16114"/>
                    <a:pt x="45078" y="16102"/>
                  </a:cubicBezTo>
                  <a:lnTo>
                    <a:pt x="45059" y="16102"/>
                  </a:lnTo>
                  <a:cubicBezTo>
                    <a:pt x="45032" y="16103"/>
                    <a:pt x="45006" y="16104"/>
                    <a:pt x="44979" y="16104"/>
                  </a:cubicBezTo>
                  <a:cubicBezTo>
                    <a:pt x="44952" y="16104"/>
                    <a:pt x="44925" y="16103"/>
                    <a:pt x="44898" y="16102"/>
                  </a:cubicBezTo>
                  <a:cubicBezTo>
                    <a:pt x="44756" y="16092"/>
                    <a:pt x="44674" y="16038"/>
                    <a:pt x="44725" y="15884"/>
                  </a:cubicBezTo>
                  <a:cubicBezTo>
                    <a:pt x="44794" y="15675"/>
                    <a:pt x="44327" y="15581"/>
                    <a:pt x="44478" y="15458"/>
                  </a:cubicBezTo>
                  <a:cubicBezTo>
                    <a:pt x="44630" y="15335"/>
                    <a:pt x="44440" y="15114"/>
                    <a:pt x="44409" y="14757"/>
                  </a:cubicBezTo>
                  <a:cubicBezTo>
                    <a:pt x="44381" y="14400"/>
                    <a:pt x="44617" y="14372"/>
                    <a:pt x="44617" y="14236"/>
                  </a:cubicBezTo>
                  <a:cubicBezTo>
                    <a:pt x="44620" y="14178"/>
                    <a:pt x="44576" y="14129"/>
                    <a:pt x="44521" y="14129"/>
                  </a:cubicBezTo>
                  <a:cubicBezTo>
                    <a:pt x="44520" y="14129"/>
                    <a:pt x="44518" y="14129"/>
                    <a:pt x="44516" y="14129"/>
                  </a:cubicBezTo>
                  <a:cubicBezTo>
                    <a:pt x="44434" y="14132"/>
                    <a:pt x="44355" y="14157"/>
                    <a:pt x="44289" y="14208"/>
                  </a:cubicBezTo>
                  <a:cubicBezTo>
                    <a:pt x="44267" y="14223"/>
                    <a:pt x="44238" y="14233"/>
                    <a:pt x="44210" y="14233"/>
                  </a:cubicBezTo>
                  <a:cubicBezTo>
                    <a:pt x="44122" y="14230"/>
                    <a:pt x="44090" y="14084"/>
                    <a:pt x="43976" y="14072"/>
                  </a:cubicBezTo>
                  <a:cubicBezTo>
                    <a:pt x="43970" y="14070"/>
                    <a:pt x="43965" y="14069"/>
                    <a:pt x="43959" y="14069"/>
                  </a:cubicBezTo>
                  <a:cubicBezTo>
                    <a:pt x="43954" y="14069"/>
                    <a:pt x="43950" y="14070"/>
                    <a:pt x="43945" y="14072"/>
                  </a:cubicBezTo>
                  <a:cubicBezTo>
                    <a:pt x="43915" y="14073"/>
                    <a:pt x="43885" y="14074"/>
                    <a:pt x="43855" y="14074"/>
                  </a:cubicBezTo>
                  <a:cubicBezTo>
                    <a:pt x="43812" y="14074"/>
                    <a:pt x="43770" y="14072"/>
                    <a:pt x="43727" y="14069"/>
                  </a:cubicBezTo>
                  <a:cubicBezTo>
                    <a:pt x="43506" y="14053"/>
                    <a:pt x="43222" y="13990"/>
                    <a:pt x="43203" y="13810"/>
                  </a:cubicBezTo>
                  <a:cubicBezTo>
                    <a:pt x="43175" y="13564"/>
                    <a:pt x="42995" y="13687"/>
                    <a:pt x="42913" y="13453"/>
                  </a:cubicBezTo>
                  <a:cubicBezTo>
                    <a:pt x="42868" y="13330"/>
                    <a:pt x="42790" y="13324"/>
                    <a:pt x="42720" y="13317"/>
                  </a:cubicBezTo>
                  <a:lnTo>
                    <a:pt x="42707" y="13317"/>
                  </a:lnTo>
                  <a:cubicBezTo>
                    <a:pt x="42654" y="13314"/>
                    <a:pt x="42613" y="13308"/>
                    <a:pt x="42613" y="13235"/>
                  </a:cubicBezTo>
                  <a:cubicBezTo>
                    <a:pt x="42613" y="13071"/>
                    <a:pt x="42515" y="13002"/>
                    <a:pt x="42351" y="12989"/>
                  </a:cubicBezTo>
                  <a:cubicBezTo>
                    <a:pt x="42187" y="12973"/>
                    <a:pt x="42130" y="12797"/>
                    <a:pt x="41912" y="12768"/>
                  </a:cubicBezTo>
                  <a:cubicBezTo>
                    <a:pt x="41896" y="12766"/>
                    <a:pt x="41880" y="12765"/>
                    <a:pt x="41863" y="12765"/>
                  </a:cubicBezTo>
                  <a:cubicBezTo>
                    <a:pt x="41652" y="12765"/>
                    <a:pt x="41411" y="12924"/>
                    <a:pt x="41296" y="12973"/>
                  </a:cubicBezTo>
                  <a:cubicBezTo>
                    <a:pt x="41277" y="12980"/>
                    <a:pt x="41259" y="12983"/>
                    <a:pt x="41240" y="12983"/>
                  </a:cubicBezTo>
                  <a:cubicBezTo>
                    <a:pt x="41126" y="12976"/>
                    <a:pt x="40943" y="12863"/>
                    <a:pt x="40820" y="12856"/>
                  </a:cubicBezTo>
                  <a:cubicBezTo>
                    <a:pt x="40815" y="12856"/>
                    <a:pt x="40809" y="12856"/>
                    <a:pt x="40804" y="12856"/>
                  </a:cubicBezTo>
                  <a:cubicBezTo>
                    <a:pt x="40778" y="12856"/>
                    <a:pt x="40752" y="12863"/>
                    <a:pt x="40731" y="12879"/>
                  </a:cubicBezTo>
                  <a:cubicBezTo>
                    <a:pt x="40712" y="12896"/>
                    <a:pt x="40687" y="12907"/>
                    <a:pt x="40659" y="12907"/>
                  </a:cubicBezTo>
                  <a:cubicBezTo>
                    <a:pt x="40656" y="12907"/>
                    <a:pt x="40653" y="12907"/>
                    <a:pt x="40649" y="12907"/>
                  </a:cubicBezTo>
                  <a:cubicBezTo>
                    <a:pt x="40574" y="12898"/>
                    <a:pt x="40495" y="12787"/>
                    <a:pt x="40236" y="12714"/>
                  </a:cubicBezTo>
                  <a:cubicBezTo>
                    <a:pt x="40084" y="12670"/>
                    <a:pt x="39926" y="12645"/>
                    <a:pt x="39769" y="12636"/>
                  </a:cubicBezTo>
                  <a:cubicBezTo>
                    <a:pt x="39735" y="12633"/>
                    <a:pt x="39703" y="12632"/>
                    <a:pt x="39673" y="12632"/>
                  </a:cubicBezTo>
                  <a:cubicBezTo>
                    <a:pt x="39531" y="12632"/>
                    <a:pt x="39428" y="12657"/>
                    <a:pt x="39415" y="12714"/>
                  </a:cubicBezTo>
                  <a:cubicBezTo>
                    <a:pt x="39387" y="12838"/>
                    <a:pt x="39112" y="12879"/>
                    <a:pt x="39153" y="13166"/>
                  </a:cubicBezTo>
                  <a:cubicBezTo>
                    <a:pt x="39194" y="13453"/>
                    <a:pt x="39481" y="13399"/>
                    <a:pt x="39551" y="13592"/>
                  </a:cubicBezTo>
                  <a:cubicBezTo>
                    <a:pt x="39620" y="13785"/>
                    <a:pt x="39415" y="13715"/>
                    <a:pt x="39399" y="13895"/>
                  </a:cubicBezTo>
                  <a:cubicBezTo>
                    <a:pt x="39387" y="14072"/>
                    <a:pt x="39207" y="14059"/>
                    <a:pt x="39207" y="14182"/>
                  </a:cubicBezTo>
                  <a:cubicBezTo>
                    <a:pt x="39207" y="14305"/>
                    <a:pt x="39330" y="14277"/>
                    <a:pt x="39399" y="14526"/>
                  </a:cubicBezTo>
                  <a:cubicBezTo>
                    <a:pt x="39469" y="14773"/>
                    <a:pt x="39604" y="14760"/>
                    <a:pt x="39645" y="15088"/>
                  </a:cubicBezTo>
                  <a:cubicBezTo>
                    <a:pt x="39686" y="15417"/>
                    <a:pt x="39538" y="15350"/>
                    <a:pt x="39399" y="15391"/>
                  </a:cubicBezTo>
                  <a:cubicBezTo>
                    <a:pt x="39263" y="15432"/>
                    <a:pt x="39415" y="15597"/>
                    <a:pt x="39222" y="15817"/>
                  </a:cubicBezTo>
                  <a:cubicBezTo>
                    <a:pt x="39030" y="16035"/>
                    <a:pt x="38866" y="16269"/>
                    <a:pt x="39014" y="16408"/>
                  </a:cubicBezTo>
                  <a:cubicBezTo>
                    <a:pt x="39166" y="16547"/>
                    <a:pt x="39731" y="16777"/>
                    <a:pt x="39948" y="17150"/>
                  </a:cubicBezTo>
                  <a:cubicBezTo>
                    <a:pt x="40169" y="17519"/>
                    <a:pt x="40154" y="18097"/>
                    <a:pt x="40087" y="18510"/>
                  </a:cubicBezTo>
                  <a:cubicBezTo>
                    <a:pt x="40018" y="18921"/>
                    <a:pt x="39551" y="19018"/>
                    <a:pt x="39207" y="19375"/>
                  </a:cubicBezTo>
                  <a:cubicBezTo>
                    <a:pt x="38866" y="19732"/>
                    <a:pt x="38506" y="19675"/>
                    <a:pt x="38342" y="19691"/>
                  </a:cubicBezTo>
                  <a:cubicBezTo>
                    <a:pt x="38178" y="19703"/>
                    <a:pt x="38272" y="20032"/>
                    <a:pt x="38506" y="20294"/>
                  </a:cubicBezTo>
                  <a:cubicBezTo>
                    <a:pt x="38739" y="20556"/>
                    <a:pt x="38547" y="20638"/>
                    <a:pt x="38673" y="20912"/>
                  </a:cubicBezTo>
                  <a:cubicBezTo>
                    <a:pt x="38796" y="21187"/>
                    <a:pt x="38673" y="21405"/>
                    <a:pt x="38850" y="21654"/>
                  </a:cubicBezTo>
                  <a:cubicBezTo>
                    <a:pt x="39030" y="21901"/>
                    <a:pt x="38919" y="21998"/>
                    <a:pt x="38714" y="22175"/>
                  </a:cubicBezTo>
                  <a:cubicBezTo>
                    <a:pt x="38506" y="22355"/>
                    <a:pt x="38796" y="22257"/>
                    <a:pt x="38809" y="22491"/>
                  </a:cubicBezTo>
                  <a:cubicBezTo>
                    <a:pt x="38815" y="22584"/>
                    <a:pt x="38799" y="22618"/>
                    <a:pt x="38770" y="22618"/>
                  </a:cubicBezTo>
                  <a:cubicBezTo>
                    <a:pt x="38767" y="22618"/>
                    <a:pt x="38764" y="22618"/>
                    <a:pt x="38762" y="22617"/>
                  </a:cubicBezTo>
                  <a:cubicBezTo>
                    <a:pt x="38714" y="22608"/>
                    <a:pt x="38635" y="22535"/>
                    <a:pt x="38531" y="22462"/>
                  </a:cubicBezTo>
                  <a:cubicBezTo>
                    <a:pt x="38512" y="22450"/>
                    <a:pt x="38490" y="22440"/>
                    <a:pt x="38468" y="22437"/>
                  </a:cubicBezTo>
                  <a:cubicBezTo>
                    <a:pt x="38466" y="22437"/>
                    <a:pt x="38463" y="22437"/>
                    <a:pt x="38461" y="22437"/>
                  </a:cubicBezTo>
                  <a:cubicBezTo>
                    <a:pt x="38312" y="22437"/>
                    <a:pt x="38190" y="22717"/>
                    <a:pt x="38190" y="22848"/>
                  </a:cubicBezTo>
                  <a:cubicBezTo>
                    <a:pt x="38190" y="22873"/>
                    <a:pt x="38177" y="22886"/>
                    <a:pt x="38159" y="22886"/>
                  </a:cubicBezTo>
                  <a:cubicBezTo>
                    <a:pt x="38157" y="22886"/>
                    <a:pt x="38155" y="22886"/>
                    <a:pt x="38152" y="22885"/>
                  </a:cubicBezTo>
                  <a:cubicBezTo>
                    <a:pt x="38048" y="22879"/>
                    <a:pt x="37773" y="22664"/>
                    <a:pt x="37679" y="22655"/>
                  </a:cubicBezTo>
                  <a:lnTo>
                    <a:pt x="37654" y="22655"/>
                  </a:lnTo>
                  <a:cubicBezTo>
                    <a:pt x="37584" y="22642"/>
                    <a:pt x="37682" y="22412"/>
                    <a:pt x="37448" y="22229"/>
                  </a:cubicBezTo>
                  <a:cubicBezTo>
                    <a:pt x="37199" y="22039"/>
                    <a:pt x="37010" y="21995"/>
                    <a:pt x="37010" y="21806"/>
                  </a:cubicBezTo>
                  <a:cubicBezTo>
                    <a:pt x="37010" y="21613"/>
                    <a:pt x="36583" y="21474"/>
                    <a:pt x="36583" y="21257"/>
                  </a:cubicBezTo>
                  <a:cubicBezTo>
                    <a:pt x="36583" y="21036"/>
                    <a:pt x="36637" y="20474"/>
                    <a:pt x="36542" y="20310"/>
                  </a:cubicBezTo>
                  <a:cubicBezTo>
                    <a:pt x="36448" y="20145"/>
                    <a:pt x="36530" y="19965"/>
                    <a:pt x="36612" y="19814"/>
                  </a:cubicBezTo>
                  <a:cubicBezTo>
                    <a:pt x="36691" y="19672"/>
                    <a:pt x="36536" y="19457"/>
                    <a:pt x="36315" y="19432"/>
                  </a:cubicBezTo>
                  <a:cubicBezTo>
                    <a:pt x="36299" y="19429"/>
                    <a:pt x="36287" y="19429"/>
                    <a:pt x="36271" y="19429"/>
                  </a:cubicBezTo>
                  <a:cubicBezTo>
                    <a:pt x="36239" y="19429"/>
                    <a:pt x="36205" y="19429"/>
                    <a:pt x="36170" y="19426"/>
                  </a:cubicBezTo>
                  <a:cubicBezTo>
                    <a:pt x="36018" y="19416"/>
                    <a:pt x="35842" y="19385"/>
                    <a:pt x="35655" y="19375"/>
                  </a:cubicBezTo>
                  <a:cubicBezTo>
                    <a:pt x="35602" y="19370"/>
                    <a:pt x="35549" y="19368"/>
                    <a:pt x="35496" y="19368"/>
                  </a:cubicBezTo>
                  <a:cubicBezTo>
                    <a:pt x="35444" y="19368"/>
                    <a:pt x="35392" y="19370"/>
                    <a:pt x="35340" y="19375"/>
                  </a:cubicBezTo>
                  <a:cubicBezTo>
                    <a:pt x="35288" y="19380"/>
                    <a:pt x="35236" y="19383"/>
                    <a:pt x="35185" y="19383"/>
                  </a:cubicBezTo>
                  <a:cubicBezTo>
                    <a:pt x="35143" y="19383"/>
                    <a:pt x="35101" y="19381"/>
                    <a:pt x="35059" y="19378"/>
                  </a:cubicBezTo>
                  <a:cubicBezTo>
                    <a:pt x="34882" y="19366"/>
                    <a:pt x="34765" y="19318"/>
                    <a:pt x="34689" y="19252"/>
                  </a:cubicBezTo>
                  <a:cubicBezTo>
                    <a:pt x="34582" y="19154"/>
                    <a:pt x="34266" y="18949"/>
                    <a:pt x="33840" y="18838"/>
                  </a:cubicBezTo>
                  <a:cubicBezTo>
                    <a:pt x="33414" y="18728"/>
                    <a:pt x="33221" y="18510"/>
                    <a:pt x="33180" y="18387"/>
                  </a:cubicBezTo>
                  <a:cubicBezTo>
                    <a:pt x="33139" y="18264"/>
                    <a:pt x="32713" y="18166"/>
                    <a:pt x="32619" y="18043"/>
                  </a:cubicBezTo>
                  <a:cubicBezTo>
                    <a:pt x="32546" y="17951"/>
                    <a:pt x="32297" y="17888"/>
                    <a:pt x="32104" y="17876"/>
                  </a:cubicBezTo>
                  <a:cubicBezTo>
                    <a:pt x="32085" y="17873"/>
                    <a:pt x="32065" y="17872"/>
                    <a:pt x="32045" y="17872"/>
                  </a:cubicBezTo>
                  <a:cubicBezTo>
                    <a:pt x="32013" y="17872"/>
                    <a:pt x="31979" y="17875"/>
                    <a:pt x="31946" y="17879"/>
                  </a:cubicBezTo>
                  <a:lnTo>
                    <a:pt x="31911" y="17879"/>
                  </a:lnTo>
                  <a:cubicBezTo>
                    <a:pt x="31738" y="17863"/>
                    <a:pt x="31381" y="17557"/>
                    <a:pt x="31148" y="17547"/>
                  </a:cubicBezTo>
                  <a:lnTo>
                    <a:pt x="31122" y="17547"/>
                  </a:lnTo>
                  <a:cubicBezTo>
                    <a:pt x="30876" y="17560"/>
                    <a:pt x="30298" y="17809"/>
                    <a:pt x="30204" y="17825"/>
                  </a:cubicBezTo>
                  <a:lnTo>
                    <a:pt x="30188" y="17825"/>
                  </a:lnTo>
                  <a:cubicBezTo>
                    <a:pt x="30115" y="17813"/>
                    <a:pt x="30219" y="17614"/>
                    <a:pt x="30283" y="17522"/>
                  </a:cubicBezTo>
                  <a:cubicBezTo>
                    <a:pt x="30349" y="17431"/>
                    <a:pt x="30077" y="17014"/>
                    <a:pt x="30008" y="16739"/>
                  </a:cubicBezTo>
                  <a:cubicBezTo>
                    <a:pt x="29942" y="16484"/>
                    <a:pt x="29853" y="16203"/>
                    <a:pt x="29607" y="16199"/>
                  </a:cubicBezTo>
                  <a:cubicBezTo>
                    <a:pt x="29591" y="16199"/>
                    <a:pt x="29572" y="16199"/>
                    <a:pt x="29557" y="16203"/>
                  </a:cubicBezTo>
                  <a:cubicBezTo>
                    <a:pt x="29517" y="16207"/>
                    <a:pt x="29476" y="16210"/>
                    <a:pt x="29436" y="16210"/>
                  </a:cubicBezTo>
                  <a:cubicBezTo>
                    <a:pt x="29421" y="16210"/>
                    <a:pt x="29407" y="16210"/>
                    <a:pt x="29392" y="16209"/>
                  </a:cubicBezTo>
                  <a:cubicBezTo>
                    <a:pt x="29206" y="16190"/>
                    <a:pt x="29026" y="16133"/>
                    <a:pt x="28868" y="16038"/>
                  </a:cubicBezTo>
                  <a:cubicBezTo>
                    <a:pt x="28783" y="15985"/>
                    <a:pt x="28771" y="15202"/>
                    <a:pt x="28840" y="14870"/>
                  </a:cubicBezTo>
                  <a:cubicBezTo>
                    <a:pt x="28909" y="14542"/>
                    <a:pt x="29266" y="14047"/>
                    <a:pt x="29266" y="13841"/>
                  </a:cubicBezTo>
                  <a:cubicBezTo>
                    <a:pt x="29266" y="13636"/>
                    <a:pt x="29500" y="13538"/>
                    <a:pt x="29705" y="13488"/>
                  </a:cubicBezTo>
                  <a:cubicBezTo>
                    <a:pt x="29910" y="13434"/>
                    <a:pt x="29743" y="13033"/>
                    <a:pt x="29951" y="13005"/>
                  </a:cubicBezTo>
                  <a:cubicBezTo>
                    <a:pt x="30159" y="12980"/>
                    <a:pt x="30172" y="12894"/>
                    <a:pt x="30213" y="12730"/>
                  </a:cubicBezTo>
                  <a:cubicBezTo>
                    <a:pt x="30254" y="12563"/>
                    <a:pt x="30500" y="12673"/>
                    <a:pt x="30365" y="12538"/>
                  </a:cubicBezTo>
                  <a:cubicBezTo>
                    <a:pt x="30226" y="12399"/>
                    <a:pt x="30336" y="12358"/>
                    <a:pt x="30652" y="12358"/>
                  </a:cubicBezTo>
                  <a:cubicBezTo>
                    <a:pt x="30968" y="12358"/>
                    <a:pt x="31435" y="12250"/>
                    <a:pt x="31365" y="11935"/>
                  </a:cubicBezTo>
                  <a:cubicBezTo>
                    <a:pt x="31299" y="11619"/>
                    <a:pt x="30475" y="11849"/>
                    <a:pt x="30475" y="11591"/>
                  </a:cubicBezTo>
                  <a:cubicBezTo>
                    <a:pt x="30475" y="11329"/>
                    <a:pt x="29430" y="11313"/>
                    <a:pt x="29500" y="11164"/>
                  </a:cubicBezTo>
                  <a:cubicBezTo>
                    <a:pt x="29514" y="11132"/>
                    <a:pt x="29567" y="11118"/>
                    <a:pt x="29645" y="11118"/>
                  </a:cubicBezTo>
                  <a:cubicBezTo>
                    <a:pt x="29674" y="11118"/>
                    <a:pt x="29705" y="11120"/>
                    <a:pt x="29740" y="11123"/>
                  </a:cubicBezTo>
                  <a:cubicBezTo>
                    <a:pt x="30068" y="11149"/>
                    <a:pt x="30646" y="11313"/>
                    <a:pt x="30901" y="11411"/>
                  </a:cubicBezTo>
                  <a:cubicBezTo>
                    <a:pt x="31103" y="11490"/>
                    <a:pt x="31220" y="11518"/>
                    <a:pt x="31337" y="11528"/>
                  </a:cubicBezTo>
                  <a:cubicBezTo>
                    <a:pt x="31364" y="11528"/>
                    <a:pt x="31391" y="11529"/>
                    <a:pt x="31418" y="11529"/>
                  </a:cubicBezTo>
                  <a:cubicBezTo>
                    <a:pt x="31492" y="11529"/>
                    <a:pt x="31566" y="11526"/>
                    <a:pt x="31640" y="11521"/>
                  </a:cubicBezTo>
                  <a:cubicBezTo>
                    <a:pt x="31930" y="11509"/>
                    <a:pt x="31738" y="11136"/>
                    <a:pt x="31791" y="10985"/>
                  </a:cubicBezTo>
                  <a:cubicBezTo>
                    <a:pt x="31800" y="10960"/>
                    <a:pt x="31825" y="10949"/>
                    <a:pt x="31857" y="10949"/>
                  </a:cubicBezTo>
                  <a:cubicBezTo>
                    <a:pt x="31861" y="10949"/>
                    <a:pt x="31866" y="10949"/>
                    <a:pt x="31870" y="10950"/>
                  </a:cubicBezTo>
                  <a:cubicBezTo>
                    <a:pt x="32019" y="10959"/>
                    <a:pt x="32334" y="11133"/>
                    <a:pt x="32581" y="11149"/>
                  </a:cubicBezTo>
                  <a:cubicBezTo>
                    <a:pt x="32589" y="11149"/>
                    <a:pt x="32596" y="11150"/>
                    <a:pt x="32604" y="11150"/>
                  </a:cubicBezTo>
                  <a:cubicBezTo>
                    <a:pt x="32640" y="11150"/>
                    <a:pt x="32674" y="11144"/>
                    <a:pt x="32710" y="11136"/>
                  </a:cubicBezTo>
                  <a:cubicBezTo>
                    <a:pt x="33026" y="11054"/>
                    <a:pt x="33326" y="10410"/>
                    <a:pt x="33588" y="10230"/>
                  </a:cubicBezTo>
                  <a:cubicBezTo>
                    <a:pt x="33799" y="10085"/>
                    <a:pt x="33686" y="9949"/>
                    <a:pt x="33364" y="9924"/>
                  </a:cubicBezTo>
                  <a:cubicBezTo>
                    <a:pt x="33331" y="9921"/>
                    <a:pt x="33298" y="9920"/>
                    <a:pt x="33266" y="9920"/>
                  </a:cubicBezTo>
                  <a:cubicBezTo>
                    <a:pt x="33213" y="9920"/>
                    <a:pt x="33161" y="9923"/>
                    <a:pt x="33108" y="9927"/>
                  </a:cubicBezTo>
                  <a:cubicBezTo>
                    <a:pt x="33065" y="9932"/>
                    <a:pt x="33022" y="9934"/>
                    <a:pt x="32978" y="9934"/>
                  </a:cubicBezTo>
                  <a:cubicBezTo>
                    <a:pt x="32934" y="9934"/>
                    <a:pt x="32890" y="9932"/>
                    <a:pt x="32846" y="9927"/>
                  </a:cubicBezTo>
                  <a:cubicBezTo>
                    <a:pt x="32492" y="9895"/>
                    <a:pt x="32259" y="9738"/>
                    <a:pt x="32035" y="9573"/>
                  </a:cubicBezTo>
                  <a:cubicBezTo>
                    <a:pt x="31781" y="9381"/>
                    <a:pt x="31786" y="9226"/>
                    <a:pt x="32015" y="9226"/>
                  </a:cubicBezTo>
                  <a:cubicBezTo>
                    <a:pt x="32033" y="9226"/>
                    <a:pt x="32054" y="9227"/>
                    <a:pt x="32076" y="9229"/>
                  </a:cubicBezTo>
                  <a:lnTo>
                    <a:pt x="32079" y="9229"/>
                  </a:lnTo>
                  <a:cubicBezTo>
                    <a:pt x="32366" y="9258"/>
                    <a:pt x="33051" y="9820"/>
                    <a:pt x="33313" y="9832"/>
                  </a:cubicBezTo>
                  <a:cubicBezTo>
                    <a:pt x="33317" y="9833"/>
                    <a:pt x="33321" y="9833"/>
                    <a:pt x="33325" y="9833"/>
                  </a:cubicBezTo>
                  <a:cubicBezTo>
                    <a:pt x="33588" y="9833"/>
                    <a:pt x="34030" y="9322"/>
                    <a:pt x="34244" y="9160"/>
                  </a:cubicBezTo>
                  <a:cubicBezTo>
                    <a:pt x="34465" y="8996"/>
                    <a:pt x="34039" y="8926"/>
                    <a:pt x="33891" y="8806"/>
                  </a:cubicBezTo>
                  <a:cubicBezTo>
                    <a:pt x="33742" y="8683"/>
                    <a:pt x="34150" y="8598"/>
                    <a:pt x="34371" y="8598"/>
                  </a:cubicBezTo>
                  <a:cubicBezTo>
                    <a:pt x="34383" y="8598"/>
                    <a:pt x="34396" y="8601"/>
                    <a:pt x="34412" y="8601"/>
                  </a:cubicBezTo>
                  <a:cubicBezTo>
                    <a:pt x="34604" y="8623"/>
                    <a:pt x="34693" y="8800"/>
                    <a:pt x="34771" y="8888"/>
                  </a:cubicBezTo>
                  <a:cubicBezTo>
                    <a:pt x="34790" y="8907"/>
                    <a:pt x="34819" y="8917"/>
                    <a:pt x="34844" y="8917"/>
                  </a:cubicBezTo>
                  <a:cubicBezTo>
                    <a:pt x="34850" y="8917"/>
                    <a:pt x="34857" y="8917"/>
                    <a:pt x="34863" y="8917"/>
                  </a:cubicBezTo>
                  <a:cubicBezTo>
                    <a:pt x="35013" y="8917"/>
                    <a:pt x="35280" y="8819"/>
                    <a:pt x="35428" y="8819"/>
                  </a:cubicBezTo>
                  <a:cubicBezTo>
                    <a:pt x="35621" y="8819"/>
                    <a:pt x="35400" y="8503"/>
                    <a:pt x="35084" y="8380"/>
                  </a:cubicBezTo>
                  <a:cubicBezTo>
                    <a:pt x="34856" y="8289"/>
                    <a:pt x="34964" y="8143"/>
                    <a:pt x="35079" y="8143"/>
                  </a:cubicBezTo>
                  <a:cubicBezTo>
                    <a:pt x="35084" y="8143"/>
                    <a:pt x="35089" y="8143"/>
                    <a:pt x="35093" y="8143"/>
                  </a:cubicBezTo>
                  <a:cubicBezTo>
                    <a:pt x="35138" y="8147"/>
                    <a:pt x="35179" y="8175"/>
                    <a:pt x="35198" y="8216"/>
                  </a:cubicBezTo>
                  <a:cubicBezTo>
                    <a:pt x="35292" y="8409"/>
                    <a:pt x="35513" y="8368"/>
                    <a:pt x="35624" y="8585"/>
                  </a:cubicBezTo>
                  <a:cubicBezTo>
                    <a:pt x="35681" y="8705"/>
                    <a:pt x="35734" y="8753"/>
                    <a:pt x="35788" y="8756"/>
                  </a:cubicBezTo>
                  <a:cubicBezTo>
                    <a:pt x="35791" y="8756"/>
                    <a:pt x="35794" y="8756"/>
                    <a:pt x="35796" y="8756"/>
                  </a:cubicBezTo>
                  <a:cubicBezTo>
                    <a:pt x="35889" y="8756"/>
                    <a:pt x="35992" y="8659"/>
                    <a:pt x="36154" y="8598"/>
                  </a:cubicBezTo>
                  <a:cubicBezTo>
                    <a:pt x="36432" y="8503"/>
                    <a:pt x="36568" y="8339"/>
                    <a:pt x="36719" y="8175"/>
                  </a:cubicBezTo>
                  <a:cubicBezTo>
                    <a:pt x="36871" y="8008"/>
                    <a:pt x="36896" y="8200"/>
                    <a:pt x="37076" y="7941"/>
                  </a:cubicBezTo>
                  <a:cubicBezTo>
                    <a:pt x="37253" y="7679"/>
                    <a:pt x="36994" y="7433"/>
                    <a:pt x="36773" y="7266"/>
                  </a:cubicBezTo>
                  <a:cubicBezTo>
                    <a:pt x="36555" y="7102"/>
                    <a:pt x="36789" y="6938"/>
                    <a:pt x="36568" y="6827"/>
                  </a:cubicBezTo>
                  <a:cubicBezTo>
                    <a:pt x="36374" y="6732"/>
                    <a:pt x="36318" y="6557"/>
                    <a:pt x="36499" y="6557"/>
                  </a:cubicBezTo>
                  <a:cubicBezTo>
                    <a:pt x="36510" y="6557"/>
                    <a:pt x="36521" y="6558"/>
                    <a:pt x="36533" y="6559"/>
                  </a:cubicBezTo>
                  <a:cubicBezTo>
                    <a:pt x="36552" y="6562"/>
                    <a:pt x="36568" y="6562"/>
                    <a:pt x="36583" y="6568"/>
                  </a:cubicBezTo>
                  <a:cubicBezTo>
                    <a:pt x="36618" y="6575"/>
                    <a:pt x="36650" y="6578"/>
                    <a:pt x="36684" y="6581"/>
                  </a:cubicBezTo>
                  <a:cubicBezTo>
                    <a:pt x="36705" y="6583"/>
                    <a:pt x="36725" y="6584"/>
                    <a:pt x="36745" y="6584"/>
                  </a:cubicBezTo>
                  <a:cubicBezTo>
                    <a:pt x="36942" y="6584"/>
                    <a:pt x="37101" y="6499"/>
                    <a:pt x="37199" y="6347"/>
                  </a:cubicBezTo>
                  <a:cubicBezTo>
                    <a:pt x="37322" y="6155"/>
                    <a:pt x="36789" y="6114"/>
                    <a:pt x="37035" y="5975"/>
                  </a:cubicBezTo>
                  <a:cubicBezTo>
                    <a:pt x="37265" y="5849"/>
                    <a:pt x="37101" y="5719"/>
                    <a:pt x="36877" y="5703"/>
                  </a:cubicBezTo>
                  <a:lnTo>
                    <a:pt x="36785" y="5703"/>
                  </a:lnTo>
                  <a:cubicBezTo>
                    <a:pt x="36558" y="5691"/>
                    <a:pt x="36375" y="5568"/>
                    <a:pt x="36362" y="5375"/>
                  </a:cubicBezTo>
                  <a:cubicBezTo>
                    <a:pt x="36356" y="5287"/>
                    <a:pt x="36271" y="5261"/>
                    <a:pt x="36157" y="5252"/>
                  </a:cubicBezTo>
                  <a:cubicBezTo>
                    <a:pt x="36081" y="5246"/>
                    <a:pt x="35999" y="5246"/>
                    <a:pt x="35911" y="5239"/>
                  </a:cubicBezTo>
                  <a:cubicBezTo>
                    <a:pt x="35826" y="5236"/>
                    <a:pt x="35741" y="5217"/>
                    <a:pt x="35662" y="5182"/>
                  </a:cubicBezTo>
                  <a:cubicBezTo>
                    <a:pt x="35557" y="5132"/>
                    <a:pt x="35400" y="5107"/>
                    <a:pt x="35239" y="5097"/>
                  </a:cubicBezTo>
                  <a:cubicBezTo>
                    <a:pt x="35152" y="5091"/>
                    <a:pt x="35066" y="5088"/>
                    <a:pt x="34979" y="5088"/>
                  </a:cubicBezTo>
                  <a:cubicBezTo>
                    <a:pt x="34883" y="5088"/>
                    <a:pt x="34786" y="5092"/>
                    <a:pt x="34689" y="5100"/>
                  </a:cubicBezTo>
                  <a:cubicBezTo>
                    <a:pt x="34554" y="5113"/>
                    <a:pt x="34538" y="5678"/>
                    <a:pt x="34743" y="5694"/>
                  </a:cubicBezTo>
                  <a:cubicBezTo>
                    <a:pt x="34951" y="5710"/>
                    <a:pt x="35116" y="5927"/>
                    <a:pt x="34936" y="5994"/>
                  </a:cubicBezTo>
                  <a:cubicBezTo>
                    <a:pt x="34764" y="6061"/>
                    <a:pt x="34953" y="6272"/>
                    <a:pt x="34839" y="6272"/>
                  </a:cubicBezTo>
                  <a:cubicBezTo>
                    <a:pt x="34836" y="6272"/>
                    <a:pt x="34832" y="6272"/>
                    <a:pt x="34828" y="6272"/>
                  </a:cubicBezTo>
                  <a:lnTo>
                    <a:pt x="34825" y="6272"/>
                  </a:lnTo>
                  <a:cubicBezTo>
                    <a:pt x="34790" y="6268"/>
                    <a:pt x="34753" y="6262"/>
                    <a:pt x="34711" y="6259"/>
                  </a:cubicBezTo>
                  <a:cubicBezTo>
                    <a:pt x="34700" y="6258"/>
                    <a:pt x="34688" y="6258"/>
                    <a:pt x="34676" y="6258"/>
                  </a:cubicBezTo>
                  <a:cubicBezTo>
                    <a:pt x="34565" y="6258"/>
                    <a:pt x="34456" y="6306"/>
                    <a:pt x="34427" y="6546"/>
                  </a:cubicBezTo>
                  <a:cubicBezTo>
                    <a:pt x="34389" y="6903"/>
                    <a:pt x="34361" y="7042"/>
                    <a:pt x="34127" y="7165"/>
                  </a:cubicBezTo>
                  <a:cubicBezTo>
                    <a:pt x="34105" y="7178"/>
                    <a:pt x="34080" y="7184"/>
                    <a:pt x="34055" y="7184"/>
                  </a:cubicBezTo>
                  <a:cubicBezTo>
                    <a:pt x="33935" y="7168"/>
                    <a:pt x="34036" y="6796"/>
                    <a:pt x="33869" y="6780"/>
                  </a:cubicBezTo>
                  <a:lnTo>
                    <a:pt x="33853" y="6780"/>
                  </a:lnTo>
                  <a:cubicBezTo>
                    <a:pt x="33632" y="6792"/>
                    <a:pt x="33603" y="7219"/>
                    <a:pt x="33771" y="7260"/>
                  </a:cubicBezTo>
                  <a:cubicBezTo>
                    <a:pt x="33935" y="7301"/>
                    <a:pt x="33963" y="7440"/>
                    <a:pt x="34004" y="7645"/>
                  </a:cubicBezTo>
                  <a:cubicBezTo>
                    <a:pt x="34045" y="7850"/>
                    <a:pt x="33701" y="7698"/>
                    <a:pt x="33562" y="7948"/>
                  </a:cubicBezTo>
                  <a:cubicBezTo>
                    <a:pt x="33530" y="8007"/>
                    <a:pt x="33506" y="8030"/>
                    <a:pt x="33482" y="8030"/>
                  </a:cubicBezTo>
                  <a:cubicBezTo>
                    <a:pt x="33480" y="8030"/>
                    <a:pt x="33479" y="8030"/>
                    <a:pt x="33477" y="8030"/>
                  </a:cubicBezTo>
                  <a:cubicBezTo>
                    <a:pt x="33408" y="8030"/>
                    <a:pt x="33364" y="7793"/>
                    <a:pt x="33218" y="7673"/>
                  </a:cubicBezTo>
                  <a:cubicBezTo>
                    <a:pt x="33026" y="7506"/>
                    <a:pt x="32792" y="7231"/>
                    <a:pt x="32805" y="7026"/>
                  </a:cubicBezTo>
                  <a:cubicBezTo>
                    <a:pt x="32817" y="6846"/>
                    <a:pt x="32915" y="6780"/>
                    <a:pt x="33067" y="6751"/>
                  </a:cubicBezTo>
                  <a:cubicBezTo>
                    <a:pt x="33218" y="6723"/>
                    <a:pt x="33067" y="6584"/>
                    <a:pt x="33054" y="6338"/>
                  </a:cubicBezTo>
                  <a:cubicBezTo>
                    <a:pt x="33042" y="6092"/>
                    <a:pt x="32862" y="6174"/>
                    <a:pt x="32641" y="5912"/>
                  </a:cubicBezTo>
                  <a:cubicBezTo>
                    <a:pt x="32518" y="5766"/>
                    <a:pt x="32391" y="5703"/>
                    <a:pt x="32281" y="5697"/>
                  </a:cubicBezTo>
                  <a:cubicBezTo>
                    <a:pt x="32274" y="5696"/>
                    <a:pt x="32266" y="5696"/>
                    <a:pt x="32259" y="5696"/>
                  </a:cubicBezTo>
                  <a:cubicBezTo>
                    <a:pt x="32188" y="5696"/>
                    <a:pt x="32118" y="5724"/>
                    <a:pt x="32066" y="5776"/>
                  </a:cubicBezTo>
                  <a:cubicBezTo>
                    <a:pt x="31943" y="5899"/>
                    <a:pt x="32028" y="6130"/>
                    <a:pt x="31833" y="6215"/>
                  </a:cubicBezTo>
                  <a:cubicBezTo>
                    <a:pt x="31640" y="6300"/>
                    <a:pt x="31722" y="6682"/>
                    <a:pt x="31558" y="6707"/>
                  </a:cubicBezTo>
                  <a:cubicBezTo>
                    <a:pt x="31555" y="6709"/>
                    <a:pt x="31552" y="6710"/>
                    <a:pt x="31550" y="6710"/>
                  </a:cubicBezTo>
                  <a:cubicBezTo>
                    <a:pt x="31548" y="6710"/>
                    <a:pt x="31545" y="6709"/>
                    <a:pt x="31542" y="6707"/>
                  </a:cubicBezTo>
                  <a:cubicBezTo>
                    <a:pt x="31397" y="6698"/>
                    <a:pt x="31482" y="6035"/>
                    <a:pt x="31350" y="5965"/>
                  </a:cubicBezTo>
                  <a:cubicBezTo>
                    <a:pt x="31214" y="5899"/>
                    <a:pt x="31226" y="5732"/>
                    <a:pt x="31432" y="5707"/>
                  </a:cubicBezTo>
                  <a:cubicBezTo>
                    <a:pt x="31637" y="5678"/>
                    <a:pt x="31760" y="5460"/>
                    <a:pt x="31583" y="5460"/>
                  </a:cubicBezTo>
                  <a:cubicBezTo>
                    <a:pt x="31574" y="5457"/>
                    <a:pt x="31561" y="5457"/>
                    <a:pt x="31548" y="5457"/>
                  </a:cubicBezTo>
                  <a:cubicBezTo>
                    <a:pt x="31368" y="5435"/>
                    <a:pt x="31081" y="5265"/>
                    <a:pt x="30964" y="5211"/>
                  </a:cubicBezTo>
                  <a:cubicBezTo>
                    <a:pt x="30958" y="5208"/>
                    <a:pt x="30949" y="5205"/>
                    <a:pt x="30942" y="5205"/>
                  </a:cubicBezTo>
                  <a:cubicBezTo>
                    <a:pt x="30939" y="5204"/>
                    <a:pt x="30936" y="5204"/>
                    <a:pt x="30933" y="5204"/>
                  </a:cubicBezTo>
                  <a:cubicBezTo>
                    <a:pt x="30828" y="5204"/>
                    <a:pt x="30686" y="5359"/>
                    <a:pt x="30570" y="5359"/>
                  </a:cubicBezTo>
                  <a:cubicBezTo>
                    <a:pt x="30569" y="5359"/>
                    <a:pt x="30568" y="5359"/>
                    <a:pt x="30567" y="5359"/>
                  </a:cubicBezTo>
                  <a:cubicBezTo>
                    <a:pt x="30541" y="5359"/>
                    <a:pt x="30516" y="5350"/>
                    <a:pt x="30497" y="5334"/>
                  </a:cubicBezTo>
                  <a:cubicBezTo>
                    <a:pt x="30361" y="5227"/>
                    <a:pt x="30510" y="4949"/>
                    <a:pt x="30526" y="4801"/>
                  </a:cubicBezTo>
                  <a:cubicBezTo>
                    <a:pt x="30528" y="4754"/>
                    <a:pt x="30550" y="4743"/>
                    <a:pt x="30583" y="4743"/>
                  </a:cubicBezTo>
                  <a:cubicBezTo>
                    <a:pt x="30588" y="4743"/>
                    <a:pt x="30593" y="4743"/>
                    <a:pt x="30598" y="4744"/>
                  </a:cubicBezTo>
                  <a:cubicBezTo>
                    <a:pt x="30627" y="4747"/>
                    <a:pt x="30661" y="4756"/>
                    <a:pt x="30699" y="4759"/>
                  </a:cubicBezTo>
                  <a:cubicBezTo>
                    <a:pt x="30708" y="4761"/>
                    <a:pt x="30716" y="4761"/>
                    <a:pt x="30725" y="4761"/>
                  </a:cubicBezTo>
                  <a:cubicBezTo>
                    <a:pt x="30788" y="4761"/>
                    <a:pt x="30849" y="4730"/>
                    <a:pt x="30882" y="4674"/>
                  </a:cubicBezTo>
                  <a:cubicBezTo>
                    <a:pt x="31018" y="4485"/>
                    <a:pt x="30497" y="4485"/>
                    <a:pt x="30497" y="4277"/>
                  </a:cubicBezTo>
                  <a:cubicBezTo>
                    <a:pt x="30497" y="4071"/>
                    <a:pt x="30087" y="4018"/>
                    <a:pt x="29948" y="3948"/>
                  </a:cubicBezTo>
                  <a:cubicBezTo>
                    <a:pt x="29812" y="3879"/>
                    <a:pt x="30046" y="3535"/>
                    <a:pt x="29976" y="3399"/>
                  </a:cubicBezTo>
                  <a:cubicBezTo>
                    <a:pt x="29910" y="3270"/>
                    <a:pt x="29462" y="2865"/>
                    <a:pt x="29225" y="2847"/>
                  </a:cubicBezTo>
                  <a:cubicBezTo>
                    <a:pt x="29212" y="2847"/>
                    <a:pt x="29197" y="2847"/>
                    <a:pt x="29184" y="2850"/>
                  </a:cubicBezTo>
                  <a:cubicBezTo>
                    <a:pt x="29168" y="2850"/>
                    <a:pt x="29156" y="2853"/>
                    <a:pt x="29143" y="2853"/>
                  </a:cubicBezTo>
                  <a:cubicBezTo>
                    <a:pt x="28962" y="2853"/>
                    <a:pt x="28918" y="2574"/>
                    <a:pt x="29021" y="2574"/>
                  </a:cubicBezTo>
                  <a:cubicBezTo>
                    <a:pt x="29024" y="2574"/>
                    <a:pt x="29026" y="2575"/>
                    <a:pt x="29029" y="2575"/>
                  </a:cubicBezTo>
                  <a:cubicBezTo>
                    <a:pt x="29039" y="2576"/>
                    <a:pt x="29048" y="2577"/>
                    <a:pt x="29058" y="2577"/>
                  </a:cubicBezTo>
                  <a:cubicBezTo>
                    <a:pt x="29171" y="2577"/>
                    <a:pt x="29268" y="2486"/>
                    <a:pt x="29484" y="2247"/>
                  </a:cubicBezTo>
                  <a:cubicBezTo>
                    <a:pt x="29718" y="1985"/>
                    <a:pt x="29746" y="1903"/>
                    <a:pt x="29579" y="1849"/>
                  </a:cubicBezTo>
                  <a:cubicBezTo>
                    <a:pt x="29421" y="1794"/>
                    <a:pt x="29339" y="1640"/>
                    <a:pt x="29589" y="1640"/>
                  </a:cubicBezTo>
                  <a:cubicBezTo>
                    <a:pt x="29599" y="1640"/>
                    <a:pt x="29609" y="1640"/>
                    <a:pt x="29620" y="1641"/>
                  </a:cubicBezTo>
                  <a:cubicBezTo>
                    <a:pt x="29815" y="1650"/>
                    <a:pt x="30118" y="1745"/>
                    <a:pt x="30343" y="1764"/>
                  </a:cubicBezTo>
                  <a:cubicBezTo>
                    <a:pt x="30364" y="1765"/>
                    <a:pt x="30384" y="1766"/>
                    <a:pt x="30404" y="1766"/>
                  </a:cubicBezTo>
                  <a:cubicBezTo>
                    <a:pt x="30477" y="1766"/>
                    <a:pt x="30537" y="1755"/>
                    <a:pt x="30579" y="1723"/>
                  </a:cubicBezTo>
                  <a:cubicBezTo>
                    <a:pt x="30743" y="1600"/>
                    <a:pt x="31264" y="788"/>
                    <a:pt x="31473" y="501"/>
                  </a:cubicBezTo>
                  <a:cubicBezTo>
                    <a:pt x="31612" y="302"/>
                    <a:pt x="31488" y="226"/>
                    <a:pt x="31239" y="214"/>
                  </a:cubicBezTo>
                  <a:cubicBezTo>
                    <a:pt x="31196" y="212"/>
                    <a:pt x="31153" y="211"/>
                    <a:pt x="31109" y="211"/>
                  </a:cubicBezTo>
                  <a:cubicBezTo>
                    <a:pt x="31016" y="211"/>
                    <a:pt x="30921" y="216"/>
                    <a:pt x="30829" y="226"/>
                  </a:cubicBezTo>
                  <a:cubicBezTo>
                    <a:pt x="30794" y="228"/>
                    <a:pt x="30759" y="229"/>
                    <a:pt x="30725" y="229"/>
                  </a:cubicBezTo>
                  <a:cubicBezTo>
                    <a:pt x="30690" y="229"/>
                    <a:pt x="30655" y="228"/>
                    <a:pt x="30620" y="226"/>
                  </a:cubicBezTo>
                  <a:cubicBezTo>
                    <a:pt x="30292" y="198"/>
                    <a:pt x="30159" y="28"/>
                    <a:pt x="29812" y="5"/>
                  </a:cubicBezTo>
                  <a:cubicBezTo>
                    <a:pt x="29768" y="2"/>
                    <a:pt x="29719" y="1"/>
                    <a:pt x="2966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0"/>
            <p:cNvSpPr/>
            <p:nvPr/>
          </p:nvSpPr>
          <p:spPr>
            <a:xfrm>
              <a:off x="1528725" y="3856400"/>
              <a:ext cx="437695" cy="229516"/>
            </a:xfrm>
            <a:custGeom>
              <a:rect b="b" l="l" r="r" t="t"/>
              <a:pathLst>
                <a:path extrusionOk="0" h="6013" w="11467">
                  <a:moveTo>
                    <a:pt x="8603" y="1"/>
                  </a:moveTo>
                  <a:cubicBezTo>
                    <a:pt x="8151" y="1"/>
                    <a:pt x="7666" y="246"/>
                    <a:pt x="7732" y="329"/>
                  </a:cubicBezTo>
                  <a:cubicBezTo>
                    <a:pt x="7814" y="440"/>
                    <a:pt x="8502" y="825"/>
                    <a:pt x="8502" y="989"/>
                  </a:cubicBezTo>
                  <a:cubicBezTo>
                    <a:pt x="8502" y="1011"/>
                    <a:pt x="8489" y="1017"/>
                    <a:pt x="8470" y="1017"/>
                  </a:cubicBezTo>
                  <a:cubicBezTo>
                    <a:pt x="8366" y="1011"/>
                    <a:pt x="7978" y="664"/>
                    <a:pt x="7748" y="642"/>
                  </a:cubicBezTo>
                  <a:cubicBezTo>
                    <a:pt x="7739" y="640"/>
                    <a:pt x="7730" y="639"/>
                    <a:pt x="7722" y="639"/>
                  </a:cubicBezTo>
                  <a:cubicBezTo>
                    <a:pt x="7696" y="639"/>
                    <a:pt x="7671" y="646"/>
                    <a:pt x="7650" y="661"/>
                  </a:cubicBezTo>
                  <a:cubicBezTo>
                    <a:pt x="7617" y="680"/>
                    <a:pt x="7579" y="690"/>
                    <a:pt x="7540" y="690"/>
                  </a:cubicBezTo>
                  <a:cubicBezTo>
                    <a:pt x="7534" y="690"/>
                    <a:pt x="7529" y="689"/>
                    <a:pt x="7523" y="689"/>
                  </a:cubicBezTo>
                  <a:cubicBezTo>
                    <a:pt x="7403" y="676"/>
                    <a:pt x="7277" y="572"/>
                    <a:pt x="7164" y="563"/>
                  </a:cubicBezTo>
                  <a:cubicBezTo>
                    <a:pt x="7160" y="563"/>
                    <a:pt x="7156" y="562"/>
                    <a:pt x="7153" y="562"/>
                  </a:cubicBezTo>
                  <a:cubicBezTo>
                    <a:pt x="7096" y="562"/>
                    <a:pt x="7040" y="586"/>
                    <a:pt x="6990" y="661"/>
                  </a:cubicBezTo>
                  <a:cubicBezTo>
                    <a:pt x="6797" y="935"/>
                    <a:pt x="7236" y="1895"/>
                    <a:pt x="7403" y="2169"/>
                  </a:cubicBezTo>
                  <a:cubicBezTo>
                    <a:pt x="7568" y="2444"/>
                    <a:pt x="7236" y="2447"/>
                    <a:pt x="7018" y="2501"/>
                  </a:cubicBezTo>
                  <a:cubicBezTo>
                    <a:pt x="7009" y="2501"/>
                    <a:pt x="7003" y="2501"/>
                    <a:pt x="6996" y="2504"/>
                  </a:cubicBezTo>
                  <a:cubicBezTo>
                    <a:pt x="6794" y="2504"/>
                    <a:pt x="6763" y="1721"/>
                    <a:pt x="6548" y="1428"/>
                  </a:cubicBezTo>
                  <a:cubicBezTo>
                    <a:pt x="6384" y="1204"/>
                    <a:pt x="5850" y="945"/>
                    <a:pt x="5569" y="923"/>
                  </a:cubicBezTo>
                  <a:cubicBezTo>
                    <a:pt x="5558" y="922"/>
                    <a:pt x="5547" y="921"/>
                    <a:pt x="5536" y="921"/>
                  </a:cubicBezTo>
                  <a:cubicBezTo>
                    <a:pt x="5460" y="921"/>
                    <a:pt x="5410" y="942"/>
                    <a:pt x="5399" y="989"/>
                  </a:cubicBezTo>
                  <a:cubicBezTo>
                    <a:pt x="5342" y="1210"/>
                    <a:pt x="5948" y="1210"/>
                    <a:pt x="5863" y="1513"/>
                  </a:cubicBezTo>
                  <a:cubicBezTo>
                    <a:pt x="5843" y="1586"/>
                    <a:pt x="5808" y="1612"/>
                    <a:pt x="5760" y="1612"/>
                  </a:cubicBezTo>
                  <a:cubicBezTo>
                    <a:pt x="5755" y="1612"/>
                    <a:pt x="5749" y="1611"/>
                    <a:pt x="5743" y="1611"/>
                  </a:cubicBezTo>
                  <a:cubicBezTo>
                    <a:pt x="5648" y="1601"/>
                    <a:pt x="5516" y="1510"/>
                    <a:pt x="5377" y="1497"/>
                  </a:cubicBezTo>
                  <a:cubicBezTo>
                    <a:pt x="5366" y="1496"/>
                    <a:pt x="5354" y="1495"/>
                    <a:pt x="5343" y="1495"/>
                  </a:cubicBezTo>
                  <a:cubicBezTo>
                    <a:pt x="5272" y="1495"/>
                    <a:pt x="5204" y="1520"/>
                    <a:pt x="5150" y="1567"/>
                  </a:cubicBezTo>
                  <a:cubicBezTo>
                    <a:pt x="5045" y="1655"/>
                    <a:pt x="4982" y="1690"/>
                    <a:pt x="4948" y="1690"/>
                  </a:cubicBezTo>
                  <a:cubicBezTo>
                    <a:pt x="4884" y="1690"/>
                    <a:pt x="4919" y="1563"/>
                    <a:pt x="4957" y="1402"/>
                  </a:cubicBezTo>
                  <a:cubicBezTo>
                    <a:pt x="5001" y="1194"/>
                    <a:pt x="4657" y="964"/>
                    <a:pt x="4218" y="932"/>
                  </a:cubicBezTo>
                  <a:cubicBezTo>
                    <a:pt x="4181" y="929"/>
                    <a:pt x="4144" y="928"/>
                    <a:pt x="4106" y="928"/>
                  </a:cubicBezTo>
                  <a:cubicBezTo>
                    <a:pt x="4060" y="928"/>
                    <a:pt x="4014" y="930"/>
                    <a:pt x="3969" y="935"/>
                  </a:cubicBezTo>
                  <a:cubicBezTo>
                    <a:pt x="3420" y="989"/>
                    <a:pt x="3723" y="1374"/>
                    <a:pt x="3559" y="1510"/>
                  </a:cubicBezTo>
                  <a:cubicBezTo>
                    <a:pt x="3520" y="1543"/>
                    <a:pt x="3446" y="1554"/>
                    <a:pt x="3362" y="1554"/>
                  </a:cubicBezTo>
                  <a:cubicBezTo>
                    <a:pt x="3351" y="1554"/>
                    <a:pt x="3340" y="1554"/>
                    <a:pt x="3328" y="1554"/>
                  </a:cubicBezTo>
                  <a:cubicBezTo>
                    <a:pt x="3050" y="1541"/>
                    <a:pt x="2703" y="1399"/>
                    <a:pt x="3091" y="1317"/>
                  </a:cubicBezTo>
                  <a:cubicBezTo>
                    <a:pt x="3612" y="1207"/>
                    <a:pt x="3391" y="904"/>
                    <a:pt x="3199" y="604"/>
                  </a:cubicBezTo>
                  <a:cubicBezTo>
                    <a:pt x="3155" y="531"/>
                    <a:pt x="3079" y="490"/>
                    <a:pt x="2997" y="490"/>
                  </a:cubicBezTo>
                  <a:cubicBezTo>
                    <a:pt x="2990" y="490"/>
                    <a:pt x="2984" y="490"/>
                    <a:pt x="2977" y="490"/>
                  </a:cubicBezTo>
                  <a:cubicBezTo>
                    <a:pt x="2707" y="490"/>
                    <a:pt x="2259" y="739"/>
                    <a:pt x="1636" y="960"/>
                  </a:cubicBezTo>
                  <a:cubicBezTo>
                    <a:pt x="784" y="1264"/>
                    <a:pt x="402" y="1592"/>
                    <a:pt x="509" y="1620"/>
                  </a:cubicBezTo>
                  <a:cubicBezTo>
                    <a:pt x="620" y="1645"/>
                    <a:pt x="648" y="1784"/>
                    <a:pt x="320" y="2059"/>
                  </a:cubicBezTo>
                  <a:cubicBezTo>
                    <a:pt x="1" y="2324"/>
                    <a:pt x="298" y="2564"/>
                    <a:pt x="591" y="2580"/>
                  </a:cubicBezTo>
                  <a:lnTo>
                    <a:pt x="648" y="2580"/>
                  </a:lnTo>
                  <a:cubicBezTo>
                    <a:pt x="907" y="2592"/>
                    <a:pt x="664" y="2823"/>
                    <a:pt x="866" y="2883"/>
                  </a:cubicBezTo>
                  <a:cubicBezTo>
                    <a:pt x="872" y="2883"/>
                    <a:pt x="882" y="2883"/>
                    <a:pt x="888" y="2886"/>
                  </a:cubicBezTo>
                  <a:cubicBezTo>
                    <a:pt x="893" y="2886"/>
                    <a:pt x="899" y="2887"/>
                    <a:pt x="905" y="2887"/>
                  </a:cubicBezTo>
                  <a:cubicBezTo>
                    <a:pt x="1114" y="2887"/>
                    <a:pt x="1741" y="2639"/>
                    <a:pt x="2110" y="2639"/>
                  </a:cubicBezTo>
                  <a:cubicBezTo>
                    <a:pt x="2123" y="2639"/>
                    <a:pt x="2135" y="2639"/>
                    <a:pt x="2148" y="2640"/>
                  </a:cubicBezTo>
                  <a:cubicBezTo>
                    <a:pt x="2211" y="2640"/>
                    <a:pt x="2271" y="2659"/>
                    <a:pt x="2324" y="2690"/>
                  </a:cubicBezTo>
                  <a:cubicBezTo>
                    <a:pt x="2599" y="2880"/>
                    <a:pt x="702" y="2990"/>
                    <a:pt x="702" y="3322"/>
                  </a:cubicBezTo>
                  <a:cubicBezTo>
                    <a:pt x="702" y="3536"/>
                    <a:pt x="1153" y="3694"/>
                    <a:pt x="1677" y="3738"/>
                  </a:cubicBezTo>
                  <a:cubicBezTo>
                    <a:pt x="1772" y="3746"/>
                    <a:pt x="1867" y="3750"/>
                    <a:pt x="1962" y="3750"/>
                  </a:cubicBezTo>
                  <a:cubicBezTo>
                    <a:pt x="2146" y="3750"/>
                    <a:pt x="2330" y="3735"/>
                    <a:pt x="2514" y="3704"/>
                  </a:cubicBezTo>
                  <a:cubicBezTo>
                    <a:pt x="2667" y="3676"/>
                    <a:pt x="2842" y="3665"/>
                    <a:pt x="3025" y="3665"/>
                  </a:cubicBezTo>
                  <a:cubicBezTo>
                    <a:pt x="3159" y="3665"/>
                    <a:pt x="3296" y="3671"/>
                    <a:pt x="3432" y="3682"/>
                  </a:cubicBezTo>
                  <a:cubicBezTo>
                    <a:pt x="4048" y="3729"/>
                    <a:pt x="4629" y="3877"/>
                    <a:pt x="4629" y="4007"/>
                  </a:cubicBezTo>
                  <a:cubicBezTo>
                    <a:pt x="4629" y="4117"/>
                    <a:pt x="4334" y="4146"/>
                    <a:pt x="3954" y="4146"/>
                  </a:cubicBezTo>
                  <a:cubicBezTo>
                    <a:pt x="3667" y="4146"/>
                    <a:pt x="3332" y="4129"/>
                    <a:pt x="3038" y="4117"/>
                  </a:cubicBezTo>
                  <a:cubicBezTo>
                    <a:pt x="2998" y="4116"/>
                    <a:pt x="2956" y="4115"/>
                    <a:pt x="2912" y="4115"/>
                  </a:cubicBezTo>
                  <a:cubicBezTo>
                    <a:pt x="2218" y="4115"/>
                    <a:pt x="1172" y="4323"/>
                    <a:pt x="1226" y="4528"/>
                  </a:cubicBezTo>
                  <a:cubicBezTo>
                    <a:pt x="1286" y="4774"/>
                    <a:pt x="1362" y="4777"/>
                    <a:pt x="2075" y="5105"/>
                  </a:cubicBezTo>
                  <a:cubicBezTo>
                    <a:pt x="2223" y="5172"/>
                    <a:pt x="2378" y="5213"/>
                    <a:pt x="2539" y="5222"/>
                  </a:cubicBezTo>
                  <a:cubicBezTo>
                    <a:pt x="2592" y="5226"/>
                    <a:pt x="2645" y="5228"/>
                    <a:pt x="2696" y="5228"/>
                  </a:cubicBezTo>
                  <a:cubicBezTo>
                    <a:pt x="2913" y="5228"/>
                    <a:pt x="3107" y="5196"/>
                    <a:pt x="3252" y="5196"/>
                  </a:cubicBezTo>
                  <a:cubicBezTo>
                    <a:pt x="3266" y="5196"/>
                    <a:pt x="3280" y="5196"/>
                    <a:pt x="3293" y="5197"/>
                  </a:cubicBezTo>
                  <a:cubicBezTo>
                    <a:pt x="3432" y="5200"/>
                    <a:pt x="3514" y="5247"/>
                    <a:pt x="3505" y="5408"/>
                  </a:cubicBezTo>
                  <a:cubicBezTo>
                    <a:pt x="3480" y="5803"/>
                    <a:pt x="3770" y="5942"/>
                    <a:pt x="4436" y="5992"/>
                  </a:cubicBezTo>
                  <a:cubicBezTo>
                    <a:pt x="4559" y="6002"/>
                    <a:pt x="4698" y="6008"/>
                    <a:pt x="4847" y="6011"/>
                  </a:cubicBezTo>
                  <a:cubicBezTo>
                    <a:pt x="4875" y="6012"/>
                    <a:pt x="4903" y="6012"/>
                    <a:pt x="4931" y="6012"/>
                  </a:cubicBezTo>
                  <a:cubicBezTo>
                    <a:pt x="5811" y="6012"/>
                    <a:pt x="6238" y="5600"/>
                    <a:pt x="6678" y="5600"/>
                  </a:cubicBezTo>
                  <a:cubicBezTo>
                    <a:pt x="6691" y="5600"/>
                    <a:pt x="6703" y="5600"/>
                    <a:pt x="6715" y="5601"/>
                  </a:cubicBezTo>
                  <a:cubicBezTo>
                    <a:pt x="6771" y="5604"/>
                    <a:pt x="6823" y="5606"/>
                    <a:pt x="6873" y="5606"/>
                  </a:cubicBezTo>
                  <a:cubicBezTo>
                    <a:pt x="7235" y="5606"/>
                    <a:pt x="7427" y="5508"/>
                    <a:pt x="7621" y="5216"/>
                  </a:cubicBezTo>
                  <a:cubicBezTo>
                    <a:pt x="7711" y="5086"/>
                    <a:pt x="7795" y="5038"/>
                    <a:pt x="7867" y="5038"/>
                  </a:cubicBezTo>
                  <a:cubicBezTo>
                    <a:pt x="7873" y="5038"/>
                    <a:pt x="7880" y="5038"/>
                    <a:pt x="7886" y="5039"/>
                  </a:cubicBezTo>
                  <a:cubicBezTo>
                    <a:pt x="7984" y="5048"/>
                    <a:pt x="8060" y="5149"/>
                    <a:pt x="8092" y="5244"/>
                  </a:cubicBezTo>
                  <a:cubicBezTo>
                    <a:pt x="8145" y="5408"/>
                    <a:pt x="8751" y="5380"/>
                    <a:pt x="8887" y="5522"/>
                  </a:cubicBezTo>
                  <a:cubicBezTo>
                    <a:pt x="9020" y="5651"/>
                    <a:pt x="9266" y="5718"/>
                    <a:pt x="9544" y="5740"/>
                  </a:cubicBezTo>
                  <a:lnTo>
                    <a:pt x="9550" y="5740"/>
                  </a:lnTo>
                  <a:cubicBezTo>
                    <a:pt x="9572" y="5740"/>
                    <a:pt x="9591" y="5743"/>
                    <a:pt x="9610" y="5743"/>
                  </a:cubicBezTo>
                  <a:cubicBezTo>
                    <a:pt x="9661" y="5746"/>
                    <a:pt x="9712" y="5747"/>
                    <a:pt x="9764" y="5747"/>
                  </a:cubicBezTo>
                  <a:cubicBezTo>
                    <a:pt x="10174" y="5747"/>
                    <a:pt x="10605" y="5662"/>
                    <a:pt x="10835" y="5547"/>
                  </a:cubicBezTo>
                  <a:cubicBezTo>
                    <a:pt x="11188" y="5370"/>
                    <a:pt x="10844" y="4938"/>
                    <a:pt x="10582" y="4928"/>
                  </a:cubicBezTo>
                  <a:cubicBezTo>
                    <a:pt x="10579" y="4928"/>
                    <a:pt x="10575" y="4928"/>
                    <a:pt x="10572" y="4928"/>
                  </a:cubicBezTo>
                  <a:cubicBezTo>
                    <a:pt x="10513" y="4928"/>
                    <a:pt x="10460" y="4953"/>
                    <a:pt x="10424" y="4998"/>
                  </a:cubicBezTo>
                  <a:cubicBezTo>
                    <a:pt x="10336" y="5106"/>
                    <a:pt x="10255" y="5148"/>
                    <a:pt x="10182" y="5148"/>
                  </a:cubicBezTo>
                  <a:cubicBezTo>
                    <a:pt x="10175" y="5148"/>
                    <a:pt x="10167" y="5147"/>
                    <a:pt x="10159" y="5146"/>
                  </a:cubicBezTo>
                  <a:cubicBezTo>
                    <a:pt x="10061" y="5134"/>
                    <a:pt x="9986" y="5048"/>
                    <a:pt x="9954" y="4969"/>
                  </a:cubicBezTo>
                  <a:cubicBezTo>
                    <a:pt x="9900" y="4834"/>
                    <a:pt x="10393" y="4752"/>
                    <a:pt x="10560" y="4559"/>
                  </a:cubicBezTo>
                  <a:cubicBezTo>
                    <a:pt x="10583" y="4528"/>
                    <a:pt x="10621" y="4516"/>
                    <a:pt x="10667" y="4516"/>
                  </a:cubicBezTo>
                  <a:cubicBezTo>
                    <a:pt x="10677" y="4516"/>
                    <a:pt x="10688" y="4517"/>
                    <a:pt x="10699" y="4518"/>
                  </a:cubicBezTo>
                  <a:cubicBezTo>
                    <a:pt x="10857" y="4534"/>
                    <a:pt x="11094" y="4663"/>
                    <a:pt x="11258" y="4679"/>
                  </a:cubicBezTo>
                  <a:cubicBezTo>
                    <a:pt x="11272" y="4681"/>
                    <a:pt x="11286" y="4683"/>
                    <a:pt x="11299" y="4683"/>
                  </a:cubicBezTo>
                  <a:cubicBezTo>
                    <a:pt x="11376" y="4683"/>
                    <a:pt x="11430" y="4642"/>
                    <a:pt x="11438" y="4534"/>
                  </a:cubicBezTo>
                  <a:cubicBezTo>
                    <a:pt x="11466" y="4120"/>
                    <a:pt x="10668" y="3928"/>
                    <a:pt x="10339" y="3710"/>
                  </a:cubicBezTo>
                  <a:cubicBezTo>
                    <a:pt x="10008" y="3489"/>
                    <a:pt x="9872" y="3599"/>
                    <a:pt x="9351" y="3214"/>
                  </a:cubicBezTo>
                  <a:cubicBezTo>
                    <a:pt x="8827" y="2829"/>
                    <a:pt x="9487" y="2637"/>
                    <a:pt x="9102" y="2334"/>
                  </a:cubicBezTo>
                  <a:cubicBezTo>
                    <a:pt x="8717" y="2034"/>
                    <a:pt x="8581" y="1210"/>
                    <a:pt x="8856" y="935"/>
                  </a:cubicBezTo>
                  <a:cubicBezTo>
                    <a:pt x="9130" y="661"/>
                    <a:pt x="9433" y="247"/>
                    <a:pt x="8938" y="54"/>
                  </a:cubicBezTo>
                  <a:cubicBezTo>
                    <a:pt x="8859" y="26"/>
                    <a:pt x="8774" y="7"/>
                    <a:pt x="8688" y="4"/>
                  </a:cubicBezTo>
                  <a:cubicBezTo>
                    <a:pt x="8660" y="2"/>
                    <a:pt x="8632" y="1"/>
                    <a:pt x="860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0"/>
            <p:cNvSpPr/>
            <p:nvPr/>
          </p:nvSpPr>
          <p:spPr>
            <a:xfrm>
              <a:off x="2059639" y="3699634"/>
              <a:ext cx="412007" cy="123365"/>
            </a:xfrm>
            <a:custGeom>
              <a:rect b="b" l="l" r="r" t="t"/>
              <a:pathLst>
                <a:path extrusionOk="0" h="3232" w="10794">
                  <a:moveTo>
                    <a:pt x="922" y="1"/>
                  </a:moveTo>
                  <a:cubicBezTo>
                    <a:pt x="443" y="1"/>
                    <a:pt x="0" y="114"/>
                    <a:pt x="168" y="351"/>
                  </a:cubicBezTo>
                  <a:cubicBezTo>
                    <a:pt x="316" y="566"/>
                    <a:pt x="1320" y="964"/>
                    <a:pt x="1831" y="998"/>
                  </a:cubicBezTo>
                  <a:cubicBezTo>
                    <a:pt x="1854" y="1000"/>
                    <a:pt x="1876" y="1001"/>
                    <a:pt x="1897" y="1001"/>
                  </a:cubicBezTo>
                  <a:cubicBezTo>
                    <a:pt x="2005" y="1001"/>
                    <a:pt x="2084" y="979"/>
                    <a:pt x="2116" y="929"/>
                  </a:cubicBezTo>
                  <a:cubicBezTo>
                    <a:pt x="2136" y="886"/>
                    <a:pt x="2176" y="859"/>
                    <a:pt x="2219" y="859"/>
                  </a:cubicBezTo>
                  <a:cubicBezTo>
                    <a:pt x="2224" y="859"/>
                    <a:pt x="2228" y="859"/>
                    <a:pt x="2232" y="860"/>
                  </a:cubicBezTo>
                  <a:cubicBezTo>
                    <a:pt x="2431" y="869"/>
                    <a:pt x="2741" y="1314"/>
                    <a:pt x="2943" y="1560"/>
                  </a:cubicBezTo>
                  <a:cubicBezTo>
                    <a:pt x="3192" y="1860"/>
                    <a:pt x="2778" y="1971"/>
                    <a:pt x="2971" y="2520"/>
                  </a:cubicBezTo>
                  <a:cubicBezTo>
                    <a:pt x="3059" y="2776"/>
                    <a:pt x="3157" y="2829"/>
                    <a:pt x="3265" y="2836"/>
                  </a:cubicBezTo>
                  <a:cubicBezTo>
                    <a:pt x="3272" y="2836"/>
                    <a:pt x="3279" y="2836"/>
                    <a:pt x="3286" y="2836"/>
                  </a:cubicBezTo>
                  <a:cubicBezTo>
                    <a:pt x="3336" y="2836"/>
                    <a:pt x="3390" y="2829"/>
                    <a:pt x="3448" y="2829"/>
                  </a:cubicBezTo>
                  <a:cubicBezTo>
                    <a:pt x="3456" y="2829"/>
                    <a:pt x="3464" y="2829"/>
                    <a:pt x="3473" y="2829"/>
                  </a:cubicBezTo>
                  <a:cubicBezTo>
                    <a:pt x="3549" y="2832"/>
                    <a:pt x="3624" y="2858"/>
                    <a:pt x="3684" y="2905"/>
                  </a:cubicBezTo>
                  <a:cubicBezTo>
                    <a:pt x="3861" y="3031"/>
                    <a:pt x="4066" y="3113"/>
                    <a:pt x="4281" y="3145"/>
                  </a:cubicBezTo>
                  <a:cubicBezTo>
                    <a:pt x="4308" y="3148"/>
                    <a:pt x="4335" y="3149"/>
                    <a:pt x="4361" y="3149"/>
                  </a:cubicBezTo>
                  <a:cubicBezTo>
                    <a:pt x="4489" y="3149"/>
                    <a:pt x="4606" y="3116"/>
                    <a:pt x="4698" y="3038"/>
                  </a:cubicBezTo>
                  <a:cubicBezTo>
                    <a:pt x="4868" y="2886"/>
                    <a:pt x="4972" y="2760"/>
                    <a:pt x="5048" y="2760"/>
                  </a:cubicBezTo>
                  <a:cubicBezTo>
                    <a:pt x="5083" y="2760"/>
                    <a:pt x="5111" y="2785"/>
                    <a:pt x="5136" y="2845"/>
                  </a:cubicBezTo>
                  <a:cubicBezTo>
                    <a:pt x="5231" y="3060"/>
                    <a:pt x="5547" y="3148"/>
                    <a:pt x="6162" y="3192"/>
                  </a:cubicBezTo>
                  <a:cubicBezTo>
                    <a:pt x="6443" y="3211"/>
                    <a:pt x="6784" y="3221"/>
                    <a:pt x="7198" y="3230"/>
                  </a:cubicBezTo>
                  <a:cubicBezTo>
                    <a:pt x="7231" y="3231"/>
                    <a:pt x="7263" y="3231"/>
                    <a:pt x="7293" y="3231"/>
                  </a:cubicBezTo>
                  <a:cubicBezTo>
                    <a:pt x="8303" y="3231"/>
                    <a:pt x="8254" y="2851"/>
                    <a:pt x="8432" y="2851"/>
                  </a:cubicBezTo>
                  <a:cubicBezTo>
                    <a:pt x="8436" y="2851"/>
                    <a:pt x="8440" y="2851"/>
                    <a:pt x="8445" y="2851"/>
                  </a:cubicBezTo>
                  <a:cubicBezTo>
                    <a:pt x="8489" y="2861"/>
                    <a:pt x="8533" y="2877"/>
                    <a:pt x="8571" y="2902"/>
                  </a:cubicBezTo>
                  <a:cubicBezTo>
                    <a:pt x="8751" y="3006"/>
                    <a:pt x="9041" y="3060"/>
                    <a:pt x="9335" y="3079"/>
                  </a:cubicBezTo>
                  <a:cubicBezTo>
                    <a:pt x="9433" y="3086"/>
                    <a:pt x="9531" y="3089"/>
                    <a:pt x="9627" y="3089"/>
                  </a:cubicBezTo>
                  <a:cubicBezTo>
                    <a:pt x="9859" y="3089"/>
                    <a:pt x="10074" y="3070"/>
                    <a:pt x="10219" y="3041"/>
                  </a:cubicBezTo>
                  <a:cubicBezTo>
                    <a:pt x="10601" y="2959"/>
                    <a:pt x="10793" y="2353"/>
                    <a:pt x="10768" y="2053"/>
                  </a:cubicBezTo>
                  <a:cubicBezTo>
                    <a:pt x="10752" y="1895"/>
                    <a:pt x="9919" y="1750"/>
                    <a:pt x="9060" y="1693"/>
                  </a:cubicBezTo>
                  <a:cubicBezTo>
                    <a:pt x="8822" y="1678"/>
                    <a:pt x="8582" y="1670"/>
                    <a:pt x="8357" y="1670"/>
                  </a:cubicBezTo>
                  <a:cubicBezTo>
                    <a:pt x="7867" y="1670"/>
                    <a:pt x="7450" y="1709"/>
                    <a:pt x="7283" y="1807"/>
                  </a:cubicBezTo>
                  <a:cubicBezTo>
                    <a:pt x="7137" y="1890"/>
                    <a:pt x="6971" y="1917"/>
                    <a:pt x="6798" y="1917"/>
                  </a:cubicBezTo>
                  <a:cubicBezTo>
                    <a:pt x="6734" y="1917"/>
                    <a:pt x="6669" y="1913"/>
                    <a:pt x="6604" y="1908"/>
                  </a:cubicBezTo>
                  <a:cubicBezTo>
                    <a:pt x="6380" y="1889"/>
                    <a:pt x="6156" y="1844"/>
                    <a:pt x="5954" y="1829"/>
                  </a:cubicBezTo>
                  <a:cubicBezTo>
                    <a:pt x="5916" y="1826"/>
                    <a:pt x="5879" y="1824"/>
                    <a:pt x="5843" y="1824"/>
                  </a:cubicBezTo>
                  <a:cubicBezTo>
                    <a:pt x="5721" y="1824"/>
                    <a:pt x="5613" y="1842"/>
                    <a:pt x="5525" y="1889"/>
                  </a:cubicBezTo>
                  <a:cubicBezTo>
                    <a:pt x="5468" y="1923"/>
                    <a:pt x="5405" y="1942"/>
                    <a:pt x="5339" y="1945"/>
                  </a:cubicBezTo>
                  <a:cubicBezTo>
                    <a:pt x="5140" y="1939"/>
                    <a:pt x="5111" y="1633"/>
                    <a:pt x="4575" y="1589"/>
                  </a:cubicBezTo>
                  <a:cubicBezTo>
                    <a:pt x="4553" y="1589"/>
                    <a:pt x="4530" y="1586"/>
                    <a:pt x="4508" y="1586"/>
                  </a:cubicBezTo>
                  <a:lnTo>
                    <a:pt x="4442" y="1582"/>
                  </a:lnTo>
                  <a:cubicBezTo>
                    <a:pt x="3811" y="1535"/>
                    <a:pt x="4565" y="1169"/>
                    <a:pt x="4698" y="1008"/>
                  </a:cubicBezTo>
                  <a:cubicBezTo>
                    <a:pt x="4815" y="869"/>
                    <a:pt x="3934" y="534"/>
                    <a:pt x="3340" y="500"/>
                  </a:cubicBezTo>
                  <a:cubicBezTo>
                    <a:pt x="3312" y="498"/>
                    <a:pt x="3283" y="497"/>
                    <a:pt x="3254" y="497"/>
                  </a:cubicBezTo>
                  <a:cubicBezTo>
                    <a:pt x="3187" y="497"/>
                    <a:pt x="3119" y="502"/>
                    <a:pt x="3053" y="515"/>
                  </a:cubicBezTo>
                  <a:cubicBezTo>
                    <a:pt x="2981" y="530"/>
                    <a:pt x="2908" y="540"/>
                    <a:pt x="2834" y="540"/>
                  </a:cubicBezTo>
                  <a:cubicBezTo>
                    <a:pt x="2815" y="540"/>
                    <a:pt x="2795" y="539"/>
                    <a:pt x="2775" y="538"/>
                  </a:cubicBezTo>
                  <a:cubicBezTo>
                    <a:pt x="2406" y="525"/>
                    <a:pt x="2131" y="310"/>
                    <a:pt x="1730" y="130"/>
                  </a:cubicBezTo>
                  <a:cubicBezTo>
                    <a:pt x="1591" y="67"/>
                    <a:pt x="1386" y="29"/>
                    <a:pt x="1165" y="10"/>
                  </a:cubicBezTo>
                  <a:cubicBezTo>
                    <a:pt x="1085" y="4"/>
                    <a:pt x="1003" y="1"/>
                    <a:pt x="92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0"/>
            <p:cNvSpPr/>
            <p:nvPr/>
          </p:nvSpPr>
          <p:spPr>
            <a:xfrm>
              <a:off x="2357102" y="4304370"/>
              <a:ext cx="58705" cy="30383"/>
            </a:xfrm>
            <a:custGeom>
              <a:rect b="b" l="l" r="r" t="t"/>
              <a:pathLst>
                <a:path extrusionOk="0" h="796" w="1538">
                  <a:moveTo>
                    <a:pt x="1373" y="0"/>
                  </a:moveTo>
                  <a:cubicBezTo>
                    <a:pt x="1016" y="0"/>
                    <a:pt x="0" y="453"/>
                    <a:pt x="450" y="734"/>
                  </a:cubicBezTo>
                  <a:cubicBezTo>
                    <a:pt x="500" y="769"/>
                    <a:pt x="560" y="788"/>
                    <a:pt x="620" y="794"/>
                  </a:cubicBezTo>
                  <a:cubicBezTo>
                    <a:pt x="633" y="795"/>
                    <a:pt x="646" y="796"/>
                    <a:pt x="659" y="796"/>
                  </a:cubicBezTo>
                  <a:cubicBezTo>
                    <a:pt x="1070" y="796"/>
                    <a:pt x="1537" y="232"/>
                    <a:pt x="1488" y="49"/>
                  </a:cubicBezTo>
                  <a:cubicBezTo>
                    <a:pt x="1482" y="20"/>
                    <a:pt x="1454" y="5"/>
                    <a:pt x="1406" y="2"/>
                  </a:cubicBezTo>
                  <a:cubicBezTo>
                    <a:pt x="1396" y="1"/>
                    <a:pt x="1385" y="0"/>
                    <a:pt x="137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0"/>
            <p:cNvSpPr/>
            <p:nvPr/>
          </p:nvSpPr>
          <p:spPr>
            <a:xfrm>
              <a:off x="2058227" y="3772540"/>
              <a:ext cx="96875" cy="44201"/>
            </a:xfrm>
            <a:custGeom>
              <a:rect b="b" l="l" r="r" t="t"/>
              <a:pathLst>
                <a:path extrusionOk="0" h="1158" w="2538">
                  <a:moveTo>
                    <a:pt x="1367" y="1"/>
                  </a:moveTo>
                  <a:cubicBezTo>
                    <a:pt x="774" y="1"/>
                    <a:pt x="1" y="578"/>
                    <a:pt x="180" y="714"/>
                  </a:cubicBezTo>
                  <a:cubicBezTo>
                    <a:pt x="388" y="875"/>
                    <a:pt x="1221" y="1096"/>
                    <a:pt x="1774" y="1147"/>
                  </a:cubicBezTo>
                  <a:cubicBezTo>
                    <a:pt x="1840" y="1154"/>
                    <a:pt x="1906" y="1157"/>
                    <a:pt x="1974" y="1157"/>
                  </a:cubicBezTo>
                  <a:cubicBezTo>
                    <a:pt x="1996" y="1157"/>
                    <a:pt x="2019" y="1157"/>
                    <a:pt x="2042" y="1156"/>
                  </a:cubicBezTo>
                  <a:cubicBezTo>
                    <a:pt x="2538" y="1128"/>
                    <a:pt x="2288" y="525"/>
                    <a:pt x="1739" y="111"/>
                  </a:cubicBezTo>
                  <a:cubicBezTo>
                    <a:pt x="1651" y="48"/>
                    <a:pt x="1550" y="10"/>
                    <a:pt x="1442" y="4"/>
                  </a:cubicBezTo>
                  <a:cubicBezTo>
                    <a:pt x="1418" y="2"/>
                    <a:pt x="1392" y="1"/>
                    <a:pt x="136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0"/>
            <p:cNvSpPr/>
            <p:nvPr/>
          </p:nvSpPr>
          <p:spPr>
            <a:xfrm>
              <a:off x="1917110" y="3837659"/>
              <a:ext cx="160390" cy="130656"/>
            </a:xfrm>
            <a:custGeom>
              <a:rect b="b" l="l" r="r" t="t"/>
              <a:pathLst>
                <a:path extrusionOk="0" h="3423" w="4202">
                  <a:moveTo>
                    <a:pt x="3117" y="1"/>
                  </a:moveTo>
                  <a:cubicBezTo>
                    <a:pt x="2799" y="1"/>
                    <a:pt x="2178" y="186"/>
                    <a:pt x="2472" y="306"/>
                  </a:cubicBezTo>
                  <a:cubicBezTo>
                    <a:pt x="2741" y="413"/>
                    <a:pt x="2670" y="544"/>
                    <a:pt x="2482" y="544"/>
                  </a:cubicBezTo>
                  <a:cubicBezTo>
                    <a:pt x="2472" y="544"/>
                    <a:pt x="2461" y="543"/>
                    <a:pt x="2450" y="542"/>
                  </a:cubicBezTo>
                  <a:cubicBezTo>
                    <a:pt x="2327" y="533"/>
                    <a:pt x="2210" y="489"/>
                    <a:pt x="2112" y="413"/>
                  </a:cubicBezTo>
                  <a:cubicBezTo>
                    <a:pt x="2030" y="362"/>
                    <a:pt x="1938" y="331"/>
                    <a:pt x="1840" y="331"/>
                  </a:cubicBezTo>
                  <a:cubicBezTo>
                    <a:pt x="1825" y="330"/>
                    <a:pt x="1809" y="330"/>
                    <a:pt x="1793" y="330"/>
                  </a:cubicBezTo>
                  <a:cubicBezTo>
                    <a:pt x="1339" y="330"/>
                    <a:pt x="746" y="665"/>
                    <a:pt x="1045" y="909"/>
                  </a:cubicBezTo>
                  <a:cubicBezTo>
                    <a:pt x="1118" y="968"/>
                    <a:pt x="1231" y="991"/>
                    <a:pt x="1351" y="997"/>
                  </a:cubicBezTo>
                  <a:cubicBezTo>
                    <a:pt x="1410" y="1002"/>
                    <a:pt x="1470" y="1002"/>
                    <a:pt x="1529" y="1002"/>
                  </a:cubicBezTo>
                  <a:cubicBezTo>
                    <a:pt x="1588" y="1002"/>
                    <a:pt x="1645" y="1002"/>
                    <a:pt x="1695" y="1006"/>
                  </a:cubicBezTo>
                  <a:cubicBezTo>
                    <a:pt x="1894" y="1025"/>
                    <a:pt x="1992" y="1098"/>
                    <a:pt x="1730" y="1458"/>
                  </a:cubicBezTo>
                  <a:cubicBezTo>
                    <a:pt x="1582" y="1661"/>
                    <a:pt x="1457" y="1733"/>
                    <a:pt x="1343" y="1733"/>
                  </a:cubicBezTo>
                  <a:cubicBezTo>
                    <a:pt x="1339" y="1733"/>
                    <a:pt x="1334" y="1733"/>
                    <a:pt x="1329" y="1732"/>
                  </a:cubicBezTo>
                  <a:cubicBezTo>
                    <a:pt x="1077" y="1723"/>
                    <a:pt x="878" y="1363"/>
                    <a:pt x="584" y="1344"/>
                  </a:cubicBezTo>
                  <a:cubicBezTo>
                    <a:pt x="575" y="1343"/>
                    <a:pt x="566" y="1343"/>
                    <a:pt x="557" y="1343"/>
                  </a:cubicBezTo>
                  <a:cubicBezTo>
                    <a:pt x="536" y="1343"/>
                    <a:pt x="516" y="1345"/>
                    <a:pt x="496" y="1347"/>
                  </a:cubicBezTo>
                  <a:cubicBezTo>
                    <a:pt x="0" y="1429"/>
                    <a:pt x="218" y="2035"/>
                    <a:pt x="960" y="2256"/>
                  </a:cubicBezTo>
                  <a:cubicBezTo>
                    <a:pt x="1705" y="2477"/>
                    <a:pt x="1619" y="2888"/>
                    <a:pt x="2222" y="3298"/>
                  </a:cubicBezTo>
                  <a:cubicBezTo>
                    <a:pt x="2336" y="3377"/>
                    <a:pt x="2421" y="3415"/>
                    <a:pt x="2491" y="3421"/>
                  </a:cubicBezTo>
                  <a:cubicBezTo>
                    <a:pt x="2500" y="3422"/>
                    <a:pt x="2509" y="3423"/>
                    <a:pt x="2518" y="3423"/>
                  </a:cubicBezTo>
                  <a:cubicBezTo>
                    <a:pt x="2781" y="3423"/>
                    <a:pt x="2783" y="2991"/>
                    <a:pt x="3289" y="2991"/>
                  </a:cubicBezTo>
                  <a:cubicBezTo>
                    <a:pt x="3300" y="2991"/>
                    <a:pt x="3310" y="2992"/>
                    <a:pt x="3321" y="2992"/>
                  </a:cubicBezTo>
                  <a:cubicBezTo>
                    <a:pt x="3330" y="2992"/>
                    <a:pt x="3338" y="2992"/>
                    <a:pt x="3346" y="2992"/>
                  </a:cubicBezTo>
                  <a:cubicBezTo>
                    <a:pt x="4010" y="2992"/>
                    <a:pt x="4039" y="1888"/>
                    <a:pt x="4145" y="1480"/>
                  </a:cubicBezTo>
                  <a:cubicBezTo>
                    <a:pt x="4202" y="1275"/>
                    <a:pt x="4066" y="1180"/>
                    <a:pt x="3933" y="1174"/>
                  </a:cubicBezTo>
                  <a:cubicBezTo>
                    <a:pt x="3927" y="1173"/>
                    <a:pt x="3920" y="1173"/>
                    <a:pt x="3914" y="1173"/>
                  </a:cubicBezTo>
                  <a:cubicBezTo>
                    <a:pt x="3792" y="1173"/>
                    <a:pt x="3685" y="1257"/>
                    <a:pt x="3763" y="1398"/>
                  </a:cubicBezTo>
                  <a:cubicBezTo>
                    <a:pt x="3874" y="1605"/>
                    <a:pt x="3822" y="1808"/>
                    <a:pt x="3761" y="1808"/>
                  </a:cubicBezTo>
                  <a:cubicBezTo>
                    <a:pt x="3759" y="1808"/>
                    <a:pt x="3758" y="1808"/>
                    <a:pt x="3757" y="1808"/>
                  </a:cubicBezTo>
                  <a:cubicBezTo>
                    <a:pt x="3728" y="1808"/>
                    <a:pt x="3697" y="1761"/>
                    <a:pt x="3678" y="1647"/>
                  </a:cubicBezTo>
                  <a:cubicBezTo>
                    <a:pt x="3659" y="1511"/>
                    <a:pt x="3570" y="1474"/>
                    <a:pt x="3460" y="1467"/>
                  </a:cubicBezTo>
                  <a:cubicBezTo>
                    <a:pt x="3435" y="1465"/>
                    <a:pt x="3408" y="1464"/>
                    <a:pt x="3381" y="1464"/>
                  </a:cubicBezTo>
                  <a:cubicBezTo>
                    <a:pt x="3323" y="1464"/>
                    <a:pt x="3260" y="1468"/>
                    <a:pt x="3199" y="1468"/>
                  </a:cubicBezTo>
                  <a:cubicBezTo>
                    <a:pt x="3187" y="1468"/>
                    <a:pt x="3175" y="1468"/>
                    <a:pt x="3163" y="1467"/>
                  </a:cubicBezTo>
                  <a:cubicBezTo>
                    <a:pt x="3062" y="1461"/>
                    <a:pt x="2971" y="1433"/>
                    <a:pt x="2907" y="1347"/>
                  </a:cubicBezTo>
                  <a:cubicBezTo>
                    <a:pt x="2718" y="1073"/>
                    <a:pt x="3514" y="1044"/>
                    <a:pt x="3706" y="688"/>
                  </a:cubicBezTo>
                  <a:cubicBezTo>
                    <a:pt x="3899" y="331"/>
                    <a:pt x="3075" y="388"/>
                    <a:pt x="3267" y="113"/>
                  </a:cubicBezTo>
                  <a:cubicBezTo>
                    <a:pt x="3315" y="44"/>
                    <a:pt x="3264" y="12"/>
                    <a:pt x="3166" y="3"/>
                  </a:cubicBezTo>
                  <a:cubicBezTo>
                    <a:pt x="3151" y="1"/>
                    <a:pt x="3134" y="1"/>
                    <a:pt x="3117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0"/>
            <p:cNvSpPr/>
            <p:nvPr/>
          </p:nvSpPr>
          <p:spPr>
            <a:xfrm>
              <a:off x="2451384" y="4329181"/>
              <a:ext cx="35193" cy="26337"/>
            </a:xfrm>
            <a:custGeom>
              <a:rect b="b" l="l" r="r" t="t"/>
              <a:pathLst>
                <a:path extrusionOk="0" h="690" w="922">
                  <a:moveTo>
                    <a:pt x="502" y="0"/>
                  </a:moveTo>
                  <a:cubicBezTo>
                    <a:pt x="495" y="0"/>
                    <a:pt x="487" y="1"/>
                    <a:pt x="480" y="2"/>
                  </a:cubicBezTo>
                  <a:cubicBezTo>
                    <a:pt x="0" y="27"/>
                    <a:pt x="92" y="684"/>
                    <a:pt x="366" y="690"/>
                  </a:cubicBezTo>
                  <a:lnTo>
                    <a:pt x="395" y="690"/>
                  </a:lnTo>
                  <a:cubicBezTo>
                    <a:pt x="575" y="662"/>
                    <a:pt x="922" y="59"/>
                    <a:pt x="559" y="5"/>
                  </a:cubicBezTo>
                  <a:cubicBezTo>
                    <a:pt x="539" y="3"/>
                    <a:pt x="520" y="0"/>
                    <a:pt x="50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0"/>
            <p:cNvSpPr/>
            <p:nvPr/>
          </p:nvSpPr>
          <p:spPr>
            <a:xfrm>
              <a:off x="2784307" y="3378314"/>
              <a:ext cx="39544" cy="7863"/>
            </a:xfrm>
            <a:custGeom>
              <a:rect b="b" l="l" r="r" t="t"/>
              <a:pathLst>
                <a:path extrusionOk="0" h="206" w="1036">
                  <a:moveTo>
                    <a:pt x="974" y="1"/>
                  </a:moveTo>
                  <a:cubicBezTo>
                    <a:pt x="754" y="1"/>
                    <a:pt x="396" y="73"/>
                    <a:pt x="0" y="205"/>
                  </a:cubicBezTo>
                  <a:cubicBezTo>
                    <a:pt x="344" y="139"/>
                    <a:pt x="688" y="69"/>
                    <a:pt x="1035" y="3"/>
                  </a:cubicBezTo>
                  <a:cubicBezTo>
                    <a:pt x="1016" y="2"/>
                    <a:pt x="996" y="1"/>
                    <a:pt x="97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0"/>
            <p:cNvSpPr/>
            <p:nvPr/>
          </p:nvSpPr>
          <p:spPr>
            <a:xfrm>
              <a:off x="2219421" y="3378543"/>
              <a:ext cx="701183" cy="362271"/>
            </a:xfrm>
            <a:custGeom>
              <a:rect b="b" l="l" r="r" t="t"/>
              <a:pathLst>
                <a:path extrusionOk="0" h="9491" w="18370">
                  <a:moveTo>
                    <a:pt x="15834" y="0"/>
                  </a:moveTo>
                  <a:cubicBezTo>
                    <a:pt x="15487" y="63"/>
                    <a:pt x="15143" y="133"/>
                    <a:pt x="14799" y="199"/>
                  </a:cubicBezTo>
                  <a:cubicBezTo>
                    <a:pt x="14733" y="221"/>
                    <a:pt x="14666" y="246"/>
                    <a:pt x="14603" y="272"/>
                  </a:cubicBezTo>
                  <a:cubicBezTo>
                    <a:pt x="14456" y="328"/>
                    <a:pt x="14367" y="348"/>
                    <a:pt x="14322" y="348"/>
                  </a:cubicBezTo>
                  <a:cubicBezTo>
                    <a:pt x="14319" y="348"/>
                    <a:pt x="14316" y="348"/>
                    <a:pt x="14313" y="347"/>
                  </a:cubicBezTo>
                  <a:cubicBezTo>
                    <a:pt x="14281" y="344"/>
                    <a:pt x="14272" y="329"/>
                    <a:pt x="14285" y="303"/>
                  </a:cubicBezTo>
                  <a:lnTo>
                    <a:pt x="14285" y="303"/>
                  </a:lnTo>
                  <a:cubicBezTo>
                    <a:pt x="10118" y="1137"/>
                    <a:pt x="6137" y="2074"/>
                    <a:pt x="2346" y="3088"/>
                  </a:cubicBezTo>
                  <a:cubicBezTo>
                    <a:pt x="2336" y="3176"/>
                    <a:pt x="2308" y="3290"/>
                    <a:pt x="2298" y="3375"/>
                  </a:cubicBezTo>
                  <a:cubicBezTo>
                    <a:pt x="2286" y="3488"/>
                    <a:pt x="2728" y="3593"/>
                    <a:pt x="3176" y="3634"/>
                  </a:cubicBezTo>
                  <a:cubicBezTo>
                    <a:pt x="3289" y="3643"/>
                    <a:pt x="3402" y="3648"/>
                    <a:pt x="3508" y="3648"/>
                  </a:cubicBezTo>
                  <a:cubicBezTo>
                    <a:pt x="3792" y="3648"/>
                    <a:pt x="4024" y="3610"/>
                    <a:pt x="4054" y="3514"/>
                  </a:cubicBezTo>
                  <a:cubicBezTo>
                    <a:pt x="4094" y="3382"/>
                    <a:pt x="4172" y="3339"/>
                    <a:pt x="4278" y="3339"/>
                  </a:cubicBezTo>
                  <a:cubicBezTo>
                    <a:pt x="4289" y="3339"/>
                    <a:pt x="4301" y="3339"/>
                    <a:pt x="4312" y="3340"/>
                  </a:cubicBezTo>
                  <a:cubicBezTo>
                    <a:pt x="4423" y="3350"/>
                    <a:pt x="4559" y="3394"/>
                    <a:pt x="4713" y="3432"/>
                  </a:cubicBezTo>
                  <a:cubicBezTo>
                    <a:pt x="4732" y="3435"/>
                    <a:pt x="4751" y="3438"/>
                    <a:pt x="4770" y="3441"/>
                  </a:cubicBezTo>
                  <a:cubicBezTo>
                    <a:pt x="4789" y="3443"/>
                    <a:pt x="4810" y="3443"/>
                    <a:pt x="4833" y="3443"/>
                  </a:cubicBezTo>
                  <a:cubicBezTo>
                    <a:pt x="5325" y="3443"/>
                    <a:pt x="6665" y="3099"/>
                    <a:pt x="6689" y="2800"/>
                  </a:cubicBezTo>
                  <a:cubicBezTo>
                    <a:pt x="6695" y="2725"/>
                    <a:pt x="6728" y="2692"/>
                    <a:pt x="6765" y="2692"/>
                  </a:cubicBezTo>
                  <a:cubicBezTo>
                    <a:pt x="6768" y="2692"/>
                    <a:pt x="6771" y="2692"/>
                    <a:pt x="6775" y="2693"/>
                  </a:cubicBezTo>
                  <a:cubicBezTo>
                    <a:pt x="6901" y="2706"/>
                    <a:pt x="7087" y="3053"/>
                    <a:pt x="6693" y="3324"/>
                  </a:cubicBezTo>
                  <a:cubicBezTo>
                    <a:pt x="6172" y="3678"/>
                    <a:pt x="5127" y="3627"/>
                    <a:pt x="4660" y="3763"/>
                  </a:cubicBezTo>
                  <a:cubicBezTo>
                    <a:pt x="4192" y="3902"/>
                    <a:pt x="4963" y="4230"/>
                    <a:pt x="5430" y="4587"/>
                  </a:cubicBezTo>
                  <a:cubicBezTo>
                    <a:pt x="5596" y="4713"/>
                    <a:pt x="5567" y="4772"/>
                    <a:pt x="5442" y="4772"/>
                  </a:cubicBezTo>
                  <a:cubicBezTo>
                    <a:pt x="5429" y="4772"/>
                    <a:pt x="5416" y="4771"/>
                    <a:pt x="5401" y="4770"/>
                  </a:cubicBezTo>
                  <a:cubicBezTo>
                    <a:pt x="5155" y="4751"/>
                    <a:pt x="4650" y="4568"/>
                    <a:pt x="4385" y="4284"/>
                  </a:cubicBezTo>
                  <a:cubicBezTo>
                    <a:pt x="4095" y="3978"/>
                    <a:pt x="3571" y="3874"/>
                    <a:pt x="3097" y="3845"/>
                  </a:cubicBezTo>
                  <a:cubicBezTo>
                    <a:pt x="2987" y="3839"/>
                    <a:pt x="2876" y="3836"/>
                    <a:pt x="2766" y="3836"/>
                  </a:cubicBezTo>
                  <a:cubicBezTo>
                    <a:pt x="2655" y="3836"/>
                    <a:pt x="2545" y="3839"/>
                    <a:pt x="2434" y="3845"/>
                  </a:cubicBezTo>
                  <a:cubicBezTo>
                    <a:pt x="1916" y="3870"/>
                    <a:pt x="2077" y="4830"/>
                    <a:pt x="2459" y="4833"/>
                  </a:cubicBezTo>
                  <a:cubicBezTo>
                    <a:pt x="2497" y="4833"/>
                    <a:pt x="2535" y="4833"/>
                    <a:pt x="2570" y="4836"/>
                  </a:cubicBezTo>
                  <a:cubicBezTo>
                    <a:pt x="2920" y="4862"/>
                    <a:pt x="3268" y="5026"/>
                    <a:pt x="3618" y="5575"/>
                  </a:cubicBezTo>
                  <a:cubicBezTo>
                    <a:pt x="4000" y="6178"/>
                    <a:pt x="4824" y="6042"/>
                    <a:pt x="4824" y="6317"/>
                  </a:cubicBezTo>
                  <a:cubicBezTo>
                    <a:pt x="4824" y="6375"/>
                    <a:pt x="4777" y="6398"/>
                    <a:pt x="4696" y="6398"/>
                  </a:cubicBezTo>
                  <a:cubicBezTo>
                    <a:pt x="4681" y="6398"/>
                    <a:pt x="4664" y="6397"/>
                    <a:pt x="4647" y="6396"/>
                  </a:cubicBezTo>
                  <a:cubicBezTo>
                    <a:pt x="4319" y="6367"/>
                    <a:pt x="3602" y="6067"/>
                    <a:pt x="3148" y="5985"/>
                  </a:cubicBezTo>
                  <a:cubicBezTo>
                    <a:pt x="3110" y="5979"/>
                    <a:pt x="3072" y="5973"/>
                    <a:pt x="3031" y="5970"/>
                  </a:cubicBezTo>
                  <a:cubicBezTo>
                    <a:pt x="2997" y="5967"/>
                    <a:pt x="2962" y="5966"/>
                    <a:pt x="2927" y="5966"/>
                  </a:cubicBezTo>
                  <a:cubicBezTo>
                    <a:pt x="2336" y="5966"/>
                    <a:pt x="1580" y="6308"/>
                    <a:pt x="1557" y="6699"/>
                  </a:cubicBezTo>
                  <a:cubicBezTo>
                    <a:pt x="1547" y="6891"/>
                    <a:pt x="1711" y="6989"/>
                    <a:pt x="1951" y="7008"/>
                  </a:cubicBezTo>
                  <a:cubicBezTo>
                    <a:pt x="1982" y="7011"/>
                    <a:pt x="2014" y="7012"/>
                    <a:pt x="2047" y="7012"/>
                  </a:cubicBezTo>
                  <a:cubicBezTo>
                    <a:pt x="2349" y="7012"/>
                    <a:pt x="2733" y="6909"/>
                    <a:pt x="3037" y="6727"/>
                  </a:cubicBezTo>
                  <a:cubicBezTo>
                    <a:pt x="3195" y="6634"/>
                    <a:pt x="3282" y="6597"/>
                    <a:pt x="3317" y="6597"/>
                  </a:cubicBezTo>
                  <a:cubicBezTo>
                    <a:pt x="3320" y="6597"/>
                    <a:pt x="3322" y="6597"/>
                    <a:pt x="3324" y="6598"/>
                  </a:cubicBezTo>
                  <a:cubicBezTo>
                    <a:pt x="3413" y="6614"/>
                    <a:pt x="3122" y="6913"/>
                    <a:pt x="2901" y="7112"/>
                  </a:cubicBezTo>
                  <a:cubicBezTo>
                    <a:pt x="2601" y="7387"/>
                    <a:pt x="3615" y="7608"/>
                    <a:pt x="3615" y="7936"/>
                  </a:cubicBezTo>
                  <a:cubicBezTo>
                    <a:pt x="3615" y="8074"/>
                    <a:pt x="3486" y="8135"/>
                    <a:pt x="3328" y="8135"/>
                  </a:cubicBezTo>
                  <a:cubicBezTo>
                    <a:pt x="3310" y="8135"/>
                    <a:pt x="3290" y="8134"/>
                    <a:pt x="3271" y="8132"/>
                  </a:cubicBezTo>
                  <a:cubicBezTo>
                    <a:pt x="3066" y="8119"/>
                    <a:pt x="2835" y="8012"/>
                    <a:pt x="2791" y="7851"/>
                  </a:cubicBezTo>
                  <a:cubicBezTo>
                    <a:pt x="2721" y="7598"/>
                    <a:pt x="2513" y="7343"/>
                    <a:pt x="2024" y="7302"/>
                  </a:cubicBezTo>
                  <a:cubicBezTo>
                    <a:pt x="1973" y="7299"/>
                    <a:pt x="1923" y="7297"/>
                    <a:pt x="1872" y="7297"/>
                  </a:cubicBezTo>
                  <a:cubicBezTo>
                    <a:pt x="1822" y="7297"/>
                    <a:pt x="1771" y="7299"/>
                    <a:pt x="1721" y="7302"/>
                  </a:cubicBezTo>
                  <a:cubicBezTo>
                    <a:pt x="1007" y="7355"/>
                    <a:pt x="1200" y="7851"/>
                    <a:pt x="1639" y="7905"/>
                  </a:cubicBezTo>
                  <a:cubicBezTo>
                    <a:pt x="2077" y="7962"/>
                    <a:pt x="2106" y="8290"/>
                    <a:pt x="1610" y="8290"/>
                  </a:cubicBezTo>
                  <a:cubicBezTo>
                    <a:pt x="1118" y="8290"/>
                    <a:pt x="0" y="8599"/>
                    <a:pt x="348" y="8921"/>
                  </a:cubicBezTo>
                  <a:cubicBezTo>
                    <a:pt x="458" y="9022"/>
                    <a:pt x="644" y="9066"/>
                    <a:pt x="865" y="9082"/>
                  </a:cubicBezTo>
                  <a:cubicBezTo>
                    <a:pt x="943" y="9088"/>
                    <a:pt x="1024" y="9090"/>
                    <a:pt x="1107" y="9090"/>
                  </a:cubicBezTo>
                  <a:cubicBezTo>
                    <a:pt x="1396" y="9090"/>
                    <a:pt x="1706" y="9064"/>
                    <a:pt x="1952" y="9064"/>
                  </a:cubicBezTo>
                  <a:cubicBezTo>
                    <a:pt x="1995" y="9064"/>
                    <a:pt x="2036" y="9064"/>
                    <a:pt x="2074" y="9066"/>
                  </a:cubicBezTo>
                  <a:cubicBezTo>
                    <a:pt x="2216" y="9073"/>
                    <a:pt x="2327" y="9092"/>
                    <a:pt x="2380" y="9142"/>
                  </a:cubicBezTo>
                  <a:cubicBezTo>
                    <a:pt x="2513" y="9259"/>
                    <a:pt x="2766" y="9335"/>
                    <a:pt x="2999" y="9347"/>
                  </a:cubicBezTo>
                  <a:cubicBezTo>
                    <a:pt x="3017" y="9348"/>
                    <a:pt x="3035" y="9349"/>
                    <a:pt x="3053" y="9349"/>
                  </a:cubicBezTo>
                  <a:cubicBezTo>
                    <a:pt x="3240" y="9349"/>
                    <a:pt x="3407" y="9302"/>
                    <a:pt x="3476" y="9196"/>
                  </a:cubicBezTo>
                  <a:cubicBezTo>
                    <a:pt x="3564" y="9066"/>
                    <a:pt x="3758" y="9035"/>
                    <a:pt x="4002" y="9035"/>
                  </a:cubicBezTo>
                  <a:cubicBezTo>
                    <a:pt x="4221" y="9035"/>
                    <a:pt x="4480" y="9060"/>
                    <a:pt x="4739" y="9060"/>
                  </a:cubicBezTo>
                  <a:cubicBezTo>
                    <a:pt x="4827" y="9060"/>
                    <a:pt x="4903" y="9060"/>
                    <a:pt x="4969" y="9066"/>
                  </a:cubicBezTo>
                  <a:cubicBezTo>
                    <a:pt x="5335" y="9088"/>
                    <a:pt x="5468" y="9174"/>
                    <a:pt x="5676" y="9360"/>
                  </a:cubicBezTo>
                  <a:cubicBezTo>
                    <a:pt x="5771" y="9442"/>
                    <a:pt x="5891" y="9486"/>
                    <a:pt x="6017" y="9489"/>
                  </a:cubicBezTo>
                  <a:cubicBezTo>
                    <a:pt x="6028" y="9490"/>
                    <a:pt x="6040" y="9490"/>
                    <a:pt x="6051" y="9490"/>
                  </a:cubicBezTo>
                  <a:cubicBezTo>
                    <a:pt x="6257" y="9490"/>
                    <a:pt x="6484" y="9409"/>
                    <a:pt x="6661" y="9278"/>
                  </a:cubicBezTo>
                  <a:cubicBezTo>
                    <a:pt x="6964" y="9060"/>
                    <a:pt x="6964" y="9060"/>
                    <a:pt x="7349" y="9060"/>
                  </a:cubicBezTo>
                  <a:cubicBezTo>
                    <a:pt x="7734" y="9060"/>
                    <a:pt x="7816" y="8811"/>
                    <a:pt x="7624" y="8511"/>
                  </a:cubicBezTo>
                  <a:cubicBezTo>
                    <a:pt x="7592" y="8454"/>
                    <a:pt x="7529" y="8416"/>
                    <a:pt x="7463" y="8413"/>
                  </a:cubicBezTo>
                  <a:cubicBezTo>
                    <a:pt x="7458" y="8413"/>
                    <a:pt x="7453" y="8413"/>
                    <a:pt x="7449" y="8413"/>
                  </a:cubicBezTo>
                  <a:cubicBezTo>
                    <a:pt x="7279" y="8413"/>
                    <a:pt x="7066" y="8565"/>
                    <a:pt x="6954" y="8565"/>
                  </a:cubicBezTo>
                  <a:cubicBezTo>
                    <a:pt x="6948" y="8565"/>
                    <a:pt x="6944" y="8565"/>
                    <a:pt x="6939" y="8564"/>
                  </a:cubicBezTo>
                  <a:cubicBezTo>
                    <a:pt x="6910" y="8561"/>
                    <a:pt x="6888" y="8539"/>
                    <a:pt x="6882" y="8511"/>
                  </a:cubicBezTo>
                  <a:cubicBezTo>
                    <a:pt x="6841" y="8340"/>
                    <a:pt x="6645" y="8242"/>
                    <a:pt x="6323" y="8220"/>
                  </a:cubicBezTo>
                  <a:cubicBezTo>
                    <a:pt x="6271" y="8218"/>
                    <a:pt x="6219" y="8217"/>
                    <a:pt x="6168" y="8217"/>
                  </a:cubicBezTo>
                  <a:cubicBezTo>
                    <a:pt x="5975" y="8217"/>
                    <a:pt x="5783" y="8232"/>
                    <a:pt x="5594" y="8261"/>
                  </a:cubicBezTo>
                  <a:cubicBezTo>
                    <a:pt x="5534" y="8271"/>
                    <a:pt x="5473" y="8275"/>
                    <a:pt x="5412" y="8275"/>
                  </a:cubicBezTo>
                  <a:cubicBezTo>
                    <a:pt x="5393" y="8275"/>
                    <a:pt x="5374" y="8275"/>
                    <a:pt x="5354" y="8274"/>
                  </a:cubicBezTo>
                  <a:cubicBezTo>
                    <a:pt x="4958" y="8238"/>
                    <a:pt x="5149" y="7886"/>
                    <a:pt x="5481" y="7886"/>
                  </a:cubicBezTo>
                  <a:cubicBezTo>
                    <a:pt x="5498" y="7886"/>
                    <a:pt x="5516" y="7887"/>
                    <a:pt x="5534" y="7889"/>
                  </a:cubicBezTo>
                  <a:cubicBezTo>
                    <a:pt x="5562" y="7892"/>
                    <a:pt x="5594" y="7898"/>
                    <a:pt x="5622" y="7905"/>
                  </a:cubicBezTo>
                  <a:cubicBezTo>
                    <a:pt x="5746" y="7939"/>
                    <a:pt x="5872" y="7965"/>
                    <a:pt x="5998" y="7974"/>
                  </a:cubicBezTo>
                  <a:cubicBezTo>
                    <a:pt x="6078" y="7981"/>
                    <a:pt x="6159" y="7984"/>
                    <a:pt x="6243" y="7984"/>
                  </a:cubicBezTo>
                  <a:cubicBezTo>
                    <a:pt x="6575" y="7984"/>
                    <a:pt x="6928" y="7932"/>
                    <a:pt x="7239" y="7851"/>
                  </a:cubicBezTo>
                  <a:cubicBezTo>
                    <a:pt x="7763" y="7712"/>
                    <a:pt x="7349" y="7466"/>
                    <a:pt x="7349" y="7245"/>
                  </a:cubicBezTo>
                  <a:cubicBezTo>
                    <a:pt x="7349" y="7148"/>
                    <a:pt x="7480" y="7121"/>
                    <a:pt x="7669" y="7121"/>
                  </a:cubicBezTo>
                  <a:cubicBezTo>
                    <a:pt x="7904" y="7121"/>
                    <a:pt x="8230" y="7163"/>
                    <a:pt x="8505" y="7163"/>
                  </a:cubicBezTo>
                  <a:cubicBezTo>
                    <a:pt x="8997" y="7163"/>
                    <a:pt x="9710" y="6367"/>
                    <a:pt x="9739" y="5900"/>
                  </a:cubicBezTo>
                  <a:cubicBezTo>
                    <a:pt x="9755" y="5638"/>
                    <a:pt x="9404" y="5559"/>
                    <a:pt x="9000" y="5537"/>
                  </a:cubicBezTo>
                  <a:cubicBezTo>
                    <a:pt x="8917" y="5533"/>
                    <a:pt x="8832" y="5531"/>
                    <a:pt x="8746" y="5531"/>
                  </a:cubicBezTo>
                  <a:cubicBezTo>
                    <a:pt x="8507" y="5531"/>
                    <a:pt x="8270" y="5543"/>
                    <a:pt x="8091" y="5543"/>
                  </a:cubicBezTo>
                  <a:lnTo>
                    <a:pt x="8044" y="5543"/>
                  </a:lnTo>
                  <a:cubicBezTo>
                    <a:pt x="7626" y="5523"/>
                    <a:pt x="8365" y="5184"/>
                    <a:pt x="9285" y="5184"/>
                  </a:cubicBezTo>
                  <a:cubicBezTo>
                    <a:pt x="9353" y="5184"/>
                    <a:pt x="9421" y="5186"/>
                    <a:pt x="9489" y="5190"/>
                  </a:cubicBezTo>
                  <a:cubicBezTo>
                    <a:pt x="9546" y="5193"/>
                    <a:pt x="9598" y="5194"/>
                    <a:pt x="9645" y="5194"/>
                  </a:cubicBezTo>
                  <a:cubicBezTo>
                    <a:pt x="10486" y="5194"/>
                    <a:pt x="10077" y="4768"/>
                    <a:pt x="10260" y="4612"/>
                  </a:cubicBezTo>
                  <a:cubicBezTo>
                    <a:pt x="10300" y="4583"/>
                    <a:pt x="10350" y="4567"/>
                    <a:pt x="10401" y="4567"/>
                  </a:cubicBezTo>
                  <a:cubicBezTo>
                    <a:pt x="10410" y="4567"/>
                    <a:pt x="10418" y="4567"/>
                    <a:pt x="10427" y="4568"/>
                  </a:cubicBezTo>
                  <a:cubicBezTo>
                    <a:pt x="10604" y="4577"/>
                    <a:pt x="10853" y="4685"/>
                    <a:pt x="11134" y="4710"/>
                  </a:cubicBezTo>
                  <a:cubicBezTo>
                    <a:pt x="11172" y="4714"/>
                    <a:pt x="11210" y="4717"/>
                    <a:pt x="11249" y="4717"/>
                  </a:cubicBezTo>
                  <a:cubicBezTo>
                    <a:pt x="11322" y="4717"/>
                    <a:pt x="11396" y="4709"/>
                    <a:pt x="11469" y="4694"/>
                  </a:cubicBezTo>
                  <a:cubicBezTo>
                    <a:pt x="11990" y="4584"/>
                    <a:pt x="11633" y="4145"/>
                    <a:pt x="11990" y="4145"/>
                  </a:cubicBezTo>
                  <a:cubicBezTo>
                    <a:pt x="12242" y="4145"/>
                    <a:pt x="12813" y="3760"/>
                    <a:pt x="13940" y="3129"/>
                  </a:cubicBezTo>
                  <a:cubicBezTo>
                    <a:pt x="15064" y="2497"/>
                    <a:pt x="15945" y="2608"/>
                    <a:pt x="15999" y="2251"/>
                  </a:cubicBezTo>
                  <a:cubicBezTo>
                    <a:pt x="16014" y="2150"/>
                    <a:pt x="15898" y="2106"/>
                    <a:pt x="15718" y="2093"/>
                  </a:cubicBezTo>
                  <a:cubicBezTo>
                    <a:pt x="15670" y="2089"/>
                    <a:pt x="15617" y="2088"/>
                    <a:pt x="15562" y="2088"/>
                  </a:cubicBezTo>
                  <a:cubicBezTo>
                    <a:pt x="15185" y="2088"/>
                    <a:pt x="14659" y="2162"/>
                    <a:pt x="14357" y="2162"/>
                  </a:cubicBezTo>
                  <a:cubicBezTo>
                    <a:pt x="14325" y="2162"/>
                    <a:pt x="14295" y="2161"/>
                    <a:pt x="14269" y="2159"/>
                  </a:cubicBezTo>
                  <a:cubicBezTo>
                    <a:pt x="14231" y="2159"/>
                    <a:pt x="14193" y="2153"/>
                    <a:pt x="14158" y="2141"/>
                  </a:cubicBezTo>
                  <a:cubicBezTo>
                    <a:pt x="13915" y="2043"/>
                    <a:pt x="14978" y="1797"/>
                    <a:pt x="15458" y="1797"/>
                  </a:cubicBezTo>
                  <a:cubicBezTo>
                    <a:pt x="15488" y="1797"/>
                    <a:pt x="15516" y="1798"/>
                    <a:pt x="15541" y="1800"/>
                  </a:cubicBezTo>
                  <a:cubicBezTo>
                    <a:pt x="15566" y="1803"/>
                    <a:pt x="15591" y="1806"/>
                    <a:pt x="15617" y="1812"/>
                  </a:cubicBezTo>
                  <a:cubicBezTo>
                    <a:pt x="15667" y="1825"/>
                    <a:pt x="15724" y="1831"/>
                    <a:pt x="15778" y="1837"/>
                  </a:cubicBezTo>
                  <a:cubicBezTo>
                    <a:pt x="15797" y="1839"/>
                    <a:pt x="15817" y="1839"/>
                    <a:pt x="15837" y="1839"/>
                  </a:cubicBezTo>
                  <a:cubicBezTo>
                    <a:pt x="16154" y="1839"/>
                    <a:pt x="16615" y="1696"/>
                    <a:pt x="17508" y="1260"/>
                  </a:cubicBezTo>
                  <a:cubicBezTo>
                    <a:pt x="18369" y="840"/>
                    <a:pt x="18281" y="663"/>
                    <a:pt x="17984" y="638"/>
                  </a:cubicBezTo>
                  <a:cubicBezTo>
                    <a:pt x="17958" y="636"/>
                    <a:pt x="17932" y="636"/>
                    <a:pt x="17906" y="636"/>
                  </a:cubicBezTo>
                  <a:cubicBezTo>
                    <a:pt x="17828" y="636"/>
                    <a:pt x="17751" y="643"/>
                    <a:pt x="17675" y="657"/>
                  </a:cubicBezTo>
                  <a:cubicBezTo>
                    <a:pt x="17592" y="673"/>
                    <a:pt x="17509" y="679"/>
                    <a:pt x="17426" y="679"/>
                  </a:cubicBezTo>
                  <a:cubicBezTo>
                    <a:pt x="17392" y="679"/>
                    <a:pt x="17358" y="678"/>
                    <a:pt x="17324" y="676"/>
                  </a:cubicBezTo>
                  <a:cubicBezTo>
                    <a:pt x="16980" y="647"/>
                    <a:pt x="16693" y="499"/>
                    <a:pt x="16712" y="272"/>
                  </a:cubicBezTo>
                  <a:cubicBezTo>
                    <a:pt x="16721" y="168"/>
                    <a:pt x="16643" y="133"/>
                    <a:pt x="16535" y="123"/>
                  </a:cubicBezTo>
                  <a:cubicBezTo>
                    <a:pt x="16517" y="122"/>
                    <a:pt x="16498" y="122"/>
                    <a:pt x="16479" y="122"/>
                  </a:cubicBezTo>
                  <a:cubicBezTo>
                    <a:pt x="16371" y="122"/>
                    <a:pt x="16245" y="138"/>
                    <a:pt x="16151" y="138"/>
                  </a:cubicBezTo>
                  <a:cubicBezTo>
                    <a:pt x="16134" y="138"/>
                    <a:pt x="16117" y="137"/>
                    <a:pt x="16103" y="136"/>
                  </a:cubicBezTo>
                  <a:cubicBezTo>
                    <a:pt x="16043" y="133"/>
                    <a:pt x="16005" y="117"/>
                    <a:pt x="15999" y="79"/>
                  </a:cubicBezTo>
                  <a:cubicBezTo>
                    <a:pt x="15989" y="35"/>
                    <a:pt x="15932" y="7"/>
                    <a:pt x="1583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0"/>
            <p:cNvSpPr/>
            <p:nvPr/>
          </p:nvSpPr>
          <p:spPr>
            <a:xfrm>
              <a:off x="1186793" y="4618017"/>
              <a:ext cx="60041" cy="56034"/>
            </a:xfrm>
            <a:custGeom>
              <a:rect b="b" l="l" r="r" t="t"/>
              <a:pathLst>
                <a:path extrusionOk="0" h="1468" w="1573">
                  <a:moveTo>
                    <a:pt x="776" y="1"/>
                  </a:moveTo>
                  <a:cubicBezTo>
                    <a:pt x="692" y="1"/>
                    <a:pt x="590" y="28"/>
                    <a:pt x="464" y="96"/>
                  </a:cubicBezTo>
                  <a:cubicBezTo>
                    <a:pt x="0" y="342"/>
                    <a:pt x="1010" y="1454"/>
                    <a:pt x="1348" y="1466"/>
                  </a:cubicBezTo>
                  <a:cubicBezTo>
                    <a:pt x="1351" y="1467"/>
                    <a:pt x="1355" y="1467"/>
                    <a:pt x="1358" y="1467"/>
                  </a:cubicBezTo>
                  <a:cubicBezTo>
                    <a:pt x="1374" y="1467"/>
                    <a:pt x="1389" y="1461"/>
                    <a:pt x="1402" y="1454"/>
                  </a:cubicBezTo>
                  <a:cubicBezTo>
                    <a:pt x="1572" y="1346"/>
                    <a:pt x="1111" y="822"/>
                    <a:pt x="1111" y="497"/>
                  </a:cubicBezTo>
                  <a:cubicBezTo>
                    <a:pt x="1111" y="263"/>
                    <a:pt x="1032" y="24"/>
                    <a:pt x="802" y="1"/>
                  </a:cubicBezTo>
                  <a:cubicBezTo>
                    <a:pt x="793" y="1"/>
                    <a:pt x="785" y="1"/>
                    <a:pt x="776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0"/>
            <p:cNvSpPr/>
            <p:nvPr/>
          </p:nvSpPr>
          <p:spPr>
            <a:xfrm>
              <a:off x="2512571" y="4093096"/>
              <a:ext cx="71263" cy="46109"/>
            </a:xfrm>
            <a:custGeom>
              <a:rect b="b" l="l" r="r" t="t"/>
              <a:pathLst>
                <a:path extrusionOk="0" h="1208" w="1867">
                  <a:moveTo>
                    <a:pt x="1008" y="1"/>
                  </a:moveTo>
                  <a:cubicBezTo>
                    <a:pt x="946" y="1"/>
                    <a:pt x="885" y="3"/>
                    <a:pt x="825" y="9"/>
                  </a:cubicBezTo>
                  <a:cubicBezTo>
                    <a:pt x="521" y="34"/>
                    <a:pt x="1" y="502"/>
                    <a:pt x="275" y="969"/>
                  </a:cubicBezTo>
                  <a:cubicBezTo>
                    <a:pt x="354" y="1111"/>
                    <a:pt x="503" y="1199"/>
                    <a:pt x="664" y="1205"/>
                  </a:cubicBezTo>
                  <a:cubicBezTo>
                    <a:pt x="682" y="1207"/>
                    <a:pt x="701" y="1207"/>
                    <a:pt x="720" y="1207"/>
                  </a:cubicBezTo>
                  <a:cubicBezTo>
                    <a:pt x="1007" y="1207"/>
                    <a:pt x="1333" y="1058"/>
                    <a:pt x="1535" y="1026"/>
                  </a:cubicBezTo>
                  <a:cubicBezTo>
                    <a:pt x="1866" y="972"/>
                    <a:pt x="1803" y="464"/>
                    <a:pt x="1620" y="202"/>
                  </a:cubicBezTo>
                  <a:cubicBezTo>
                    <a:pt x="1525" y="69"/>
                    <a:pt x="1326" y="15"/>
                    <a:pt x="1115" y="3"/>
                  </a:cubicBezTo>
                  <a:cubicBezTo>
                    <a:pt x="1079" y="2"/>
                    <a:pt x="1043" y="1"/>
                    <a:pt x="100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0"/>
            <p:cNvSpPr/>
            <p:nvPr/>
          </p:nvSpPr>
          <p:spPr>
            <a:xfrm>
              <a:off x="2068915" y="3661540"/>
              <a:ext cx="80348" cy="20192"/>
            </a:xfrm>
            <a:custGeom>
              <a:rect b="b" l="l" r="r" t="t"/>
              <a:pathLst>
                <a:path extrusionOk="0" h="529" w="2105">
                  <a:moveTo>
                    <a:pt x="1775" y="0"/>
                  </a:moveTo>
                  <a:cubicBezTo>
                    <a:pt x="1203" y="0"/>
                    <a:pt x="0" y="194"/>
                    <a:pt x="253" y="383"/>
                  </a:cubicBezTo>
                  <a:cubicBezTo>
                    <a:pt x="373" y="472"/>
                    <a:pt x="531" y="516"/>
                    <a:pt x="701" y="525"/>
                  </a:cubicBezTo>
                  <a:cubicBezTo>
                    <a:pt x="730" y="527"/>
                    <a:pt x="759" y="528"/>
                    <a:pt x="789" y="528"/>
                  </a:cubicBezTo>
                  <a:cubicBezTo>
                    <a:pt x="1386" y="528"/>
                    <a:pt x="2104" y="175"/>
                    <a:pt x="2065" y="52"/>
                  </a:cubicBezTo>
                  <a:cubicBezTo>
                    <a:pt x="2056" y="27"/>
                    <a:pt x="1999" y="14"/>
                    <a:pt x="1907" y="5"/>
                  </a:cubicBezTo>
                  <a:cubicBezTo>
                    <a:pt x="1869" y="2"/>
                    <a:pt x="1824" y="0"/>
                    <a:pt x="177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0"/>
            <p:cNvSpPr/>
            <p:nvPr/>
          </p:nvSpPr>
          <p:spPr>
            <a:xfrm>
              <a:off x="2286181" y="4193523"/>
              <a:ext cx="165581" cy="103250"/>
            </a:xfrm>
            <a:custGeom>
              <a:rect b="b" l="l" r="r" t="t"/>
              <a:pathLst>
                <a:path extrusionOk="0" h="2705" w="4338">
                  <a:moveTo>
                    <a:pt x="1303" y="0"/>
                  </a:moveTo>
                  <a:cubicBezTo>
                    <a:pt x="1104" y="0"/>
                    <a:pt x="788" y="223"/>
                    <a:pt x="767" y="563"/>
                  </a:cubicBezTo>
                  <a:cubicBezTo>
                    <a:pt x="742" y="1056"/>
                    <a:pt x="467" y="945"/>
                    <a:pt x="603" y="1412"/>
                  </a:cubicBezTo>
                  <a:cubicBezTo>
                    <a:pt x="742" y="1880"/>
                    <a:pt x="0" y="1990"/>
                    <a:pt x="82" y="2236"/>
                  </a:cubicBezTo>
                  <a:cubicBezTo>
                    <a:pt x="95" y="2296"/>
                    <a:pt x="149" y="2337"/>
                    <a:pt x="208" y="2340"/>
                  </a:cubicBezTo>
                  <a:cubicBezTo>
                    <a:pt x="214" y="2341"/>
                    <a:pt x="219" y="2341"/>
                    <a:pt x="224" y="2341"/>
                  </a:cubicBezTo>
                  <a:cubicBezTo>
                    <a:pt x="380" y="2341"/>
                    <a:pt x="620" y="2211"/>
                    <a:pt x="849" y="2211"/>
                  </a:cubicBezTo>
                  <a:lnTo>
                    <a:pt x="878" y="2211"/>
                  </a:lnTo>
                  <a:cubicBezTo>
                    <a:pt x="1156" y="2236"/>
                    <a:pt x="774" y="2669"/>
                    <a:pt x="1181" y="2703"/>
                  </a:cubicBezTo>
                  <a:cubicBezTo>
                    <a:pt x="1191" y="2704"/>
                    <a:pt x="1202" y="2705"/>
                    <a:pt x="1213" y="2705"/>
                  </a:cubicBezTo>
                  <a:cubicBezTo>
                    <a:pt x="1545" y="2705"/>
                    <a:pt x="2088" y="2340"/>
                    <a:pt x="2222" y="2126"/>
                  </a:cubicBezTo>
                  <a:cubicBezTo>
                    <a:pt x="2294" y="1999"/>
                    <a:pt x="2428" y="1925"/>
                    <a:pt x="2570" y="1925"/>
                  </a:cubicBezTo>
                  <a:cubicBezTo>
                    <a:pt x="2591" y="1925"/>
                    <a:pt x="2612" y="1927"/>
                    <a:pt x="2633" y="1930"/>
                  </a:cubicBezTo>
                  <a:cubicBezTo>
                    <a:pt x="2746" y="1943"/>
                    <a:pt x="2876" y="1996"/>
                    <a:pt x="3021" y="2101"/>
                  </a:cubicBezTo>
                  <a:cubicBezTo>
                    <a:pt x="3188" y="2217"/>
                    <a:pt x="3441" y="2293"/>
                    <a:pt x="3675" y="2312"/>
                  </a:cubicBezTo>
                  <a:cubicBezTo>
                    <a:pt x="3723" y="2317"/>
                    <a:pt x="3771" y="2319"/>
                    <a:pt x="3817" y="2319"/>
                  </a:cubicBezTo>
                  <a:cubicBezTo>
                    <a:pt x="4059" y="2319"/>
                    <a:pt x="4257" y="2256"/>
                    <a:pt x="4281" y="2129"/>
                  </a:cubicBezTo>
                  <a:cubicBezTo>
                    <a:pt x="4337" y="1851"/>
                    <a:pt x="3375" y="1744"/>
                    <a:pt x="3432" y="1441"/>
                  </a:cubicBezTo>
                  <a:cubicBezTo>
                    <a:pt x="3485" y="1138"/>
                    <a:pt x="2522" y="892"/>
                    <a:pt x="2222" y="727"/>
                  </a:cubicBezTo>
                  <a:cubicBezTo>
                    <a:pt x="1919" y="563"/>
                    <a:pt x="1452" y="481"/>
                    <a:pt x="1452" y="150"/>
                  </a:cubicBezTo>
                  <a:cubicBezTo>
                    <a:pt x="1462" y="74"/>
                    <a:pt x="1402" y="4"/>
                    <a:pt x="1326" y="1"/>
                  </a:cubicBezTo>
                  <a:cubicBezTo>
                    <a:pt x="1318" y="1"/>
                    <a:pt x="1311" y="0"/>
                    <a:pt x="130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0"/>
            <p:cNvSpPr/>
            <p:nvPr/>
          </p:nvSpPr>
          <p:spPr>
            <a:xfrm>
              <a:off x="2214726" y="3853957"/>
              <a:ext cx="703206" cy="493118"/>
            </a:xfrm>
            <a:custGeom>
              <a:rect b="b" l="l" r="r" t="t"/>
              <a:pathLst>
                <a:path extrusionOk="0" h="12919" w="18423">
                  <a:moveTo>
                    <a:pt x="2902" y="0"/>
                  </a:moveTo>
                  <a:cubicBezTo>
                    <a:pt x="2377" y="0"/>
                    <a:pt x="1506" y="186"/>
                    <a:pt x="909" y="728"/>
                  </a:cubicBezTo>
                  <a:cubicBezTo>
                    <a:pt x="0" y="1552"/>
                    <a:pt x="278" y="2650"/>
                    <a:pt x="332" y="2871"/>
                  </a:cubicBezTo>
                  <a:cubicBezTo>
                    <a:pt x="357" y="2972"/>
                    <a:pt x="546" y="3004"/>
                    <a:pt x="786" y="3023"/>
                  </a:cubicBezTo>
                  <a:cubicBezTo>
                    <a:pt x="916" y="3029"/>
                    <a:pt x="1058" y="3035"/>
                    <a:pt x="1200" y="3048"/>
                  </a:cubicBezTo>
                  <a:cubicBezTo>
                    <a:pt x="1351" y="3054"/>
                    <a:pt x="1503" y="3079"/>
                    <a:pt x="1651" y="3117"/>
                  </a:cubicBezTo>
                  <a:cubicBezTo>
                    <a:pt x="2058" y="3238"/>
                    <a:pt x="1919" y="3401"/>
                    <a:pt x="1639" y="3401"/>
                  </a:cubicBezTo>
                  <a:cubicBezTo>
                    <a:pt x="1620" y="3401"/>
                    <a:pt x="1599" y="3400"/>
                    <a:pt x="1579" y="3398"/>
                  </a:cubicBezTo>
                  <a:cubicBezTo>
                    <a:pt x="1556" y="3398"/>
                    <a:pt x="1534" y="3395"/>
                    <a:pt x="1509" y="3392"/>
                  </a:cubicBezTo>
                  <a:cubicBezTo>
                    <a:pt x="1377" y="3370"/>
                    <a:pt x="1209" y="3341"/>
                    <a:pt x="1051" y="3329"/>
                  </a:cubicBezTo>
                  <a:cubicBezTo>
                    <a:pt x="990" y="3324"/>
                    <a:pt x="931" y="3320"/>
                    <a:pt x="876" y="3320"/>
                  </a:cubicBezTo>
                  <a:cubicBezTo>
                    <a:pt x="696" y="3320"/>
                    <a:pt x="566" y="3356"/>
                    <a:pt x="578" y="3474"/>
                  </a:cubicBezTo>
                  <a:cubicBezTo>
                    <a:pt x="603" y="3692"/>
                    <a:pt x="1171" y="4074"/>
                    <a:pt x="1607" y="4096"/>
                  </a:cubicBezTo>
                  <a:cubicBezTo>
                    <a:pt x="1617" y="4096"/>
                    <a:pt x="1628" y="4097"/>
                    <a:pt x="1638" y="4097"/>
                  </a:cubicBezTo>
                  <a:cubicBezTo>
                    <a:pt x="1687" y="4097"/>
                    <a:pt x="1737" y="4091"/>
                    <a:pt x="1784" y="4080"/>
                  </a:cubicBezTo>
                  <a:cubicBezTo>
                    <a:pt x="1960" y="4035"/>
                    <a:pt x="2064" y="4010"/>
                    <a:pt x="2139" y="4010"/>
                  </a:cubicBezTo>
                  <a:cubicBezTo>
                    <a:pt x="2147" y="4010"/>
                    <a:pt x="2155" y="4010"/>
                    <a:pt x="2163" y="4011"/>
                  </a:cubicBezTo>
                  <a:cubicBezTo>
                    <a:pt x="2264" y="4017"/>
                    <a:pt x="2311" y="4077"/>
                    <a:pt x="2418" y="4216"/>
                  </a:cubicBezTo>
                  <a:cubicBezTo>
                    <a:pt x="2513" y="4339"/>
                    <a:pt x="2693" y="4380"/>
                    <a:pt x="2911" y="4396"/>
                  </a:cubicBezTo>
                  <a:cubicBezTo>
                    <a:pt x="3021" y="4402"/>
                    <a:pt x="3141" y="4402"/>
                    <a:pt x="3266" y="4402"/>
                  </a:cubicBezTo>
                  <a:cubicBezTo>
                    <a:pt x="3391" y="4402"/>
                    <a:pt x="3522" y="4402"/>
                    <a:pt x="3653" y="4408"/>
                  </a:cubicBezTo>
                  <a:cubicBezTo>
                    <a:pt x="3684" y="4408"/>
                    <a:pt x="3719" y="4412"/>
                    <a:pt x="3750" y="4415"/>
                  </a:cubicBezTo>
                  <a:cubicBezTo>
                    <a:pt x="4249" y="4459"/>
                    <a:pt x="4795" y="4629"/>
                    <a:pt x="5029" y="4655"/>
                  </a:cubicBezTo>
                  <a:cubicBezTo>
                    <a:pt x="5041" y="4655"/>
                    <a:pt x="5057" y="4658"/>
                    <a:pt x="5073" y="4658"/>
                  </a:cubicBezTo>
                  <a:cubicBezTo>
                    <a:pt x="5075" y="4658"/>
                    <a:pt x="5078" y="4658"/>
                    <a:pt x="5080" y="4658"/>
                  </a:cubicBezTo>
                  <a:cubicBezTo>
                    <a:pt x="5315" y="4658"/>
                    <a:pt x="5582" y="4508"/>
                    <a:pt x="5657" y="4383"/>
                  </a:cubicBezTo>
                  <a:cubicBezTo>
                    <a:pt x="5670" y="4359"/>
                    <a:pt x="5709" y="4351"/>
                    <a:pt x="5763" y="4351"/>
                  </a:cubicBezTo>
                  <a:cubicBezTo>
                    <a:pt x="5772" y="4351"/>
                    <a:pt x="5782" y="4351"/>
                    <a:pt x="5793" y="4352"/>
                  </a:cubicBezTo>
                  <a:cubicBezTo>
                    <a:pt x="6061" y="4364"/>
                    <a:pt x="6655" y="4547"/>
                    <a:pt x="6958" y="4573"/>
                  </a:cubicBezTo>
                  <a:cubicBezTo>
                    <a:pt x="6975" y="4574"/>
                    <a:pt x="6992" y="4575"/>
                    <a:pt x="7008" y="4575"/>
                  </a:cubicBezTo>
                  <a:cubicBezTo>
                    <a:pt x="7025" y="4575"/>
                    <a:pt x="7041" y="4574"/>
                    <a:pt x="7059" y="4573"/>
                  </a:cubicBezTo>
                  <a:cubicBezTo>
                    <a:pt x="7359" y="4544"/>
                    <a:pt x="7169" y="4270"/>
                    <a:pt x="6977" y="4187"/>
                  </a:cubicBezTo>
                  <a:cubicBezTo>
                    <a:pt x="6813" y="4118"/>
                    <a:pt x="6847" y="3855"/>
                    <a:pt x="7008" y="3855"/>
                  </a:cubicBezTo>
                  <a:cubicBezTo>
                    <a:pt x="7014" y="3855"/>
                    <a:pt x="7020" y="3855"/>
                    <a:pt x="7027" y="3856"/>
                  </a:cubicBezTo>
                  <a:cubicBezTo>
                    <a:pt x="7059" y="3859"/>
                    <a:pt x="7087" y="3872"/>
                    <a:pt x="7115" y="3888"/>
                  </a:cubicBezTo>
                  <a:cubicBezTo>
                    <a:pt x="7362" y="4023"/>
                    <a:pt x="7775" y="4105"/>
                    <a:pt x="7857" y="4352"/>
                  </a:cubicBezTo>
                  <a:cubicBezTo>
                    <a:pt x="7927" y="4563"/>
                    <a:pt x="8157" y="4462"/>
                    <a:pt x="8186" y="4655"/>
                  </a:cubicBezTo>
                  <a:cubicBezTo>
                    <a:pt x="8214" y="4847"/>
                    <a:pt x="9095" y="5068"/>
                    <a:pt x="9120" y="5286"/>
                  </a:cubicBezTo>
                  <a:cubicBezTo>
                    <a:pt x="9145" y="5507"/>
                    <a:pt x="8268" y="5614"/>
                    <a:pt x="8517" y="5807"/>
                  </a:cubicBezTo>
                  <a:cubicBezTo>
                    <a:pt x="8552" y="5835"/>
                    <a:pt x="8596" y="5854"/>
                    <a:pt x="8640" y="5857"/>
                  </a:cubicBezTo>
                  <a:cubicBezTo>
                    <a:pt x="8646" y="5858"/>
                    <a:pt x="8652" y="5858"/>
                    <a:pt x="8658" y="5858"/>
                  </a:cubicBezTo>
                  <a:cubicBezTo>
                    <a:pt x="8895" y="5858"/>
                    <a:pt x="9203" y="5557"/>
                    <a:pt x="9474" y="5532"/>
                  </a:cubicBezTo>
                  <a:lnTo>
                    <a:pt x="9505" y="5532"/>
                  </a:lnTo>
                  <a:cubicBezTo>
                    <a:pt x="9777" y="5548"/>
                    <a:pt x="9808" y="6116"/>
                    <a:pt x="9991" y="6148"/>
                  </a:cubicBezTo>
                  <a:cubicBezTo>
                    <a:pt x="9996" y="6149"/>
                    <a:pt x="10001" y="6149"/>
                    <a:pt x="10006" y="6149"/>
                  </a:cubicBezTo>
                  <a:cubicBezTo>
                    <a:pt x="10021" y="6149"/>
                    <a:pt x="10037" y="6145"/>
                    <a:pt x="10051" y="6138"/>
                  </a:cubicBezTo>
                  <a:cubicBezTo>
                    <a:pt x="10108" y="6111"/>
                    <a:pt x="10169" y="6096"/>
                    <a:pt x="10233" y="6096"/>
                  </a:cubicBezTo>
                  <a:cubicBezTo>
                    <a:pt x="10244" y="6096"/>
                    <a:pt x="10255" y="6096"/>
                    <a:pt x="10266" y="6097"/>
                  </a:cubicBezTo>
                  <a:cubicBezTo>
                    <a:pt x="10509" y="6119"/>
                    <a:pt x="10730" y="6375"/>
                    <a:pt x="10989" y="6741"/>
                  </a:cubicBezTo>
                  <a:cubicBezTo>
                    <a:pt x="11317" y="7208"/>
                    <a:pt x="10960" y="7647"/>
                    <a:pt x="10989" y="7811"/>
                  </a:cubicBezTo>
                  <a:cubicBezTo>
                    <a:pt x="10998" y="7868"/>
                    <a:pt x="11077" y="7900"/>
                    <a:pt x="11194" y="7906"/>
                  </a:cubicBezTo>
                  <a:cubicBezTo>
                    <a:pt x="11212" y="7907"/>
                    <a:pt x="11230" y="7907"/>
                    <a:pt x="11249" y="7907"/>
                  </a:cubicBezTo>
                  <a:cubicBezTo>
                    <a:pt x="11508" y="7907"/>
                    <a:pt x="11766" y="7844"/>
                    <a:pt x="12002" y="7729"/>
                  </a:cubicBezTo>
                  <a:cubicBezTo>
                    <a:pt x="12060" y="7698"/>
                    <a:pt x="12124" y="7680"/>
                    <a:pt x="12191" y="7680"/>
                  </a:cubicBezTo>
                  <a:cubicBezTo>
                    <a:pt x="12204" y="7680"/>
                    <a:pt x="12218" y="7680"/>
                    <a:pt x="12233" y="7682"/>
                  </a:cubicBezTo>
                  <a:cubicBezTo>
                    <a:pt x="12501" y="7707"/>
                    <a:pt x="12750" y="8004"/>
                    <a:pt x="12965" y="8193"/>
                  </a:cubicBezTo>
                  <a:cubicBezTo>
                    <a:pt x="13185" y="8391"/>
                    <a:pt x="12403" y="8696"/>
                    <a:pt x="12137" y="8696"/>
                  </a:cubicBezTo>
                  <a:cubicBezTo>
                    <a:pt x="12132" y="8696"/>
                    <a:pt x="12127" y="8696"/>
                    <a:pt x="12122" y="8695"/>
                  </a:cubicBezTo>
                  <a:cubicBezTo>
                    <a:pt x="12065" y="8695"/>
                    <a:pt x="12037" y="8676"/>
                    <a:pt x="12056" y="8635"/>
                  </a:cubicBezTo>
                  <a:cubicBezTo>
                    <a:pt x="12141" y="8462"/>
                    <a:pt x="11626" y="8023"/>
                    <a:pt x="11017" y="7982"/>
                  </a:cubicBezTo>
                  <a:cubicBezTo>
                    <a:pt x="10987" y="7980"/>
                    <a:pt x="10957" y="7979"/>
                    <a:pt x="10928" y="7979"/>
                  </a:cubicBezTo>
                  <a:cubicBezTo>
                    <a:pt x="10779" y="7979"/>
                    <a:pt x="10633" y="8005"/>
                    <a:pt x="10493" y="8058"/>
                  </a:cubicBezTo>
                  <a:cubicBezTo>
                    <a:pt x="9698" y="8361"/>
                    <a:pt x="10247" y="8828"/>
                    <a:pt x="10329" y="9103"/>
                  </a:cubicBezTo>
                  <a:cubicBezTo>
                    <a:pt x="10388" y="9300"/>
                    <a:pt x="9984" y="9500"/>
                    <a:pt x="9477" y="9500"/>
                  </a:cubicBezTo>
                  <a:cubicBezTo>
                    <a:pt x="9416" y="9500"/>
                    <a:pt x="9354" y="9497"/>
                    <a:pt x="9290" y="9491"/>
                  </a:cubicBezTo>
                  <a:cubicBezTo>
                    <a:pt x="9148" y="9478"/>
                    <a:pt x="9006" y="9450"/>
                    <a:pt x="8871" y="9402"/>
                  </a:cubicBezTo>
                  <a:cubicBezTo>
                    <a:pt x="8766" y="9365"/>
                    <a:pt x="8656" y="9339"/>
                    <a:pt x="8545" y="9327"/>
                  </a:cubicBezTo>
                  <a:cubicBezTo>
                    <a:pt x="8528" y="9325"/>
                    <a:pt x="8511" y="9325"/>
                    <a:pt x="8496" y="9325"/>
                  </a:cubicBezTo>
                  <a:cubicBezTo>
                    <a:pt x="8204" y="9325"/>
                    <a:pt x="8281" y="9567"/>
                    <a:pt x="8050" y="9567"/>
                  </a:cubicBezTo>
                  <a:cubicBezTo>
                    <a:pt x="7747" y="9567"/>
                    <a:pt x="7419" y="10034"/>
                    <a:pt x="7693" y="10337"/>
                  </a:cubicBezTo>
                  <a:cubicBezTo>
                    <a:pt x="7778" y="10431"/>
                    <a:pt x="7895" y="10469"/>
                    <a:pt x="8034" y="10479"/>
                  </a:cubicBezTo>
                  <a:cubicBezTo>
                    <a:pt x="8056" y="10480"/>
                    <a:pt x="8078" y="10481"/>
                    <a:pt x="8100" y="10481"/>
                  </a:cubicBezTo>
                  <a:cubicBezTo>
                    <a:pt x="8371" y="10481"/>
                    <a:pt x="8703" y="10389"/>
                    <a:pt x="9001" y="10389"/>
                  </a:cubicBezTo>
                  <a:cubicBezTo>
                    <a:pt x="9022" y="10389"/>
                    <a:pt x="9043" y="10390"/>
                    <a:pt x="9063" y="10390"/>
                  </a:cubicBezTo>
                  <a:lnTo>
                    <a:pt x="9111" y="10394"/>
                  </a:lnTo>
                  <a:cubicBezTo>
                    <a:pt x="9316" y="10409"/>
                    <a:pt x="9439" y="10441"/>
                    <a:pt x="9518" y="10450"/>
                  </a:cubicBezTo>
                  <a:cubicBezTo>
                    <a:pt x="9525" y="10451"/>
                    <a:pt x="9532" y="10451"/>
                    <a:pt x="9539" y="10451"/>
                  </a:cubicBezTo>
                  <a:cubicBezTo>
                    <a:pt x="9614" y="10451"/>
                    <a:pt x="9643" y="10416"/>
                    <a:pt x="9669" y="10283"/>
                  </a:cubicBezTo>
                  <a:cubicBezTo>
                    <a:pt x="9693" y="10163"/>
                    <a:pt x="9808" y="10120"/>
                    <a:pt x="9960" y="10120"/>
                  </a:cubicBezTo>
                  <a:cubicBezTo>
                    <a:pt x="9991" y="10120"/>
                    <a:pt x="10024" y="10122"/>
                    <a:pt x="10058" y="10125"/>
                  </a:cubicBezTo>
                  <a:cubicBezTo>
                    <a:pt x="10241" y="10147"/>
                    <a:pt x="10424" y="10182"/>
                    <a:pt x="10604" y="10229"/>
                  </a:cubicBezTo>
                  <a:cubicBezTo>
                    <a:pt x="10960" y="10312"/>
                    <a:pt x="10881" y="10804"/>
                    <a:pt x="11320" y="10861"/>
                  </a:cubicBezTo>
                  <a:cubicBezTo>
                    <a:pt x="11756" y="10914"/>
                    <a:pt x="11402" y="11353"/>
                    <a:pt x="11677" y="11656"/>
                  </a:cubicBezTo>
                  <a:cubicBezTo>
                    <a:pt x="11952" y="11959"/>
                    <a:pt x="12829" y="11795"/>
                    <a:pt x="13157" y="12124"/>
                  </a:cubicBezTo>
                  <a:cubicBezTo>
                    <a:pt x="13426" y="12392"/>
                    <a:pt x="14398" y="12872"/>
                    <a:pt x="14859" y="12916"/>
                  </a:cubicBezTo>
                  <a:cubicBezTo>
                    <a:pt x="14878" y="12918"/>
                    <a:pt x="14897" y="12918"/>
                    <a:pt x="14914" y="12918"/>
                  </a:cubicBezTo>
                  <a:cubicBezTo>
                    <a:pt x="14991" y="12918"/>
                    <a:pt x="15049" y="12901"/>
                    <a:pt x="15080" y="12865"/>
                  </a:cubicBezTo>
                  <a:cubicBezTo>
                    <a:pt x="15298" y="12588"/>
                    <a:pt x="13871" y="11325"/>
                    <a:pt x="13457" y="11218"/>
                  </a:cubicBezTo>
                  <a:cubicBezTo>
                    <a:pt x="13258" y="11163"/>
                    <a:pt x="13352" y="11102"/>
                    <a:pt x="13561" y="11102"/>
                  </a:cubicBezTo>
                  <a:cubicBezTo>
                    <a:pt x="13581" y="11102"/>
                    <a:pt x="13601" y="11103"/>
                    <a:pt x="13621" y="11104"/>
                  </a:cubicBezTo>
                  <a:cubicBezTo>
                    <a:pt x="13839" y="11117"/>
                    <a:pt x="14149" y="11189"/>
                    <a:pt x="14395" y="11382"/>
                  </a:cubicBezTo>
                  <a:cubicBezTo>
                    <a:pt x="14670" y="11599"/>
                    <a:pt x="15020" y="11757"/>
                    <a:pt x="15342" y="11783"/>
                  </a:cubicBezTo>
                  <a:cubicBezTo>
                    <a:pt x="15371" y="11785"/>
                    <a:pt x="15401" y="11786"/>
                    <a:pt x="15430" y="11786"/>
                  </a:cubicBezTo>
                  <a:cubicBezTo>
                    <a:pt x="15679" y="11786"/>
                    <a:pt x="15907" y="11699"/>
                    <a:pt x="16068" y="11492"/>
                  </a:cubicBezTo>
                  <a:cubicBezTo>
                    <a:pt x="16453" y="10997"/>
                    <a:pt x="15740" y="11135"/>
                    <a:pt x="15740" y="10776"/>
                  </a:cubicBezTo>
                  <a:cubicBezTo>
                    <a:pt x="15740" y="10431"/>
                    <a:pt x="15509" y="9958"/>
                    <a:pt x="15143" y="9926"/>
                  </a:cubicBezTo>
                  <a:lnTo>
                    <a:pt x="15108" y="9926"/>
                  </a:lnTo>
                  <a:cubicBezTo>
                    <a:pt x="14723" y="9926"/>
                    <a:pt x="13735" y="9159"/>
                    <a:pt x="14092" y="8992"/>
                  </a:cubicBezTo>
                  <a:cubicBezTo>
                    <a:pt x="14449" y="8828"/>
                    <a:pt x="13981" y="8610"/>
                    <a:pt x="14256" y="8307"/>
                  </a:cubicBezTo>
                  <a:cubicBezTo>
                    <a:pt x="14300" y="8250"/>
                    <a:pt x="14366" y="8219"/>
                    <a:pt x="14439" y="8219"/>
                  </a:cubicBezTo>
                  <a:cubicBezTo>
                    <a:pt x="14657" y="8231"/>
                    <a:pt x="14881" y="8588"/>
                    <a:pt x="15137" y="8607"/>
                  </a:cubicBezTo>
                  <a:cubicBezTo>
                    <a:pt x="15468" y="8635"/>
                    <a:pt x="15522" y="9049"/>
                    <a:pt x="16046" y="9488"/>
                  </a:cubicBezTo>
                  <a:cubicBezTo>
                    <a:pt x="16226" y="9639"/>
                    <a:pt x="16349" y="9702"/>
                    <a:pt x="16437" y="9709"/>
                  </a:cubicBezTo>
                  <a:cubicBezTo>
                    <a:pt x="16440" y="9709"/>
                    <a:pt x="16443" y="9709"/>
                    <a:pt x="16445" y="9709"/>
                  </a:cubicBezTo>
                  <a:cubicBezTo>
                    <a:pt x="16606" y="9709"/>
                    <a:pt x="16646" y="9516"/>
                    <a:pt x="16699" y="9320"/>
                  </a:cubicBezTo>
                  <a:cubicBezTo>
                    <a:pt x="16781" y="9017"/>
                    <a:pt x="17356" y="9267"/>
                    <a:pt x="17331" y="8967"/>
                  </a:cubicBezTo>
                  <a:cubicBezTo>
                    <a:pt x="17302" y="8667"/>
                    <a:pt x="17795" y="8307"/>
                    <a:pt x="18126" y="8168"/>
                  </a:cubicBezTo>
                  <a:cubicBezTo>
                    <a:pt x="18423" y="8045"/>
                    <a:pt x="17956" y="7764"/>
                    <a:pt x="17539" y="7732"/>
                  </a:cubicBezTo>
                  <a:cubicBezTo>
                    <a:pt x="17518" y="7731"/>
                    <a:pt x="17497" y="7730"/>
                    <a:pt x="17476" y="7730"/>
                  </a:cubicBezTo>
                  <a:cubicBezTo>
                    <a:pt x="17455" y="7730"/>
                    <a:pt x="17433" y="7731"/>
                    <a:pt x="17413" y="7732"/>
                  </a:cubicBezTo>
                  <a:lnTo>
                    <a:pt x="17334" y="7732"/>
                  </a:lnTo>
                  <a:cubicBezTo>
                    <a:pt x="16964" y="7720"/>
                    <a:pt x="16892" y="7442"/>
                    <a:pt x="16892" y="7262"/>
                  </a:cubicBezTo>
                  <a:cubicBezTo>
                    <a:pt x="16892" y="7095"/>
                    <a:pt x="16261" y="6716"/>
                    <a:pt x="15920" y="6681"/>
                  </a:cubicBezTo>
                  <a:cubicBezTo>
                    <a:pt x="15903" y="6679"/>
                    <a:pt x="15885" y="6677"/>
                    <a:pt x="15867" y="6677"/>
                  </a:cubicBezTo>
                  <a:cubicBezTo>
                    <a:pt x="15842" y="6677"/>
                    <a:pt x="15817" y="6680"/>
                    <a:pt x="15793" y="6688"/>
                  </a:cubicBezTo>
                  <a:cubicBezTo>
                    <a:pt x="15771" y="6694"/>
                    <a:pt x="15747" y="6697"/>
                    <a:pt x="15723" y="6697"/>
                  </a:cubicBezTo>
                  <a:cubicBezTo>
                    <a:pt x="15710" y="6697"/>
                    <a:pt x="15696" y="6696"/>
                    <a:pt x="15683" y="6694"/>
                  </a:cubicBezTo>
                  <a:cubicBezTo>
                    <a:pt x="15405" y="6666"/>
                    <a:pt x="15007" y="6325"/>
                    <a:pt x="14695" y="6303"/>
                  </a:cubicBezTo>
                  <a:cubicBezTo>
                    <a:pt x="14335" y="6274"/>
                    <a:pt x="13814" y="5999"/>
                    <a:pt x="13871" y="5614"/>
                  </a:cubicBezTo>
                  <a:cubicBezTo>
                    <a:pt x="13888" y="5497"/>
                    <a:pt x="13959" y="5461"/>
                    <a:pt x="14056" y="5461"/>
                  </a:cubicBezTo>
                  <a:cubicBezTo>
                    <a:pt x="14069" y="5461"/>
                    <a:pt x="14082" y="5462"/>
                    <a:pt x="14095" y="5463"/>
                  </a:cubicBezTo>
                  <a:cubicBezTo>
                    <a:pt x="14212" y="5469"/>
                    <a:pt x="14354" y="5513"/>
                    <a:pt x="14477" y="5523"/>
                  </a:cubicBezTo>
                  <a:cubicBezTo>
                    <a:pt x="14494" y="5524"/>
                    <a:pt x="14511" y="5525"/>
                    <a:pt x="14527" y="5525"/>
                  </a:cubicBezTo>
                  <a:cubicBezTo>
                    <a:pt x="14613" y="5525"/>
                    <a:pt x="14686" y="5501"/>
                    <a:pt x="14720" y="5422"/>
                  </a:cubicBezTo>
                  <a:cubicBezTo>
                    <a:pt x="14859" y="5122"/>
                    <a:pt x="14035" y="5286"/>
                    <a:pt x="14007" y="5065"/>
                  </a:cubicBezTo>
                  <a:cubicBezTo>
                    <a:pt x="13978" y="4847"/>
                    <a:pt x="14199" y="4929"/>
                    <a:pt x="14363" y="4790"/>
                  </a:cubicBezTo>
                  <a:cubicBezTo>
                    <a:pt x="14531" y="4652"/>
                    <a:pt x="14228" y="4377"/>
                    <a:pt x="14035" y="4270"/>
                  </a:cubicBezTo>
                  <a:cubicBezTo>
                    <a:pt x="14013" y="4257"/>
                    <a:pt x="13991" y="4247"/>
                    <a:pt x="13969" y="4247"/>
                  </a:cubicBezTo>
                  <a:cubicBezTo>
                    <a:pt x="13966" y="4247"/>
                    <a:pt x="13963" y="4247"/>
                    <a:pt x="13961" y="4247"/>
                  </a:cubicBezTo>
                  <a:cubicBezTo>
                    <a:pt x="13824" y="4247"/>
                    <a:pt x="13760" y="4487"/>
                    <a:pt x="13596" y="4487"/>
                  </a:cubicBezTo>
                  <a:cubicBezTo>
                    <a:pt x="13404" y="4487"/>
                    <a:pt x="13568" y="4184"/>
                    <a:pt x="13704" y="3992"/>
                  </a:cubicBezTo>
                  <a:cubicBezTo>
                    <a:pt x="13808" y="3850"/>
                    <a:pt x="13401" y="3689"/>
                    <a:pt x="13053" y="3663"/>
                  </a:cubicBezTo>
                  <a:cubicBezTo>
                    <a:pt x="13027" y="3661"/>
                    <a:pt x="13001" y="3660"/>
                    <a:pt x="12975" y="3660"/>
                  </a:cubicBezTo>
                  <a:cubicBezTo>
                    <a:pt x="12897" y="3660"/>
                    <a:pt x="12820" y="3671"/>
                    <a:pt x="12747" y="3692"/>
                  </a:cubicBezTo>
                  <a:cubicBezTo>
                    <a:pt x="12694" y="3712"/>
                    <a:pt x="12637" y="3722"/>
                    <a:pt x="12581" y="3722"/>
                  </a:cubicBezTo>
                  <a:cubicBezTo>
                    <a:pt x="12567" y="3722"/>
                    <a:pt x="12553" y="3722"/>
                    <a:pt x="12539" y="3720"/>
                  </a:cubicBezTo>
                  <a:cubicBezTo>
                    <a:pt x="12365" y="3705"/>
                    <a:pt x="12305" y="3553"/>
                    <a:pt x="12305" y="3389"/>
                  </a:cubicBezTo>
                  <a:cubicBezTo>
                    <a:pt x="12305" y="3329"/>
                    <a:pt x="12258" y="3300"/>
                    <a:pt x="12188" y="3297"/>
                  </a:cubicBezTo>
                  <a:cubicBezTo>
                    <a:pt x="12183" y="3297"/>
                    <a:pt x="12177" y="3297"/>
                    <a:pt x="12171" y="3297"/>
                  </a:cubicBezTo>
                  <a:cubicBezTo>
                    <a:pt x="11988" y="3297"/>
                    <a:pt x="11663" y="3440"/>
                    <a:pt x="11510" y="3553"/>
                  </a:cubicBezTo>
                  <a:cubicBezTo>
                    <a:pt x="11472" y="3585"/>
                    <a:pt x="11424" y="3601"/>
                    <a:pt x="11377" y="3601"/>
                  </a:cubicBezTo>
                  <a:cubicBezTo>
                    <a:pt x="11373" y="3601"/>
                    <a:pt x="11369" y="3601"/>
                    <a:pt x="11364" y="3600"/>
                  </a:cubicBezTo>
                  <a:cubicBezTo>
                    <a:pt x="11194" y="3591"/>
                    <a:pt x="11074" y="3383"/>
                    <a:pt x="11289" y="3364"/>
                  </a:cubicBezTo>
                  <a:cubicBezTo>
                    <a:pt x="11563" y="3335"/>
                    <a:pt x="11892" y="3114"/>
                    <a:pt x="11810" y="2868"/>
                  </a:cubicBezTo>
                  <a:cubicBezTo>
                    <a:pt x="11772" y="2754"/>
                    <a:pt x="11595" y="2685"/>
                    <a:pt x="11405" y="2679"/>
                  </a:cubicBezTo>
                  <a:cubicBezTo>
                    <a:pt x="11392" y="2678"/>
                    <a:pt x="11378" y="2678"/>
                    <a:pt x="11365" y="2678"/>
                  </a:cubicBezTo>
                  <a:cubicBezTo>
                    <a:pt x="11159" y="2678"/>
                    <a:pt x="10946" y="2745"/>
                    <a:pt x="10878" y="2896"/>
                  </a:cubicBezTo>
                  <a:cubicBezTo>
                    <a:pt x="10860" y="2942"/>
                    <a:pt x="10816" y="2976"/>
                    <a:pt x="10765" y="2976"/>
                  </a:cubicBezTo>
                  <a:cubicBezTo>
                    <a:pt x="10763" y="2976"/>
                    <a:pt x="10761" y="2975"/>
                    <a:pt x="10758" y="2975"/>
                  </a:cubicBezTo>
                  <a:cubicBezTo>
                    <a:pt x="10544" y="2975"/>
                    <a:pt x="10162" y="2518"/>
                    <a:pt x="10162" y="2319"/>
                  </a:cubicBezTo>
                  <a:cubicBezTo>
                    <a:pt x="10162" y="2072"/>
                    <a:pt x="9284" y="2290"/>
                    <a:pt x="9395" y="1880"/>
                  </a:cubicBezTo>
                  <a:cubicBezTo>
                    <a:pt x="9492" y="1504"/>
                    <a:pt x="8580" y="1381"/>
                    <a:pt x="8182" y="1359"/>
                  </a:cubicBezTo>
                  <a:cubicBezTo>
                    <a:pt x="8141" y="1359"/>
                    <a:pt x="8107" y="1356"/>
                    <a:pt x="8078" y="1356"/>
                  </a:cubicBezTo>
                  <a:cubicBezTo>
                    <a:pt x="7775" y="1356"/>
                    <a:pt x="7336" y="1605"/>
                    <a:pt x="7390" y="1880"/>
                  </a:cubicBezTo>
                  <a:cubicBezTo>
                    <a:pt x="7412" y="1990"/>
                    <a:pt x="7362" y="2038"/>
                    <a:pt x="7289" y="2038"/>
                  </a:cubicBezTo>
                  <a:cubicBezTo>
                    <a:pt x="7185" y="2035"/>
                    <a:pt x="7037" y="1921"/>
                    <a:pt x="7005" y="1741"/>
                  </a:cubicBezTo>
                  <a:cubicBezTo>
                    <a:pt x="6999" y="1696"/>
                    <a:pt x="6961" y="1662"/>
                    <a:pt x="6916" y="1662"/>
                  </a:cubicBezTo>
                  <a:cubicBezTo>
                    <a:pt x="6914" y="1662"/>
                    <a:pt x="6912" y="1662"/>
                    <a:pt x="6910" y="1662"/>
                  </a:cubicBezTo>
                  <a:cubicBezTo>
                    <a:pt x="6909" y="1662"/>
                    <a:pt x="6907" y="1662"/>
                    <a:pt x="6905" y="1662"/>
                  </a:cubicBezTo>
                  <a:cubicBezTo>
                    <a:pt x="6681" y="1662"/>
                    <a:pt x="6167" y="2072"/>
                    <a:pt x="5989" y="2072"/>
                  </a:cubicBezTo>
                  <a:cubicBezTo>
                    <a:pt x="5768" y="2072"/>
                    <a:pt x="6124" y="1274"/>
                    <a:pt x="6014" y="1028"/>
                  </a:cubicBezTo>
                  <a:cubicBezTo>
                    <a:pt x="5906" y="781"/>
                    <a:pt x="5739" y="699"/>
                    <a:pt x="5575" y="286"/>
                  </a:cubicBezTo>
                  <a:cubicBezTo>
                    <a:pt x="5509" y="118"/>
                    <a:pt x="5335" y="49"/>
                    <a:pt x="5136" y="36"/>
                  </a:cubicBezTo>
                  <a:cubicBezTo>
                    <a:pt x="5122" y="36"/>
                    <a:pt x="5107" y="35"/>
                    <a:pt x="5092" y="35"/>
                  </a:cubicBezTo>
                  <a:cubicBezTo>
                    <a:pt x="4809" y="35"/>
                    <a:pt x="4495" y="148"/>
                    <a:pt x="4369" y="286"/>
                  </a:cubicBezTo>
                  <a:cubicBezTo>
                    <a:pt x="4151" y="535"/>
                    <a:pt x="3435" y="425"/>
                    <a:pt x="3053" y="810"/>
                  </a:cubicBezTo>
                  <a:cubicBezTo>
                    <a:pt x="2668" y="1192"/>
                    <a:pt x="3078" y="1577"/>
                    <a:pt x="3245" y="1716"/>
                  </a:cubicBezTo>
                  <a:cubicBezTo>
                    <a:pt x="3409" y="1855"/>
                    <a:pt x="2668" y="2072"/>
                    <a:pt x="2914" y="2293"/>
                  </a:cubicBezTo>
                  <a:cubicBezTo>
                    <a:pt x="3160" y="2514"/>
                    <a:pt x="3545" y="2404"/>
                    <a:pt x="3574" y="2761"/>
                  </a:cubicBezTo>
                  <a:cubicBezTo>
                    <a:pt x="3579" y="2851"/>
                    <a:pt x="3527" y="2888"/>
                    <a:pt x="3439" y="2888"/>
                  </a:cubicBezTo>
                  <a:cubicBezTo>
                    <a:pt x="3428" y="2888"/>
                    <a:pt x="3418" y="2888"/>
                    <a:pt x="3406" y="2887"/>
                  </a:cubicBezTo>
                  <a:cubicBezTo>
                    <a:pt x="3138" y="2868"/>
                    <a:pt x="2627" y="2565"/>
                    <a:pt x="2529" y="2347"/>
                  </a:cubicBezTo>
                  <a:cubicBezTo>
                    <a:pt x="2390" y="2044"/>
                    <a:pt x="2582" y="1769"/>
                    <a:pt x="2390" y="1552"/>
                  </a:cubicBezTo>
                  <a:cubicBezTo>
                    <a:pt x="2197" y="1331"/>
                    <a:pt x="2361" y="1056"/>
                    <a:pt x="2718" y="671"/>
                  </a:cubicBezTo>
                  <a:cubicBezTo>
                    <a:pt x="3075" y="289"/>
                    <a:pt x="3349" y="343"/>
                    <a:pt x="3349" y="122"/>
                  </a:cubicBezTo>
                  <a:cubicBezTo>
                    <a:pt x="3349" y="62"/>
                    <a:pt x="3230" y="17"/>
                    <a:pt x="3034" y="5"/>
                  </a:cubicBezTo>
                  <a:cubicBezTo>
                    <a:pt x="2993" y="2"/>
                    <a:pt x="2949" y="0"/>
                    <a:pt x="2902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0"/>
            <p:cNvSpPr/>
            <p:nvPr/>
          </p:nvSpPr>
          <p:spPr>
            <a:xfrm>
              <a:off x="1702134" y="3671808"/>
              <a:ext cx="42216" cy="15955"/>
            </a:xfrm>
            <a:custGeom>
              <a:rect b="b" l="l" r="r" t="t"/>
              <a:pathLst>
                <a:path extrusionOk="0" h="418" w="1106">
                  <a:moveTo>
                    <a:pt x="1105" y="1"/>
                  </a:moveTo>
                  <a:lnTo>
                    <a:pt x="1105" y="1"/>
                  </a:lnTo>
                  <a:cubicBezTo>
                    <a:pt x="733" y="130"/>
                    <a:pt x="367" y="263"/>
                    <a:pt x="0" y="398"/>
                  </a:cubicBezTo>
                  <a:cubicBezTo>
                    <a:pt x="51" y="405"/>
                    <a:pt x="108" y="411"/>
                    <a:pt x="168" y="414"/>
                  </a:cubicBezTo>
                  <a:cubicBezTo>
                    <a:pt x="195" y="417"/>
                    <a:pt x="223" y="418"/>
                    <a:pt x="250" y="418"/>
                  </a:cubicBezTo>
                  <a:cubicBezTo>
                    <a:pt x="656" y="418"/>
                    <a:pt x="1014" y="163"/>
                    <a:pt x="1105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0"/>
            <p:cNvSpPr/>
            <p:nvPr/>
          </p:nvSpPr>
          <p:spPr>
            <a:xfrm>
              <a:off x="1570445" y="3711467"/>
              <a:ext cx="290054" cy="118518"/>
            </a:xfrm>
            <a:custGeom>
              <a:rect b="b" l="l" r="r" t="t"/>
              <a:pathLst>
                <a:path extrusionOk="0" h="3105" w="7599">
                  <a:moveTo>
                    <a:pt x="5436" y="0"/>
                  </a:moveTo>
                  <a:cubicBezTo>
                    <a:pt x="5417" y="0"/>
                    <a:pt x="5395" y="0"/>
                    <a:pt x="5376" y="3"/>
                  </a:cubicBezTo>
                  <a:cubicBezTo>
                    <a:pt x="5019" y="60"/>
                    <a:pt x="4249" y="635"/>
                    <a:pt x="4716" y="692"/>
                  </a:cubicBezTo>
                  <a:cubicBezTo>
                    <a:pt x="5184" y="745"/>
                    <a:pt x="5019" y="995"/>
                    <a:pt x="4770" y="1105"/>
                  </a:cubicBezTo>
                  <a:cubicBezTo>
                    <a:pt x="4524" y="1212"/>
                    <a:pt x="5348" y="1405"/>
                    <a:pt x="5237" y="1569"/>
                  </a:cubicBezTo>
                  <a:cubicBezTo>
                    <a:pt x="5205" y="1619"/>
                    <a:pt x="5074" y="1642"/>
                    <a:pt x="4902" y="1642"/>
                  </a:cubicBezTo>
                  <a:cubicBezTo>
                    <a:pt x="4836" y="1642"/>
                    <a:pt x="4765" y="1638"/>
                    <a:pt x="4691" y="1632"/>
                  </a:cubicBezTo>
                  <a:cubicBezTo>
                    <a:pt x="4300" y="1601"/>
                    <a:pt x="3839" y="1487"/>
                    <a:pt x="3807" y="1323"/>
                  </a:cubicBezTo>
                  <a:cubicBezTo>
                    <a:pt x="3760" y="1083"/>
                    <a:pt x="2999" y="676"/>
                    <a:pt x="2532" y="651"/>
                  </a:cubicBezTo>
                  <a:cubicBezTo>
                    <a:pt x="2516" y="649"/>
                    <a:pt x="2500" y="648"/>
                    <a:pt x="2484" y="648"/>
                  </a:cubicBezTo>
                  <a:cubicBezTo>
                    <a:pt x="2440" y="648"/>
                    <a:pt x="2397" y="654"/>
                    <a:pt x="2355" y="663"/>
                  </a:cubicBezTo>
                  <a:cubicBezTo>
                    <a:pt x="2311" y="676"/>
                    <a:pt x="2267" y="682"/>
                    <a:pt x="2223" y="682"/>
                  </a:cubicBezTo>
                  <a:cubicBezTo>
                    <a:pt x="1973" y="670"/>
                    <a:pt x="2052" y="332"/>
                    <a:pt x="1695" y="306"/>
                  </a:cubicBezTo>
                  <a:cubicBezTo>
                    <a:pt x="1682" y="306"/>
                    <a:pt x="1669" y="305"/>
                    <a:pt x="1657" y="305"/>
                  </a:cubicBezTo>
                  <a:cubicBezTo>
                    <a:pt x="1290" y="305"/>
                    <a:pt x="1408" y="664"/>
                    <a:pt x="1036" y="692"/>
                  </a:cubicBezTo>
                  <a:cubicBezTo>
                    <a:pt x="663" y="717"/>
                    <a:pt x="679" y="1080"/>
                    <a:pt x="1077" y="1102"/>
                  </a:cubicBezTo>
                  <a:lnTo>
                    <a:pt x="1115" y="1102"/>
                  </a:lnTo>
                  <a:cubicBezTo>
                    <a:pt x="1168" y="1102"/>
                    <a:pt x="1219" y="1102"/>
                    <a:pt x="1266" y="1108"/>
                  </a:cubicBezTo>
                  <a:cubicBezTo>
                    <a:pt x="1545" y="1131"/>
                    <a:pt x="1605" y="1216"/>
                    <a:pt x="1219" y="1216"/>
                  </a:cubicBezTo>
                  <a:cubicBezTo>
                    <a:pt x="1173" y="1216"/>
                    <a:pt x="1120" y="1215"/>
                    <a:pt x="1061" y="1212"/>
                  </a:cubicBezTo>
                  <a:cubicBezTo>
                    <a:pt x="1045" y="1212"/>
                    <a:pt x="1029" y="1211"/>
                    <a:pt x="1013" y="1211"/>
                  </a:cubicBezTo>
                  <a:cubicBezTo>
                    <a:pt x="493" y="1211"/>
                    <a:pt x="237" y="1608"/>
                    <a:pt x="464" y="1639"/>
                  </a:cubicBezTo>
                  <a:cubicBezTo>
                    <a:pt x="471" y="1639"/>
                    <a:pt x="478" y="1639"/>
                    <a:pt x="486" y="1639"/>
                  </a:cubicBezTo>
                  <a:cubicBezTo>
                    <a:pt x="520" y="1639"/>
                    <a:pt x="557" y="1633"/>
                    <a:pt x="594" y="1623"/>
                  </a:cubicBezTo>
                  <a:cubicBezTo>
                    <a:pt x="805" y="1569"/>
                    <a:pt x="1026" y="1544"/>
                    <a:pt x="1247" y="1544"/>
                  </a:cubicBezTo>
                  <a:cubicBezTo>
                    <a:pt x="1354" y="1553"/>
                    <a:pt x="1373" y="1582"/>
                    <a:pt x="1228" y="1629"/>
                  </a:cubicBezTo>
                  <a:cubicBezTo>
                    <a:pt x="900" y="1740"/>
                    <a:pt x="0" y="1815"/>
                    <a:pt x="130" y="1986"/>
                  </a:cubicBezTo>
                  <a:cubicBezTo>
                    <a:pt x="212" y="2093"/>
                    <a:pt x="568" y="2068"/>
                    <a:pt x="925" y="2204"/>
                  </a:cubicBezTo>
                  <a:cubicBezTo>
                    <a:pt x="1083" y="2264"/>
                    <a:pt x="1212" y="2314"/>
                    <a:pt x="1332" y="2327"/>
                  </a:cubicBezTo>
                  <a:cubicBezTo>
                    <a:pt x="1347" y="2328"/>
                    <a:pt x="1363" y="2329"/>
                    <a:pt x="1377" y="2329"/>
                  </a:cubicBezTo>
                  <a:cubicBezTo>
                    <a:pt x="1512" y="2329"/>
                    <a:pt x="1638" y="2275"/>
                    <a:pt x="1774" y="2122"/>
                  </a:cubicBezTo>
                  <a:cubicBezTo>
                    <a:pt x="1956" y="1924"/>
                    <a:pt x="2172" y="1727"/>
                    <a:pt x="2258" y="1727"/>
                  </a:cubicBezTo>
                  <a:cubicBezTo>
                    <a:pt x="2259" y="1727"/>
                    <a:pt x="2260" y="1727"/>
                    <a:pt x="2260" y="1727"/>
                  </a:cubicBezTo>
                  <a:cubicBezTo>
                    <a:pt x="2308" y="1727"/>
                    <a:pt x="2320" y="1784"/>
                    <a:pt x="2273" y="1926"/>
                  </a:cubicBezTo>
                  <a:cubicBezTo>
                    <a:pt x="2223" y="2081"/>
                    <a:pt x="2270" y="2134"/>
                    <a:pt x="2387" y="2141"/>
                  </a:cubicBezTo>
                  <a:cubicBezTo>
                    <a:pt x="2394" y="2141"/>
                    <a:pt x="2402" y="2141"/>
                    <a:pt x="2410" y="2141"/>
                  </a:cubicBezTo>
                  <a:cubicBezTo>
                    <a:pt x="2618" y="2141"/>
                    <a:pt x="3004" y="2026"/>
                    <a:pt x="3450" y="2011"/>
                  </a:cubicBezTo>
                  <a:cubicBezTo>
                    <a:pt x="3474" y="2010"/>
                    <a:pt x="3499" y="2009"/>
                    <a:pt x="3523" y="2009"/>
                  </a:cubicBezTo>
                  <a:cubicBezTo>
                    <a:pt x="3548" y="2009"/>
                    <a:pt x="3572" y="2010"/>
                    <a:pt x="3596" y="2011"/>
                  </a:cubicBezTo>
                  <a:cubicBezTo>
                    <a:pt x="4060" y="2052"/>
                    <a:pt x="3258" y="2453"/>
                    <a:pt x="2548" y="2504"/>
                  </a:cubicBezTo>
                  <a:cubicBezTo>
                    <a:pt x="1777" y="2560"/>
                    <a:pt x="1916" y="2945"/>
                    <a:pt x="2519" y="3081"/>
                  </a:cubicBezTo>
                  <a:cubicBezTo>
                    <a:pt x="2557" y="3091"/>
                    <a:pt x="2598" y="3097"/>
                    <a:pt x="2639" y="3100"/>
                  </a:cubicBezTo>
                  <a:cubicBezTo>
                    <a:pt x="2673" y="3103"/>
                    <a:pt x="2708" y="3104"/>
                    <a:pt x="2744" y="3104"/>
                  </a:cubicBezTo>
                  <a:cubicBezTo>
                    <a:pt x="3398" y="3104"/>
                    <a:pt x="4444" y="2662"/>
                    <a:pt x="4713" y="2393"/>
                  </a:cubicBezTo>
                  <a:cubicBezTo>
                    <a:pt x="4774" y="2326"/>
                    <a:pt x="4861" y="2289"/>
                    <a:pt x="4952" y="2289"/>
                  </a:cubicBezTo>
                  <a:cubicBezTo>
                    <a:pt x="4955" y="2289"/>
                    <a:pt x="4959" y="2289"/>
                    <a:pt x="4963" y="2289"/>
                  </a:cubicBezTo>
                  <a:cubicBezTo>
                    <a:pt x="5108" y="2298"/>
                    <a:pt x="5250" y="2393"/>
                    <a:pt x="5398" y="2399"/>
                  </a:cubicBezTo>
                  <a:cubicBezTo>
                    <a:pt x="5403" y="2400"/>
                    <a:pt x="5407" y="2400"/>
                    <a:pt x="5411" y="2400"/>
                  </a:cubicBezTo>
                  <a:cubicBezTo>
                    <a:pt x="5476" y="2400"/>
                    <a:pt x="5541" y="2378"/>
                    <a:pt x="5594" y="2339"/>
                  </a:cubicBezTo>
                  <a:cubicBezTo>
                    <a:pt x="5694" y="2265"/>
                    <a:pt x="5822" y="2244"/>
                    <a:pt x="5970" y="2244"/>
                  </a:cubicBezTo>
                  <a:cubicBezTo>
                    <a:pt x="6060" y="2244"/>
                    <a:pt x="6158" y="2252"/>
                    <a:pt x="6260" y="2260"/>
                  </a:cubicBezTo>
                  <a:lnTo>
                    <a:pt x="6355" y="2270"/>
                  </a:lnTo>
                  <a:cubicBezTo>
                    <a:pt x="6460" y="2278"/>
                    <a:pt x="6569" y="2286"/>
                    <a:pt x="6680" y="2286"/>
                  </a:cubicBezTo>
                  <a:cubicBezTo>
                    <a:pt x="6784" y="2286"/>
                    <a:pt x="6889" y="2279"/>
                    <a:pt x="6992" y="2257"/>
                  </a:cubicBezTo>
                  <a:cubicBezTo>
                    <a:pt x="7516" y="2147"/>
                    <a:pt x="7598" y="1159"/>
                    <a:pt x="7213" y="995"/>
                  </a:cubicBezTo>
                  <a:cubicBezTo>
                    <a:pt x="7163" y="973"/>
                    <a:pt x="7112" y="957"/>
                    <a:pt x="7059" y="950"/>
                  </a:cubicBezTo>
                  <a:cubicBezTo>
                    <a:pt x="7052" y="950"/>
                    <a:pt x="7045" y="950"/>
                    <a:pt x="7038" y="950"/>
                  </a:cubicBezTo>
                  <a:cubicBezTo>
                    <a:pt x="6819" y="950"/>
                    <a:pt x="6776" y="1195"/>
                    <a:pt x="6528" y="1241"/>
                  </a:cubicBezTo>
                  <a:cubicBezTo>
                    <a:pt x="6514" y="1245"/>
                    <a:pt x="6498" y="1246"/>
                    <a:pt x="6481" y="1246"/>
                  </a:cubicBezTo>
                  <a:cubicBezTo>
                    <a:pt x="6470" y="1246"/>
                    <a:pt x="6458" y="1245"/>
                    <a:pt x="6446" y="1244"/>
                  </a:cubicBezTo>
                  <a:cubicBezTo>
                    <a:pt x="6194" y="1225"/>
                    <a:pt x="6036" y="890"/>
                    <a:pt x="5812" y="663"/>
                  </a:cubicBezTo>
                  <a:cubicBezTo>
                    <a:pt x="5581" y="433"/>
                    <a:pt x="5711" y="10"/>
                    <a:pt x="543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0"/>
            <p:cNvSpPr/>
            <p:nvPr/>
          </p:nvSpPr>
          <p:spPr>
            <a:xfrm>
              <a:off x="1363790" y="3818726"/>
              <a:ext cx="263907" cy="163520"/>
            </a:xfrm>
            <a:custGeom>
              <a:rect b="b" l="l" r="r" t="t"/>
              <a:pathLst>
                <a:path extrusionOk="0" h="4284" w="6914">
                  <a:moveTo>
                    <a:pt x="2933" y="1"/>
                  </a:moveTo>
                  <a:cubicBezTo>
                    <a:pt x="2559" y="1"/>
                    <a:pt x="1404" y="331"/>
                    <a:pt x="1096" y="331"/>
                  </a:cubicBezTo>
                  <a:cubicBezTo>
                    <a:pt x="739" y="331"/>
                    <a:pt x="1124" y="713"/>
                    <a:pt x="1370" y="906"/>
                  </a:cubicBezTo>
                  <a:cubicBezTo>
                    <a:pt x="1620" y="1098"/>
                    <a:pt x="767" y="1701"/>
                    <a:pt x="932" y="1840"/>
                  </a:cubicBezTo>
                  <a:cubicBezTo>
                    <a:pt x="1099" y="1979"/>
                    <a:pt x="767" y="2336"/>
                    <a:pt x="382" y="2775"/>
                  </a:cubicBezTo>
                  <a:cubicBezTo>
                    <a:pt x="0" y="3213"/>
                    <a:pt x="660" y="3185"/>
                    <a:pt x="1153" y="3295"/>
                  </a:cubicBezTo>
                  <a:cubicBezTo>
                    <a:pt x="1645" y="3406"/>
                    <a:pt x="1699" y="4280"/>
                    <a:pt x="2030" y="4283"/>
                  </a:cubicBezTo>
                  <a:cubicBezTo>
                    <a:pt x="2245" y="4283"/>
                    <a:pt x="2081" y="4009"/>
                    <a:pt x="2437" y="4009"/>
                  </a:cubicBezTo>
                  <a:cubicBezTo>
                    <a:pt x="2770" y="4009"/>
                    <a:pt x="2724" y="3842"/>
                    <a:pt x="2981" y="3842"/>
                  </a:cubicBezTo>
                  <a:cubicBezTo>
                    <a:pt x="3000" y="3842"/>
                    <a:pt x="3021" y="3843"/>
                    <a:pt x="3043" y="3845"/>
                  </a:cubicBezTo>
                  <a:cubicBezTo>
                    <a:pt x="3076" y="3847"/>
                    <a:pt x="3107" y="3849"/>
                    <a:pt x="3138" y="3849"/>
                  </a:cubicBezTo>
                  <a:cubicBezTo>
                    <a:pt x="3423" y="3849"/>
                    <a:pt x="3646" y="3725"/>
                    <a:pt x="3646" y="3377"/>
                  </a:cubicBezTo>
                  <a:cubicBezTo>
                    <a:pt x="3646" y="2992"/>
                    <a:pt x="3893" y="2857"/>
                    <a:pt x="4224" y="2775"/>
                  </a:cubicBezTo>
                  <a:cubicBezTo>
                    <a:pt x="4552" y="2689"/>
                    <a:pt x="4249" y="2279"/>
                    <a:pt x="4717" y="2168"/>
                  </a:cubicBezTo>
                  <a:cubicBezTo>
                    <a:pt x="5184" y="2058"/>
                    <a:pt x="6475" y="1512"/>
                    <a:pt x="6696" y="1345"/>
                  </a:cubicBezTo>
                  <a:cubicBezTo>
                    <a:pt x="6914" y="1180"/>
                    <a:pt x="6418" y="963"/>
                    <a:pt x="5926" y="660"/>
                  </a:cubicBezTo>
                  <a:cubicBezTo>
                    <a:pt x="5651" y="489"/>
                    <a:pt x="5405" y="388"/>
                    <a:pt x="5177" y="379"/>
                  </a:cubicBezTo>
                  <a:cubicBezTo>
                    <a:pt x="5163" y="378"/>
                    <a:pt x="5149" y="377"/>
                    <a:pt x="5135" y="377"/>
                  </a:cubicBezTo>
                  <a:cubicBezTo>
                    <a:pt x="4969" y="377"/>
                    <a:pt x="4806" y="428"/>
                    <a:pt x="4666" y="521"/>
                  </a:cubicBezTo>
                  <a:cubicBezTo>
                    <a:pt x="4588" y="573"/>
                    <a:pt x="4539" y="590"/>
                    <a:pt x="4507" y="590"/>
                  </a:cubicBezTo>
                  <a:cubicBezTo>
                    <a:pt x="4504" y="590"/>
                    <a:pt x="4501" y="590"/>
                    <a:pt x="4499" y="590"/>
                  </a:cubicBezTo>
                  <a:cubicBezTo>
                    <a:pt x="4401" y="577"/>
                    <a:pt x="4480" y="366"/>
                    <a:pt x="4369" y="363"/>
                  </a:cubicBezTo>
                  <a:cubicBezTo>
                    <a:pt x="4338" y="363"/>
                    <a:pt x="4309" y="369"/>
                    <a:pt x="4281" y="385"/>
                  </a:cubicBezTo>
                  <a:cubicBezTo>
                    <a:pt x="4226" y="406"/>
                    <a:pt x="4168" y="417"/>
                    <a:pt x="4110" y="417"/>
                  </a:cubicBezTo>
                  <a:cubicBezTo>
                    <a:pt x="4090" y="417"/>
                    <a:pt x="4070" y="416"/>
                    <a:pt x="4050" y="413"/>
                  </a:cubicBezTo>
                  <a:cubicBezTo>
                    <a:pt x="3681" y="388"/>
                    <a:pt x="3132" y="139"/>
                    <a:pt x="3043" y="28"/>
                  </a:cubicBezTo>
                  <a:cubicBezTo>
                    <a:pt x="3025" y="12"/>
                    <a:pt x="3002" y="3"/>
                    <a:pt x="2977" y="3"/>
                  </a:cubicBezTo>
                  <a:cubicBezTo>
                    <a:pt x="2964" y="2"/>
                    <a:pt x="2949" y="1"/>
                    <a:pt x="293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0"/>
            <p:cNvSpPr/>
            <p:nvPr/>
          </p:nvSpPr>
          <p:spPr>
            <a:xfrm>
              <a:off x="1568995" y="3731468"/>
              <a:ext cx="14352" cy="6413"/>
            </a:xfrm>
            <a:custGeom>
              <a:rect b="b" l="l" r="r" t="t"/>
              <a:pathLst>
                <a:path extrusionOk="0" h="168" w="376">
                  <a:moveTo>
                    <a:pt x="376" y="0"/>
                  </a:moveTo>
                  <a:lnTo>
                    <a:pt x="376" y="0"/>
                  </a:lnTo>
                  <a:cubicBezTo>
                    <a:pt x="250" y="48"/>
                    <a:pt x="123" y="98"/>
                    <a:pt x="0" y="146"/>
                  </a:cubicBezTo>
                  <a:cubicBezTo>
                    <a:pt x="26" y="158"/>
                    <a:pt x="51" y="164"/>
                    <a:pt x="79" y="168"/>
                  </a:cubicBezTo>
                  <a:cubicBezTo>
                    <a:pt x="81" y="168"/>
                    <a:pt x="83" y="168"/>
                    <a:pt x="86" y="168"/>
                  </a:cubicBezTo>
                  <a:cubicBezTo>
                    <a:pt x="197" y="168"/>
                    <a:pt x="308" y="87"/>
                    <a:pt x="376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0"/>
            <p:cNvSpPr/>
            <p:nvPr/>
          </p:nvSpPr>
          <p:spPr>
            <a:xfrm>
              <a:off x="1525251" y="3746774"/>
              <a:ext cx="45804" cy="25956"/>
            </a:xfrm>
            <a:custGeom>
              <a:rect b="b" l="l" r="r" t="t"/>
              <a:pathLst>
                <a:path extrusionOk="0" h="680" w="1200">
                  <a:moveTo>
                    <a:pt x="1118" y="0"/>
                  </a:moveTo>
                  <a:cubicBezTo>
                    <a:pt x="875" y="0"/>
                    <a:pt x="0" y="654"/>
                    <a:pt x="215" y="676"/>
                  </a:cubicBezTo>
                  <a:cubicBezTo>
                    <a:pt x="231" y="676"/>
                    <a:pt x="243" y="679"/>
                    <a:pt x="259" y="679"/>
                  </a:cubicBezTo>
                  <a:cubicBezTo>
                    <a:pt x="273" y="680"/>
                    <a:pt x="287" y="680"/>
                    <a:pt x="301" y="680"/>
                  </a:cubicBezTo>
                  <a:cubicBezTo>
                    <a:pt x="765" y="680"/>
                    <a:pt x="1199" y="277"/>
                    <a:pt x="1175" y="44"/>
                  </a:cubicBezTo>
                  <a:cubicBezTo>
                    <a:pt x="1172" y="16"/>
                    <a:pt x="1149" y="0"/>
                    <a:pt x="111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0"/>
            <p:cNvSpPr/>
            <p:nvPr/>
          </p:nvSpPr>
          <p:spPr>
            <a:xfrm>
              <a:off x="1845159" y="3660471"/>
              <a:ext cx="44125" cy="35384"/>
            </a:xfrm>
            <a:custGeom>
              <a:rect b="b" l="l" r="r" t="t"/>
              <a:pathLst>
                <a:path extrusionOk="0" h="927" w="1156">
                  <a:moveTo>
                    <a:pt x="159" y="0"/>
                  </a:moveTo>
                  <a:cubicBezTo>
                    <a:pt x="98" y="0"/>
                    <a:pt x="48" y="46"/>
                    <a:pt x="45" y="108"/>
                  </a:cubicBezTo>
                  <a:cubicBezTo>
                    <a:pt x="1" y="443"/>
                    <a:pt x="490" y="913"/>
                    <a:pt x="799" y="926"/>
                  </a:cubicBezTo>
                  <a:cubicBezTo>
                    <a:pt x="806" y="926"/>
                    <a:pt x="812" y="927"/>
                    <a:pt x="818" y="927"/>
                  </a:cubicBezTo>
                  <a:cubicBezTo>
                    <a:pt x="881" y="927"/>
                    <a:pt x="939" y="899"/>
                    <a:pt x="979" y="850"/>
                  </a:cubicBezTo>
                  <a:cubicBezTo>
                    <a:pt x="1156" y="626"/>
                    <a:pt x="468" y="7"/>
                    <a:pt x="171" y="1"/>
                  </a:cubicBezTo>
                  <a:cubicBezTo>
                    <a:pt x="167" y="1"/>
                    <a:pt x="163" y="0"/>
                    <a:pt x="15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0"/>
            <p:cNvSpPr/>
            <p:nvPr/>
          </p:nvSpPr>
          <p:spPr>
            <a:xfrm>
              <a:off x="2026125" y="3606040"/>
              <a:ext cx="92104" cy="52331"/>
            </a:xfrm>
            <a:custGeom>
              <a:rect b="b" l="l" r="r" t="t"/>
              <a:pathLst>
                <a:path extrusionOk="0" h="1371" w="2413">
                  <a:moveTo>
                    <a:pt x="301" y="0"/>
                  </a:moveTo>
                  <a:cubicBezTo>
                    <a:pt x="241" y="0"/>
                    <a:pt x="190" y="13"/>
                    <a:pt x="165" y="51"/>
                  </a:cubicBezTo>
                  <a:cubicBezTo>
                    <a:pt x="1" y="300"/>
                    <a:pt x="550" y="1367"/>
                    <a:pt x="961" y="1370"/>
                  </a:cubicBezTo>
                  <a:cubicBezTo>
                    <a:pt x="978" y="1370"/>
                    <a:pt x="995" y="1371"/>
                    <a:pt x="1012" y="1371"/>
                  </a:cubicBezTo>
                  <a:cubicBezTo>
                    <a:pt x="1370" y="1371"/>
                    <a:pt x="1725" y="1307"/>
                    <a:pt x="2059" y="1178"/>
                  </a:cubicBezTo>
                  <a:cubicBezTo>
                    <a:pt x="2413" y="1042"/>
                    <a:pt x="1867" y="1042"/>
                    <a:pt x="2113" y="710"/>
                  </a:cubicBezTo>
                  <a:cubicBezTo>
                    <a:pt x="2261" y="515"/>
                    <a:pt x="2021" y="426"/>
                    <a:pt x="1791" y="407"/>
                  </a:cubicBezTo>
                  <a:cubicBezTo>
                    <a:pt x="1767" y="406"/>
                    <a:pt x="1742" y="405"/>
                    <a:pt x="1719" y="405"/>
                  </a:cubicBezTo>
                  <a:cubicBezTo>
                    <a:pt x="1589" y="405"/>
                    <a:pt x="1475" y="427"/>
                    <a:pt x="1456" y="464"/>
                  </a:cubicBezTo>
                  <a:cubicBezTo>
                    <a:pt x="1453" y="470"/>
                    <a:pt x="1444" y="474"/>
                    <a:pt x="1434" y="474"/>
                  </a:cubicBezTo>
                  <a:cubicBezTo>
                    <a:pt x="1433" y="474"/>
                    <a:pt x="1432" y="474"/>
                    <a:pt x="1431" y="474"/>
                  </a:cubicBezTo>
                  <a:cubicBezTo>
                    <a:pt x="1289" y="474"/>
                    <a:pt x="614" y="22"/>
                    <a:pt x="30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0"/>
            <p:cNvSpPr/>
            <p:nvPr/>
          </p:nvSpPr>
          <p:spPr>
            <a:xfrm>
              <a:off x="2082999" y="3515423"/>
              <a:ext cx="254174" cy="129434"/>
            </a:xfrm>
            <a:custGeom>
              <a:rect b="b" l="l" r="r" t="t"/>
              <a:pathLst>
                <a:path extrusionOk="0" h="3391" w="6659">
                  <a:moveTo>
                    <a:pt x="4079" y="0"/>
                  </a:moveTo>
                  <a:cubicBezTo>
                    <a:pt x="2694" y="385"/>
                    <a:pt x="1333" y="777"/>
                    <a:pt x="1" y="1181"/>
                  </a:cubicBezTo>
                  <a:cubicBezTo>
                    <a:pt x="130" y="1351"/>
                    <a:pt x="74" y="1538"/>
                    <a:pt x="405" y="1686"/>
                  </a:cubicBezTo>
                  <a:cubicBezTo>
                    <a:pt x="468" y="1708"/>
                    <a:pt x="534" y="1724"/>
                    <a:pt x="604" y="1730"/>
                  </a:cubicBezTo>
                  <a:cubicBezTo>
                    <a:pt x="644" y="1734"/>
                    <a:pt x="686" y="1735"/>
                    <a:pt x="729" y="1735"/>
                  </a:cubicBezTo>
                  <a:cubicBezTo>
                    <a:pt x="1096" y="1735"/>
                    <a:pt x="1592" y="1629"/>
                    <a:pt x="1910" y="1629"/>
                  </a:cubicBezTo>
                  <a:cubicBezTo>
                    <a:pt x="1941" y="1629"/>
                    <a:pt x="1971" y="1630"/>
                    <a:pt x="1999" y="1632"/>
                  </a:cubicBezTo>
                  <a:cubicBezTo>
                    <a:pt x="2113" y="1642"/>
                    <a:pt x="2192" y="1673"/>
                    <a:pt x="2217" y="1740"/>
                  </a:cubicBezTo>
                  <a:cubicBezTo>
                    <a:pt x="2327" y="2043"/>
                    <a:pt x="926" y="2068"/>
                    <a:pt x="1118" y="2260"/>
                  </a:cubicBezTo>
                  <a:cubicBezTo>
                    <a:pt x="1311" y="2453"/>
                    <a:pt x="2106" y="2756"/>
                    <a:pt x="1996" y="2920"/>
                  </a:cubicBezTo>
                  <a:cubicBezTo>
                    <a:pt x="1914" y="3047"/>
                    <a:pt x="2728" y="3350"/>
                    <a:pt x="3180" y="3387"/>
                  </a:cubicBezTo>
                  <a:cubicBezTo>
                    <a:pt x="3207" y="3389"/>
                    <a:pt x="3232" y="3390"/>
                    <a:pt x="3256" y="3390"/>
                  </a:cubicBezTo>
                  <a:cubicBezTo>
                    <a:pt x="3354" y="3390"/>
                    <a:pt x="3426" y="3374"/>
                    <a:pt x="3451" y="3331"/>
                  </a:cubicBezTo>
                  <a:cubicBezTo>
                    <a:pt x="3518" y="3226"/>
                    <a:pt x="3641" y="3185"/>
                    <a:pt x="3789" y="3185"/>
                  </a:cubicBezTo>
                  <a:cubicBezTo>
                    <a:pt x="3814" y="3185"/>
                    <a:pt x="3841" y="3186"/>
                    <a:pt x="3868" y="3189"/>
                  </a:cubicBezTo>
                  <a:cubicBezTo>
                    <a:pt x="4029" y="3204"/>
                    <a:pt x="4184" y="3245"/>
                    <a:pt x="4332" y="3305"/>
                  </a:cubicBezTo>
                  <a:cubicBezTo>
                    <a:pt x="4351" y="3315"/>
                    <a:pt x="4373" y="3318"/>
                    <a:pt x="4392" y="3318"/>
                  </a:cubicBezTo>
                  <a:cubicBezTo>
                    <a:pt x="4393" y="3318"/>
                    <a:pt x="4394" y="3318"/>
                    <a:pt x="4395" y="3318"/>
                  </a:cubicBezTo>
                  <a:cubicBezTo>
                    <a:pt x="4665" y="3318"/>
                    <a:pt x="4722" y="2601"/>
                    <a:pt x="4908" y="2601"/>
                  </a:cubicBezTo>
                  <a:cubicBezTo>
                    <a:pt x="4912" y="2601"/>
                    <a:pt x="4915" y="2601"/>
                    <a:pt x="4919" y="2601"/>
                  </a:cubicBezTo>
                  <a:cubicBezTo>
                    <a:pt x="4935" y="2605"/>
                    <a:pt x="4951" y="2611"/>
                    <a:pt x="4963" y="2620"/>
                  </a:cubicBezTo>
                  <a:cubicBezTo>
                    <a:pt x="4985" y="2636"/>
                    <a:pt x="5014" y="2649"/>
                    <a:pt x="5042" y="2652"/>
                  </a:cubicBezTo>
                  <a:cubicBezTo>
                    <a:pt x="5043" y="2652"/>
                    <a:pt x="5045" y="2652"/>
                    <a:pt x="5046" y="2652"/>
                  </a:cubicBezTo>
                  <a:cubicBezTo>
                    <a:pt x="5207" y="2652"/>
                    <a:pt x="5234" y="2240"/>
                    <a:pt x="5591" y="2100"/>
                  </a:cubicBezTo>
                  <a:cubicBezTo>
                    <a:pt x="6005" y="1935"/>
                    <a:pt x="6598" y="1932"/>
                    <a:pt x="6636" y="1743"/>
                  </a:cubicBezTo>
                  <a:cubicBezTo>
                    <a:pt x="6658" y="1632"/>
                    <a:pt x="6573" y="1484"/>
                    <a:pt x="6273" y="1462"/>
                  </a:cubicBezTo>
                  <a:cubicBezTo>
                    <a:pt x="6244" y="1461"/>
                    <a:pt x="6215" y="1460"/>
                    <a:pt x="6186" y="1460"/>
                  </a:cubicBezTo>
                  <a:cubicBezTo>
                    <a:pt x="6135" y="1460"/>
                    <a:pt x="6083" y="1462"/>
                    <a:pt x="6033" y="1468"/>
                  </a:cubicBezTo>
                  <a:cubicBezTo>
                    <a:pt x="5983" y="1476"/>
                    <a:pt x="5932" y="1479"/>
                    <a:pt x="5882" y="1479"/>
                  </a:cubicBezTo>
                  <a:cubicBezTo>
                    <a:pt x="5846" y="1479"/>
                    <a:pt x="5810" y="1477"/>
                    <a:pt x="5775" y="1474"/>
                  </a:cubicBezTo>
                  <a:cubicBezTo>
                    <a:pt x="5434" y="1449"/>
                    <a:pt x="5247" y="1282"/>
                    <a:pt x="5427" y="1058"/>
                  </a:cubicBezTo>
                  <a:cubicBezTo>
                    <a:pt x="5648" y="780"/>
                    <a:pt x="4878" y="701"/>
                    <a:pt x="5153" y="480"/>
                  </a:cubicBezTo>
                  <a:cubicBezTo>
                    <a:pt x="5314" y="351"/>
                    <a:pt x="5099" y="221"/>
                    <a:pt x="4916" y="205"/>
                  </a:cubicBezTo>
                  <a:cubicBezTo>
                    <a:pt x="4902" y="204"/>
                    <a:pt x="4889" y="203"/>
                    <a:pt x="4876" y="203"/>
                  </a:cubicBezTo>
                  <a:cubicBezTo>
                    <a:pt x="4767" y="203"/>
                    <a:pt x="4683" y="251"/>
                    <a:pt x="4711" y="370"/>
                  </a:cubicBezTo>
                  <a:cubicBezTo>
                    <a:pt x="4739" y="474"/>
                    <a:pt x="4698" y="515"/>
                    <a:pt x="4629" y="515"/>
                  </a:cubicBezTo>
                  <a:cubicBezTo>
                    <a:pt x="4487" y="505"/>
                    <a:pt x="4196" y="300"/>
                    <a:pt x="4139" y="92"/>
                  </a:cubicBezTo>
                  <a:cubicBezTo>
                    <a:pt x="4127" y="57"/>
                    <a:pt x="4108" y="26"/>
                    <a:pt x="4079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0"/>
            <p:cNvSpPr/>
            <p:nvPr/>
          </p:nvSpPr>
          <p:spPr>
            <a:xfrm>
              <a:off x="2433901" y="3854606"/>
              <a:ext cx="113174" cy="50575"/>
            </a:xfrm>
            <a:custGeom>
              <a:rect b="b" l="l" r="r" t="t"/>
              <a:pathLst>
                <a:path extrusionOk="0" h="1325" w="2965">
                  <a:moveTo>
                    <a:pt x="391" y="0"/>
                  </a:moveTo>
                  <a:cubicBezTo>
                    <a:pt x="290" y="0"/>
                    <a:pt x="210" y="36"/>
                    <a:pt x="168" y="130"/>
                  </a:cubicBezTo>
                  <a:cubicBezTo>
                    <a:pt x="0" y="487"/>
                    <a:pt x="521" y="487"/>
                    <a:pt x="550" y="900"/>
                  </a:cubicBezTo>
                  <a:cubicBezTo>
                    <a:pt x="569" y="1156"/>
                    <a:pt x="777" y="1307"/>
                    <a:pt x="1023" y="1323"/>
                  </a:cubicBezTo>
                  <a:cubicBezTo>
                    <a:pt x="1037" y="1324"/>
                    <a:pt x="1052" y="1324"/>
                    <a:pt x="1066" y="1324"/>
                  </a:cubicBezTo>
                  <a:cubicBezTo>
                    <a:pt x="1213" y="1324"/>
                    <a:pt x="1357" y="1281"/>
                    <a:pt x="1481" y="1203"/>
                  </a:cubicBezTo>
                  <a:cubicBezTo>
                    <a:pt x="1613" y="1117"/>
                    <a:pt x="1831" y="1099"/>
                    <a:pt x="2058" y="1099"/>
                  </a:cubicBezTo>
                  <a:cubicBezTo>
                    <a:pt x="2225" y="1099"/>
                    <a:pt x="2397" y="1109"/>
                    <a:pt x="2546" y="1109"/>
                  </a:cubicBezTo>
                  <a:cubicBezTo>
                    <a:pt x="2785" y="1109"/>
                    <a:pt x="2964" y="1084"/>
                    <a:pt x="2964" y="954"/>
                  </a:cubicBezTo>
                  <a:cubicBezTo>
                    <a:pt x="2964" y="682"/>
                    <a:pt x="2017" y="206"/>
                    <a:pt x="1534" y="177"/>
                  </a:cubicBezTo>
                  <a:cubicBezTo>
                    <a:pt x="1523" y="176"/>
                    <a:pt x="1512" y="176"/>
                    <a:pt x="1501" y="176"/>
                  </a:cubicBezTo>
                  <a:cubicBezTo>
                    <a:pt x="1467" y="176"/>
                    <a:pt x="1432" y="180"/>
                    <a:pt x="1399" y="187"/>
                  </a:cubicBezTo>
                  <a:cubicBezTo>
                    <a:pt x="1364" y="193"/>
                    <a:pt x="1329" y="196"/>
                    <a:pt x="1294" y="196"/>
                  </a:cubicBezTo>
                  <a:cubicBezTo>
                    <a:pt x="1274" y="196"/>
                    <a:pt x="1255" y="195"/>
                    <a:pt x="1235" y="193"/>
                  </a:cubicBezTo>
                  <a:cubicBezTo>
                    <a:pt x="960" y="171"/>
                    <a:pt x="632" y="7"/>
                    <a:pt x="404" y="0"/>
                  </a:cubicBezTo>
                  <a:cubicBezTo>
                    <a:pt x="400" y="0"/>
                    <a:pt x="396" y="0"/>
                    <a:pt x="391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0"/>
            <p:cNvSpPr/>
            <p:nvPr/>
          </p:nvSpPr>
          <p:spPr>
            <a:xfrm>
              <a:off x="2187510" y="3669594"/>
              <a:ext cx="54469" cy="21757"/>
            </a:xfrm>
            <a:custGeom>
              <a:rect b="b" l="l" r="r" t="t"/>
              <a:pathLst>
                <a:path extrusionOk="0" h="570" w="1427">
                  <a:moveTo>
                    <a:pt x="735" y="0"/>
                  </a:moveTo>
                  <a:cubicBezTo>
                    <a:pt x="332" y="0"/>
                    <a:pt x="0" y="374"/>
                    <a:pt x="413" y="529"/>
                  </a:cubicBezTo>
                  <a:cubicBezTo>
                    <a:pt x="470" y="551"/>
                    <a:pt x="527" y="564"/>
                    <a:pt x="587" y="567"/>
                  </a:cubicBezTo>
                  <a:cubicBezTo>
                    <a:pt x="608" y="569"/>
                    <a:pt x="629" y="570"/>
                    <a:pt x="650" y="570"/>
                  </a:cubicBezTo>
                  <a:cubicBezTo>
                    <a:pt x="1043" y="570"/>
                    <a:pt x="1427" y="269"/>
                    <a:pt x="1016" y="65"/>
                  </a:cubicBezTo>
                  <a:cubicBezTo>
                    <a:pt x="944" y="27"/>
                    <a:pt x="865" y="5"/>
                    <a:pt x="783" y="2"/>
                  </a:cubicBezTo>
                  <a:cubicBezTo>
                    <a:pt x="767" y="1"/>
                    <a:pt x="751" y="0"/>
                    <a:pt x="735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0"/>
            <p:cNvSpPr/>
            <p:nvPr/>
          </p:nvSpPr>
          <p:spPr>
            <a:xfrm>
              <a:off x="1868099" y="3622644"/>
              <a:ext cx="17215" cy="5725"/>
            </a:xfrm>
            <a:custGeom>
              <a:rect b="b" l="l" r="r" t="t"/>
              <a:pathLst>
                <a:path extrusionOk="0" h="150" w="451">
                  <a:moveTo>
                    <a:pt x="194" y="0"/>
                  </a:moveTo>
                  <a:cubicBezTo>
                    <a:pt x="77" y="0"/>
                    <a:pt x="0" y="18"/>
                    <a:pt x="21" y="83"/>
                  </a:cubicBezTo>
                  <a:cubicBezTo>
                    <a:pt x="28" y="105"/>
                    <a:pt x="37" y="127"/>
                    <a:pt x="47" y="149"/>
                  </a:cubicBezTo>
                  <a:lnTo>
                    <a:pt x="451" y="13"/>
                  </a:lnTo>
                  <a:lnTo>
                    <a:pt x="448" y="13"/>
                  </a:lnTo>
                  <a:lnTo>
                    <a:pt x="400" y="10"/>
                  </a:lnTo>
                  <a:cubicBezTo>
                    <a:pt x="326" y="5"/>
                    <a:pt x="255" y="0"/>
                    <a:pt x="19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0"/>
            <p:cNvSpPr/>
            <p:nvPr/>
          </p:nvSpPr>
          <p:spPr>
            <a:xfrm>
              <a:off x="1869855" y="3599894"/>
              <a:ext cx="147871" cy="59087"/>
            </a:xfrm>
            <a:custGeom>
              <a:rect b="b" l="l" r="r" t="t"/>
              <a:pathLst>
                <a:path extrusionOk="0" h="1548" w="3874">
                  <a:moveTo>
                    <a:pt x="2270" y="0"/>
                  </a:moveTo>
                  <a:cubicBezTo>
                    <a:pt x="1835" y="139"/>
                    <a:pt x="1402" y="278"/>
                    <a:pt x="976" y="420"/>
                  </a:cubicBezTo>
                  <a:cubicBezTo>
                    <a:pt x="982" y="452"/>
                    <a:pt x="976" y="486"/>
                    <a:pt x="963" y="515"/>
                  </a:cubicBezTo>
                  <a:cubicBezTo>
                    <a:pt x="927" y="598"/>
                    <a:pt x="793" y="619"/>
                    <a:pt x="636" y="619"/>
                  </a:cubicBezTo>
                  <a:cubicBezTo>
                    <a:pt x="562" y="619"/>
                    <a:pt x="482" y="614"/>
                    <a:pt x="405" y="609"/>
                  </a:cubicBezTo>
                  <a:lnTo>
                    <a:pt x="1" y="745"/>
                  </a:lnTo>
                  <a:cubicBezTo>
                    <a:pt x="42" y="827"/>
                    <a:pt x="136" y="944"/>
                    <a:pt x="370" y="957"/>
                  </a:cubicBezTo>
                  <a:cubicBezTo>
                    <a:pt x="380" y="957"/>
                    <a:pt x="389" y="957"/>
                    <a:pt x="399" y="957"/>
                  </a:cubicBezTo>
                  <a:cubicBezTo>
                    <a:pt x="525" y="957"/>
                    <a:pt x="651" y="938"/>
                    <a:pt x="771" y="900"/>
                  </a:cubicBezTo>
                  <a:cubicBezTo>
                    <a:pt x="955" y="843"/>
                    <a:pt x="1147" y="813"/>
                    <a:pt x="1339" y="813"/>
                  </a:cubicBezTo>
                  <a:cubicBezTo>
                    <a:pt x="1381" y="813"/>
                    <a:pt x="1423" y="815"/>
                    <a:pt x="1465" y="818"/>
                  </a:cubicBezTo>
                  <a:cubicBezTo>
                    <a:pt x="1816" y="840"/>
                    <a:pt x="2150" y="976"/>
                    <a:pt x="2419" y="1203"/>
                  </a:cubicBezTo>
                  <a:cubicBezTo>
                    <a:pt x="2665" y="1402"/>
                    <a:pt x="2905" y="1534"/>
                    <a:pt x="3120" y="1547"/>
                  </a:cubicBezTo>
                  <a:cubicBezTo>
                    <a:pt x="3130" y="1548"/>
                    <a:pt x="3141" y="1548"/>
                    <a:pt x="3152" y="1548"/>
                  </a:cubicBezTo>
                  <a:cubicBezTo>
                    <a:pt x="3306" y="1548"/>
                    <a:pt x="3447" y="1483"/>
                    <a:pt x="3571" y="1339"/>
                  </a:cubicBezTo>
                  <a:cubicBezTo>
                    <a:pt x="3874" y="985"/>
                    <a:pt x="3186" y="928"/>
                    <a:pt x="3325" y="654"/>
                  </a:cubicBezTo>
                  <a:cubicBezTo>
                    <a:pt x="3454" y="395"/>
                    <a:pt x="2955" y="234"/>
                    <a:pt x="2643" y="215"/>
                  </a:cubicBezTo>
                  <a:lnTo>
                    <a:pt x="2558" y="215"/>
                  </a:lnTo>
                  <a:cubicBezTo>
                    <a:pt x="2438" y="199"/>
                    <a:pt x="2349" y="101"/>
                    <a:pt x="2270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0"/>
            <p:cNvSpPr/>
            <p:nvPr/>
          </p:nvSpPr>
          <p:spPr>
            <a:xfrm>
              <a:off x="1873443" y="3709176"/>
              <a:ext cx="185010" cy="93135"/>
            </a:xfrm>
            <a:custGeom>
              <a:rect b="b" l="l" r="r" t="t"/>
              <a:pathLst>
                <a:path extrusionOk="0" h="2440" w="4847">
                  <a:moveTo>
                    <a:pt x="2494" y="0"/>
                  </a:moveTo>
                  <a:cubicBezTo>
                    <a:pt x="2243" y="0"/>
                    <a:pt x="2512" y="468"/>
                    <a:pt x="2846" y="755"/>
                  </a:cubicBezTo>
                  <a:cubicBezTo>
                    <a:pt x="2992" y="877"/>
                    <a:pt x="3000" y="933"/>
                    <a:pt x="2925" y="933"/>
                  </a:cubicBezTo>
                  <a:cubicBezTo>
                    <a:pt x="2919" y="933"/>
                    <a:pt x="2913" y="932"/>
                    <a:pt x="2906" y="932"/>
                  </a:cubicBezTo>
                  <a:cubicBezTo>
                    <a:pt x="2770" y="919"/>
                    <a:pt x="2442" y="774"/>
                    <a:pt x="2129" y="562"/>
                  </a:cubicBezTo>
                  <a:cubicBezTo>
                    <a:pt x="2015" y="483"/>
                    <a:pt x="1930" y="452"/>
                    <a:pt x="1867" y="452"/>
                  </a:cubicBezTo>
                  <a:cubicBezTo>
                    <a:pt x="1643" y="452"/>
                    <a:pt x="1719" y="853"/>
                    <a:pt x="1911" y="1001"/>
                  </a:cubicBezTo>
                  <a:cubicBezTo>
                    <a:pt x="2060" y="1116"/>
                    <a:pt x="2010" y="1264"/>
                    <a:pt x="1874" y="1264"/>
                  </a:cubicBezTo>
                  <a:cubicBezTo>
                    <a:pt x="1869" y="1264"/>
                    <a:pt x="1863" y="1263"/>
                    <a:pt x="1858" y="1263"/>
                  </a:cubicBezTo>
                  <a:cubicBezTo>
                    <a:pt x="1769" y="1260"/>
                    <a:pt x="1649" y="1194"/>
                    <a:pt x="1526" y="1026"/>
                  </a:cubicBezTo>
                  <a:cubicBezTo>
                    <a:pt x="1195" y="587"/>
                    <a:pt x="1030" y="120"/>
                    <a:pt x="510" y="92"/>
                  </a:cubicBezTo>
                  <a:cubicBezTo>
                    <a:pt x="496" y="91"/>
                    <a:pt x="484" y="91"/>
                    <a:pt x="471" y="91"/>
                  </a:cubicBezTo>
                  <a:cubicBezTo>
                    <a:pt x="1" y="91"/>
                    <a:pt x="234" y="610"/>
                    <a:pt x="431" y="865"/>
                  </a:cubicBezTo>
                  <a:cubicBezTo>
                    <a:pt x="708" y="1222"/>
                    <a:pt x="980" y="1304"/>
                    <a:pt x="1419" y="1553"/>
                  </a:cubicBezTo>
                  <a:cubicBezTo>
                    <a:pt x="1517" y="1604"/>
                    <a:pt x="1624" y="1632"/>
                    <a:pt x="1738" y="1639"/>
                  </a:cubicBezTo>
                  <a:cubicBezTo>
                    <a:pt x="1761" y="1640"/>
                    <a:pt x="1784" y="1641"/>
                    <a:pt x="1808" y="1641"/>
                  </a:cubicBezTo>
                  <a:cubicBezTo>
                    <a:pt x="2147" y="1641"/>
                    <a:pt x="2528" y="1510"/>
                    <a:pt x="2782" y="1510"/>
                  </a:cubicBezTo>
                  <a:cubicBezTo>
                    <a:pt x="2799" y="1510"/>
                    <a:pt x="2817" y="1511"/>
                    <a:pt x="2833" y="1512"/>
                  </a:cubicBezTo>
                  <a:cubicBezTo>
                    <a:pt x="2855" y="1516"/>
                    <a:pt x="2877" y="1519"/>
                    <a:pt x="2902" y="1525"/>
                  </a:cubicBezTo>
                  <a:cubicBezTo>
                    <a:pt x="3231" y="1607"/>
                    <a:pt x="2546" y="2017"/>
                    <a:pt x="2763" y="2292"/>
                  </a:cubicBezTo>
                  <a:cubicBezTo>
                    <a:pt x="2839" y="2387"/>
                    <a:pt x="2962" y="2428"/>
                    <a:pt x="3104" y="2437"/>
                  </a:cubicBezTo>
                  <a:cubicBezTo>
                    <a:pt x="3130" y="2439"/>
                    <a:pt x="3156" y="2440"/>
                    <a:pt x="3183" y="2440"/>
                  </a:cubicBezTo>
                  <a:cubicBezTo>
                    <a:pt x="3447" y="2440"/>
                    <a:pt x="3774" y="2363"/>
                    <a:pt x="4051" y="2349"/>
                  </a:cubicBezTo>
                  <a:cubicBezTo>
                    <a:pt x="4519" y="2320"/>
                    <a:pt x="4298" y="2046"/>
                    <a:pt x="4572" y="1853"/>
                  </a:cubicBezTo>
                  <a:cubicBezTo>
                    <a:pt x="4847" y="1661"/>
                    <a:pt x="4298" y="1689"/>
                    <a:pt x="4519" y="1222"/>
                  </a:cubicBezTo>
                  <a:cubicBezTo>
                    <a:pt x="4702" y="827"/>
                    <a:pt x="4089" y="243"/>
                    <a:pt x="3875" y="231"/>
                  </a:cubicBezTo>
                  <a:cubicBezTo>
                    <a:pt x="3871" y="230"/>
                    <a:pt x="3868" y="230"/>
                    <a:pt x="3865" y="230"/>
                  </a:cubicBezTo>
                  <a:cubicBezTo>
                    <a:pt x="3834" y="230"/>
                    <a:pt x="3805" y="256"/>
                    <a:pt x="3805" y="288"/>
                  </a:cubicBezTo>
                  <a:cubicBezTo>
                    <a:pt x="3800" y="365"/>
                    <a:pt x="3746" y="394"/>
                    <a:pt x="3664" y="394"/>
                  </a:cubicBezTo>
                  <a:cubicBezTo>
                    <a:pt x="3652" y="394"/>
                    <a:pt x="3639" y="393"/>
                    <a:pt x="3625" y="392"/>
                  </a:cubicBezTo>
                  <a:cubicBezTo>
                    <a:pt x="3398" y="373"/>
                    <a:pt x="2991" y="174"/>
                    <a:pt x="2650" y="41"/>
                  </a:cubicBezTo>
                  <a:cubicBezTo>
                    <a:pt x="2603" y="22"/>
                    <a:pt x="2555" y="7"/>
                    <a:pt x="2505" y="0"/>
                  </a:cubicBezTo>
                  <a:cubicBezTo>
                    <a:pt x="2501" y="0"/>
                    <a:pt x="2498" y="0"/>
                    <a:pt x="249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0"/>
            <p:cNvSpPr/>
            <p:nvPr/>
          </p:nvSpPr>
          <p:spPr>
            <a:xfrm>
              <a:off x="1874207" y="3776395"/>
              <a:ext cx="31376" cy="21299"/>
            </a:xfrm>
            <a:custGeom>
              <a:rect b="b" l="l" r="r" t="t"/>
              <a:pathLst>
                <a:path extrusionOk="0" h="558" w="822">
                  <a:moveTo>
                    <a:pt x="318" y="1"/>
                  </a:moveTo>
                  <a:cubicBezTo>
                    <a:pt x="223" y="1"/>
                    <a:pt x="138" y="60"/>
                    <a:pt x="108" y="149"/>
                  </a:cubicBezTo>
                  <a:cubicBezTo>
                    <a:pt x="0" y="398"/>
                    <a:pt x="196" y="547"/>
                    <a:pt x="401" y="556"/>
                  </a:cubicBezTo>
                  <a:cubicBezTo>
                    <a:pt x="409" y="557"/>
                    <a:pt x="416" y="557"/>
                    <a:pt x="424" y="557"/>
                  </a:cubicBezTo>
                  <a:cubicBezTo>
                    <a:pt x="520" y="557"/>
                    <a:pt x="615" y="519"/>
                    <a:pt x="682" y="449"/>
                  </a:cubicBezTo>
                  <a:cubicBezTo>
                    <a:pt x="821" y="291"/>
                    <a:pt x="550" y="7"/>
                    <a:pt x="325" y="1"/>
                  </a:cubicBezTo>
                  <a:cubicBezTo>
                    <a:pt x="323" y="1"/>
                    <a:pt x="321" y="1"/>
                    <a:pt x="318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0"/>
            <p:cNvSpPr/>
            <p:nvPr/>
          </p:nvSpPr>
          <p:spPr>
            <a:xfrm>
              <a:off x="2946112" y="4698137"/>
              <a:ext cx="168597" cy="142870"/>
            </a:xfrm>
            <a:custGeom>
              <a:rect b="b" l="l" r="r" t="t"/>
              <a:pathLst>
                <a:path extrusionOk="0" h="3743" w="4417">
                  <a:moveTo>
                    <a:pt x="2343" y="0"/>
                  </a:moveTo>
                  <a:cubicBezTo>
                    <a:pt x="2280" y="0"/>
                    <a:pt x="2221" y="13"/>
                    <a:pt x="2163" y="36"/>
                  </a:cubicBezTo>
                  <a:cubicBezTo>
                    <a:pt x="1888" y="144"/>
                    <a:pt x="1156" y="1154"/>
                    <a:pt x="1156" y="1429"/>
                  </a:cubicBezTo>
                  <a:cubicBezTo>
                    <a:pt x="1156" y="1696"/>
                    <a:pt x="1138" y="2013"/>
                    <a:pt x="902" y="2013"/>
                  </a:cubicBezTo>
                  <a:cubicBezTo>
                    <a:pt x="895" y="2013"/>
                    <a:pt x="888" y="2013"/>
                    <a:pt x="881" y="2013"/>
                  </a:cubicBezTo>
                  <a:lnTo>
                    <a:pt x="856" y="2013"/>
                  </a:lnTo>
                  <a:cubicBezTo>
                    <a:pt x="854" y="2013"/>
                    <a:pt x="853" y="2012"/>
                    <a:pt x="851" y="2012"/>
                  </a:cubicBezTo>
                  <a:cubicBezTo>
                    <a:pt x="603" y="2012"/>
                    <a:pt x="340" y="2238"/>
                    <a:pt x="531" y="2379"/>
                  </a:cubicBezTo>
                  <a:cubicBezTo>
                    <a:pt x="733" y="2527"/>
                    <a:pt x="1" y="2944"/>
                    <a:pt x="348" y="3130"/>
                  </a:cubicBezTo>
                  <a:cubicBezTo>
                    <a:pt x="395" y="3152"/>
                    <a:pt x="446" y="3168"/>
                    <a:pt x="496" y="3171"/>
                  </a:cubicBezTo>
                  <a:cubicBezTo>
                    <a:pt x="519" y="3174"/>
                    <a:pt x="543" y="3175"/>
                    <a:pt x="567" y="3175"/>
                  </a:cubicBezTo>
                  <a:cubicBezTo>
                    <a:pt x="760" y="3175"/>
                    <a:pt x="988" y="3106"/>
                    <a:pt x="1201" y="3106"/>
                  </a:cubicBezTo>
                  <a:cubicBezTo>
                    <a:pt x="1233" y="3106"/>
                    <a:pt x="1266" y="3107"/>
                    <a:pt x="1298" y="3111"/>
                  </a:cubicBezTo>
                  <a:lnTo>
                    <a:pt x="1301" y="3111"/>
                  </a:lnTo>
                  <a:cubicBezTo>
                    <a:pt x="1361" y="3117"/>
                    <a:pt x="1421" y="3124"/>
                    <a:pt x="1478" y="3127"/>
                  </a:cubicBezTo>
                  <a:cubicBezTo>
                    <a:pt x="1527" y="3131"/>
                    <a:pt x="1576" y="3133"/>
                    <a:pt x="1623" y="3133"/>
                  </a:cubicBezTo>
                  <a:cubicBezTo>
                    <a:pt x="1818" y="3133"/>
                    <a:pt x="1998" y="3095"/>
                    <a:pt x="2179" y="2963"/>
                  </a:cubicBezTo>
                  <a:cubicBezTo>
                    <a:pt x="2220" y="2928"/>
                    <a:pt x="2270" y="2909"/>
                    <a:pt x="2327" y="2906"/>
                  </a:cubicBezTo>
                  <a:cubicBezTo>
                    <a:pt x="2456" y="2909"/>
                    <a:pt x="2510" y="3102"/>
                    <a:pt x="2693" y="3111"/>
                  </a:cubicBezTo>
                  <a:cubicBezTo>
                    <a:pt x="2703" y="3113"/>
                    <a:pt x="2711" y="3113"/>
                    <a:pt x="2720" y="3113"/>
                  </a:cubicBezTo>
                  <a:cubicBezTo>
                    <a:pt x="2728" y="3113"/>
                    <a:pt x="2736" y="3113"/>
                    <a:pt x="2744" y="3111"/>
                  </a:cubicBezTo>
                  <a:cubicBezTo>
                    <a:pt x="2755" y="3109"/>
                    <a:pt x="2766" y="3109"/>
                    <a:pt x="2777" y="3109"/>
                  </a:cubicBezTo>
                  <a:cubicBezTo>
                    <a:pt x="2788" y="3109"/>
                    <a:pt x="2799" y="3109"/>
                    <a:pt x="2810" y="3111"/>
                  </a:cubicBezTo>
                  <a:cubicBezTo>
                    <a:pt x="2962" y="3124"/>
                    <a:pt x="2583" y="3370"/>
                    <a:pt x="2602" y="3553"/>
                  </a:cubicBezTo>
                  <a:cubicBezTo>
                    <a:pt x="2605" y="3594"/>
                    <a:pt x="2621" y="3616"/>
                    <a:pt x="2649" y="3619"/>
                  </a:cubicBezTo>
                  <a:cubicBezTo>
                    <a:pt x="2650" y="3619"/>
                    <a:pt x="2652" y="3619"/>
                    <a:pt x="2653" y="3619"/>
                  </a:cubicBezTo>
                  <a:cubicBezTo>
                    <a:pt x="2750" y="3619"/>
                    <a:pt x="2961" y="3416"/>
                    <a:pt x="3129" y="3332"/>
                  </a:cubicBezTo>
                  <a:cubicBezTo>
                    <a:pt x="3190" y="3303"/>
                    <a:pt x="3256" y="3287"/>
                    <a:pt x="3322" y="3287"/>
                  </a:cubicBezTo>
                  <a:cubicBezTo>
                    <a:pt x="3328" y="3287"/>
                    <a:pt x="3334" y="3288"/>
                    <a:pt x="3340" y="3288"/>
                  </a:cubicBezTo>
                  <a:cubicBezTo>
                    <a:pt x="3486" y="3297"/>
                    <a:pt x="3593" y="3389"/>
                    <a:pt x="3517" y="3515"/>
                  </a:cubicBezTo>
                  <a:cubicBezTo>
                    <a:pt x="3454" y="3619"/>
                    <a:pt x="3653" y="3720"/>
                    <a:pt x="3868" y="3739"/>
                  </a:cubicBezTo>
                  <a:cubicBezTo>
                    <a:pt x="3893" y="3742"/>
                    <a:pt x="3918" y="3743"/>
                    <a:pt x="3943" y="3743"/>
                  </a:cubicBezTo>
                  <a:cubicBezTo>
                    <a:pt x="4088" y="3743"/>
                    <a:pt x="4225" y="3701"/>
                    <a:pt x="4284" y="3591"/>
                  </a:cubicBezTo>
                  <a:cubicBezTo>
                    <a:pt x="4417" y="3354"/>
                    <a:pt x="4227" y="3007"/>
                    <a:pt x="4092" y="2994"/>
                  </a:cubicBezTo>
                  <a:cubicBezTo>
                    <a:pt x="4089" y="2994"/>
                    <a:pt x="4087" y="2994"/>
                    <a:pt x="4084" y="2994"/>
                  </a:cubicBezTo>
                  <a:cubicBezTo>
                    <a:pt x="4052" y="2994"/>
                    <a:pt x="4024" y="3012"/>
                    <a:pt x="4013" y="3042"/>
                  </a:cubicBezTo>
                  <a:cubicBezTo>
                    <a:pt x="3989" y="3083"/>
                    <a:pt x="3963" y="3102"/>
                    <a:pt x="3942" y="3102"/>
                  </a:cubicBezTo>
                  <a:cubicBezTo>
                    <a:pt x="3940" y="3102"/>
                    <a:pt x="3939" y="3102"/>
                    <a:pt x="3937" y="3102"/>
                  </a:cubicBezTo>
                  <a:cubicBezTo>
                    <a:pt x="3849" y="3102"/>
                    <a:pt x="3785" y="2855"/>
                    <a:pt x="3972" y="2713"/>
                  </a:cubicBezTo>
                  <a:cubicBezTo>
                    <a:pt x="4120" y="2597"/>
                    <a:pt x="4070" y="2527"/>
                    <a:pt x="3956" y="2514"/>
                  </a:cubicBezTo>
                  <a:cubicBezTo>
                    <a:pt x="3949" y="2514"/>
                    <a:pt x="3942" y="2514"/>
                    <a:pt x="3936" y="2514"/>
                  </a:cubicBezTo>
                  <a:cubicBezTo>
                    <a:pt x="3861" y="2514"/>
                    <a:pt x="3789" y="2530"/>
                    <a:pt x="3719" y="2565"/>
                  </a:cubicBezTo>
                  <a:cubicBezTo>
                    <a:pt x="3703" y="2574"/>
                    <a:pt x="3684" y="2578"/>
                    <a:pt x="3665" y="2578"/>
                  </a:cubicBezTo>
                  <a:cubicBezTo>
                    <a:pt x="3511" y="2568"/>
                    <a:pt x="3571" y="2060"/>
                    <a:pt x="3754" y="1962"/>
                  </a:cubicBezTo>
                  <a:cubicBezTo>
                    <a:pt x="3886" y="1889"/>
                    <a:pt x="3634" y="1769"/>
                    <a:pt x="3445" y="1754"/>
                  </a:cubicBezTo>
                  <a:cubicBezTo>
                    <a:pt x="3429" y="1752"/>
                    <a:pt x="3413" y="1751"/>
                    <a:pt x="3399" y="1751"/>
                  </a:cubicBezTo>
                  <a:cubicBezTo>
                    <a:pt x="3321" y="1751"/>
                    <a:pt x="3265" y="1774"/>
                    <a:pt x="3265" y="1833"/>
                  </a:cubicBezTo>
                  <a:cubicBezTo>
                    <a:pt x="3265" y="1904"/>
                    <a:pt x="3203" y="1932"/>
                    <a:pt x="3120" y="1932"/>
                  </a:cubicBezTo>
                  <a:cubicBezTo>
                    <a:pt x="3108" y="1932"/>
                    <a:pt x="3095" y="1932"/>
                    <a:pt x="3082" y="1930"/>
                  </a:cubicBezTo>
                  <a:cubicBezTo>
                    <a:pt x="2933" y="1921"/>
                    <a:pt x="2744" y="1829"/>
                    <a:pt x="2712" y="1722"/>
                  </a:cubicBezTo>
                  <a:cubicBezTo>
                    <a:pt x="2655" y="1539"/>
                    <a:pt x="2308" y="1485"/>
                    <a:pt x="2434" y="1356"/>
                  </a:cubicBezTo>
                  <a:cubicBezTo>
                    <a:pt x="2498" y="1293"/>
                    <a:pt x="2396" y="1242"/>
                    <a:pt x="2267" y="1233"/>
                  </a:cubicBezTo>
                  <a:cubicBezTo>
                    <a:pt x="2258" y="1232"/>
                    <a:pt x="2249" y="1232"/>
                    <a:pt x="2240" y="1232"/>
                  </a:cubicBezTo>
                  <a:cubicBezTo>
                    <a:pt x="2120" y="1232"/>
                    <a:pt x="1987" y="1272"/>
                    <a:pt x="1961" y="1375"/>
                  </a:cubicBezTo>
                  <a:cubicBezTo>
                    <a:pt x="1948" y="1422"/>
                    <a:pt x="1932" y="1441"/>
                    <a:pt x="1914" y="1441"/>
                  </a:cubicBezTo>
                  <a:cubicBezTo>
                    <a:pt x="1854" y="1441"/>
                    <a:pt x="1800" y="1163"/>
                    <a:pt x="2015" y="933"/>
                  </a:cubicBezTo>
                  <a:cubicBezTo>
                    <a:pt x="2289" y="639"/>
                    <a:pt x="2198" y="384"/>
                    <a:pt x="2453" y="238"/>
                  </a:cubicBezTo>
                  <a:cubicBezTo>
                    <a:pt x="2636" y="134"/>
                    <a:pt x="2548" y="17"/>
                    <a:pt x="2381" y="2"/>
                  </a:cubicBezTo>
                  <a:cubicBezTo>
                    <a:pt x="2368" y="1"/>
                    <a:pt x="2355" y="0"/>
                    <a:pt x="2343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0"/>
            <p:cNvSpPr/>
            <p:nvPr/>
          </p:nvSpPr>
          <p:spPr>
            <a:xfrm>
              <a:off x="2833051" y="4750049"/>
              <a:ext cx="66950" cy="26643"/>
            </a:xfrm>
            <a:custGeom>
              <a:rect b="b" l="l" r="r" t="t"/>
              <a:pathLst>
                <a:path extrusionOk="0" h="698" w="1754">
                  <a:moveTo>
                    <a:pt x="118" y="0"/>
                  </a:moveTo>
                  <a:cubicBezTo>
                    <a:pt x="43" y="0"/>
                    <a:pt x="0" y="12"/>
                    <a:pt x="8" y="43"/>
                  </a:cubicBezTo>
                  <a:cubicBezTo>
                    <a:pt x="52" y="214"/>
                    <a:pt x="1034" y="653"/>
                    <a:pt x="1485" y="694"/>
                  </a:cubicBezTo>
                  <a:cubicBezTo>
                    <a:pt x="1509" y="696"/>
                    <a:pt x="1532" y="697"/>
                    <a:pt x="1553" y="697"/>
                  </a:cubicBezTo>
                  <a:cubicBezTo>
                    <a:pt x="1641" y="697"/>
                    <a:pt x="1699" y="675"/>
                    <a:pt x="1709" y="621"/>
                  </a:cubicBezTo>
                  <a:cubicBezTo>
                    <a:pt x="1754" y="381"/>
                    <a:pt x="617" y="37"/>
                    <a:pt x="175" y="2"/>
                  </a:cubicBezTo>
                  <a:cubicBezTo>
                    <a:pt x="155" y="1"/>
                    <a:pt x="136" y="0"/>
                    <a:pt x="118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0"/>
            <p:cNvSpPr/>
            <p:nvPr/>
          </p:nvSpPr>
          <p:spPr>
            <a:xfrm>
              <a:off x="2771749" y="4898800"/>
              <a:ext cx="153" cy="38"/>
            </a:xfrm>
            <a:custGeom>
              <a:rect b="b" l="l" r="r" t="t"/>
              <a:pathLst>
                <a:path extrusionOk="0" h="1" w="4">
                  <a:moveTo>
                    <a:pt x="4" y="1"/>
                  </a:moveTo>
                  <a:lnTo>
                    <a:pt x="1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0"/>
            <p:cNvSpPr/>
            <p:nvPr/>
          </p:nvSpPr>
          <p:spPr>
            <a:xfrm>
              <a:off x="1437650" y="4796617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0"/>
            <p:cNvSpPr/>
            <p:nvPr/>
          </p:nvSpPr>
          <p:spPr>
            <a:xfrm>
              <a:off x="2234231" y="4807840"/>
              <a:ext cx="38" cy="3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0"/>
            <p:cNvSpPr/>
            <p:nvPr/>
          </p:nvSpPr>
          <p:spPr>
            <a:xfrm>
              <a:off x="2404625" y="4977469"/>
              <a:ext cx="38" cy="3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2548375" y="4822955"/>
              <a:ext cx="203675" cy="98402"/>
            </a:xfrm>
            <a:custGeom>
              <a:rect b="b" l="l" r="r" t="t"/>
              <a:pathLst>
                <a:path extrusionOk="0" h="2578" w="5336">
                  <a:moveTo>
                    <a:pt x="4511" y="30"/>
                  </a:moveTo>
                  <a:cubicBezTo>
                    <a:pt x="4743" y="211"/>
                    <a:pt x="5204" y="112"/>
                    <a:pt x="5312" y="220"/>
                  </a:cubicBezTo>
                  <a:lnTo>
                    <a:pt x="5312" y="220"/>
                  </a:lnTo>
                  <a:cubicBezTo>
                    <a:pt x="5204" y="111"/>
                    <a:pt x="4740" y="208"/>
                    <a:pt x="4511" y="30"/>
                  </a:cubicBezTo>
                  <a:close/>
                  <a:moveTo>
                    <a:pt x="5312" y="220"/>
                  </a:moveTo>
                  <a:lnTo>
                    <a:pt x="5312" y="220"/>
                  </a:lnTo>
                  <a:cubicBezTo>
                    <a:pt x="5325" y="232"/>
                    <a:pt x="5333" y="248"/>
                    <a:pt x="5335" y="267"/>
                  </a:cubicBezTo>
                  <a:cubicBezTo>
                    <a:pt x="5333" y="248"/>
                    <a:pt x="5325" y="232"/>
                    <a:pt x="5312" y="220"/>
                  </a:cubicBezTo>
                  <a:close/>
                  <a:moveTo>
                    <a:pt x="4430" y="1"/>
                  </a:moveTo>
                  <a:cubicBezTo>
                    <a:pt x="4169" y="1"/>
                    <a:pt x="3804" y="782"/>
                    <a:pt x="3722" y="1129"/>
                  </a:cubicBezTo>
                  <a:cubicBezTo>
                    <a:pt x="3807" y="781"/>
                    <a:pt x="4173" y="2"/>
                    <a:pt x="4432" y="2"/>
                  </a:cubicBezTo>
                  <a:cubicBezTo>
                    <a:pt x="4460" y="2"/>
                    <a:pt x="4486" y="11"/>
                    <a:pt x="4511" y="30"/>
                  </a:cubicBezTo>
                  <a:cubicBezTo>
                    <a:pt x="4486" y="10"/>
                    <a:pt x="4458" y="1"/>
                    <a:pt x="4430" y="1"/>
                  </a:cubicBezTo>
                  <a:close/>
                  <a:moveTo>
                    <a:pt x="3722" y="1129"/>
                  </a:moveTo>
                  <a:lnTo>
                    <a:pt x="3722" y="1129"/>
                  </a:lnTo>
                  <a:cubicBezTo>
                    <a:pt x="3627" y="1511"/>
                    <a:pt x="2952" y="1934"/>
                    <a:pt x="2952" y="1934"/>
                  </a:cubicBezTo>
                  <a:cubicBezTo>
                    <a:pt x="2952" y="1934"/>
                    <a:pt x="3630" y="1511"/>
                    <a:pt x="3722" y="1129"/>
                  </a:cubicBezTo>
                  <a:close/>
                  <a:moveTo>
                    <a:pt x="2952" y="1934"/>
                  </a:moveTo>
                  <a:cubicBezTo>
                    <a:pt x="2951" y="1934"/>
                    <a:pt x="995" y="1950"/>
                    <a:pt x="830" y="1950"/>
                  </a:cubicBezTo>
                  <a:cubicBezTo>
                    <a:pt x="714" y="1950"/>
                    <a:pt x="265" y="2341"/>
                    <a:pt x="0" y="2578"/>
                  </a:cubicBezTo>
                  <a:cubicBezTo>
                    <a:pt x="265" y="2341"/>
                    <a:pt x="714" y="1953"/>
                    <a:pt x="830" y="1953"/>
                  </a:cubicBezTo>
                  <a:cubicBezTo>
                    <a:pt x="995" y="1953"/>
                    <a:pt x="2951" y="1934"/>
                    <a:pt x="2952" y="1934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1155799" y="4434417"/>
              <a:ext cx="116915" cy="123289"/>
            </a:xfrm>
            <a:custGeom>
              <a:rect b="b" l="l" r="r" t="t"/>
              <a:pathLst>
                <a:path extrusionOk="0" h="3230" w="3063">
                  <a:moveTo>
                    <a:pt x="1" y="1"/>
                  </a:moveTo>
                  <a:cubicBezTo>
                    <a:pt x="28" y="164"/>
                    <a:pt x="275" y="344"/>
                    <a:pt x="569" y="601"/>
                  </a:cubicBezTo>
                  <a:lnTo>
                    <a:pt x="569" y="601"/>
                  </a:lnTo>
                  <a:cubicBezTo>
                    <a:pt x="275" y="343"/>
                    <a:pt x="28" y="162"/>
                    <a:pt x="1" y="1"/>
                  </a:cubicBezTo>
                  <a:close/>
                  <a:moveTo>
                    <a:pt x="569" y="601"/>
                  </a:moveTo>
                  <a:lnTo>
                    <a:pt x="569" y="601"/>
                  </a:lnTo>
                  <a:cubicBezTo>
                    <a:pt x="826" y="826"/>
                    <a:pt x="1120" y="1110"/>
                    <a:pt x="1336" y="1491"/>
                  </a:cubicBezTo>
                  <a:cubicBezTo>
                    <a:pt x="1121" y="1109"/>
                    <a:pt x="827" y="826"/>
                    <a:pt x="569" y="601"/>
                  </a:cubicBezTo>
                  <a:close/>
                  <a:moveTo>
                    <a:pt x="2435" y="2791"/>
                  </a:moveTo>
                  <a:cubicBezTo>
                    <a:pt x="2889" y="2974"/>
                    <a:pt x="3038" y="3097"/>
                    <a:pt x="3063" y="3230"/>
                  </a:cubicBezTo>
                  <a:cubicBezTo>
                    <a:pt x="3041" y="3097"/>
                    <a:pt x="2889" y="2971"/>
                    <a:pt x="2435" y="279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1270654" y="4569388"/>
              <a:ext cx="8703" cy="13054"/>
            </a:xfrm>
            <a:custGeom>
              <a:rect b="b" l="l" r="r" t="t"/>
              <a:pathLst>
                <a:path extrusionOk="0" h="342" w="228">
                  <a:moveTo>
                    <a:pt x="0" y="1"/>
                  </a:moveTo>
                  <a:lnTo>
                    <a:pt x="0" y="1"/>
                  </a:lnTo>
                  <a:cubicBezTo>
                    <a:pt x="26" y="133"/>
                    <a:pt x="215" y="234"/>
                    <a:pt x="228" y="341"/>
                  </a:cubicBezTo>
                  <a:cubicBezTo>
                    <a:pt x="215" y="231"/>
                    <a:pt x="26" y="133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1009644" y="4401170"/>
              <a:ext cx="34277" cy="5649"/>
            </a:xfrm>
            <a:custGeom>
              <a:rect b="b" l="l" r="r" t="t"/>
              <a:pathLst>
                <a:path extrusionOk="0" h="148" w="898">
                  <a:moveTo>
                    <a:pt x="897" y="0"/>
                  </a:moveTo>
                  <a:lnTo>
                    <a:pt x="897" y="0"/>
                  </a:lnTo>
                  <a:cubicBezTo>
                    <a:pt x="773" y="59"/>
                    <a:pt x="672" y="71"/>
                    <a:pt x="590" y="72"/>
                  </a:cubicBezTo>
                  <a:lnTo>
                    <a:pt x="590" y="72"/>
                  </a:lnTo>
                  <a:cubicBezTo>
                    <a:pt x="535" y="71"/>
                    <a:pt x="489" y="66"/>
                    <a:pt x="449" y="66"/>
                  </a:cubicBezTo>
                  <a:cubicBezTo>
                    <a:pt x="448" y="66"/>
                    <a:pt x="448" y="66"/>
                    <a:pt x="448" y="66"/>
                  </a:cubicBezTo>
                  <a:lnTo>
                    <a:pt x="448" y="66"/>
                  </a:lnTo>
                  <a:cubicBezTo>
                    <a:pt x="447" y="66"/>
                    <a:pt x="447" y="66"/>
                    <a:pt x="447" y="66"/>
                  </a:cubicBezTo>
                  <a:cubicBezTo>
                    <a:pt x="398" y="66"/>
                    <a:pt x="359" y="74"/>
                    <a:pt x="329" y="111"/>
                  </a:cubicBezTo>
                  <a:cubicBezTo>
                    <a:pt x="360" y="75"/>
                    <a:pt x="399" y="66"/>
                    <a:pt x="448" y="66"/>
                  </a:cubicBezTo>
                  <a:lnTo>
                    <a:pt x="448" y="66"/>
                  </a:lnTo>
                  <a:cubicBezTo>
                    <a:pt x="487" y="66"/>
                    <a:pt x="534" y="72"/>
                    <a:pt x="589" y="72"/>
                  </a:cubicBezTo>
                  <a:cubicBezTo>
                    <a:pt x="590" y="72"/>
                    <a:pt x="590" y="72"/>
                    <a:pt x="590" y="72"/>
                  </a:cubicBezTo>
                  <a:lnTo>
                    <a:pt x="590" y="72"/>
                  </a:lnTo>
                  <a:cubicBezTo>
                    <a:pt x="591" y="72"/>
                    <a:pt x="591" y="72"/>
                    <a:pt x="591" y="72"/>
                  </a:cubicBezTo>
                  <a:cubicBezTo>
                    <a:pt x="673" y="72"/>
                    <a:pt x="774" y="60"/>
                    <a:pt x="897" y="0"/>
                  </a:cubicBezTo>
                  <a:close/>
                  <a:moveTo>
                    <a:pt x="1" y="41"/>
                  </a:moveTo>
                  <a:cubicBezTo>
                    <a:pt x="3" y="44"/>
                    <a:pt x="140" y="147"/>
                    <a:pt x="245" y="147"/>
                  </a:cubicBezTo>
                  <a:cubicBezTo>
                    <a:pt x="277" y="147"/>
                    <a:pt x="307" y="137"/>
                    <a:pt x="329" y="111"/>
                  </a:cubicBezTo>
                  <a:lnTo>
                    <a:pt x="329" y="111"/>
                  </a:lnTo>
                  <a:cubicBezTo>
                    <a:pt x="307" y="137"/>
                    <a:pt x="278" y="147"/>
                    <a:pt x="245" y="147"/>
                  </a:cubicBezTo>
                  <a:cubicBezTo>
                    <a:pt x="139" y="147"/>
                    <a:pt x="1" y="41"/>
                    <a:pt x="1" y="4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1060029" y="4413576"/>
              <a:ext cx="95578" cy="36720"/>
            </a:xfrm>
            <a:custGeom>
              <a:rect b="b" l="l" r="r" t="t"/>
              <a:pathLst>
                <a:path extrusionOk="0" h="962" w="2504">
                  <a:moveTo>
                    <a:pt x="0" y="1"/>
                  </a:moveTo>
                  <a:cubicBezTo>
                    <a:pt x="26" y="149"/>
                    <a:pt x="445" y="379"/>
                    <a:pt x="622" y="610"/>
                  </a:cubicBezTo>
                  <a:cubicBezTo>
                    <a:pt x="445" y="379"/>
                    <a:pt x="29" y="149"/>
                    <a:pt x="0" y="1"/>
                  </a:cubicBezTo>
                  <a:close/>
                  <a:moveTo>
                    <a:pt x="2085" y="293"/>
                  </a:moveTo>
                  <a:cubicBezTo>
                    <a:pt x="1874" y="293"/>
                    <a:pt x="1664" y="362"/>
                    <a:pt x="1664" y="480"/>
                  </a:cubicBezTo>
                  <a:cubicBezTo>
                    <a:pt x="1664" y="717"/>
                    <a:pt x="1298" y="793"/>
                    <a:pt x="1099" y="919"/>
                  </a:cubicBezTo>
                  <a:cubicBezTo>
                    <a:pt x="1055" y="947"/>
                    <a:pt x="1017" y="960"/>
                    <a:pt x="981" y="960"/>
                  </a:cubicBezTo>
                  <a:cubicBezTo>
                    <a:pt x="855" y="960"/>
                    <a:pt x="769" y="801"/>
                    <a:pt x="629" y="619"/>
                  </a:cubicBezTo>
                  <a:lnTo>
                    <a:pt x="629" y="619"/>
                  </a:lnTo>
                  <a:cubicBezTo>
                    <a:pt x="769" y="802"/>
                    <a:pt x="856" y="961"/>
                    <a:pt x="983" y="961"/>
                  </a:cubicBezTo>
                  <a:cubicBezTo>
                    <a:pt x="1018" y="961"/>
                    <a:pt x="1056" y="949"/>
                    <a:pt x="1099" y="922"/>
                  </a:cubicBezTo>
                  <a:cubicBezTo>
                    <a:pt x="1298" y="793"/>
                    <a:pt x="1664" y="720"/>
                    <a:pt x="1664" y="483"/>
                  </a:cubicBezTo>
                  <a:cubicBezTo>
                    <a:pt x="1664" y="364"/>
                    <a:pt x="1876" y="295"/>
                    <a:pt x="2087" y="295"/>
                  </a:cubicBezTo>
                  <a:cubicBezTo>
                    <a:pt x="2284" y="295"/>
                    <a:pt x="2479" y="355"/>
                    <a:pt x="2504" y="490"/>
                  </a:cubicBezTo>
                  <a:cubicBezTo>
                    <a:pt x="2481" y="354"/>
                    <a:pt x="2283" y="293"/>
                    <a:pt x="2085" y="293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2752358" y="4857232"/>
              <a:ext cx="19543" cy="41605"/>
            </a:xfrm>
            <a:custGeom>
              <a:rect b="b" l="l" r="r" t="t"/>
              <a:pathLst>
                <a:path extrusionOk="0" h="1090" w="512">
                  <a:moveTo>
                    <a:pt x="1" y="1"/>
                  </a:moveTo>
                  <a:lnTo>
                    <a:pt x="1" y="1"/>
                  </a:lnTo>
                  <a:cubicBezTo>
                    <a:pt x="48" y="285"/>
                    <a:pt x="180" y="654"/>
                    <a:pt x="509" y="1090"/>
                  </a:cubicBezTo>
                  <a:lnTo>
                    <a:pt x="512" y="1090"/>
                  </a:lnTo>
                  <a:cubicBezTo>
                    <a:pt x="180" y="654"/>
                    <a:pt x="51" y="285"/>
                    <a:pt x="1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2113498" y="4777837"/>
              <a:ext cx="120770" cy="30040"/>
            </a:xfrm>
            <a:custGeom>
              <a:rect b="b" l="l" r="r" t="t"/>
              <a:pathLst>
                <a:path extrusionOk="0" h="787" w="3164">
                  <a:moveTo>
                    <a:pt x="1" y="0"/>
                  </a:moveTo>
                  <a:cubicBezTo>
                    <a:pt x="9" y="69"/>
                    <a:pt x="50" y="128"/>
                    <a:pt x="111" y="157"/>
                  </a:cubicBezTo>
                  <a:lnTo>
                    <a:pt x="111" y="157"/>
                  </a:lnTo>
                  <a:cubicBezTo>
                    <a:pt x="51" y="126"/>
                    <a:pt x="9" y="67"/>
                    <a:pt x="1" y="0"/>
                  </a:cubicBezTo>
                  <a:close/>
                  <a:moveTo>
                    <a:pt x="983" y="236"/>
                  </a:moveTo>
                  <a:cubicBezTo>
                    <a:pt x="858" y="236"/>
                    <a:pt x="747" y="316"/>
                    <a:pt x="670" y="351"/>
                  </a:cubicBezTo>
                  <a:cubicBezTo>
                    <a:pt x="747" y="318"/>
                    <a:pt x="859" y="237"/>
                    <a:pt x="985" y="237"/>
                  </a:cubicBezTo>
                  <a:cubicBezTo>
                    <a:pt x="1014" y="237"/>
                    <a:pt x="1043" y="241"/>
                    <a:pt x="1073" y="251"/>
                  </a:cubicBezTo>
                  <a:lnTo>
                    <a:pt x="1073" y="251"/>
                  </a:lnTo>
                  <a:cubicBezTo>
                    <a:pt x="1042" y="240"/>
                    <a:pt x="1012" y="236"/>
                    <a:pt x="983" y="236"/>
                  </a:cubicBezTo>
                  <a:close/>
                  <a:moveTo>
                    <a:pt x="111" y="157"/>
                  </a:moveTo>
                  <a:cubicBezTo>
                    <a:pt x="119" y="161"/>
                    <a:pt x="128" y="165"/>
                    <a:pt x="136" y="168"/>
                  </a:cubicBezTo>
                  <a:cubicBezTo>
                    <a:pt x="340" y="245"/>
                    <a:pt x="490" y="362"/>
                    <a:pt x="609" y="362"/>
                  </a:cubicBezTo>
                  <a:cubicBezTo>
                    <a:pt x="609" y="362"/>
                    <a:pt x="609" y="362"/>
                    <a:pt x="609" y="362"/>
                  </a:cubicBezTo>
                  <a:lnTo>
                    <a:pt x="609" y="362"/>
                  </a:lnTo>
                  <a:cubicBezTo>
                    <a:pt x="609" y="362"/>
                    <a:pt x="609" y="362"/>
                    <a:pt x="609" y="362"/>
                  </a:cubicBezTo>
                  <a:cubicBezTo>
                    <a:pt x="629" y="362"/>
                    <a:pt x="647" y="359"/>
                    <a:pt x="664" y="353"/>
                  </a:cubicBezTo>
                  <a:lnTo>
                    <a:pt x="664" y="353"/>
                  </a:lnTo>
                  <a:cubicBezTo>
                    <a:pt x="647" y="359"/>
                    <a:pt x="629" y="362"/>
                    <a:pt x="609" y="362"/>
                  </a:cubicBezTo>
                  <a:lnTo>
                    <a:pt x="609" y="362"/>
                  </a:lnTo>
                  <a:cubicBezTo>
                    <a:pt x="490" y="362"/>
                    <a:pt x="341" y="245"/>
                    <a:pt x="139" y="168"/>
                  </a:cubicBezTo>
                  <a:cubicBezTo>
                    <a:pt x="130" y="165"/>
                    <a:pt x="120" y="161"/>
                    <a:pt x="111" y="157"/>
                  </a:cubicBezTo>
                  <a:close/>
                  <a:moveTo>
                    <a:pt x="1073" y="251"/>
                  </a:moveTo>
                  <a:cubicBezTo>
                    <a:pt x="1126" y="269"/>
                    <a:pt x="1180" y="306"/>
                    <a:pt x="1235" y="370"/>
                  </a:cubicBezTo>
                  <a:cubicBezTo>
                    <a:pt x="1336" y="486"/>
                    <a:pt x="1425" y="504"/>
                    <a:pt x="1504" y="504"/>
                  </a:cubicBezTo>
                  <a:cubicBezTo>
                    <a:pt x="1504" y="504"/>
                    <a:pt x="1504" y="504"/>
                    <a:pt x="1505" y="504"/>
                  </a:cubicBezTo>
                  <a:lnTo>
                    <a:pt x="1505" y="504"/>
                  </a:lnTo>
                  <a:cubicBezTo>
                    <a:pt x="1505" y="504"/>
                    <a:pt x="1505" y="504"/>
                    <a:pt x="1505" y="504"/>
                  </a:cubicBezTo>
                  <a:cubicBezTo>
                    <a:pt x="1538" y="504"/>
                    <a:pt x="1569" y="501"/>
                    <a:pt x="1599" y="501"/>
                  </a:cubicBezTo>
                  <a:lnTo>
                    <a:pt x="1599" y="501"/>
                  </a:lnTo>
                  <a:cubicBezTo>
                    <a:pt x="1654" y="501"/>
                    <a:pt x="1704" y="511"/>
                    <a:pt x="1749" y="568"/>
                  </a:cubicBezTo>
                  <a:cubicBezTo>
                    <a:pt x="1704" y="511"/>
                    <a:pt x="1654" y="501"/>
                    <a:pt x="1600" y="501"/>
                  </a:cubicBezTo>
                  <a:cubicBezTo>
                    <a:pt x="1600" y="501"/>
                    <a:pt x="1599" y="501"/>
                    <a:pt x="1599" y="501"/>
                  </a:cubicBezTo>
                  <a:lnTo>
                    <a:pt x="1599" y="501"/>
                  </a:lnTo>
                  <a:cubicBezTo>
                    <a:pt x="1599" y="501"/>
                    <a:pt x="1599" y="501"/>
                    <a:pt x="1599" y="501"/>
                  </a:cubicBezTo>
                  <a:cubicBezTo>
                    <a:pt x="1569" y="501"/>
                    <a:pt x="1538" y="504"/>
                    <a:pt x="1505" y="504"/>
                  </a:cubicBezTo>
                  <a:lnTo>
                    <a:pt x="1505" y="504"/>
                  </a:lnTo>
                  <a:cubicBezTo>
                    <a:pt x="1426" y="504"/>
                    <a:pt x="1337" y="486"/>
                    <a:pt x="1238" y="370"/>
                  </a:cubicBezTo>
                  <a:cubicBezTo>
                    <a:pt x="1182" y="305"/>
                    <a:pt x="1127" y="269"/>
                    <a:pt x="1073" y="251"/>
                  </a:cubicBezTo>
                  <a:close/>
                  <a:moveTo>
                    <a:pt x="1749" y="568"/>
                  </a:moveTo>
                  <a:lnTo>
                    <a:pt x="1749" y="568"/>
                  </a:lnTo>
                  <a:cubicBezTo>
                    <a:pt x="1811" y="651"/>
                    <a:pt x="1901" y="723"/>
                    <a:pt x="1995" y="751"/>
                  </a:cubicBezTo>
                  <a:lnTo>
                    <a:pt x="1995" y="751"/>
                  </a:lnTo>
                  <a:cubicBezTo>
                    <a:pt x="1901" y="722"/>
                    <a:pt x="1813" y="650"/>
                    <a:pt x="1749" y="568"/>
                  </a:cubicBezTo>
                  <a:close/>
                  <a:moveTo>
                    <a:pt x="2462" y="599"/>
                  </a:moveTo>
                  <a:cubicBezTo>
                    <a:pt x="2382" y="599"/>
                    <a:pt x="2317" y="616"/>
                    <a:pt x="2280" y="660"/>
                  </a:cubicBezTo>
                  <a:cubicBezTo>
                    <a:pt x="2220" y="734"/>
                    <a:pt x="2149" y="764"/>
                    <a:pt x="2078" y="764"/>
                  </a:cubicBezTo>
                  <a:cubicBezTo>
                    <a:pt x="2050" y="764"/>
                    <a:pt x="2022" y="759"/>
                    <a:pt x="1995" y="751"/>
                  </a:cubicBezTo>
                  <a:lnTo>
                    <a:pt x="1995" y="751"/>
                  </a:lnTo>
                  <a:cubicBezTo>
                    <a:pt x="2023" y="760"/>
                    <a:pt x="2052" y="765"/>
                    <a:pt x="2081" y="765"/>
                  </a:cubicBezTo>
                  <a:cubicBezTo>
                    <a:pt x="2151" y="765"/>
                    <a:pt x="2220" y="736"/>
                    <a:pt x="2280" y="663"/>
                  </a:cubicBezTo>
                  <a:cubicBezTo>
                    <a:pt x="2317" y="618"/>
                    <a:pt x="2383" y="600"/>
                    <a:pt x="2464" y="600"/>
                  </a:cubicBezTo>
                  <a:cubicBezTo>
                    <a:pt x="2675" y="600"/>
                    <a:pt x="2986" y="720"/>
                    <a:pt x="3164" y="786"/>
                  </a:cubicBezTo>
                  <a:cubicBezTo>
                    <a:pt x="2987" y="720"/>
                    <a:pt x="2673" y="599"/>
                    <a:pt x="2462" y="5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2100863" y="4764821"/>
              <a:ext cx="12062" cy="11718"/>
            </a:xfrm>
            <a:custGeom>
              <a:rect b="b" l="l" r="r" t="t"/>
              <a:pathLst>
                <a:path extrusionOk="0" h="307" w="316">
                  <a:moveTo>
                    <a:pt x="212" y="32"/>
                  </a:moveTo>
                  <a:lnTo>
                    <a:pt x="212" y="32"/>
                  </a:lnTo>
                  <a:cubicBezTo>
                    <a:pt x="272" y="73"/>
                    <a:pt x="306" y="136"/>
                    <a:pt x="316" y="206"/>
                  </a:cubicBezTo>
                  <a:cubicBezTo>
                    <a:pt x="309" y="136"/>
                    <a:pt x="272" y="73"/>
                    <a:pt x="212" y="32"/>
                  </a:cubicBezTo>
                  <a:close/>
                  <a:moveTo>
                    <a:pt x="134" y="0"/>
                  </a:moveTo>
                  <a:cubicBezTo>
                    <a:pt x="9" y="0"/>
                    <a:pt x="0" y="307"/>
                    <a:pt x="0" y="307"/>
                  </a:cubicBezTo>
                  <a:cubicBezTo>
                    <a:pt x="0" y="307"/>
                    <a:pt x="9" y="1"/>
                    <a:pt x="135" y="1"/>
                  </a:cubicBezTo>
                  <a:cubicBezTo>
                    <a:pt x="157" y="1"/>
                    <a:pt x="182" y="11"/>
                    <a:pt x="212" y="32"/>
                  </a:cubicBezTo>
                  <a:cubicBezTo>
                    <a:pt x="182" y="10"/>
                    <a:pt x="156" y="0"/>
                    <a:pt x="134" y="0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2353896" y="4850743"/>
              <a:ext cx="13512" cy="9428"/>
            </a:xfrm>
            <a:custGeom>
              <a:rect b="b" l="l" r="r" t="t"/>
              <a:pathLst>
                <a:path extrusionOk="0" h="247" w="354">
                  <a:moveTo>
                    <a:pt x="354" y="246"/>
                  </a:moveTo>
                  <a:lnTo>
                    <a:pt x="354" y="246"/>
                  </a:lnTo>
                  <a:cubicBezTo>
                    <a:pt x="240" y="158"/>
                    <a:pt x="123" y="76"/>
                    <a:pt x="0" y="0"/>
                  </a:cubicBezTo>
                  <a:lnTo>
                    <a:pt x="0" y="0"/>
                  </a:lnTo>
                  <a:cubicBezTo>
                    <a:pt x="123" y="76"/>
                    <a:pt x="240" y="158"/>
                    <a:pt x="354" y="246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2400769" y="4969912"/>
              <a:ext cx="3893" cy="7596"/>
            </a:xfrm>
            <a:custGeom>
              <a:rect b="b" l="l" r="r" t="t"/>
              <a:pathLst>
                <a:path extrusionOk="0" h="199" w="102">
                  <a:moveTo>
                    <a:pt x="101" y="199"/>
                  </a:moveTo>
                  <a:cubicBezTo>
                    <a:pt x="48" y="145"/>
                    <a:pt x="13" y="76"/>
                    <a:pt x="0" y="0"/>
                  </a:cubicBezTo>
                  <a:cubicBezTo>
                    <a:pt x="13" y="76"/>
                    <a:pt x="48" y="145"/>
                    <a:pt x="101" y="199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2478714" y="4952315"/>
              <a:ext cx="7138" cy="10382"/>
            </a:xfrm>
            <a:custGeom>
              <a:rect b="b" l="l" r="r" t="t"/>
              <a:pathLst>
                <a:path extrusionOk="0" h="272" w="187">
                  <a:moveTo>
                    <a:pt x="184" y="117"/>
                  </a:moveTo>
                  <a:cubicBezTo>
                    <a:pt x="187" y="79"/>
                    <a:pt x="184" y="38"/>
                    <a:pt x="177" y="0"/>
                  </a:cubicBezTo>
                  <a:cubicBezTo>
                    <a:pt x="184" y="38"/>
                    <a:pt x="187" y="79"/>
                    <a:pt x="184" y="117"/>
                  </a:cubicBezTo>
                  <a:cubicBezTo>
                    <a:pt x="177" y="161"/>
                    <a:pt x="105" y="215"/>
                    <a:pt x="1" y="272"/>
                  </a:cubicBezTo>
                  <a:lnTo>
                    <a:pt x="1" y="272"/>
                  </a:lnTo>
                  <a:cubicBezTo>
                    <a:pt x="105" y="215"/>
                    <a:pt x="177" y="161"/>
                    <a:pt x="184" y="117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1400319" y="4796503"/>
              <a:ext cx="37368" cy="1908"/>
            </a:xfrm>
            <a:custGeom>
              <a:rect b="b" l="l" r="r" t="t"/>
              <a:pathLst>
                <a:path extrusionOk="0" h="50" w="979">
                  <a:moveTo>
                    <a:pt x="0" y="1"/>
                  </a:moveTo>
                  <a:cubicBezTo>
                    <a:pt x="217" y="26"/>
                    <a:pt x="416" y="50"/>
                    <a:pt x="600" y="50"/>
                  </a:cubicBezTo>
                  <a:cubicBezTo>
                    <a:pt x="734" y="50"/>
                    <a:pt x="860" y="37"/>
                    <a:pt x="978" y="4"/>
                  </a:cubicBezTo>
                  <a:lnTo>
                    <a:pt x="975" y="4"/>
                  </a:lnTo>
                  <a:cubicBezTo>
                    <a:pt x="857" y="36"/>
                    <a:pt x="731" y="48"/>
                    <a:pt x="596" y="48"/>
                  </a:cubicBezTo>
                  <a:cubicBezTo>
                    <a:pt x="414" y="48"/>
                    <a:pt x="216" y="26"/>
                    <a:pt x="0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6797597" y="5502963"/>
              <a:ext cx="267992" cy="94967"/>
            </a:xfrm>
            <a:custGeom>
              <a:rect b="b" l="l" r="r" t="t"/>
              <a:pathLst>
                <a:path extrusionOk="0" h="2488" w="7021">
                  <a:moveTo>
                    <a:pt x="3510" y="0"/>
                  </a:moveTo>
                  <a:cubicBezTo>
                    <a:pt x="1569" y="0"/>
                    <a:pt x="0" y="559"/>
                    <a:pt x="0" y="1244"/>
                  </a:cubicBezTo>
                  <a:cubicBezTo>
                    <a:pt x="0" y="1932"/>
                    <a:pt x="1569" y="2488"/>
                    <a:pt x="3510" y="2488"/>
                  </a:cubicBezTo>
                  <a:cubicBezTo>
                    <a:pt x="5449" y="2488"/>
                    <a:pt x="7021" y="1932"/>
                    <a:pt x="7021" y="1244"/>
                  </a:cubicBezTo>
                  <a:cubicBezTo>
                    <a:pt x="7021" y="559"/>
                    <a:pt x="5449" y="0"/>
                    <a:pt x="3510" y="0"/>
                  </a:cubicBezTo>
                  <a:close/>
                </a:path>
              </a:pathLst>
            </a:custGeom>
            <a:solidFill>
              <a:srgbClr val="9CA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4824370" y="5704657"/>
              <a:ext cx="268144" cy="95005"/>
            </a:xfrm>
            <a:custGeom>
              <a:rect b="b" l="l" r="r" t="t"/>
              <a:pathLst>
                <a:path extrusionOk="0" h="2489" w="7025">
                  <a:moveTo>
                    <a:pt x="3511" y="1"/>
                  </a:moveTo>
                  <a:cubicBezTo>
                    <a:pt x="1569" y="1"/>
                    <a:pt x="1" y="556"/>
                    <a:pt x="1" y="1245"/>
                  </a:cubicBezTo>
                  <a:cubicBezTo>
                    <a:pt x="1" y="1933"/>
                    <a:pt x="1569" y="2488"/>
                    <a:pt x="3511" y="2488"/>
                  </a:cubicBezTo>
                  <a:cubicBezTo>
                    <a:pt x="5452" y="2488"/>
                    <a:pt x="7024" y="1933"/>
                    <a:pt x="7024" y="1245"/>
                  </a:cubicBezTo>
                  <a:cubicBezTo>
                    <a:pt x="7024" y="556"/>
                    <a:pt x="5452" y="1"/>
                    <a:pt x="3511" y="1"/>
                  </a:cubicBezTo>
                  <a:close/>
                </a:path>
              </a:pathLst>
            </a:custGeom>
            <a:solidFill>
              <a:srgbClr val="9CAE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-177400" y="4550703"/>
              <a:ext cx="9490512" cy="1396640"/>
            </a:xfrm>
            <a:custGeom>
              <a:rect b="b" l="l" r="r" t="t"/>
              <a:pathLst>
                <a:path extrusionOk="0" h="36590" w="248638">
                  <a:moveTo>
                    <a:pt x="1" y="0"/>
                  </a:moveTo>
                  <a:lnTo>
                    <a:pt x="1" y="36590"/>
                  </a:lnTo>
                  <a:lnTo>
                    <a:pt x="248637" y="36590"/>
                  </a:lnTo>
                  <a:lnTo>
                    <a:pt x="248637" y="5808"/>
                  </a:lnTo>
                  <a:cubicBezTo>
                    <a:pt x="231206" y="15525"/>
                    <a:pt x="211631" y="21494"/>
                    <a:pt x="191854" y="24954"/>
                  </a:cubicBezTo>
                  <a:cubicBezTo>
                    <a:pt x="167014" y="29301"/>
                    <a:pt x="141678" y="29891"/>
                    <a:pt x="116459" y="30466"/>
                  </a:cubicBezTo>
                  <a:cubicBezTo>
                    <a:pt x="109872" y="30617"/>
                    <a:pt x="103260" y="30765"/>
                    <a:pt x="96653" y="30765"/>
                  </a:cubicBezTo>
                  <a:cubicBezTo>
                    <a:pt x="81064" y="30765"/>
                    <a:pt x="65506" y="29939"/>
                    <a:pt x="50385" y="26371"/>
                  </a:cubicBezTo>
                  <a:cubicBezTo>
                    <a:pt x="33566" y="22220"/>
                    <a:pt x="20463" y="14704"/>
                    <a:pt x="6867" y="4404"/>
                  </a:cubicBezTo>
                  <a:cubicBezTo>
                    <a:pt x="5219" y="3157"/>
                    <a:pt x="2592" y="106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30"/>
          <p:cNvGrpSpPr/>
          <p:nvPr/>
        </p:nvGrpSpPr>
        <p:grpSpPr>
          <a:xfrm>
            <a:off x="1378932" y="3228187"/>
            <a:ext cx="6411767" cy="1855976"/>
            <a:chOff x="1323950" y="2225575"/>
            <a:chExt cx="4766050" cy="1379600"/>
          </a:xfrm>
        </p:grpSpPr>
        <p:sp>
          <p:nvSpPr>
            <p:cNvPr id="2070" name="Google Shape;2070;p30"/>
            <p:cNvSpPr/>
            <p:nvPr/>
          </p:nvSpPr>
          <p:spPr>
            <a:xfrm>
              <a:off x="5914375" y="2912650"/>
              <a:ext cx="175625" cy="62200"/>
            </a:xfrm>
            <a:custGeom>
              <a:rect b="b" l="l" r="r" t="t"/>
              <a:pathLst>
                <a:path extrusionOk="0" h="2488" w="7025">
                  <a:moveTo>
                    <a:pt x="3514" y="0"/>
                  </a:moveTo>
                  <a:cubicBezTo>
                    <a:pt x="1573" y="0"/>
                    <a:pt x="1" y="556"/>
                    <a:pt x="1" y="1244"/>
                  </a:cubicBezTo>
                  <a:cubicBezTo>
                    <a:pt x="1" y="1929"/>
                    <a:pt x="1573" y="2488"/>
                    <a:pt x="3514" y="2488"/>
                  </a:cubicBezTo>
                  <a:cubicBezTo>
                    <a:pt x="5452" y="2488"/>
                    <a:pt x="7024" y="1929"/>
                    <a:pt x="7024" y="1244"/>
                  </a:cubicBezTo>
                  <a:cubicBezTo>
                    <a:pt x="7024" y="556"/>
                    <a:pt x="5452" y="0"/>
                    <a:pt x="3514" y="0"/>
                  </a:cubicBezTo>
                  <a:close/>
                </a:path>
              </a:pathLst>
            </a:custGeom>
            <a:solidFill>
              <a:srgbClr val="163159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1" name="Google Shape;2071;p30"/>
            <p:cNvGrpSpPr/>
            <p:nvPr/>
          </p:nvGrpSpPr>
          <p:grpSpPr>
            <a:xfrm>
              <a:off x="1323950" y="2225575"/>
              <a:ext cx="4759175" cy="1379600"/>
              <a:chOff x="1323950" y="2225575"/>
              <a:chExt cx="4759175" cy="1379600"/>
            </a:xfrm>
          </p:grpSpPr>
          <p:sp>
            <p:nvSpPr>
              <p:cNvPr id="2072" name="Google Shape;2072;p30"/>
              <p:cNvSpPr/>
              <p:nvPr/>
            </p:nvSpPr>
            <p:spPr>
              <a:xfrm>
                <a:off x="3742550" y="3542950"/>
                <a:ext cx="175625" cy="62225"/>
              </a:xfrm>
              <a:custGeom>
                <a:rect b="b" l="l" r="r" t="t"/>
                <a:pathLst>
                  <a:path extrusionOk="0" h="2489" w="7025">
                    <a:moveTo>
                      <a:pt x="3511" y="1"/>
                    </a:moveTo>
                    <a:cubicBezTo>
                      <a:pt x="1569" y="1"/>
                      <a:pt x="1" y="556"/>
                      <a:pt x="1" y="1245"/>
                    </a:cubicBezTo>
                    <a:cubicBezTo>
                      <a:pt x="1" y="1933"/>
                      <a:pt x="1569" y="2488"/>
                      <a:pt x="3511" y="2488"/>
                    </a:cubicBezTo>
                    <a:cubicBezTo>
                      <a:pt x="5452" y="2488"/>
                      <a:pt x="7024" y="1933"/>
                      <a:pt x="7024" y="1245"/>
                    </a:cubicBezTo>
                    <a:cubicBezTo>
                      <a:pt x="7024" y="556"/>
                      <a:pt x="5452" y="1"/>
                      <a:pt x="3511" y="1"/>
                    </a:cubicBezTo>
                    <a:close/>
                  </a:path>
                </a:pathLst>
              </a:custGeom>
              <a:solidFill>
                <a:srgbClr val="163159">
                  <a:alpha val="57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73" name="Google Shape;2073;p30"/>
              <p:cNvGrpSpPr/>
              <p:nvPr/>
            </p:nvGrpSpPr>
            <p:grpSpPr>
              <a:xfrm>
                <a:off x="1323950" y="2225575"/>
                <a:ext cx="4759175" cy="1356550"/>
                <a:chOff x="1323950" y="2225575"/>
                <a:chExt cx="4759175" cy="1356550"/>
              </a:xfrm>
            </p:grpSpPr>
            <p:sp>
              <p:nvSpPr>
                <p:cNvPr id="2074" name="Google Shape;2074;p30"/>
                <p:cNvSpPr/>
                <p:nvPr/>
              </p:nvSpPr>
              <p:spPr>
                <a:xfrm>
                  <a:off x="1633950" y="3291300"/>
                  <a:ext cx="175600" cy="62200"/>
                </a:xfrm>
                <a:custGeom>
                  <a:rect b="b" l="l" r="r" t="t"/>
                  <a:pathLst>
                    <a:path extrusionOk="0" h="2488" w="7024">
                      <a:moveTo>
                        <a:pt x="3513" y="0"/>
                      </a:moveTo>
                      <a:cubicBezTo>
                        <a:pt x="1572" y="0"/>
                        <a:pt x="0" y="556"/>
                        <a:pt x="0" y="1244"/>
                      </a:cubicBezTo>
                      <a:cubicBezTo>
                        <a:pt x="0" y="1929"/>
                        <a:pt x="1572" y="2488"/>
                        <a:pt x="3513" y="2488"/>
                      </a:cubicBezTo>
                      <a:cubicBezTo>
                        <a:pt x="5452" y="2488"/>
                        <a:pt x="7024" y="1929"/>
                        <a:pt x="7024" y="1244"/>
                      </a:cubicBezTo>
                      <a:cubicBezTo>
                        <a:pt x="7024" y="556"/>
                        <a:pt x="5452" y="0"/>
                        <a:pt x="3513" y="0"/>
                      </a:cubicBezTo>
                      <a:close/>
                    </a:path>
                  </a:pathLst>
                </a:custGeom>
                <a:solidFill>
                  <a:srgbClr val="163159">
                    <a:alpha val="575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5" name="Google Shape;2075;p30"/>
                <p:cNvSpPr/>
                <p:nvPr/>
              </p:nvSpPr>
              <p:spPr>
                <a:xfrm>
                  <a:off x="1641050" y="2982625"/>
                  <a:ext cx="161650" cy="347825"/>
                </a:xfrm>
                <a:custGeom>
                  <a:rect b="b" l="l" r="r" t="t"/>
                  <a:pathLst>
                    <a:path extrusionOk="0" h="13913" w="6466">
                      <a:moveTo>
                        <a:pt x="3231" y="0"/>
                      </a:moveTo>
                      <a:cubicBezTo>
                        <a:pt x="2519" y="0"/>
                        <a:pt x="1807" y="6"/>
                        <a:pt x="1096" y="17"/>
                      </a:cubicBezTo>
                      <a:cubicBezTo>
                        <a:pt x="360" y="26"/>
                        <a:pt x="25" y="361"/>
                        <a:pt x="19" y="1087"/>
                      </a:cubicBezTo>
                      <a:cubicBezTo>
                        <a:pt x="0" y="2820"/>
                        <a:pt x="10" y="4553"/>
                        <a:pt x="13" y="6289"/>
                      </a:cubicBezTo>
                      <a:cubicBezTo>
                        <a:pt x="16" y="6794"/>
                        <a:pt x="237" y="7195"/>
                        <a:pt x="739" y="7315"/>
                      </a:cubicBezTo>
                      <a:cubicBezTo>
                        <a:pt x="1083" y="7394"/>
                        <a:pt x="1149" y="7571"/>
                        <a:pt x="1184" y="7861"/>
                      </a:cubicBezTo>
                      <a:cubicBezTo>
                        <a:pt x="1282" y="8723"/>
                        <a:pt x="1392" y="9582"/>
                        <a:pt x="1512" y="10440"/>
                      </a:cubicBezTo>
                      <a:cubicBezTo>
                        <a:pt x="1629" y="11277"/>
                        <a:pt x="1714" y="12123"/>
                        <a:pt x="1907" y="12944"/>
                      </a:cubicBezTo>
                      <a:cubicBezTo>
                        <a:pt x="2082" y="13693"/>
                        <a:pt x="2457" y="13913"/>
                        <a:pt x="3244" y="13913"/>
                      </a:cubicBezTo>
                      <a:cubicBezTo>
                        <a:pt x="3250" y="13913"/>
                        <a:pt x="3255" y="13913"/>
                        <a:pt x="3261" y="13913"/>
                      </a:cubicBezTo>
                      <a:cubicBezTo>
                        <a:pt x="4003" y="13913"/>
                        <a:pt x="4341" y="13670"/>
                        <a:pt x="4568" y="12947"/>
                      </a:cubicBezTo>
                      <a:cubicBezTo>
                        <a:pt x="4637" y="12710"/>
                        <a:pt x="4685" y="12467"/>
                        <a:pt x="4713" y="12221"/>
                      </a:cubicBezTo>
                      <a:cubicBezTo>
                        <a:pt x="4906" y="10769"/>
                        <a:pt x="5098" y="9317"/>
                        <a:pt x="5281" y="7864"/>
                      </a:cubicBezTo>
                      <a:cubicBezTo>
                        <a:pt x="5316" y="7574"/>
                        <a:pt x="5382" y="7397"/>
                        <a:pt x="5723" y="7315"/>
                      </a:cubicBezTo>
                      <a:cubicBezTo>
                        <a:pt x="6257" y="7186"/>
                        <a:pt x="6452" y="6756"/>
                        <a:pt x="6452" y="6229"/>
                      </a:cubicBezTo>
                      <a:lnTo>
                        <a:pt x="6452" y="3691"/>
                      </a:lnTo>
                      <a:cubicBezTo>
                        <a:pt x="6452" y="2842"/>
                        <a:pt x="6465" y="1996"/>
                        <a:pt x="6449" y="1150"/>
                      </a:cubicBezTo>
                      <a:cubicBezTo>
                        <a:pt x="6434" y="374"/>
                        <a:pt x="6118" y="26"/>
                        <a:pt x="5370" y="17"/>
                      </a:cubicBezTo>
                      <a:cubicBezTo>
                        <a:pt x="4656" y="6"/>
                        <a:pt x="3944" y="0"/>
                        <a:pt x="32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6" name="Google Shape;2076;p30"/>
                <p:cNvSpPr/>
                <p:nvPr/>
              </p:nvSpPr>
              <p:spPr>
                <a:xfrm>
                  <a:off x="1664175" y="2847375"/>
                  <a:ext cx="113900" cy="114375"/>
                </a:xfrm>
                <a:custGeom>
                  <a:rect b="b" l="l" r="r" t="t"/>
                  <a:pathLst>
                    <a:path extrusionOk="0" h="4575" w="4556">
                      <a:moveTo>
                        <a:pt x="2319" y="0"/>
                      </a:moveTo>
                      <a:cubicBezTo>
                        <a:pt x="1042" y="0"/>
                        <a:pt x="0" y="1037"/>
                        <a:pt x="13" y="2299"/>
                      </a:cubicBezTo>
                      <a:cubicBezTo>
                        <a:pt x="19" y="3558"/>
                        <a:pt x="1042" y="4575"/>
                        <a:pt x="2301" y="4575"/>
                      </a:cubicBezTo>
                      <a:cubicBezTo>
                        <a:pt x="3539" y="4552"/>
                        <a:pt x="4533" y="3545"/>
                        <a:pt x="4546" y="2308"/>
                      </a:cubicBezTo>
                      <a:cubicBezTo>
                        <a:pt x="4555" y="1067"/>
                        <a:pt x="3580" y="45"/>
                        <a:pt x="2342" y="0"/>
                      </a:cubicBezTo>
                      <a:cubicBezTo>
                        <a:pt x="2335" y="0"/>
                        <a:pt x="2327" y="0"/>
                        <a:pt x="23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7" name="Google Shape;2077;p30"/>
                <p:cNvSpPr/>
                <p:nvPr/>
              </p:nvSpPr>
              <p:spPr>
                <a:xfrm>
                  <a:off x="2090000" y="2669500"/>
                  <a:ext cx="175550" cy="62200"/>
                </a:xfrm>
                <a:custGeom>
                  <a:rect b="b" l="l" r="r" t="t"/>
                  <a:pathLst>
                    <a:path extrusionOk="0" h="2488" w="7022">
                      <a:moveTo>
                        <a:pt x="3511" y="0"/>
                      </a:moveTo>
                      <a:cubicBezTo>
                        <a:pt x="1573" y="0"/>
                        <a:pt x="1" y="556"/>
                        <a:pt x="1" y="1244"/>
                      </a:cubicBezTo>
                      <a:cubicBezTo>
                        <a:pt x="1" y="1929"/>
                        <a:pt x="1573" y="2488"/>
                        <a:pt x="3511" y="2488"/>
                      </a:cubicBezTo>
                      <a:cubicBezTo>
                        <a:pt x="5449" y="2488"/>
                        <a:pt x="7021" y="1929"/>
                        <a:pt x="7021" y="1244"/>
                      </a:cubicBezTo>
                      <a:cubicBezTo>
                        <a:pt x="7021" y="556"/>
                        <a:pt x="5449" y="0"/>
                        <a:pt x="3511" y="0"/>
                      </a:cubicBezTo>
                      <a:close/>
                    </a:path>
                  </a:pathLst>
                </a:custGeom>
                <a:solidFill>
                  <a:srgbClr val="163159">
                    <a:alpha val="575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8" name="Google Shape;2078;p30"/>
                <p:cNvSpPr/>
                <p:nvPr/>
              </p:nvSpPr>
              <p:spPr>
                <a:xfrm>
                  <a:off x="2097100" y="2360875"/>
                  <a:ext cx="161650" cy="347875"/>
                </a:xfrm>
                <a:custGeom>
                  <a:rect b="b" l="l" r="r" t="t"/>
                  <a:pathLst>
                    <a:path extrusionOk="0" h="13915" w="6466">
                      <a:moveTo>
                        <a:pt x="3232" y="1"/>
                      </a:moveTo>
                      <a:cubicBezTo>
                        <a:pt x="2520" y="1"/>
                        <a:pt x="1808" y="6"/>
                        <a:pt x="1096" y="15"/>
                      </a:cubicBezTo>
                      <a:cubicBezTo>
                        <a:pt x="361" y="28"/>
                        <a:pt x="26" y="362"/>
                        <a:pt x="17" y="1088"/>
                      </a:cubicBezTo>
                      <a:cubicBezTo>
                        <a:pt x="1" y="2821"/>
                        <a:pt x="10" y="4554"/>
                        <a:pt x="13" y="6287"/>
                      </a:cubicBezTo>
                      <a:cubicBezTo>
                        <a:pt x="17" y="6796"/>
                        <a:pt x="238" y="7197"/>
                        <a:pt x="740" y="7313"/>
                      </a:cubicBezTo>
                      <a:cubicBezTo>
                        <a:pt x="1080" y="7392"/>
                        <a:pt x="1150" y="7569"/>
                        <a:pt x="1185" y="7863"/>
                      </a:cubicBezTo>
                      <a:cubicBezTo>
                        <a:pt x="1282" y="8724"/>
                        <a:pt x="1393" y="9583"/>
                        <a:pt x="1513" y="10442"/>
                      </a:cubicBezTo>
                      <a:cubicBezTo>
                        <a:pt x="1630" y="11278"/>
                        <a:pt x="1715" y="12124"/>
                        <a:pt x="1908" y="12945"/>
                      </a:cubicBezTo>
                      <a:cubicBezTo>
                        <a:pt x="2084" y="13699"/>
                        <a:pt x="2463" y="13914"/>
                        <a:pt x="3262" y="13914"/>
                      </a:cubicBezTo>
                      <a:cubicBezTo>
                        <a:pt x="4000" y="13911"/>
                        <a:pt x="4341" y="13668"/>
                        <a:pt x="4565" y="12948"/>
                      </a:cubicBezTo>
                      <a:cubicBezTo>
                        <a:pt x="4635" y="12711"/>
                        <a:pt x="4685" y="12468"/>
                        <a:pt x="4714" y="12222"/>
                      </a:cubicBezTo>
                      <a:cubicBezTo>
                        <a:pt x="4906" y="10770"/>
                        <a:pt x="5099" y="9318"/>
                        <a:pt x="5279" y="7866"/>
                      </a:cubicBezTo>
                      <a:cubicBezTo>
                        <a:pt x="5317" y="7572"/>
                        <a:pt x="5380" y="7395"/>
                        <a:pt x="5721" y="7313"/>
                      </a:cubicBezTo>
                      <a:cubicBezTo>
                        <a:pt x="6257" y="7184"/>
                        <a:pt x="6453" y="6755"/>
                        <a:pt x="6453" y="6227"/>
                      </a:cubicBezTo>
                      <a:lnTo>
                        <a:pt x="6453" y="3689"/>
                      </a:lnTo>
                      <a:cubicBezTo>
                        <a:pt x="6453" y="2843"/>
                        <a:pt x="6466" y="1994"/>
                        <a:pt x="6450" y="1151"/>
                      </a:cubicBezTo>
                      <a:cubicBezTo>
                        <a:pt x="6434" y="375"/>
                        <a:pt x="6119" y="28"/>
                        <a:pt x="5370" y="15"/>
                      </a:cubicBezTo>
                      <a:cubicBezTo>
                        <a:pt x="4657" y="6"/>
                        <a:pt x="3944" y="1"/>
                        <a:pt x="32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9" name="Google Shape;2079;p30"/>
                <p:cNvSpPr/>
                <p:nvPr/>
              </p:nvSpPr>
              <p:spPr>
                <a:xfrm>
                  <a:off x="2120150" y="2225575"/>
                  <a:ext cx="115575" cy="114450"/>
                </a:xfrm>
                <a:custGeom>
                  <a:rect b="b" l="l" r="r" t="t"/>
                  <a:pathLst>
                    <a:path extrusionOk="0" h="4578" w="4623">
                      <a:moveTo>
                        <a:pt x="2320" y="0"/>
                      </a:moveTo>
                      <a:cubicBezTo>
                        <a:pt x="1042" y="0"/>
                        <a:pt x="1" y="1037"/>
                        <a:pt x="16" y="2302"/>
                      </a:cubicBezTo>
                      <a:cubicBezTo>
                        <a:pt x="23" y="3558"/>
                        <a:pt x="1045" y="4575"/>
                        <a:pt x="2305" y="4575"/>
                      </a:cubicBezTo>
                      <a:lnTo>
                        <a:pt x="2305" y="4578"/>
                      </a:lnTo>
                      <a:cubicBezTo>
                        <a:pt x="2311" y="4578"/>
                        <a:pt x="2317" y="4578"/>
                        <a:pt x="2323" y="4578"/>
                      </a:cubicBezTo>
                      <a:cubicBezTo>
                        <a:pt x="3577" y="4578"/>
                        <a:pt x="4600" y="3568"/>
                        <a:pt x="4613" y="2308"/>
                      </a:cubicBezTo>
                      <a:cubicBezTo>
                        <a:pt x="4622" y="1045"/>
                        <a:pt x="3609" y="10"/>
                        <a:pt x="2343" y="1"/>
                      </a:cubicBezTo>
                      <a:cubicBezTo>
                        <a:pt x="2335" y="1"/>
                        <a:pt x="2327" y="0"/>
                        <a:pt x="23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0" name="Google Shape;2080;p30"/>
                <p:cNvSpPr/>
                <p:nvPr/>
              </p:nvSpPr>
              <p:spPr>
                <a:xfrm>
                  <a:off x="4324425" y="3078925"/>
                  <a:ext cx="175525" cy="62200"/>
                </a:xfrm>
                <a:custGeom>
                  <a:rect b="b" l="l" r="r" t="t"/>
                  <a:pathLst>
                    <a:path extrusionOk="0" h="2488" w="7021">
                      <a:moveTo>
                        <a:pt x="3510" y="0"/>
                      </a:moveTo>
                      <a:cubicBezTo>
                        <a:pt x="1572" y="0"/>
                        <a:pt x="0" y="556"/>
                        <a:pt x="0" y="1244"/>
                      </a:cubicBezTo>
                      <a:cubicBezTo>
                        <a:pt x="0" y="1929"/>
                        <a:pt x="1572" y="2488"/>
                        <a:pt x="3510" y="2488"/>
                      </a:cubicBezTo>
                      <a:cubicBezTo>
                        <a:pt x="5449" y="2488"/>
                        <a:pt x="7021" y="1929"/>
                        <a:pt x="7021" y="1244"/>
                      </a:cubicBezTo>
                      <a:cubicBezTo>
                        <a:pt x="7021" y="556"/>
                        <a:pt x="5449" y="0"/>
                        <a:pt x="3510" y="0"/>
                      </a:cubicBezTo>
                      <a:close/>
                    </a:path>
                  </a:pathLst>
                </a:custGeom>
                <a:solidFill>
                  <a:srgbClr val="163159">
                    <a:alpha val="575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1" name="Google Shape;2081;p30"/>
                <p:cNvSpPr/>
                <p:nvPr/>
              </p:nvSpPr>
              <p:spPr>
                <a:xfrm>
                  <a:off x="4331450" y="2770300"/>
                  <a:ext cx="161650" cy="347875"/>
                </a:xfrm>
                <a:custGeom>
                  <a:rect b="b" l="l" r="r" t="t"/>
                  <a:pathLst>
                    <a:path extrusionOk="0" h="13915" w="6466">
                      <a:moveTo>
                        <a:pt x="3234" y="1"/>
                      </a:moveTo>
                      <a:cubicBezTo>
                        <a:pt x="2522" y="1"/>
                        <a:pt x="1810" y="6"/>
                        <a:pt x="1099" y="15"/>
                      </a:cubicBezTo>
                      <a:cubicBezTo>
                        <a:pt x="363" y="28"/>
                        <a:pt x="25" y="362"/>
                        <a:pt x="19" y="1088"/>
                      </a:cubicBezTo>
                      <a:cubicBezTo>
                        <a:pt x="0" y="2821"/>
                        <a:pt x="10" y="4554"/>
                        <a:pt x="16" y="6288"/>
                      </a:cubicBezTo>
                      <a:cubicBezTo>
                        <a:pt x="16" y="6796"/>
                        <a:pt x="240" y="7197"/>
                        <a:pt x="742" y="7313"/>
                      </a:cubicBezTo>
                      <a:cubicBezTo>
                        <a:pt x="1083" y="7392"/>
                        <a:pt x="1149" y="7569"/>
                        <a:pt x="1184" y="7863"/>
                      </a:cubicBezTo>
                      <a:cubicBezTo>
                        <a:pt x="1282" y="8725"/>
                        <a:pt x="1392" y="9583"/>
                        <a:pt x="1512" y="10442"/>
                      </a:cubicBezTo>
                      <a:cubicBezTo>
                        <a:pt x="1632" y="11278"/>
                        <a:pt x="1714" y="12124"/>
                        <a:pt x="1907" y="12945"/>
                      </a:cubicBezTo>
                      <a:cubicBezTo>
                        <a:pt x="2087" y="13700"/>
                        <a:pt x="2465" y="13914"/>
                        <a:pt x="3264" y="13914"/>
                      </a:cubicBezTo>
                      <a:cubicBezTo>
                        <a:pt x="4003" y="13911"/>
                        <a:pt x="4344" y="13668"/>
                        <a:pt x="4568" y="12948"/>
                      </a:cubicBezTo>
                      <a:cubicBezTo>
                        <a:pt x="4637" y="12711"/>
                        <a:pt x="4685" y="12468"/>
                        <a:pt x="4713" y="12222"/>
                      </a:cubicBezTo>
                      <a:cubicBezTo>
                        <a:pt x="4909" y="10770"/>
                        <a:pt x="5101" y="9318"/>
                        <a:pt x="5281" y="7863"/>
                      </a:cubicBezTo>
                      <a:cubicBezTo>
                        <a:pt x="5316" y="7572"/>
                        <a:pt x="5382" y="7392"/>
                        <a:pt x="5723" y="7310"/>
                      </a:cubicBezTo>
                      <a:cubicBezTo>
                        <a:pt x="6257" y="7184"/>
                        <a:pt x="6456" y="6755"/>
                        <a:pt x="6456" y="6228"/>
                      </a:cubicBezTo>
                      <a:lnTo>
                        <a:pt x="6456" y="3686"/>
                      </a:lnTo>
                      <a:cubicBezTo>
                        <a:pt x="6456" y="2840"/>
                        <a:pt x="6465" y="1994"/>
                        <a:pt x="6452" y="1152"/>
                      </a:cubicBezTo>
                      <a:cubicBezTo>
                        <a:pt x="6437" y="375"/>
                        <a:pt x="6121" y="28"/>
                        <a:pt x="5370" y="15"/>
                      </a:cubicBezTo>
                      <a:cubicBezTo>
                        <a:pt x="4658" y="6"/>
                        <a:pt x="3946" y="1"/>
                        <a:pt x="323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2" name="Google Shape;2082;p30"/>
                <p:cNvSpPr/>
                <p:nvPr/>
              </p:nvSpPr>
              <p:spPr>
                <a:xfrm>
                  <a:off x="4354575" y="2635000"/>
                  <a:ext cx="115550" cy="114475"/>
                </a:xfrm>
                <a:custGeom>
                  <a:rect b="b" l="l" r="r" t="t"/>
                  <a:pathLst>
                    <a:path extrusionOk="0" h="4579" w="4622">
                      <a:moveTo>
                        <a:pt x="2319" y="1"/>
                      </a:moveTo>
                      <a:cubicBezTo>
                        <a:pt x="1042" y="1"/>
                        <a:pt x="0" y="1037"/>
                        <a:pt x="13" y="2299"/>
                      </a:cubicBezTo>
                      <a:cubicBezTo>
                        <a:pt x="19" y="3558"/>
                        <a:pt x="1042" y="4575"/>
                        <a:pt x="2301" y="4575"/>
                      </a:cubicBezTo>
                      <a:lnTo>
                        <a:pt x="2301" y="4578"/>
                      </a:lnTo>
                      <a:cubicBezTo>
                        <a:pt x="2307" y="4578"/>
                        <a:pt x="2313" y="4578"/>
                        <a:pt x="2319" y="4578"/>
                      </a:cubicBezTo>
                      <a:cubicBezTo>
                        <a:pt x="3574" y="4578"/>
                        <a:pt x="4599" y="3568"/>
                        <a:pt x="4609" y="2308"/>
                      </a:cubicBezTo>
                      <a:cubicBezTo>
                        <a:pt x="4621" y="1046"/>
                        <a:pt x="3605" y="10"/>
                        <a:pt x="2342" y="1"/>
                      </a:cubicBezTo>
                      <a:cubicBezTo>
                        <a:pt x="2335" y="1"/>
                        <a:pt x="2327" y="1"/>
                        <a:pt x="231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3" name="Google Shape;2083;p30"/>
                <p:cNvSpPr/>
                <p:nvPr/>
              </p:nvSpPr>
              <p:spPr>
                <a:xfrm>
                  <a:off x="5034925" y="3410850"/>
                  <a:ext cx="175525" cy="62200"/>
                </a:xfrm>
                <a:custGeom>
                  <a:rect b="b" l="l" r="r" t="t"/>
                  <a:pathLst>
                    <a:path extrusionOk="0" h="2488" w="7021">
                      <a:moveTo>
                        <a:pt x="3510" y="0"/>
                      </a:moveTo>
                      <a:cubicBezTo>
                        <a:pt x="1569" y="0"/>
                        <a:pt x="0" y="559"/>
                        <a:pt x="0" y="1244"/>
                      </a:cubicBezTo>
                      <a:cubicBezTo>
                        <a:pt x="0" y="1932"/>
                        <a:pt x="1569" y="2488"/>
                        <a:pt x="3510" y="2488"/>
                      </a:cubicBezTo>
                      <a:cubicBezTo>
                        <a:pt x="5449" y="2488"/>
                        <a:pt x="7021" y="1932"/>
                        <a:pt x="7021" y="1244"/>
                      </a:cubicBezTo>
                      <a:cubicBezTo>
                        <a:pt x="7021" y="559"/>
                        <a:pt x="5449" y="0"/>
                        <a:pt x="3510" y="0"/>
                      </a:cubicBezTo>
                      <a:close/>
                    </a:path>
                  </a:pathLst>
                </a:custGeom>
                <a:solidFill>
                  <a:srgbClr val="163159">
                    <a:alpha val="575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4" name="Google Shape;2084;p30"/>
                <p:cNvSpPr/>
                <p:nvPr/>
              </p:nvSpPr>
              <p:spPr>
                <a:xfrm>
                  <a:off x="5041950" y="3102175"/>
                  <a:ext cx="161650" cy="347925"/>
                </a:xfrm>
                <a:custGeom>
                  <a:rect b="b" l="l" r="r" t="t"/>
                  <a:pathLst>
                    <a:path extrusionOk="0" h="13917" w="6466">
                      <a:moveTo>
                        <a:pt x="3231" y="1"/>
                      </a:moveTo>
                      <a:cubicBezTo>
                        <a:pt x="2519" y="1"/>
                        <a:pt x="1807" y="6"/>
                        <a:pt x="1095" y="17"/>
                      </a:cubicBezTo>
                      <a:cubicBezTo>
                        <a:pt x="360" y="30"/>
                        <a:pt x="25" y="365"/>
                        <a:pt x="16" y="1087"/>
                      </a:cubicBezTo>
                      <a:cubicBezTo>
                        <a:pt x="0" y="2824"/>
                        <a:pt x="10" y="4557"/>
                        <a:pt x="13" y="6290"/>
                      </a:cubicBezTo>
                      <a:cubicBezTo>
                        <a:pt x="16" y="6798"/>
                        <a:pt x="237" y="7199"/>
                        <a:pt x="739" y="7316"/>
                      </a:cubicBezTo>
                      <a:cubicBezTo>
                        <a:pt x="1083" y="7395"/>
                        <a:pt x="1149" y="7571"/>
                        <a:pt x="1184" y="7865"/>
                      </a:cubicBezTo>
                      <a:cubicBezTo>
                        <a:pt x="1282" y="8724"/>
                        <a:pt x="1392" y="9585"/>
                        <a:pt x="1512" y="10441"/>
                      </a:cubicBezTo>
                      <a:cubicBezTo>
                        <a:pt x="1629" y="11280"/>
                        <a:pt x="1714" y="12126"/>
                        <a:pt x="1907" y="12947"/>
                      </a:cubicBezTo>
                      <a:cubicBezTo>
                        <a:pt x="2084" y="13702"/>
                        <a:pt x="2462" y="13916"/>
                        <a:pt x="3261" y="13916"/>
                      </a:cubicBezTo>
                      <a:cubicBezTo>
                        <a:pt x="4003" y="13913"/>
                        <a:pt x="4341" y="13670"/>
                        <a:pt x="4568" y="12950"/>
                      </a:cubicBezTo>
                      <a:cubicBezTo>
                        <a:pt x="4634" y="12714"/>
                        <a:pt x="4685" y="12471"/>
                        <a:pt x="4713" y="12224"/>
                      </a:cubicBezTo>
                      <a:cubicBezTo>
                        <a:pt x="4906" y="10772"/>
                        <a:pt x="5098" y="9320"/>
                        <a:pt x="5278" y="7865"/>
                      </a:cubicBezTo>
                      <a:cubicBezTo>
                        <a:pt x="5316" y="7574"/>
                        <a:pt x="5379" y="7398"/>
                        <a:pt x="5720" y="7316"/>
                      </a:cubicBezTo>
                      <a:cubicBezTo>
                        <a:pt x="6257" y="7186"/>
                        <a:pt x="6452" y="6760"/>
                        <a:pt x="6452" y="6230"/>
                      </a:cubicBezTo>
                      <a:lnTo>
                        <a:pt x="6452" y="3692"/>
                      </a:lnTo>
                      <a:cubicBezTo>
                        <a:pt x="6452" y="2846"/>
                        <a:pt x="6465" y="2000"/>
                        <a:pt x="6449" y="1154"/>
                      </a:cubicBezTo>
                      <a:cubicBezTo>
                        <a:pt x="6433" y="377"/>
                        <a:pt x="6118" y="30"/>
                        <a:pt x="5370" y="17"/>
                      </a:cubicBezTo>
                      <a:cubicBezTo>
                        <a:pt x="4656" y="6"/>
                        <a:pt x="3944" y="1"/>
                        <a:pt x="323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5" name="Google Shape;2085;p30"/>
                <p:cNvSpPr/>
                <p:nvPr/>
              </p:nvSpPr>
              <p:spPr>
                <a:xfrm>
                  <a:off x="5065075" y="2967000"/>
                  <a:ext cx="113900" cy="114400"/>
                </a:xfrm>
                <a:custGeom>
                  <a:rect b="b" l="l" r="r" t="t"/>
                  <a:pathLst>
                    <a:path extrusionOk="0" h="4576" w="4556">
                      <a:moveTo>
                        <a:pt x="2316" y="1"/>
                      </a:moveTo>
                      <a:cubicBezTo>
                        <a:pt x="1042" y="1"/>
                        <a:pt x="0" y="1038"/>
                        <a:pt x="13" y="2299"/>
                      </a:cubicBezTo>
                      <a:cubicBezTo>
                        <a:pt x="19" y="3559"/>
                        <a:pt x="1042" y="4575"/>
                        <a:pt x="2301" y="4575"/>
                      </a:cubicBezTo>
                      <a:cubicBezTo>
                        <a:pt x="3539" y="4550"/>
                        <a:pt x="4533" y="3546"/>
                        <a:pt x="4546" y="2309"/>
                      </a:cubicBezTo>
                      <a:cubicBezTo>
                        <a:pt x="4555" y="1068"/>
                        <a:pt x="3580" y="45"/>
                        <a:pt x="2339" y="1"/>
                      </a:cubicBezTo>
                      <a:cubicBezTo>
                        <a:pt x="2331" y="1"/>
                        <a:pt x="2324" y="1"/>
                        <a:pt x="231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6" name="Google Shape;2086;p30"/>
                <p:cNvSpPr/>
                <p:nvPr/>
              </p:nvSpPr>
              <p:spPr>
                <a:xfrm>
                  <a:off x="5063000" y="2702550"/>
                  <a:ext cx="175625" cy="62225"/>
                </a:xfrm>
                <a:custGeom>
                  <a:rect b="b" l="l" r="r" t="t"/>
                  <a:pathLst>
                    <a:path extrusionOk="0" h="2489" w="7025">
                      <a:moveTo>
                        <a:pt x="3511" y="1"/>
                      </a:moveTo>
                      <a:cubicBezTo>
                        <a:pt x="1570" y="1"/>
                        <a:pt x="1" y="556"/>
                        <a:pt x="1" y="1245"/>
                      </a:cubicBezTo>
                      <a:cubicBezTo>
                        <a:pt x="1" y="1933"/>
                        <a:pt x="1570" y="2488"/>
                        <a:pt x="3511" y="2488"/>
                      </a:cubicBezTo>
                      <a:cubicBezTo>
                        <a:pt x="5453" y="2488"/>
                        <a:pt x="7025" y="1933"/>
                        <a:pt x="7025" y="1245"/>
                      </a:cubicBezTo>
                      <a:cubicBezTo>
                        <a:pt x="7025" y="560"/>
                        <a:pt x="5453" y="1"/>
                        <a:pt x="3511" y="1"/>
                      </a:cubicBezTo>
                      <a:close/>
                    </a:path>
                  </a:pathLst>
                </a:custGeom>
                <a:solidFill>
                  <a:srgbClr val="163159">
                    <a:alpha val="575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7" name="Google Shape;2087;p30"/>
                <p:cNvSpPr/>
                <p:nvPr/>
              </p:nvSpPr>
              <p:spPr>
                <a:xfrm>
                  <a:off x="5070025" y="2393975"/>
                  <a:ext cx="161725" cy="347825"/>
                </a:xfrm>
                <a:custGeom>
                  <a:rect b="b" l="l" r="r" t="t"/>
                  <a:pathLst>
                    <a:path extrusionOk="0" h="13913" w="6469">
                      <a:moveTo>
                        <a:pt x="3235" y="0"/>
                      </a:moveTo>
                      <a:cubicBezTo>
                        <a:pt x="2523" y="0"/>
                        <a:pt x="1811" y="6"/>
                        <a:pt x="1099" y="17"/>
                      </a:cubicBezTo>
                      <a:cubicBezTo>
                        <a:pt x="364" y="26"/>
                        <a:pt x="26" y="361"/>
                        <a:pt x="20" y="1087"/>
                      </a:cubicBezTo>
                      <a:cubicBezTo>
                        <a:pt x="1" y="2820"/>
                        <a:pt x="10" y="4556"/>
                        <a:pt x="14" y="6289"/>
                      </a:cubicBezTo>
                      <a:cubicBezTo>
                        <a:pt x="17" y="6794"/>
                        <a:pt x="238" y="7195"/>
                        <a:pt x="743" y="7315"/>
                      </a:cubicBezTo>
                      <a:cubicBezTo>
                        <a:pt x="1084" y="7394"/>
                        <a:pt x="1150" y="7571"/>
                        <a:pt x="1185" y="7861"/>
                      </a:cubicBezTo>
                      <a:cubicBezTo>
                        <a:pt x="1283" y="8723"/>
                        <a:pt x="1393" y="9582"/>
                        <a:pt x="1513" y="10440"/>
                      </a:cubicBezTo>
                      <a:cubicBezTo>
                        <a:pt x="1633" y="11277"/>
                        <a:pt x="1715" y="12123"/>
                        <a:pt x="1908" y="12944"/>
                      </a:cubicBezTo>
                      <a:cubicBezTo>
                        <a:pt x="2083" y="13696"/>
                        <a:pt x="2461" y="13913"/>
                        <a:pt x="3245" y="13913"/>
                      </a:cubicBezTo>
                      <a:cubicBezTo>
                        <a:pt x="3250" y="13913"/>
                        <a:pt x="3256" y="13913"/>
                        <a:pt x="3262" y="13913"/>
                      </a:cubicBezTo>
                      <a:cubicBezTo>
                        <a:pt x="4004" y="13913"/>
                        <a:pt x="4341" y="13670"/>
                        <a:pt x="4569" y="12950"/>
                      </a:cubicBezTo>
                      <a:cubicBezTo>
                        <a:pt x="4638" y="12710"/>
                        <a:pt x="4685" y="12467"/>
                        <a:pt x="4714" y="12221"/>
                      </a:cubicBezTo>
                      <a:cubicBezTo>
                        <a:pt x="4910" y="10769"/>
                        <a:pt x="5102" y="9317"/>
                        <a:pt x="5282" y="7864"/>
                      </a:cubicBezTo>
                      <a:cubicBezTo>
                        <a:pt x="5317" y="7571"/>
                        <a:pt x="5383" y="7394"/>
                        <a:pt x="5724" y="7312"/>
                      </a:cubicBezTo>
                      <a:cubicBezTo>
                        <a:pt x="6258" y="7183"/>
                        <a:pt x="6453" y="6756"/>
                        <a:pt x="6453" y="6226"/>
                      </a:cubicBezTo>
                      <a:lnTo>
                        <a:pt x="6453" y="3688"/>
                      </a:lnTo>
                      <a:cubicBezTo>
                        <a:pt x="6456" y="2842"/>
                        <a:pt x="6469" y="1996"/>
                        <a:pt x="6450" y="1150"/>
                      </a:cubicBezTo>
                      <a:cubicBezTo>
                        <a:pt x="6437" y="374"/>
                        <a:pt x="6122" y="26"/>
                        <a:pt x="5370" y="17"/>
                      </a:cubicBezTo>
                      <a:cubicBezTo>
                        <a:pt x="4659" y="6"/>
                        <a:pt x="3947" y="0"/>
                        <a:pt x="32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8" name="Google Shape;2088;p30"/>
                <p:cNvSpPr/>
                <p:nvPr/>
              </p:nvSpPr>
              <p:spPr>
                <a:xfrm>
                  <a:off x="5093150" y="2258650"/>
                  <a:ext cx="114000" cy="114450"/>
                </a:xfrm>
                <a:custGeom>
                  <a:rect b="b" l="l" r="r" t="t"/>
                  <a:pathLst>
                    <a:path extrusionOk="0" h="4578" w="4560">
                      <a:moveTo>
                        <a:pt x="2326" y="0"/>
                      </a:moveTo>
                      <a:cubicBezTo>
                        <a:pt x="1046" y="0"/>
                        <a:pt x="1" y="1035"/>
                        <a:pt x="13" y="2302"/>
                      </a:cubicBezTo>
                      <a:cubicBezTo>
                        <a:pt x="23" y="3561"/>
                        <a:pt x="1043" y="4578"/>
                        <a:pt x="2302" y="4578"/>
                      </a:cubicBezTo>
                      <a:cubicBezTo>
                        <a:pt x="3543" y="4552"/>
                        <a:pt x="4537" y="3548"/>
                        <a:pt x="4546" y="2308"/>
                      </a:cubicBezTo>
                      <a:cubicBezTo>
                        <a:pt x="4559" y="1070"/>
                        <a:pt x="3581" y="48"/>
                        <a:pt x="2343" y="0"/>
                      </a:cubicBezTo>
                      <a:cubicBezTo>
                        <a:pt x="2337" y="0"/>
                        <a:pt x="2331" y="0"/>
                        <a:pt x="23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9" name="Google Shape;2089;p30"/>
                <p:cNvSpPr/>
                <p:nvPr/>
              </p:nvSpPr>
              <p:spPr>
                <a:xfrm>
                  <a:off x="1323950" y="2802000"/>
                  <a:ext cx="175525" cy="62200"/>
                </a:xfrm>
                <a:custGeom>
                  <a:rect b="b" l="l" r="r" t="t"/>
                  <a:pathLst>
                    <a:path extrusionOk="0" h="2488" w="7021">
                      <a:moveTo>
                        <a:pt x="3511" y="0"/>
                      </a:moveTo>
                      <a:cubicBezTo>
                        <a:pt x="1569" y="0"/>
                        <a:pt x="0" y="556"/>
                        <a:pt x="0" y="1244"/>
                      </a:cubicBezTo>
                      <a:cubicBezTo>
                        <a:pt x="0" y="1929"/>
                        <a:pt x="1569" y="2488"/>
                        <a:pt x="3511" y="2488"/>
                      </a:cubicBezTo>
                      <a:cubicBezTo>
                        <a:pt x="5449" y="2488"/>
                        <a:pt x="7021" y="1929"/>
                        <a:pt x="7021" y="1244"/>
                      </a:cubicBezTo>
                      <a:cubicBezTo>
                        <a:pt x="7021" y="556"/>
                        <a:pt x="5449" y="0"/>
                        <a:pt x="3511" y="0"/>
                      </a:cubicBezTo>
                      <a:close/>
                    </a:path>
                  </a:pathLst>
                </a:custGeom>
                <a:solidFill>
                  <a:srgbClr val="163159">
                    <a:alpha val="575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0" name="Google Shape;2090;p30"/>
                <p:cNvSpPr/>
                <p:nvPr/>
              </p:nvSpPr>
              <p:spPr>
                <a:xfrm>
                  <a:off x="1330975" y="2493400"/>
                  <a:ext cx="161650" cy="347850"/>
                </a:xfrm>
                <a:custGeom>
                  <a:rect b="b" l="l" r="r" t="t"/>
                  <a:pathLst>
                    <a:path extrusionOk="0" h="13914" w="6466">
                      <a:moveTo>
                        <a:pt x="3231" y="1"/>
                      </a:moveTo>
                      <a:cubicBezTo>
                        <a:pt x="2519" y="1"/>
                        <a:pt x="1808" y="6"/>
                        <a:pt x="1096" y="17"/>
                      </a:cubicBezTo>
                      <a:cubicBezTo>
                        <a:pt x="360" y="27"/>
                        <a:pt x="26" y="361"/>
                        <a:pt x="16" y="1087"/>
                      </a:cubicBezTo>
                      <a:cubicBezTo>
                        <a:pt x="0" y="2820"/>
                        <a:pt x="7" y="4554"/>
                        <a:pt x="13" y="6290"/>
                      </a:cubicBezTo>
                      <a:cubicBezTo>
                        <a:pt x="13" y="6795"/>
                        <a:pt x="237" y="7196"/>
                        <a:pt x="739" y="7316"/>
                      </a:cubicBezTo>
                      <a:cubicBezTo>
                        <a:pt x="1080" y="7395"/>
                        <a:pt x="1149" y="7571"/>
                        <a:pt x="1184" y="7862"/>
                      </a:cubicBezTo>
                      <a:cubicBezTo>
                        <a:pt x="1282" y="8724"/>
                        <a:pt x="1392" y="9582"/>
                        <a:pt x="1512" y="10441"/>
                      </a:cubicBezTo>
                      <a:cubicBezTo>
                        <a:pt x="1629" y="11277"/>
                        <a:pt x="1714" y="12123"/>
                        <a:pt x="1907" y="12944"/>
                      </a:cubicBezTo>
                      <a:cubicBezTo>
                        <a:pt x="2083" y="13693"/>
                        <a:pt x="2457" y="13913"/>
                        <a:pt x="3244" y="13913"/>
                      </a:cubicBezTo>
                      <a:cubicBezTo>
                        <a:pt x="3250" y="13913"/>
                        <a:pt x="3256" y="13913"/>
                        <a:pt x="3261" y="13913"/>
                      </a:cubicBezTo>
                      <a:cubicBezTo>
                        <a:pt x="4000" y="13910"/>
                        <a:pt x="4341" y="13670"/>
                        <a:pt x="4568" y="12947"/>
                      </a:cubicBezTo>
                      <a:cubicBezTo>
                        <a:pt x="4634" y="12711"/>
                        <a:pt x="4685" y="12467"/>
                        <a:pt x="4713" y="12221"/>
                      </a:cubicBezTo>
                      <a:cubicBezTo>
                        <a:pt x="4906" y="10769"/>
                        <a:pt x="5098" y="9317"/>
                        <a:pt x="5278" y="7865"/>
                      </a:cubicBezTo>
                      <a:cubicBezTo>
                        <a:pt x="5316" y="7571"/>
                        <a:pt x="5379" y="7395"/>
                        <a:pt x="5720" y="7313"/>
                      </a:cubicBezTo>
                      <a:cubicBezTo>
                        <a:pt x="6254" y="7183"/>
                        <a:pt x="6453" y="6757"/>
                        <a:pt x="6453" y="6227"/>
                      </a:cubicBezTo>
                      <a:lnTo>
                        <a:pt x="6453" y="3689"/>
                      </a:lnTo>
                      <a:cubicBezTo>
                        <a:pt x="6453" y="2843"/>
                        <a:pt x="6465" y="1997"/>
                        <a:pt x="6450" y="1151"/>
                      </a:cubicBezTo>
                      <a:cubicBezTo>
                        <a:pt x="6434" y="374"/>
                        <a:pt x="6118" y="27"/>
                        <a:pt x="5367" y="17"/>
                      </a:cubicBezTo>
                      <a:cubicBezTo>
                        <a:pt x="4655" y="6"/>
                        <a:pt x="3943" y="1"/>
                        <a:pt x="323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1" name="Google Shape;2091;p30"/>
                <p:cNvSpPr/>
                <p:nvPr/>
              </p:nvSpPr>
              <p:spPr>
                <a:xfrm>
                  <a:off x="1354100" y="2358075"/>
                  <a:ext cx="113900" cy="114450"/>
                </a:xfrm>
                <a:custGeom>
                  <a:rect b="b" l="l" r="r" t="t"/>
                  <a:pathLst>
                    <a:path extrusionOk="0" h="4578" w="4556">
                      <a:moveTo>
                        <a:pt x="2316" y="1"/>
                      </a:moveTo>
                      <a:cubicBezTo>
                        <a:pt x="1039" y="1"/>
                        <a:pt x="0" y="1037"/>
                        <a:pt x="13" y="2302"/>
                      </a:cubicBezTo>
                      <a:cubicBezTo>
                        <a:pt x="19" y="3558"/>
                        <a:pt x="1042" y="4578"/>
                        <a:pt x="2302" y="4578"/>
                      </a:cubicBezTo>
                      <a:cubicBezTo>
                        <a:pt x="3539" y="4553"/>
                        <a:pt x="4533" y="3546"/>
                        <a:pt x="4546" y="2308"/>
                      </a:cubicBezTo>
                      <a:cubicBezTo>
                        <a:pt x="4555" y="1068"/>
                        <a:pt x="3580" y="48"/>
                        <a:pt x="2339" y="1"/>
                      </a:cubicBezTo>
                      <a:cubicBezTo>
                        <a:pt x="2332" y="1"/>
                        <a:pt x="2324" y="1"/>
                        <a:pt x="231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2" name="Google Shape;2092;p30"/>
                <p:cNvSpPr/>
                <p:nvPr/>
              </p:nvSpPr>
              <p:spPr>
                <a:xfrm>
                  <a:off x="3749650" y="3234300"/>
                  <a:ext cx="161650" cy="347825"/>
                </a:xfrm>
                <a:custGeom>
                  <a:rect b="b" l="l" r="r" t="t"/>
                  <a:pathLst>
                    <a:path extrusionOk="0" h="13913" w="6466">
                      <a:moveTo>
                        <a:pt x="3232" y="0"/>
                      </a:moveTo>
                      <a:cubicBezTo>
                        <a:pt x="2520" y="0"/>
                        <a:pt x="1808" y="6"/>
                        <a:pt x="1096" y="17"/>
                      </a:cubicBezTo>
                      <a:cubicBezTo>
                        <a:pt x="361" y="26"/>
                        <a:pt x="26" y="364"/>
                        <a:pt x="16" y="1087"/>
                      </a:cubicBezTo>
                      <a:cubicBezTo>
                        <a:pt x="1" y="2820"/>
                        <a:pt x="7" y="4556"/>
                        <a:pt x="13" y="6289"/>
                      </a:cubicBezTo>
                      <a:cubicBezTo>
                        <a:pt x="13" y="6794"/>
                        <a:pt x="237" y="7198"/>
                        <a:pt x="739" y="7315"/>
                      </a:cubicBezTo>
                      <a:cubicBezTo>
                        <a:pt x="1080" y="7394"/>
                        <a:pt x="1150" y="7571"/>
                        <a:pt x="1181" y="7861"/>
                      </a:cubicBezTo>
                      <a:cubicBezTo>
                        <a:pt x="1282" y="8723"/>
                        <a:pt x="1390" y="9582"/>
                        <a:pt x="1513" y="10440"/>
                      </a:cubicBezTo>
                      <a:cubicBezTo>
                        <a:pt x="1630" y="11277"/>
                        <a:pt x="1715" y="12123"/>
                        <a:pt x="1907" y="12943"/>
                      </a:cubicBezTo>
                      <a:cubicBezTo>
                        <a:pt x="2083" y="13696"/>
                        <a:pt x="2457" y="13913"/>
                        <a:pt x="3244" y="13913"/>
                      </a:cubicBezTo>
                      <a:cubicBezTo>
                        <a:pt x="3250" y="13913"/>
                        <a:pt x="3256" y="13913"/>
                        <a:pt x="3262" y="13913"/>
                      </a:cubicBezTo>
                      <a:cubicBezTo>
                        <a:pt x="4000" y="13913"/>
                        <a:pt x="4341" y="13669"/>
                        <a:pt x="4565" y="12950"/>
                      </a:cubicBezTo>
                      <a:cubicBezTo>
                        <a:pt x="4635" y="12710"/>
                        <a:pt x="4685" y="12467"/>
                        <a:pt x="4714" y="12221"/>
                      </a:cubicBezTo>
                      <a:cubicBezTo>
                        <a:pt x="4906" y="10772"/>
                        <a:pt x="5099" y="9320"/>
                        <a:pt x="5279" y="7864"/>
                      </a:cubicBezTo>
                      <a:cubicBezTo>
                        <a:pt x="5317" y="7574"/>
                        <a:pt x="5380" y="7397"/>
                        <a:pt x="5721" y="7315"/>
                      </a:cubicBezTo>
                      <a:cubicBezTo>
                        <a:pt x="6254" y="7186"/>
                        <a:pt x="6453" y="6759"/>
                        <a:pt x="6453" y="6229"/>
                      </a:cubicBezTo>
                      <a:lnTo>
                        <a:pt x="6453" y="3691"/>
                      </a:lnTo>
                      <a:cubicBezTo>
                        <a:pt x="6453" y="2845"/>
                        <a:pt x="6466" y="1999"/>
                        <a:pt x="6450" y="1150"/>
                      </a:cubicBezTo>
                      <a:cubicBezTo>
                        <a:pt x="6434" y="373"/>
                        <a:pt x="6118" y="26"/>
                        <a:pt x="5370" y="17"/>
                      </a:cubicBezTo>
                      <a:cubicBezTo>
                        <a:pt x="4657" y="6"/>
                        <a:pt x="3944" y="0"/>
                        <a:pt x="323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3" name="Google Shape;2093;p30"/>
                <p:cNvSpPr/>
                <p:nvPr/>
              </p:nvSpPr>
              <p:spPr>
                <a:xfrm>
                  <a:off x="3772775" y="3099050"/>
                  <a:ext cx="113900" cy="114375"/>
                </a:xfrm>
                <a:custGeom>
                  <a:rect b="b" l="l" r="r" t="t"/>
                  <a:pathLst>
                    <a:path extrusionOk="0" h="4575" w="4556">
                      <a:moveTo>
                        <a:pt x="2317" y="0"/>
                      </a:moveTo>
                      <a:cubicBezTo>
                        <a:pt x="1039" y="0"/>
                        <a:pt x="1" y="1037"/>
                        <a:pt x="13" y="2301"/>
                      </a:cubicBezTo>
                      <a:cubicBezTo>
                        <a:pt x="20" y="3556"/>
                        <a:pt x="1039" y="4574"/>
                        <a:pt x="2296" y="4574"/>
                      </a:cubicBezTo>
                      <a:cubicBezTo>
                        <a:pt x="2298" y="4574"/>
                        <a:pt x="2300" y="4574"/>
                        <a:pt x="2302" y="4574"/>
                      </a:cubicBezTo>
                      <a:cubicBezTo>
                        <a:pt x="3539" y="4552"/>
                        <a:pt x="4534" y="3545"/>
                        <a:pt x="4546" y="2308"/>
                      </a:cubicBezTo>
                      <a:cubicBezTo>
                        <a:pt x="4556" y="1067"/>
                        <a:pt x="3577" y="48"/>
                        <a:pt x="2340" y="0"/>
                      </a:cubicBezTo>
                      <a:cubicBezTo>
                        <a:pt x="2332" y="0"/>
                        <a:pt x="2324" y="0"/>
                        <a:pt x="23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4" name="Google Shape;2094;p30"/>
                <p:cNvSpPr/>
                <p:nvPr/>
              </p:nvSpPr>
              <p:spPr>
                <a:xfrm>
                  <a:off x="5921475" y="2604025"/>
                  <a:ext cx="161650" cy="347850"/>
                </a:xfrm>
                <a:custGeom>
                  <a:rect b="b" l="l" r="r" t="t"/>
                  <a:pathLst>
                    <a:path extrusionOk="0" h="13914" w="6466">
                      <a:moveTo>
                        <a:pt x="3232" y="1"/>
                      </a:moveTo>
                      <a:cubicBezTo>
                        <a:pt x="2520" y="1"/>
                        <a:pt x="1808" y="5"/>
                        <a:pt x="1096" y="15"/>
                      </a:cubicBezTo>
                      <a:cubicBezTo>
                        <a:pt x="361" y="28"/>
                        <a:pt x="26" y="362"/>
                        <a:pt x="17" y="1088"/>
                      </a:cubicBezTo>
                      <a:cubicBezTo>
                        <a:pt x="1" y="2821"/>
                        <a:pt x="7" y="4554"/>
                        <a:pt x="13" y="6287"/>
                      </a:cubicBezTo>
                      <a:cubicBezTo>
                        <a:pt x="13" y="6796"/>
                        <a:pt x="238" y="7196"/>
                        <a:pt x="739" y="7313"/>
                      </a:cubicBezTo>
                      <a:cubicBezTo>
                        <a:pt x="1080" y="7392"/>
                        <a:pt x="1150" y="7569"/>
                        <a:pt x="1185" y="7863"/>
                      </a:cubicBezTo>
                      <a:cubicBezTo>
                        <a:pt x="1282" y="8724"/>
                        <a:pt x="1393" y="9583"/>
                        <a:pt x="1513" y="10442"/>
                      </a:cubicBezTo>
                      <a:cubicBezTo>
                        <a:pt x="1630" y="11278"/>
                        <a:pt x="1715" y="12124"/>
                        <a:pt x="1907" y="12945"/>
                      </a:cubicBezTo>
                      <a:cubicBezTo>
                        <a:pt x="2084" y="13699"/>
                        <a:pt x="2463" y="13914"/>
                        <a:pt x="3262" y="13914"/>
                      </a:cubicBezTo>
                      <a:cubicBezTo>
                        <a:pt x="4000" y="13911"/>
                        <a:pt x="4341" y="13668"/>
                        <a:pt x="4565" y="12948"/>
                      </a:cubicBezTo>
                      <a:cubicBezTo>
                        <a:pt x="4635" y="12711"/>
                        <a:pt x="4685" y="12468"/>
                        <a:pt x="4714" y="12222"/>
                      </a:cubicBezTo>
                      <a:cubicBezTo>
                        <a:pt x="4906" y="10770"/>
                        <a:pt x="5099" y="9318"/>
                        <a:pt x="5279" y="7863"/>
                      </a:cubicBezTo>
                      <a:cubicBezTo>
                        <a:pt x="5317" y="7572"/>
                        <a:pt x="5380" y="7392"/>
                        <a:pt x="5721" y="7310"/>
                      </a:cubicBezTo>
                      <a:cubicBezTo>
                        <a:pt x="6254" y="7184"/>
                        <a:pt x="6453" y="6754"/>
                        <a:pt x="6453" y="6227"/>
                      </a:cubicBezTo>
                      <a:lnTo>
                        <a:pt x="6453" y="3689"/>
                      </a:lnTo>
                      <a:cubicBezTo>
                        <a:pt x="6453" y="2840"/>
                        <a:pt x="6466" y="1994"/>
                        <a:pt x="6450" y="1151"/>
                      </a:cubicBezTo>
                      <a:cubicBezTo>
                        <a:pt x="6434" y="375"/>
                        <a:pt x="6119" y="28"/>
                        <a:pt x="5370" y="15"/>
                      </a:cubicBezTo>
                      <a:cubicBezTo>
                        <a:pt x="4657" y="5"/>
                        <a:pt x="3944" y="1"/>
                        <a:pt x="32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5" name="Google Shape;2095;p30"/>
                <p:cNvSpPr/>
                <p:nvPr/>
              </p:nvSpPr>
              <p:spPr>
                <a:xfrm>
                  <a:off x="5944525" y="2468725"/>
                  <a:ext cx="115550" cy="114450"/>
                </a:xfrm>
                <a:custGeom>
                  <a:rect b="b" l="l" r="r" t="t"/>
                  <a:pathLst>
                    <a:path extrusionOk="0" h="4578" w="4622">
                      <a:moveTo>
                        <a:pt x="2320" y="0"/>
                      </a:moveTo>
                      <a:cubicBezTo>
                        <a:pt x="1042" y="0"/>
                        <a:pt x="1" y="1037"/>
                        <a:pt x="16" y="2299"/>
                      </a:cubicBezTo>
                      <a:cubicBezTo>
                        <a:pt x="23" y="3558"/>
                        <a:pt x="1045" y="4575"/>
                        <a:pt x="2305" y="4575"/>
                      </a:cubicBezTo>
                      <a:lnTo>
                        <a:pt x="2305" y="4578"/>
                      </a:lnTo>
                      <a:cubicBezTo>
                        <a:pt x="2311" y="4578"/>
                        <a:pt x="2317" y="4578"/>
                        <a:pt x="2323" y="4578"/>
                      </a:cubicBezTo>
                      <a:cubicBezTo>
                        <a:pt x="3577" y="4578"/>
                        <a:pt x="4600" y="3568"/>
                        <a:pt x="4613" y="2308"/>
                      </a:cubicBezTo>
                      <a:cubicBezTo>
                        <a:pt x="4622" y="1045"/>
                        <a:pt x="3606" y="10"/>
                        <a:pt x="2343" y="0"/>
                      </a:cubicBezTo>
                      <a:cubicBezTo>
                        <a:pt x="2335" y="0"/>
                        <a:pt x="2327" y="0"/>
                        <a:pt x="23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6" name="Google Shape;2096;p30"/>
                <p:cNvSpPr/>
                <p:nvPr/>
              </p:nvSpPr>
              <p:spPr>
                <a:xfrm>
                  <a:off x="2875800" y="2712275"/>
                  <a:ext cx="175600" cy="62200"/>
                </a:xfrm>
                <a:custGeom>
                  <a:rect b="b" l="l" r="r" t="t"/>
                  <a:pathLst>
                    <a:path extrusionOk="0" h="2488" w="7024">
                      <a:moveTo>
                        <a:pt x="3511" y="0"/>
                      </a:moveTo>
                      <a:cubicBezTo>
                        <a:pt x="1572" y="0"/>
                        <a:pt x="0" y="556"/>
                        <a:pt x="0" y="1244"/>
                      </a:cubicBezTo>
                      <a:cubicBezTo>
                        <a:pt x="0" y="1932"/>
                        <a:pt x="1572" y="2488"/>
                        <a:pt x="3511" y="2488"/>
                      </a:cubicBezTo>
                      <a:cubicBezTo>
                        <a:pt x="5452" y="2488"/>
                        <a:pt x="7024" y="1932"/>
                        <a:pt x="7024" y="1244"/>
                      </a:cubicBezTo>
                      <a:cubicBezTo>
                        <a:pt x="7024" y="556"/>
                        <a:pt x="5452" y="0"/>
                        <a:pt x="3511" y="0"/>
                      </a:cubicBezTo>
                      <a:close/>
                    </a:path>
                  </a:pathLst>
                </a:custGeom>
                <a:solidFill>
                  <a:srgbClr val="163159">
                    <a:alpha val="575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7" name="Google Shape;2097;p30"/>
                <p:cNvSpPr/>
                <p:nvPr/>
              </p:nvSpPr>
              <p:spPr>
                <a:xfrm>
                  <a:off x="2882900" y="2403600"/>
                  <a:ext cx="161650" cy="347825"/>
                </a:xfrm>
                <a:custGeom>
                  <a:rect b="b" l="l" r="r" t="t"/>
                  <a:pathLst>
                    <a:path extrusionOk="0" h="13913" w="6466">
                      <a:moveTo>
                        <a:pt x="3233" y="0"/>
                      </a:moveTo>
                      <a:cubicBezTo>
                        <a:pt x="2520" y="0"/>
                        <a:pt x="1808" y="6"/>
                        <a:pt x="1096" y="17"/>
                      </a:cubicBezTo>
                      <a:cubicBezTo>
                        <a:pt x="360" y="26"/>
                        <a:pt x="26" y="361"/>
                        <a:pt x="19" y="1087"/>
                      </a:cubicBezTo>
                      <a:cubicBezTo>
                        <a:pt x="0" y="2820"/>
                        <a:pt x="10" y="4556"/>
                        <a:pt x="13" y="6289"/>
                      </a:cubicBezTo>
                      <a:cubicBezTo>
                        <a:pt x="16" y="6794"/>
                        <a:pt x="237" y="7195"/>
                        <a:pt x="739" y="7315"/>
                      </a:cubicBezTo>
                      <a:cubicBezTo>
                        <a:pt x="1080" y="7394"/>
                        <a:pt x="1149" y="7571"/>
                        <a:pt x="1184" y="7861"/>
                      </a:cubicBezTo>
                      <a:cubicBezTo>
                        <a:pt x="1282" y="8723"/>
                        <a:pt x="1392" y="9582"/>
                        <a:pt x="1512" y="10440"/>
                      </a:cubicBezTo>
                      <a:cubicBezTo>
                        <a:pt x="1629" y="11277"/>
                        <a:pt x="1714" y="12123"/>
                        <a:pt x="1907" y="12944"/>
                      </a:cubicBezTo>
                      <a:cubicBezTo>
                        <a:pt x="2084" y="13701"/>
                        <a:pt x="2463" y="13913"/>
                        <a:pt x="3261" y="13913"/>
                      </a:cubicBezTo>
                      <a:cubicBezTo>
                        <a:pt x="4003" y="13913"/>
                        <a:pt x="4341" y="13670"/>
                        <a:pt x="4568" y="12950"/>
                      </a:cubicBezTo>
                      <a:cubicBezTo>
                        <a:pt x="4638" y="12710"/>
                        <a:pt x="4685" y="12467"/>
                        <a:pt x="4713" y="12221"/>
                      </a:cubicBezTo>
                      <a:cubicBezTo>
                        <a:pt x="4906" y="10769"/>
                        <a:pt x="5098" y="9317"/>
                        <a:pt x="5282" y="7865"/>
                      </a:cubicBezTo>
                      <a:cubicBezTo>
                        <a:pt x="5316" y="7574"/>
                        <a:pt x="5383" y="7397"/>
                        <a:pt x="5724" y="7315"/>
                      </a:cubicBezTo>
                      <a:cubicBezTo>
                        <a:pt x="6257" y="7186"/>
                        <a:pt x="6453" y="6760"/>
                        <a:pt x="6453" y="6229"/>
                      </a:cubicBezTo>
                      <a:cubicBezTo>
                        <a:pt x="6453" y="5383"/>
                        <a:pt x="6453" y="4537"/>
                        <a:pt x="6453" y="3691"/>
                      </a:cubicBezTo>
                      <a:cubicBezTo>
                        <a:pt x="6453" y="2845"/>
                        <a:pt x="6465" y="1996"/>
                        <a:pt x="6450" y="1150"/>
                      </a:cubicBezTo>
                      <a:cubicBezTo>
                        <a:pt x="6434" y="374"/>
                        <a:pt x="6118" y="26"/>
                        <a:pt x="5370" y="17"/>
                      </a:cubicBezTo>
                      <a:cubicBezTo>
                        <a:pt x="4658" y="6"/>
                        <a:pt x="3945" y="0"/>
                        <a:pt x="323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8" name="Google Shape;2098;p30"/>
                <p:cNvSpPr/>
                <p:nvPr/>
              </p:nvSpPr>
              <p:spPr>
                <a:xfrm>
                  <a:off x="2906025" y="2268350"/>
                  <a:ext cx="115550" cy="114450"/>
                </a:xfrm>
                <a:custGeom>
                  <a:rect b="b" l="l" r="r" t="t"/>
                  <a:pathLst>
                    <a:path extrusionOk="0" h="4578" w="4622">
                      <a:moveTo>
                        <a:pt x="2319" y="0"/>
                      </a:moveTo>
                      <a:cubicBezTo>
                        <a:pt x="1042" y="0"/>
                        <a:pt x="0" y="1037"/>
                        <a:pt x="13" y="2302"/>
                      </a:cubicBezTo>
                      <a:cubicBezTo>
                        <a:pt x="19" y="3558"/>
                        <a:pt x="1042" y="4578"/>
                        <a:pt x="2302" y="4578"/>
                      </a:cubicBezTo>
                      <a:cubicBezTo>
                        <a:pt x="2309" y="4578"/>
                        <a:pt x="2317" y="4578"/>
                        <a:pt x="2325" y="4578"/>
                      </a:cubicBezTo>
                      <a:cubicBezTo>
                        <a:pt x="3577" y="4578"/>
                        <a:pt x="4600" y="3566"/>
                        <a:pt x="4609" y="2308"/>
                      </a:cubicBezTo>
                      <a:cubicBezTo>
                        <a:pt x="4622" y="1045"/>
                        <a:pt x="3605" y="13"/>
                        <a:pt x="2343" y="1"/>
                      </a:cubicBezTo>
                      <a:cubicBezTo>
                        <a:pt x="2335" y="0"/>
                        <a:pt x="2327" y="0"/>
                        <a:pt x="23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099" name="Google Shape;2099;p30"/>
          <p:cNvSpPr/>
          <p:nvPr/>
        </p:nvSpPr>
        <p:spPr>
          <a:xfrm flipH="1">
            <a:off x="443436" y="170094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30"/>
          <p:cNvSpPr/>
          <p:nvPr/>
        </p:nvSpPr>
        <p:spPr>
          <a:xfrm>
            <a:off x="8184900" y="17009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1" name="Google Shape;2101;p30"/>
          <p:cNvGrpSpPr/>
          <p:nvPr/>
        </p:nvGrpSpPr>
        <p:grpSpPr>
          <a:xfrm>
            <a:off x="1001000" y="2054538"/>
            <a:ext cx="780600" cy="746368"/>
            <a:chOff x="1001000" y="2054538"/>
            <a:chExt cx="780600" cy="746368"/>
          </a:xfrm>
        </p:grpSpPr>
        <p:sp>
          <p:nvSpPr>
            <p:cNvPr id="2102" name="Google Shape;2102;p30"/>
            <p:cNvSpPr/>
            <p:nvPr/>
          </p:nvSpPr>
          <p:spPr>
            <a:xfrm>
              <a:off x="1454775" y="2054538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0"/>
            <p:cNvSpPr/>
            <p:nvPr/>
          </p:nvSpPr>
          <p:spPr>
            <a:xfrm>
              <a:off x="1001000" y="2539759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4" name="Google Shape;2104;p30"/>
          <p:cNvGrpSpPr/>
          <p:nvPr/>
        </p:nvGrpSpPr>
        <p:grpSpPr>
          <a:xfrm>
            <a:off x="6751500" y="273859"/>
            <a:ext cx="789223" cy="626378"/>
            <a:chOff x="6751500" y="273859"/>
            <a:chExt cx="789223" cy="626378"/>
          </a:xfrm>
        </p:grpSpPr>
        <p:sp>
          <p:nvSpPr>
            <p:cNvPr id="2105" name="Google Shape;2105;p30"/>
            <p:cNvSpPr/>
            <p:nvPr/>
          </p:nvSpPr>
          <p:spPr>
            <a:xfrm>
              <a:off x="6751500" y="530238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0"/>
            <p:cNvSpPr/>
            <p:nvPr/>
          </p:nvSpPr>
          <p:spPr>
            <a:xfrm>
              <a:off x="7310050" y="273859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7" name="Google Shape;2107;p30"/>
          <p:cNvSpPr/>
          <p:nvPr/>
        </p:nvSpPr>
        <p:spPr>
          <a:xfrm>
            <a:off x="599763" y="404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31"/>
          <p:cNvSpPr txBox="1"/>
          <p:nvPr>
            <p:ph type="title"/>
          </p:nvPr>
        </p:nvSpPr>
        <p:spPr>
          <a:xfrm>
            <a:off x="715100" y="1518000"/>
            <a:ext cx="48918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OUR SELECTED TOPIC WAS </a:t>
            </a:r>
            <a:r>
              <a:rPr lang="en" sz="4000">
                <a:solidFill>
                  <a:schemeClr val="lt2"/>
                </a:solidFill>
              </a:rPr>
              <a:t>MIGRATION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2113" name="Google Shape;2113;p31"/>
          <p:cNvGrpSpPr/>
          <p:nvPr/>
        </p:nvGrpSpPr>
        <p:grpSpPr>
          <a:xfrm>
            <a:off x="6568885" y="-19062"/>
            <a:ext cx="5216243" cy="5194675"/>
            <a:chOff x="6568885" y="-19062"/>
            <a:chExt cx="5216243" cy="5194675"/>
          </a:xfrm>
        </p:grpSpPr>
        <p:sp>
          <p:nvSpPr>
            <p:cNvPr id="2114" name="Google Shape;2114;p31"/>
            <p:cNvSpPr/>
            <p:nvPr/>
          </p:nvSpPr>
          <p:spPr>
            <a:xfrm>
              <a:off x="6590414" y="-19062"/>
              <a:ext cx="5194714" cy="5194675"/>
            </a:xfrm>
            <a:custGeom>
              <a:rect b="b" l="l" r="r" t="t"/>
              <a:pathLst>
                <a:path extrusionOk="0" h="132138" w="132139">
                  <a:moveTo>
                    <a:pt x="66071" y="1"/>
                  </a:moveTo>
                  <a:cubicBezTo>
                    <a:pt x="48548" y="1"/>
                    <a:pt x="31742" y="6961"/>
                    <a:pt x="19351" y="19351"/>
                  </a:cubicBezTo>
                  <a:cubicBezTo>
                    <a:pt x="6961" y="31742"/>
                    <a:pt x="1" y="48548"/>
                    <a:pt x="1" y="66071"/>
                  </a:cubicBezTo>
                  <a:cubicBezTo>
                    <a:pt x="1" y="83594"/>
                    <a:pt x="6961" y="100397"/>
                    <a:pt x="19351" y="112787"/>
                  </a:cubicBezTo>
                  <a:cubicBezTo>
                    <a:pt x="31742" y="125177"/>
                    <a:pt x="48548" y="132138"/>
                    <a:pt x="66071" y="132138"/>
                  </a:cubicBezTo>
                  <a:cubicBezTo>
                    <a:pt x="83594" y="132138"/>
                    <a:pt x="100397" y="125177"/>
                    <a:pt x="112787" y="112787"/>
                  </a:cubicBezTo>
                  <a:cubicBezTo>
                    <a:pt x="125178" y="100397"/>
                    <a:pt x="132138" y="83594"/>
                    <a:pt x="132138" y="66071"/>
                  </a:cubicBezTo>
                  <a:cubicBezTo>
                    <a:pt x="132138" y="48548"/>
                    <a:pt x="125178" y="31742"/>
                    <a:pt x="112787" y="19351"/>
                  </a:cubicBezTo>
                  <a:cubicBezTo>
                    <a:pt x="100397" y="6961"/>
                    <a:pt x="83594" y="1"/>
                    <a:pt x="66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1"/>
            <p:cNvSpPr/>
            <p:nvPr/>
          </p:nvSpPr>
          <p:spPr>
            <a:xfrm>
              <a:off x="8085697" y="20289"/>
              <a:ext cx="3532975" cy="4762474"/>
            </a:xfrm>
            <a:custGeom>
              <a:rect b="b" l="l" r="r" t="t"/>
              <a:pathLst>
                <a:path extrusionOk="0" h="121144" w="89869">
                  <a:moveTo>
                    <a:pt x="39383" y="0"/>
                  </a:moveTo>
                  <a:cubicBezTo>
                    <a:pt x="39387" y="1"/>
                    <a:pt x="39391" y="2"/>
                    <a:pt x="39395" y="3"/>
                  </a:cubicBezTo>
                  <a:lnTo>
                    <a:pt x="39395" y="3"/>
                  </a:lnTo>
                  <a:cubicBezTo>
                    <a:pt x="39391" y="2"/>
                    <a:pt x="39387" y="1"/>
                    <a:pt x="39383" y="0"/>
                  </a:cubicBezTo>
                  <a:close/>
                  <a:moveTo>
                    <a:pt x="3182" y="72946"/>
                  </a:moveTo>
                  <a:cubicBezTo>
                    <a:pt x="3182" y="72946"/>
                    <a:pt x="3182" y="72946"/>
                    <a:pt x="3182" y="72946"/>
                  </a:cubicBezTo>
                  <a:lnTo>
                    <a:pt x="3182" y="72946"/>
                  </a:lnTo>
                  <a:lnTo>
                    <a:pt x="3182" y="72946"/>
                  </a:lnTo>
                  <a:close/>
                  <a:moveTo>
                    <a:pt x="39395" y="3"/>
                  </a:moveTo>
                  <a:cubicBezTo>
                    <a:pt x="40294" y="171"/>
                    <a:pt x="41142" y="536"/>
                    <a:pt x="41887" y="1070"/>
                  </a:cubicBezTo>
                  <a:cubicBezTo>
                    <a:pt x="42445" y="1475"/>
                    <a:pt x="42878" y="2103"/>
                    <a:pt x="42218" y="2598"/>
                  </a:cubicBezTo>
                  <a:cubicBezTo>
                    <a:pt x="41290" y="3296"/>
                    <a:pt x="39437" y="3252"/>
                    <a:pt x="38323" y="3479"/>
                  </a:cubicBezTo>
                  <a:lnTo>
                    <a:pt x="38932" y="4297"/>
                  </a:lnTo>
                  <a:cubicBezTo>
                    <a:pt x="38787" y="4354"/>
                    <a:pt x="38633" y="4382"/>
                    <a:pt x="38479" y="4382"/>
                  </a:cubicBezTo>
                  <a:cubicBezTo>
                    <a:pt x="38385" y="4382"/>
                    <a:pt x="38291" y="4372"/>
                    <a:pt x="38200" y="4350"/>
                  </a:cubicBezTo>
                  <a:lnTo>
                    <a:pt x="38200" y="4350"/>
                  </a:lnTo>
                  <a:cubicBezTo>
                    <a:pt x="41429" y="6431"/>
                    <a:pt x="44257" y="11061"/>
                    <a:pt x="40794" y="14363"/>
                  </a:cubicBezTo>
                  <a:cubicBezTo>
                    <a:pt x="39794" y="15320"/>
                    <a:pt x="38601" y="16257"/>
                    <a:pt x="38323" y="17615"/>
                  </a:cubicBezTo>
                  <a:cubicBezTo>
                    <a:pt x="38225" y="18098"/>
                    <a:pt x="38253" y="18603"/>
                    <a:pt x="38099" y="19070"/>
                  </a:cubicBezTo>
                  <a:cubicBezTo>
                    <a:pt x="37893" y="19698"/>
                    <a:pt x="37385" y="20172"/>
                    <a:pt x="36899" y="20617"/>
                  </a:cubicBezTo>
                  <a:cubicBezTo>
                    <a:pt x="34996" y="22356"/>
                    <a:pt x="32909" y="24181"/>
                    <a:pt x="30349" y="24462"/>
                  </a:cubicBezTo>
                  <a:cubicBezTo>
                    <a:pt x="30047" y="24495"/>
                    <a:pt x="29742" y="24505"/>
                    <a:pt x="29438" y="24505"/>
                  </a:cubicBezTo>
                  <a:cubicBezTo>
                    <a:pt x="28922" y="24505"/>
                    <a:pt x="28405" y="24476"/>
                    <a:pt x="27891" y="24476"/>
                  </a:cubicBezTo>
                  <a:cubicBezTo>
                    <a:pt x="27461" y="24476"/>
                    <a:pt x="27034" y="24496"/>
                    <a:pt x="26611" y="24572"/>
                  </a:cubicBezTo>
                  <a:cubicBezTo>
                    <a:pt x="25383" y="24793"/>
                    <a:pt x="24117" y="25724"/>
                    <a:pt x="24162" y="26971"/>
                  </a:cubicBezTo>
                  <a:cubicBezTo>
                    <a:pt x="24177" y="27429"/>
                    <a:pt x="24370" y="27871"/>
                    <a:pt x="24351" y="28332"/>
                  </a:cubicBezTo>
                  <a:cubicBezTo>
                    <a:pt x="24313" y="29209"/>
                    <a:pt x="23546" y="29844"/>
                    <a:pt x="23016" y="30545"/>
                  </a:cubicBezTo>
                  <a:cubicBezTo>
                    <a:pt x="22192" y="31624"/>
                    <a:pt x="21883" y="32998"/>
                    <a:pt x="21330" y="34241"/>
                  </a:cubicBezTo>
                  <a:cubicBezTo>
                    <a:pt x="20781" y="35485"/>
                    <a:pt x="19812" y="36716"/>
                    <a:pt x="18461" y="36868"/>
                  </a:cubicBezTo>
                  <a:cubicBezTo>
                    <a:pt x="18357" y="36880"/>
                    <a:pt x="18253" y="36885"/>
                    <a:pt x="18149" y="36885"/>
                  </a:cubicBezTo>
                  <a:cubicBezTo>
                    <a:pt x="17525" y="36885"/>
                    <a:pt x="16902" y="36700"/>
                    <a:pt x="16272" y="36700"/>
                  </a:cubicBezTo>
                  <a:cubicBezTo>
                    <a:pt x="16259" y="36700"/>
                    <a:pt x="16245" y="36700"/>
                    <a:pt x="16232" y="36700"/>
                  </a:cubicBezTo>
                  <a:cubicBezTo>
                    <a:pt x="15487" y="36710"/>
                    <a:pt x="14625" y="37164"/>
                    <a:pt x="14616" y="37909"/>
                  </a:cubicBezTo>
                  <a:cubicBezTo>
                    <a:pt x="15092" y="38443"/>
                    <a:pt x="15238" y="39182"/>
                    <a:pt x="15367" y="39882"/>
                  </a:cubicBezTo>
                  <a:cubicBezTo>
                    <a:pt x="15585" y="41072"/>
                    <a:pt x="15768" y="42420"/>
                    <a:pt x="15032" y="43377"/>
                  </a:cubicBezTo>
                  <a:cubicBezTo>
                    <a:pt x="14383" y="44222"/>
                    <a:pt x="13570" y="44295"/>
                    <a:pt x="12719" y="44295"/>
                  </a:cubicBezTo>
                  <a:cubicBezTo>
                    <a:pt x="12542" y="44295"/>
                    <a:pt x="12362" y="44292"/>
                    <a:pt x="12182" y="44292"/>
                  </a:cubicBezTo>
                  <a:cubicBezTo>
                    <a:pt x="11767" y="44292"/>
                    <a:pt x="11348" y="44309"/>
                    <a:pt x="10941" y="44422"/>
                  </a:cubicBezTo>
                  <a:cubicBezTo>
                    <a:pt x="8971" y="44962"/>
                    <a:pt x="5660" y="46496"/>
                    <a:pt x="4281" y="48024"/>
                  </a:cubicBezTo>
                  <a:cubicBezTo>
                    <a:pt x="4129" y="48188"/>
                    <a:pt x="3987" y="48365"/>
                    <a:pt x="3807" y="48494"/>
                  </a:cubicBezTo>
                  <a:cubicBezTo>
                    <a:pt x="3049" y="49021"/>
                    <a:pt x="1711" y="48674"/>
                    <a:pt x="1351" y="49520"/>
                  </a:cubicBezTo>
                  <a:cubicBezTo>
                    <a:pt x="1247" y="49760"/>
                    <a:pt x="1260" y="50053"/>
                    <a:pt x="1089" y="50252"/>
                  </a:cubicBezTo>
                  <a:cubicBezTo>
                    <a:pt x="786" y="50603"/>
                    <a:pt x="0" y="50577"/>
                    <a:pt x="47" y="51038"/>
                  </a:cubicBezTo>
                  <a:cubicBezTo>
                    <a:pt x="66" y="51243"/>
                    <a:pt x="287" y="51376"/>
                    <a:pt x="493" y="51392"/>
                  </a:cubicBezTo>
                  <a:cubicBezTo>
                    <a:pt x="514" y="51393"/>
                    <a:pt x="535" y="51394"/>
                    <a:pt x="557" y="51394"/>
                  </a:cubicBezTo>
                  <a:cubicBezTo>
                    <a:pt x="740" y="51394"/>
                    <a:pt x="924" y="51338"/>
                    <a:pt x="1108" y="51313"/>
                  </a:cubicBezTo>
                  <a:cubicBezTo>
                    <a:pt x="1179" y="51304"/>
                    <a:pt x="1250" y="51299"/>
                    <a:pt x="1320" y="51299"/>
                  </a:cubicBezTo>
                  <a:cubicBezTo>
                    <a:pt x="1765" y="51299"/>
                    <a:pt x="2197" y="51477"/>
                    <a:pt x="2513" y="51799"/>
                  </a:cubicBezTo>
                  <a:cubicBezTo>
                    <a:pt x="2630" y="51922"/>
                    <a:pt x="2737" y="52067"/>
                    <a:pt x="2895" y="52124"/>
                  </a:cubicBezTo>
                  <a:cubicBezTo>
                    <a:pt x="4208" y="52598"/>
                    <a:pt x="4524" y="53384"/>
                    <a:pt x="5228" y="54719"/>
                  </a:cubicBezTo>
                  <a:cubicBezTo>
                    <a:pt x="5537" y="55312"/>
                    <a:pt x="5221" y="56016"/>
                    <a:pt x="5032" y="56657"/>
                  </a:cubicBezTo>
                  <a:cubicBezTo>
                    <a:pt x="4846" y="57298"/>
                    <a:pt x="4921" y="58191"/>
                    <a:pt x="5565" y="58368"/>
                  </a:cubicBezTo>
                  <a:cubicBezTo>
                    <a:pt x="5594" y="57980"/>
                    <a:pt x="5711" y="57604"/>
                    <a:pt x="5913" y="57273"/>
                  </a:cubicBezTo>
                  <a:cubicBezTo>
                    <a:pt x="6992" y="57768"/>
                    <a:pt x="7541" y="59176"/>
                    <a:pt x="7090" y="60275"/>
                  </a:cubicBezTo>
                  <a:cubicBezTo>
                    <a:pt x="8205" y="59472"/>
                    <a:pt x="9579" y="59055"/>
                    <a:pt x="10952" y="59055"/>
                  </a:cubicBezTo>
                  <a:cubicBezTo>
                    <a:pt x="11830" y="59055"/>
                    <a:pt x="12706" y="59226"/>
                    <a:pt x="13514" y="59574"/>
                  </a:cubicBezTo>
                  <a:lnTo>
                    <a:pt x="15708" y="56136"/>
                  </a:lnTo>
                  <a:cubicBezTo>
                    <a:pt x="15942" y="55773"/>
                    <a:pt x="16197" y="55388"/>
                    <a:pt x="16592" y="55211"/>
                  </a:cubicBezTo>
                  <a:cubicBezTo>
                    <a:pt x="16917" y="55063"/>
                    <a:pt x="17302" y="55076"/>
                    <a:pt x="17618" y="54912"/>
                  </a:cubicBezTo>
                  <a:cubicBezTo>
                    <a:pt x="18094" y="54659"/>
                    <a:pt x="18293" y="54050"/>
                    <a:pt x="18224" y="53513"/>
                  </a:cubicBezTo>
                  <a:cubicBezTo>
                    <a:pt x="18154" y="52980"/>
                    <a:pt x="17873" y="52497"/>
                    <a:pt x="17596" y="52033"/>
                  </a:cubicBezTo>
                  <a:cubicBezTo>
                    <a:pt x="16361" y="49949"/>
                    <a:pt x="15926" y="47553"/>
                    <a:pt x="18981" y="46657"/>
                  </a:cubicBezTo>
                  <a:cubicBezTo>
                    <a:pt x="19079" y="46234"/>
                    <a:pt x="19032" y="45789"/>
                    <a:pt x="18843" y="45394"/>
                  </a:cubicBezTo>
                  <a:lnTo>
                    <a:pt x="18843" y="45394"/>
                  </a:lnTo>
                  <a:cubicBezTo>
                    <a:pt x="19584" y="45514"/>
                    <a:pt x="20216" y="46133"/>
                    <a:pt x="20355" y="46871"/>
                  </a:cubicBezTo>
                  <a:cubicBezTo>
                    <a:pt x="20415" y="47187"/>
                    <a:pt x="20389" y="47515"/>
                    <a:pt x="20427" y="47834"/>
                  </a:cubicBezTo>
                  <a:cubicBezTo>
                    <a:pt x="20610" y="49394"/>
                    <a:pt x="22189" y="50401"/>
                    <a:pt x="22779" y="51856"/>
                  </a:cubicBezTo>
                  <a:cubicBezTo>
                    <a:pt x="23344" y="53251"/>
                    <a:pt x="22927" y="54829"/>
                    <a:pt x="22504" y="56275"/>
                  </a:cubicBezTo>
                  <a:cubicBezTo>
                    <a:pt x="22556" y="56285"/>
                    <a:pt x="22607" y="56290"/>
                    <a:pt x="22655" y="56290"/>
                  </a:cubicBezTo>
                  <a:cubicBezTo>
                    <a:pt x="23302" y="56290"/>
                    <a:pt x="23684" y="55435"/>
                    <a:pt x="23840" y="54754"/>
                  </a:cubicBezTo>
                  <a:cubicBezTo>
                    <a:pt x="23991" y="54090"/>
                    <a:pt x="24402" y="53268"/>
                    <a:pt x="25016" y="53268"/>
                  </a:cubicBezTo>
                  <a:cubicBezTo>
                    <a:pt x="25080" y="53268"/>
                    <a:pt x="25145" y="53277"/>
                    <a:pt x="25213" y="53295"/>
                  </a:cubicBezTo>
                  <a:cubicBezTo>
                    <a:pt x="25560" y="53393"/>
                    <a:pt x="25775" y="53725"/>
                    <a:pt x="26034" y="53980"/>
                  </a:cubicBezTo>
                  <a:cubicBezTo>
                    <a:pt x="26203" y="54148"/>
                    <a:pt x="26453" y="54284"/>
                    <a:pt x="26679" y="54284"/>
                  </a:cubicBezTo>
                  <a:cubicBezTo>
                    <a:pt x="26793" y="54284"/>
                    <a:pt x="26901" y="54249"/>
                    <a:pt x="26990" y="54167"/>
                  </a:cubicBezTo>
                  <a:cubicBezTo>
                    <a:pt x="26160" y="52364"/>
                    <a:pt x="25330" y="50558"/>
                    <a:pt x="24503" y="48753"/>
                  </a:cubicBezTo>
                  <a:cubicBezTo>
                    <a:pt x="23849" y="47332"/>
                    <a:pt x="23174" y="45533"/>
                    <a:pt x="22959" y="43980"/>
                  </a:cubicBezTo>
                  <a:cubicBezTo>
                    <a:pt x="22943" y="43850"/>
                    <a:pt x="22931" y="43715"/>
                    <a:pt x="22991" y="43598"/>
                  </a:cubicBezTo>
                  <a:cubicBezTo>
                    <a:pt x="23055" y="43477"/>
                    <a:pt x="23169" y="43426"/>
                    <a:pt x="23297" y="43426"/>
                  </a:cubicBezTo>
                  <a:cubicBezTo>
                    <a:pt x="23503" y="43426"/>
                    <a:pt x="23744" y="43559"/>
                    <a:pt x="23859" y="43746"/>
                  </a:cubicBezTo>
                  <a:cubicBezTo>
                    <a:pt x="24048" y="44052"/>
                    <a:pt x="24080" y="44438"/>
                    <a:pt x="24304" y="44715"/>
                  </a:cubicBezTo>
                  <a:cubicBezTo>
                    <a:pt x="24526" y="44987"/>
                    <a:pt x="24852" y="45076"/>
                    <a:pt x="25208" y="45076"/>
                  </a:cubicBezTo>
                  <a:cubicBezTo>
                    <a:pt x="25554" y="45076"/>
                    <a:pt x="25928" y="44992"/>
                    <a:pt x="26261" y="44911"/>
                  </a:cubicBezTo>
                  <a:cubicBezTo>
                    <a:pt x="26596" y="44829"/>
                    <a:pt x="26948" y="44765"/>
                    <a:pt x="27294" y="44765"/>
                  </a:cubicBezTo>
                  <a:cubicBezTo>
                    <a:pt x="27609" y="44765"/>
                    <a:pt x="27919" y="44818"/>
                    <a:pt x="28202" y="44958"/>
                  </a:cubicBezTo>
                  <a:cubicBezTo>
                    <a:pt x="28793" y="45255"/>
                    <a:pt x="29156" y="46076"/>
                    <a:pt x="28761" y="46606"/>
                  </a:cubicBezTo>
                  <a:cubicBezTo>
                    <a:pt x="28647" y="46764"/>
                    <a:pt x="28483" y="46878"/>
                    <a:pt x="28351" y="47023"/>
                  </a:cubicBezTo>
                  <a:cubicBezTo>
                    <a:pt x="27814" y="47616"/>
                    <a:pt x="27959" y="48538"/>
                    <a:pt x="28139" y="49318"/>
                  </a:cubicBezTo>
                  <a:cubicBezTo>
                    <a:pt x="28166" y="49320"/>
                    <a:pt x="28193" y="49321"/>
                    <a:pt x="28219" y="49321"/>
                  </a:cubicBezTo>
                  <a:cubicBezTo>
                    <a:pt x="28544" y="49321"/>
                    <a:pt x="28853" y="49163"/>
                    <a:pt x="29045" y="48898"/>
                  </a:cubicBezTo>
                  <a:lnTo>
                    <a:pt x="29045" y="48898"/>
                  </a:lnTo>
                  <a:cubicBezTo>
                    <a:pt x="29017" y="49087"/>
                    <a:pt x="29228" y="49239"/>
                    <a:pt x="29421" y="49242"/>
                  </a:cubicBezTo>
                  <a:cubicBezTo>
                    <a:pt x="29424" y="49242"/>
                    <a:pt x="29427" y="49242"/>
                    <a:pt x="29430" y="49242"/>
                  </a:cubicBezTo>
                  <a:cubicBezTo>
                    <a:pt x="29616" y="49242"/>
                    <a:pt x="29793" y="49153"/>
                    <a:pt x="29976" y="49106"/>
                  </a:cubicBezTo>
                  <a:cubicBezTo>
                    <a:pt x="30081" y="49080"/>
                    <a:pt x="30187" y="49068"/>
                    <a:pt x="30293" y="49068"/>
                  </a:cubicBezTo>
                  <a:cubicBezTo>
                    <a:pt x="30635" y="49068"/>
                    <a:pt x="30968" y="49202"/>
                    <a:pt x="31217" y="49450"/>
                  </a:cubicBezTo>
                  <a:cubicBezTo>
                    <a:pt x="31773" y="50019"/>
                    <a:pt x="31119" y="50833"/>
                    <a:pt x="31223" y="51461"/>
                  </a:cubicBezTo>
                  <a:cubicBezTo>
                    <a:pt x="31353" y="52250"/>
                    <a:pt x="32590" y="52528"/>
                    <a:pt x="31725" y="53652"/>
                  </a:cubicBezTo>
                  <a:cubicBezTo>
                    <a:pt x="30721" y="54953"/>
                    <a:pt x="29222" y="54949"/>
                    <a:pt x="28767" y="56929"/>
                  </a:cubicBezTo>
                  <a:cubicBezTo>
                    <a:pt x="28923" y="56920"/>
                    <a:pt x="29078" y="56916"/>
                    <a:pt x="29233" y="56916"/>
                  </a:cubicBezTo>
                  <a:cubicBezTo>
                    <a:pt x="30154" y="56916"/>
                    <a:pt x="31070" y="57068"/>
                    <a:pt x="31943" y="57367"/>
                  </a:cubicBezTo>
                  <a:cubicBezTo>
                    <a:pt x="30339" y="59246"/>
                    <a:pt x="28215" y="60613"/>
                    <a:pt x="25838" y="61291"/>
                  </a:cubicBezTo>
                  <a:cubicBezTo>
                    <a:pt x="23884" y="61847"/>
                    <a:pt x="21769" y="61938"/>
                    <a:pt x="19985" y="62911"/>
                  </a:cubicBezTo>
                  <a:cubicBezTo>
                    <a:pt x="18732" y="63596"/>
                    <a:pt x="17738" y="64669"/>
                    <a:pt x="16532" y="65436"/>
                  </a:cubicBezTo>
                  <a:cubicBezTo>
                    <a:pt x="15635" y="66004"/>
                    <a:pt x="14638" y="66396"/>
                    <a:pt x="13650" y="66781"/>
                  </a:cubicBezTo>
                  <a:cubicBezTo>
                    <a:pt x="11582" y="67589"/>
                    <a:pt x="9644" y="68321"/>
                    <a:pt x="7794" y="69533"/>
                  </a:cubicBezTo>
                  <a:cubicBezTo>
                    <a:pt x="7283" y="69872"/>
                    <a:pt x="3316" y="72946"/>
                    <a:pt x="3184" y="72946"/>
                  </a:cubicBezTo>
                  <a:cubicBezTo>
                    <a:pt x="3183" y="72946"/>
                    <a:pt x="3183" y="72946"/>
                    <a:pt x="3182" y="72946"/>
                  </a:cubicBezTo>
                  <a:lnTo>
                    <a:pt x="3182" y="72946"/>
                  </a:lnTo>
                  <a:lnTo>
                    <a:pt x="6023" y="74190"/>
                  </a:lnTo>
                  <a:cubicBezTo>
                    <a:pt x="4795" y="74805"/>
                    <a:pt x="5707" y="76841"/>
                    <a:pt x="4956" y="77994"/>
                  </a:cubicBezTo>
                  <a:cubicBezTo>
                    <a:pt x="4640" y="78476"/>
                    <a:pt x="4012" y="78840"/>
                    <a:pt x="4047" y="79417"/>
                  </a:cubicBezTo>
                  <a:cubicBezTo>
                    <a:pt x="4063" y="79635"/>
                    <a:pt x="4176" y="79831"/>
                    <a:pt x="4303" y="80004"/>
                  </a:cubicBezTo>
                  <a:cubicBezTo>
                    <a:pt x="5114" y="81112"/>
                    <a:pt x="6541" y="81576"/>
                    <a:pt x="7901" y="81772"/>
                  </a:cubicBezTo>
                  <a:cubicBezTo>
                    <a:pt x="9259" y="81965"/>
                    <a:pt x="10664" y="81962"/>
                    <a:pt x="11958" y="82416"/>
                  </a:cubicBezTo>
                  <a:cubicBezTo>
                    <a:pt x="13252" y="82874"/>
                    <a:pt x="14461" y="83957"/>
                    <a:pt x="14518" y="85327"/>
                  </a:cubicBezTo>
                  <a:cubicBezTo>
                    <a:pt x="14565" y="86447"/>
                    <a:pt x="13855" y="87631"/>
                    <a:pt x="14360" y="88632"/>
                  </a:cubicBezTo>
                  <a:cubicBezTo>
                    <a:pt x="14575" y="89055"/>
                    <a:pt x="14969" y="89348"/>
                    <a:pt x="15263" y="89721"/>
                  </a:cubicBezTo>
                  <a:cubicBezTo>
                    <a:pt x="15856" y="90482"/>
                    <a:pt x="15976" y="91495"/>
                    <a:pt x="16286" y="92407"/>
                  </a:cubicBezTo>
                  <a:cubicBezTo>
                    <a:pt x="16595" y="93323"/>
                    <a:pt x="17286" y="94266"/>
                    <a:pt x="18249" y="94273"/>
                  </a:cubicBezTo>
                  <a:cubicBezTo>
                    <a:pt x="18252" y="94273"/>
                    <a:pt x="18255" y="94273"/>
                    <a:pt x="18258" y="94273"/>
                  </a:cubicBezTo>
                  <a:cubicBezTo>
                    <a:pt x="18672" y="94273"/>
                    <a:pt x="19085" y="94095"/>
                    <a:pt x="19487" y="94095"/>
                  </a:cubicBezTo>
                  <a:cubicBezTo>
                    <a:pt x="19588" y="94095"/>
                    <a:pt x="19687" y="94106"/>
                    <a:pt x="19786" y="94134"/>
                  </a:cubicBezTo>
                  <a:cubicBezTo>
                    <a:pt x="20314" y="94279"/>
                    <a:pt x="20607" y="94819"/>
                    <a:pt x="20999" y="95201"/>
                  </a:cubicBezTo>
                  <a:cubicBezTo>
                    <a:pt x="21829" y="96009"/>
                    <a:pt x="23101" y="96091"/>
                    <a:pt x="24250" y="96249"/>
                  </a:cubicBezTo>
                  <a:cubicBezTo>
                    <a:pt x="25399" y="96407"/>
                    <a:pt x="26697" y="96823"/>
                    <a:pt x="27123" y="97903"/>
                  </a:cubicBezTo>
                  <a:cubicBezTo>
                    <a:pt x="27454" y="98746"/>
                    <a:pt x="27132" y="99923"/>
                    <a:pt x="28013" y="100492"/>
                  </a:cubicBezTo>
                  <a:cubicBezTo>
                    <a:pt x="28167" y="100591"/>
                    <a:pt x="28312" y="100629"/>
                    <a:pt x="28452" y="100629"/>
                  </a:cubicBezTo>
                  <a:cubicBezTo>
                    <a:pt x="28906" y="100629"/>
                    <a:pt x="29307" y="100231"/>
                    <a:pt x="29791" y="100231"/>
                  </a:cubicBezTo>
                  <a:cubicBezTo>
                    <a:pt x="29883" y="100231"/>
                    <a:pt x="29978" y="100245"/>
                    <a:pt x="30077" y="100280"/>
                  </a:cubicBezTo>
                  <a:cubicBezTo>
                    <a:pt x="30983" y="100593"/>
                    <a:pt x="34168" y="103112"/>
                    <a:pt x="34191" y="104008"/>
                  </a:cubicBezTo>
                  <a:cubicBezTo>
                    <a:pt x="34206" y="104706"/>
                    <a:pt x="33648" y="105359"/>
                    <a:pt x="33787" y="106044"/>
                  </a:cubicBezTo>
                  <a:cubicBezTo>
                    <a:pt x="34020" y="107196"/>
                    <a:pt x="35807" y="107215"/>
                    <a:pt x="36426" y="108216"/>
                  </a:cubicBezTo>
                  <a:cubicBezTo>
                    <a:pt x="36710" y="108674"/>
                    <a:pt x="36688" y="109251"/>
                    <a:pt x="36808" y="109775"/>
                  </a:cubicBezTo>
                  <a:cubicBezTo>
                    <a:pt x="37433" y="112481"/>
                    <a:pt x="41236" y="112831"/>
                    <a:pt x="43105" y="114886"/>
                  </a:cubicBezTo>
                  <a:cubicBezTo>
                    <a:pt x="43591" y="115420"/>
                    <a:pt x="43945" y="116073"/>
                    <a:pt x="44491" y="116543"/>
                  </a:cubicBezTo>
                  <a:cubicBezTo>
                    <a:pt x="45438" y="117358"/>
                    <a:pt x="46786" y="117475"/>
                    <a:pt x="47919" y="117996"/>
                  </a:cubicBezTo>
                  <a:cubicBezTo>
                    <a:pt x="49056" y="118513"/>
                    <a:pt x="50044" y="119924"/>
                    <a:pt x="49337" y="120953"/>
                  </a:cubicBezTo>
                  <a:cubicBezTo>
                    <a:pt x="49784" y="121060"/>
                    <a:pt x="50285" y="121144"/>
                    <a:pt x="50762" y="121144"/>
                  </a:cubicBezTo>
                  <a:cubicBezTo>
                    <a:pt x="51489" y="121144"/>
                    <a:pt x="52162" y="120950"/>
                    <a:pt x="52512" y="120344"/>
                  </a:cubicBezTo>
                  <a:cubicBezTo>
                    <a:pt x="53099" y="119334"/>
                    <a:pt x="52257" y="117977"/>
                    <a:pt x="52714" y="116900"/>
                  </a:cubicBezTo>
                  <a:cubicBezTo>
                    <a:pt x="53090" y="116019"/>
                    <a:pt x="54147" y="115707"/>
                    <a:pt x="54971" y="115218"/>
                  </a:cubicBezTo>
                  <a:cubicBezTo>
                    <a:pt x="56913" y="114059"/>
                    <a:pt x="57705" y="111698"/>
                    <a:pt x="58352" y="109536"/>
                  </a:cubicBezTo>
                  <a:cubicBezTo>
                    <a:pt x="58602" y="108705"/>
                    <a:pt x="58851" y="107856"/>
                    <a:pt x="58800" y="106994"/>
                  </a:cubicBezTo>
                  <a:cubicBezTo>
                    <a:pt x="58652" y="104551"/>
                    <a:pt x="57247" y="103213"/>
                    <a:pt x="58172" y="100735"/>
                  </a:cubicBezTo>
                  <a:cubicBezTo>
                    <a:pt x="58848" y="98923"/>
                    <a:pt x="60799" y="97297"/>
                    <a:pt x="60584" y="95223"/>
                  </a:cubicBezTo>
                  <a:cubicBezTo>
                    <a:pt x="60464" y="94080"/>
                    <a:pt x="59615" y="93149"/>
                    <a:pt x="59283" y="92047"/>
                  </a:cubicBezTo>
                  <a:cubicBezTo>
                    <a:pt x="58976" y="91026"/>
                    <a:pt x="59548" y="89586"/>
                    <a:pt x="60527" y="89586"/>
                  </a:cubicBezTo>
                  <a:cubicBezTo>
                    <a:pt x="60603" y="89586"/>
                    <a:pt x="60682" y="89595"/>
                    <a:pt x="60764" y="89613"/>
                  </a:cubicBezTo>
                  <a:cubicBezTo>
                    <a:pt x="59694" y="88101"/>
                    <a:pt x="61354" y="85623"/>
                    <a:pt x="60092" y="84272"/>
                  </a:cubicBezTo>
                  <a:cubicBezTo>
                    <a:pt x="59687" y="83837"/>
                    <a:pt x="59081" y="83666"/>
                    <a:pt x="58576" y="83354"/>
                  </a:cubicBezTo>
                  <a:cubicBezTo>
                    <a:pt x="57036" y="82407"/>
                    <a:pt x="56638" y="80210"/>
                    <a:pt x="57292" y="78524"/>
                  </a:cubicBezTo>
                  <a:cubicBezTo>
                    <a:pt x="57945" y="76838"/>
                    <a:pt x="59403" y="75594"/>
                    <a:pt x="60928" y="74625"/>
                  </a:cubicBezTo>
                  <a:cubicBezTo>
                    <a:pt x="61932" y="73988"/>
                    <a:pt x="63043" y="73382"/>
                    <a:pt x="63608" y="72334"/>
                  </a:cubicBezTo>
                  <a:cubicBezTo>
                    <a:pt x="64820" y="70083"/>
                    <a:pt x="62898" y="67529"/>
                    <a:pt x="61522" y="65376"/>
                  </a:cubicBezTo>
                  <a:cubicBezTo>
                    <a:pt x="59871" y="62781"/>
                    <a:pt x="58920" y="59801"/>
                    <a:pt x="58766" y="56730"/>
                  </a:cubicBezTo>
                  <a:cubicBezTo>
                    <a:pt x="58731" y="56054"/>
                    <a:pt x="58725" y="55328"/>
                    <a:pt x="58336" y="54776"/>
                  </a:cubicBezTo>
                  <a:cubicBezTo>
                    <a:pt x="57864" y="54101"/>
                    <a:pt x="57023" y="53910"/>
                    <a:pt x="56169" y="53910"/>
                  </a:cubicBezTo>
                  <a:cubicBezTo>
                    <a:pt x="55853" y="53910"/>
                    <a:pt x="55535" y="53936"/>
                    <a:pt x="55233" y="53974"/>
                  </a:cubicBezTo>
                  <a:cubicBezTo>
                    <a:pt x="53658" y="54173"/>
                    <a:pt x="52004" y="54539"/>
                    <a:pt x="50868" y="55647"/>
                  </a:cubicBezTo>
                  <a:cubicBezTo>
                    <a:pt x="50284" y="56218"/>
                    <a:pt x="49870" y="56957"/>
                    <a:pt x="49239" y="57475"/>
                  </a:cubicBezTo>
                  <a:cubicBezTo>
                    <a:pt x="48800" y="57834"/>
                    <a:pt x="48232" y="57997"/>
                    <a:pt x="47661" y="57997"/>
                  </a:cubicBezTo>
                  <a:cubicBezTo>
                    <a:pt x="46400" y="57997"/>
                    <a:pt x="45127" y="57200"/>
                    <a:pt x="45214" y="55950"/>
                  </a:cubicBezTo>
                  <a:cubicBezTo>
                    <a:pt x="45343" y="54110"/>
                    <a:pt x="48121" y="53119"/>
                    <a:pt x="49008" y="51594"/>
                  </a:cubicBezTo>
                  <a:cubicBezTo>
                    <a:pt x="50126" y="49681"/>
                    <a:pt x="50707" y="48017"/>
                    <a:pt x="52680" y="46657"/>
                  </a:cubicBezTo>
                  <a:cubicBezTo>
                    <a:pt x="53526" y="46073"/>
                    <a:pt x="54577" y="45649"/>
                    <a:pt x="55580" y="45649"/>
                  </a:cubicBezTo>
                  <a:cubicBezTo>
                    <a:pt x="56118" y="45649"/>
                    <a:pt x="56643" y="45771"/>
                    <a:pt x="57115" y="46057"/>
                  </a:cubicBezTo>
                  <a:cubicBezTo>
                    <a:pt x="57604" y="46354"/>
                    <a:pt x="57986" y="46796"/>
                    <a:pt x="58428" y="47162"/>
                  </a:cubicBezTo>
                  <a:cubicBezTo>
                    <a:pt x="59758" y="48252"/>
                    <a:pt x="61483" y="48533"/>
                    <a:pt x="63241" y="48533"/>
                  </a:cubicBezTo>
                  <a:cubicBezTo>
                    <a:pt x="64053" y="48533"/>
                    <a:pt x="64872" y="48473"/>
                    <a:pt x="65663" y="48406"/>
                  </a:cubicBezTo>
                  <a:cubicBezTo>
                    <a:pt x="66853" y="48305"/>
                    <a:pt x="68207" y="48112"/>
                    <a:pt x="68867" y="47121"/>
                  </a:cubicBezTo>
                  <a:cubicBezTo>
                    <a:pt x="69230" y="46578"/>
                    <a:pt x="69306" y="45902"/>
                    <a:pt x="69445" y="45265"/>
                  </a:cubicBezTo>
                  <a:cubicBezTo>
                    <a:pt x="69751" y="43891"/>
                    <a:pt x="70572" y="41922"/>
                    <a:pt x="71803" y="41107"/>
                  </a:cubicBezTo>
                  <a:cubicBezTo>
                    <a:pt x="73261" y="40141"/>
                    <a:pt x="75023" y="40662"/>
                    <a:pt x="76724" y="39974"/>
                  </a:cubicBezTo>
                  <a:cubicBezTo>
                    <a:pt x="77570" y="39630"/>
                    <a:pt x="78359" y="39134"/>
                    <a:pt x="79247" y="38913"/>
                  </a:cubicBezTo>
                  <a:cubicBezTo>
                    <a:pt x="80055" y="38913"/>
                    <a:pt x="80888" y="38585"/>
                    <a:pt x="81690" y="38553"/>
                  </a:cubicBezTo>
                  <a:cubicBezTo>
                    <a:pt x="81750" y="38551"/>
                    <a:pt x="81810" y="38550"/>
                    <a:pt x="81870" y="38550"/>
                  </a:cubicBezTo>
                  <a:cubicBezTo>
                    <a:pt x="82871" y="38550"/>
                    <a:pt x="83898" y="38858"/>
                    <a:pt x="84875" y="39046"/>
                  </a:cubicBezTo>
                  <a:cubicBezTo>
                    <a:pt x="85118" y="39093"/>
                    <a:pt x="85370" y="39138"/>
                    <a:pt x="85616" y="39138"/>
                  </a:cubicBezTo>
                  <a:cubicBezTo>
                    <a:pt x="85787" y="39138"/>
                    <a:pt x="85955" y="39116"/>
                    <a:pt x="86116" y="39058"/>
                  </a:cubicBezTo>
                  <a:cubicBezTo>
                    <a:pt x="86190" y="39032"/>
                    <a:pt x="86272" y="39019"/>
                    <a:pt x="86360" y="39019"/>
                  </a:cubicBezTo>
                  <a:cubicBezTo>
                    <a:pt x="87470" y="39019"/>
                    <a:pt x="89533" y="41035"/>
                    <a:pt x="89869" y="41956"/>
                  </a:cubicBezTo>
                  <a:cubicBezTo>
                    <a:pt x="87855" y="36407"/>
                    <a:pt x="85194" y="30842"/>
                    <a:pt x="81658" y="26094"/>
                  </a:cubicBezTo>
                  <a:cubicBezTo>
                    <a:pt x="75206" y="17444"/>
                    <a:pt x="66193" y="9824"/>
                    <a:pt x="56408" y="5269"/>
                  </a:cubicBezTo>
                  <a:lnTo>
                    <a:pt x="56363" y="5250"/>
                  </a:lnTo>
                  <a:cubicBezTo>
                    <a:pt x="52477" y="3444"/>
                    <a:pt x="48421" y="1957"/>
                    <a:pt x="44254" y="950"/>
                  </a:cubicBezTo>
                  <a:cubicBezTo>
                    <a:pt x="42636" y="560"/>
                    <a:pt x="41017" y="305"/>
                    <a:pt x="3939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1"/>
            <p:cNvSpPr/>
            <p:nvPr/>
          </p:nvSpPr>
          <p:spPr>
            <a:xfrm>
              <a:off x="6568885" y="615032"/>
              <a:ext cx="1786203" cy="4432249"/>
            </a:xfrm>
            <a:custGeom>
              <a:rect b="b" l="l" r="r" t="t"/>
              <a:pathLst>
                <a:path extrusionOk="0" h="112744" w="45436">
                  <a:moveTo>
                    <a:pt x="23218" y="1"/>
                  </a:moveTo>
                  <a:cubicBezTo>
                    <a:pt x="23216" y="2"/>
                    <a:pt x="23214" y="4"/>
                    <a:pt x="23212" y="6"/>
                  </a:cubicBezTo>
                  <a:lnTo>
                    <a:pt x="23212" y="6"/>
                  </a:lnTo>
                  <a:cubicBezTo>
                    <a:pt x="23214" y="4"/>
                    <a:pt x="23216" y="2"/>
                    <a:pt x="23218" y="1"/>
                  </a:cubicBezTo>
                  <a:close/>
                  <a:moveTo>
                    <a:pt x="23212" y="6"/>
                  </a:moveTo>
                  <a:lnTo>
                    <a:pt x="23212" y="6"/>
                  </a:lnTo>
                  <a:cubicBezTo>
                    <a:pt x="8821" y="11853"/>
                    <a:pt x="1228" y="29339"/>
                    <a:pt x="430" y="47743"/>
                  </a:cubicBezTo>
                  <a:cubicBezTo>
                    <a:pt x="0" y="57693"/>
                    <a:pt x="1576" y="67832"/>
                    <a:pt x="5654" y="76958"/>
                  </a:cubicBezTo>
                  <a:cubicBezTo>
                    <a:pt x="12690" y="92691"/>
                    <a:pt x="25968" y="104482"/>
                    <a:pt x="41584" y="111389"/>
                  </a:cubicBezTo>
                  <a:cubicBezTo>
                    <a:pt x="42190" y="111657"/>
                    <a:pt x="42796" y="111922"/>
                    <a:pt x="43405" y="112187"/>
                  </a:cubicBezTo>
                  <a:cubicBezTo>
                    <a:pt x="44042" y="112464"/>
                    <a:pt x="44706" y="112743"/>
                    <a:pt x="45401" y="112743"/>
                  </a:cubicBezTo>
                  <a:cubicBezTo>
                    <a:pt x="45412" y="112743"/>
                    <a:pt x="45424" y="112743"/>
                    <a:pt x="45435" y="112743"/>
                  </a:cubicBezTo>
                  <a:cubicBezTo>
                    <a:pt x="41773" y="110590"/>
                    <a:pt x="37556" y="108567"/>
                    <a:pt x="35368" y="104737"/>
                  </a:cubicBezTo>
                  <a:cubicBezTo>
                    <a:pt x="34781" y="103712"/>
                    <a:pt x="34368" y="102588"/>
                    <a:pt x="33670" y="101638"/>
                  </a:cubicBezTo>
                  <a:cubicBezTo>
                    <a:pt x="32660" y="100264"/>
                    <a:pt x="31116" y="99339"/>
                    <a:pt x="30166" y="97922"/>
                  </a:cubicBezTo>
                  <a:cubicBezTo>
                    <a:pt x="28345" y="95204"/>
                    <a:pt x="29150" y="91489"/>
                    <a:pt x="27950" y="88446"/>
                  </a:cubicBezTo>
                  <a:cubicBezTo>
                    <a:pt x="27240" y="86646"/>
                    <a:pt x="25507" y="85036"/>
                    <a:pt x="25178" y="83108"/>
                  </a:cubicBezTo>
                  <a:cubicBezTo>
                    <a:pt x="24850" y="81169"/>
                    <a:pt x="25494" y="78593"/>
                    <a:pt x="25630" y="76608"/>
                  </a:cubicBezTo>
                  <a:cubicBezTo>
                    <a:pt x="25677" y="75898"/>
                    <a:pt x="25718" y="75143"/>
                    <a:pt x="25384" y="74512"/>
                  </a:cubicBezTo>
                  <a:cubicBezTo>
                    <a:pt x="25062" y="73906"/>
                    <a:pt x="24446" y="73517"/>
                    <a:pt x="24004" y="72990"/>
                  </a:cubicBezTo>
                  <a:cubicBezTo>
                    <a:pt x="23063" y="71866"/>
                    <a:pt x="23054" y="70073"/>
                    <a:pt x="23985" y="68943"/>
                  </a:cubicBezTo>
                  <a:cubicBezTo>
                    <a:pt x="24247" y="68621"/>
                    <a:pt x="24576" y="68347"/>
                    <a:pt x="24755" y="67974"/>
                  </a:cubicBezTo>
                  <a:cubicBezTo>
                    <a:pt x="25153" y="67144"/>
                    <a:pt x="24683" y="66137"/>
                    <a:pt x="24888" y="65241"/>
                  </a:cubicBezTo>
                  <a:cubicBezTo>
                    <a:pt x="25100" y="64306"/>
                    <a:pt x="26018" y="63425"/>
                    <a:pt x="25611" y="62557"/>
                  </a:cubicBezTo>
                  <a:cubicBezTo>
                    <a:pt x="25374" y="62059"/>
                    <a:pt x="24727" y="61714"/>
                    <a:pt x="24797" y="61168"/>
                  </a:cubicBezTo>
                  <a:cubicBezTo>
                    <a:pt x="24841" y="60812"/>
                    <a:pt x="25191" y="60565"/>
                    <a:pt x="25298" y="60221"/>
                  </a:cubicBezTo>
                  <a:cubicBezTo>
                    <a:pt x="25529" y="59464"/>
                    <a:pt x="24544" y="58946"/>
                    <a:pt x="23771" y="58766"/>
                  </a:cubicBezTo>
                  <a:cubicBezTo>
                    <a:pt x="23504" y="58704"/>
                    <a:pt x="23223" y="58644"/>
                    <a:pt x="22952" y="58644"/>
                  </a:cubicBezTo>
                  <a:cubicBezTo>
                    <a:pt x="22765" y="58644"/>
                    <a:pt x="22582" y="58673"/>
                    <a:pt x="22410" y="58750"/>
                  </a:cubicBezTo>
                  <a:cubicBezTo>
                    <a:pt x="22142" y="58870"/>
                    <a:pt x="21940" y="59094"/>
                    <a:pt x="21725" y="59293"/>
                  </a:cubicBezTo>
                  <a:cubicBezTo>
                    <a:pt x="20222" y="60689"/>
                    <a:pt x="18028" y="61017"/>
                    <a:pt x="15977" y="61064"/>
                  </a:cubicBezTo>
                  <a:cubicBezTo>
                    <a:pt x="15739" y="61070"/>
                    <a:pt x="15500" y="61073"/>
                    <a:pt x="15262" y="61073"/>
                  </a:cubicBezTo>
                  <a:cubicBezTo>
                    <a:pt x="14158" y="61073"/>
                    <a:pt x="13053" y="61012"/>
                    <a:pt x="11955" y="60887"/>
                  </a:cubicBezTo>
                  <a:cubicBezTo>
                    <a:pt x="11428" y="60831"/>
                    <a:pt x="10891" y="60755"/>
                    <a:pt x="10396" y="60559"/>
                  </a:cubicBezTo>
                  <a:cubicBezTo>
                    <a:pt x="9954" y="60385"/>
                    <a:pt x="9556" y="60120"/>
                    <a:pt x="9127" y="59918"/>
                  </a:cubicBezTo>
                  <a:cubicBezTo>
                    <a:pt x="8442" y="59595"/>
                    <a:pt x="7709" y="59461"/>
                    <a:pt x="6971" y="59461"/>
                  </a:cubicBezTo>
                  <a:cubicBezTo>
                    <a:pt x="6504" y="59461"/>
                    <a:pt x="6035" y="59515"/>
                    <a:pt x="5575" y="59609"/>
                  </a:cubicBezTo>
                  <a:cubicBezTo>
                    <a:pt x="5364" y="57481"/>
                    <a:pt x="408" y="55578"/>
                    <a:pt x="2914" y="53251"/>
                  </a:cubicBezTo>
                  <a:cubicBezTo>
                    <a:pt x="3135" y="53046"/>
                    <a:pt x="3425" y="52923"/>
                    <a:pt x="3612" y="52686"/>
                  </a:cubicBezTo>
                  <a:cubicBezTo>
                    <a:pt x="3861" y="52367"/>
                    <a:pt x="3858" y="51929"/>
                    <a:pt x="3890" y="51525"/>
                  </a:cubicBezTo>
                  <a:cubicBezTo>
                    <a:pt x="4009" y="49735"/>
                    <a:pt x="4994" y="48021"/>
                    <a:pt x="6481" y="47017"/>
                  </a:cubicBezTo>
                  <a:cubicBezTo>
                    <a:pt x="8249" y="45820"/>
                    <a:pt x="15049" y="46104"/>
                    <a:pt x="15200" y="42913"/>
                  </a:cubicBezTo>
                  <a:cubicBezTo>
                    <a:pt x="15235" y="42196"/>
                    <a:pt x="15049" y="41426"/>
                    <a:pt x="15393" y="40795"/>
                  </a:cubicBezTo>
                  <a:cubicBezTo>
                    <a:pt x="15655" y="40312"/>
                    <a:pt x="16172" y="40031"/>
                    <a:pt x="16665" y="39778"/>
                  </a:cubicBezTo>
                  <a:lnTo>
                    <a:pt x="23152" y="36423"/>
                  </a:lnTo>
                  <a:cubicBezTo>
                    <a:pt x="23786" y="36094"/>
                    <a:pt x="24531" y="35552"/>
                    <a:pt x="24374" y="34851"/>
                  </a:cubicBezTo>
                  <a:cubicBezTo>
                    <a:pt x="24197" y="34065"/>
                    <a:pt x="22937" y="33541"/>
                    <a:pt x="23316" y="32830"/>
                  </a:cubicBezTo>
                  <a:lnTo>
                    <a:pt x="23316" y="32830"/>
                  </a:lnTo>
                  <a:cubicBezTo>
                    <a:pt x="23208" y="32928"/>
                    <a:pt x="23083" y="32970"/>
                    <a:pt x="22954" y="32970"/>
                  </a:cubicBezTo>
                  <a:cubicBezTo>
                    <a:pt x="22580" y="32970"/>
                    <a:pt x="22164" y="32620"/>
                    <a:pt x="21981" y="32240"/>
                  </a:cubicBezTo>
                  <a:cubicBezTo>
                    <a:pt x="21734" y="31729"/>
                    <a:pt x="21596" y="31094"/>
                    <a:pt x="21091" y="30839"/>
                  </a:cubicBezTo>
                  <a:cubicBezTo>
                    <a:pt x="20880" y="30732"/>
                    <a:pt x="20642" y="30715"/>
                    <a:pt x="20404" y="30715"/>
                  </a:cubicBezTo>
                  <a:cubicBezTo>
                    <a:pt x="20310" y="30715"/>
                    <a:pt x="20217" y="30718"/>
                    <a:pt x="20125" y="30719"/>
                  </a:cubicBezTo>
                  <a:cubicBezTo>
                    <a:pt x="20078" y="30719"/>
                    <a:pt x="20031" y="30720"/>
                    <a:pt x="19984" y="30720"/>
                  </a:cubicBezTo>
                  <a:cubicBezTo>
                    <a:pt x="18896" y="30720"/>
                    <a:pt x="17822" y="30474"/>
                    <a:pt x="16842" y="30008"/>
                  </a:cubicBezTo>
                  <a:cubicBezTo>
                    <a:pt x="16479" y="29835"/>
                    <a:pt x="16093" y="29579"/>
                    <a:pt x="16027" y="29181"/>
                  </a:cubicBezTo>
                  <a:cubicBezTo>
                    <a:pt x="15955" y="28733"/>
                    <a:pt x="16321" y="28345"/>
                    <a:pt x="16658" y="28039"/>
                  </a:cubicBezTo>
                  <a:cubicBezTo>
                    <a:pt x="17672" y="27117"/>
                    <a:pt x="18723" y="26173"/>
                    <a:pt x="20017" y="25718"/>
                  </a:cubicBezTo>
                  <a:cubicBezTo>
                    <a:pt x="20879" y="25415"/>
                    <a:pt x="21880" y="25311"/>
                    <a:pt x="22502" y="24639"/>
                  </a:cubicBezTo>
                  <a:cubicBezTo>
                    <a:pt x="23183" y="23903"/>
                    <a:pt x="23228" y="22656"/>
                    <a:pt x="24077" y="22126"/>
                  </a:cubicBezTo>
                  <a:cubicBezTo>
                    <a:pt x="24452" y="21892"/>
                    <a:pt x="24954" y="21823"/>
                    <a:pt x="25197" y="21454"/>
                  </a:cubicBezTo>
                  <a:cubicBezTo>
                    <a:pt x="25570" y="20885"/>
                    <a:pt x="25595" y="19635"/>
                    <a:pt x="25160" y="19118"/>
                  </a:cubicBezTo>
                  <a:cubicBezTo>
                    <a:pt x="24885" y="18796"/>
                    <a:pt x="24430" y="18499"/>
                    <a:pt x="24522" y="18085"/>
                  </a:cubicBezTo>
                  <a:cubicBezTo>
                    <a:pt x="24557" y="17915"/>
                    <a:pt x="24686" y="17779"/>
                    <a:pt x="24819" y="17666"/>
                  </a:cubicBezTo>
                  <a:cubicBezTo>
                    <a:pt x="25147" y="17378"/>
                    <a:pt x="25532" y="17160"/>
                    <a:pt x="25860" y="16867"/>
                  </a:cubicBezTo>
                  <a:cubicBezTo>
                    <a:pt x="26185" y="16576"/>
                    <a:pt x="26460" y="16182"/>
                    <a:pt x="26460" y="15743"/>
                  </a:cubicBezTo>
                  <a:cubicBezTo>
                    <a:pt x="26460" y="14894"/>
                    <a:pt x="24782" y="14555"/>
                    <a:pt x="23826" y="14555"/>
                  </a:cubicBezTo>
                  <a:cubicBezTo>
                    <a:pt x="23659" y="14555"/>
                    <a:pt x="23514" y="14565"/>
                    <a:pt x="23404" y="14585"/>
                  </a:cubicBezTo>
                  <a:cubicBezTo>
                    <a:pt x="23101" y="14638"/>
                    <a:pt x="22820" y="14774"/>
                    <a:pt x="22530" y="14872"/>
                  </a:cubicBezTo>
                  <a:cubicBezTo>
                    <a:pt x="22113" y="15013"/>
                    <a:pt x="21680" y="15082"/>
                    <a:pt x="21248" y="15082"/>
                  </a:cubicBezTo>
                  <a:cubicBezTo>
                    <a:pt x="20558" y="15082"/>
                    <a:pt x="19871" y="14904"/>
                    <a:pt x="19256" y="14556"/>
                  </a:cubicBezTo>
                  <a:lnTo>
                    <a:pt x="21829" y="12984"/>
                  </a:lnTo>
                  <a:lnTo>
                    <a:pt x="21829" y="12984"/>
                  </a:lnTo>
                  <a:cubicBezTo>
                    <a:pt x="21743" y="13037"/>
                    <a:pt x="21661" y="13062"/>
                    <a:pt x="21583" y="13062"/>
                  </a:cubicBezTo>
                  <a:cubicBezTo>
                    <a:pt x="20617" y="13062"/>
                    <a:pt x="20351" y="9221"/>
                    <a:pt x="20301" y="8666"/>
                  </a:cubicBezTo>
                  <a:cubicBezTo>
                    <a:pt x="20115" y="6573"/>
                    <a:pt x="20364" y="4316"/>
                    <a:pt x="21353" y="2434"/>
                  </a:cubicBezTo>
                  <a:cubicBezTo>
                    <a:pt x="21746" y="1689"/>
                    <a:pt x="22578" y="529"/>
                    <a:pt x="2321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7" name="Google Shape;2117;p31"/>
          <p:cNvGrpSpPr/>
          <p:nvPr/>
        </p:nvGrpSpPr>
        <p:grpSpPr>
          <a:xfrm>
            <a:off x="5838433" y="387312"/>
            <a:ext cx="1761337" cy="4534801"/>
            <a:chOff x="5838433" y="387312"/>
            <a:chExt cx="1761337" cy="4534801"/>
          </a:xfrm>
        </p:grpSpPr>
        <p:grpSp>
          <p:nvGrpSpPr>
            <p:cNvPr id="2118" name="Google Shape;2118;p31"/>
            <p:cNvGrpSpPr/>
            <p:nvPr/>
          </p:nvGrpSpPr>
          <p:grpSpPr>
            <a:xfrm rot="-3415773">
              <a:off x="6768977" y="307122"/>
              <a:ext cx="339745" cy="979652"/>
              <a:chOff x="415807" y="178264"/>
              <a:chExt cx="236134" cy="680890"/>
            </a:xfrm>
          </p:grpSpPr>
          <p:sp>
            <p:nvSpPr>
              <p:cNvPr id="2119" name="Google Shape;2119;p31"/>
              <p:cNvSpPr/>
              <p:nvPr/>
            </p:nvSpPr>
            <p:spPr>
              <a:xfrm>
                <a:off x="415807" y="775476"/>
                <a:ext cx="236134" cy="83678"/>
              </a:xfrm>
              <a:custGeom>
                <a:rect b="b" l="l" r="r" t="t"/>
                <a:pathLst>
                  <a:path extrusionOk="0" h="2488" w="7021">
                    <a:moveTo>
                      <a:pt x="3511" y="0"/>
                    </a:moveTo>
                    <a:cubicBezTo>
                      <a:pt x="1569" y="0"/>
                      <a:pt x="0" y="556"/>
                      <a:pt x="0" y="1244"/>
                    </a:cubicBezTo>
                    <a:cubicBezTo>
                      <a:pt x="0" y="1929"/>
                      <a:pt x="1569" y="2488"/>
                      <a:pt x="3511" y="2488"/>
                    </a:cubicBezTo>
                    <a:cubicBezTo>
                      <a:pt x="5449" y="2488"/>
                      <a:pt x="7021" y="1929"/>
                      <a:pt x="7021" y="1244"/>
                    </a:cubicBezTo>
                    <a:cubicBezTo>
                      <a:pt x="7021" y="556"/>
                      <a:pt x="5449" y="0"/>
                      <a:pt x="3511" y="0"/>
                    </a:cubicBezTo>
                    <a:close/>
                  </a:path>
                </a:pathLst>
              </a:custGeom>
              <a:solidFill>
                <a:srgbClr val="163159">
                  <a:alpha val="57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31"/>
              <p:cNvSpPr/>
              <p:nvPr/>
            </p:nvSpPr>
            <p:spPr>
              <a:xfrm>
                <a:off x="425257" y="360317"/>
                <a:ext cx="217468" cy="467963"/>
              </a:xfrm>
              <a:custGeom>
                <a:rect b="b" l="l" r="r" t="t"/>
                <a:pathLst>
                  <a:path extrusionOk="0" h="13914" w="6466">
                    <a:moveTo>
                      <a:pt x="3231" y="1"/>
                    </a:moveTo>
                    <a:cubicBezTo>
                      <a:pt x="2519" y="1"/>
                      <a:pt x="1808" y="6"/>
                      <a:pt x="1096" y="17"/>
                    </a:cubicBezTo>
                    <a:cubicBezTo>
                      <a:pt x="360" y="27"/>
                      <a:pt x="26" y="361"/>
                      <a:pt x="16" y="1087"/>
                    </a:cubicBezTo>
                    <a:cubicBezTo>
                      <a:pt x="0" y="2820"/>
                      <a:pt x="7" y="4554"/>
                      <a:pt x="13" y="6290"/>
                    </a:cubicBezTo>
                    <a:cubicBezTo>
                      <a:pt x="13" y="6795"/>
                      <a:pt x="237" y="7196"/>
                      <a:pt x="739" y="7316"/>
                    </a:cubicBezTo>
                    <a:cubicBezTo>
                      <a:pt x="1080" y="7395"/>
                      <a:pt x="1149" y="7571"/>
                      <a:pt x="1184" y="7862"/>
                    </a:cubicBezTo>
                    <a:cubicBezTo>
                      <a:pt x="1282" y="8724"/>
                      <a:pt x="1392" y="9582"/>
                      <a:pt x="1512" y="10441"/>
                    </a:cubicBezTo>
                    <a:cubicBezTo>
                      <a:pt x="1629" y="11277"/>
                      <a:pt x="1714" y="12123"/>
                      <a:pt x="1907" y="12944"/>
                    </a:cubicBezTo>
                    <a:cubicBezTo>
                      <a:pt x="2083" y="13693"/>
                      <a:pt x="2457" y="13913"/>
                      <a:pt x="3244" y="13913"/>
                    </a:cubicBezTo>
                    <a:cubicBezTo>
                      <a:pt x="3250" y="13913"/>
                      <a:pt x="3256" y="13913"/>
                      <a:pt x="3261" y="13913"/>
                    </a:cubicBezTo>
                    <a:cubicBezTo>
                      <a:pt x="4000" y="13910"/>
                      <a:pt x="4341" y="13670"/>
                      <a:pt x="4568" y="12947"/>
                    </a:cubicBezTo>
                    <a:cubicBezTo>
                      <a:pt x="4634" y="12711"/>
                      <a:pt x="4685" y="12467"/>
                      <a:pt x="4713" y="12221"/>
                    </a:cubicBezTo>
                    <a:cubicBezTo>
                      <a:pt x="4906" y="10769"/>
                      <a:pt x="5098" y="9317"/>
                      <a:pt x="5278" y="7865"/>
                    </a:cubicBezTo>
                    <a:cubicBezTo>
                      <a:pt x="5316" y="7571"/>
                      <a:pt x="5379" y="7395"/>
                      <a:pt x="5720" y="7313"/>
                    </a:cubicBezTo>
                    <a:cubicBezTo>
                      <a:pt x="6254" y="7183"/>
                      <a:pt x="6453" y="6757"/>
                      <a:pt x="6453" y="6227"/>
                    </a:cubicBezTo>
                    <a:lnTo>
                      <a:pt x="6453" y="3689"/>
                    </a:lnTo>
                    <a:cubicBezTo>
                      <a:pt x="6453" y="2843"/>
                      <a:pt x="6465" y="1997"/>
                      <a:pt x="6450" y="1151"/>
                    </a:cubicBezTo>
                    <a:cubicBezTo>
                      <a:pt x="6434" y="374"/>
                      <a:pt x="6118" y="27"/>
                      <a:pt x="5367" y="17"/>
                    </a:cubicBezTo>
                    <a:cubicBezTo>
                      <a:pt x="4655" y="6"/>
                      <a:pt x="3943" y="1"/>
                      <a:pt x="3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31"/>
              <p:cNvSpPr/>
              <p:nvPr/>
            </p:nvSpPr>
            <p:spPr>
              <a:xfrm>
                <a:off x="456367" y="178264"/>
                <a:ext cx="153230" cy="153970"/>
              </a:xfrm>
              <a:custGeom>
                <a:rect b="b" l="l" r="r" t="t"/>
                <a:pathLst>
                  <a:path extrusionOk="0" h="4578" w="4556">
                    <a:moveTo>
                      <a:pt x="2316" y="1"/>
                    </a:moveTo>
                    <a:cubicBezTo>
                      <a:pt x="1039" y="1"/>
                      <a:pt x="0" y="1037"/>
                      <a:pt x="13" y="2302"/>
                    </a:cubicBezTo>
                    <a:cubicBezTo>
                      <a:pt x="19" y="3558"/>
                      <a:pt x="1042" y="4578"/>
                      <a:pt x="2302" y="4578"/>
                    </a:cubicBezTo>
                    <a:cubicBezTo>
                      <a:pt x="3539" y="4553"/>
                      <a:pt x="4533" y="3546"/>
                      <a:pt x="4546" y="2308"/>
                    </a:cubicBezTo>
                    <a:cubicBezTo>
                      <a:pt x="4555" y="1068"/>
                      <a:pt x="3580" y="48"/>
                      <a:pt x="2339" y="1"/>
                    </a:cubicBezTo>
                    <a:cubicBezTo>
                      <a:pt x="2332" y="1"/>
                      <a:pt x="2324" y="1"/>
                      <a:pt x="23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2" name="Google Shape;2122;p31"/>
            <p:cNvGrpSpPr/>
            <p:nvPr/>
          </p:nvGrpSpPr>
          <p:grpSpPr>
            <a:xfrm rot="-3896186">
              <a:off x="6271122" y="1180602"/>
              <a:ext cx="339744" cy="979649"/>
              <a:chOff x="415807" y="178264"/>
              <a:chExt cx="236134" cy="680890"/>
            </a:xfrm>
          </p:grpSpPr>
          <p:sp>
            <p:nvSpPr>
              <p:cNvPr id="2123" name="Google Shape;2123;p31"/>
              <p:cNvSpPr/>
              <p:nvPr/>
            </p:nvSpPr>
            <p:spPr>
              <a:xfrm>
                <a:off x="415807" y="775476"/>
                <a:ext cx="236134" cy="83678"/>
              </a:xfrm>
              <a:custGeom>
                <a:rect b="b" l="l" r="r" t="t"/>
                <a:pathLst>
                  <a:path extrusionOk="0" h="2488" w="7021">
                    <a:moveTo>
                      <a:pt x="3511" y="0"/>
                    </a:moveTo>
                    <a:cubicBezTo>
                      <a:pt x="1569" y="0"/>
                      <a:pt x="0" y="556"/>
                      <a:pt x="0" y="1244"/>
                    </a:cubicBezTo>
                    <a:cubicBezTo>
                      <a:pt x="0" y="1929"/>
                      <a:pt x="1569" y="2488"/>
                      <a:pt x="3511" y="2488"/>
                    </a:cubicBezTo>
                    <a:cubicBezTo>
                      <a:pt x="5449" y="2488"/>
                      <a:pt x="7021" y="1929"/>
                      <a:pt x="7021" y="1244"/>
                    </a:cubicBezTo>
                    <a:cubicBezTo>
                      <a:pt x="7021" y="556"/>
                      <a:pt x="5449" y="0"/>
                      <a:pt x="3511" y="0"/>
                    </a:cubicBezTo>
                    <a:close/>
                  </a:path>
                </a:pathLst>
              </a:custGeom>
              <a:solidFill>
                <a:srgbClr val="163159">
                  <a:alpha val="57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31"/>
              <p:cNvSpPr/>
              <p:nvPr/>
            </p:nvSpPr>
            <p:spPr>
              <a:xfrm>
                <a:off x="425257" y="360317"/>
                <a:ext cx="217468" cy="467963"/>
              </a:xfrm>
              <a:custGeom>
                <a:rect b="b" l="l" r="r" t="t"/>
                <a:pathLst>
                  <a:path extrusionOk="0" h="13914" w="6466">
                    <a:moveTo>
                      <a:pt x="3231" y="1"/>
                    </a:moveTo>
                    <a:cubicBezTo>
                      <a:pt x="2519" y="1"/>
                      <a:pt x="1808" y="6"/>
                      <a:pt x="1096" y="17"/>
                    </a:cubicBezTo>
                    <a:cubicBezTo>
                      <a:pt x="360" y="27"/>
                      <a:pt x="26" y="361"/>
                      <a:pt x="16" y="1087"/>
                    </a:cubicBezTo>
                    <a:cubicBezTo>
                      <a:pt x="0" y="2820"/>
                      <a:pt x="7" y="4554"/>
                      <a:pt x="13" y="6290"/>
                    </a:cubicBezTo>
                    <a:cubicBezTo>
                      <a:pt x="13" y="6795"/>
                      <a:pt x="237" y="7196"/>
                      <a:pt x="739" y="7316"/>
                    </a:cubicBezTo>
                    <a:cubicBezTo>
                      <a:pt x="1080" y="7395"/>
                      <a:pt x="1149" y="7571"/>
                      <a:pt x="1184" y="7862"/>
                    </a:cubicBezTo>
                    <a:cubicBezTo>
                      <a:pt x="1282" y="8724"/>
                      <a:pt x="1392" y="9582"/>
                      <a:pt x="1512" y="10441"/>
                    </a:cubicBezTo>
                    <a:cubicBezTo>
                      <a:pt x="1629" y="11277"/>
                      <a:pt x="1714" y="12123"/>
                      <a:pt x="1907" y="12944"/>
                    </a:cubicBezTo>
                    <a:cubicBezTo>
                      <a:pt x="2083" y="13693"/>
                      <a:pt x="2457" y="13913"/>
                      <a:pt x="3244" y="13913"/>
                    </a:cubicBezTo>
                    <a:cubicBezTo>
                      <a:pt x="3250" y="13913"/>
                      <a:pt x="3256" y="13913"/>
                      <a:pt x="3261" y="13913"/>
                    </a:cubicBezTo>
                    <a:cubicBezTo>
                      <a:pt x="4000" y="13910"/>
                      <a:pt x="4341" y="13670"/>
                      <a:pt x="4568" y="12947"/>
                    </a:cubicBezTo>
                    <a:cubicBezTo>
                      <a:pt x="4634" y="12711"/>
                      <a:pt x="4685" y="12467"/>
                      <a:pt x="4713" y="12221"/>
                    </a:cubicBezTo>
                    <a:cubicBezTo>
                      <a:pt x="4906" y="10769"/>
                      <a:pt x="5098" y="9317"/>
                      <a:pt x="5278" y="7865"/>
                    </a:cubicBezTo>
                    <a:cubicBezTo>
                      <a:pt x="5316" y="7571"/>
                      <a:pt x="5379" y="7395"/>
                      <a:pt x="5720" y="7313"/>
                    </a:cubicBezTo>
                    <a:cubicBezTo>
                      <a:pt x="6254" y="7183"/>
                      <a:pt x="6453" y="6757"/>
                      <a:pt x="6453" y="6227"/>
                    </a:cubicBezTo>
                    <a:lnTo>
                      <a:pt x="6453" y="3689"/>
                    </a:lnTo>
                    <a:cubicBezTo>
                      <a:pt x="6453" y="2843"/>
                      <a:pt x="6465" y="1997"/>
                      <a:pt x="6450" y="1151"/>
                    </a:cubicBezTo>
                    <a:cubicBezTo>
                      <a:pt x="6434" y="374"/>
                      <a:pt x="6118" y="27"/>
                      <a:pt x="5367" y="17"/>
                    </a:cubicBezTo>
                    <a:cubicBezTo>
                      <a:pt x="4655" y="6"/>
                      <a:pt x="3943" y="1"/>
                      <a:pt x="3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31"/>
              <p:cNvSpPr/>
              <p:nvPr/>
            </p:nvSpPr>
            <p:spPr>
              <a:xfrm>
                <a:off x="456367" y="178264"/>
                <a:ext cx="153230" cy="153970"/>
              </a:xfrm>
              <a:custGeom>
                <a:rect b="b" l="l" r="r" t="t"/>
                <a:pathLst>
                  <a:path extrusionOk="0" h="4578" w="4556">
                    <a:moveTo>
                      <a:pt x="2316" y="1"/>
                    </a:moveTo>
                    <a:cubicBezTo>
                      <a:pt x="1039" y="1"/>
                      <a:pt x="0" y="1037"/>
                      <a:pt x="13" y="2302"/>
                    </a:cubicBezTo>
                    <a:cubicBezTo>
                      <a:pt x="19" y="3558"/>
                      <a:pt x="1042" y="4578"/>
                      <a:pt x="2302" y="4578"/>
                    </a:cubicBezTo>
                    <a:cubicBezTo>
                      <a:pt x="3539" y="4553"/>
                      <a:pt x="4533" y="3546"/>
                      <a:pt x="4546" y="2308"/>
                    </a:cubicBezTo>
                    <a:cubicBezTo>
                      <a:pt x="4555" y="1068"/>
                      <a:pt x="3580" y="48"/>
                      <a:pt x="2339" y="1"/>
                    </a:cubicBezTo>
                    <a:cubicBezTo>
                      <a:pt x="2332" y="1"/>
                      <a:pt x="2324" y="1"/>
                      <a:pt x="23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6" name="Google Shape;2126;p31"/>
            <p:cNvGrpSpPr/>
            <p:nvPr/>
          </p:nvGrpSpPr>
          <p:grpSpPr>
            <a:xfrm rot="-5400000">
              <a:off x="6158437" y="2263176"/>
              <a:ext cx="339726" cy="979733"/>
              <a:chOff x="415807" y="178264"/>
              <a:chExt cx="236134" cy="680890"/>
            </a:xfrm>
          </p:grpSpPr>
          <p:sp>
            <p:nvSpPr>
              <p:cNvPr id="2127" name="Google Shape;2127;p31"/>
              <p:cNvSpPr/>
              <p:nvPr/>
            </p:nvSpPr>
            <p:spPr>
              <a:xfrm>
                <a:off x="415807" y="775476"/>
                <a:ext cx="236134" cy="83678"/>
              </a:xfrm>
              <a:custGeom>
                <a:rect b="b" l="l" r="r" t="t"/>
                <a:pathLst>
                  <a:path extrusionOk="0" h="2488" w="7021">
                    <a:moveTo>
                      <a:pt x="3511" y="0"/>
                    </a:moveTo>
                    <a:cubicBezTo>
                      <a:pt x="1569" y="0"/>
                      <a:pt x="0" y="556"/>
                      <a:pt x="0" y="1244"/>
                    </a:cubicBezTo>
                    <a:cubicBezTo>
                      <a:pt x="0" y="1929"/>
                      <a:pt x="1569" y="2488"/>
                      <a:pt x="3511" y="2488"/>
                    </a:cubicBezTo>
                    <a:cubicBezTo>
                      <a:pt x="5449" y="2488"/>
                      <a:pt x="7021" y="1929"/>
                      <a:pt x="7021" y="1244"/>
                    </a:cubicBezTo>
                    <a:cubicBezTo>
                      <a:pt x="7021" y="556"/>
                      <a:pt x="5449" y="0"/>
                      <a:pt x="3511" y="0"/>
                    </a:cubicBezTo>
                    <a:close/>
                  </a:path>
                </a:pathLst>
              </a:custGeom>
              <a:solidFill>
                <a:srgbClr val="163159">
                  <a:alpha val="57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31"/>
              <p:cNvSpPr/>
              <p:nvPr/>
            </p:nvSpPr>
            <p:spPr>
              <a:xfrm>
                <a:off x="425257" y="360317"/>
                <a:ext cx="217468" cy="467963"/>
              </a:xfrm>
              <a:custGeom>
                <a:rect b="b" l="l" r="r" t="t"/>
                <a:pathLst>
                  <a:path extrusionOk="0" h="13914" w="6466">
                    <a:moveTo>
                      <a:pt x="3231" y="1"/>
                    </a:moveTo>
                    <a:cubicBezTo>
                      <a:pt x="2519" y="1"/>
                      <a:pt x="1808" y="6"/>
                      <a:pt x="1096" y="17"/>
                    </a:cubicBezTo>
                    <a:cubicBezTo>
                      <a:pt x="360" y="27"/>
                      <a:pt x="26" y="361"/>
                      <a:pt x="16" y="1087"/>
                    </a:cubicBezTo>
                    <a:cubicBezTo>
                      <a:pt x="0" y="2820"/>
                      <a:pt x="7" y="4554"/>
                      <a:pt x="13" y="6290"/>
                    </a:cubicBezTo>
                    <a:cubicBezTo>
                      <a:pt x="13" y="6795"/>
                      <a:pt x="237" y="7196"/>
                      <a:pt x="739" y="7316"/>
                    </a:cubicBezTo>
                    <a:cubicBezTo>
                      <a:pt x="1080" y="7395"/>
                      <a:pt x="1149" y="7571"/>
                      <a:pt x="1184" y="7862"/>
                    </a:cubicBezTo>
                    <a:cubicBezTo>
                      <a:pt x="1282" y="8724"/>
                      <a:pt x="1392" y="9582"/>
                      <a:pt x="1512" y="10441"/>
                    </a:cubicBezTo>
                    <a:cubicBezTo>
                      <a:pt x="1629" y="11277"/>
                      <a:pt x="1714" y="12123"/>
                      <a:pt x="1907" y="12944"/>
                    </a:cubicBezTo>
                    <a:cubicBezTo>
                      <a:pt x="2083" y="13693"/>
                      <a:pt x="2457" y="13913"/>
                      <a:pt x="3244" y="13913"/>
                    </a:cubicBezTo>
                    <a:cubicBezTo>
                      <a:pt x="3250" y="13913"/>
                      <a:pt x="3256" y="13913"/>
                      <a:pt x="3261" y="13913"/>
                    </a:cubicBezTo>
                    <a:cubicBezTo>
                      <a:pt x="4000" y="13910"/>
                      <a:pt x="4341" y="13670"/>
                      <a:pt x="4568" y="12947"/>
                    </a:cubicBezTo>
                    <a:cubicBezTo>
                      <a:pt x="4634" y="12711"/>
                      <a:pt x="4685" y="12467"/>
                      <a:pt x="4713" y="12221"/>
                    </a:cubicBezTo>
                    <a:cubicBezTo>
                      <a:pt x="4906" y="10769"/>
                      <a:pt x="5098" y="9317"/>
                      <a:pt x="5278" y="7865"/>
                    </a:cubicBezTo>
                    <a:cubicBezTo>
                      <a:pt x="5316" y="7571"/>
                      <a:pt x="5379" y="7395"/>
                      <a:pt x="5720" y="7313"/>
                    </a:cubicBezTo>
                    <a:cubicBezTo>
                      <a:pt x="6254" y="7183"/>
                      <a:pt x="6453" y="6757"/>
                      <a:pt x="6453" y="6227"/>
                    </a:cubicBezTo>
                    <a:lnTo>
                      <a:pt x="6453" y="3689"/>
                    </a:lnTo>
                    <a:cubicBezTo>
                      <a:pt x="6453" y="2843"/>
                      <a:pt x="6465" y="1997"/>
                      <a:pt x="6450" y="1151"/>
                    </a:cubicBezTo>
                    <a:cubicBezTo>
                      <a:pt x="6434" y="374"/>
                      <a:pt x="6118" y="27"/>
                      <a:pt x="5367" y="17"/>
                    </a:cubicBezTo>
                    <a:cubicBezTo>
                      <a:pt x="4655" y="6"/>
                      <a:pt x="3943" y="1"/>
                      <a:pt x="3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31"/>
              <p:cNvSpPr/>
              <p:nvPr/>
            </p:nvSpPr>
            <p:spPr>
              <a:xfrm>
                <a:off x="456367" y="178264"/>
                <a:ext cx="153230" cy="153970"/>
              </a:xfrm>
              <a:custGeom>
                <a:rect b="b" l="l" r="r" t="t"/>
                <a:pathLst>
                  <a:path extrusionOk="0" h="4578" w="4556">
                    <a:moveTo>
                      <a:pt x="2316" y="1"/>
                    </a:moveTo>
                    <a:cubicBezTo>
                      <a:pt x="1039" y="1"/>
                      <a:pt x="0" y="1037"/>
                      <a:pt x="13" y="2302"/>
                    </a:cubicBezTo>
                    <a:cubicBezTo>
                      <a:pt x="19" y="3558"/>
                      <a:pt x="1042" y="4578"/>
                      <a:pt x="2302" y="4578"/>
                    </a:cubicBezTo>
                    <a:cubicBezTo>
                      <a:pt x="3539" y="4553"/>
                      <a:pt x="4533" y="3546"/>
                      <a:pt x="4546" y="2308"/>
                    </a:cubicBezTo>
                    <a:cubicBezTo>
                      <a:pt x="4555" y="1068"/>
                      <a:pt x="3580" y="48"/>
                      <a:pt x="2339" y="1"/>
                    </a:cubicBezTo>
                    <a:cubicBezTo>
                      <a:pt x="2332" y="1"/>
                      <a:pt x="2324" y="1"/>
                      <a:pt x="23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0" name="Google Shape;2130;p31"/>
            <p:cNvGrpSpPr/>
            <p:nvPr/>
          </p:nvGrpSpPr>
          <p:grpSpPr>
            <a:xfrm rot="-6202709">
              <a:off x="6435746" y="3209086"/>
              <a:ext cx="339736" cy="979692"/>
              <a:chOff x="415807" y="178264"/>
              <a:chExt cx="236134" cy="680890"/>
            </a:xfrm>
          </p:grpSpPr>
          <p:sp>
            <p:nvSpPr>
              <p:cNvPr id="2131" name="Google Shape;2131;p31"/>
              <p:cNvSpPr/>
              <p:nvPr/>
            </p:nvSpPr>
            <p:spPr>
              <a:xfrm>
                <a:off x="415807" y="775476"/>
                <a:ext cx="236134" cy="83678"/>
              </a:xfrm>
              <a:custGeom>
                <a:rect b="b" l="l" r="r" t="t"/>
                <a:pathLst>
                  <a:path extrusionOk="0" h="2488" w="7021">
                    <a:moveTo>
                      <a:pt x="3511" y="0"/>
                    </a:moveTo>
                    <a:cubicBezTo>
                      <a:pt x="1569" y="0"/>
                      <a:pt x="0" y="556"/>
                      <a:pt x="0" y="1244"/>
                    </a:cubicBezTo>
                    <a:cubicBezTo>
                      <a:pt x="0" y="1929"/>
                      <a:pt x="1569" y="2488"/>
                      <a:pt x="3511" y="2488"/>
                    </a:cubicBezTo>
                    <a:cubicBezTo>
                      <a:pt x="5449" y="2488"/>
                      <a:pt x="7021" y="1929"/>
                      <a:pt x="7021" y="1244"/>
                    </a:cubicBezTo>
                    <a:cubicBezTo>
                      <a:pt x="7021" y="556"/>
                      <a:pt x="5449" y="0"/>
                      <a:pt x="3511" y="0"/>
                    </a:cubicBezTo>
                    <a:close/>
                  </a:path>
                </a:pathLst>
              </a:custGeom>
              <a:solidFill>
                <a:srgbClr val="163159">
                  <a:alpha val="57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31"/>
              <p:cNvSpPr/>
              <p:nvPr/>
            </p:nvSpPr>
            <p:spPr>
              <a:xfrm>
                <a:off x="425257" y="360317"/>
                <a:ext cx="217468" cy="467963"/>
              </a:xfrm>
              <a:custGeom>
                <a:rect b="b" l="l" r="r" t="t"/>
                <a:pathLst>
                  <a:path extrusionOk="0" h="13914" w="6466">
                    <a:moveTo>
                      <a:pt x="3231" y="1"/>
                    </a:moveTo>
                    <a:cubicBezTo>
                      <a:pt x="2519" y="1"/>
                      <a:pt x="1808" y="6"/>
                      <a:pt x="1096" y="17"/>
                    </a:cubicBezTo>
                    <a:cubicBezTo>
                      <a:pt x="360" y="27"/>
                      <a:pt x="26" y="361"/>
                      <a:pt x="16" y="1087"/>
                    </a:cubicBezTo>
                    <a:cubicBezTo>
                      <a:pt x="0" y="2820"/>
                      <a:pt x="7" y="4554"/>
                      <a:pt x="13" y="6290"/>
                    </a:cubicBezTo>
                    <a:cubicBezTo>
                      <a:pt x="13" y="6795"/>
                      <a:pt x="237" y="7196"/>
                      <a:pt x="739" y="7316"/>
                    </a:cubicBezTo>
                    <a:cubicBezTo>
                      <a:pt x="1080" y="7395"/>
                      <a:pt x="1149" y="7571"/>
                      <a:pt x="1184" y="7862"/>
                    </a:cubicBezTo>
                    <a:cubicBezTo>
                      <a:pt x="1282" y="8724"/>
                      <a:pt x="1392" y="9582"/>
                      <a:pt x="1512" y="10441"/>
                    </a:cubicBezTo>
                    <a:cubicBezTo>
                      <a:pt x="1629" y="11277"/>
                      <a:pt x="1714" y="12123"/>
                      <a:pt x="1907" y="12944"/>
                    </a:cubicBezTo>
                    <a:cubicBezTo>
                      <a:pt x="2083" y="13693"/>
                      <a:pt x="2457" y="13913"/>
                      <a:pt x="3244" y="13913"/>
                    </a:cubicBezTo>
                    <a:cubicBezTo>
                      <a:pt x="3250" y="13913"/>
                      <a:pt x="3256" y="13913"/>
                      <a:pt x="3261" y="13913"/>
                    </a:cubicBezTo>
                    <a:cubicBezTo>
                      <a:pt x="4000" y="13910"/>
                      <a:pt x="4341" y="13670"/>
                      <a:pt x="4568" y="12947"/>
                    </a:cubicBezTo>
                    <a:cubicBezTo>
                      <a:pt x="4634" y="12711"/>
                      <a:pt x="4685" y="12467"/>
                      <a:pt x="4713" y="12221"/>
                    </a:cubicBezTo>
                    <a:cubicBezTo>
                      <a:pt x="4906" y="10769"/>
                      <a:pt x="5098" y="9317"/>
                      <a:pt x="5278" y="7865"/>
                    </a:cubicBezTo>
                    <a:cubicBezTo>
                      <a:pt x="5316" y="7571"/>
                      <a:pt x="5379" y="7395"/>
                      <a:pt x="5720" y="7313"/>
                    </a:cubicBezTo>
                    <a:cubicBezTo>
                      <a:pt x="6254" y="7183"/>
                      <a:pt x="6453" y="6757"/>
                      <a:pt x="6453" y="6227"/>
                    </a:cubicBezTo>
                    <a:lnTo>
                      <a:pt x="6453" y="3689"/>
                    </a:lnTo>
                    <a:cubicBezTo>
                      <a:pt x="6453" y="2843"/>
                      <a:pt x="6465" y="1997"/>
                      <a:pt x="6450" y="1151"/>
                    </a:cubicBezTo>
                    <a:cubicBezTo>
                      <a:pt x="6434" y="374"/>
                      <a:pt x="6118" y="27"/>
                      <a:pt x="5367" y="17"/>
                    </a:cubicBezTo>
                    <a:cubicBezTo>
                      <a:pt x="4655" y="6"/>
                      <a:pt x="3943" y="1"/>
                      <a:pt x="3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31"/>
              <p:cNvSpPr/>
              <p:nvPr/>
            </p:nvSpPr>
            <p:spPr>
              <a:xfrm>
                <a:off x="456367" y="178264"/>
                <a:ext cx="153230" cy="153970"/>
              </a:xfrm>
              <a:custGeom>
                <a:rect b="b" l="l" r="r" t="t"/>
                <a:pathLst>
                  <a:path extrusionOk="0" h="4578" w="4556">
                    <a:moveTo>
                      <a:pt x="2316" y="1"/>
                    </a:moveTo>
                    <a:cubicBezTo>
                      <a:pt x="1039" y="1"/>
                      <a:pt x="0" y="1037"/>
                      <a:pt x="13" y="2302"/>
                    </a:cubicBezTo>
                    <a:cubicBezTo>
                      <a:pt x="19" y="3558"/>
                      <a:pt x="1042" y="4578"/>
                      <a:pt x="2302" y="4578"/>
                    </a:cubicBezTo>
                    <a:cubicBezTo>
                      <a:pt x="3539" y="4553"/>
                      <a:pt x="4533" y="3546"/>
                      <a:pt x="4546" y="2308"/>
                    </a:cubicBezTo>
                    <a:cubicBezTo>
                      <a:pt x="4555" y="1068"/>
                      <a:pt x="3580" y="48"/>
                      <a:pt x="2339" y="1"/>
                    </a:cubicBezTo>
                    <a:cubicBezTo>
                      <a:pt x="2332" y="1"/>
                      <a:pt x="2324" y="1"/>
                      <a:pt x="23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4" name="Google Shape;2134;p31"/>
            <p:cNvGrpSpPr/>
            <p:nvPr/>
          </p:nvGrpSpPr>
          <p:grpSpPr>
            <a:xfrm rot="-6918884">
              <a:off x="6914449" y="4069264"/>
              <a:ext cx="339740" cy="979699"/>
              <a:chOff x="415807" y="178264"/>
              <a:chExt cx="236134" cy="680890"/>
            </a:xfrm>
          </p:grpSpPr>
          <p:sp>
            <p:nvSpPr>
              <p:cNvPr id="2135" name="Google Shape;2135;p31"/>
              <p:cNvSpPr/>
              <p:nvPr/>
            </p:nvSpPr>
            <p:spPr>
              <a:xfrm>
                <a:off x="415807" y="775476"/>
                <a:ext cx="236134" cy="83678"/>
              </a:xfrm>
              <a:custGeom>
                <a:rect b="b" l="l" r="r" t="t"/>
                <a:pathLst>
                  <a:path extrusionOk="0" h="2488" w="7021">
                    <a:moveTo>
                      <a:pt x="3511" y="0"/>
                    </a:moveTo>
                    <a:cubicBezTo>
                      <a:pt x="1569" y="0"/>
                      <a:pt x="0" y="556"/>
                      <a:pt x="0" y="1244"/>
                    </a:cubicBezTo>
                    <a:cubicBezTo>
                      <a:pt x="0" y="1929"/>
                      <a:pt x="1569" y="2488"/>
                      <a:pt x="3511" y="2488"/>
                    </a:cubicBezTo>
                    <a:cubicBezTo>
                      <a:pt x="5449" y="2488"/>
                      <a:pt x="7021" y="1929"/>
                      <a:pt x="7021" y="1244"/>
                    </a:cubicBezTo>
                    <a:cubicBezTo>
                      <a:pt x="7021" y="556"/>
                      <a:pt x="5449" y="0"/>
                      <a:pt x="3511" y="0"/>
                    </a:cubicBezTo>
                    <a:close/>
                  </a:path>
                </a:pathLst>
              </a:custGeom>
              <a:solidFill>
                <a:srgbClr val="163159">
                  <a:alpha val="575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31"/>
              <p:cNvSpPr/>
              <p:nvPr/>
            </p:nvSpPr>
            <p:spPr>
              <a:xfrm>
                <a:off x="425257" y="360317"/>
                <a:ext cx="217468" cy="467963"/>
              </a:xfrm>
              <a:custGeom>
                <a:rect b="b" l="l" r="r" t="t"/>
                <a:pathLst>
                  <a:path extrusionOk="0" h="13914" w="6466">
                    <a:moveTo>
                      <a:pt x="3231" y="1"/>
                    </a:moveTo>
                    <a:cubicBezTo>
                      <a:pt x="2519" y="1"/>
                      <a:pt x="1808" y="6"/>
                      <a:pt x="1096" y="17"/>
                    </a:cubicBezTo>
                    <a:cubicBezTo>
                      <a:pt x="360" y="27"/>
                      <a:pt x="26" y="361"/>
                      <a:pt x="16" y="1087"/>
                    </a:cubicBezTo>
                    <a:cubicBezTo>
                      <a:pt x="0" y="2820"/>
                      <a:pt x="7" y="4554"/>
                      <a:pt x="13" y="6290"/>
                    </a:cubicBezTo>
                    <a:cubicBezTo>
                      <a:pt x="13" y="6795"/>
                      <a:pt x="237" y="7196"/>
                      <a:pt x="739" y="7316"/>
                    </a:cubicBezTo>
                    <a:cubicBezTo>
                      <a:pt x="1080" y="7395"/>
                      <a:pt x="1149" y="7571"/>
                      <a:pt x="1184" y="7862"/>
                    </a:cubicBezTo>
                    <a:cubicBezTo>
                      <a:pt x="1282" y="8724"/>
                      <a:pt x="1392" y="9582"/>
                      <a:pt x="1512" y="10441"/>
                    </a:cubicBezTo>
                    <a:cubicBezTo>
                      <a:pt x="1629" y="11277"/>
                      <a:pt x="1714" y="12123"/>
                      <a:pt x="1907" y="12944"/>
                    </a:cubicBezTo>
                    <a:cubicBezTo>
                      <a:pt x="2083" y="13693"/>
                      <a:pt x="2457" y="13913"/>
                      <a:pt x="3244" y="13913"/>
                    </a:cubicBezTo>
                    <a:cubicBezTo>
                      <a:pt x="3250" y="13913"/>
                      <a:pt x="3256" y="13913"/>
                      <a:pt x="3261" y="13913"/>
                    </a:cubicBezTo>
                    <a:cubicBezTo>
                      <a:pt x="4000" y="13910"/>
                      <a:pt x="4341" y="13670"/>
                      <a:pt x="4568" y="12947"/>
                    </a:cubicBezTo>
                    <a:cubicBezTo>
                      <a:pt x="4634" y="12711"/>
                      <a:pt x="4685" y="12467"/>
                      <a:pt x="4713" y="12221"/>
                    </a:cubicBezTo>
                    <a:cubicBezTo>
                      <a:pt x="4906" y="10769"/>
                      <a:pt x="5098" y="9317"/>
                      <a:pt x="5278" y="7865"/>
                    </a:cubicBezTo>
                    <a:cubicBezTo>
                      <a:pt x="5316" y="7571"/>
                      <a:pt x="5379" y="7395"/>
                      <a:pt x="5720" y="7313"/>
                    </a:cubicBezTo>
                    <a:cubicBezTo>
                      <a:pt x="6254" y="7183"/>
                      <a:pt x="6453" y="6757"/>
                      <a:pt x="6453" y="6227"/>
                    </a:cubicBezTo>
                    <a:lnTo>
                      <a:pt x="6453" y="3689"/>
                    </a:lnTo>
                    <a:cubicBezTo>
                      <a:pt x="6453" y="2843"/>
                      <a:pt x="6465" y="1997"/>
                      <a:pt x="6450" y="1151"/>
                    </a:cubicBezTo>
                    <a:cubicBezTo>
                      <a:pt x="6434" y="374"/>
                      <a:pt x="6118" y="27"/>
                      <a:pt x="5367" y="17"/>
                    </a:cubicBezTo>
                    <a:cubicBezTo>
                      <a:pt x="4655" y="6"/>
                      <a:pt x="3943" y="1"/>
                      <a:pt x="3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31"/>
              <p:cNvSpPr/>
              <p:nvPr/>
            </p:nvSpPr>
            <p:spPr>
              <a:xfrm>
                <a:off x="456367" y="178264"/>
                <a:ext cx="153230" cy="153970"/>
              </a:xfrm>
              <a:custGeom>
                <a:rect b="b" l="l" r="r" t="t"/>
                <a:pathLst>
                  <a:path extrusionOk="0" h="4578" w="4556">
                    <a:moveTo>
                      <a:pt x="2316" y="1"/>
                    </a:moveTo>
                    <a:cubicBezTo>
                      <a:pt x="1039" y="1"/>
                      <a:pt x="0" y="1037"/>
                      <a:pt x="13" y="2302"/>
                    </a:cubicBezTo>
                    <a:cubicBezTo>
                      <a:pt x="19" y="3558"/>
                      <a:pt x="1042" y="4578"/>
                      <a:pt x="2302" y="4578"/>
                    </a:cubicBezTo>
                    <a:cubicBezTo>
                      <a:pt x="3539" y="4553"/>
                      <a:pt x="4533" y="3546"/>
                      <a:pt x="4546" y="2308"/>
                    </a:cubicBezTo>
                    <a:cubicBezTo>
                      <a:pt x="4555" y="1068"/>
                      <a:pt x="3580" y="48"/>
                      <a:pt x="2339" y="1"/>
                    </a:cubicBezTo>
                    <a:cubicBezTo>
                      <a:pt x="2332" y="1"/>
                      <a:pt x="2324" y="1"/>
                      <a:pt x="23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38" name="Google Shape;2138;p31"/>
          <p:cNvSpPr/>
          <p:nvPr/>
        </p:nvSpPr>
        <p:spPr>
          <a:xfrm>
            <a:off x="2253079" y="761958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31"/>
          <p:cNvSpPr/>
          <p:nvPr/>
        </p:nvSpPr>
        <p:spPr>
          <a:xfrm>
            <a:off x="1001032" y="40506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31"/>
          <p:cNvSpPr/>
          <p:nvPr/>
        </p:nvSpPr>
        <p:spPr>
          <a:xfrm flipH="1">
            <a:off x="4771299" y="39312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31"/>
          <p:cNvSpPr/>
          <p:nvPr/>
        </p:nvSpPr>
        <p:spPr>
          <a:xfrm>
            <a:off x="3107663" y="3931225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2" name="Google Shape;2142;p31"/>
          <p:cNvGrpSpPr/>
          <p:nvPr/>
        </p:nvGrpSpPr>
        <p:grpSpPr>
          <a:xfrm>
            <a:off x="4681825" y="404434"/>
            <a:ext cx="925048" cy="786991"/>
            <a:chOff x="4681825" y="404434"/>
            <a:chExt cx="925048" cy="786991"/>
          </a:xfrm>
        </p:grpSpPr>
        <p:sp>
          <p:nvSpPr>
            <p:cNvPr id="2143" name="Google Shape;2143;p31"/>
            <p:cNvSpPr/>
            <p:nvPr/>
          </p:nvSpPr>
          <p:spPr>
            <a:xfrm>
              <a:off x="4681825" y="821425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1"/>
            <p:cNvSpPr/>
            <p:nvPr/>
          </p:nvSpPr>
          <p:spPr>
            <a:xfrm>
              <a:off x="5376200" y="404434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5" name="Google Shape;2145;p31"/>
          <p:cNvSpPr/>
          <p:nvPr/>
        </p:nvSpPr>
        <p:spPr>
          <a:xfrm>
            <a:off x="1001013" y="10425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2"/>
          <p:cNvGrpSpPr/>
          <p:nvPr/>
        </p:nvGrpSpPr>
        <p:grpSpPr>
          <a:xfrm>
            <a:off x="5371593" y="958836"/>
            <a:ext cx="3048959" cy="4184661"/>
            <a:chOff x="5020575" y="732651"/>
            <a:chExt cx="2679933" cy="3678176"/>
          </a:xfrm>
        </p:grpSpPr>
        <p:sp>
          <p:nvSpPr>
            <p:cNvPr id="2151" name="Google Shape;2151;p32"/>
            <p:cNvSpPr/>
            <p:nvPr/>
          </p:nvSpPr>
          <p:spPr>
            <a:xfrm>
              <a:off x="6562983" y="2610623"/>
              <a:ext cx="890811" cy="1344967"/>
            </a:xfrm>
            <a:custGeom>
              <a:rect b="b" l="l" r="r" t="t"/>
              <a:pathLst>
                <a:path extrusionOk="0" h="34966" w="23159">
                  <a:moveTo>
                    <a:pt x="7506" y="0"/>
                  </a:moveTo>
                  <a:cubicBezTo>
                    <a:pt x="7443" y="0"/>
                    <a:pt x="7381" y="5"/>
                    <a:pt x="7321" y="14"/>
                  </a:cubicBezTo>
                  <a:cubicBezTo>
                    <a:pt x="5809" y="254"/>
                    <a:pt x="6526" y="2483"/>
                    <a:pt x="6526" y="2483"/>
                  </a:cubicBezTo>
                  <a:cubicBezTo>
                    <a:pt x="6526" y="2483"/>
                    <a:pt x="6030" y="2341"/>
                    <a:pt x="5347" y="2341"/>
                  </a:cubicBezTo>
                  <a:cubicBezTo>
                    <a:pt x="5005" y="2341"/>
                    <a:pt x="4616" y="2377"/>
                    <a:pt x="4218" y="2483"/>
                  </a:cubicBezTo>
                  <a:cubicBezTo>
                    <a:pt x="3022" y="2799"/>
                    <a:pt x="4376" y="5267"/>
                    <a:pt x="4376" y="5267"/>
                  </a:cubicBezTo>
                  <a:cubicBezTo>
                    <a:pt x="4354" y="5265"/>
                    <a:pt x="4333" y="5264"/>
                    <a:pt x="4311" y="5264"/>
                  </a:cubicBezTo>
                  <a:cubicBezTo>
                    <a:pt x="3384" y="5264"/>
                    <a:pt x="2635" y="6925"/>
                    <a:pt x="3101" y="9806"/>
                  </a:cubicBezTo>
                  <a:cubicBezTo>
                    <a:pt x="3580" y="12752"/>
                    <a:pt x="4376" y="14898"/>
                    <a:pt x="4774" y="16969"/>
                  </a:cubicBezTo>
                  <a:cubicBezTo>
                    <a:pt x="5052" y="18415"/>
                    <a:pt x="4316" y="19084"/>
                    <a:pt x="3249" y="20501"/>
                  </a:cubicBezTo>
                  <a:cubicBezTo>
                    <a:pt x="2684" y="21243"/>
                    <a:pt x="2182" y="22029"/>
                    <a:pt x="1750" y="22856"/>
                  </a:cubicBezTo>
                  <a:cubicBezTo>
                    <a:pt x="1" y="26196"/>
                    <a:pt x="1750" y="34966"/>
                    <a:pt x="1750" y="34966"/>
                  </a:cubicBezTo>
                  <a:lnTo>
                    <a:pt x="11299" y="21499"/>
                  </a:lnTo>
                  <a:cubicBezTo>
                    <a:pt x="11539" y="21262"/>
                    <a:pt x="23159" y="12108"/>
                    <a:pt x="23067" y="10236"/>
                  </a:cubicBezTo>
                  <a:cubicBezTo>
                    <a:pt x="22979" y="8364"/>
                    <a:pt x="21804" y="7890"/>
                    <a:pt x="21088" y="6697"/>
                  </a:cubicBezTo>
                  <a:cubicBezTo>
                    <a:pt x="20927" y="6429"/>
                    <a:pt x="20690" y="6025"/>
                    <a:pt x="20406" y="5545"/>
                  </a:cubicBezTo>
                  <a:cubicBezTo>
                    <a:pt x="19434" y="3897"/>
                    <a:pt x="17931" y="1391"/>
                    <a:pt x="17189" y="652"/>
                  </a:cubicBezTo>
                  <a:cubicBezTo>
                    <a:pt x="16895" y="357"/>
                    <a:pt x="16532" y="221"/>
                    <a:pt x="16174" y="221"/>
                  </a:cubicBezTo>
                  <a:cubicBezTo>
                    <a:pt x="15370" y="221"/>
                    <a:pt x="14587" y="903"/>
                    <a:pt x="14642" y="2003"/>
                  </a:cubicBezTo>
                  <a:cubicBezTo>
                    <a:pt x="14724" y="3597"/>
                    <a:pt x="16870" y="5823"/>
                    <a:pt x="17189" y="7177"/>
                  </a:cubicBezTo>
                  <a:cubicBezTo>
                    <a:pt x="17382" y="7995"/>
                    <a:pt x="17691" y="8812"/>
                    <a:pt x="17906" y="9330"/>
                  </a:cubicBezTo>
                  <a:cubicBezTo>
                    <a:pt x="18045" y="9671"/>
                    <a:pt x="18146" y="9882"/>
                    <a:pt x="18146" y="9882"/>
                  </a:cubicBezTo>
                  <a:lnTo>
                    <a:pt x="17189" y="11394"/>
                  </a:lnTo>
                  <a:cubicBezTo>
                    <a:pt x="17158" y="11069"/>
                    <a:pt x="17085" y="10750"/>
                    <a:pt x="16974" y="10441"/>
                  </a:cubicBezTo>
                  <a:cubicBezTo>
                    <a:pt x="16340" y="8547"/>
                    <a:pt x="14468" y="6022"/>
                    <a:pt x="13051" y="4472"/>
                  </a:cubicBezTo>
                  <a:cubicBezTo>
                    <a:pt x="11447" y="2713"/>
                    <a:pt x="9034" y="0"/>
                    <a:pt x="7506" y="0"/>
                  </a:cubicBezTo>
                  <a:close/>
                </a:path>
              </a:pathLst>
            </a:custGeom>
            <a:solidFill>
              <a:srgbClr val="C65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2"/>
            <p:cNvSpPr/>
            <p:nvPr/>
          </p:nvSpPr>
          <p:spPr>
            <a:xfrm>
              <a:off x="7124058" y="2619085"/>
              <a:ext cx="223943" cy="350416"/>
            </a:xfrm>
            <a:custGeom>
              <a:rect b="b" l="l" r="r" t="t"/>
              <a:pathLst>
                <a:path extrusionOk="0" h="9110" w="5822">
                  <a:moveTo>
                    <a:pt x="1587" y="1"/>
                  </a:moveTo>
                  <a:cubicBezTo>
                    <a:pt x="783" y="1"/>
                    <a:pt x="0" y="683"/>
                    <a:pt x="55" y="1783"/>
                  </a:cubicBezTo>
                  <a:cubicBezTo>
                    <a:pt x="134" y="3374"/>
                    <a:pt x="2283" y="5603"/>
                    <a:pt x="2602" y="6957"/>
                  </a:cubicBezTo>
                  <a:cubicBezTo>
                    <a:pt x="2795" y="7775"/>
                    <a:pt x="3104" y="8592"/>
                    <a:pt x="3319" y="9110"/>
                  </a:cubicBezTo>
                  <a:cubicBezTo>
                    <a:pt x="4278" y="7920"/>
                    <a:pt x="5184" y="6654"/>
                    <a:pt x="5822" y="5325"/>
                  </a:cubicBezTo>
                  <a:cubicBezTo>
                    <a:pt x="4847" y="3677"/>
                    <a:pt x="3344" y="1171"/>
                    <a:pt x="2602" y="432"/>
                  </a:cubicBezTo>
                  <a:cubicBezTo>
                    <a:pt x="2308" y="137"/>
                    <a:pt x="1945" y="1"/>
                    <a:pt x="1587" y="1"/>
                  </a:cubicBezTo>
                  <a:close/>
                </a:path>
              </a:pathLst>
            </a:custGeom>
            <a:solidFill>
              <a:srgbClr val="163159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2"/>
            <p:cNvSpPr/>
            <p:nvPr/>
          </p:nvSpPr>
          <p:spPr>
            <a:xfrm>
              <a:off x="6664297" y="2610508"/>
              <a:ext cx="551627" cy="788609"/>
            </a:xfrm>
            <a:custGeom>
              <a:rect b="b" l="l" r="r" t="t"/>
              <a:pathLst>
                <a:path extrusionOk="0" h="20502" w="14341">
                  <a:moveTo>
                    <a:pt x="4872" y="0"/>
                  </a:moveTo>
                  <a:cubicBezTo>
                    <a:pt x="4809" y="0"/>
                    <a:pt x="4747" y="5"/>
                    <a:pt x="4687" y="14"/>
                  </a:cubicBezTo>
                  <a:cubicBezTo>
                    <a:pt x="3175" y="254"/>
                    <a:pt x="3892" y="2483"/>
                    <a:pt x="3892" y="2483"/>
                  </a:cubicBezTo>
                  <a:cubicBezTo>
                    <a:pt x="3892" y="2483"/>
                    <a:pt x="3396" y="2341"/>
                    <a:pt x="2713" y="2341"/>
                  </a:cubicBezTo>
                  <a:cubicBezTo>
                    <a:pt x="2371" y="2341"/>
                    <a:pt x="1982" y="2376"/>
                    <a:pt x="1584" y="2483"/>
                  </a:cubicBezTo>
                  <a:cubicBezTo>
                    <a:pt x="388" y="2798"/>
                    <a:pt x="1742" y="5267"/>
                    <a:pt x="1742" y="5267"/>
                  </a:cubicBezTo>
                  <a:cubicBezTo>
                    <a:pt x="1720" y="5265"/>
                    <a:pt x="1699" y="5264"/>
                    <a:pt x="1677" y="5264"/>
                  </a:cubicBezTo>
                  <a:cubicBezTo>
                    <a:pt x="750" y="5264"/>
                    <a:pt x="1" y="6925"/>
                    <a:pt x="467" y="9806"/>
                  </a:cubicBezTo>
                  <a:cubicBezTo>
                    <a:pt x="946" y="12752"/>
                    <a:pt x="1742" y="14898"/>
                    <a:pt x="2140" y="16966"/>
                  </a:cubicBezTo>
                  <a:cubicBezTo>
                    <a:pt x="2418" y="18415"/>
                    <a:pt x="1685" y="19084"/>
                    <a:pt x="618" y="20501"/>
                  </a:cubicBezTo>
                  <a:cubicBezTo>
                    <a:pt x="2784" y="20063"/>
                    <a:pt x="4845" y="19093"/>
                    <a:pt x="6679" y="17843"/>
                  </a:cubicBezTo>
                  <a:cubicBezTo>
                    <a:pt x="9107" y="16186"/>
                    <a:pt x="11168" y="14055"/>
                    <a:pt x="13109" y="11846"/>
                  </a:cubicBezTo>
                  <a:cubicBezTo>
                    <a:pt x="13507" y="11394"/>
                    <a:pt x="13924" y="10924"/>
                    <a:pt x="14340" y="10441"/>
                  </a:cubicBezTo>
                  <a:cubicBezTo>
                    <a:pt x="13706" y="8547"/>
                    <a:pt x="11834" y="6021"/>
                    <a:pt x="10417" y="4471"/>
                  </a:cubicBezTo>
                  <a:cubicBezTo>
                    <a:pt x="8810" y="2713"/>
                    <a:pt x="6400" y="0"/>
                    <a:pt x="4872" y="0"/>
                  </a:cubicBezTo>
                  <a:close/>
                </a:path>
              </a:pathLst>
            </a:custGeom>
            <a:solidFill>
              <a:srgbClr val="163159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2"/>
            <p:cNvSpPr/>
            <p:nvPr/>
          </p:nvSpPr>
          <p:spPr>
            <a:xfrm>
              <a:off x="6596639" y="2687667"/>
              <a:ext cx="1103869" cy="1723155"/>
            </a:xfrm>
            <a:custGeom>
              <a:rect b="b" l="l" r="r" t="t"/>
              <a:pathLst>
                <a:path extrusionOk="0" h="44798" w="28698">
                  <a:moveTo>
                    <a:pt x="27694" y="0"/>
                  </a:moveTo>
                  <a:cubicBezTo>
                    <a:pt x="25863" y="0"/>
                    <a:pt x="24111" y="2308"/>
                    <a:pt x="23796" y="4139"/>
                  </a:cubicBezTo>
                  <a:cubicBezTo>
                    <a:pt x="23477" y="5969"/>
                    <a:pt x="21169" y="10982"/>
                    <a:pt x="19496" y="11459"/>
                  </a:cubicBezTo>
                  <a:cubicBezTo>
                    <a:pt x="17826" y="11936"/>
                    <a:pt x="11459" y="14565"/>
                    <a:pt x="8277" y="17668"/>
                  </a:cubicBezTo>
                  <a:cubicBezTo>
                    <a:pt x="5095" y="20771"/>
                    <a:pt x="4776" y="21090"/>
                    <a:pt x="3024" y="24512"/>
                  </a:cubicBezTo>
                  <a:cubicBezTo>
                    <a:pt x="1272" y="27931"/>
                    <a:pt x="0" y="31754"/>
                    <a:pt x="1354" y="34459"/>
                  </a:cubicBezTo>
                  <a:cubicBezTo>
                    <a:pt x="1964" y="35674"/>
                    <a:pt x="3520" y="40195"/>
                    <a:pt x="5051" y="44797"/>
                  </a:cubicBezTo>
                  <a:lnTo>
                    <a:pt x="24238" y="44797"/>
                  </a:lnTo>
                  <a:cubicBezTo>
                    <a:pt x="21621" y="39822"/>
                    <a:pt x="17053" y="30867"/>
                    <a:pt x="17110" y="29048"/>
                  </a:cubicBezTo>
                  <a:cubicBezTo>
                    <a:pt x="17189" y="26501"/>
                    <a:pt x="18941" y="21327"/>
                    <a:pt x="21567" y="19259"/>
                  </a:cubicBezTo>
                  <a:cubicBezTo>
                    <a:pt x="24193" y="17188"/>
                    <a:pt x="25387" y="13767"/>
                    <a:pt x="26580" y="11301"/>
                  </a:cubicBezTo>
                  <a:cubicBezTo>
                    <a:pt x="26766" y="10919"/>
                    <a:pt x="26924" y="10528"/>
                    <a:pt x="27053" y="10124"/>
                  </a:cubicBezTo>
                  <a:cubicBezTo>
                    <a:pt x="27615" y="8353"/>
                    <a:pt x="27300" y="7084"/>
                    <a:pt x="27694" y="4773"/>
                  </a:cubicBezTo>
                  <a:cubicBezTo>
                    <a:pt x="27716" y="4650"/>
                    <a:pt x="27738" y="4524"/>
                    <a:pt x="27767" y="4404"/>
                  </a:cubicBezTo>
                  <a:cubicBezTo>
                    <a:pt x="28041" y="3037"/>
                    <a:pt x="28493" y="1888"/>
                    <a:pt x="28603" y="1105"/>
                  </a:cubicBezTo>
                  <a:cubicBezTo>
                    <a:pt x="28698" y="404"/>
                    <a:pt x="28521" y="0"/>
                    <a:pt x="27694" y="0"/>
                  </a:cubicBezTo>
                  <a:close/>
                </a:path>
              </a:pathLst>
            </a:custGeom>
            <a:solidFill>
              <a:srgbClr val="EF9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2"/>
            <p:cNvSpPr/>
            <p:nvPr/>
          </p:nvSpPr>
          <p:spPr>
            <a:xfrm>
              <a:off x="7630514" y="2729054"/>
              <a:ext cx="66237" cy="128012"/>
            </a:xfrm>
            <a:custGeom>
              <a:rect b="b" l="l" r="r" t="t"/>
              <a:pathLst>
                <a:path extrusionOk="0" h="3328" w="1722">
                  <a:moveTo>
                    <a:pt x="1530" y="1"/>
                  </a:moveTo>
                  <a:cubicBezTo>
                    <a:pt x="1369" y="1"/>
                    <a:pt x="1205" y="56"/>
                    <a:pt x="1068" y="146"/>
                  </a:cubicBezTo>
                  <a:cubicBezTo>
                    <a:pt x="859" y="288"/>
                    <a:pt x="711" y="506"/>
                    <a:pt x="594" y="730"/>
                  </a:cubicBezTo>
                  <a:cubicBezTo>
                    <a:pt x="269" y="1377"/>
                    <a:pt x="1" y="2974"/>
                    <a:pt x="885" y="3328"/>
                  </a:cubicBezTo>
                  <a:cubicBezTo>
                    <a:pt x="1162" y="1961"/>
                    <a:pt x="1614" y="812"/>
                    <a:pt x="1721" y="29"/>
                  </a:cubicBezTo>
                  <a:cubicBezTo>
                    <a:pt x="1659" y="10"/>
                    <a:pt x="1595" y="1"/>
                    <a:pt x="1530" y="1"/>
                  </a:cubicBezTo>
                  <a:close/>
                </a:path>
              </a:pathLst>
            </a:custGeom>
            <a:solidFill>
              <a:srgbClr val="FD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2"/>
            <p:cNvSpPr/>
            <p:nvPr/>
          </p:nvSpPr>
          <p:spPr>
            <a:xfrm>
              <a:off x="6776920" y="3077039"/>
              <a:ext cx="860347" cy="1333774"/>
            </a:xfrm>
            <a:custGeom>
              <a:rect b="b" l="l" r="r" t="t"/>
              <a:pathLst>
                <a:path extrusionOk="0" h="34675" w="22367">
                  <a:moveTo>
                    <a:pt x="22366" y="1"/>
                  </a:moveTo>
                  <a:lnTo>
                    <a:pt x="22366" y="1"/>
                  </a:lnTo>
                  <a:cubicBezTo>
                    <a:pt x="22010" y="215"/>
                    <a:pt x="21688" y="480"/>
                    <a:pt x="21407" y="790"/>
                  </a:cubicBezTo>
                  <a:cubicBezTo>
                    <a:pt x="18237" y="4231"/>
                    <a:pt x="15409" y="8063"/>
                    <a:pt x="12438" y="11681"/>
                  </a:cubicBezTo>
                  <a:cubicBezTo>
                    <a:pt x="10787" y="13688"/>
                    <a:pt x="9136" y="15699"/>
                    <a:pt x="7486" y="17707"/>
                  </a:cubicBezTo>
                  <a:cubicBezTo>
                    <a:pt x="6598" y="18786"/>
                    <a:pt x="5683" y="19891"/>
                    <a:pt x="4455" y="20557"/>
                  </a:cubicBezTo>
                  <a:cubicBezTo>
                    <a:pt x="3101" y="21296"/>
                    <a:pt x="1311" y="21574"/>
                    <a:pt x="601" y="22941"/>
                  </a:cubicBezTo>
                  <a:cubicBezTo>
                    <a:pt x="1" y="24096"/>
                    <a:pt x="503" y="25554"/>
                    <a:pt x="1374" y="26520"/>
                  </a:cubicBezTo>
                  <a:cubicBezTo>
                    <a:pt x="2242" y="27483"/>
                    <a:pt x="3420" y="28105"/>
                    <a:pt x="4474" y="28863"/>
                  </a:cubicBezTo>
                  <a:cubicBezTo>
                    <a:pt x="6592" y="30394"/>
                    <a:pt x="8161" y="32449"/>
                    <a:pt x="9553" y="34674"/>
                  </a:cubicBezTo>
                  <a:lnTo>
                    <a:pt x="19551" y="34674"/>
                  </a:lnTo>
                  <a:cubicBezTo>
                    <a:pt x="16934" y="29699"/>
                    <a:pt x="12366" y="20744"/>
                    <a:pt x="12423" y="18925"/>
                  </a:cubicBezTo>
                  <a:cubicBezTo>
                    <a:pt x="12502" y="16378"/>
                    <a:pt x="14254" y="11204"/>
                    <a:pt x="16880" y="9136"/>
                  </a:cubicBezTo>
                  <a:cubicBezTo>
                    <a:pt x="19506" y="7069"/>
                    <a:pt x="20700" y="3644"/>
                    <a:pt x="21893" y="1178"/>
                  </a:cubicBezTo>
                  <a:cubicBezTo>
                    <a:pt x="22079" y="796"/>
                    <a:pt x="22237" y="405"/>
                    <a:pt x="22366" y="1"/>
                  </a:cubicBezTo>
                  <a:close/>
                </a:path>
              </a:pathLst>
            </a:custGeom>
            <a:solidFill>
              <a:srgbClr val="EF9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2"/>
            <p:cNvSpPr/>
            <p:nvPr/>
          </p:nvSpPr>
          <p:spPr>
            <a:xfrm>
              <a:off x="5267322" y="2374338"/>
              <a:ext cx="890811" cy="1344852"/>
            </a:xfrm>
            <a:custGeom>
              <a:rect b="b" l="l" r="r" t="t"/>
              <a:pathLst>
                <a:path extrusionOk="0" h="34963" w="23159">
                  <a:moveTo>
                    <a:pt x="15653" y="0"/>
                  </a:moveTo>
                  <a:cubicBezTo>
                    <a:pt x="14125" y="0"/>
                    <a:pt x="11712" y="2710"/>
                    <a:pt x="10108" y="4468"/>
                  </a:cubicBezTo>
                  <a:cubicBezTo>
                    <a:pt x="8691" y="6018"/>
                    <a:pt x="6819" y="8544"/>
                    <a:pt x="6181" y="10438"/>
                  </a:cubicBezTo>
                  <a:cubicBezTo>
                    <a:pt x="6074" y="10747"/>
                    <a:pt x="6001" y="11069"/>
                    <a:pt x="5970" y="11394"/>
                  </a:cubicBezTo>
                  <a:lnTo>
                    <a:pt x="5013" y="9882"/>
                  </a:lnTo>
                  <a:cubicBezTo>
                    <a:pt x="5013" y="9882"/>
                    <a:pt x="5111" y="9671"/>
                    <a:pt x="5253" y="9330"/>
                  </a:cubicBezTo>
                  <a:cubicBezTo>
                    <a:pt x="5468" y="8809"/>
                    <a:pt x="5777" y="7991"/>
                    <a:pt x="5970" y="7177"/>
                  </a:cubicBezTo>
                  <a:cubicBezTo>
                    <a:pt x="6289" y="5823"/>
                    <a:pt x="8435" y="3594"/>
                    <a:pt x="8514" y="2003"/>
                  </a:cubicBezTo>
                  <a:cubicBezTo>
                    <a:pt x="8571" y="902"/>
                    <a:pt x="7787" y="220"/>
                    <a:pt x="6983" y="220"/>
                  </a:cubicBezTo>
                  <a:cubicBezTo>
                    <a:pt x="6625" y="220"/>
                    <a:pt x="6263" y="355"/>
                    <a:pt x="5970" y="649"/>
                  </a:cubicBezTo>
                  <a:cubicBezTo>
                    <a:pt x="5228" y="1387"/>
                    <a:pt x="3725" y="3897"/>
                    <a:pt x="2750" y="5542"/>
                  </a:cubicBezTo>
                  <a:cubicBezTo>
                    <a:pt x="2469" y="6022"/>
                    <a:pt x="2232" y="6429"/>
                    <a:pt x="2071" y="6697"/>
                  </a:cubicBezTo>
                  <a:cubicBezTo>
                    <a:pt x="1355" y="7890"/>
                    <a:pt x="180" y="8361"/>
                    <a:pt x="92" y="10233"/>
                  </a:cubicBezTo>
                  <a:cubicBezTo>
                    <a:pt x="0" y="12108"/>
                    <a:pt x="11620" y="21259"/>
                    <a:pt x="11857" y="21499"/>
                  </a:cubicBezTo>
                  <a:lnTo>
                    <a:pt x="21406" y="34962"/>
                  </a:lnTo>
                  <a:cubicBezTo>
                    <a:pt x="21406" y="34962"/>
                    <a:pt x="23158" y="26193"/>
                    <a:pt x="21406" y="22853"/>
                  </a:cubicBezTo>
                  <a:cubicBezTo>
                    <a:pt x="20974" y="22026"/>
                    <a:pt x="20472" y="21240"/>
                    <a:pt x="19907" y="20498"/>
                  </a:cubicBezTo>
                  <a:cubicBezTo>
                    <a:pt x="18843" y="19081"/>
                    <a:pt x="18107" y="18412"/>
                    <a:pt x="18385" y="16963"/>
                  </a:cubicBezTo>
                  <a:cubicBezTo>
                    <a:pt x="18783" y="14895"/>
                    <a:pt x="19578" y="12745"/>
                    <a:pt x="20055" y="9800"/>
                  </a:cubicBezTo>
                  <a:cubicBezTo>
                    <a:pt x="20524" y="6925"/>
                    <a:pt x="19775" y="5264"/>
                    <a:pt x="18848" y="5264"/>
                  </a:cubicBezTo>
                  <a:cubicBezTo>
                    <a:pt x="18826" y="5264"/>
                    <a:pt x="18805" y="5265"/>
                    <a:pt x="18783" y="5267"/>
                  </a:cubicBezTo>
                  <a:cubicBezTo>
                    <a:pt x="18783" y="5267"/>
                    <a:pt x="20134" y="2799"/>
                    <a:pt x="18941" y="2480"/>
                  </a:cubicBezTo>
                  <a:cubicBezTo>
                    <a:pt x="18543" y="2373"/>
                    <a:pt x="18154" y="2338"/>
                    <a:pt x="17812" y="2338"/>
                  </a:cubicBezTo>
                  <a:cubicBezTo>
                    <a:pt x="17128" y="2338"/>
                    <a:pt x="16633" y="2480"/>
                    <a:pt x="16633" y="2480"/>
                  </a:cubicBezTo>
                  <a:cubicBezTo>
                    <a:pt x="16633" y="2480"/>
                    <a:pt x="17350" y="251"/>
                    <a:pt x="15838" y="14"/>
                  </a:cubicBezTo>
                  <a:cubicBezTo>
                    <a:pt x="15778" y="5"/>
                    <a:pt x="15716" y="0"/>
                    <a:pt x="15653" y="0"/>
                  </a:cubicBezTo>
                  <a:close/>
                </a:path>
              </a:pathLst>
            </a:custGeom>
            <a:solidFill>
              <a:srgbClr val="C656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2"/>
            <p:cNvSpPr/>
            <p:nvPr/>
          </p:nvSpPr>
          <p:spPr>
            <a:xfrm>
              <a:off x="5373059" y="2382685"/>
              <a:ext cx="223943" cy="350416"/>
            </a:xfrm>
            <a:custGeom>
              <a:rect b="b" l="l" r="r" t="t"/>
              <a:pathLst>
                <a:path extrusionOk="0" h="9110" w="5822">
                  <a:moveTo>
                    <a:pt x="4235" y="1"/>
                  </a:moveTo>
                  <a:cubicBezTo>
                    <a:pt x="3876" y="1"/>
                    <a:pt x="3513" y="137"/>
                    <a:pt x="3218" y="432"/>
                  </a:cubicBezTo>
                  <a:cubicBezTo>
                    <a:pt x="2479" y="1170"/>
                    <a:pt x="973" y="3680"/>
                    <a:pt x="1" y="5325"/>
                  </a:cubicBezTo>
                  <a:cubicBezTo>
                    <a:pt x="639" y="6654"/>
                    <a:pt x="1541" y="7923"/>
                    <a:pt x="2504" y="9110"/>
                  </a:cubicBezTo>
                  <a:cubicBezTo>
                    <a:pt x="2719" y="8592"/>
                    <a:pt x="3025" y="7774"/>
                    <a:pt x="3218" y="6957"/>
                  </a:cubicBezTo>
                  <a:cubicBezTo>
                    <a:pt x="3540" y="5606"/>
                    <a:pt x="5686" y="3377"/>
                    <a:pt x="5765" y="1783"/>
                  </a:cubicBezTo>
                  <a:cubicBezTo>
                    <a:pt x="5822" y="683"/>
                    <a:pt x="5039" y="1"/>
                    <a:pt x="4235" y="1"/>
                  </a:cubicBezTo>
                  <a:close/>
                </a:path>
              </a:pathLst>
            </a:custGeom>
            <a:solidFill>
              <a:srgbClr val="163159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2"/>
            <p:cNvSpPr/>
            <p:nvPr/>
          </p:nvSpPr>
          <p:spPr>
            <a:xfrm>
              <a:off x="5505068" y="2374223"/>
              <a:ext cx="551703" cy="788609"/>
            </a:xfrm>
            <a:custGeom>
              <a:rect b="b" l="l" r="r" t="t"/>
              <a:pathLst>
                <a:path extrusionOk="0" h="20502" w="14343">
                  <a:moveTo>
                    <a:pt x="9472" y="0"/>
                  </a:moveTo>
                  <a:cubicBezTo>
                    <a:pt x="7944" y="0"/>
                    <a:pt x="5531" y="2710"/>
                    <a:pt x="3927" y="4468"/>
                  </a:cubicBezTo>
                  <a:cubicBezTo>
                    <a:pt x="2510" y="6018"/>
                    <a:pt x="638" y="8544"/>
                    <a:pt x="0" y="10438"/>
                  </a:cubicBezTo>
                  <a:cubicBezTo>
                    <a:pt x="417" y="10921"/>
                    <a:pt x="834" y="11391"/>
                    <a:pt x="1231" y="11846"/>
                  </a:cubicBezTo>
                  <a:cubicBezTo>
                    <a:pt x="3173" y="14055"/>
                    <a:pt x="5237" y="16186"/>
                    <a:pt x="7665" y="17843"/>
                  </a:cubicBezTo>
                  <a:cubicBezTo>
                    <a:pt x="9499" y="19093"/>
                    <a:pt x="11560" y="20063"/>
                    <a:pt x="13726" y="20501"/>
                  </a:cubicBezTo>
                  <a:cubicBezTo>
                    <a:pt x="12659" y="19084"/>
                    <a:pt x="11923" y="18415"/>
                    <a:pt x="12201" y="16966"/>
                  </a:cubicBezTo>
                  <a:cubicBezTo>
                    <a:pt x="12602" y="14898"/>
                    <a:pt x="13397" y="12745"/>
                    <a:pt x="13874" y="9800"/>
                  </a:cubicBezTo>
                  <a:cubicBezTo>
                    <a:pt x="14343" y="6925"/>
                    <a:pt x="13594" y="5264"/>
                    <a:pt x="12667" y="5264"/>
                  </a:cubicBezTo>
                  <a:cubicBezTo>
                    <a:pt x="12645" y="5264"/>
                    <a:pt x="12624" y="5265"/>
                    <a:pt x="12602" y="5267"/>
                  </a:cubicBezTo>
                  <a:cubicBezTo>
                    <a:pt x="12602" y="5267"/>
                    <a:pt x="13953" y="2798"/>
                    <a:pt x="12760" y="2480"/>
                  </a:cubicBezTo>
                  <a:cubicBezTo>
                    <a:pt x="12362" y="2373"/>
                    <a:pt x="11973" y="2338"/>
                    <a:pt x="11631" y="2338"/>
                  </a:cubicBezTo>
                  <a:cubicBezTo>
                    <a:pt x="10947" y="2338"/>
                    <a:pt x="10452" y="2480"/>
                    <a:pt x="10452" y="2480"/>
                  </a:cubicBezTo>
                  <a:cubicBezTo>
                    <a:pt x="10452" y="2480"/>
                    <a:pt x="11169" y="251"/>
                    <a:pt x="9657" y="14"/>
                  </a:cubicBezTo>
                  <a:cubicBezTo>
                    <a:pt x="9597" y="5"/>
                    <a:pt x="9535" y="0"/>
                    <a:pt x="9472" y="0"/>
                  </a:cubicBezTo>
                  <a:close/>
                </a:path>
              </a:pathLst>
            </a:custGeom>
            <a:solidFill>
              <a:srgbClr val="163159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2"/>
            <p:cNvSpPr/>
            <p:nvPr/>
          </p:nvSpPr>
          <p:spPr>
            <a:xfrm>
              <a:off x="5196663" y="732651"/>
              <a:ext cx="2358674" cy="2358097"/>
            </a:xfrm>
            <a:custGeom>
              <a:rect b="b" l="l" r="r" t="t"/>
              <a:pathLst>
                <a:path extrusionOk="0" h="61305" w="61320">
                  <a:moveTo>
                    <a:pt x="28978" y="1"/>
                  </a:moveTo>
                  <a:cubicBezTo>
                    <a:pt x="20289" y="1"/>
                    <a:pt x="12855" y="3654"/>
                    <a:pt x="7703" y="9521"/>
                  </a:cubicBezTo>
                  <a:cubicBezTo>
                    <a:pt x="6118" y="11330"/>
                    <a:pt x="4760" y="13325"/>
                    <a:pt x="3656" y="15462"/>
                  </a:cubicBezTo>
                  <a:lnTo>
                    <a:pt x="3640" y="15494"/>
                  </a:lnTo>
                  <a:cubicBezTo>
                    <a:pt x="3381" y="15993"/>
                    <a:pt x="3135" y="16504"/>
                    <a:pt x="2901" y="17022"/>
                  </a:cubicBezTo>
                  <a:cubicBezTo>
                    <a:pt x="2889" y="17050"/>
                    <a:pt x="2876" y="17079"/>
                    <a:pt x="2860" y="17107"/>
                  </a:cubicBezTo>
                  <a:cubicBezTo>
                    <a:pt x="2134" y="18739"/>
                    <a:pt x="1544" y="20428"/>
                    <a:pt x="1099" y="22158"/>
                  </a:cubicBezTo>
                  <a:cubicBezTo>
                    <a:pt x="1096" y="22170"/>
                    <a:pt x="1092" y="22180"/>
                    <a:pt x="1089" y="22192"/>
                  </a:cubicBezTo>
                  <a:cubicBezTo>
                    <a:pt x="486" y="24538"/>
                    <a:pt x="139" y="26943"/>
                    <a:pt x="51" y="29364"/>
                  </a:cubicBezTo>
                  <a:cubicBezTo>
                    <a:pt x="38" y="29652"/>
                    <a:pt x="22" y="29936"/>
                    <a:pt x="19" y="30217"/>
                  </a:cubicBezTo>
                  <a:lnTo>
                    <a:pt x="19" y="30431"/>
                  </a:lnTo>
                  <a:cubicBezTo>
                    <a:pt x="0" y="32619"/>
                    <a:pt x="231" y="34804"/>
                    <a:pt x="710" y="36941"/>
                  </a:cubicBezTo>
                  <a:cubicBezTo>
                    <a:pt x="739" y="37076"/>
                    <a:pt x="774" y="37209"/>
                    <a:pt x="802" y="37348"/>
                  </a:cubicBezTo>
                  <a:cubicBezTo>
                    <a:pt x="1096" y="38595"/>
                    <a:pt x="1474" y="39823"/>
                    <a:pt x="1932" y="41019"/>
                  </a:cubicBezTo>
                  <a:cubicBezTo>
                    <a:pt x="1976" y="41133"/>
                    <a:pt x="2020" y="41250"/>
                    <a:pt x="2071" y="41363"/>
                  </a:cubicBezTo>
                  <a:cubicBezTo>
                    <a:pt x="2377" y="42156"/>
                    <a:pt x="2728" y="42929"/>
                    <a:pt x="3103" y="43687"/>
                  </a:cubicBezTo>
                  <a:cubicBezTo>
                    <a:pt x="3343" y="44166"/>
                    <a:pt x="3592" y="44643"/>
                    <a:pt x="3858" y="45107"/>
                  </a:cubicBezTo>
                  <a:cubicBezTo>
                    <a:pt x="4116" y="45565"/>
                    <a:pt x="4385" y="46010"/>
                    <a:pt x="4666" y="46449"/>
                  </a:cubicBezTo>
                  <a:cubicBezTo>
                    <a:pt x="4808" y="46676"/>
                    <a:pt x="4950" y="46894"/>
                    <a:pt x="5095" y="47115"/>
                  </a:cubicBezTo>
                  <a:cubicBezTo>
                    <a:pt x="5243" y="47336"/>
                    <a:pt x="5395" y="47550"/>
                    <a:pt x="5546" y="47768"/>
                  </a:cubicBezTo>
                  <a:cubicBezTo>
                    <a:pt x="5745" y="48046"/>
                    <a:pt x="5954" y="48324"/>
                    <a:pt x="6159" y="48598"/>
                  </a:cubicBezTo>
                  <a:cubicBezTo>
                    <a:pt x="6273" y="48747"/>
                    <a:pt x="6383" y="48892"/>
                    <a:pt x="6497" y="49034"/>
                  </a:cubicBezTo>
                  <a:cubicBezTo>
                    <a:pt x="12258" y="56364"/>
                    <a:pt x="21292" y="61159"/>
                    <a:pt x="31157" y="61301"/>
                  </a:cubicBezTo>
                  <a:cubicBezTo>
                    <a:pt x="31298" y="61303"/>
                    <a:pt x="31439" y="61304"/>
                    <a:pt x="31580" y="61304"/>
                  </a:cubicBezTo>
                  <a:cubicBezTo>
                    <a:pt x="37951" y="61304"/>
                    <a:pt x="43743" y="59281"/>
                    <a:pt x="48491" y="55846"/>
                  </a:cubicBezTo>
                  <a:cubicBezTo>
                    <a:pt x="48506" y="55837"/>
                    <a:pt x="48516" y="55827"/>
                    <a:pt x="48532" y="55815"/>
                  </a:cubicBezTo>
                  <a:cubicBezTo>
                    <a:pt x="48809" y="55616"/>
                    <a:pt x="49078" y="55411"/>
                    <a:pt x="49349" y="55199"/>
                  </a:cubicBezTo>
                  <a:cubicBezTo>
                    <a:pt x="49431" y="55136"/>
                    <a:pt x="49513" y="55073"/>
                    <a:pt x="49599" y="55000"/>
                  </a:cubicBezTo>
                  <a:cubicBezTo>
                    <a:pt x="49823" y="54827"/>
                    <a:pt x="50037" y="54644"/>
                    <a:pt x="50255" y="54464"/>
                  </a:cubicBezTo>
                  <a:cubicBezTo>
                    <a:pt x="50296" y="54429"/>
                    <a:pt x="50337" y="54394"/>
                    <a:pt x="50375" y="54359"/>
                  </a:cubicBezTo>
                  <a:lnTo>
                    <a:pt x="50375" y="54356"/>
                  </a:lnTo>
                  <a:cubicBezTo>
                    <a:pt x="51628" y="53286"/>
                    <a:pt x="52790" y="52112"/>
                    <a:pt x="53848" y="50849"/>
                  </a:cubicBezTo>
                  <a:cubicBezTo>
                    <a:pt x="57853" y="46092"/>
                    <a:pt x="60464" y="40050"/>
                    <a:pt x="61121" y="33443"/>
                  </a:cubicBezTo>
                  <a:cubicBezTo>
                    <a:pt x="61140" y="33272"/>
                    <a:pt x="61152" y="33102"/>
                    <a:pt x="61168" y="32932"/>
                  </a:cubicBezTo>
                  <a:cubicBezTo>
                    <a:pt x="61184" y="32761"/>
                    <a:pt x="61196" y="32578"/>
                    <a:pt x="61209" y="32398"/>
                  </a:cubicBezTo>
                  <a:cubicBezTo>
                    <a:pt x="61219" y="32269"/>
                    <a:pt x="61228" y="32149"/>
                    <a:pt x="61231" y="32026"/>
                  </a:cubicBezTo>
                  <a:cubicBezTo>
                    <a:pt x="61247" y="31786"/>
                    <a:pt x="61263" y="31552"/>
                    <a:pt x="61266" y="31309"/>
                  </a:cubicBezTo>
                  <a:cubicBezTo>
                    <a:pt x="61272" y="31069"/>
                    <a:pt x="61282" y="30836"/>
                    <a:pt x="61285" y="30596"/>
                  </a:cubicBezTo>
                  <a:cubicBezTo>
                    <a:pt x="61320" y="28392"/>
                    <a:pt x="61086" y="26195"/>
                    <a:pt x="60597" y="24049"/>
                  </a:cubicBezTo>
                  <a:cubicBezTo>
                    <a:pt x="60489" y="23578"/>
                    <a:pt x="60369" y="23114"/>
                    <a:pt x="60237" y="22650"/>
                  </a:cubicBezTo>
                  <a:cubicBezTo>
                    <a:pt x="60215" y="22581"/>
                    <a:pt x="60193" y="22511"/>
                    <a:pt x="60174" y="22442"/>
                  </a:cubicBezTo>
                  <a:cubicBezTo>
                    <a:pt x="60120" y="22246"/>
                    <a:pt x="60063" y="22050"/>
                    <a:pt x="59997" y="21861"/>
                  </a:cubicBezTo>
                  <a:cubicBezTo>
                    <a:pt x="59918" y="21621"/>
                    <a:pt x="59839" y="21381"/>
                    <a:pt x="59757" y="21144"/>
                  </a:cubicBezTo>
                  <a:cubicBezTo>
                    <a:pt x="59675" y="20911"/>
                    <a:pt x="59593" y="20671"/>
                    <a:pt x="59504" y="20434"/>
                  </a:cubicBezTo>
                  <a:cubicBezTo>
                    <a:pt x="59239" y="19736"/>
                    <a:pt x="58946" y="19039"/>
                    <a:pt x="58627" y="18363"/>
                  </a:cubicBezTo>
                  <a:cubicBezTo>
                    <a:pt x="56297" y="13410"/>
                    <a:pt x="52572" y="9158"/>
                    <a:pt x="48001" y="5998"/>
                  </a:cubicBezTo>
                  <a:cubicBezTo>
                    <a:pt x="47733" y="5812"/>
                    <a:pt x="47458" y="5629"/>
                    <a:pt x="47184" y="5449"/>
                  </a:cubicBezTo>
                  <a:lnTo>
                    <a:pt x="47057" y="5364"/>
                  </a:lnTo>
                  <a:lnTo>
                    <a:pt x="47054" y="5364"/>
                  </a:lnTo>
                  <a:cubicBezTo>
                    <a:pt x="41906" y="2056"/>
                    <a:pt x="35788" y="98"/>
                    <a:pt x="29421" y="4"/>
                  </a:cubicBezTo>
                  <a:cubicBezTo>
                    <a:pt x="29273" y="2"/>
                    <a:pt x="29125" y="1"/>
                    <a:pt x="28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2"/>
            <p:cNvSpPr/>
            <p:nvPr/>
          </p:nvSpPr>
          <p:spPr>
            <a:xfrm>
              <a:off x="6032872" y="2421110"/>
              <a:ext cx="103856" cy="174785"/>
            </a:xfrm>
            <a:custGeom>
              <a:rect b="b" l="l" r="r" t="t"/>
              <a:pathLst>
                <a:path extrusionOk="0" h="4544" w="2700">
                  <a:moveTo>
                    <a:pt x="889" y="0"/>
                  </a:moveTo>
                  <a:cubicBezTo>
                    <a:pt x="873" y="0"/>
                    <a:pt x="867" y="27"/>
                    <a:pt x="884" y="33"/>
                  </a:cubicBezTo>
                  <a:cubicBezTo>
                    <a:pt x="894" y="36"/>
                    <a:pt x="903" y="42"/>
                    <a:pt x="913" y="45"/>
                  </a:cubicBezTo>
                  <a:lnTo>
                    <a:pt x="651" y="80"/>
                  </a:lnTo>
                  <a:lnTo>
                    <a:pt x="304" y="124"/>
                  </a:lnTo>
                  <a:cubicBezTo>
                    <a:pt x="209" y="137"/>
                    <a:pt x="117" y="165"/>
                    <a:pt x="76" y="254"/>
                  </a:cubicBezTo>
                  <a:cubicBezTo>
                    <a:pt x="38" y="345"/>
                    <a:pt x="45" y="459"/>
                    <a:pt x="38" y="553"/>
                  </a:cubicBezTo>
                  <a:cubicBezTo>
                    <a:pt x="29" y="670"/>
                    <a:pt x="23" y="784"/>
                    <a:pt x="16" y="898"/>
                  </a:cubicBezTo>
                  <a:cubicBezTo>
                    <a:pt x="0" y="1317"/>
                    <a:pt x="19" y="1747"/>
                    <a:pt x="152" y="2151"/>
                  </a:cubicBezTo>
                  <a:cubicBezTo>
                    <a:pt x="209" y="2334"/>
                    <a:pt x="291" y="2507"/>
                    <a:pt x="398" y="2665"/>
                  </a:cubicBezTo>
                  <a:cubicBezTo>
                    <a:pt x="509" y="2820"/>
                    <a:pt x="641" y="2959"/>
                    <a:pt x="787" y="3082"/>
                  </a:cubicBezTo>
                  <a:cubicBezTo>
                    <a:pt x="916" y="3202"/>
                    <a:pt x="1049" y="3325"/>
                    <a:pt x="1121" y="3489"/>
                  </a:cubicBezTo>
                  <a:cubicBezTo>
                    <a:pt x="1159" y="3587"/>
                    <a:pt x="1187" y="3688"/>
                    <a:pt x="1210" y="3789"/>
                  </a:cubicBezTo>
                  <a:cubicBezTo>
                    <a:pt x="1232" y="3877"/>
                    <a:pt x="1266" y="3966"/>
                    <a:pt x="1307" y="4048"/>
                  </a:cubicBezTo>
                  <a:cubicBezTo>
                    <a:pt x="1449" y="4325"/>
                    <a:pt x="1721" y="4543"/>
                    <a:pt x="2037" y="4543"/>
                  </a:cubicBezTo>
                  <a:cubicBezTo>
                    <a:pt x="2067" y="4543"/>
                    <a:pt x="2097" y="4541"/>
                    <a:pt x="2128" y="4537"/>
                  </a:cubicBezTo>
                  <a:cubicBezTo>
                    <a:pt x="2286" y="4515"/>
                    <a:pt x="2431" y="4439"/>
                    <a:pt x="2542" y="4323"/>
                  </a:cubicBezTo>
                  <a:cubicBezTo>
                    <a:pt x="2668" y="4177"/>
                    <a:pt x="2699" y="3994"/>
                    <a:pt x="2668" y="3808"/>
                  </a:cubicBezTo>
                  <a:cubicBezTo>
                    <a:pt x="2633" y="3597"/>
                    <a:pt x="2542" y="3398"/>
                    <a:pt x="2482" y="3192"/>
                  </a:cubicBezTo>
                  <a:cubicBezTo>
                    <a:pt x="2419" y="2990"/>
                    <a:pt x="2396" y="2776"/>
                    <a:pt x="2419" y="2561"/>
                  </a:cubicBezTo>
                  <a:cubicBezTo>
                    <a:pt x="2434" y="2451"/>
                    <a:pt x="2441" y="2340"/>
                    <a:pt x="2437" y="2227"/>
                  </a:cubicBezTo>
                  <a:cubicBezTo>
                    <a:pt x="2428" y="2132"/>
                    <a:pt x="2406" y="2040"/>
                    <a:pt x="2368" y="1952"/>
                  </a:cubicBezTo>
                  <a:cubicBezTo>
                    <a:pt x="2289" y="1788"/>
                    <a:pt x="2169" y="1649"/>
                    <a:pt x="2014" y="1551"/>
                  </a:cubicBezTo>
                  <a:cubicBezTo>
                    <a:pt x="1879" y="1459"/>
                    <a:pt x="1730" y="1387"/>
                    <a:pt x="1601" y="1283"/>
                  </a:cubicBezTo>
                  <a:cubicBezTo>
                    <a:pt x="1538" y="1229"/>
                    <a:pt x="1484" y="1166"/>
                    <a:pt x="1440" y="1093"/>
                  </a:cubicBezTo>
                  <a:cubicBezTo>
                    <a:pt x="1396" y="1011"/>
                    <a:pt x="1367" y="920"/>
                    <a:pt x="1352" y="828"/>
                  </a:cubicBezTo>
                  <a:cubicBezTo>
                    <a:pt x="1317" y="648"/>
                    <a:pt x="1307" y="462"/>
                    <a:pt x="1235" y="291"/>
                  </a:cubicBezTo>
                  <a:cubicBezTo>
                    <a:pt x="1197" y="200"/>
                    <a:pt x="1134" y="121"/>
                    <a:pt x="1052" y="64"/>
                  </a:cubicBezTo>
                  <a:cubicBezTo>
                    <a:pt x="1039" y="48"/>
                    <a:pt x="1026" y="39"/>
                    <a:pt x="1007" y="39"/>
                  </a:cubicBezTo>
                  <a:cubicBezTo>
                    <a:pt x="973" y="20"/>
                    <a:pt x="935" y="7"/>
                    <a:pt x="894" y="1"/>
                  </a:cubicBezTo>
                  <a:cubicBezTo>
                    <a:pt x="892" y="0"/>
                    <a:pt x="891" y="0"/>
                    <a:pt x="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2"/>
            <p:cNvSpPr/>
            <p:nvPr/>
          </p:nvSpPr>
          <p:spPr>
            <a:xfrm>
              <a:off x="6047334" y="1945809"/>
              <a:ext cx="671753" cy="737182"/>
            </a:xfrm>
            <a:custGeom>
              <a:rect b="b" l="l" r="r" t="t"/>
              <a:pathLst>
                <a:path extrusionOk="0" h="19165" w="17464">
                  <a:moveTo>
                    <a:pt x="11154" y="1"/>
                  </a:moveTo>
                  <a:cubicBezTo>
                    <a:pt x="10938" y="1"/>
                    <a:pt x="10728" y="60"/>
                    <a:pt x="10540" y="220"/>
                  </a:cubicBezTo>
                  <a:cubicBezTo>
                    <a:pt x="10364" y="372"/>
                    <a:pt x="10241" y="577"/>
                    <a:pt x="10092" y="754"/>
                  </a:cubicBezTo>
                  <a:cubicBezTo>
                    <a:pt x="9941" y="937"/>
                    <a:pt x="9758" y="1095"/>
                    <a:pt x="9549" y="1221"/>
                  </a:cubicBezTo>
                  <a:cubicBezTo>
                    <a:pt x="9141" y="1463"/>
                    <a:pt x="8673" y="1589"/>
                    <a:pt x="8197" y="1589"/>
                  </a:cubicBezTo>
                  <a:cubicBezTo>
                    <a:pt x="8169" y="1589"/>
                    <a:pt x="8141" y="1588"/>
                    <a:pt x="8113" y="1587"/>
                  </a:cubicBezTo>
                  <a:cubicBezTo>
                    <a:pt x="7557" y="1575"/>
                    <a:pt x="7008" y="1414"/>
                    <a:pt x="6516" y="1164"/>
                  </a:cubicBezTo>
                  <a:cubicBezTo>
                    <a:pt x="6295" y="1054"/>
                    <a:pt x="6071" y="905"/>
                    <a:pt x="5815" y="896"/>
                  </a:cubicBezTo>
                  <a:cubicBezTo>
                    <a:pt x="5811" y="896"/>
                    <a:pt x="5806" y="896"/>
                    <a:pt x="5802" y="896"/>
                  </a:cubicBezTo>
                  <a:cubicBezTo>
                    <a:pt x="5535" y="896"/>
                    <a:pt x="5367" y="1088"/>
                    <a:pt x="5196" y="1272"/>
                  </a:cubicBezTo>
                  <a:cubicBezTo>
                    <a:pt x="4991" y="1486"/>
                    <a:pt x="4786" y="1704"/>
                    <a:pt x="4581" y="1922"/>
                  </a:cubicBezTo>
                  <a:cubicBezTo>
                    <a:pt x="4413" y="2099"/>
                    <a:pt x="4249" y="2275"/>
                    <a:pt x="4186" y="2519"/>
                  </a:cubicBezTo>
                  <a:cubicBezTo>
                    <a:pt x="4123" y="2762"/>
                    <a:pt x="4145" y="3017"/>
                    <a:pt x="4066" y="3257"/>
                  </a:cubicBezTo>
                  <a:cubicBezTo>
                    <a:pt x="3993" y="3466"/>
                    <a:pt x="3889" y="3661"/>
                    <a:pt x="3760" y="3841"/>
                  </a:cubicBezTo>
                  <a:cubicBezTo>
                    <a:pt x="3517" y="4195"/>
                    <a:pt x="3220" y="4514"/>
                    <a:pt x="3034" y="4905"/>
                  </a:cubicBezTo>
                  <a:cubicBezTo>
                    <a:pt x="2930" y="5123"/>
                    <a:pt x="2889" y="5347"/>
                    <a:pt x="2841" y="5581"/>
                  </a:cubicBezTo>
                  <a:cubicBezTo>
                    <a:pt x="2784" y="5868"/>
                    <a:pt x="2649" y="6092"/>
                    <a:pt x="2453" y="6303"/>
                  </a:cubicBezTo>
                  <a:cubicBezTo>
                    <a:pt x="2150" y="6631"/>
                    <a:pt x="1786" y="7033"/>
                    <a:pt x="1311" y="7033"/>
                  </a:cubicBezTo>
                  <a:cubicBezTo>
                    <a:pt x="1287" y="7033"/>
                    <a:pt x="1262" y="7032"/>
                    <a:pt x="1238" y="7029"/>
                  </a:cubicBezTo>
                  <a:cubicBezTo>
                    <a:pt x="1004" y="7010"/>
                    <a:pt x="725" y="6907"/>
                    <a:pt x="472" y="6907"/>
                  </a:cubicBezTo>
                  <a:cubicBezTo>
                    <a:pt x="318" y="6907"/>
                    <a:pt x="174" y="6944"/>
                    <a:pt x="54" y="7061"/>
                  </a:cubicBezTo>
                  <a:cubicBezTo>
                    <a:pt x="52" y="7061"/>
                    <a:pt x="51" y="7061"/>
                    <a:pt x="49" y="7061"/>
                  </a:cubicBezTo>
                  <a:cubicBezTo>
                    <a:pt x="23" y="7061"/>
                    <a:pt x="0" y="7085"/>
                    <a:pt x="3" y="7115"/>
                  </a:cubicBezTo>
                  <a:cubicBezTo>
                    <a:pt x="51" y="7452"/>
                    <a:pt x="167" y="7774"/>
                    <a:pt x="347" y="8065"/>
                  </a:cubicBezTo>
                  <a:cubicBezTo>
                    <a:pt x="723" y="8703"/>
                    <a:pt x="1310" y="9189"/>
                    <a:pt x="1796" y="9741"/>
                  </a:cubicBezTo>
                  <a:cubicBezTo>
                    <a:pt x="2030" y="10009"/>
                    <a:pt x="2254" y="10294"/>
                    <a:pt x="2409" y="10616"/>
                  </a:cubicBezTo>
                  <a:cubicBezTo>
                    <a:pt x="2582" y="10982"/>
                    <a:pt x="2630" y="11364"/>
                    <a:pt x="2586" y="11765"/>
                  </a:cubicBezTo>
                  <a:cubicBezTo>
                    <a:pt x="2529" y="12254"/>
                    <a:pt x="2371" y="12762"/>
                    <a:pt x="2507" y="13255"/>
                  </a:cubicBezTo>
                  <a:cubicBezTo>
                    <a:pt x="2576" y="13501"/>
                    <a:pt x="2728" y="13706"/>
                    <a:pt x="2898" y="13895"/>
                  </a:cubicBezTo>
                  <a:cubicBezTo>
                    <a:pt x="3065" y="14085"/>
                    <a:pt x="3229" y="14271"/>
                    <a:pt x="3356" y="14492"/>
                  </a:cubicBezTo>
                  <a:cubicBezTo>
                    <a:pt x="3608" y="14921"/>
                    <a:pt x="3750" y="15404"/>
                    <a:pt x="3905" y="15875"/>
                  </a:cubicBezTo>
                  <a:cubicBezTo>
                    <a:pt x="3984" y="16115"/>
                    <a:pt x="4060" y="16364"/>
                    <a:pt x="4170" y="16594"/>
                  </a:cubicBezTo>
                  <a:cubicBezTo>
                    <a:pt x="4278" y="16822"/>
                    <a:pt x="4454" y="16942"/>
                    <a:pt x="4672" y="17055"/>
                  </a:cubicBezTo>
                  <a:cubicBezTo>
                    <a:pt x="4792" y="17112"/>
                    <a:pt x="4896" y="17194"/>
                    <a:pt x="4985" y="17292"/>
                  </a:cubicBezTo>
                  <a:cubicBezTo>
                    <a:pt x="5054" y="17384"/>
                    <a:pt x="5117" y="17481"/>
                    <a:pt x="5171" y="17579"/>
                  </a:cubicBezTo>
                  <a:cubicBezTo>
                    <a:pt x="5540" y="18185"/>
                    <a:pt x="6089" y="18662"/>
                    <a:pt x="6743" y="18937"/>
                  </a:cubicBezTo>
                  <a:cubicBezTo>
                    <a:pt x="6958" y="19028"/>
                    <a:pt x="7182" y="19098"/>
                    <a:pt x="7409" y="19142"/>
                  </a:cubicBezTo>
                  <a:cubicBezTo>
                    <a:pt x="7481" y="19155"/>
                    <a:pt x="7555" y="19165"/>
                    <a:pt x="7626" y="19165"/>
                  </a:cubicBezTo>
                  <a:cubicBezTo>
                    <a:pt x="7774" y="19165"/>
                    <a:pt x="7913" y="19123"/>
                    <a:pt x="8009" y="18987"/>
                  </a:cubicBezTo>
                  <a:cubicBezTo>
                    <a:pt x="8085" y="18880"/>
                    <a:pt x="8129" y="18744"/>
                    <a:pt x="8179" y="18624"/>
                  </a:cubicBezTo>
                  <a:lnTo>
                    <a:pt x="8356" y="18204"/>
                  </a:lnTo>
                  <a:cubicBezTo>
                    <a:pt x="8476" y="17927"/>
                    <a:pt x="8593" y="17649"/>
                    <a:pt x="8713" y="17371"/>
                  </a:cubicBezTo>
                  <a:lnTo>
                    <a:pt x="9423" y="15704"/>
                  </a:lnTo>
                  <a:cubicBezTo>
                    <a:pt x="9543" y="15420"/>
                    <a:pt x="9669" y="15136"/>
                    <a:pt x="9786" y="14849"/>
                  </a:cubicBezTo>
                  <a:cubicBezTo>
                    <a:pt x="9890" y="14596"/>
                    <a:pt x="9982" y="14337"/>
                    <a:pt x="10016" y="14066"/>
                  </a:cubicBezTo>
                  <a:cubicBezTo>
                    <a:pt x="10051" y="13807"/>
                    <a:pt x="10010" y="13548"/>
                    <a:pt x="9896" y="13315"/>
                  </a:cubicBezTo>
                  <a:cubicBezTo>
                    <a:pt x="9783" y="13081"/>
                    <a:pt x="9641" y="12869"/>
                    <a:pt x="9619" y="12601"/>
                  </a:cubicBezTo>
                  <a:cubicBezTo>
                    <a:pt x="9578" y="12080"/>
                    <a:pt x="9871" y="11588"/>
                    <a:pt x="10136" y="11162"/>
                  </a:cubicBezTo>
                  <a:cubicBezTo>
                    <a:pt x="10389" y="10748"/>
                    <a:pt x="10793" y="10259"/>
                    <a:pt x="10610" y="9747"/>
                  </a:cubicBezTo>
                  <a:cubicBezTo>
                    <a:pt x="10563" y="9612"/>
                    <a:pt x="10493" y="9485"/>
                    <a:pt x="10496" y="9337"/>
                  </a:cubicBezTo>
                  <a:cubicBezTo>
                    <a:pt x="10496" y="9211"/>
                    <a:pt x="10544" y="9091"/>
                    <a:pt x="10626" y="8993"/>
                  </a:cubicBezTo>
                  <a:cubicBezTo>
                    <a:pt x="10796" y="8804"/>
                    <a:pt x="11074" y="8699"/>
                    <a:pt x="11298" y="8586"/>
                  </a:cubicBezTo>
                  <a:cubicBezTo>
                    <a:pt x="11791" y="8336"/>
                    <a:pt x="12302" y="8109"/>
                    <a:pt x="12848" y="8014"/>
                  </a:cubicBezTo>
                  <a:cubicBezTo>
                    <a:pt x="13002" y="7986"/>
                    <a:pt x="13158" y="7973"/>
                    <a:pt x="13314" y="7973"/>
                  </a:cubicBezTo>
                  <a:cubicBezTo>
                    <a:pt x="13440" y="7973"/>
                    <a:pt x="13566" y="7982"/>
                    <a:pt x="13691" y="7999"/>
                  </a:cubicBezTo>
                  <a:cubicBezTo>
                    <a:pt x="13937" y="8033"/>
                    <a:pt x="14180" y="8096"/>
                    <a:pt x="14430" y="8134"/>
                  </a:cubicBezTo>
                  <a:cubicBezTo>
                    <a:pt x="14558" y="8155"/>
                    <a:pt x="14686" y="8168"/>
                    <a:pt x="14812" y="8168"/>
                  </a:cubicBezTo>
                  <a:cubicBezTo>
                    <a:pt x="15143" y="8168"/>
                    <a:pt x="15457" y="8079"/>
                    <a:pt x="15702" y="7809"/>
                  </a:cubicBezTo>
                  <a:cubicBezTo>
                    <a:pt x="15888" y="7604"/>
                    <a:pt x="16033" y="7358"/>
                    <a:pt x="16191" y="7127"/>
                  </a:cubicBezTo>
                  <a:lnTo>
                    <a:pt x="16696" y="6395"/>
                  </a:lnTo>
                  <a:cubicBezTo>
                    <a:pt x="16996" y="5959"/>
                    <a:pt x="17312" y="5498"/>
                    <a:pt x="17394" y="4968"/>
                  </a:cubicBezTo>
                  <a:cubicBezTo>
                    <a:pt x="17463" y="4510"/>
                    <a:pt x="17308" y="4094"/>
                    <a:pt x="17037" y="3734"/>
                  </a:cubicBezTo>
                  <a:cubicBezTo>
                    <a:pt x="16781" y="3399"/>
                    <a:pt x="16462" y="3118"/>
                    <a:pt x="16216" y="2777"/>
                  </a:cubicBezTo>
                  <a:cubicBezTo>
                    <a:pt x="16093" y="2601"/>
                    <a:pt x="15995" y="2411"/>
                    <a:pt x="15923" y="2209"/>
                  </a:cubicBezTo>
                  <a:cubicBezTo>
                    <a:pt x="15837" y="1991"/>
                    <a:pt x="15721" y="1843"/>
                    <a:pt x="15493" y="1764"/>
                  </a:cubicBezTo>
                  <a:cubicBezTo>
                    <a:pt x="15392" y="1732"/>
                    <a:pt x="15272" y="1710"/>
                    <a:pt x="15200" y="1631"/>
                  </a:cubicBezTo>
                  <a:cubicBezTo>
                    <a:pt x="15124" y="1553"/>
                    <a:pt x="15115" y="1439"/>
                    <a:pt x="15108" y="1338"/>
                  </a:cubicBezTo>
                  <a:cubicBezTo>
                    <a:pt x="15099" y="1139"/>
                    <a:pt x="15105" y="924"/>
                    <a:pt x="14957" y="770"/>
                  </a:cubicBezTo>
                  <a:cubicBezTo>
                    <a:pt x="14821" y="628"/>
                    <a:pt x="14609" y="590"/>
                    <a:pt x="14420" y="580"/>
                  </a:cubicBezTo>
                  <a:cubicBezTo>
                    <a:pt x="14363" y="578"/>
                    <a:pt x="14306" y="577"/>
                    <a:pt x="14250" y="577"/>
                  </a:cubicBezTo>
                  <a:cubicBezTo>
                    <a:pt x="14109" y="577"/>
                    <a:pt x="13970" y="583"/>
                    <a:pt x="13829" y="583"/>
                  </a:cubicBezTo>
                  <a:cubicBezTo>
                    <a:pt x="13761" y="583"/>
                    <a:pt x="13693" y="581"/>
                    <a:pt x="13625" y="577"/>
                  </a:cubicBezTo>
                  <a:cubicBezTo>
                    <a:pt x="13050" y="539"/>
                    <a:pt x="12504" y="394"/>
                    <a:pt x="11967" y="192"/>
                  </a:cubicBezTo>
                  <a:cubicBezTo>
                    <a:pt x="11707" y="94"/>
                    <a:pt x="11425" y="1"/>
                    <a:pt x="11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2"/>
            <p:cNvSpPr/>
            <p:nvPr/>
          </p:nvSpPr>
          <p:spPr>
            <a:xfrm>
              <a:off x="6621756" y="932357"/>
              <a:ext cx="475658" cy="652059"/>
            </a:xfrm>
            <a:custGeom>
              <a:rect b="b" l="l" r="r" t="t"/>
              <a:pathLst>
                <a:path extrusionOk="0" h="16952" w="12366">
                  <a:moveTo>
                    <a:pt x="5975" y="0"/>
                  </a:moveTo>
                  <a:cubicBezTo>
                    <a:pt x="5900" y="0"/>
                    <a:pt x="5825" y="9"/>
                    <a:pt x="5752" y="33"/>
                  </a:cubicBezTo>
                  <a:cubicBezTo>
                    <a:pt x="5579" y="93"/>
                    <a:pt x="5452" y="229"/>
                    <a:pt x="5317" y="346"/>
                  </a:cubicBezTo>
                  <a:cubicBezTo>
                    <a:pt x="5165" y="478"/>
                    <a:pt x="4995" y="585"/>
                    <a:pt x="4808" y="661"/>
                  </a:cubicBezTo>
                  <a:cubicBezTo>
                    <a:pt x="4000" y="1005"/>
                    <a:pt x="3085" y="955"/>
                    <a:pt x="2236" y="1141"/>
                  </a:cubicBezTo>
                  <a:cubicBezTo>
                    <a:pt x="1873" y="1220"/>
                    <a:pt x="1510" y="1337"/>
                    <a:pt x="1188" y="1526"/>
                  </a:cubicBezTo>
                  <a:cubicBezTo>
                    <a:pt x="875" y="1712"/>
                    <a:pt x="559" y="1981"/>
                    <a:pt x="420" y="2325"/>
                  </a:cubicBezTo>
                  <a:cubicBezTo>
                    <a:pt x="342" y="2524"/>
                    <a:pt x="351" y="2738"/>
                    <a:pt x="357" y="2950"/>
                  </a:cubicBezTo>
                  <a:cubicBezTo>
                    <a:pt x="367" y="3183"/>
                    <a:pt x="376" y="3417"/>
                    <a:pt x="386" y="3651"/>
                  </a:cubicBezTo>
                  <a:cubicBezTo>
                    <a:pt x="402" y="4130"/>
                    <a:pt x="420" y="4607"/>
                    <a:pt x="436" y="5087"/>
                  </a:cubicBezTo>
                  <a:cubicBezTo>
                    <a:pt x="439" y="5129"/>
                    <a:pt x="477" y="5160"/>
                    <a:pt x="518" y="5160"/>
                  </a:cubicBezTo>
                  <a:cubicBezTo>
                    <a:pt x="528" y="5160"/>
                    <a:pt x="539" y="5158"/>
                    <a:pt x="550" y="5153"/>
                  </a:cubicBezTo>
                  <a:lnTo>
                    <a:pt x="550" y="5153"/>
                  </a:lnTo>
                  <a:cubicBezTo>
                    <a:pt x="509" y="5459"/>
                    <a:pt x="386" y="5756"/>
                    <a:pt x="272" y="6043"/>
                  </a:cubicBezTo>
                  <a:cubicBezTo>
                    <a:pt x="140" y="6372"/>
                    <a:pt x="1" y="6716"/>
                    <a:pt x="4" y="7079"/>
                  </a:cubicBezTo>
                  <a:cubicBezTo>
                    <a:pt x="7" y="7464"/>
                    <a:pt x="190" y="7805"/>
                    <a:pt x="376" y="8130"/>
                  </a:cubicBezTo>
                  <a:cubicBezTo>
                    <a:pt x="474" y="8294"/>
                    <a:pt x="563" y="8461"/>
                    <a:pt x="641" y="8635"/>
                  </a:cubicBezTo>
                  <a:cubicBezTo>
                    <a:pt x="708" y="8793"/>
                    <a:pt x="755" y="8957"/>
                    <a:pt x="790" y="9124"/>
                  </a:cubicBezTo>
                  <a:cubicBezTo>
                    <a:pt x="856" y="9462"/>
                    <a:pt x="878" y="9803"/>
                    <a:pt x="916" y="10144"/>
                  </a:cubicBezTo>
                  <a:cubicBezTo>
                    <a:pt x="951" y="10466"/>
                    <a:pt x="998" y="10791"/>
                    <a:pt x="1118" y="11091"/>
                  </a:cubicBezTo>
                  <a:cubicBezTo>
                    <a:pt x="1178" y="11243"/>
                    <a:pt x="1260" y="11381"/>
                    <a:pt x="1361" y="11508"/>
                  </a:cubicBezTo>
                  <a:cubicBezTo>
                    <a:pt x="1484" y="11659"/>
                    <a:pt x="1642" y="11776"/>
                    <a:pt x="1794" y="11902"/>
                  </a:cubicBezTo>
                  <a:cubicBezTo>
                    <a:pt x="1948" y="12029"/>
                    <a:pt x="2084" y="12180"/>
                    <a:pt x="2191" y="12347"/>
                  </a:cubicBezTo>
                  <a:cubicBezTo>
                    <a:pt x="2299" y="12508"/>
                    <a:pt x="2393" y="12673"/>
                    <a:pt x="2510" y="12827"/>
                  </a:cubicBezTo>
                  <a:cubicBezTo>
                    <a:pt x="2731" y="13118"/>
                    <a:pt x="3025" y="13348"/>
                    <a:pt x="3334" y="13541"/>
                  </a:cubicBezTo>
                  <a:cubicBezTo>
                    <a:pt x="3965" y="13932"/>
                    <a:pt x="4679" y="14188"/>
                    <a:pt x="5228" y="14702"/>
                  </a:cubicBezTo>
                  <a:cubicBezTo>
                    <a:pt x="5478" y="14939"/>
                    <a:pt x="5692" y="15229"/>
                    <a:pt x="5781" y="15570"/>
                  </a:cubicBezTo>
                  <a:cubicBezTo>
                    <a:pt x="5875" y="15943"/>
                    <a:pt x="5758" y="16372"/>
                    <a:pt x="5995" y="16701"/>
                  </a:cubicBezTo>
                  <a:cubicBezTo>
                    <a:pt x="6087" y="16830"/>
                    <a:pt x="6226" y="16934"/>
                    <a:pt x="6390" y="16950"/>
                  </a:cubicBezTo>
                  <a:cubicBezTo>
                    <a:pt x="6400" y="16951"/>
                    <a:pt x="6411" y="16951"/>
                    <a:pt x="6421" y="16951"/>
                  </a:cubicBezTo>
                  <a:cubicBezTo>
                    <a:pt x="6572" y="16951"/>
                    <a:pt x="6706" y="16866"/>
                    <a:pt x="6800" y="16751"/>
                  </a:cubicBezTo>
                  <a:cubicBezTo>
                    <a:pt x="6920" y="16609"/>
                    <a:pt x="6990" y="16435"/>
                    <a:pt x="7065" y="16268"/>
                  </a:cubicBezTo>
                  <a:cubicBezTo>
                    <a:pt x="7163" y="16057"/>
                    <a:pt x="7258" y="15848"/>
                    <a:pt x="7353" y="15637"/>
                  </a:cubicBezTo>
                  <a:cubicBezTo>
                    <a:pt x="7542" y="15217"/>
                    <a:pt x="7735" y="14800"/>
                    <a:pt x="7924" y="14380"/>
                  </a:cubicBezTo>
                  <a:cubicBezTo>
                    <a:pt x="8094" y="14002"/>
                    <a:pt x="8243" y="13613"/>
                    <a:pt x="8218" y="13190"/>
                  </a:cubicBezTo>
                  <a:cubicBezTo>
                    <a:pt x="8192" y="12802"/>
                    <a:pt x="8069" y="12433"/>
                    <a:pt x="8012" y="12051"/>
                  </a:cubicBezTo>
                  <a:cubicBezTo>
                    <a:pt x="7981" y="11864"/>
                    <a:pt x="7984" y="11672"/>
                    <a:pt x="8025" y="11489"/>
                  </a:cubicBezTo>
                  <a:cubicBezTo>
                    <a:pt x="8072" y="11299"/>
                    <a:pt x="8183" y="11154"/>
                    <a:pt x="8293" y="10996"/>
                  </a:cubicBezTo>
                  <a:cubicBezTo>
                    <a:pt x="8410" y="10842"/>
                    <a:pt x="8483" y="10659"/>
                    <a:pt x="8505" y="10466"/>
                  </a:cubicBezTo>
                  <a:cubicBezTo>
                    <a:pt x="8530" y="10254"/>
                    <a:pt x="8521" y="10037"/>
                    <a:pt x="8549" y="9825"/>
                  </a:cubicBezTo>
                  <a:cubicBezTo>
                    <a:pt x="8603" y="9399"/>
                    <a:pt x="8729" y="8982"/>
                    <a:pt x="8884" y="8585"/>
                  </a:cubicBezTo>
                  <a:cubicBezTo>
                    <a:pt x="9045" y="8171"/>
                    <a:pt x="9240" y="7773"/>
                    <a:pt x="9433" y="7376"/>
                  </a:cubicBezTo>
                  <a:cubicBezTo>
                    <a:pt x="9610" y="7016"/>
                    <a:pt x="9796" y="6656"/>
                    <a:pt x="10108" y="6397"/>
                  </a:cubicBezTo>
                  <a:cubicBezTo>
                    <a:pt x="10683" y="5914"/>
                    <a:pt x="11478" y="5785"/>
                    <a:pt x="11987" y="5204"/>
                  </a:cubicBezTo>
                  <a:cubicBezTo>
                    <a:pt x="12220" y="4935"/>
                    <a:pt x="12366" y="4598"/>
                    <a:pt x="12312" y="4238"/>
                  </a:cubicBezTo>
                  <a:cubicBezTo>
                    <a:pt x="12283" y="4036"/>
                    <a:pt x="12198" y="3853"/>
                    <a:pt x="12132" y="3663"/>
                  </a:cubicBezTo>
                  <a:cubicBezTo>
                    <a:pt x="12072" y="3486"/>
                    <a:pt x="12034" y="3303"/>
                    <a:pt x="12028" y="3117"/>
                  </a:cubicBezTo>
                  <a:cubicBezTo>
                    <a:pt x="12006" y="2783"/>
                    <a:pt x="11977" y="2438"/>
                    <a:pt x="11665" y="2246"/>
                  </a:cubicBezTo>
                  <a:cubicBezTo>
                    <a:pt x="11520" y="2154"/>
                    <a:pt x="11336" y="2101"/>
                    <a:pt x="11264" y="1937"/>
                  </a:cubicBezTo>
                  <a:cubicBezTo>
                    <a:pt x="11188" y="1776"/>
                    <a:pt x="11210" y="1580"/>
                    <a:pt x="11191" y="1406"/>
                  </a:cubicBezTo>
                  <a:cubicBezTo>
                    <a:pt x="11166" y="1188"/>
                    <a:pt x="11084" y="980"/>
                    <a:pt x="10951" y="803"/>
                  </a:cubicBezTo>
                  <a:cubicBezTo>
                    <a:pt x="10639" y="589"/>
                    <a:pt x="10326" y="377"/>
                    <a:pt x="10007" y="172"/>
                  </a:cubicBezTo>
                  <a:cubicBezTo>
                    <a:pt x="9932" y="150"/>
                    <a:pt x="9853" y="131"/>
                    <a:pt x="9777" y="118"/>
                  </a:cubicBezTo>
                  <a:cubicBezTo>
                    <a:pt x="9570" y="81"/>
                    <a:pt x="9362" y="68"/>
                    <a:pt x="9154" y="68"/>
                  </a:cubicBezTo>
                  <a:cubicBezTo>
                    <a:pt x="8920" y="68"/>
                    <a:pt x="8686" y="84"/>
                    <a:pt x="8454" y="99"/>
                  </a:cubicBezTo>
                  <a:cubicBezTo>
                    <a:pt x="8189" y="121"/>
                    <a:pt x="7924" y="131"/>
                    <a:pt x="7659" y="131"/>
                  </a:cubicBezTo>
                  <a:cubicBezTo>
                    <a:pt x="7463" y="131"/>
                    <a:pt x="7267" y="126"/>
                    <a:pt x="7072" y="115"/>
                  </a:cubicBezTo>
                  <a:cubicBezTo>
                    <a:pt x="6838" y="102"/>
                    <a:pt x="6604" y="77"/>
                    <a:pt x="6374" y="46"/>
                  </a:cubicBezTo>
                  <a:cubicBezTo>
                    <a:pt x="6243" y="27"/>
                    <a:pt x="6108" y="0"/>
                    <a:pt x="5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2"/>
            <p:cNvSpPr/>
            <p:nvPr/>
          </p:nvSpPr>
          <p:spPr>
            <a:xfrm>
              <a:off x="6751187" y="1429852"/>
              <a:ext cx="803995" cy="1450823"/>
            </a:xfrm>
            <a:custGeom>
              <a:rect b="b" l="l" r="r" t="t"/>
              <a:pathLst>
                <a:path extrusionOk="0" h="37718" w="20902">
                  <a:moveTo>
                    <a:pt x="14468" y="1"/>
                  </a:moveTo>
                  <a:cubicBezTo>
                    <a:pt x="14428" y="1"/>
                    <a:pt x="14389" y="6"/>
                    <a:pt x="14351" y="19"/>
                  </a:cubicBezTo>
                  <a:cubicBezTo>
                    <a:pt x="14190" y="79"/>
                    <a:pt x="14099" y="240"/>
                    <a:pt x="14020" y="376"/>
                  </a:cubicBezTo>
                  <a:cubicBezTo>
                    <a:pt x="13893" y="607"/>
                    <a:pt x="13770" y="837"/>
                    <a:pt x="13641" y="1061"/>
                  </a:cubicBezTo>
                  <a:cubicBezTo>
                    <a:pt x="13543" y="1247"/>
                    <a:pt x="13436" y="1440"/>
                    <a:pt x="13417" y="1655"/>
                  </a:cubicBezTo>
                  <a:cubicBezTo>
                    <a:pt x="13398" y="1835"/>
                    <a:pt x="13464" y="1992"/>
                    <a:pt x="13575" y="2134"/>
                  </a:cubicBezTo>
                  <a:cubicBezTo>
                    <a:pt x="13824" y="2463"/>
                    <a:pt x="14159" y="2725"/>
                    <a:pt x="14389" y="3075"/>
                  </a:cubicBezTo>
                  <a:cubicBezTo>
                    <a:pt x="14518" y="3271"/>
                    <a:pt x="14616" y="3501"/>
                    <a:pt x="14616" y="3741"/>
                  </a:cubicBezTo>
                  <a:cubicBezTo>
                    <a:pt x="14616" y="3883"/>
                    <a:pt x="14572" y="3994"/>
                    <a:pt x="14518" y="4126"/>
                  </a:cubicBezTo>
                  <a:cubicBezTo>
                    <a:pt x="14493" y="4190"/>
                    <a:pt x="14484" y="4259"/>
                    <a:pt x="14496" y="4328"/>
                  </a:cubicBezTo>
                  <a:cubicBezTo>
                    <a:pt x="14541" y="4524"/>
                    <a:pt x="14727" y="4638"/>
                    <a:pt x="14746" y="4840"/>
                  </a:cubicBezTo>
                  <a:cubicBezTo>
                    <a:pt x="14765" y="5042"/>
                    <a:pt x="14667" y="5238"/>
                    <a:pt x="14496" y="5345"/>
                  </a:cubicBezTo>
                  <a:cubicBezTo>
                    <a:pt x="14392" y="5399"/>
                    <a:pt x="14279" y="5427"/>
                    <a:pt x="14178" y="5484"/>
                  </a:cubicBezTo>
                  <a:cubicBezTo>
                    <a:pt x="14105" y="5525"/>
                    <a:pt x="14036" y="5578"/>
                    <a:pt x="13976" y="5642"/>
                  </a:cubicBezTo>
                  <a:cubicBezTo>
                    <a:pt x="13840" y="5771"/>
                    <a:pt x="13726" y="5935"/>
                    <a:pt x="13590" y="6061"/>
                  </a:cubicBezTo>
                  <a:cubicBezTo>
                    <a:pt x="13287" y="6336"/>
                    <a:pt x="12811" y="6276"/>
                    <a:pt x="12546" y="6601"/>
                  </a:cubicBezTo>
                  <a:cubicBezTo>
                    <a:pt x="12410" y="6762"/>
                    <a:pt x="12340" y="7005"/>
                    <a:pt x="12132" y="7100"/>
                  </a:cubicBezTo>
                  <a:cubicBezTo>
                    <a:pt x="12088" y="7120"/>
                    <a:pt x="12050" y="7129"/>
                    <a:pt x="12017" y="7129"/>
                  </a:cubicBezTo>
                  <a:cubicBezTo>
                    <a:pt x="11848" y="7129"/>
                    <a:pt x="11795" y="6908"/>
                    <a:pt x="11690" y="6784"/>
                  </a:cubicBezTo>
                  <a:cubicBezTo>
                    <a:pt x="11564" y="6639"/>
                    <a:pt x="11390" y="6686"/>
                    <a:pt x="11220" y="6668"/>
                  </a:cubicBezTo>
                  <a:cubicBezTo>
                    <a:pt x="10970" y="6642"/>
                    <a:pt x="10920" y="6358"/>
                    <a:pt x="10936" y="6153"/>
                  </a:cubicBezTo>
                  <a:cubicBezTo>
                    <a:pt x="10951" y="5951"/>
                    <a:pt x="11015" y="5749"/>
                    <a:pt x="10955" y="5547"/>
                  </a:cubicBezTo>
                  <a:cubicBezTo>
                    <a:pt x="10926" y="5440"/>
                    <a:pt x="10854" y="5361"/>
                    <a:pt x="10809" y="5260"/>
                  </a:cubicBezTo>
                  <a:cubicBezTo>
                    <a:pt x="10759" y="5146"/>
                    <a:pt x="10800" y="5023"/>
                    <a:pt x="10784" y="4906"/>
                  </a:cubicBezTo>
                  <a:cubicBezTo>
                    <a:pt x="10740" y="4549"/>
                    <a:pt x="10396" y="4300"/>
                    <a:pt x="10112" y="4123"/>
                  </a:cubicBezTo>
                  <a:cubicBezTo>
                    <a:pt x="10043" y="4079"/>
                    <a:pt x="9976" y="4054"/>
                    <a:pt x="9911" y="4054"/>
                  </a:cubicBezTo>
                  <a:cubicBezTo>
                    <a:pt x="9838" y="4054"/>
                    <a:pt x="9768" y="4085"/>
                    <a:pt x="9701" y="4152"/>
                  </a:cubicBezTo>
                  <a:cubicBezTo>
                    <a:pt x="9622" y="4243"/>
                    <a:pt x="9525" y="4313"/>
                    <a:pt x="9414" y="4354"/>
                  </a:cubicBezTo>
                  <a:cubicBezTo>
                    <a:pt x="9329" y="4388"/>
                    <a:pt x="9247" y="4410"/>
                    <a:pt x="9162" y="4452"/>
                  </a:cubicBezTo>
                  <a:cubicBezTo>
                    <a:pt x="8836" y="4622"/>
                    <a:pt x="8783" y="5029"/>
                    <a:pt x="8521" y="5263"/>
                  </a:cubicBezTo>
                  <a:cubicBezTo>
                    <a:pt x="8360" y="5411"/>
                    <a:pt x="8180" y="5477"/>
                    <a:pt x="8076" y="5686"/>
                  </a:cubicBezTo>
                  <a:cubicBezTo>
                    <a:pt x="7984" y="5859"/>
                    <a:pt x="7952" y="6055"/>
                    <a:pt x="7896" y="6248"/>
                  </a:cubicBezTo>
                  <a:cubicBezTo>
                    <a:pt x="7766" y="6690"/>
                    <a:pt x="7441" y="7002"/>
                    <a:pt x="7113" y="7305"/>
                  </a:cubicBezTo>
                  <a:cubicBezTo>
                    <a:pt x="6803" y="7589"/>
                    <a:pt x="6491" y="7883"/>
                    <a:pt x="6333" y="8281"/>
                  </a:cubicBezTo>
                  <a:cubicBezTo>
                    <a:pt x="6153" y="8726"/>
                    <a:pt x="6305" y="9174"/>
                    <a:pt x="6415" y="9616"/>
                  </a:cubicBezTo>
                  <a:cubicBezTo>
                    <a:pt x="6459" y="9802"/>
                    <a:pt x="6485" y="10026"/>
                    <a:pt x="6633" y="10159"/>
                  </a:cubicBezTo>
                  <a:cubicBezTo>
                    <a:pt x="6794" y="10301"/>
                    <a:pt x="7024" y="10374"/>
                    <a:pt x="7211" y="10484"/>
                  </a:cubicBezTo>
                  <a:cubicBezTo>
                    <a:pt x="7428" y="10604"/>
                    <a:pt x="7649" y="10768"/>
                    <a:pt x="7735" y="11018"/>
                  </a:cubicBezTo>
                  <a:cubicBezTo>
                    <a:pt x="7801" y="11197"/>
                    <a:pt x="7700" y="11418"/>
                    <a:pt x="7814" y="11586"/>
                  </a:cubicBezTo>
                  <a:cubicBezTo>
                    <a:pt x="7855" y="11649"/>
                    <a:pt x="7911" y="11706"/>
                    <a:pt x="7978" y="11747"/>
                  </a:cubicBezTo>
                  <a:cubicBezTo>
                    <a:pt x="8063" y="11816"/>
                    <a:pt x="8139" y="11898"/>
                    <a:pt x="8199" y="11990"/>
                  </a:cubicBezTo>
                  <a:cubicBezTo>
                    <a:pt x="8287" y="12132"/>
                    <a:pt x="8366" y="12274"/>
                    <a:pt x="8527" y="12350"/>
                  </a:cubicBezTo>
                  <a:cubicBezTo>
                    <a:pt x="8609" y="12386"/>
                    <a:pt x="8696" y="12404"/>
                    <a:pt x="8781" y="12404"/>
                  </a:cubicBezTo>
                  <a:cubicBezTo>
                    <a:pt x="8956" y="12404"/>
                    <a:pt x="9128" y="12331"/>
                    <a:pt x="9253" y="12195"/>
                  </a:cubicBezTo>
                  <a:cubicBezTo>
                    <a:pt x="9256" y="12198"/>
                    <a:pt x="9263" y="12201"/>
                    <a:pt x="9272" y="12201"/>
                  </a:cubicBezTo>
                  <a:cubicBezTo>
                    <a:pt x="9417" y="12211"/>
                    <a:pt x="9566" y="12283"/>
                    <a:pt x="9682" y="12369"/>
                  </a:cubicBezTo>
                  <a:cubicBezTo>
                    <a:pt x="9828" y="12476"/>
                    <a:pt x="9941" y="12621"/>
                    <a:pt x="10011" y="12788"/>
                  </a:cubicBezTo>
                  <a:cubicBezTo>
                    <a:pt x="10090" y="12968"/>
                    <a:pt x="10071" y="13155"/>
                    <a:pt x="10099" y="13347"/>
                  </a:cubicBezTo>
                  <a:cubicBezTo>
                    <a:pt x="10124" y="13524"/>
                    <a:pt x="10213" y="13631"/>
                    <a:pt x="10323" y="13764"/>
                  </a:cubicBezTo>
                  <a:cubicBezTo>
                    <a:pt x="10484" y="13953"/>
                    <a:pt x="10377" y="14136"/>
                    <a:pt x="10402" y="14354"/>
                  </a:cubicBezTo>
                  <a:cubicBezTo>
                    <a:pt x="10465" y="14878"/>
                    <a:pt x="11131" y="15030"/>
                    <a:pt x="11431" y="15390"/>
                  </a:cubicBezTo>
                  <a:cubicBezTo>
                    <a:pt x="11674" y="15677"/>
                    <a:pt x="11564" y="16024"/>
                    <a:pt x="11447" y="16349"/>
                  </a:cubicBezTo>
                  <a:cubicBezTo>
                    <a:pt x="11387" y="16510"/>
                    <a:pt x="11324" y="16674"/>
                    <a:pt x="11299" y="16848"/>
                  </a:cubicBezTo>
                  <a:cubicBezTo>
                    <a:pt x="11283" y="16974"/>
                    <a:pt x="11270" y="17142"/>
                    <a:pt x="11359" y="17243"/>
                  </a:cubicBezTo>
                  <a:cubicBezTo>
                    <a:pt x="11402" y="17293"/>
                    <a:pt x="11454" y="17314"/>
                    <a:pt x="11508" y="17314"/>
                  </a:cubicBezTo>
                  <a:cubicBezTo>
                    <a:pt x="11722" y="17314"/>
                    <a:pt x="11990" y="16997"/>
                    <a:pt x="12088" y="16876"/>
                  </a:cubicBezTo>
                  <a:cubicBezTo>
                    <a:pt x="12325" y="16592"/>
                    <a:pt x="12498" y="16251"/>
                    <a:pt x="12798" y="16015"/>
                  </a:cubicBezTo>
                  <a:cubicBezTo>
                    <a:pt x="12950" y="15891"/>
                    <a:pt x="13130" y="15794"/>
                    <a:pt x="13332" y="15794"/>
                  </a:cubicBezTo>
                  <a:cubicBezTo>
                    <a:pt x="13334" y="15794"/>
                    <a:pt x="13337" y="15794"/>
                    <a:pt x="13339" y="15794"/>
                  </a:cubicBezTo>
                  <a:cubicBezTo>
                    <a:pt x="13551" y="15794"/>
                    <a:pt x="13729" y="15917"/>
                    <a:pt x="13934" y="15951"/>
                  </a:cubicBezTo>
                  <a:cubicBezTo>
                    <a:pt x="13987" y="15960"/>
                    <a:pt x="14040" y="15963"/>
                    <a:pt x="14093" y="15963"/>
                  </a:cubicBezTo>
                  <a:cubicBezTo>
                    <a:pt x="14303" y="15963"/>
                    <a:pt x="14510" y="15910"/>
                    <a:pt x="14715" y="15910"/>
                  </a:cubicBezTo>
                  <a:cubicBezTo>
                    <a:pt x="14848" y="15910"/>
                    <a:pt x="14979" y="15932"/>
                    <a:pt x="15109" y="16005"/>
                  </a:cubicBezTo>
                  <a:cubicBezTo>
                    <a:pt x="15456" y="16204"/>
                    <a:pt x="15645" y="16573"/>
                    <a:pt x="15724" y="16955"/>
                  </a:cubicBezTo>
                  <a:cubicBezTo>
                    <a:pt x="15765" y="17179"/>
                    <a:pt x="15787" y="17404"/>
                    <a:pt x="15794" y="17631"/>
                  </a:cubicBezTo>
                  <a:cubicBezTo>
                    <a:pt x="15803" y="17849"/>
                    <a:pt x="15819" y="18063"/>
                    <a:pt x="15794" y="18272"/>
                  </a:cubicBezTo>
                  <a:cubicBezTo>
                    <a:pt x="15769" y="18483"/>
                    <a:pt x="15696" y="18685"/>
                    <a:pt x="15544" y="18824"/>
                  </a:cubicBezTo>
                  <a:cubicBezTo>
                    <a:pt x="15454" y="18912"/>
                    <a:pt x="15330" y="18979"/>
                    <a:pt x="15205" y="18979"/>
                  </a:cubicBezTo>
                  <a:cubicBezTo>
                    <a:pt x="15148" y="18979"/>
                    <a:pt x="15090" y="18964"/>
                    <a:pt x="15036" y="18931"/>
                  </a:cubicBezTo>
                  <a:cubicBezTo>
                    <a:pt x="14907" y="18852"/>
                    <a:pt x="14818" y="18714"/>
                    <a:pt x="14717" y="18600"/>
                  </a:cubicBezTo>
                  <a:cubicBezTo>
                    <a:pt x="14632" y="18499"/>
                    <a:pt x="14522" y="18423"/>
                    <a:pt x="14399" y="18379"/>
                  </a:cubicBezTo>
                  <a:cubicBezTo>
                    <a:pt x="14285" y="18336"/>
                    <a:pt x="14146" y="18309"/>
                    <a:pt x="14007" y="18309"/>
                  </a:cubicBezTo>
                  <a:cubicBezTo>
                    <a:pt x="13853" y="18309"/>
                    <a:pt x="13699" y="18342"/>
                    <a:pt x="13581" y="18420"/>
                  </a:cubicBezTo>
                  <a:cubicBezTo>
                    <a:pt x="13325" y="18581"/>
                    <a:pt x="13518" y="18852"/>
                    <a:pt x="13546" y="19073"/>
                  </a:cubicBezTo>
                  <a:cubicBezTo>
                    <a:pt x="13565" y="19228"/>
                    <a:pt x="13385" y="19345"/>
                    <a:pt x="13300" y="19452"/>
                  </a:cubicBezTo>
                  <a:cubicBezTo>
                    <a:pt x="13199" y="19585"/>
                    <a:pt x="13158" y="19752"/>
                    <a:pt x="13082" y="19897"/>
                  </a:cubicBezTo>
                  <a:cubicBezTo>
                    <a:pt x="12883" y="20251"/>
                    <a:pt x="12587" y="20535"/>
                    <a:pt x="12302" y="20813"/>
                  </a:cubicBezTo>
                  <a:cubicBezTo>
                    <a:pt x="12018" y="21091"/>
                    <a:pt x="11687" y="21391"/>
                    <a:pt x="11264" y="21419"/>
                  </a:cubicBezTo>
                  <a:cubicBezTo>
                    <a:pt x="11131" y="21428"/>
                    <a:pt x="10996" y="21416"/>
                    <a:pt x="10872" y="21463"/>
                  </a:cubicBezTo>
                  <a:cubicBezTo>
                    <a:pt x="10737" y="21230"/>
                    <a:pt x="10497" y="21069"/>
                    <a:pt x="10257" y="20955"/>
                  </a:cubicBezTo>
                  <a:cubicBezTo>
                    <a:pt x="9951" y="20813"/>
                    <a:pt x="9632" y="20715"/>
                    <a:pt x="9300" y="20655"/>
                  </a:cubicBezTo>
                  <a:cubicBezTo>
                    <a:pt x="9187" y="20635"/>
                    <a:pt x="9069" y="20623"/>
                    <a:pt x="8953" y="20623"/>
                  </a:cubicBezTo>
                  <a:cubicBezTo>
                    <a:pt x="8729" y="20623"/>
                    <a:pt x="8508" y="20670"/>
                    <a:pt x="8322" y="20807"/>
                  </a:cubicBezTo>
                  <a:cubicBezTo>
                    <a:pt x="8300" y="20822"/>
                    <a:pt x="8290" y="20851"/>
                    <a:pt x="8303" y="20876"/>
                  </a:cubicBezTo>
                  <a:cubicBezTo>
                    <a:pt x="8088" y="20866"/>
                    <a:pt x="7877" y="20803"/>
                    <a:pt x="7665" y="20750"/>
                  </a:cubicBezTo>
                  <a:cubicBezTo>
                    <a:pt x="7494" y="20705"/>
                    <a:pt x="7321" y="20664"/>
                    <a:pt x="7145" y="20664"/>
                  </a:cubicBezTo>
                  <a:cubicBezTo>
                    <a:pt x="7084" y="20664"/>
                    <a:pt x="7023" y="20669"/>
                    <a:pt x="6961" y="20680"/>
                  </a:cubicBezTo>
                  <a:cubicBezTo>
                    <a:pt x="6721" y="20724"/>
                    <a:pt x="6535" y="20879"/>
                    <a:pt x="6374" y="21050"/>
                  </a:cubicBezTo>
                  <a:cubicBezTo>
                    <a:pt x="6049" y="21375"/>
                    <a:pt x="5755" y="21766"/>
                    <a:pt x="5329" y="21974"/>
                  </a:cubicBezTo>
                  <a:cubicBezTo>
                    <a:pt x="5102" y="22082"/>
                    <a:pt x="4856" y="22076"/>
                    <a:pt x="4606" y="22132"/>
                  </a:cubicBezTo>
                  <a:cubicBezTo>
                    <a:pt x="4404" y="22170"/>
                    <a:pt x="4224" y="22287"/>
                    <a:pt x="4108" y="22454"/>
                  </a:cubicBezTo>
                  <a:cubicBezTo>
                    <a:pt x="3988" y="22615"/>
                    <a:pt x="3915" y="22802"/>
                    <a:pt x="3817" y="22972"/>
                  </a:cubicBezTo>
                  <a:cubicBezTo>
                    <a:pt x="3707" y="23184"/>
                    <a:pt x="3530" y="23348"/>
                    <a:pt x="3312" y="23446"/>
                  </a:cubicBezTo>
                  <a:cubicBezTo>
                    <a:pt x="2785" y="23695"/>
                    <a:pt x="2242" y="23919"/>
                    <a:pt x="1708" y="24162"/>
                  </a:cubicBezTo>
                  <a:cubicBezTo>
                    <a:pt x="1222" y="24377"/>
                    <a:pt x="739" y="24601"/>
                    <a:pt x="323" y="24936"/>
                  </a:cubicBezTo>
                  <a:cubicBezTo>
                    <a:pt x="140" y="25081"/>
                    <a:pt x="1" y="25257"/>
                    <a:pt x="10" y="25504"/>
                  </a:cubicBezTo>
                  <a:cubicBezTo>
                    <a:pt x="23" y="25740"/>
                    <a:pt x="143" y="25952"/>
                    <a:pt x="285" y="26138"/>
                  </a:cubicBezTo>
                  <a:cubicBezTo>
                    <a:pt x="436" y="26340"/>
                    <a:pt x="623" y="26520"/>
                    <a:pt x="711" y="26766"/>
                  </a:cubicBezTo>
                  <a:cubicBezTo>
                    <a:pt x="799" y="27022"/>
                    <a:pt x="784" y="27294"/>
                    <a:pt x="815" y="27559"/>
                  </a:cubicBezTo>
                  <a:cubicBezTo>
                    <a:pt x="916" y="28389"/>
                    <a:pt x="1383" y="29254"/>
                    <a:pt x="2188" y="29560"/>
                  </a:cubicBezTo>
                  <a:cubicBezTo>
                    <a:pt x="2428" y="29648"/>
                    <a:pt x="2693" y="29664"/>
                    <a:pt x="2914" y="29791"/>
                  </a:cubicBezTo>
                  <a:cubicBezTo>
                    <a:pt x="3120" y="29911"/>
                    <a:pt x="3252" y="30119"/>
                    <a:pt x="3347" y="30330"/>
                  </a:cubicBezTo>
                  <a:cubicBezTo>
                    <a:pt x="3543" y="30750"/>
                    <a:pt x="3659" y="31198"/>
                    <a:pt x="3934" y="31580"/>
                  </a:cubicBezTo>
                  <a:cubicBezTo>
                    <a:pt x="4057" y="31754"/>
                    <a:pt x="4212" y="31902"/>
                    <a:pt x="4389" y="32019"/>
                  </a:cubicBezTo>
                  <a:cubicBezTo>
                    <a:pt x="4619" y="32164"/>
                    <a:pt x="4887" y="32231"/>
                    <a:pt x="5134" y="32347"/>
                  </a:cubicBezTo>
                  <a:cubicBezTo>
                    <a:pt x="5235" y="32398"/>
                    <a:pt x="5329" y="32467"/>
                    <a:pt x="5411" y="32550"/>
                  </a:cubicBezTo>
                  <a:cubicBezTo>
                    <a:pt x="5497" y="32628"/>
                    <a:pt x="5553" y="32733"/>
                    <a:pt x="5572" y="32846"/>
                  </a:cubicBezTo>
                  <a:cubicBezTo>
                    <a:pt x="5607" y="33096"/>
                    <a:pt x="5414" y="33313"/>
                    <a:pt x="5414" y="33563"/>
                  </a:cubicBezTo>
                  <a:cubicBezTo>
                    <a:pt x="5411" y="33771"/>
                    <a:pt x="5553" y="33923"/>
                    <a:pt x="5714" y="34043"/>
                  </a:cubicBezTo>
                  <a:cubicBezTo>
                    <a:pt x="5926" y="34194"/>
                    <a:pt x="6156" y="34327"/>
                    <a:pt x="6361" y="34481"/>
                  </a:cubicBezTo>
                  <a:cubicBezTo>
                    <a:pt x="6576" y="34649"/>
                    <a:pt x="6781" y="34826"/>
                    <a:pt x="6977" y="35015"/>
                  </a:cubicBezTo>
                  <a:cubicBezTo>
                    <a:pt x="7163" y="35201"/>
                    <a:pt x="7359" y="35397"/>
                    <a:pt x="7428" y="35659"/>
                  </a:cubicBezTo>
                  <a:cubicBezTo>
                    <a:pt x="7485" y="35867"/>
                    <a:pt x="7476" y="36091"/>
                    <a:pt x="7571" y="36293"/>
                  </a:cubicBezTo>
                  <a:cubicBezTo>
                    <a:pt x="7659" y="36486"/>
                    <a:pt x="7839" y="36578"/>
                    <a:pt x="7987" y="36720"/>
                  </a:cubicBezTo>
                  <a:cubicBezTo>
                    <a:pt x="8054" y="36789"/>
                    <a:pt x="8107" y="36877"/>
                    <a:pt x="8069" y="36978"/>
                  </a:cubicBezTo>
                  <a:cubicBezTo>
                    <a:pt x="8028" y="37083"/>
                    <a:pt x="7949" y="37155"/>
                    <a:pt x="7934" y="37263"/>
                  </a:cubicBezTo>
                  <a:cubicBezTo>
                    <a:pt x="7893" y="37436"/>
                    <a:pt x="7978" y="37581"/>
                    <a:pt x="8076" y="37717"/>
                  </a:cubicBezTo>
                  <a:cubicBezTo>
                    <a:pt x="8088" y="37708"/>
                    <a:pt x="8098" y="37698"/>
                    <a:pt x="8113" y="37689"/>
                  </a:cubicBezTo>
                  <a:cubicBezTo>
                    <a:pt x="8391" y="37490"/>
                    <a:pt x="8663" y="37281"/>
                    <a:pt x="8931" y="37073"/>
                  </a:cubicBezTo>
                  <a:cubicBezTo>
                    <a:pt x="9013" y="37010"/>
                    <a:pt x="9098" y="36944"/>
                    <a:pt x="9180" y="36874"/>
                  </a:cubicBezTo>
                  <a:cubicBezTo>
                    <a:pt x="9408" y="36697"/>
                    <a:pt x="9622" y="36518"/>
                    <a:pt x="9837" y="36338"/>
                  </a:cubicBezTo>
                  <a:cubicBezTo>
                    <a:pt x="9881" y="36303"/>
                    <a:pt x="9919" y="36268"/>
                    <a:pt x="9960" y="36233"/>
                  </a:cubicBezTo>
                  <a:lnTo>
                    <a:pt x="9960" y="36227"/>
                  </a:lnTo>
                  <a:cubicBezTo>
                    <a:pt x="9862" y="35365"/>
                    <a:pt x="9777" y="34500"/>
                    <a:pt x="9648" y="33645"/>
                  </a:cubicBezTo>
                  <a:cubicBezTo>
                    <a:pt x="9603" y="33380"/>
                    <a:pt x="9547" y="33121"/>
                    <a:pt x="9474" y="32865"/>
                  </a:cubicBezTo>
                  <a:cubicBezTo>
                    <a:pt x="9430" y="32698"/>
                    <a:pt x="9376" y="32537"/>
                    <a:pt x="9323" y="32376"/>
                  </a:cubicBezTo>
                  <a:cubicBezTo>
                    <a:pt x="9247" y="32171"/>
                    <a:pt x="9187" y="31959"/>
                    <a:pt x="9146" y="31745"/>
                  </a:cubicBezTo>
                  <a:cubicBezTo>
                    <a:pt x="9105" y="31517"/>
                    <a:pt x="9079" y="31287"/>
                    <a:pt x="9067" y="31060"/>
                  </a:cubicBezTo>
                  <a:cubicBezTo>
                    <a:pt x="9038" y="30608"/>
                    <a:pt x="9010" y="30150"/>
                    <a:pt x="8978" y="29702"/>
                  </a:cubicBezTo>
                  <a:cubicBezTo>
                    <a:pt x="8966" y="29488"/>
                    <a:pt x="8944" y="29270"/>
                    <a:pt x="8934" y="29052"/>
                  </a:cubicBezTo>
                  <a:cubicBezTo>
                    <a:pt x="8931" y="28853"/>
                    <a:pt x="8934" y="28657"/>
                    <a:pt x="9004" y="28474"/>
                  </a:cubicBezTo>
                  <a:cubicBezTo>
                    <a:pt x="9130" y="28121"/>
                    <a:pt x="9490" y="27975"/>
                    <a:pt x="9787" y="27802"/>
                  </a:cubicBezTo>
                  <a:cubicBezTo>
                    <a:pt x="9938" y="27717"/>
                    <a:pt x="10074" y="27612"/>
                    <a:pt x="10194" y="27489"/>
                  </a:cubicBezTo>
                  <a:cubicBezTo>
                    <a:pt x="10317" y="27341"/>
                    <a:pt x="10427" y="27186"/>
                    <a:pt x="10525" y="27019"/>
                  </a:cubicBezTo>
                  <a:cubicBezTo>
                    <a:pt x="10771" y="26628"/>
                    <a:pt x="11018" y="26230"/>
                    <a:pt x="11261" y="25835"/>
                  </a:cubicBezTo>
                  <a:cubicBezTo>
                    <a:pt x="11384" y="25639"/>
                    <a:pt x="11507" y="25441"/>
                    <a:pt x="11627" y="25245"/>
                  </a:cubicBezTo>
                  <a:cubicBezTo>
                    <a:pt x="11725" y="25081"/>
                    <a:pt x="11854" y="24910"/>
                    <a:pt x="11838" y="24711"/>
                  </a:cubicBezTo>
                  <a:cubicBezTo>
                    <a:pt x="11823" y="24519"/>
                    <a:pt x="11687" y="24367"/>
                    <a:pt x="11681" y="24178"/>
                  </a:cubicBezTo>
                  <a:cubicBezTo>
                    <a:pt x="11674" y="23985"/>
                    <a:pt x="11750" y="23796"/>
                    <a:pt x="11677" y="23603"/>
                  </a:cubicBezTo>
                  <a:cubicBezTo>
                    <a:pt x="11608" y="23436"/>
                    <a:pt x="11466" y="23316"/>
                    <a:pt x="11362" y="23171"/>
                  </a:cubicBezTo>
                  <a:cubicBezTo>
                    <a:pt x="11245" y="23010"/>
                    <a:pt x="11150" y="22830"/>
                    <a:pt x="11087" y="22641"/>
                  </a:cubicBezTo>
                  <a:cubicBezTo>
                    <a:pt x="11027" y="22445"/>
                    <a:pt x="10996" y="22243"/>
                    <a:pt x="10996" y="22038"/>
                  </a:cubicBezTo>
                  <a:cubicBezTo>
                    <a:pt x="10996" y="21993"/>
                    <a:pt x="10996" y="21949"/>
                    <a:pt x="10989" y="21905"/>
                  </a:cubicBezTo>
                  <a:cubicBezTo>
                    <a:pt x="11138" y="21902"/>
                    <a:pt x="11286" y="21886"/>
                    <a:pt x="11431" y="21861"/>
                  </a:cubicBezTo>
                  <a:cubicBezTo>
                    <a:pt x="11933" y="21776"/>
                    <a:pt x="12410" y="21577"/>
                    <a:pt x="12823" y="21280"/>
                  </a:cubicBezTo>
                  <a:cubicBezTo>
                    <a:pt x="13022" y="21135"/>
                    <a:pt x="13202" y="20967"/>
                    <a:pt x="13366" y="20781"/>
                  </a:cubicBezTo>
                  <a:cubicBezTo>
                    <a:pt x="13543" y="20576"/>
                    <a:pt x="13679" y="20339"/>
                    <a:pt x="13859" y="20140"/>
                  </a:cubicBezTo>
                  <a:cubicBezTo>
                    <a:pt x="14214" y="19741"/>
                    <a:pt x="14697" y="19724"/>
                    <a:pt x="15186" y="19724"/>
                  </a:cubicBezTo>
                  <a:cubicBezTo>
                    <a:pt x="15231" y="19724"/>
                    <a:pt x="15277" y="19724"/>
                    <a:pt x="15323" y="19724"/>
                  </a:cubicBezTo>
                  <a:cubicBezTo>
                    <a:pt x="15349" y="19724"/>
                    <a:pt x="15374" y="19724"/>
                    <a:pt x="15399" y="19724"/>
                  </a:cubicBezTo>
                  <a:cubicBezTo>
                    <a:pt x="15958" y="19714"/>
                    <a:pt x="16507" y="19594"/>
                    <a:pt x="17019" y="19364"/>
                  </a:cubicBezTo>
                  <a:cubicBezTo>
                    <a:pt x="17277" y="19257"/>
                    <a:pt x="17521" y="19111"/>
                    <a:pt x="17741" y="18938"/>
                  </a:cubicBezTo>
                  <a:cubicBezTo>
                    <a:pt x="17947" y="18770"/>
                    <a:pt x="18079" y="18559"/>
                    <a:pt x="18177" y="18319"/>
                  </a:cubicBezTo>
                  <a:cubicBezTo>
                    <a:pt x="18269" y="18070"/>
                    <a:pt x="18351" y="17827"/>
                    <a:pt x="18515" y="17615"/>
                  </a:cubicBezTo>
                  <a:cubicBezTo>
                    <a:pt x="18660" y="17422"/>
                    <a:pt x="18827" y="17252"/>
                    <a:pt x="19017" y="17107"/>
                  </a:cubicBezTo>
                  <a:cubicBezTo>
                    <a:pt x="19377" y="16816"/>
                    <a:pt x="19771" y="16567"/>
                    <a:pt x="20090" y="16226"/>
                  </a:cubicBezTo>
                  <a:cubicBezTo>
                    <a:pt x="20261" y="16034"/>
                    <a:pt x="20390" y="15819"/>
                    <a:pt x="20523" y="15595"/>
                  </a:cubicBezTo>
                  <a:cubicBezTo>
                    <a:pt x="20576" y="15497"/>
                    <a:pt x="20636" y="15405"/>
                    <a:pt x="20703" y="15320"/>
                  </a:cubicBezTo>
                  <a:cubicBezTo>
                    <a:pt x="20706" y="15320"/>
                    <a:pt x="20709" y="15317"/>
                    <a:pt x="20709" y="15314"/>
                  </a:cubicBezTo>
                  <a:cubicBezTo>
                    <a:pt x="20721" y="15143"/>
                    <a:pt x="20740" y="14976"/>
                    <a:pt x="20750" y="14806"/>
                  </a:cubicBezTo>
                  <a:cubicBezTo>
                    <a:pt x="20772" y="14629"/>
                    <a:pt x="20781" y="14452"/>
                    <a:pt x="20791" y="14272"/>
                  </a:cubicBezTo>
                  <a:cubicBezTo>
                    <a:pt x="20800" y="14143"/>
                    <a:pt x="20810" y="14023"/>
                    <a:pt x="20816" y="13900"/>
                  </a:cubicBezTo>
                  <a:cubicBezTo>
                    <a:pt x="20829" y="13660"/>
                    <a:pt x="20845" y="13426"/>
                    <a:pt x="20851" y="13186"/>
                  </a:cubicBezTo>
                  <a:cubicBezTo>
                    <a:pt x="20854" y="12943"/>
                    <a:pt x="20863" y="12713"/>
                    <a:pt x="20870" y="12470"/>
                  </a:cubicBezTo>
                  <a:cubicBezTo>
                    <a:pt x="20901" y="10266"/>
                    <a:pt x="20671" y="8069"/>
                    <a:pt x="20178" y="5923"/>
                  </a:cubicBezTo>
                  <a:cubicBezTo>
                    <a:pt x="20071" y="5452"/>
                    <a:pt x="19954" y="4988"/>
                    <a:pt x="19822" y="4524"/>
                  </a:cubicBezTo>
                  <a:cubicBezTo>
                    <a:pt x="19797" y="4455"/>
                    <a:pt x="19778" y="4385"/>
                    <a:pt x="19759" y="4319"/>
                  </a:cubicBezTo>
                  <a:cubicBezTo>
                    <a:pt x="19705" y="4120"/>
                    <a:pt x="19645" y="3928"/>
                    <a:pt x="19582" y="3735"/>
                  </a:cubicBezTo>
                  <a:cubicBezTo>
                    <a:pt x="19503" y="3495"/>
                    <a:pt x="19424" y="3255"/>
                    <a:pt x="19342" y="3022"/>
                  </a:cubicBezTo>
                  <a:cubicBezTo>
                    <a:pt x="19260" y="2785"/>
                    <a:pt x="19175" y="2548"/>
                    <a:pt x="19086" y="2311"/>
                  </a:cubicBezTo>
                  <a:cubicBezTo>
                    <a:pt x="18821" y="1610"/>
                    <a:pt x="18528" y="916"/>
                    <a:pt x="18209" y="237"/>
                  </a:cubicBezTo>
                  <a:cubicBezTo>
                    <a:pt x="17923" y="165"/>
                    <a:pt x="17648" y="66"/>
                    <a:pt x="17354" y="66"/>
                  </a:cubicBezTo>
                  <a:cubicBezTo>
                    <a:pt x="17301" y="66"/>
                    <a:pt x="17247" y="69"/>
                    <a:pt x="17192" y="76"/>
                  </a:cubicBezTo>
                  <a:cubicBezTo>
                    <a:pt x="16952" y="111"/>
                    <a:pt x="16722" y="190"/>
                    <a:pt x="16488" y="234"/>
                  </a:cubicBezTo>
                  <a:cubicBezTo>
                    <a:pt x="16290" y="274"/>
                    <a:pt x="16089" y="293"/>
                    <a:pt x="15889" y="293"/>
                  </a:cubicBezTo>
                  <a:cubicBezTo>
                    <a:pt x="15578" y="293"/>
                    <a:pt x="15267" y="246"/>
                    <a:pt x="14970" y="152"/>
                  </a:cubicBezTo>
                  <a:cubicBezTo>
                    <a:pt x="14814" y="103"/>
                    <a:pt x="14637" y="1"/>
                    <a:pt x="1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2"/>
            <p:cNvSpPr/>
            <p:nvPr/>
          </p:nvSpPr>
          <p:spPr>
            <a:xfrm>
              <a:off x="7069939" y="1279534"/>
              <a:ext cx="263524" cy="265447"/>
            </a:xfrm>
            <a:custGeom>
              <a:rect b="b" l="l" r="r" t="t"/>
              <a:pathLst>
                <a:path extrusionOk="0" h="6901" w="6851">
                  <a:moveTo>
                    <a:pt x="4315" y="0"/>
                  </a:moveTo>
                  <a:cubicBezTo>
                    <a:pt x="4300" y="0"/>
                    <a:pt x="4284" y="0"/>
                    <a:pt x="4268" y="1"/>
                  </a:cubicBezTo>
                  <a:cubicBezTo>
                    <a:pt x="4079" y="10"/>
                    <a:pt x="3889" y="54"/>
                    <a:pt x="3738" y="171"/>
                  </a:cubicBezTo>
                  <a:cubicBezTo>
                    <a:pt x="3659" y="240"/>
                    <a:pt x="3589" y="319"/>
                    <a:pt x="3536" y="408"/>
                  </a:cubicBezTo>
                  <a:cubicBezTo>
                    <a:pt x="3488" y="480"/>
                    <a:pt x="3431" y="547"/>
                    <a:pt x="3368" y="607"/>
                  </a:cubicBezTo>
                  <a:cubicBezTo>
                    <a:pt x="3125" y="837"/>
                    <a:pt x="2794" y="957"/>
                    <a:pt x="2488" y="1090"/>
                  </a:cubicBezTo>
                  <a:cubicBezTo>
                    <a:pt x="2169" y="1225"/>
                    <a:pt x="1850" y="1380"/>
                    <a:pt x="1629" y="1658"/>
                  </a:cubicBezTo>
                  <a:cubicBezTo>
                    <a:pt x="1402" y="1939"/>
                    <a:pt x="1285" y="2283"/>
                    <a:pt x="1152" y="2611"/>
                  </a:cubicBezTo>
                  <a:cubicBezTo>
                    <a:pt x="1026" y="2920"/>
                    <a:pt x="878" y="3236"/>
                    <a:pt x="600" y="3438"/>
                  </a:cubicBezTo>
                  <a:cubicBezTo>
                    <a:pt x="436" y="3555"/>
                    <a:pt x="256" y="3653"/>
                    <a:pt x="136" y="3820"/>
                  </a:cubicBezTo>
                  <a:cubicBezTo>
                    <a:pt x="44" y="3962"/>
                    <a:pt x="0" y="4133"/>
                    <a:pt x="13" y="4303"/>
                  </a:cubicBezTo>
                  <a:cubicBezTo>
                    <a:pt x="32" y="4647"/>
                    <a:pt x="190" y="4976"/>
                    <a:pt x="193" y="5320"/>
                  </a:cubicBezTo>
                  <a:cubicBezTo>
                    <a:pt x="196" y="5395"/>
                    <a:pt x="183" y="5474"/>
                    <a:pt x="161" y="5550"/>
                  </a:cubicBezTo>
                  <a:cubicBezTo>
                    <a:pt x="130" y="5654"/>
                    <a:pt x="70" y="5746"/>
                    <a:pt x="54" y="5856"/>
                  </a:cubicBezTo>
                  <a:cubicBezTo>
                    <a:pt x="22" y="6071"/>
                    <a:pt x="148" y="6267"/>
                    <a:pt x="281" y="6415"/>
                  </a:cubicBezTo>
                  <a:cubicBezTo>
                    <a:pt x="417" y="6566"/>
                    <a:pt x="571" y="6721"/>
                    <a:pt x="751" y="6816"/>
                  </a:cubicBezTo>
                  <a:cubicBezTo>
                    <a:pt x="849" y="6872"/>
                    <a:pt x="957" y="6900"/>
                    <a:pt x="1066" y="6900"/>
                  </a:cubicBezTo>
                  <a:cubicBezTo>
                    <a:pt x="1165" y="6900"/>
                    <a:pt x="1264" y="6877"/>
                    <a:pt x="1354" y="6829"/>
                  </a:cubicBezTo>
                  <a:cubicBezTo>
                    <a:pt x="1446" y="6778"/>
                    <a:pt x="1531" y="6715"/>
                    <a:pt x="1607" y="6645"/>
                  </a:cubicBezTo>
                  <a:cubicBezTo>
                    <a:pt x="1683" y="6582"/>
                    <a:pt x="1758" y="6516"/>
                    <a:pt x="1831" y="6450"/>
                  </a:cubicBezTo>
                  <a:cubicBezTo>
                    <a:pt x="1983" y="6314"/>
                    <a:pt x="2115" y="6159"/>
                    <a:pt x="2226" y="5989"/>
                  </a:cubicBezTo>
                  <a:cubicBezTo>
                    <a:pt x="2336" y="5809"/>
                    <a:pt x="2393" y="5604"/>
                    <a:pt x="2390" y="5392"/>
                  </a:cubicBezTo>
                  <a:cubicBezTo>
                    <a:pt x="2387" y="5159"/>
                    <a:pt x="2320" y="4928"/>
                    <a:pt x="2305" y="4695"/>
                  </a:cubicBezTo>
                  <a:cubicBezTo>
                    <a:pt x="2295" y="4511"/>
                    <a:pt x="2308" y="4319"/>
                    <a:pt x="2415" y="4164"/>
                  </a:cubicBezTo>
                  <a:cubicBezTo>
                    <a:pt x="2469" y="4085"/>
                    <a:pt x="2551" y="4032"/>
                    <a:pt x="2614" y="3959"/>
                  </a:cubicBezTo>
                  <a:cubicBezTo>
                    <a:pt x="2693" y="3867"/>
                    <a:pt x="2715" y="3770"/>
                    <a:pt x="2743" y="3659"/>
                  </a:cubicBezTo>
                  <a:cubicBezTo>
                    <a:pt x="2784" y="3495"/>
                    <a:pt x="2885" y="3353"/>
                    <a:pt x="3027" y="3261"/>
                  </a:cubicBezTo>
                  <a:cubicBezTo>
                    <a:pt x="3142" y="3184"/>
                    <a:pt x="3275" y="3143"/>
                    <a:pt x="3409" y="3143"/>
                  </a:cubicBezTo>
                  <a:cubicBezTo>
                    <a:pt x="3449" y="3143"/>
                    <a:pt x="3489" y="3147"/>
                    <a:pt x="3529" y="3154"/>
                  </a:cubicBezTo>
                  <a:cubicBezTo>
                    <a:pt x="3728" y="3186"/>
                    <a:pt x="3911" y="3271"/>
                    <a:pt x="4107" y="3325"/>
                  </a:cubicBezTo>
                  <a:cubicBezTo>
                    <a:pt x="4222" y="3358"/>
                    <a:pt x="4339" y="3381"/>
                    <a:pt x="4457" y="3381"/>
                  </a:cubicBezTo>
                  <a:cubicBezTo>
                    <a:pt x="4536" y="3381"/>
                    <a:pt x="4615" y="3371"/>
                    <a:pt x="4694" y="3347"/>
                  </a:cubicBezTo>
                  <a:cubicBezTo>
                    <a:pt x="5026" y="3246"/>
                    <a:pt x="5256" y="2971"/>
                    <a:pt x="5565" y="2826"/>
                  </a:cubicBezTo>
                  <a:cubicBezTo>
                    <a:pt x="5629" y="2794"/>
                    <a:pt x="5698" y="2775"/>
                    <a:pt x="5771" y="2766"/>
                  </a:cubicBezTo>
                  <a:cubicBezTo>
                    <a:pt x="5792" y="2763"/>
                    <a:pt x="5813" y="2762"/>
                    <a:pt x="5834" y="2762"/>
                  </a:cubicBezTo>
                  <a:cubicBezTo>
                    <a:pt x="5924" y="2762"/>
                    <a:pt x="6015" y="2781"/>
                    <a:pt x="6102" y="2791"/>
                  </a:cubicBezTo>
                  <a:cubicBezTo>
                    <a:pt x="6132" y="2795"/>
                    <a:pt x="6162" y="2796"/>
                    <a:pt x="6192" y="2796"/>
                  </a:cubicBezTo>
                  <a:cubicBezTo>
                    <a:pt x="6269" y="2796"/>
                    <a:pt x="6345" y="2784"/>
                    <a:pt x="6418" y="2759"/>
                  </a:cubicBezTo>
                  <a:cubicBezTo>
                    <a:pt x="6686" y="2658"/>
                    <a:pt x="6850" y="2390"/>
                    <a:pt x="6822" y="2103"/>
                  </a:cubicBezTo>
                  <a:cubicBezTo>
                    <a:pt x="6800" y="1929"/>
                    <a:pt x="6702" y="1775"/>
                    <a:pt x="6610" y="1626"/>
                  </a:cubicBezTo>
                  <a:cubicBezTo>
                    <a:pt x="6566" y="1557"/>
                    <a:pt x="6525" y="1484"/>
                    <a:pt x="6490" y="1408"/>
                  </a:cubicBezTo>
                  <a:cubicBezTo>
                    <a:pt x="6462" y="1348"/>
                    <a:pt x="6449" y="1282"/>
                    <a:pt x="6449" y="1213"/>
                  </a:cubicBezTo>
                  <a:cubicBezTo>
                    <a:pt x="6452" y="1134"/>
                    <a:pt x="6509" y="1055"/>
                    <a:pt x="6538" y="973"/>
                  </a:cubicBezTo>
                  <a:cubicBezTo>
                    <a:pt x="6579" y="875"/>
                    <a:pt x="6550" y="761"/>
                    <a:pt x="6468" y="692"/>
                  </a:cubicBezTo>
                  <a:cubicBezTo>
                    <a:pt x="6402" y="639"/>
                    <a:pt x="6319" y="611"/>
                    <a:pt x="6236" y="611"/>
                  </a:cubicBezTo>
                  <a:cubicBezTo>
                    <a:pt x="6224" y="611"/>
                    <a:pt x="6212" y="612"/>
                    <a:pt x="6200" y="613"/>
                  </a:cubicBezTo>
                  <a:cubicBezTo>
                    <a:pt x="6123" y="617"/>
                    <a:pt x="6044" y="637"/>
                    <a:pt x="5968" y="637"/>
                  </a:cubicBezTo>
                  <a:cubicBezTo>
                    <a:pt x="5937" y="637"/>
                    <a:pt x="5907" y="634"/>
                    <a:pt x="5878" y="626"/>
                  </a:cubicBezTo>
                  <a:cubicBezTo>
                    <a:pt x="5698" y="575"/>
                    <a:pt x="5597" y="411"/>
                    <a:pt x="5461" y="297"/>
                  </a:cubicBezTo>
                  <a:cubicBezTo>
                    <a:pt x="5348" y="206"/>
                    <a:pt x="5202" y="155"/>
                    <a:pt x="5067" y="108"/>
                  </a:cubicBezTo>
                  <a:cubicBezTo>
                    <a:pt x="4985" y="79"/>
                    <a:pt x="4899" y="54"/>
                    <a:pt x="4811" y="35"/>
                  </a:cubicBezTo>
                  <a:cubicBezTo>
                    <a:pt x="4804" y="33"/>
                    <a:pt x="4796" y="32"/>
                    <a:pt x="4788" y="32"/>
                  </a:cubicBezTo>
                  <a:cubicBezTo>
                    <a:pt x="4773" y="32"/>
                    <a:pt x="4757" y="36"/>
                    <a:pt x="4745" y="45"/>
                  </a:cubicBezTo>
                  <a:cubicBezTo>
                    <a:pt x="4605" y="13"/>
                    <a:pt x="4461" y="0"/>
                    <a:pt x="4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2"/>
            <p:cNvSpPr/>
            <p:nvPr/>
          </p:nvSpPr>
          <p:spPr>
            <a:xfrm>
              <a:off x="6623102" y="893162"/>
              <a:ext cx="1115" cy="423"/>
            </a:xfrm>
            <a:custGeom>
              <a:rect b="b" l="l" r="r" t="t"/>
              <a:pathLst>
                <a:path extrusionOk="0" h="11" w="29">
                  <a:moveTo>
                    <a:pt x="29" y="1"/>
                  </a:moveTo>
                  <a:lnTo>
                    <a:pt x="0" y="4"/>
                  </a:lnTo>
                  <a:cubicBezTo>
                    <a:pt x="4" y="9"/>
                    <a:pt x="8" y="10"/>
                    <a:pt x="12" y="10"/>
                  </a:cubicBezTo>
                  <a:cubicBezTo>
                    <a:pt x="21" y="10"/>
                    <a:pt x="29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2"/>
            <p:cNvSpPr/>
            <p:nvPr/>
          </p:nvSpPr>
          <p:spPr>
            <a:xfrm>
              <a:off x="6566983" y="1443276"/>
              <a:ext cx="120857" cy="79623"/>
            </a:xfrm>
            <a:custGeom>
              <a:rect b="b" l="l" r="r" t="t"/>
              <a:pathLst>
                <a:path extrusionOk="0" h="2070" w="3142">
                  <a:moveTo>
                    <a:pt x="2055" y="0"/>
                  </a:moveTo>
                  <a:cubicBezTo>
                    <a:pt x="1991" y="0"/>
                    <a:pt x="1927" y="7"/>
                    <a:pt x="1867" y="18"/>
                  </a:cubicBezTo>
                  <a:cubicBezTo>
                    <a:pt x="1721" y="46"/>
                    <a:pt x="1582" y="93"/>
                    <a:pt x="1440" y="135"/>
                  </a:cubicBezTo>
                  <a:cubicBezTo>
                    <a:pt x="1292" y="166"/>
                    <a:pt x="1141" y="194"/>
                    <a:pt x="989" y="213"/>
                  </a:cubicBezTo>
                  <a:cubicBezTo>
                    <a:pt x="702" y="258"/>
                    <a:pt x="430" y="362"/>
                    <a:pt x="222" y="573"/>
                  </a:cubicBezTo>
                  <a:cubicBezTo>
                    <a:pt x="121" y="668"/>
                    <a:pt x="55" y="794"/>
                    <a:pt x="26" y="930"/>
                  </a:cubicBezTo>
                  <a:cubicBezTo>
                    <a:pt x="1" y="1066"/>
                    <a:pt x="14" y="1208"/>
                    <a:pt x="64" y="1337"/>
                  </a:cubicBezTo>
                  <a:cubicBezTo>
                    <a:pt x="162" y="1590"/>
                    <a:pt x="370" y="1776"/>
                    <a:pt x="601" y="1912"/>
                  </a:cubicBezTo>
                  <a:cubicBezTo>
                    <a:pt x="727" y="1994"/>
                    <a:pt x="869" y="2047"/>
                    <a:pt x="1014" y="2066"/>
                  </a:cubicBezTo>
                  <a:cubicBezTo>
                    <a:pt x="1034" y="2068"/>
                    <a:pt x="1054" y="2069"/>
                    <a:pt x="1074" y="2069"/>
                  </a:cubicBezTo>
                  <a:cubicBezTo>
                    <a:pt x="1182" y="2069"/>
                    <a:pt x="1288" y="2040"/>
                    <a:pt x="1384" y="1984"/>
                  </a:cubicBezTo>
                  <a:cubicBezTo>
                    <a:pt x="1586" y="1871"/>
                    <a:pt x="1728" y="1678"/>
                    <a:pt x="1920" y="1552"/>
                  </a:cubicBezTo>
                  <a:cubicBezTo>
                    <a:pt x="2154" y="1400"/>
                    <a:pt x="2432" y="1397"/>
                    <a:pt x="2694" y="1337"/>
                  </a:cubicBezTo>
                  <a:cubicBezTo>
                    <a:pt x="2807" y="1315"/>
                    <a:pt x="2911" y="1268"/>
                    <a:pt x="3000" y="1195"/>
                  </a:cubicBezTo>
                  <a:cubicBezTo>
                    <a:pt x="3098" y="1113"/>
                    <a:pt x="3142" y="987"/>
                    <a:pt x="3120" y="864"/>
                  </a:cubicBezTo>
                  <a:cubicBezTo>
                    <a:pt x="3098" y="728"/>
                    <a:pt x="3003" y="611"/>
                    <a:pt x="2911" y="513"/>
                  </a:cubicBezTo>
                  <a:cubicBezTo>
                    <a:pt x="2810" y="397"/>
                    <a:pt x="2697" y="289"/>
                    <a:pt x="2577" y="191"/>
                  </a:cubicBezTo>
                  <a:cubicBezTo>
                    <a:pt x="2569" y="185"/>
                    <a:pt x="2558" y="182"/>
                    <a:pt x="2546" y="182"/>
                  </a:cubicBezTo>
                  <a:cubicBezTo>
                    <a:pt x="2540" y="182"/>
                    <a:pt x="2533" y="183"/>
                    <a:pt x="2526" y="185"/>
                  </a:cubicBezTo>
                  <a:cubicBezTo>
                    <a:pt x="2526" y="182"/>
                    <a:pt x="2523" y="179"/>
                    <a:pt x="2520" y="176"/>
                  </a:cubicBezTo>
                  <a:cubicBezTo>
                    <a:pt x="2400" y="47"/>
                    <a:pt x="2227" y="0"/>
                    <a:pt x="20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2"/>
            <p:cNvSpPr/>
            <p:nvPr/>
          </p:nvSpPr>
          <p:spPr>
            <a:xfrm>
              <a:off x="5197394" y="1862227"/>
              <a:ext cx="10578" cy="40965"/>
            </a:xfrm>
            <a:custGeom>
              <a:rect b="b" l="l" r="r" t="t"/>
              <a:pathLst>
                <a:path extrusionOk="0" h="1065" w="275">
                  <a:moveTo>
                    <a:pt x="28" y="1"/>
                  </a:moveTo>
                  <a:cubicBezTo>
                    <a:pt x="19" y="285"/>
                    <a:pt x="3" y="569"/>
                    <a:pt x="0" y="850"/>
                  </a:cubicBezTo>
                  <a:lnTo>
                    <a:pt x="0" y="1064"/>
                  </a:lnTo>
                  <a:cubicBezTo>
                    <a:pt x="76" y="1049"/>
                    <a:pt x="133" y="992"/>
                    <a:pt x="152" y="916"/>
                  </a:cubicBezTo>
                  <a:cubicBezTo>
                    <a:pt x="180" y="802"/>
                    <a:pt x="126" y="686"/>
                    <a:pt x="167" y="572"/>
                  </a:cubicBezTo>
                  <a:cubicBezTo>
                    <a:pt x="205" y="462"/>
                    <a:pt x="275" y="373"/>
                    <a:pt x="256" y="259"/>
                  </a:cubicBezTo>
                  <a:cubicBezTo>
                    <a:pt x="234" y="158"/>
                    <a:pt x="158" y="83"/>
                    <a:pt x="79" y="29"/>
                  </a:cubicBezTo>
                  <a:cubicBezTo>
                    <a:pt x="63" y="20"/>
                    <a:pt x="47" y="10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2"/>
            <p:cNvSpPr/>
            <p:nvPr/>
          </p:nvSpPr>
          <p:spPr>
            <a:xfrm>
              <a:off x="7065900" y="2104935"/>
              <a:ext cx="185940" cy="69660"/>
            </a:xfrm>
            <a:custGeom>
              <a:rect b="b" l="l" r="r" t="t"/>
              <a:pathLst>
                <a:path extrusionOk="0" h="1811" w="4834">
                  <a:moveTo>
                    <a:pt x="3206" y="0"/>
                  </a:moveTo>
                  <a:cubicBezTo>
                    <a:pt x="3048" y="0"/>
                    <a:pt x="2961" y="145"/>
                    <a:pt x="2823" y="200"/>
                  </a:cubicBezTo>
                  <a:cubicBezTo>
                    <a:pt x="2794" y="211"/>
                    <a:pt x="2764" y="215"/>
                    <a:pt x="2734" y="215"/>
                  </a:cubicBezTo>
                  <a:cubicBezTo>
                    <a:pt x="2669" y="215"/>
                    <a:pt x="2602" y="196"/>
                    <a:pt x="2539" y="187"/>
                  </a:cubicBezTo>
                  <a:cubicBezTo>
                    <a:pt x="2521" y="184"/>
                    <a:pt x="2503" y="183"/>
                    <a:pt x="2485" y="183"/>
                  </a:cubicBezTo>
                  <a:cubicBezTo>
                    <a:pt x="2425" y="183"/>
                    <a:pt x="2366" y="199"/>
                    <a:pt x="2315" y="228"/>
                  </a:cubicBezTo>
                  <a:cubicBezTo>
                    <a:pt x="2249" y="269"/>
                    <a:pt x="2214" y="342"/>
                    <a:pt x="2226" y="418"/>
                  </a:cubicBezTo>
                  <a:cubicBezTo>
                    <a:pt x="2233" y="478"/>
                    <a:pt x="2242" y="522"/>
                    <a:pt x="2189" y="563"/>
                  </a:cubicBezTo>
                  <a:cubicBezTo>
                    <a:pt x="2100" y="635"/>
                    <a:pt x="1977" y="658"/>
                    <a:pt x="1885" y="730"/>
                  </a:cubicBezTo>
                  <a:cubicBezTo>
                    <a:pt x="1832" y="777"/>
                    <a:pt x="1794" y="841"/>
                    <a:pt x="1778" y="910"/>
                  </a:cubicBezTo>
                  <a:cubicBezTo>
                    <a:pt x="1772" y="951"/>
                    <a:pt x="1750" y="989"/>
                    <a:pt x="1715" y="1014"/>
                  </a:cubicBezTo>
                  <a:cubicBezTo>
                    <a:pt x="1687" y="1033"/>
                    <a:pt x="1655" y="1043"/>
                    <a:pt x="1623" y="1049"/>
                  </a:cubicBezTo>
                  <a:cubicBezTo>
                    <a:pt x="1608" y="1051"/>
                    <a:pt x="1592" y="1052"/>
                    <a:pt x="1576" y="1052"/>
                  </a:cubicBezTo>
                  <a:cubicBezTo>
                    <a:pt x="1499" y="1052"/>
                    <a:pt x="1421" y="1030"/>
                    <a:pt x="1346" y="1017"/>
                  </a:cubicBezTo>
                  <a:cubicBezTo>
                    <a:pt x="1316" y="1012"/>
                    <a:pt x="1285" y="1010"/>
                    <a:pt x="1254" y="1010"/>
                  </a:cubicBezTo>
                  <a:cubicBezTo>
                    <a:pt x="1189" y="1010"/>
                    <a:pt x="1124" y="1021"/>
                    <a:pt x="1062" y="1043"/>
                  </a:cubicBezTo>
                  <a:cubicBezTo>
                    <a:pt x="856" y="1112"/>
                    <a:pt x="654" y="1200"/>
                    <a:pt x="452" y="1279"/>
                  </a:cubicBezTo>
                  <a:cubicBezTo>
                    <a:pt x="339" y="1320"/>
                    <a:pt x="1" y="1406"/>
                    <a:pt x="105" y="1595"/>
                  </a:cubicBezTo>
                  <a:cubicBezTo>
                    <a:pt x="115" y="1611"/>
                    <a:pt x="130" y="1620"/>
                    <a:pt x="152" y="1620"/>
                  </a:cubicBezTo>
                  <a:cubicBezTo>
                    <a:pt x="184" y="1619"/>
                    <a:pt x="216" y="1618"/>
                    <a:pt x="248" y="1618"/>
                  </a:cubicBezTo>
                  <a:cubicBezTo>
                    <a:pt x="452" y="1618"/>
                    <a:pt x="656" y="1653"/>
                    <a:pt x="850" y="1721"/>
                  </a:cubicBezTo>
                  <a:cubicBezTo>
                    <a:pt x="961" y="1766"/>
                    <a:pt x="1074" y="1794"/>
                    <a:pt x="1191" y="1810"/>
                  </a:cubicBezTo>
                  <a:cubicBezTo>
                    <a:pt x="1201" y="1810"/>
                    <a:pt x="1212" y="1810"/>
                    <a:pt x="1222" y="1810"/>
                  </a:cubicBezTo>
                  <a:cubicBezTo>
                    <a:pt x="1316" y="1810"/>
                    <a:pt x="1409" y="1797"/>
                    <a:pt x="1500" y="1772"/>
                  </a:cubicBezTo>
                  <a:cubicBezTo>
                    <a:pt x="1592" y="1743"/>
                    <a:pt x="1687" y="1721"/>
                    <a:pt x="1781" y="1709"/>
                  </a:cubicBezTo>
                  <a:cubicBezTo>
                    <a:pt x="1801" y="1707"/>
                    <a:pt x="1820" y="1707"/>
                    <a:pt x="1840" y="1707"/>
                  </a:cubicBezTo>
                  <a:cubicBezTo>
                    <a:pt x="1912" y="1707"/>
                    <a:pt x="1983" y="1715"/>
                    <a:pt x="2053" y="1728"/>
                  </a:cubicBezTo>
                  <a:cubicBezTo>
                    <a:pt x="2082" y="1732"/>
                    <a:pt x="2112" y="1735"/>
                    <a:pt x="2141" y="1735"/>
                  </a:cubicBezTo>
                  <a:cubicBezTo>
                    <a:pt x="2198" y="1735"/>
                    <a:pt x="2254" y="1724"/>
                    <a:pt x="2302" y="1693"/>
                  </a:cubicBezTo>
                  <a:cubicBezTo>
                    <a:pt x="2368" y="1642"/>
                    <a:pt x="2410" y="1570"/>
                    <a:pt x="2422" y="1491"/>
                  </a:cubicBezTo>
                  <a:cubicBezTo>
                    <a:pt x="2451" y="1311"/>
                    <a:pt x="2359" y="1125"/>
                    <a:pt x="2460" y="964"/>
                  </a:cubicBezTo>
                  <a:cubicBezTo>
                    <a:pt x="2542" y="837"/>
                    <a:pt x="2690" y="762"/>
                    <a:pt x="2833" y="730"/>
                  </a:cubicBezTo>
                  <a:cubicBezTo>
                    <a:pt x="2890" y="720"/>
                    <a:pt x="2947" y="715"/>
                    <a:pt x="3004" y="715"/>
                  </a:cubicBezTo>
                  <a:cubicBezTo>
                    <a:pt x="3143" y="715"/>
                    <a:pt x="3280" y="745"/>
                    <a:pt x="3407" y="803"/>
                  </a:cubicBezTo>
                  <a:cubicBezTo>
                    <a:pt x="3556" y="862"/>
                    <a:pt x="3693" y="970"/>
                    <a:pt x="3852" y="970"/>
                  </a:cubicBezTo>
                  <a:cubicBezTo>
                    <a:pt x="3879" y="970"/>
                    <a:pt x="3906" y="967"/>
                    <a:pt x="3934" y="961"/>
                  </a:cubicBezTo>
                  <a:cubicBezTo>
                    <a:pt x="4092" y="923"/>
                    <a:pt x="4218" y="784"/>
                    <a:pt x="4382" y="777"/>
                  </a:cubicBezTo>
                  <a:cubicBezTo>
                    <a:pt x="4385" y="777"/>
                    <a:pt x="4388" y="777"/>
                    <a:pt x="4390" y="777"/>
                  </a:cubicBezTo>
                  <a:cubicBezTo>
                    <a:pt x="4467" y="777"/>
                    <a:pt x="4557" y="802"/>
                    <a:pt x="4640" y="802"/>
                  </a:cubicBezTo>
                  <a:cubicBezTo>
                    <a:pt x="4707" y="802"/>
                    <a:pt x="4768" y="786"/>
                    <a:pt x="4815" y="730"/>
                  </a:cubicBezTo>
                  <a:cubicBezTo>
                    <a:pt x="4834" y="711"/>
                    <a:pt x="4831" y="676"/>
                    <a:pt x="4809" y="661"/>
                  </a:cubicBezTo>
                  <a:cubicBezTo>
                    <a:pt x="4727" y="598"/>
                    <a:pt x="4638" y="538"/>
                    <a:pt x="4559" y="474"/>
                  </a:cubicBezTo>
                  <a:cubicBezTo>
                    <a:pt x="4480" y="411"/>
                    <a:pt x="4405" y="345"/>
                    <a:pt x="4326" y="282"/>
                  </a:cubicBezTo>
                  <a:cubicBezTo>
                    <a:pt x="4322" y="276"/>
                    <a:pt x="4315" y="274"/>
                    <a:pt x="4308" y="274"/>
                  </a:cubicBezTo>
                  <a:cubicBezTo>
                    <a:pt x="4305" y="274"/>
                    <a:pt x="4301" y="274"/>
                    <a:pt x="4297" y="276"/>
                  </a:cubicBezTo>
                  <a:cubicBezTo>
                    <a:pt x="4209" y="146"/>
                    <a:pt x="4045" y="99"/>
                    <a:pt x="3893" y="89"/>
                  </a:cubicBezTo>
                  <a:cubicBezTo>
                    <a:pt x="3776" y="80"/>
                    <a:pt x="3656" y="86"/>
                    <a:pt x="3546" y="77"/>
                  </a:cubicBezTo>
                  <a:cubicBezTo>
                    <a:pt x="3432" y="64"/>
                    <a:pt x="3331" y="4"/>
                    <a:pt x="3221" y="1"/>
                  </a:cubicBezTo>
                  <a:cubicBezTo>
                    <a:pt x="3216" y="1"/>
                    <a:pt x="3211" y="0"/>
                    <a:pt x="3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2"/>
            <p:cNvSpPr/>
            <p:nvPr/>
          </p:nvSpPr>
          <p:spPr>
            <a:xfrm>
              <a:off x="5316017" y="2410494"/>
              <a:ext cx="148283" cy="208365"/>
            </a:xfrm>
            <a:custGeom>
              <a:rect b="b" l="l" r="r" t="t"/>
              <a:pathLst>
                <a:path extrusionOk="0" h="5417" w="3855">
                  <a:moveTo>
                    <a:pt x="830" y="0"/>
                  </a:moveTo>
                  <a:cubicBezTo>
                    <a:pt x="655" y="0"/>
                    <a:pt x="481" y="81"/>
                    <a:pt x="310" y="107"/>
                  </a:cubicBezTo>
                  <a:cubicBezTo>
                    <a:pt x="277" y="112"/>
                    <a:pt x="245" y="115"/>
                    <a:pt x="212" y="115"/>
                  </a:cubicBezTo>
                  <a:cubicBezTo>
                    <a:pt x="149" y="115"/>
                    <a:pt x="86" y="104"/>
                    <a:pt x="25" y="81"/>
                  </a:cubicBezTo>
                  <a:cubicBezTo>
                    <a:pt x="16" y="75"/>
                    <a:pt x="10" y="72"/>
                    <a:pt x="0" y="69"/>
                  </a:cubicBezTo>
                  <a:lnTo>
                    <a:pt x="0" y="69"/>
                  </a:lnTo>
                  <a:cubicBezTo>
                    <a:pt x="240" y="549"/>
                    <a:pt x="489" y="1022"/>
                    <a:pt x="755" y="1489"/>
                  </a:cubicBezTo>
                  <a:cubicBezTo>
                    <a:pt x="1013" y="1944"/>
                    <a:pt x="1282" y="2389"/>
                    <a:pt x="1563" y="2831"/>
                  </a:cubicBezTo>
                  <a:cubicBezTo>
                    <a:pt x="1705" y="3055"/>
                    <a:pt x="1847" y="3276"/>
                    <a:pt x="1992" y="3497"/>
                  </a:cubicBezTo>
                  <a:cubicBezTo>
                    <a:pt x="2140" y="3715"/>
                    <a:pt x="2292" y="3929"/>
                    <a:pt x="2443" y="4147"/>
                  </a:cubicBezTo>
                  <a:cubicBezTo>
                    <a:pt x="2646" y="4425"/>
                    <a:pt x="2851" y="4706"/>
                    <a:pt x="3056" y="4977"/>
                  </a:cubicBezTo>
                  <a:cubicBezTo>
                    <a:pt x="3170" y="5126"/>
                    <a:pt x="3280" y="5274"/>
                    <a:pt x="3394" y="5416"/>
                  </a:cubicBezTo>
                  <a:cubicBezTo>
                    <a:pt x="3400" y="5407"/>
                    <a:pt x="3403" y="5400"/>
                    <a:pt x="3409" y="5391"/>
                  </a:cubicBezTo>
                  <a:cubicBezTo>
                    <a:pt x="3539" y="5160"/>
                    <a:pt x="3545" y="4886"/>
                    <a:pt x="3517" y="4627"/>
                  </a:cubicBezTo>
                  <a:cubicBezTo>
                    <a:pt x="3482" y="4359"/>
                    <a:pt x="3413" y="4087"/>
                    <a:pt x="3403" y="3819"/>
                  </a:cubicBezTo>
                  <a:cubicBezTo>
                    <a:pt x="3384" y="3560"/>
                    <a:pt x="3463" y="3307"/>
                    <a:pt x="3624" y="3102"/>
                  </a:cubicBezTo>
                  <a:cubicBezTo>
                    <a:pt x="3747" y="2913"/>
                    <a:pt x="3855" y="2708"/>
                    <a:pt x="3785" y="2477"/>
                  </a:cubicBezTo>
                  <a:cubicBezTo>
                    <a:pt x="3722" y="2266"/>
                    <a:pt x="3555" y="2105"/>
                    <a:pt x="3378" y="1988"/>
                  </a:cubicBezTo>
                  <a:cubicBezTo>
                    <a:pt x="3005" y="1742"/>
                    <a:pt x="2481" y="1694"/>
                    <a:pt x="2229" y="1293"/>
                  </a:cubicBezTo>
                  <a:cubicBezTo>
                    <a:pt x="2122" y="1120"/>
                    <a:pt x="2046" y="905"/>
                    <a:pt x="1850" y="814"/>
                  </a:cubicBezTo>
                  <a:cubicBezTo>
                    <a:pt x="1743" y="760"/>
                    <a:pt x="1610" y="760"/>
                    <a:pt x="1512" y="684"/>
                  </a:cubicBezTo>
                  <a:cubicBezTo>
                    <a:pt x="1443" y="621"/>
                    <a:pt x="1389" y="545"/>
                    <a:pt x="1351" y="460"/>
                  </a:cubicBezTo>
                  <a:cubicBezTo>
                    <a:pt x="1269" y="293"/>
                    <a:pt x="1190" y="107"/>
                    <a:pt x="1010" y="34"/>
                  </a:cubicBezTo>
                  <a:cubicBezTo>
                    <a:pt x="950" y="10"/>
                    <a:pt x="890" y="0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2"/>
            <p:cNvSpPr/>
            <p:nvPr/>
          </p:nvSpPr>
          <p:spPr>
            <a:xfrm>
              <a:off x="5306055" y="2154516"/>
              <a:ext cx="104086" cy="114395"/>
            </a:xfrm>
            <a:custGeom>
              <a:rect b="b" l="l" r="r" t="t"/>
              <a:pathLst>
                <a:path extrusionOk="0" h="2974" w="2706">
                  <a:moveTo>
                    <a:pt x="813" y="0"/>
                  </a:moveTo>
                  <a:cubicBezTo>
                    <a:pt x="771" y="0"/>
                    <a:pt x="731" y="20"/>
                    <a:pt x="711" y="69"/>
                  </a:cubicBezTo>
                  <a:cubicBezTo>
                    <a:pt x="707" y="72"/>
                    <a:pt x="707" y="76"/>
                    <a:pt x="711" y="79"/>
                  </a:cubicBezTo>
                  <a:lnTo>
                    <a:pt x="666" y="91"/>
                  </a:lnTo>
                  <a:cubicBezTo>
                    <a:pt x="663" y="79"/>
                    <a:pt x="654" y="66"/>
                    <a:pt x="638" y="60"/>
                  </a:cubicBezTo>
                  <a:cubicBezTo>
                    <a:pt x="617" y="53"/>
                    <a:pt x="595" y="49"/>
                    <a:pt x="573" y="49"/>
                  </a:cubicBezTo>
                  <a:cubicBezTo>
                    <a:pt x="525" y="49"/>
                    <a:pt x="478" y="65"/>
                    <a:pt x="439" y="98"/>
                  </a:cubicBezTo>
                  <a:cubicBezTo>
                    <a:pt x="303" y="199"/>
                    <a:pt x="307" y="363"/>
                    <a:pt x="256" y="514"/>
                  </a:cubicBezTo>
                  <a:cubicBezTo>
                    <a:pt x="212" y="650"/>
                    <a:pt x="73" y="729"/>
                    <a:pt x="22" y="862"/>
                  </a:cubicBezTo>
                  <a:cubicBezTo>
                    <a:pt x="0" y="922"/>
                    <a:pt x="7" y="988"/>
                    <a:pt x="48" y="1042"/>
                  </a:cubicBezTo>
                  <a:cubicBezTo>
                    <a:pt x="89" y="1098"/>
                    <a:pt x="152" y="1139"/>
                    <a:pt x="196" y="1196"/>
                  </a:cubicBezTo>
                  <a:cubicBezTo>
                    <a:pt x="278" y="1304"/>
                    <a:pt x="335" y="1424"/>
                    <a:pt x="367" y="1553"/>
                  </a:cubicBezTo>
                  <a:cubicBezTo>
                    <a:pt x="445" y="1824"/>
                    <a:pt x="471" y="2109"/>
                    <a:pt x="597" y="2364"/>
                  </a:cubicBezTo>
                  <a:cubicBezTo>
                    <a:pt x="801" y="2745"/>
                    <a:pt x="1196" y="2973"/>
                    <a:pt x="1613" y="2973"/>
                  </a:cubicBezTo>
                  <a:cubicBezTo>
                    <a:pt x="1724" y="2973"/>
                    <a:pt x="1837" y="2957"/>
                    <a:pt x="1948" y="2923"/>
                  </a:cubicBezTo>
                  <a:cubicBezTo>
                    <a:pt x="2106" y="2863"/>
                    <a:pt x="2257" y="2781"/>
                    <a:pt x="2396" y="2683"/>
                  </a:cubicBezTo>
                  <a:cubicBezTo>
                    <a:pt x="2519" y="2601"/>
                    <a:pt x="2643" y="2500"/>
                    <a:pt x="2674" y="2345"/>
                  </a:cubicBezTo>
                  <a:cubicBezTo>
                    <a:pt x="2706" y="2191"/>
                    <a:pt x="2643" y="2045"/>
                    <a:pt x="2592" y="1903"/>
                  </a:cubicBezTo>
                  <a:cubicBezTo>
                    <a:pt x="2560" y="1831"/>
                    <a:pt x="2538" y="1755"/>
                    <a:pt x="2523" y="1676"/>
                  </a:cubicBezTo>
                  <a:cubicBezTo>
                    <a:pt x="2513" y="1597"/>
                    <a:pt x="2513" y="1518"/>
                    <a:pt x="2463" y="1452"/>
                  </a:cubicBezTo>
                  <a:cubicBezTo>
                    <a:pt x="2381" y="1338"/>
                    <a:pt x="2229" y="1288"/>
                    <a:pt x="2096" y="1250"/>
                  </a:cubicBezTo>
                  <a:cubicBezTo>
                    <a:pt x="1967" y="1212"/>
                    <a:pt x="1822" y="1184"/>
                    <a:pt x="1711" y="1102"/>
                  </a:cubicBezTo>
                  <a:cubicBezTo>
                    <a:pt x="1585" y="1010"/>
                    <a:pt x="1544" y="852"/>
                    <a:pt x="1452" y="732"/>
                  </a:cubicBezTo>
                  <a:cubicBezTo>
                    <a:pt x="1367" y="622"/>
                    <a:pt x="1241" y="568"/>
                    <a:pt x="1137" y="477"/>
                  </a:cubicBezTo>
                  <a:cubicBezTo>
                    <a:pt x="1083" y="432"/>
                    <a:pt x="1045" y="372"/>
                    <a:pt x="1029" y="306"/>
                  </a:cubicBezTo>
                  <a:cubicBezTo>
                    <a:pt x="1014" y="230"/>
                    <a:pt x="1010" y="145"/>
                    <a:pt x="963" y="79"/>
                  </a:cubicBezTo>
                  <a:cubicBezTo>
                    <a:pt x="931" y="34"/>
                    <a:pt x="869" y="0"/>
                    <a:pt x="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2"/>
            <p:cNvSpPr/>
            <p:nvPr/>
          </p:nvSpPr>
          <p:spPr>
            <a:xfrm>
              <a:off x="5223973" y="2045085"/>
              <a:ext cx="79815" cy="125204"/>
            </a:xfrm>
            <a:custGeom>
              <a:rect b="b" l="l" r="r" t="t"/>
              <a:pathLst>
                <a:path extrusionOk="0" h="3255" w="2075">
                  <a:moveTo>
                    <a:pt x="1416" y="1"/>
                  </a:moveTo>
                  <a:cubicBezTo>
                    <a:pt x="1412" y="1"/>
                    <a:pt x="1409" y="1"/>
                    <a:pt x="1405" y="1"/>
                  </a:cubicBezTo>
                  <a:cubicBezTo>
                    <a:pt x="1310" y="1"/>
                    <a:pt x="1219" y="48"/>
                    <a:pt x="1197" y="146"/>
                  </a:cubicBezTo>
                  <a:cubicBezTo>
                    <a:pt x="1190" y="177"/>
                    <a:pt x="1213" y="206"/>
                    <a:pt x="1241" y="209"/>
                  </a:cubicBezTo>
                  <a:lnTo>
                    <a:pt x="1241" y="250"/>
                  </a:lnTo>
                  <a:cubicBezTo>
                    <a:pt x="1240" y="250"/>
                    <a:pt x="1239" y="249"/>
                    <a:pt x="1238" y="249"/>
                  </a:cubicBezTo>
                  <a:cubicBezTo>
                    <a:pt x="1232" y="249"/>
                    <a:pt x="1226" y="257"/>
                    <a:pt x="1228" y="263"/>
                  </a:cubicBezTo>
                  <a:cubicBezTo>
                    <a:pt x="1254" y="326"/>
                    <a:pt x="1273" y="386"/>
                    <a:pt x="1291" y="449"/>
                  </a:cubicBezTo>
                  <a:cubicBezTo>
                    <a:pt x="1326" y="572"/>
                    <a:pt x="1351" y="717"/>
                    <a:pt x="1282" y="831"/>
                  </a:cubicBezTo>
                  <a:cubicBezTo>
                    <a:pt x="1244" y="891"/>
                    <a:pt x="1190" y="938"/>
                    <a:pt x="1130" y="973"/>
                  </a:cubicBezTo>
                  <a:cubicBezTo>
                    <a:pt x="1067" y="1008"/>
                    <a:pt x="998" y="1046"/>
                    <a:pt x="932" y="1087"/>
                  </a:cubicBezTo>
                  <a:cubicBezTo>
                    <a:pt x="707" y="1229"/>
                    <a:pt x="461" y="1446"/>
                    <a:pt x="518" y="1743"/>
                  </a:cubicBezTo>
                  <a:cubicBezTo>
                    <a:pt x="531" y="1822"/>
                    <a:pt x="559" y="1888"/>
                    <a:pt x="531" y="1967"/>
                  </a:cubicBezTo>
                  <a:cubicBezTo>
                    <a:pt x="496" y="2037"/>
                    <a:pt x="455" y="2103"/>
                    <a:pt x="408" y="2166"/>
                  </a:cubicBezTo>
                  <a:cubicBezTo>
                    <a:pt x="316" y="2308"/>
                    <a:pt x="228" y="2450"/>
                    <a:pt x="136" y="2592"/>
                  </a:cubicBezTo>
                  <a:cubicBezTo>
                    <a:pt x="86" y="2668"/>
                    <a:pt x="41" y="2741"/>
                    <a:pt x="0" y="2820"/>
                  </a:cubicBezTo>
                  <a:cubicBezTo>
                    <a:pt x="29" y="2955"/>
                    <a:pt x="64" y="3088"/>
                    <a:pt x="92" y="3227"/>
                  </a:cubicBezTo>
                  <a:cubicBezTo>
                    <a:pt x="105" y="3230"/>
                    <a:pt x="114" y="3236"/>
                    <a:pt x="127" y="3239"/>
                  </a:cubicBezTo>
                  <a:cubicBezTo>
                    <a:pt x="163" y="3249"/>
                    <a:pt x="200" y="3254"/>
                    <a:pt x="236" y="3254"/>
                  </a:cubicBezTo>
                  <a:cubicBezTo>
                    <a:pt x="305" y="3254"/>
                    <a:pt x="374" y="3237"/>
                    <a:pt x="436" y="3202"/>
                  </a:cubicBezTo>
                  <a:cubicBezTo>
                    <a:pt x="553" y="3132"/>
                    <a:pt x="632" y="3018"/>
                    <a:pt x="714" y="2917"/>
                  </a:cubicBezTo>
                  <a:cubicBezTo>
                    <a:pt x="802" y="2820"/>
                    <a:pt x="903" y="2734"/>
                    <a:pt x="1017" y="2668"/>
                  </a:cubicBezTo>
                  <a:cubicBezTo>
                    <a:pt x="1130" y="2605"/>
                    <a:pt x="1247" y="2548"/>
                    <a:pt x="1355" y="2476"/>
                  </a:cubicBezTo>
                  <a:cubicBezTo>
                    <a:pt x="1465" y="2403"/>
                    <a:pt x="1560" y="2308"/>
                    <a:pt x="1636" y="2198"/>
                  </a:cubicBezTo>
                  <a:cubicBezTo>
                    <a:pt x="1702" y="2075"/>
                    <a:pt x="1762" y="1945"/>
                    <a:pt x="1806" y="1809"/>
                  </a:cubicBezTo>
                  <a:cubicBezTo>
                    <a:pt x="1860" y="1652"/>
                    <a:pt x="1913" y="1503"/>
                    <a:pt x="1967" y="1345"/>
                  </a:cubicBezTo>
                  <a:cubicBezTo>
                    <a:pt x="2018" y="1200"/>
                    <a:pt x="2074" y="1052"/>
                    <a:pt x="2059" y="894"/>
                  </a:cubicBezTo>
                  <a:cubicBezTo>
                    <a:pt x="2046" y="739"/>
                    <a:pt x="1976" y="600"/>
                    <a:pt x="1907" y="468"/>
                  </a:cubicBezTo>
                  <a:cubicBezTo>
                    <a:pt x="1850" y="348"/>
                    <a:pt x="1787" y="218"/>
                    <a:pt x="1689" y="121"/>
                  </a:cubicBezTo>
                  <a:cubicBezTo>
                    <a:pt x="1616" y="44"/>
                    <a:pt x="1519" y="1"/>
                    <a:pt x="1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2"/>
            <p:cNvSpPr/>
            <p:nvPr/>
          </p:nvSpPr>
          <p:spPr>
            <a:xfrm>
              <a:off x="5202587" y="1190836"/>
              <a:ext cx="1445707" cy="1146603"/>
            </a:xfrm>
            <a:custGeom>
              <a:rect b="b" l="l" r="r" t="t"/>
              <a:pathLst>
                <a:path extrusionOk="0" h="29809" w="37585">
                  <a:moveTo>
                    <a:pt x="11154" y="1"/>
                  </a:moveTo>
                  <a:cubicBezTo>
                    <a:pt x="10605" y="1"/>
                    <a:pt x="10052" y="90"/>
                    <a:pt x="9499" y="233"/>
                  </a:cubicBezTo>
                  <a:cubicBezTo>
                    <a:pt x="9130" y="324"/>
                    <a:pt x="8758" y="428"/>
                    <a:pt x="8388" y="539"/>
                  </a:cubicBezTo>
                  <a:cubicBezTo>
                    <a:pt x="7517" y="801"/>
                    <a:pt x="6661" y="1104"/>
                    <a:pt x="5815" y="1426"/>
                  </a:cubicBezTo>
                  <a:cubicBezTo>
                    <a:pt x="5320" y="1612"/>
                    <a:pt x="4831" y="1817"/>
                    <a:pt x="4344" y="2022"/>
                  </a:cubicBezTo>
                  <a:cubicBezTo>
                    <a:pt x="1955" y="6047"/>
                    <a:pt x="436" y="10722"/>
                    <a:pt x="1" y="15767"/>
                  </a:cubicBezTo>
                  <a:cubicBezTo>
                    <a:pt x="272" y="16123"/>
                    <a:pt x="569" y="16458"/>
                    <a:pt x="894" y="16767"/>
                  </a:cubicBezTo>
                  <a:cubicBezTo>
                    <a:pt x="1080" y="16944"/>
                    <a:pt x="1260" y="17137"/>
                    <a:pt x="1481" y="17269"/>
                  </a:cubicBezTo>
                  <a:cubicBezTo>
                    <a:pt x="1673" y="17379"/>
                    <a:pt x="1857" y="17402"/>
                    <a:pt x="2069" y="17402"/>
                  </a:cubicBezTo>
                  <a:cubicBezTo>
                    <a:pt x="2083" y="17402"/>
                    <a:pt x="2098" y="17402"/>
                    <a:pt x="2113" y="17402"/>
                  </a:cubicBezTo>
                  <a:cubicBezTo>
                    <a:pt x="2121" y="17402"/>
                    <a:pt x="2128" y="17402"/>
                    <a:pt x="2136" y="17402"/>
                  </a:cubicBezTo>
                  <a:cubicBezTo>
                    <a:pt x="2473" y="17402"/>
                    <a:pt x="2681" y="17536"/>
                    <a:pt x="2681" y="17894"/>
                  </a:cubicBezTo>
                  <a:cubicBezTo>
                    <a:pt x="2684" y="18115"/>
                    <a:pt x="2615" y="18336"/>
                    <a:pt x="2539" y="18542"/>
                  </a:cubicBezTo>
                  <a:cubicBezTo>
                    <a:pt x="2400" y="18898"/>
                    <a:pt x="2267" y="19211"/>
                    <a:pt x="2353" y="19609"/>
                  </a:cubicBezTo>
                  <a:cubicBezTo>
                    <a:pt x="2405" y="19886"/>
                    <a:pt x="2573" y="20093"/>
                    <a:pt x="2853" y="20093"/>
                  </a:cubicBezTo>
                  <a:cubicBezTo>
                    <a:pt x="2876" y="20093"/>
                    <a:pt x="2899" y="20091"/>
                    <a:pt x="2924" y="20088"/>
                  </a:cubicBezTo>
                  <a:cubicBezTo>
                    <a:pt x="2959" y="20079"/>
                    <a:pt x="2981" y="20050"/>
                    <a:pt x="2984" y="20016"/>
                  </a:cubicBezTo>
                  <a:cubicBezTo>
                    <a:pt x="2930" y="19315"/>
                    <a:pt x="3511" y="18687"/>
                    <a:pt x="4206" y="18684"/>
                  </a:cubicBezTo>
                  <a:lnTo>
                    <a:pt x="4206" y="18684"/>
                  </a:lnTo>
                  <a:cubicBezTo>
                    <a:pt x="4487" y="19618"/>
                    <a:pt x="4060" y="20584"/>
                    <a:pt x="4240" y="21534"/>
                  </a:cubicBezTo>
                  <a:cubicBezTo>
                    <a:pt x="4367" y="22219"/>
                    <a:pt x="4846" y="22727"/>
                    <a:pt x="5440" y="23062"/>
                  </a:cubicBezTo>
                  <a:cubicBezTo>
                    <a:pt x="5740" y="23223"/>
                    <a:pt x="6052" y="23359"/>
                    <a:pt x="6374" y="23463"/>
                  </a:cubicBezTo>
                  <a:cubicBezTo>
                    <a:pt x="6557" y="23520"/>
                    <a:pt x="6744" y="23573"/>
                    <a:pt x="6924" y="23624"/>
                  </a:cubicBezTo>
                  <a:cubicBezTo>
                    <a:pt x="7122" y="23671"/>
                    <a:pt x="7305" y="23693"/>
                    <a:pt x="7403" y="23883"/>
                  </a:cubicBezTo>
                  <a:cubicBezTo>
                    <a:pt x="7492" y="24066"/>
                    <a:pt x="7507" y="24274"/>
                    <a:pt x="7444" y="24467"/>
                  </a:cubicBezTo>
                  <a:cubicBezTo>
                    <a:pt x="7375" y="24647"/>
                    <a:pt x="7208" y="24770"/>
                    <a:pt x="7081" y="24906"/>
                  </a:cubicBezTo>
                  <a:cubicBezTo>
                    <a:pt x="6876" y="25136"/>
                    <a:pt x="6822" y="25357"/>
                    <a:pt x="6933" y="25650"/>
                  </a:cubicBezTo>
                  <a:cubicBezTo>
                    <a:pt x="6961" y="25717"/>
                    <a:pt x="6983" y="25783"/>
                    <a:pt x="7002" y="25853"/>
                  </a:cubicBezTo>
                  <a:cubicBezTo>
                    <a:pt x="6993" y="25862"/>
                    <a:pt x="6987" y="25871"/>
                    <a:pt x="6977" y="25881"/>
                  </a:cubicBezTo>
                  <a:cubicBezTo>
                    <a:pt x="6737" y="26168"/>
                    <a:pt x="6387" y="26506"/>
                    <a:pt x="6441" y="26923"/>
                  </a:cubicBezTo>
                  <a:cubicBezTo>
                    <a:pt x="6450" y="26967"/>
                    <a:pt x="6453" y="27021"/>
                    <a:pt x="6494" y="27052"/>
                  </a:cubicBezTo>
                  <a:cubicBezTo>
                    <a:pt x="6511" y="27062"/>
                    <a:pt x="6530" y="27067"/>
                    <a:pt x="6549" y="27067"/>
                  </a:cubicBezTo>
                  <a:cubicBezTo>
                    <a:pt x="6572" y="27067"/>
                    <a:pt x="6595" y="27060"/>
                    <a:pt x="6614" y="27046"/>
                  </a:cubicBezTo>
                  <a:cubicBezTo>
                    <a:pt x="6661" y="27011"/>
                    <a:pt x="6709" y="26976"/>
                    <a:pt x="6753" y="26938"/>
                  </a:cubicBezTo>
                  <a:cubicBezTo>
                    <a:pt x="6797" y="26904"/>
                    <a:pt x="6841" y="26866"/>
                    <a:pt x="6886" y="26831"/>
                  </a:cubicBezTo>
                  <a:lnTo>
                    <a:pt x="7192" y="26582"/>
                  </a:lnTo>
                  <a:cubicBezTo>
                    <a:pt x="7227" y="26654"/>
                    <a:pt x="7271" y="26727"/>
                    <a:pt x="7321" y="26790"/>
                  </a:cubicBezTo>
                  <a:cubicBezTo>
                    <a:pt x="7331" y="26796"/>
                    <a:pt x="7334" y="26806"/>
                    <a:pt x="7340" y="26812"/>
                  </a:cubicBezTo>
                  <a:cubicBezTo>
                    <a:pt x="7305" y="26850"/>
                    <a:pt x="7271" y="26891"/>
                    <a:pt x="7242" y="26929"/>
                  </a:cubicBezTo>
                  <a:cubicBezTo>
                    <a:pt x="7201" y="26989"/>
                    <a:pt x="7154" y="27046"/>
                    <a:pt x="7103" y="27099"/>
                  </a:cubicBezTo>
                  <a:cubicBezTo>
                    <a:pt x="7056" y="27144"/>
                    <a:pt x="6999" y="27181"/>
                    <a:pt x="6942" y="27213"/>
                  </a:cubicBezTo>
                  <a:cubicBezTo>
                    <a:pt x="6822" y="27273"/>
                    <a:pt x="6693" y="27311"/>
                    <a:pt x="6567" y="27361"/>
                  </a:cubicBezTo>
                  <a:cubicBezTo>
                    <a:pt x="6336" y="27453"/>
                    <a:pt x="6112" y="27614"/>
                    <a:pt x="6087" y="27879"/>
                  </a:cubicBezTo>
                  <a:cubicBezTo>
                    <a:pt x="6078" y="28021"/>
                    <a:pt x="6122" y="28166"/>
                    <a:pt x="6078" y="28305"/>
                  </a:cubicBezTo>
                  <a:cubicBezTo>
                    <a:pt x="6036" y="28432"/>
                    <a:pt x="5920" y="28504"/>
                    <a:pt x="5806" y="28564"/>
                  </a:cubicBezTo>
                  <a:cubicBezTo>
                    <a:pt x="5535" y="28700"/>
                    <a:pt x="5254" y="28817"/>
                    <a:pt x="4966" y="28908"/>
                  </a:cubicBezTo>
                  <a:cubicBezTo>
                    <a:pt x="4389" y="29091"/>
                    <a:pt x="3789" y="29192"/>
                    <a:pt x="3183" y="29202"/>
                  </a:cubicBezTo>
                  <a:cubicBezTo>
                    <a:pt x="2877" y="29199"/>
                    <a:pt x="2570" y="29180"/>
                    <a:pt x="2267" y="29142"/>
                  </a:cubicBezTo>
                  <a:cubicBezTo>
                    <a:pt x="2106" y="29120"/>
                    <a:pt x="1942" y="29110"/>
                    <a:pt x="1778" y="29107"/>
                  </a:cubicBezTo>
                  <a:lnTo>
                    <a:pt x="1778" y="29107"/>
                  </a:lnTo>
                  <a:cubicBezTo>
                    <a:pt x="1822" y="29221"/>
                    <a:pt x="1866" y="29338"/>
                    <a:pt x="1914" y="29451"/>
                  </a:cubicBezTo>
                  <a:cubicBezTo>
                    <a:pt x="2379" y="29625"/>
                    <a:pt x="2854" y="29808"/>
                    <a:pt x="3353" y="29808"/>
                  </a:cubicBezTo>
                  <a:cubicBezTo>
                    <a:pt x="3362" y="29808"/>
                    <a:pt x="3370" y="29808"/>
                    <a:pt x="3379" y="29808"/>
                  </a:cubicBezTo>
                  <a:cubicBezTo>
                    <a:pt x="3726" y="29808"/>
                    <a:pt x="4064" y="29710"/>
                    <a:pt x="4398" y="29631"/>
                  </a:cubicBezTo>
                  <a:cubicBezTo>
                    <a:pt x="4730" y="29552"/>
                    <a:pt x="5058" y="29480"/>
                    <a:pt x="5392" y="29401"/>
                  </a:cubicBezTo>
                  <a:cubicBezTo>
                    <a:pt x="5664" y="29338"/>
                    <a:pt x="5939" y="29259"/>
                    <a:pt x="6188" y="29126"/>
                  </a:cubicBezTo>
                  <a:cubicBezTo>
                    <a:pt x="6441" y="29000"/>
                    <a:pt x="6652" y="28807"/>
                    <a:pt x="6800" y="28567"/>
                  </a:cubicBezTo>
                  <a:cubicBezTo>
                    <a:pt x="6965" y="28321"/>
                    <a:pt x="7075" y="28050"/>
                    <a:pt x="7245" y="27813"/>
                  </a:cubicBezTo>
                  <a:cubicBezTo>
                    <a:pt x="7422" y="27563"/>
                    <a:pt x="7659" y="27358"/>
                    <a:pt x="7889" y="27156"/>
                  </a:cubicBezTo>
                  <a:cubicBezTo>
                    <a:pt x="7893" y="27153"/>
                    <a:pt x="7899" y="27153"/>
                    <a:pt x="7899" y="27147"/>
                  </a:cubicBezTo>
                  <a:cubicBezTo>
                    <a:pt x="7979" y="27165"/>
                    <a:pt x="8061" y="27173"/>
                    <a:pt x="8141" y="27173"/>
                  </a:cubicBezTo>
                  <a:cubicBezTo>
                    <a:pt x="8156" y="27173"/>
                    <a:pt x="8171" y="27173"/>
                    <a:pt x="8186" y="27172"/>
                  </a:cubicBezTo>
                  <a:cubicBezTo>
                    <a:pt x="8221" y="27172"/>
                    <a:pt x="8249" y="27150"/>
                    <a:pt x="8262" y="27118"/>
                  </a:cubicBezTo>
                  <a:cubicBezTo>
                    <a:pt x="8524" y="26187"/>
                    <a:pt x="9809" y="26294"/>
                    <a:pt x="10396" y="25679"/>
                  </a:cubicBezTo>
                  <a:cubicBezTo>
                    <a:pt x="10506" y="25562"/>
                    <a:pt x="10601" y="25426"/>
                    <a:pt x="10671" y="25278"/>
                  </a:cubicBezTo>
                  <a:cubicBezTo>
                    <a:pt x="10759" y="25076"/>
                    <a:pt x="10768" y="24864"/>
                    <a:pt x="10841" y="24659"/>
                  </a:cubicBezTo>
                  <a:cubicBezTo>
                    <a:pt x="10967" y="24303"/>
                    <a:pt x="11349" y="24211"/>
                    <a:pt x="11561" y="23921"/>
                  </a:cubicBezTo>
                  <a:cubicBezTo>
                    <a:pt x="11627" y="23839"/>
                    <a:pt x="11665" y="23738"/>
                    <a:pt x="11674" y="23633"/>
                  </a:cubicBezTo>
                  <a:cubicBezTo>
                    <a:pt x="11684" y="23513"/>
                    <a:pt x="11662" y="23422"/>
                    <a:pt x="11816" y="23393"/>
                  </a:cubicBezTo>
                  <a:cubicBezTo>
                    <a:pt x="11832" y="23390"/>
                    <a:pt x="11847" y="23388"/>
                    <a:pt x="11863" y="23388"/>
                  </a:cubicBezTo>
                  <a:cubicBezTo>
                    <a:pt x="11945" y="23388"/>
                    <a:pt x="12027" y="23434"/>
                    <a:pt x="12088" y="23482"/>
                  </a:cubicBezTo>
                  <a:cubicBezTo>
                    <a:pt x="12369" y="23671"/>
                    <a:pt x="12539" y="23993"/>
                    <a:pt x="12820" y="24202"/>
                  </a:cubicBezTo>
                  <a:cubicBezTo>
                    <a:pt x="13161" y="24454"/>
                    <a:pt x="13534" y="24675"/>
                    <a:pt x="13897" y="24906"/>
                  </a:cubicBezTo>
                  <a:cubicBezTo>
                    <a:pt x="14096" y="25038"/>
                    <a:pt x="14367" y="25164"/>
                    <a:pt x="14449" y="25411"/>
                  </a:cubicBezTo>
                  <a:cubicBezTo>
                    <a:pt x="14512" y="25606"/>
                    <a:pt x="14459" y="25815"/>
                    <a:pt x="14433" y="26017"/>
                  </a:cubicBezTo>
                  <a:cubicBezTo>
                    <a:pt x="14389" y="26389"/>
                    <a:pt x="14503" y="26717"/>
                    <a:pt x="14664" y="27049"/>
                  </a:cubicBezTo>
                  <a:cubicBezTo>
                    <a:pt x="14743" y="27211"/>
                    <a:pt x="14851" y="27435"/>
                    <a:pt x="15044" y="27435"/>
                  </a:cubicBezTo>
                  <a:cubicBezTo>
                    <a:pt x="15073" y="27435"/>
                    <a:pt x="15104" y="27429"/>
                    <a:pt x="15137" y="27418"/>
                  </a:cubicBezTo>
                  <a:cubicBezTo>
                    <a:pt x="15425" y="27314"/>
                    <a:pt x="15589" y="26878"/>
                    <a:pt x="15674" y="26620"/>
                  </a:cubicBezTo>
                  <a:cubicBezTo>
                    <a:pt x="15743" y="26427"/>
                    <a:pt x="15794" y="26231"/>
                    <a:pt x="15832" y="26032"/>
                  </a:cubicBezTo>
                  <a:cubicBezTo>
                    <a:pt x="15882" y="25815"/>
                    <a:pt x="15917" y="25606"/>
                    <a:pt x="15961" y="25395"/>
                  </a:cubicBezTo>
                  <a:cubicBezTo>
                    <a:pt x="16050" y="24975"/>
                    <a:pt x="16062" y="24454"/>
                    <a:pt x="16485" y="24224"/>
                  </a:cubicBezTo>
                  <a:cubicBezTo>
                    <a:pt x="16760" y="24078"/>
                    <a:pt x="17072" y="24003"/>
                    <a:pt x="17274" y="23750"/>
                  </a:cubicBezTo>
                  <a:cubicBezTo>
                    <a:pt x="17451" y="23520"/>
                    <a:pt x="17511" y="23232"/>
                    <a:pt x="17656" y="22986"/>
                  </a:cubicBezTo>
                  <a:cubicBezTo>
                    <a:pt x="17909" y="22557"/>
                    <a:pt x="18351" y="22655"/>
                    <a:pt x="18777" y="22617"/>
                  </a:cubicBezTo>
                  <a:cubicBezTo>
                    <a:pt x="19172" y="22576"/>
                    <a:pt x="19531" y="22409"/>
                    <a:pt x="19904" y="22301"/>
                  </a:cubicBezTo>
                  <a:cubicBezTo>
                    <a:pt x="20295" y="22184"/>
                    <a:pt x="20677" y="22222"/>
                    <a:pt x="21072" y="22178"/>
                  </a:cubicBezTo>
                  <a:cubicBezTo>
                    <a:pt x="21419" y="22140"/>
                    <a:pt x="21640" y="21995"/>
                    <a:pt x="21886" y="21765"/>
                  </a:cubicBezTo>
                  <a:cubicBezTo>
                    <a:pt x="22003" y="21658"/>
                    <a:pt x="22174" y="21512"/>
                    <a:pt x="22345" y="21512"/>
                  </a:cubicBezTo>
                  <a:cubicBezTo>
                    <a:pt x="22397" y="21512"/>
                    <a:pt x="22448" y="21525"/>
                    <a:pt x="22499" y="21556"/>
                  </a:cubicBezTo>
                  <a:cubicBezTo>
                    <a:pt x="22565" y="21597"/>
                    <a:pt x="22571" y="21660"/>
                    <a:pt x="22644" y="21679"/>
                  </a:cubicBezTo>
                  <a:cubicBezTo>
                    <a:pt x="22792" y="21989"/>
                    <a:pt x="22350" y="22415"/>
                    <a:pt x="22164" y="22620"/>
                  </a:cubicBezTo>
                  <a:cubicBezTo>
                    <a:pt x="21950" y="22857"/>
                    <a:pt x="21700" y="23081"/>
                    <a:pt x="21391" y="23172"/>
                  </a:cubicBezTo>
                  <a:cubicBezTo>
                    <a:pt x="20927" y="23315"/>
                    <a:pt x="20295" y="23154"/>
                    <a:pt x="20172" y="23788"/>
                  </a:cubicBezTo>
                  <a:cubicBezTo>
                    <a:pt x="20065" y="24325"/>
                    <a:pt x="20501" y="24735"/>
                    <a:pt x="20876" y="25032"/>
                  </a:cubicBezTo>
                  <a:cubicBezTo>
                    <a:pt x="21394" y="25439"/>
                    <a:pt x="21981" y="25748"/>
                    <a:pt x="22609" y="25944"/>
                  </a:cubicBezTo>
                  <a:cubicBezTo>
                    <a:pt x="22813" y="26008"/>
                    <a:pt x="23063" y="26092"/>
                    <a:pt x="23293" y="26092"/>
                  </a:cubicBezTo>
                  <a:cubicBezTo>
                    <a:pt x="23483" y="26092"/>
                    <a:pt x="23660" y="26035"/>
                    <a:pt x="23787" y="25862"/>
                  </a:cubicBezTo>
                  <a:cubicBezTo>
                    <a:pt x="23992" y="25581"/>
                    <a:pt x="24118" y="25196"/>
                    <a:pt x="24267" y="24880"/>
                  </a:cubicBezTo>
                  <a:lnTo>
                    <a:pt x="24677" y="24012"/>
                  </a:lnTo>
                  <a:cubicBezTo>
                    <a:pt x="24980" y="23378"/>
                    <a:pt x="25280" y="22740"/>
                    <a:pt x="25583" y="22102"/>
                  </a:cubicBezTo>
                  <a:cubicBezTo>
                    <a:pt x="25709" y="21828"/>
                    <a:pt x="25870" y="21550"/>
                    <a:pt x="25924" y="21253"/>
                  </a:cubicBezTo>
                  <a:cubicBezTo>
                    <a:pt x="25978" y="20963"/>
                    <a:pt x="25905" y="20675"/>
                    <a:pt x="25984" y="20385"/>
                  </a:cubicBezTo>
                  <a:cubicBezTo>
                    <a:pt x="26034" y="20177"/>
                    <a:pt x="26135" y="19987"/>
                    <a:pt x="26284" y="19833"/>
                  </a:cubicBezTo>
                  <a:cubicBezTo>
                    <a:pt x="26408" y="19702"/>
                    <a:pt x="26527" y="19655"/>
                    <a:pt x="26676" y="19655"/>
                  </a:cubicBezTo>
                  <a:cubicBezTo>
                    <a:pt x="26736" y="19655"/>
                    <a:pt x="26800" y="19662"/>
                    <a:pt x="26871" y="19675"/>
                  </a:cubicBezTo>
                  <a:cubicBezTo>
                    <a:pt x="27015" y="19702"/>
                    <a:pt x="27153" y="19728"/>
                    <a:pt x="27296" y="19728"/>
                  </a:cubicBezTo>
                  <a:cubicBezTo>
                    <a:pt x="27350" y="19728"/>
                    <a:pt x="27405" y="19724"/>
                    <a:pt x="27461" y="19716"/>
                  </a:cubicBezTo>
                  <a:cubicBezTo>
                    <a:pt x="27909" y="19662"/>
                    <a:pt x="28307" y="19416"/>
                    <a:pt x="28560" y="19040"/>
                  </a:cubicBezTo>
                  <a:cubicBezTo>
                    <a:pt x="28695" y="18832"/>
                    <a:pt x="28749" y="18557"/>
                    <a:pt x="28926" y="18371"/>
                  </a:cubicBezTo>
                  <a:cubicBezTo>
                    <a:pt x="29011" y="18279"/>
                    <a:pt x="29106" y="18245"/>
                    <a:pt x="29204" y="18245"/>
                  </a:cubicBezTo>
                  <a:cubicBezTo>
                    <a:pt x="29353" y="18245"/>
                    <a:pt x="29509" y="18323"/>
                    <a:pt x="29652" y="18399"/>
                  </a:cubicBezTo>
                  <a:cubicBezTo>
                    <a:pt x="29854" y="18507"/>
                    <a:pt x="30040" y="18595"/>
                    <a:pt x="30227" y="18595"/>
                  </a:cubicBezTo>
                  <a:cubicBezTo>
                    <a:pt x="30363" y="18595"/>
                    <a:pt x="30500" y="18548"/>
                    <a:pt x="30643" y="18425"/>
                  </a:cubicBezTo>
                  <a:cubicBezTo>
                    <a:pt x="30893" y="18210"/>
                    <a:pt x="31091" y="18071"/>
                    <a:pt x="31423" y="18030"/>
                  </a:cubicBezTo>
                  <a:cubicBezTo>
                    <a:pt x="31745" y="17986"/>
                    <a:pt x="32079" y="17995"/>
                    <a:pt x="32408" y="17980"/>
                  </a:cubicBezTo>
                  <a:lnTo>
                    <a:pt x="33431" y="17951"/>
                  </a:lnTo>
                  <a:cubicBezTo>
                    <a:pt x="33539" y="17948"/>
                    <a:pt x="33651" y="17940"/>
                    <a:pt x="33762" y="17940"/>
                  </a:cubicBezTo>
                  <a:cubicBezTo>
                    <a:pt x="33947" y="17940"/>
                    <a:pt x="34131" y="17961"/>
                    <a:pt x="34292" y="18055"/>
                  </a:cubicBezTo>
                  <a:cubicBezTo>
                    <a:pt x="34929" y="18419"/>
                    <a:pt x="35103" y="19478"/>
                    <a:pt x="35930" y="19478"/>
                  </a:cubicBezTo>
                  <a:cubicBezTo>
                    <a:pt x="35972" y="19478"/>
                    <a:pt x="36015" y="19475"/>
                    <a:pt x="36060" y="19470"/>
                  </a:cubicBezTo>
                  <a:cubicBezTo>
                    <a:pt x="36452" y="19422"/>
                    <a:pt x="37001" y="19230"/>
                    <a:pt x="37244" y="18901"/>
                  </a:cubicBezTo>
                  <a:cubicBezTo>
                    <a:pt x="37361" y="18740"/>
                    <a:pt x="37380" y="18564"/>
                    <a:pt x="37345" y="18371"/>
                  </a:cubicBezTo>
                  <a:cubicBezTo>
                    <a:pt x="37310" y="18213"/>
                    <a:pt x="37266" y="18103"/>
                    <a:pt x="37310" y="17932"/>
                  </a:cubicBezTo>
                  <a:cubicBezTo>
                    <a:pt x="37342" y="17834"/>
                    <a:pt x="37395" y="17740"/>
                    <a:pt x="37424" y="17639"/>
                  </a:cubicBezTo>
                  <a:cubicBezTo>
                    <a:pt x="37585" y="17118"/>
                    <a:pt x="36972" y="17143"/>
                    <a:pt x="36625" y="17108"/>
                  </a:cubicBezTo>
                  <a:cubicBezTo>
                    <a:pt x="36357" y="17080"/>
                    <a:pt x="35457" y="17124"/>
                    <a:pt x="35665" y="16644"/>
                  </a:cubicBezTo>
                  <a:cubicBezTo>
                    <a:pt x="35773" y="16404"/>
                    <a:pt x="36073" y="16300"/>
                    <a:pt x="36199" y="16067"/>
                  </a:cubicBezTo>
                  <a:cubicBezTo>
                    <a:pt x="36218" y="16029"/>
                    <a:pt x="36205" y="15985"/>
                    <a:pt x="36171" y="15963"/>
                  </a:cubicBezTo>
                  <a:cubicBezTo>
                    <a:pt x="36025" y="15903"/>
                    <a:pt x="35902" y="15792"/>
                    <a:pt x="35823" y="15656"/>
                  </a:cubicBezTo>
                  <a:cubicBezTo>
                    <a:pt x="35959" y="15622"/>
                    <a:pt x="36107" y="15568"/>
                    <a:pt x="36171" y="15438"/>
                  </a:cubicBezTo>
                  <a:cubicBezTo>
                    <a:pt x="36231" y="15328"/>
                    <a:pt x="36212" y="15170"/>
                    <a:pt x="36101" y="15098"/>
                  </a:cubicBezTo>
                  <a:cubicBezTo>
                    <a:pt x="36011" y="15036"/>
                    <a:pt x="35887" y="15027"/>
                    <a:pt x="35766" y="15027"/>
                  </a:cubicBezTo>
                  <a:cubicBezTo>
                    <a:pt x="35712" y="15027"/>
                    <a:pt x="35658" y="15029"/>
                    <a:pt x="35608" y="15029"/>
                  </a:cubicBezTo>
                  <a:cubicBezTo>
                    <a:pt x="35591" y="15029"/>
                    <a:pt x="35574" y="15029"/>
                    <a:pt x="35558" y="15028"/>
                  </a:cubicBezTo>
                  <a:cubicBezTo>
                    <a:pt x="35220" y="15019"/>
                    <a:pt x="34943" y="14870"/>
                    <a:pt x="34659" y="14706"/>
                  </a:cubicBezTo>
                  <a:cubicBezTo>
                    <a:pt x="34100" y="14372"/>
                    <a:pt x="33620" y="13926"/>
                    <a:pt x="33061" y="13601"/>
                  </a:cubicBezTo>
                  <a:cubicBezTo>
                    <a:pt x="32809" y="13450"/>
                    <a:pt x="32528" y="13323"/>
                    <a:pt x="32234" y="13282"/>
                  </a:cubicBezTo>
                  <a:cubicBezTo>
                    <a:pt x="32182" y="13275"/>
                    <a:pt x="32132" y="13272"/>
                    <a:pt x="32082" y="13272"/>
                  </a:cubicBezTo>
                  <a:cubicBezTo>
                    <a:pt x="31817" y="13272"/>
                    <a:pt x="31571" y="13355"/>
                    <a:pt x="31303" y="13355"/>
                  </a:cubicBezTo>
                  <a:cubicBezTo>
                    <a:pt x="30975" y="13352"/>
                    <a:pt x="30804" y="13090"/>
                    <a:pt x="30514" y="12992"/>
                  </a:cubicBezTo>
                  <a:cubicBezTo>
                    <a:pt x="30423" y="12962"/>
                    <a:pt x="30331" y="12954"/>
                    <a:pt x="30237" y="12954"/>
                  </a:cubicBezTo>
                  <a:cubicBezTo>
                    <a:pt x="30139" y="12954"/>
                    <a:pt x="30040" y="12963"/>
                    <a:pt x="29942" y="12963"/>
                  </a:cubicBezTo>
                  <a:cubicBezTo>
                    <a:pt x="29861" y="12963"/>
                    <a:pt x="29781" y="12957"/>
                    <a:pt x="29702" y="12935"/>
                  </a:cubicBezTo>
                  <a:cubicBezTo>
                    <a:pt x="29377" y="12847"/>
                    <a:pt x="29153" y="12534"/>
                    <a:pt x="28939" y="12294"/>
                  </a:cubicBezTo>
                  <a:cubicBezTo>
                    <a:pt x="28730" y="12067"/>
                    <a:pt x="28522" y="11846"/>
                    <a:pt x="28326" y="11619"/>
                  </a:cubicBezTo>
                  <a:cubicBezTo>
                    <a:pt x="28203" y="11470"/>
                    <a:pt x="28077" y="11303"/>
                    <a:pt x="28033" y="11114"/>
                  </a:cubicBezTo>
                  <a:cubicBezTo>
                    <a:pt x="27973" y="10883"/>
                    <a:pt x="28124" y="10789"/>
                    <a:pt x="28320" y="10735"/>
                  </a:cubicBezTo>
                  <a:cubicBezTo>
                    <a:pt x="28547" y="10672"/>
                    <a:pt x="28774" y="10662"/>
                    <a:pt x="28995" y="10577"/>
                  </a:cubicBezTo>
                  <a:cubicBezTo>
                    <a:pt x="29358" y="10441"/>
                    <a:pt x="29592" y="10088"/>
                    <a:pt x="29579" y="9703"/>
                  </a:cubicBezTo>
                  <a:cubicBezTo>
                    <a:pt x="29573" y="9491"/>
                    <a:pt x="29472" y="9311"/>
                    <a:pt x="29421" y="9109"/>
                  </a:cubicBezTo>
                  <a:cubicBezTo>
                    <a:pt x="29406" y="9052"/>
                    <a:pt x="29380" y="8967"/>
                    <a:pt x="29396" y="8910"/>
                  </a:cubicBezTo>
                  <a:cubicBezTo>
                    <a:pt x="29415" y="8819"/>
                    <a:pt x="29453" y="8785"/>
                    <a:pt x="29498" y="8785"/>
                  </a:cubicBezTo>
                  <a:cubicBezTo>
                    <a:pt x="29605" y="8785"/>
                    <a:pt x="29753" y="8976"/>
                    <a:pt x="29785" y="9043"/>
                  </a:cubicBezTo>
                  <a:cubicBezTo>
                    <a:pt x="29886" y="9258"/>
                    <a:pt x="29901" y="9507"/>
                    <a:pt x="30062" y="9693"/>
                  </a:cubicBezTo>
                  <a:cubicBezTo>
                    <a:pt x="30204" y="9854"/>
                    <a:pt x="30416" y="9917"/>
                    <a:pt x="30602" y="10022"/>
                  </a:cubicBezTo>
                  <a:cubicBezTo>
                    <a:pt x="31148" y="10318"/>
                    <a:pt x="30851" y="10931"/>
                    <a:pt x="31031" y="11411"/>
                  </a:cubicBezTo>
                  <a:cubicBezTo>
                    <a:pt x="31115" y="11630"/>
                    <a:pt x="31349" y="11911"/>
                    <a:pt x="31601" y="11911"/>
                  </a:cubicBezTo>
                  <a:cubicBezTo>
                    <a:pt x="31672" y="11911"/>
                    <a:pt x="31744" y="11889"/>
                    <a:pt x="31814" y="11837"/>
                  </a:cubicBezTo>
                  <a:cubicBezTo>
                    <a:pt x="31944" y="11745"/>
                    <a:pt x="32045" y="11584"/>
                    <a:pt x="32149" y="11464"/>
                  </a:cubicBezTo>
                  <a:cubicBezTo>
                    <a:pt x="32250" y="11347"/>
                    <a:pt x="32357" y="11227"/>
                    <a:pt x="32461" y="11111"/>
                  </a:cubicBezTo>
                  <a:cubicBezTo>
                    <a:pt x="32676" y="10874"/>
                    <a:pt x="32888" y="10637"/>
                    <a:pt x="33099" y="10394"/>
                  </a:cubicBezTo>
                  <a:cubicBezTo>
                    <a:pt x="33377" y="10075"/>
                    <a:pt x="33917" y="9630"/>
                    <a:pt x="33730" y="9141"/>
                  </a:cubicBezTo>
                  <a:cubicBezTo>
                    <a:pt x="33636" y="8891"/>
                    <a:pt x="33402" y="8670"/>
                    <a:pt x="33235" y="8465"/>
                  </a:cubicBezTo>
                  <a:cubicBezTo>
                    <a:pt x="33036" y="8222"/>
                    <a:pt x="32837" y="7976"/>
                    <a:pt x="32641" y="7733"/>
                  </a:cubicBezTo>
                  <a:cubicBezTo>
                    <a:pt x="32212" y="7203"/>
                    <a:pt x="31786" y="6669"/>
                    <a:pt x="31360" y="6139"/>
                  </a:cubicBezTo>
                  <a:cubicBezTo>
                    <a:pt x="30994" y="5684"/>
                    <a:pt x="30646" y="5176"/>
                    <a:pt x="30160" y="4832"/>
                  </a:cubicBezTo>
                  <a:cubicBezTo>
                    <a:pt x="29769" y="4554"/>
                    <a:pt x="29305" y="4418"/>
                    <a:pt x="28825" y="4399"/>
                  </a:cubicBezTo>
                  <a:cubicBezTo>
                    <a:pt x="28768" y="4397"/>
                    <a:pt x="28711" y="4395"/>
                    <a:pt x="28655" y="4395"/>
                  </a:cubicBezTo>
                  <a:cubicBezTo>
                    <a:pt x="27651" y="4395"/>
                    <a:pt x="26672" y="4808"/>
                    <a:pt x="25785" y="5230"/>
                  </a:cubicBezTo>
                  <a:cubicBezTo>
                    <a:pt x="25760" y="5245"/>
                    <a:pt x="25741" y="5271"/>
                    <a:pt x="25741" y="5299"/>
                  </a:cubicBezTo>
                  <a:cubicBezTo>
                    <a:pt x="25766" y="5643"/>
                    <a:pt x="25785" y="5981"/>
                    <a:pt x="25810" y="6322"/>
                  </a:cubicBezTo>
                  <a:cubicBezTo>
                    <a:pt x="25826" y="6521"/>
                    <a:pt x="25839" y="6584"/>
                    <a:pt x="25618" y="6628"/>
                  </a:cubicBezTo>
                  <a:cubicBezTo>
                    <a:pt x="25557" y="6638"/>
                    <a:pt x="25496" y="6643"/>
                    <a:pt x="25435" y="6643"/>
                  </a:cubicBezTo>
                  <a:cubicBezTo>
                    <a:pt x="25340" y="6643"/>
                    <a:pt x="25246" y="6631"/>
                    <a:pt x="25154" y="6606"/>
                  </a:cubicBezTo>
                  <a:cubicBezTo>
                    <a:pt x="24557" y="6470"/>
                    <a:pt x="24150" y="5984"/>
                    <a:pt x="23698" y="5612"/>
                  </a:cubicBezTo>
                  <a:cubicBezTo>
                    <a:pt x="23266" y="5255"/>
                    <a:pt x="22805" y="5078"/>
                    <a:pt x="22246" y="5012"/>
                  </a:cubicBezTo>
                  <a:cubicBezTo>
                    <a:pt x="21590" y="4927"/>
                    <a:pt x="20939" y="4863"/>
                    <a:pt x="20286" y="4740"/>
                  </a:cubicBezTo>
                  <a:cubicBezTo>
                    <a:pt x="19623" y="4614"/>
                    <a:pt x="18970" y="4450"/>
                    <a:pt x="18322" y="4248"/>
                  </a:cubicBezTo>
                  <a:cubicBezTo>
                    <a:pt x="17697" y="4049"/>
                    <a:pt x="17110" y="3847"/>
                    <a:pt x="16630" y="3380"/>
                  </a:cubicBezTo>
                  <a:cubicBezTo>
                    <a:pt x="16217" y="2985"/>
                    <a:pt x="15835" y="2550"/>
                    <a:pt x="15425" y="2155"/>
                  </a:cubicBezTo>
                  <a:cubicBezTo>
                    <a:pt x="14667" y="1423"/>
                    <a:pt x="13830" y="731"/>
                    <a:pt x="12849" y="330"/>
                  </a:cubicBezTo>
                  <a:cubicBezTo>
                    <a:pt x="12291" y="97"/>
                    <a:pt x="11724" y="1"/>
                    <a:pt x="11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2"/>
            <p:cNvSpPr/>
            <p:nvPr/>
          </p:nvSpPr>
          <p:spPr>
            <a:xfrm>
              <a:off x="5020575" y="2451228"/>
              <a:ext cx="1103907" cy="1959599"/>
            </a:xfrm>
            <a:custGeom>
              <a:rect b="b" l="l" r="r" t="t"/>
              <a:pathLst>
                <a:path extrusionOk="0" h="50945" w="28699">
                  <a:moveTo>
                    <a:pt x="1005" y="1"/>
                  </a:moveTo>
                  <a:cubicBezTo>
                    <a:pt x="181" y="1"/>
                    <a:pt x="1" y="405"/>
                    <a:pt x="99" y="1106"/>
                  </a:cubicBezTo>
                  <a:cubicBezTo>
                    <a:pt x="206" y="1889"/>
                    <a:pt x="657" y="3041"/>
                    <a:pt x="932" y="4405"/>
                  </a:cubicBezTo>
                  <a:cubicBezTo>
                    <a:pt x="961" y="4528"/>
                    <a:pt x="983" y="4651"/>
                    <a:pt x="1005" y="4777"/>
                  </a:cubicBezTo>
                  <a:cubicBezTo>
                    <a:pt x="1399" y="7085"/>
                    <a:pt x="1084" y="8354"/>
                    <a:pt x="1642" y="10125"/>
                  </a:cubicBezTo>
                  <a:cubicBezTo>
                    <a:pt x="1772" y="10529"/>
                    <a:pt x="1933" y="10923"/>
                    <a:pt x="2116" y="11302"/>
                  </a:cubicBezTo>
                  <a:cubicBezTo>
                    <a:pt x="3312" y="13771"/>
                    <a:pt x="4502" y="17192"/>
                    <a:pt x="7132" y="19260"/>
                  </a:cubicBezTo>
                  <a:cubicBezTo>
                    <a:pt x="9758" y="21331"/>
                    <a:pt x="11507" y="26502"/>
                    <a:pt x="11589" y="29049"/>
                  </a:cubicBezTo>
                  <a:cubicBezTo>
                    <a:pt x="11671" y="31597"/>
                    <a:pt x="2678" y="48147"/>
                    <a:pt x="2678" y="48147"/>
                  </a:cubicBezTo>
                  <a:lnTo>
                    <a:pt x="951" y="50944"/>
                  </a:lnTo>
                  <a:lnTo>
                    <a:pt x="21631" y="50944"/>
                  </a:lnTo>
                  <a:cubicBezTo>
                    <a:pt x="23525" y="45104"/>
                    <a:pt x="26454" y="36243"/>
                    <a:pt x="27348" y="34460"/>
                  </a:cubicBezTo>
                  <a:cubicBezTo>
                    <a:pt x="28699" y="31754"/>
                    <a:pt x="27427" y="27935"/>
                    <a:pt x="25675" y="24513"/>
                  </a:cubicBezTo>
                  <a:cubicBezTo>
                    <a:pt x="23923" y="21091"/>
                    <a:pt x="23607" y="20772"/>
                    <a:pt x="20422" y="17669"/>
                  </a:cubicBezTo>
                  <a:cubicBezTo>
                    <a:pt x="17240" y="14566"/>
                    <a:pt x="10873" y="11936"/>
                    <a:pt x="9203" y="11460"/>
                  </a:cubicBezTo>
                  <a:cubicBezTo>
                    <a:pt x="7530" y="10983"/>
                    <a:pt x="5222" y="5970"/>
                    <a:pt x="4906" y="4139"/>
                  </a:cubicBezTo>
                  <a:cubicBezTo>
                    <a:pt x="4588" y="2308"/>
                    <a:pt x="2836" y="1"/>
                    <a:pt x="1005" y="1"/>
                  </a:cubicBezTo>
                  <a:close/>
                </a:path>
              </a:pathLst>
            </a:custGeom>
            <a:solidFill>
              <a:srgbClr val="EF9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2"/>
            <p:cNvSpPr/>
            <p:nvPr/>
          </p:nvSpPr>
          <p:spPr>
            <a:xfrm>
              <a:off x="5024229" y="2492654"/>
              <a:ext cx="66352" cy="128012"/>
            </a:xfrm>
            <a:custGeom>
              <a:rect b="b" l="l" r="r" t="t"/>
              <a:pathLst>
                <a:path extrusionOk="0" h="3328" w="1725">
                  <a:moveTo>
                    <a:pt x="191" y="1"/>
                  </a:moveTo>
                  <a:cubicBezTo>
                    <a:pt x="126" y="1"/>
                    <a:pt x="62" y="10"/>
                    <a:pt x="1" y="29"/>
                  </a:cubicBezTo>
                  <a:cubicBezTo>
                    <a:pt x="111" y="812"/>
                    <a:pt x="562" y="1964"/>
                    <a:pt x="837" y="3328"/>
                  </a:cubicBezTo>
                  <a:cubicBezTo>
                    <a:pt x="1724" y="2974"/>
                    <a:pt x="1453" y="1380"/>
                    <a:pt x="1128" y="733"/>
                  </a:cubicBezTo>
                  <a:cubicBezTo>
                    <a:pt x="1014" y="505"/>
                    <a:pt x="866" y="291"/>
                    <a:pt x="654" y="149"/>
                  </a:cubicBezTo>
                  <a:cubicBezTo>
                    <a:pt x="519" y="56"/>
                    <a:pt x="353" y="1"/>
                    <a:pt x="191" y="1"/>
                  </a:cubicBezTo>
                  <a:close/>
                </a:path>
              </a:pathLst>
            </a:custGeom>
            <a:solidFill>
              <a:srgbClr val="FDCF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2"/>
            <p:cNvSpPr/>
            <p:nvPr/>
          </p:nvSpPr>
          <p:spPr>
            <a:xfrm>
              <a:off x="5057154" y="2840638"/>
              <a:ext cx="887157" cy="1570180"/>
            </a:xfrm>
            <a:custGeom>
              <a:rect b="b" l="l" r="r" t="t"/>
              <a:pathLst>
                <a:path extrusionOk="0" h="40821" w="23064">
                  <a:moveTo>
                    <a:pt x="695" y="1"/>
                  </a:moveTo>
                  <a:cubicBezTo>
                    <a:pt x="821" y="405"/>
                    <a:pt x="982" y="796"/>
                    <a:pt x="1168" y="1178"/>
                  </a:cubicBezTo>
                  <a:cubicBezTo>
                    <a:pt x="2361" y="3647"/>
                    <a:pt x="3555" y="7068"/>
                    <a:pt x="6181" y="9136"/>
                  </a:cubicBezTo>
                  <a:cubicBezTo>
                    <a:pt x="8807" y="11207"/>
                    <a:pt x="10556" y="16378"/>
                    <a:pt x="10638" y="18925"/>
                  </a:cubicBezTo>
                  <a:cubicBezTo>
                    <a:pt x="10720" y="21473"/>
                    <a:pt x="1727" y="38023"/>
                    <a:pt x="1727" y="38023"/>
                  </a:cubicBezTo>
                  <a:lnTo>
                    <a:pt x="0" y="40820"/>
                  </a:lnTo>
                  <a:lnTo>
                    <a:pt x="9944" y="40820"/>
                  </a:lnTo>
                  <a:cubicBezTo>
                    <a:pt x="12532" y="36536"/>
                    <a:pt x="14575" y="31763"/>
                    <a:pt x="18590" y="28866"/>
                  </a:cubicBezTo>
                  <a:cubicBezTo>
                    <a:pt x="19641" y="28105"/>
                    <a:pt x="20819" y="27483"/>
                    <a:pt x="21690" y="26517"/>
                  </a:cubicBezTo>
                  <a:cubicBezTo>
                    <a:pt x="22561" y="25554"/>
                    <a:pt x="23063" y="24096"/>
                    <a:pt x="22463" y="22940"/>
                  </a:cubicBezTo>
                  <a:cubicBezTo>
                    <a:pt x="21753" y="21574"/>
                    <a:pt x="19960" y="21296"/>
                    <a:pt x="18606" y="20557"/>
                  </a:cubicBezTo>
                  <a:cubicBezTo>
                    <a:pt x="17381" y="19891"/>
                    <a:pt x="16462" y="18786"/>
                    <a:pt x="15575" y="17707"/>
                  </a:cubicBezTo>
                  <a:lnTo>
                    <a:pt x="10622" y="11680"/>
                  </a:lnTo>
                  <a:cubicBezTo>
                    <a:pt x="7649" y="8063"/>
                    <a:pt x="4824" y="4231"/>
                    <a:pt x="1654" y="790"/>
                  </a:cubicBezTo>
                  <a:cubicBezTo>
                    <a:pt x="1373" y="480"/>
                    <a:pt x="1051" y="215"/>
                    <a:pt x="695" y="1"/>
                  </a:cubicBezTo>
                  <a:close/>
                </a:path>
              </a:pathLst>
            </a:custGeom>
            <a:solidFill>
              <a:srgbClr val="EF9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7" name="Google Shape;2177;p32"/>
          <p:cNvSpPr txBox="1"/>
          <p:nvPr>
            <p:ph type="title"/>
          </p:nvPr>
        </p:nvSpPr>
        <p:spPr>
          <a:xfrm>
            <a:off x="964275" y="637463"/>
            <a:ext cx="53814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>
                <a:solidFill>
                  <a:schemeClr val="lt2"/>
                </a:solidFill>
              </a:rPr>
              <a:t>MIGRATION</a:t>
            </a:r>
            <a:r>
              <a:rPr lang="en"/>
              <a:t>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178" name="Google Shape;2178;p32"/>
          <p:cNvSpPr txBox="1"/>
          <p:nvPr>
            <p:ph idx="1" type="body"/>
          </p:nvPr>
        </p:nvSpPr>
        <p:spPr>
          <a:xfrm>
            <a:off x="964275" y="1738925"/>
            <a:ext cx="3322200" cy="28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Analysis and Machine Learning have an enormous potential to help solve social issues.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These types of solutions are not usually available for organizations dedicated to analyzing migration.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Lack of economic resources.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Lack of data professionals dedicated to social issues.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179" name="Google Shape;2179;p32"/>
          <p:cNvSpPr/>
          <p:nvPr/>
        </p:nvSpPr>
        <p:spPr>
          <a:xfrm>
            <a:off x="7863586" y="40624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32"/>
          <p:cNvSpPr/>
          <p:nvPr/>
        </p:nvSpPr>
        <p:spPr>
          <a:xfrm>
            <a:off x="7455182" y="901437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32"/>
          <p:cNvSpPr/>
          <p:nvPr/>
        </p:nvSpPr>
        <p:spPr>
          <a:xfrm flipH="1">
            <a:off x="6774536" y="48377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32"/>
          <p:cNvSpPr/>
          <p:nvPr/>
        </p:nvSpPr>
        <p:spPr>
          <a:xfrm flipH="1">
            <a:off x="4742236" y="1383834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32"/>
          <p:cNvSpPr/>
          <p:nvPr/>
        </p:nvSpPr>
        <p:spPr>
          <a:xfrm>
            <a:off x="8313563" y="19573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32"/>
          <p:cNvSpPr/>
          <p:nvPr/>
        </p:nvSpPr>
        <p:spPr>
          <a:xfrm>
            <a:off x="4511563" y="413479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33"/>
          <p:cNvSpPr txBox="1"/>
          <p:nvPr>
            <p:ph type="title"/>
          </p:nvPr>
        </p:nvSpPr>
        <p:spPr>
          <a:xfrm>
            <a:off x="1141800" y="467375"/>
            <a:ext cx="68604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 </a:t>
            </a:r>
            <a:r>
              <a:rPr lang="en">
                <a:solidFill>
                  <a:schemeClr val="lt2"/>
                </a:solidFill>
              </a:rPr>
              <a:t>PROJECT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190" name="Google Shape;2190;p33"/>
          <p:cNvSpPr txBox="1"/>
          <p:nvPr>
            <p:ph idx="1" type="subTitle"/>
          </p:nvPr>
        </p:nvSpPr>
        <p:spPr>
          <a:xfrm>
            <a:off x="1141750" y="1297550"/>
            <a:ext cx="68604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main purpose of the project was to </a:t>
            </a:r>
            <a:r>
              <a:rPr b="1" lang="en" sz="1800"/>
              <a:t>analyze</a:t>
            </a:r>
            <a:r>
              <a:rPr lang="en" sz="1800"/>
              <a:t> two databases, creating a </a:t>
            </a:r>
            <a:r>
              <a:rPr b="1" lang="en" sz="1800">
                <a:solidFill>
                  <a:schemeClr val="lt2"/>
                </a:solidFill>
              </a:rPr>
              <a:t>Machine Learning Model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/>
              <a:t>that would help us predict if a country's </a:t>
            </a:r>
            <a:r>
              <a:rPr b="1" lang="en" sz="1800"/>
              <a:t>Net Migration Rate</a:t>
            </a:r>
            <a:r>
              <a:rPr lang="en" sz="1800"/>
              <a:t> (the number of migrants they receive vs. the number of migrants they produce) fell into one of two categories: </a:t>
            </a:r>
            <a:r>
              <a:rPr b="1" i="1" lang="en" sz="1800">
                <a:solidFill>
                  <a:schemeClr val="lt2"/>
                </a:solidFill>
              </a:rPr>
              <a:t>Positive or Negative</a:t>
            </a:r>
            <a:r>
              <a:rPr lang="en" sz="1800"/>
              <a:t>.</a:t>
            </a:r>
            <a:endParaRPr sz="1800"/>
          </a:p>
        </p:txBody>
      </p:sp>
      <p:grpSp>
        <p:nvGrpSpPr>
          <p:cNvPr id="2191" name="Google Shape;2191;p33"/>
          <p:cNvGrpSpPr/>
          <p:nvPr/>
        </p:nvGrpSpPr>
        <p:grpSpPr>
          <a:xfrm>
            <a:off x="-51230" y="3569744"/>
            <a:ext cx="3098939" cy="1038753"/>
            <a:chOff x="-503850" y="3347594"/>
            <a:chExt cx="3098939" cy="1038753"/>
          </a:xfrm>
        </p:grpSpPr>
        <p:sp>
          <p:nvSpPr>
            <p:cNvPr id="2192" name="Google Shape;2192;p33"/>
            <p:cNvSpPr/>
            <p:nvPr/>
          </p:nvSpPr>
          <p:spPr>
            <a:xfrm rot="-5400000">
              <a:off x="1632111" y="3437477"/>
              <a:ext cx="414833" cy="1482908"/>
            </a:xfrm>
            <a:custGeom>
              <a:rect b="b" l="l" r="r" t="t"/>
              <a:pathLst>
                <a:path extrusionOk="0" h="23972" w="6706">
                  <a:moveTo>
                    <a:pt x="3038" y="1"/>
                  </a:moveTo>
                  <a:cubicBezTo>
                    <a:pt x="2643" y="1320"/>
                    <a:pt x="2330" y="2690"/>
                    <a:pt x="1560" y="3858"/>
                  </a:cubicBezTo>
                  <a:cubicBezTo>
                    <a:pt x="1245" y="4335"/>
                    <a:pt x="872" y="4786"/>
                    <a:pt x="686" y="5326"/>
                  </a:cubicBezTo>
                  <a:cubicBezTo>
                    <a:pt x="380" y="6216"/>
                    <a:pt x="714" y="7125"/>
                    <a:pt x="550" y="8009"/>
                  </a:cubicBezTo>
                  <a:cubicBezTo>
                    <a:pt x="367" y="9016"/>
                    <a:pt x="234" y="10036"/>
                    <a:pt x="108" y="11059"/>
                  </a:cubicBezTo>
                  <a:cubicBezTo>
                    <a:pt x="51" y="11504"/>
                    <a:pt x="1" y="11974"/>
                    <a:pt x="184" y="12384"/>
                  </a:cubicBezTo>
                  <a:cubicBezTo>
                    <a:pt x="269" y="12574"/>
                    <a:pt x="402" y="12741"/>
                    <a:pt x="503" y="12924"/>
                  </a:cubicBezTo>
                  <a:cubicBezTo>
                    <a:pt x="686" y="13252"/>
                    <a:pt x="765" y="13631"/>
                    <a:pt x="840" y="14001"/>
                  </a:cubicBezTo>
                  <a:cubicBezTo>
                    <a:pt x="957" y="14556"/>
                    <a:pt x="1071" y="15115"/>
                    <a:pt x="1185" y="15670"/>
                  </a:cubicBezTo>
                  <a:cubicBezTo>
                    <a:pt x="1279" y="16131"/>
                    <a:pt x="1374" y="16592"/>
                    <a:pt x="1548" y="17028"/>
                  </a:cubicBezTo>
                  <a:cubicBezTo>
                    <a:pt x="1825" y="17738"/>
                    <a:pt x="2280" y="18363"/>
                    <a:pt x="2592" y="19058"/>
                  </a:cubicBezTo>
                  <a:cubicBezTo>
                    <a:pt x="2946" y="19841"/>
                    <a:pt x="3180" y="20687"/>
                    <a:pt x="3451" y="21507"/>
                  </a:cubicBezTo>
                  <a:cubicBezTo>
                    <a:pt x="3533" y="21744"/>
                    <a:pt x="3606" y="21987"/>
                    <a:pt x="3659" y="22233"/>
                  </a:cubicBezTo>
                  <a:cubicBezTo>
                    <a:pt x="3738" y="22612"/>
                    <a:pt x="3754" y="23010"/>
                    <a:pt x="3918" y="23360"/>
                  </a:cubicBezTo>
                  <a:cubicBezTo>
                    <a:pt x="4123" y="23799"/>
                    <a:pt x="4394" y="23971"/>
                    <a:pt x="4673" y="23971"/>
                  </a:cubicBezTo>
                  <a:cubicBezTo>
                    <a:pt x="5231" y="23971"/>
                    <a:pt x="5821" y="23281"/>
                    <a:pt x="5970" y="22672"/>
                  </a:cubicBezTo>
                  <a:cubicBezTo>
                    <a:pt x="6706" y="19654"/>
                    <a:pt x="5314" y="17561"/>
                    <a:pt x="4190" y="14881"/>
                  </a:cubicBezTo>
                  <a:cubicBezTo>
                    <a:pt x="3195" y="12507"/>
                    <a:pt x="3372" y="9840"/>
                    <a:pt x="3438" y="7315"/>
                  </a:cubicBezTo>
                  <a:lnTo>
                    <a:pt x="3038" y="1"/>
                  </a:lnTo>
                  <a:close/>
                </a:path>
              </a:pathLst>
            </a:custGeom>
            <a:solidFill>
              <a:srgbClr val="894D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3"/>
            <p:cNvSpPr/>
            <p:nvPr/>
          </p:nvSpPr>
          <p:spPr>
            <a:xfrm rot="-5400000">
              <a:off x="1641050" y="3429714"/>
              <a:ext cx="398811" cy="1485506"/>
            </a:xfrm>
            <a:custGeom>
              <a:rect b="b" l="l" r="r" t="t"/>
              <a:pathLst>
                <a:path extrusionOk="0" h="24014" w="6447">
                  <a:moveTo>
                    <a:pt x="2778" y="0"/>
                  </a:moveTo>
                  <a:cubicBezTo>
                    <a:pt x="2384" y="1323"/>
                    <a:pt x="2071" y="2693"/>
                    <a:pt x="1301" y="3858"/>
                  </a:cubicBezTo>
                  <a:cubicBezTo>
                    <a:pt x="985" y="4338"/>
                    <a:pt x="613" y="4786"/>
                    <a:pt x="427" y="5329"/>
                  </a:cubicBezTo>
                  <a:cubicBezTo>
                    <a:pt x="228" y="5903"/>
                    <a:pt x="307" y="6503"/>
                    <a:pt x="332" y="7097"/>
                  </a:cubicBezTo>
                  <a:cubicBezTo>
                    <a:pt x="341" y="7359"/>
                    <a:pt x="291" y="7646"/>
                    <a:pt x="322" y="7901"/>
                  </a:cubicBezTo>
                  <a:cubicBezTo>
                    <a:pt x="357" y="8160"/>
                    <a:pt x="461" y="8391"/>
                    <a:pt x="471" y="8656"/>
                  </a:cubicBezTo>
                  <a:cubicBezTo>
                    <a:pt x="502" y="9631"/>
                    <a:pt x="0" y="10717"/>
                    <a:pt x="505" y="11639"/>
                  </a:cubicBezTo>
                  <a:cubicBezTo>
                    <a:pt x="559" y="11734"/>
                    <a:pt x="622" y="11825"/>
                    <a:pt x="657" y="11926"/>
                  </a:cubicBezTo>
                  <a:cubicBezTo>
                    <a:pt x="682" y="12008"/>
                    <a:pt x="698" y="12094"/>
                    <a:pt x="704" y="12182"/>
                  </a:cubicBezTo>
                  <a:cubicBezTo>
                    <a:pt x="834" y="13318"/>
                    <a:pt x="1137" y="14430"/>
                    <a:pt x="1437" y="15538"/>
                  </a:cubicBezTo>
                  <a:lnTo>
                    <a:pt x="1771" y="16762"/>
                  </a:lnTo>
                  <a:cubicBezTo>
                    <a:pt x="1898" y="17226"/>
                    <a:pt x="2024" y="17694"/>
                    <a:pt x="2245" y="18120"/>
                  </a:cubicBezTo>
                  <a:cubicBezTo>
                    <a:pt x="2374" y="18372"/>
                    <a:pt x="2538" y="18612"/>
                    <a:pt x="2677" y="18862"/>
                  </a:cubicBezTo>
                  <a:cubicBezTo>
                    <a:pt x="3069" y="19569"/>
                    <a:pt x="3258" y="20361"/>
                    <a:pt x="3432" y="21147"/>
                  </a:cubicBezTo>
                  <a:cubicBezTo>
                    <a:pt x="3605" y="21914"/>
                    <a:pt x="3949" y="22650"/>
                    <a:pt x="4003" y="23439"/>
                  </a:cubicBezTo>
                  <a:cubicBezTo>
                    <a:pt x="4032" y="23855"/>
                    <a:pt x="4180" y="24013"/>
                    <a:pt x="4379" y="24013"/>
                  </a:cubicBezTo>
                  <a:cubicBezTo>
                    <a:pt x="4849" y="24013"/>
                    <a:pt x="5602" y="23121"/>
                    <a:pt x="5711" y="22675"/>
                  </a:cubicBezTo>
                  <a:cubicBezTo>
                    <a:pt x="6446" y="19657"/>
                    <a:pt x="5054" y="17564"/>
                    <a:pt x="3930" y="14881"/>
                  </a:cubicBezTo>
                  <a:cubicBezTo>
                    <a:pt x="2936" y="12510"/>
                    <a:pt x="3113" y="9843"/>
                    <a:pt x="3179" y="7317"/>
                  </a:cubicBezTo>
                  <a:lnTo>
                    <a:pt x="2778" y="0"/>
                  </a:lnTo>
                  <a:close/>
                </a:path>
              </a:pathLst>
            </a:custGeom>
            <a:solidFill>
              <a:srgbClr val="B271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3"/>
            <p:cNvSpPr/>
            <p:nvPr/>
          </p:nvSpPr>
          <p:spPr>
            <a:xfrm rot="-5400000">
              <a:off x="541058" y="2304356"/>
              <a:ext cx="1010792" cy="3097268"/>
            </a:xfrm>
            <a:custGeom>
              <a:rect b="b" l="l" r="r" t="t"/>
              <a:pathLst>
                <a:path extrusionOk="0" h="50069" w="16340">
                  <a:moveTo>
                    <a:pt x="14082" y="0"/>
                  </a:moveTo>
                  <a:lnTo>
                    <a:pt x="1913" y="3"/>
                  </a:lnTo>
                  <a:cubicBezTo>
                    <a:pt x="5430" y="7977"/>
                    <a:pt x="5534" y="15336"/>
                    <a:pt x="3002" y="23433"/>
                  </a:cubicBezTo>
                  <a:cubicBezTo>
                    <a:pt x="2538" y="24904"/>
                    <a:pt x="1973" y="26330"/>
                    <a:pt x="1579" y="27811"/>
                  </a:cubicBezTo>
                  <a:cubicBezTo>
                    <a:pt x="1244" y="29067"/>
                    <a:pt x="783" y="30273"/>
                    <a:pt x="373" y="31511"/>
                  </a:cubicBezTo>
                  <a:cubicBezTo>
                    <a:pt x="237" y="31911"/>
                    <a:pt x="101" y="32319"/>
                    <a:pt x="57" y="32742"/>
                  </a:cubicBezTo>
                  <a:cubicBezTo>
                    <a:pt x="0" y="33259"/>
                    <a:pt x="82" y="33783"/>
                    <a:pt x="294" y="34260"/>
                  </a:cubicBezTo>
                  <a:cubicBezTo>
                    <a:pt x="1017" y="35892"/>
                    <a:pt x="1146" y="37647"/>
                    <a:pt x="1566" y="39374"/>
                  </a:cubicBezTo>
                  <a:cubicBezTo>
                    <a:pt x="1790" y="40299"/>
                    <a:pt x="2273" y="41397"/>
                    <a:pt x="2267" y="42351"/>
                  </a:cubicBezTo>
                  <a:cubicBezTo>
                    <a:pt x="2264" y="42550"/>
                    <a:pt x="2238" y="42761"/>
                    <a:pt x="2330" y="42941"/>
                  </a:cubicBezTo>
                  <a:cubicBezTo>
                    <a:pt x="3110" y="44494"/>
                    <a:pt x="3627" y="46530"/>
                    <a:pt x="3940" y="48282"/>
                  </a:cubicBezTo>
                  <a:cubicBezTo>
                    <a:pt x="4067" y="49008"/>
                    <a:pt x="4250" y="50068"/>
                    <a:pt x="5132" y="50068"/>
                  </a:cubicBezTo>
                  <a:cubicBezTo>
                    <a:pt x="5213" y="50068"/>
                    <a:pt x="5299" y="50059"/>
                    <a:pt x="5392" y="50041"/>
                  </a:cubicBezTo>
                  <a:cubicBezTo>
                    <a:pt x="6437" y="49832"/>
                    <a:pt x="6386" y="47673"/>
                    <a:pt x="6402" y="46878"/>
                  </a:cubicBezTo>
                  <a:cubicBezTo>
                    <a:pt x="6430" y="45558"/>
                    <a:pt x="6250" y="44245"/>
                    <a:pt x="5875" y="42982"/>
                  </a:cubicBezTo>
                  <a:cubicBezTo>
                    <a:pt x="5682" y="42344"/>
                    <a:pt x="5427" y="41719"/>
                    <a:pt x="5370" y="41057"/>
                  </a:cubicBezTo>
                  <a:cubicBezTo>
                    <a:pt x="5329" y="40529"/>
                    <a:pt x="5411" y="40005"/>
                    <a:pt x="5461" y="39478"/>
                  </a:cubicBezTo>
                  <a:cubicBezTo>
                    <a:pt x="5600" y="38004"/>
                    <a:pt x="5468" y="36517"/>
                    <a:pt x="5067" y="35090"/>
                  </a:cubicBezTo>
                  <a:cubicBezTo>
                    <a:pt x="5010" y="34882"/>
                    <a:pt x="4944" y="34670"/>
                    <a:pt x="4972" y="34459"/>
                  </a:cubicBezTo>
                  <a:cubicBezTo>
                    <a:pt x="4997" y="34263"/>
                    <a:pt x="5098" y="34083"/>
                    <a:pt x="5196" y="33910"/>
                  </a:cubicBezTo>
                  <a:lnTo>
                    <a:pt x="7037" y="30709"/>
                  </a:lnTo>
                  <a:cubicBezTo>
                    <a:pt x="7488" y="29923"/>
                    <a:pt x="7971" y="29105"/>
                    <a:pt x="8754" y="28644"/>
                  </a:cubicBezTo>
                  <a:lnTo>
                    <a:pt x="8754" y="28644"/>
                  </a:lnTo>
                  <a:cubicBezTo>
                    <a:pt x="9676" y="30049"/>
                    <a:pt x="8331" y="31302"/>
                    <a:pt x="8002" y="32647"/>
                  </a:cubicBezTo>
                  <a:cubicBezTo>
                    <a:pt x="7933" y="32941"/>
                    <a:pt x="7883" y="33240"/>
                    <a:pt x="7794" y="33531"/>
                  </a:cubicBezTo>
                  <a:cubicBezTo>
                    <a:pt x="7579" y="34257"/>
                    <a:pt x="7049" y="34784"/>
                    <a:pt x="6519" y="35299"/>
                  </a:cubicBezTo>
                  <a:cubicBezTo>
                    <a:pt x="5533" y="36249"/>
                    <a:pt x="6331" y="37605"/>
                    <a:pt x="7503" y="37605"/>
                  </a:cubicBezTo>
                  <a:cubicBezTo>
                    <a:pt x="7565" y="37605"/>
                    <a:pt x="7629" y="37602"/>
                    <a:pt x="7693" y="37594"/>
                  </a:cubicBezTo>
                  <a:cubicBezTo>
                    <a:pt x="8706" y="37467"/>
                    <a:pt x="9745" y="37164"/>
                    <a:pt x="10499" y="36441"/>
                  </a:cubicBezTo>
                  <a:cubicBezTo>
                    <a:pt x="10881" y="36078"/>
                    <a:pt x="11058" y="35750"/>
                    <a:pt x="11159" y="35254"/>
                  </a:cubicBezTo>
                  <a:cubicBezTo>
                    <a:pt x="11285" y="34636"/>
                    <a:pt x="11560" y="34064"/>
                    <a:pt x="11693" y="33446"/>
                  </a:cubicBezTo>
                  <a:cubicBezTo>
                    <a:pt x="11708" y="33357"/>
                    <a:pt x="11731" y="33272"/>
                    <a:pt x="11765" y="33190"/>
                  </a:cubicBezTo>
                  <a:cubicBezTo>
                    <a:pt x="11816" y="33083"/>
                    <a:pt x="11904" y="32994"/>
                    <a:pt x="11989" y="32912"/>
                  </a:cubicBezTo>
                  <a:lnTo>
                    <a:pt x="13034" y="31880"/>
                  </a:lnTo>
                  <a:cubicBezTo>
                    <a:pt x="15130" y="29812"/>
                    <a:pt x="16339" y="27378"/>
                    <a:pt x="15598" y="24383"/>
                  </a:cubicBezTo>
                  <a:cubicBezTo>
                    <a:pt x="15231" y="22890"/>
                    <a:pt x="14259" y="21406"/>
                    <a:pt x="14000" y="19963"/>
                  </a:cubicBezTo>
                  <a:cubicBezTo>
                    <a:pt x="13940" y="19619"/>
                    <a:pt x="13991" y="19269"/>
                    <a:pt x="14044" y="18925"/>
                  </a:cubicBezTo>
                  <a:cubicBezTo>
                    <a:pt x="14868" y="13454"/>
                    <a:pt x="15793" y="7248"/>
                    <a:pt x="15721" y="1727"/>
                  </a:cubicBezTo>
                  <a:cubicBezTo>
                    <a:pt x="15714" y="1193"/>
                    <a:pt x="15661" y="584"/>
                    <a:pt x="15238" y="256"/>
                  </a:cubicBezTo>
                  <a:cubicBezTo>
                    <a:pt x="14919" y="10"/>
                    <a:pt x="14483" y="0"/>
                    <a:pt x="14082" y="0"/>
                  </a:cubicBezTo>
                  <a:close/>
                </a:path>
              </a:pathLst>
            </a:custGeom>
            <a:solidFill>
              <a:srgbClr val="894D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3"/>
            <p:cNvSpPr/>
            <p:nvPr/>
          </p:nvSpPr>
          <p:spPr>
            <a:xfrm rot="-5400000">
              <a:off x="553709" y="2315831"/>
              <a:ext cx="972934" cy="3088051"/>
            </a:xfrm>
            <a:custGeom>
              <a:rect b="b" l="l" r="r" t="t"/>
              <a:pathLst>
                <a:path extrusionOk="0" h="49920" w="15728">
                  <a:moveTo>
                    <a:pt x="11379" y="0"/>
                  </a:moveTo>
                  <a:cubicBezTo>
                    <a:pt x="10924" y="0"/>
                    <a:pt x="10413" y="78"/>
                    <a:pt x="9894" y="78"/>
                  </a:cubicBezTo>
                  <a:lnTo>
                    <a:pt x="1671" y="81"/>
                  </a:lnTo>
                  <a:cubicBezTo>
                    <a:pt x="5187" y="8055"/>
                    <a:pt x="5288" y="15413"/>
                    <a:pt x="2757" y="23504"/>
                  </a:cubicBezTo>
                  <a:cubicBezTo>
                    <a:pt x="2296" y="24978"/>
                    <a:pt x="1728" y="26405"/>
                    <a:pt x="1333" y="27885"/>
                  </a:cubicBezTo>
                  <a:cubicBezTo>
                    <a:pt x="1087" y="28807"/>
                    <a:pt x="860" y="29732"/>
                    <a:pt x="629" y="30657"/>
                  </a:cubicBezTo>
                  <a:cubicBezTo>
                    <a:pt x="421" y="31487"/>
                    <a:pt x="1" y="32254"/>
                    <a:pt x="143" y="33132"/>
                  </a:cubicBezTo>
                  <a:cubicBezTo>
                    <a:pt x="216" y="33574"/>
                    <a:pt x="399" y="33990"/>
                    <a:pt x="563" y="34407"/>
                  </a:cubicBezTo>
                  <a:cubicBezTo>
                    <a:pt x="932" y="35341"/>
                    <a:pt x="1226" y="36314"/>
                    <a:pt x="1349" y="37314"/>
                  </a:cubicBezTo>
                  <a:cubicBezTo>
                    <a:pt x="1412" y="37832"/>
                    <a:pt x="1431" y="38353"/>
                    <a:pt x="1535" y="38871"/>
                  </a:cubicBezTo>
                  <a:cubicBezTo>
                    <a:pt x="1642" y="39392"/>
                    <a:pt x="1825" y="39792"/>
                    <a:pt x="1873" y="40313"/>
                  </a:cubicBezTo>
                  <a:cubicBezTo>
                    <a:pt x="1917" y="40771"/>
                    <a:pt x="2018" y="41664"/>
                    <a:pt x="2318" y="42034"/>
                  </a:cubicBezTo>
                  <a:cubicBezTo>
                    <a:pt x="2404" y="42140"/>
                    <a:pt x="2532" y="42174"/>
                    <a:pt x="2683" y="42174"/>
                  </a:cubicBezTo>
                  <a:cubicBezTo>
                    <a:pt x="2948" y="42174"/>
                    <a:pt x="3281" y="42069"/>
                    <a:pt x="3568" y="42069"/>
                  </a:cubicBezTo>
                  <a:cubicBezTo>
                    <a:pt x="3664" y="42069"/>
                    <a:pt x="3755" y="42081"/>
                    <a:pt x="3836" y="42113"/>
                  </a:cubicBezTo>
                  <a:cubicBezTo>
                    <a:pt x="3505" y="42179"/>
                    <a:pt x="3183" y="42283"/>
                    <a:pt x="2877" y="42422"/>
                  </a:cubicBezTo>
                  <a:cubicBezTo>
                    <a:pt x="2596" y="42548"/>
                    <a:pt x="2293" y="42750"/>
                    <a:pt x="2258" y="43060"/>
                  </a:cubicBezTo>
                  <a:cubicBezTo>
                    <a:pt x="2406" y="43038"/>
                    <a:pt x="2517" y="42924"/>
                    <a:pt x="2637" y="42835"/>
                  </a:cubicBezTo>
                  <a:cubicBezTo>
                    <a:pt x="2846" y="42679"/>
                    <a:pt x="3100" y="42594"/>
                    <a:pt x="3359" y="42594"/>
                  </a:cubicBezTo>
                  <a:cubicBezTo>
                    <a:pt x="3393" y="42594"/>
                    <a:pt x="3427" y="42596"/>
                    <a:pt x="3461" y="42599"/>
                  </a:cubicBezTo>
                  <a:cubicBezTo>
                    <a:pt x="3530" y="42602"/>
                    <a:pt x="3625" y="42659"/>
                    <a:pt x="3587" y="42719"/>
                  </a:cubicBezTo>
                  <a:cubicBezTo>
                    <a:pt x="3577" y="42738"/>
                    <a:pt x="3559" y="42750"/>
                    <a:pt x="3540" y="42760"/>
                  </a:cubicBezTo>
                  <a:cubicBezTo>
                    <a:pt x="3385" y="42832"/>
                    <a:pt x="3214" y="42864"/>
                    <a:pt x="3057" y="42930"/>
                  </a:cubicBezTo>
                  <a:cubicBezTo>
                    <a:pt x="2899" y="42996"/>
                    <a:pt x="2747" y="43110"/>
                    <a:pt x="2697" y="43274"/>
                  </a:cubicBezTo>
                  <a:cubicBezTo>
                    <a:pt x="2665" y="43385"/>
                    <a:pt x="2687" y="43508"/>
                    <a:pt x="2706" y="43622"/>
                  </a:cubicBezTo>
                  <a:cubicBezTo>
                    <a:pt x="2861" y="44449"/>
                    <a:pt x="3164" y="45187"/>
                    <a:pt x="3372" y="45992"/>
                  </a:cubicBezTo>
                  <a:cubicBezTo>
                    <a:pt x="3650" y="47069"/>
                    <a:pt x="3928" y="48142"/>
                    <a:pt x="4209" y="49215"/>
                  </a:cubicBezTo>
                  <a:cubicBezTo>
                    <a:pt x="4262" y="49424"/>
                    <a:pt x="4322" y="49641"/>
                    <a:pt x="4483" y="49783"/>
                  </a:cubicBezTo>
                  <a:cubicBezTo>
                    <a:pt x="4590" y="49878"/>
                    <a:pt x="4723" y="49919"/>
                    <a:pt x="4861" y="49919"/>
                  </a:cubicBezTo>
                  <a:cubicBezTo>
                    <a:pt x="5084" y="49919"/>
                    <a:pt x="5318" y="49811"/>
                    <a:pt x="5468" y="49641"/>
                  </a:cubicBezTo>
                  <a:cubicBezTo>
                    <a:pt x="6823" y="48104"/>
                    <a:pt x="6157" y="44793"/>
                    <a:pt x="5632" y="43056"/>
                  </a:cubicBezTo>
                  <a:cubicBezTo>
                    <a:pt x="5440" y="42422"/>
                    <a:pt x="5184" y="41794"/>
                    <a:pt x="5127" y="41131"/>
                  </a:cubicBezTo>
                  <a:cubicBezTo>
                    <a:pt x="5083" y="40604"/>
                    <a:pt x="5168" y="40080"/>
                    <a:pt x="5219" y="39553"/>
                  </a:cubicBezTo>
                  <a:cubicBezTo>
                    <a:pt x="5358" y="38078"/>
                    <a:pt x="5225" y="36591"/>
                    <a:pt x="4824" y="35165"/>
                  </a:cubicBezTo>
                  <a:cubicBezTo>
                    <a:pt x="4768" y="34959"/>
                    <a:pt x="4701" y="34745"/>
                    <a:pt x="4730" y="34533"/>
                  </a:cubicBezTo>
                  <a:cubicBezTo>
                    <a:pt x="4755" y="34338"/>
                    <a:pt x="4856" y="34158"/>
                    <a:pt x="4954" y="33984"/>
                  </a:cubicBezTo>
                  <a:lnTo>
                    <a:pt x="6791" y="30783"/>
                  </a:lnTo>
                  <a:cubicBezTo>
                    <a:pt x="7246" y="29994"/>
                    <a:pt x="7713" y="29202"/>
                    <a:pt x="8470" y="28659"/>
                  </a:cubicBezTo>
                  <a:cubicBezTo>
                    <a:pt x="8499" y="28638"/>
                    <a:pt x="8537" y="28615"/>
                    <a:pt x="8574" y="28615"/>
                  </a:cubicBezTo>
                  <a:cubicBezTo>
                    <a:pt x="8582" y="28615"/>
                    <a:pt x="8589" y="28615"/>
                    <a:pt x="8597" y="28618"/>
                  </a:cubicBezTo>
                  <a:cubicBezTo>
                    <a:pt x="8622" y="28630"/>
                    <a:pt x="8644" y="28646"/>
                    <a:pt x="8660" y="28671"/>
                  </a:cubicBezTo>
                  <a:cubicBezTo>
                    <a:pt x="8843" y="28880"/>
                    <a:pt x="9032" y="29104"/>
                    <a:pt x="9092" y="29375"/>
                  </a:cubicBezTo>
                  <a:cubicBezTo>
                    <a:pt x="9140" y="29587"/>
                    <a:pt x="9108" y="29808"/>
                    <a:pt x="9073" y="30022"/>
                  </a:cubicBezTo>
                  <a:cubicBezTo>
                    <a:pt x="9026" y="30325"/>
                    <a:pt x="8953" y="31800"/>
                    <a:pt x="8499" y="31800"/>
                  </a:cubicBezTo>
                  <a:lnTo>
                    <a:pt x="8953" y="32017"/>
                  </a:lnTo>
                  <a:cubicBezTo>
                    <a:pt x="8663" y="32103"/>
                    <a:pt x="8404" y="32273"/>
                    <a:pt x="8205" y="32504"/>
                  </a:cubicBezTo>
                  <a:cubicBezTo>
                    <a:pt x="8411" y="32422"/>
                    <a:pt x="8627" y="32382"/>
                    <a:pt x="8843" y="32382"/>
                  </a:cubicBezTo>
                  <a:cubicBezTo>
                    <a:pt x="9112" y="32382"/>
                    <a:pt x="9381" y="32444"/>
                    <a:pt x="9626" y="32567"/>
                  </a:cubicBezTo>
                  <a:cubicBezTo>
                    <a:pt x="9275" y="32598"/>
                    <a:pt x="8915" y="32633"/>
                    <a:pt x="8600" y="32794"/>
                  </a:cubicBezTo>
                  <a:cubicBezTo>
                    <a:pt x="7994" y="33110"/>
                    <a:pt x="8152" y="33675"/>
                    <a:pt x="8047" y="34227"/>
                  </a:cubicBezTo>
                  <a:cubicBezTo>
                    <a:pt x="7934" y="34805"/>
                    <a:pt x="7347" y="35297"/>
                    <a:pt x="6901" y="35648"/>
                  </a:cubicBezTo>
                  <a:cubicBezTo>
                    <a:pt x="6731" y="35783"/>
                    <a:pt x="6548" y="35919"/>
                    <a:pt x="6437" y="36109"/>
                  </a:cubicBezTo>
                  <a:cubicBezTo>
                    <a:pt x="5864" y="37106"/>
                    <a:pt x="6898" y="37617"/>
                    <a:pt x="7719" y="37617"/>
                  </a:cubicBezTo>
                  <a:cubicBezTo>
                    <a:pt x="7802" y="37617"/>
                    <a:pt x="7882" y="37612"/>
                    <a:pt x="7959" y="37602"/>
                  </a:cubicBezTo>
                  <a:cubicBezTo>
                    <a:pt x="8777" y="37494"/>
                    <a:pt x="9660" y="37087"/>
                    <a:pt x="10260" y="36516"/>
                  </a:cubicBezTo>
                  <a:cubicBezTo>
                    <a:pt x="10642" y="36150"/>
                    <a:pt x="10819" y="35824"/>
                    <a:pt x="10920" y="35326"/>
                  </a:cubicBezTo>
                  <a:cubicBezTo>
                    <a:pt x="11046" y="34710"/>
                    <a:pt x="11321" y="34139"/>
                    <a:pt x="11453" y="33520"/>
                  </a:cubicBezTo>
                  <a:cubicBezTo>
                    <a:pt x="11469" y="33432"/>
                    <a:pt x="11491" y="33343"/>
                    <a:pt x="11526" y="33261"/>
                  </a:cubicBezTo>
                  <a:cubicBezTo>
                    <a:pt x="11577" y="33157"/>
                    <a:pt x="11665" y="33069"/>
                    <a:pt x="11747" y="32987"/>
                  </a:cubicBezTo>
                  <a:lnTo>
                    <a:pt x="12795" y="31954"/>
                  </a:lnTo>
                  <a:cubicBezTo>
                    <a:pt x="14140" y="30625"/>
                    <a:pt x="15728" y="28545"/>
                    <a:pt x="15526" y="26522"/>
                  </a:cubicBezTo>
                  <a:cubicBezTo>
                    <a:pt x="15333" y="24558"/>
                    <a:pt x="14456" y="22434"/>
                    <a:pt x="12966" y="21111"/>
                  </a:cubicBezTo>
                  <a:cubicBezTo>
                    <a:pt x="12776" y="20944"/>
                    <a:pt x="12571" y="20779"/>
                    <a:pt x="12483" y="20543"/>
                  </a:cubicBezTo>
                  <a:cubicBezTo>
                    <a:pt x="12397" y="20319"/>
                    <a:pt x="12429" y="20072"/>
                    <a:pt x="12464" y="19836"/>
                  </a:cubicBezTo>
                  <a:cubicBezTo>
                    <a:pt x="12511" y="19492"/>
                    <a:pt x="12558" y="19147"/>
                    <a:pt x="12603" y="18803"/>
                  </a:cubicBezTo>
                  <a:cubicBezTo>
                    <a:pt x="13221" y="13983"/>
                    <a:pt x="13426" y="9119"/>
                    <a:pt x="13218" y="4260"/>
                  </a:cubicBezTo>
                  <a:cubicBezTo>
                    <a:pt x="13174" y="3184"/>
                    <a:pt x="13199" y="1890"/>
                    <a:pt x="12808" y="867"/>
                  </a:cubicBezTo>
                  <a:cubicBezTo>
                    <a:pt x="12534" y="150"/>
                    <a:pt x="12012" y="0"/>
                    <a:pt x="11379" y="0"/>
                  </a:cubicBezTo>
                  <a:close/>
                </a:path>
              </a:pathLst>
            </a:custGeom>
            <a:solidFill>
              <a:srgbClr val="B271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3"/>
            <p:cNvSpPr/>
            <p:nvPr/>
          </p:nvSpPr>
          <p:spPr>
            <a:xfrm rot="-5400000">
              <a:off x="1608665" y="3813087"/>
              <a:ext cx="177167" cy="99595"/>
            </a:xfrm>
            <a:custGeom>
              <a:rect b="b" l="l" r="r" t="t"/>
              <a:pathLst>
                <a:path extrusionOk="0" h="1610" w="2864">
                  <a:moveTo>
                    <a:pt x="1507" y="1"/>
                  </a:moveTo>
                  <a:cubicBezTo>
                    <a:pt x="1036" y="1"/>
                    <a:pt x="729" y="188"/>
                    <a:pt x="310" y="527"/>
                  </a:cubicBezTo>
                  <a:cubicBezTo>
                    <a:pt x="165" y="643"/>
                    <a:pt x="13" y="792"/>
                    <a:pt x="7" y="978"/>
                  </a:cubicBezTo>
                  <a:cubicBezTo>
                    <a:pt x="1" y="1164"/>
                    <a:pt x="146" y="1325"/>
                    <a:pt x="301" y="1429"/>
                  </a:cubicBezTo>
                  <a:cubicBezTo>
                    <a:pt x="489" y="1554"/>
                    <a:pt x="746" y="1610"/>
                    <a:pt x="1025" y="1610"/>
                  </a:cubicBezTo>
                  <a:cubicBezTo>
                    <a:pt x="1711" y="1610"/>
                    <a:pt x="2532" y="1271"/>
                    <a:pt x="2810" y="766"/>
                  </a:cubicBezTo>
                  <a:cubicBezTo>
                    <a:pt x="2848" y="700"/>
                    <a:pt x="2864" y="624"/>
                    <a:pt x="2861" y="549"/>
                  </a:cubicBezTo>
                  <a:cubicBezTo>
                    <a:pt x="2826" y="110"/>
                    <a:pt x="2100" y="59"/>
                    <a:pt x="1772" y="18"/>
                  </a:cubicBezTo>
                  <a:cubicBezTo>
                    <a:pt x="1677" y="7"/>
                    <a:pt x="1589" y="1"/>
                    <a:pt x="1507" y="1"/>
                  </a:cubicBezTo>
                  <a:close/>
                </a:path>
              </a:pathLst>
            </a:custGeom>
            <a:solidFill>
              <a:srgbClr val="FF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3"/>
            <p:cNvSpPr/>
            <p:nvPr/>
          </p:nvSpPr>
          <p:spPr>
            <a:xfrm rot="-5400000">
              <a:off x="2456610" y="4028207"/>
              <a:ext cx="61798" cy="145990"/>
            </a:xfrm>
            <a:custGeom>
              <a:rect b="b" l="l" r="r" t="t"/>
              <a:pathLst>
                <a:path extrusionOk="0" h="2360" w="999">
                  <a:moveTo>
                    <a:pt x="290" y="1"/>
                  </a:moveTo>
                  <a:cubicBezTo>
                    <a:pt x="181" y="1"/>
                    <a:pt x="72" y="63"/>
                    <a:pt x="36" y="163"/>
                  </a:cubicBezTo>
                  <a:cubicBezTo>
                    <a:pt x="1" y="252"/>
                    <a:pt x="26" y="349"/>
                    <a:pt x="48" y="444"/>
                  </a:cubicBezTo>
                  <a:cubicBezTo>
                    <a:pt x="76" y="562"/>
                    <a:pt x="489" y="2359"/>
                    <a:pt x="580" y="2359"/>
                  </a:cubicBezTo>
                  <a:cubicBezTo>
                    <a:pt x="582" y="2359"/>
                    <a:pt x="583" y="2359"/>
                    <a:pt x="585" y="2357"/>
                  </a:cubicBezTo>
                  <a:lnTo>
                    <a:pt x="935" y="2032"/>
                  </a:lnTo>
                  <a:cubicBezTo>
                    <a:pt x="964" y="2010"/>
                    <a:pt x="983" y="1981"/>
                    <a:pt x="995" y="1947"/>
                  </a:cubicBezTo>
                  <a:cubicBezTo>
                    <a:pt x="998" y="1912"/>
                    <a:pt x="992" y="1874"/>
                    <a:pt x="976" y="1839"/>
                  </a:cubicBezTo>
                  <a:cubicBezTo>
                    <a:pt x="834" y="1442"/>
                    <a:pt x="834" y="981"/>
                    <a:pt x="717" y="570"/>
                  </a:cubicBezTo>
                  <a:cubicBezTo>
                    <a:pt x="657" y="368"/>
                    <a:pt x="597" y="68"/>
                    <a:pt x="354" y="8"/>
                  </a:cubicBezTo>
                  <a:cubicBezTo>
                    <a:pt x="333" y="3"/>
                    <a:pt x="311" y="1"/>
                    <a:pt x="290" y="1"/>
                  </a:cubicBezTo>
                  <a:close/>
                </a:path>
              </a:pathLst>
            </a:custGeom>
            <a:solidFill>
              <a:srgbClr val="FF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8" name="Google Shape;2198;p33"/>
          <p:cNvGrpSpPr/>
          <p:nvPr/>
        </p:nvGrpSpPr>
        <p:grpSpPr>
          <a:xfrm flipH="1">
            <a:off x="6096280" y="3569744"/>
            <a:ext cx="3098939" cy="1038753"/>
            <a:chOff x="-503850" y="3347594"/>
            <a:chExt cx="3098939" cy="1038753"/>
          </a:xfrm>
        </p:grpSpPr>
        <p:sp>
          <p:nvSpPr>
            <p:cNvPr id="2199" name="Google Shape;2199;p33"/>
            <p:cNvSpPr/>
            <p:nvPr/>
          </p:nvSpPr>
          <p:spPr>
            <a:xfrm rot="-5400000">
              <a:off x="1632111" y="3437477"/>
              <a:ext cx="414833" cy="1482908"/>
            </a:xfrm>
            <a:custGeom>
              <a:rect b="b" l="l" r="r" t="t"/>
              <a:pathLst>
                <a:path extrusionOk="0" h="23972" w="6706">
                  <a:moveTo>
                    <a:pt x="3038" y="1"/>
                  </a:moveTo>
                  <a:cubicBezTo>
                    <a:pt x="2643" y="1320"/>
                    <a:pt x="2330" y="2690"/>
                    <a:pt x="1560" y="3858"/>
                  </a:cubicBezTo>
                  <a:cubicBezTo>
                    <a:pt x="1245" y="4335"/>
                    <a:pt x="872" y="4786"/>
                    <a:pt x="686" y="5326"/>
                  </a:cubicBezTo>
                  <a:cubicBezTo>
                    <a:pt x="380" y="6216"/>
                    <a:pt x="714" y="7125"/>
                    <a:pt x="550" y="8009"/>
                  </a:cubicBezTo>
                  <a:cubicBezTo>
                    <a:pt x="367" y="9016"/>
                    <a:pt x="234" y="10036"/>
                    <a:pt x="108" y="11059"/>
                  </a:cubicBezTo>
                  <a:cubicBezTo>
                    <a:pt x="51" y="11504"/>
                    <a:pt x="1" y="11974"/>
                    <a:pt x="184" y="12384"/>
                  </a:cubicBezTo>
                  <a:cubicBezTo>
                    <a:pt x="269" y="12574"/>
                    <a:pt x="402" y="12741"/>
                    <a:pt x="503" y="12924"/>
                  </a:cubicBezTo>
                  <a:cubicBezTo>
                    <a:pt x="686" y="13252"/>
                    <a:pt x="765" y="13631"/>
                    <a:pt x="840" y="14001"/>
                  </a:cubicBezTo>
                  <a:cubicBezTo>
                    <a:pt x="957" y="14556"/>
                    <a:pt x="1071" y="15115"/>
                    <a:pt x="1185" y="15670"/>
                  </a:cubicBezTo>
                  <a:cubicBezTo>
                    <a:pt x="1279" y="16131"/>
                    <a:pt x="1374" y="16592"/>
                    <a:pt x="1548" y="17028"/>
                  </a:cubicBezTo>
                  <a:cubicBezTo>
                    <a:pt x="1825" y="17738"/>
                    <a:pt x="2280" y="18363"/>
                    <a:pt x="2592" y="19058"/>
                  </a:cubicBezTo>
                  <a:cubicBezTo>
                    <a:pt x="2946" y="19841"/>
                    <a:pt x="3180" y="20687"/>
                    <a:pt x="3451" y="21507"/>
                  </a:cubicBezTo>
                  <a:cubicBezTo>
                    <a:pt x="3533" y="21744"/>
                    <a:pt x="3606" y="21987"/>
                    <a:pt x="3659" y="22233"/>
                  </a:cubicBezTo>
                  <a:cubicBezTo>
                    <a:pt x="3738" y="22612"/>
                    <a:pt x="3754" y="23010"/>
                    <a:pt x="3918" y="23360"/>
                  </a:cubicBezTo>
                  <a:cubicBezTo>
                    <a:pt x="4123" y="23799"/>
                    <a:pt x="4394" y="23971"/>
                    <a:pt x="4673" y="23971"/>
                  </a:cubicBezTo>
                  <a:cubicBezTo>
                    <a:pt x="5231" y="23971"/>
                    <a:pt x="5821" y="23281"/>
                    <a:pt x="5970" y="22672"/>
                  </a:cubicBezTo>
                  <a:cubicBezTo>
                    <a:pt x="6706" y="19654"/>
                    <a:pt x="5314" y="17561"/>
                    <a:pt x="4190" y="14881"/>
                  </a:cubicBezTo>
                  <a:cubicBezTo>
                    <a:pt x="3195" y="12507"/>
                    <a:pt x="3372" y="9840"/>
                    <a:pt x="3438" y="7315"/>
                  </a:cubicBezTo>
                  <a:lnTo>
                    <a:pt x="3038" y="1"/>
                  </a:ln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3"/>
            <p:cNvSpPr/>
            <p:nvPr/>
          </p:nvSpPr>
          <p:spPr>
            <a:xfrm rot="-5400000">
              <a:off x="1641050" y="3429714"/>
              <a:ext cx="398811" cy="1485506"/>
            </a:xfrm>
            <a:custGeom>
              <a:rect b="b" l="l" r="r" t="t"/>
              <a:pathLst>
                <a:path extrusionOk="0" h="24014" w="6447">
                  <a:moveTo>
                    <a:pt x="2778" y="0"/>
                  </a:moveTo>
                  <a:cubicBezTo>
                    <a:pt x="2384" y="1323"/>
                    <a:pt x="2071" y="2693"/>
                    <a:pt x="1301" y="3858"/>
                  </a:cubicBezTo>
                  <a:cubicBezTo>
                    <a:pt x="985" y="4338"/>
                    <a:pt x="613" y="4786"/>
                    <a:pt x="427" y="5329"/>
                  </a:cubicBezTo>
                  <a:cubicBezTo>
                    <a:pt x="228" y="5903"/>
                    <a:pt x="307" y="6503"/>
                    <a:pt x="332" y="7097"/>
                  </a:cubicBezTo>
                  <a:cubicBezTo>
                    <a:pt x="341" y="7359"/>
                    <a:pt x="291" y="7646"/>
                    <a:pt x="322" y="7901"/>
                  </a:cubicBezTo>
                  <a:cubicBezTo>
                    <a:pt x="357" y="8160"/>
                    <a:pt x="461" y="8391"/>
                    <a:pt x="471" y="8656"/>
                  </a:cubicBezTo>
                  <a:cubicBezTo>
                    <a:pt x="502" y="9631"/>
                    <a:pt x="0" y="10717"/>
                    <a:pt x="505" y="11639"/>
                  </a:cubicBezTo>
                  <a:cubicBezTo>
                    <a:pt x="559" y="11734"/>
                    <a:pt x="622" y="11825"/>
                    <a:pt x="657" y="11926"/>
                  </a:cubicBezTo>
                  <a:cubicBezTo>
                    <a:pt x="682" y="12008"/>
                    <a:pt x="698" y="12094"/>
                    <a:pt x="704" y="12182"/>
                  </a:cubicBezTo>
                  <a:cubicBezTo>
                    <a:pt x="834" y="13318"/>
                    <a:pt x="1137" y="14430"/>
                    <a:pt x="1437" y="15538"/>
                  </a:cubicBezTo>
                  <a:lnTo>
                    <a:pt x="1771" y="16762"/>
                  </a:lnTo>
                  <a:cubicBezTo>
                    <a:pt x="1898" y="17226"/>
                    <a:pt x="2024" y="17694"/>
                    <a:pt x="2245" y="18120"/>
                  </a:cubicBezTo>
                  <a:cubicBezTo>
                    <a:pt x="2374" y="18372"/>
                    <a:pt x="2538" y="18612"/>
                    <a:pt x="2677" y="18862"/>
                  </a:cubicBezTo>
                  <a:cubicBezTo>
                    <a:pt x="3069" y="19569"/>
                    <a:pt x="3258" y="20361"/>
                    <a:pt x="3432" y="21147"/>
                  </a:cubicBezTo>
                  <a:cubicBezTo>
                    <a:pt x="3605" y="21914"/>
                    <a:pt x="3949" y="22650"/>
                    <a:pt x="4003" y="23439"/>
                  </a:cubicBezTo>
                  <a:cubicBezTo>
                    <a:pt x="4032" y="23855"/>
                    <a:pt x="4180" y="24013"/>
                    <a:pt x="4379" y="24013"/>
                  </a:cubicBezTo>
                  <a:cubicBezTo>
                    <a:pt x="4849" y="24013"/>
                    <a:pt x="5602" y="23121"/>
                    <a:pt x="5711" y="22675"/>
                  </a:cubicBezTo>
                  <a:cubicBezTo>
                    <a:pt x="6446" y="19657"/>
                    <a:pt x="5054" y="17564"/>
                    <a:pt x="3930" y="14881"/>
                  </a:cubicBezTo>
                  <a:cubicBezTo>
                    <a:pt x="2936" y="12510"/>
                    <a:pt x="3113" y="9843"/>
                    <a:pt x="3179" y="7317"/>
                  </a:cubicBezTo>
                  <a:lnTo>
                    <a:pt x="2778" y="0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3"/>
            <p:cNvSpPr/>
            <p:nvPr/>
          </p:nvSpPr>
          <p:spPr>
            <a:xfrm rot="-5400000">
              <a:off x="541058" y="2304356"/>
              <a:ext cx="1010792" cy="3097268"/>
            </a:xfrm>
            <a:custGeom>
              <a:rect b="b" l="l" r="r" t="t"/>
              <a:pathLst>
                <a:path extrusionOk="0" h="50069" w="16340">
                  <a:moveTo>
                    <a:pt x="14082" y="0"/>
                  </a:moveTo>
                  <a:lnTo>
                    <a:pt x="1913" y="3"/>
                  </a:lnTo>
                  <a:cubicBezTo>
                    <a:pt x="5430" y="7977"/>
                    <a:pt x="5534" y="15336"/>
                    <a:pt x="3002" y="23433"/>
                  </a:cubicBezTo>
                  <a:cubicBezTo>
                    <a:pt x="2538" y="24904"/>
                    <a:pt x="1973" y="26330"/>
                    <a:pt x="1579" y="27811"/>
                  </a:cubicBezTo>
                  <a:cubicBezTo>
                    <a:pt x="1244" y="29067"/>
                    <a:pt x="783" y="30273"/>
                    <a:pt x="373" y="31511"/>
                  </a:cubicBezTo>
                  <a:cubicBezTo>
                    <a:pt x="237" y="31911"/>
                    <a:pt x="101" y="32319"/>
                    <a:pt x="57" y="32742"/>
                  </a:cubicBezTo>
                  <a:cubicBezTo>
                    <a:pt x="0" y="33259"/>
                    <a:pt x="82" y="33783"/>
                    <a:pt x="294" y="34260"/>
                  </a:cubicBezTo>
                  <a:cubicBezTo>
                    <a:pt x="1017" y="35892"/>
                    <a:pt x="1146" y="37647"/>
                    <a:pt x="1566" y="39374"/>
                  </a:cubicBezTo>
                  <a:cubicBezTo>
                    <a:pt x="1790" y="40299"/>
                    <a:pt x="2273" y="41397"/>
                    <a:pt x="2267" y="42351"/>
                  </a:cubicBezTo>
                  <a:cubicBezTo>
                    <a:pt x="2264" y="42550"/>
                    <a:pt x="2238" y="42761"/>
                    <a:pt x="2330" y="42941"/>
                  </a:cubicBezTo>
                  <a:cubicBezTo>
                    <a:pt x="3110" y="44494"/>
                    <a:pt x="3627" y="46530"/>
                    <a:pt x="3940" y="48282"/>
                  </a:cubicBezTo>
                  <a:cubicBezTo>
                    <a:pt x="4067" y="49008"/>
                    <a:pt x="4250" y="50068"/>
                    <a:pt x="5132" y="50068"/>
                  </a:cubicBezTo>
                  <a:cubicBezTo>
                    <a:pt x="5213" y="50068"/>
                    <a:pt x="5299" y="50059"/>
                    <a:pt x="5392" y="50041"/>
                  </a:cubicBezTo>
                  <a:cubicBezTo>
                    <a:pt x="6437" y="49832"/>
                    <a:pt x="6386" y="47673"/>
                    <a:pt x="6402" y="46878"/>
                  </a:cubicBezTo>
                  <a:cubicBezTo>
                    <a:pt x="6430" y="45558"/>
                    <a:pt x="6250" y="44245"/>
                    <a:pt x="5875" y="42982"/>
                  </a:cubicBezTo>
                  <a:cubicBezTo>
                    <a:pt x="5682" y="42344"/>
                    <a:pt x="5427" y="41719"/>
                    <a:pt x="5370" y="41057"/>
                  </a:cubicBezTo>
                  <a:cubicBezTo>
                    <a:pt x="5329" y="40529"/>
                    <a:pt x="5411" y="40005"/>
                    <a:pt x="5461" y="39478"/>
                  </a:cubicBezTo>
                  <a:cubicBezTo>
                    <a:pt x="5600" y="38004"/>
                    <a:pt x="5468" y="36517"/>
                    <a:pt x="5067" y="35090"/>
                  </a:cubicBezTo>
                  <a:cubicBezTo>
                    <a:pt x="5010" y="34882"/>
                    <a:pt x="4944" y="34670"/>
                    <a:pt x="4972" y="34459"/>
                  </a:cubicBezTo>
                  <a:cubicBezTo>
                    <a:pt x="4997" y="34263"/>
                    <a:pt x="5098" y="34083"/>
                    <a:pt x="5196" y="33910"/>
                  </a:cubicBezTo>
                  <a:lnTo>
                    <a:pt x="7037" y="30709"/>
                  </a:lnTo>
                  <a:cubicBezTo>
                    <a:pt x="7488" y="29923"/>
                    <a:pt x="7971" y="29105"/>
                    <a:pt x="8754" y="28644"/>
                  </a:cubicBezTo>
                  <a:lnTo>
                    <a:pt x="8754" y="28644"/>
                  </a:lnTo>
                  <a:cubicBezTo>
                    <a:pt x="9676" y="30049"/>
                    <a:pt x="8331" y="31302"/>
                    <a:pt x="8002" y="32647"/>
                  </a:cubicBezTo>
                  <a:cubicBezTo>
                    <a:pt x="7933" y="32941"/>
                    <a:pt x="7883" y="33240"/>
                    <a:pt x="7794" y="33531"/>
                  </a:cubicBezTo>
                  <a:cubicBezTo>
                    <a:pt x="7579" y="34257"/>
                    <a:pt x="7049" y="34784"/>
                    <a:pt x="6519" y="35299"/>
                  </a:cubicBezTo>
                  <a:cubicBezTo>
                    <a:pt x="5533" y="36249"/>
                    <a:pt x="6331" y="37605"/>
                    <a:pt x="7503" y="37605"/>
                  </a:cubicBezTo>
                  <a:cubicBezTo>
                    <a:pt x="7565" y="37605"/>
                    <a:pt x="7629" y="37602"/>
                    <a:pt x="7693" y="37594"/>
                  </a:cubicBezTo>
                  <a:cubicBezTo>
                    <a:pt x="8706" y="37467"/>
                    <a:pt x="9745" y="37164"/>
                    <a:pt x="10499" y="36441"/>
                  </a:cubicBezTo>
                  <a:cubicBezTo>
                    <a:pt x="10881" y="36078"/>
                    <a:pt x="11058" y="35750"/>
                    <a:pt x="11159" y="35254"/>
                  </a:cubicBezTo>
                  <a:cubicBezTo>
                    <a:pt x="11285" y="34636"/>
                    <a:pt x="11560" y="34064"/>
                    <a:pt x="11693" y="33446"/>
                  </a:cubicBezTo>
                  <a:cubicBezTo>
                    <a:pt x="11708" y="33357"/>
                    <a:pt x="11731" y="33272"/>
                    <a:pt x="11765" y="33190"/>
                  </a:cubicBezTo>
                  <a:cubicBezTo>
                    <a:pt x="11816" y="33083"/>
                    <a:pt x="11904" y="32994"/>
                    <a:pt x="11989" y="32912"/>
                  </a:cubicBezTo>
                  <a:lnTo>
                    <a:pt x="13034" y="31880"/>
                  </a:lnTo>
                  <a:cubicBezTo>
                    <a:pt x="15130" y="29812"/>
                    <a:pt x="16339" y="27378"/>
                    <a:pt x="15598" y="24383"/>
                  </a:cubicBezTo>
                  <a:cubicBezTo>
                    <a:pt x="15231" y="22890"/>
                    <a:pt x="14259" y="21406"/>
                    <a:pt x="14000" y="19963"/>
                  </a:cubicBezTo>
                  <a:cubicBezTo>
                    <a:pt x="13940" y="19619"/>
                    <a:pt x="13991" y="19269"/>
                    <a:pt x="14044" y="18925"/>
                  </a:cubicBezTo>
                  <a:cubicBezTo>
                    <a:pt x="14868" y="13454"/>
                    <a:pt x="15793" y="7248"/>
                    <a:pt x="15721" y="1727"/>
                  </a:cubicBezTo>
                  <a:cubicBezTo>
                    <a:pt x="15714" y="1193"/>
                    <a:pt x="15661" y="584"/>
                    <a:pt x="15238" y="256"/>
                  </a:cubicBezTo>
                  <a:cubicBezTo>
                    <a:pt x="14919" y="10"/>
                    <a:pt x="14483" y="0"/>
                    <a:pt x="14082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3"/>
            <p:cNvSpPr/>
            <p:nvPr/>
          </p:nvSpPr>
          <p:spPr>
            <a:xfrm rot="-5400000">
              <a:off x="553709" y="2315831"/>
              <a:ext cx="972934" cy="3088051"/>
            </a:xfrm>
            <a:custGeom>
              <a:rect b="b" l="l" r="r" t="t"/>
              <a:pathLst>
                <a:path extrusionOk="0" h="49920" w="15728">
                  <a:moveTo>
                    <a:pt x="11379" y="0"/>
                  </a:moveTo>
                  <a:cubicBezTo>
                    <a:pt x="10924" y="0"/>
                    <a:pt x="10413" y="78"/>
                    <a:pt x="9894" y="78"/>
                  </a:cubicBezTo>
                  <a:lnTo>
                    <a:pt x="1671" y="81"/>
                  </a:lnTo>
                  <a:cubicBezTo>
                    <a:pt x="5187" y="8055"/>
                    <a:pt x="5288" y="15413"/>
                    <a:pt x="2757" y="23504"/>
                  </a:cubicBezTo>
                  <a:cubicBezTo>
                    <a:pt x="2296" y="24978"/>
                    <a:pt x="1728" y="26405"/>
                    <a:pt x="1333" y="27885"/>
                  </a:cubicBezTo>
                  <a:cubicBezTo>
                    <a:pt x="1087" y="28807"/>
                    <a:pt x="860" y="29732"/>
                    <a:pt x="629" y="30657"/>
                  </a:cubicBezTo>
                  <a:cubicBezTo>
                    <a:pt x="421" y="31487"/>
                    <a:pt x="1" y="32254"/>
                    <a:pt x="143" y="33132"/>
                  </a:cubicBezTo>
                  <a:cubicBezTo>
                    <a:pt x="216" y="33574"/>
                    <a:pt x="399" y="33990"/>
                    <a:pt x="563" y="34407"/>
                  </a:cubicBezTo>
                  <a:cubicBezTo>
                    <a:pt x="932" y="35341"/>
                    <a:pt x="1226" y="36314"/>
                    <a:pt x="1349" y="37314"/>
                  </a:cubicBezTo>
                  <a:cubicBezTo>
                    <a:pt x="1412" y="37832"/>
                    <a:pt x="1431" y="38353"/>
                    <a:pt x="1535" y="38871"/>
                  </a:cubicBezTo>
                  <a:cubicBezTo>
                    <a:pt x="1642" y="39392"/>
                    <a:pt x="1825" y="39792"/>
                    <a:pt x="1873" y="40313"/>
                  </a:cubicBezTo>
                  <a:cubicBezTo>
                    <a:pt x="1917" y="40771"/>
                    <a:pt x="2018" y="41664"/>
                    <a:pt x="2318" y="42034"/>
                  </a:cubicBezTo>
                  <a:cubicBezTo>
                    <a:pt x="2404" y="42140"/>
                    <a:pt x="2532" y="42174"/>
                    <a:pt x="2683" y="42174"/>
                  </a:cubicBezTo>
                  <a:cubicBezTo>
                    <a:pt x="2948" y="42174"/>
                    <a:pt x="3281" y="42069"/>
                    <a:pt x="3568" y="42069"/>
                  </a:cubicBezTo>
                  <a:cubicBezTo>
                    <a:pt x="3664" y="42069"/>
                    <a:pt x="3755" y="42081"/>
                    <a:pt x="3836" y="42113"/>
                  </a:cubicBezTo>
                  <a:cubicBezTo>
                    <a:pt x="3505" y="42179"/>
                    <a:pt x="3183" y="42283"/>
                    <a:pt x="2877" y="42422"/>
                  </a:cubicBezTo>
                  <a:cubicBezTo>
                    <a:pt x="2596" y="42548"/>
                    <a:pt x="2293" y="42750"/>
                    <a:pt x="2258" y="43060"/>
                  </a:cubicBezTo>
                  <a:cubicBezTo>
                    <a:pt x="2406" y="43038"/>
                    <a:pt x="2517" y="42924"/>
                    <a:pt x="2637" y="42835"/>
                  </a:cubicBezTo>
                  <a:cubicBezTo>
                    <a:pt x="2846" y="42679"/>
                    <a:pt x="3100" y="42594"/>
                    <a:pt x="3359" y="42594"/>
                  </a:cubicBezTo>
                  <a:cubicBezTo>
                    <a:pt x="3393" y="42594"/>
                    <a:pt x="3427" y="42596"/>
                    <a:pt x="3461" y="42599"/>
                  </a:cubicBezTo>
                  <a:cubicBezTo>
                    <a:pt x="3530" y="42602"/>
                    <a:pt x="3625" y="42659"/>
                    <a:pt x="3587" y="42719"/>
                  </a:cubicBezTo>
                  <a:cubicBezTo>
                    <a:pt x="3577" y="42738"/>
                    <a:pt x="3559" y="42750"/>
                    <a:pt x="3540" y="42760"/>
                  </a:cubicBezTo>
                  <a:cubicBezTo>
                    <a:pt x="3385" y="42832"/>
                    <a:pt x="3214" y="42864"/>
                    <a:pt x="3057" y="42930"/>
                  </a:cubicBezTo>
                  <a:cubicBezTo>
                    <a:pt x="2899" y="42996"/>
                    <a:pt x="2747" y="43110"/>
                    <a:pt x="2697" y="43274"/>
                  </a:cubicBezTo>
                  <a:cubicBezTo>
                    <a:pt x="2665" y="43385"/>
                    <a:pt x="2687" y="43508"/>
                    <a:pt x="2706" y="43622"/>
                  </a:cubicBezTo>
                  <a:cubicBezTo>
                    <a:pt x="2861" y="44449"/>
                    <a:pt x="3164" y="45187"/>
                    <a:pt x="3372" y="45992"/>
                  </a:cubicBezTo>
                  <a:cubicBezTo>
                    <a:pt x="3650" y="47069"/>
                    <a:pt x="3928" y="48142"/>
                    <a:pt x="4209" y="49215"/>
                  </a:cubicBezTo>
                  <a:cubicBezTo>
                    <a:pt x="4262" y="49424"/>
                    <a:pt x="4322" y="49641"/>
                    <a:pt x="4483" y="49783"/>
                  </a:cubicBezTo>
                  <a:cubicBezTo>
                    <a:pt x="4590" y="49878"/>
                    <a:pt x="4723" y="49919"/>
                    <a:pt x="4861" y="49919"/>
                  </a:cubicBezTo>
                  <a:cubicBezTo>
                    <a:pt x="5084" y="49919"/>
                    <a:pt x="5318" y="49811"/>
                    <a:pt x="5468" y="49641"/>
                  </a:cubicBezTo>
                  <a:cubicBezTo>
                    <a:pt x="6823" y="48104"/>
                    <a:pt x="6157" y="44793"/>
                    <a:pt x="5632" y="43056"/>
                  </a:cubicBezTo>
                  <a:cubicBezTo>
                    <a:pt x="5440" y="42422"/>
                    <a:pt x="5184" y="41794"/>
                    <a:pt x="5127" y="41131"/>
                  </a:cubicBezTo>
                  <a:cubicBezTo>
                    <a:pt x="5083" y="40604"/>
                    <a:pt x="5168" y="40080"/>
                    <a:pt x="5219" y="39553"/>
                  </a:cubicBezTo>
                  <a:cubicBezTo>
                    <a:pt x="5358" y="38078"/>
                    <a:pt x="5225" y="36591"/>
                    <a:pt x="4824" y="35165"/>
                  </a:cubicBezTo>
                  <a:cubicBezTo>
                    <a:pt x="4768" y="34959"/>
                    <a:pt x="4701" y="34745"/>
                    <a:pt x="4730" y="34533"/>
                  </a:cubicBezTo>
                  <a:cubicBezTo>
                    <a:pt x="4755" y="34338"/>
                    <a:pt x="4856" y="34158"/>
                    <a:pt x="4954" y="33984"/>
                  </a:cubicBezTo>
                  <a:lnTo>
                    <a:pt x="6791" y="30783"/>
                  </a:lnTo>
                  <a:cubicBezTo>
                    <a:pt x="7246" y="29994"/>
                    <a:pt x="7713" y="29202"/>
                    <a:pt x="8470" y="28659"/>
                  </a:cubicBezTo>
                  <a:cubicBezTo>
                    <a:pt x="8499" y="28638"/>
                    <a:pt x="8537" y="28615"/>
                    <a:pt x="8574" y="28615"/>
                  </a:cubicBezTo>
                  <a:cubicBezTo>
                    <a:pt x="8582" y="28615"/>
                    <a:pt x="8589" y="28615"/>
                    <a:pt x="8597" y="28618"/>
                  </a:cubicBezTo>
                  <a:cubicBezTo>
                    <a:pt x="8622" y="28630"/>
                    <a:pt x="8644" y="28646"/>
                    <a:pt x="8660" y="28671"/>
                  </a:cubicBezTo>
                  <a:cubicBezTo>
                    <a:pt x="8843" y="28880"/>
                    <a:pt x="9032" y="29104"/>
                    <a:pt x="9092" y="29375"/>
                  </a:cubicBezTo>
                  <a:cubicBezTo>
                    <a:pt x="9140" y="29587"/>
                    <a:pt x="9108" y="29808"/>
                    <a:pt x="9073" y="30022"/>
                  </a:cubicBezTo>
                  <a:cubicBezTo>
                    <a:pt x="9026" y="30325"/>
                    <a:pt x="8953" y="31800"/>
                    <a:pt x="8499" y="31800"/>
                  </a:cubicBezTo>
                  <a:lnTo>
                    <a:pt x="8953" y="32017"/>
                  </a:lnTo>
                  <a:cubicBezTo>
                    <a:pt x="8663" y="32103"/>
                    <a:pt x="8404" y="32273"/>
                    <a:pt x="8205" y="32504"/>
                  </a:cubicBezTo>
                  <a:cubicBezTo>
                    <a:pt x="8411" y="32422"/>
                    <a:pt x="8627" y="32382"/>
                    <a:pt x="8843" y="32382"/>
                  </a:cubicBezTo>
                  <a:cubicBezTo>
                    <a:pt x="9112" y="32382"/>
                    <a:pt x="9381" y="32444"/>
                    <a:pt x="9626" y="32567"/>
                  </a:cubicBezTo>
                  <a:cubicBezTo>
                    <a:pt x="9275" y="32598"/>
                    <a:pt x="8915" y="32633"/>
                    <a:pt x="8600" y="32794"/>
                  </a:cubicBezTo>
                  <a:cubicBezTo>
                    <a:pt x="7994" y="33110"/>
                    <a:pt x="8152" y="33675"/>
                    <a:pt x="8047" y="34227"/>
                  </a:cubicBezTo>
                  <a:cubicBezTo>
                    <a:pt x="7934" y="34805"/>
                    <a:pt x="7347" y="35297"/>
                    <a:pt x="6901" y="35648"/>
                  </a:cubicBezTo>
                  <a:cubicBezTo>
                    <a:pt x="6731" y="35783"/>
                    <a:pt x="6548" y="35919"/>
                    <a:pt x="6437" y="36109"/>
                  </a:cubicBezTo>
                  <a:cubicBezTo>
                    <a:pt x="5864" y="37106"/>
                    <a:pt x="6898" y="37617"/>
                    <a:pt x="7719" y="37617"/>
                  </a:cubicBezTo>
                  <a:cubicBezTo>
                    <a:pt x="7802" y="37617"/>
                    <a:pt x="7882" y="37612"/>
                    <a:pt x="7959" y="37602"/>
                  </a:cubicBezTo>
                  <a:cubicBezTo>
                    <a:pt x="8777" y="37494"/>
                    <a:pt x="9660" y="37087"/>
                    <a:pt x="10260" y="36516"/>
                  </a:cubicBezTo>
                  <a:cubicBezTo>
                    <a:pt x="10642" y="36150"/>
                    <a:pt x="10819" y="35824"/>
                    <a:pt x="10920" y="35326"/>
                  </a:cubicBezTo>
                  <a:cubicBezTo>
                    <a:pt x="11046" y="34710"/>
                    <a:pt x="11321" y="34139"/>
                    <a:pt x="11453" y="33520"/>
                  </a:cubicBezTo>
                  <a:cubicBezTo>
                    <a:pt x="11469" y="33432"/>
                    <a:pt x="11491" y="33343"/>
                    <a:pt x="11526" y="33261"/>
                  </a:cubicBezTo>
                  <a:cubicBezTo>
                    <a:pt x="11577" y="33157"/>
                    <a:pt x="11665" y="33069"/>
                    <a:pt x="11747" y="32987"/>
                  </a:cubicBezTo>
                  <a:lnTo>
                    <a:pt x="12795" y="31954"/>
                  </a:lnTo>
                  <a:cubicBezTo>
                    <a:pt x="14140" y="30625"/>
                    <a:pt x="15728" y="28545"/>
                    <a:pt x="15526" y="26522"/>
                  </a:cubicBezTo>
                  <a:cubicBezTo>
                    <a:pt x="15333" y="24558"/>
                    <a:pt x="14456" y="22434"/>
                    <a:pt x="12966" y="21111"/>
                  </a:cubicBezTo>
                  <a:cubicBezTo>
                    <a:pt x="12776" y="20944"/>
                    <a:pt x="12571" y="20779"/>
                    <a:pt x="12483" y="20543"/>
                  </a:cubicBezTo>
                  <a:cubicBezTo>
                    <a:pt x="12397" y="20319"/>
                    <a:pt x="12429" y="20072"/>
                    <a:pt x="12464" y="19836"/>
                  </a:cubicBezTo>
                  <a:cubicBezTo>
                    <a:pt x="12511" y="19492"/>
                    <a:pt x="12558" y="19147"/>
                    <a:pt x="12603" y="18803"/>
                  </a:cubicBezTo>
                  <a:cubicBezTo>
                    <a:pt x="13221" y="13983"/>
                    <a:pt x="13426" y="9119"/>
                    <a:pt x="13218" y="4260"/>
                  </a:cubicBezTo>
                  <a:cubicBezTo>
                    <a:pt x="13174" y="3184"/>
                    <a:pt x="13199" y="1890"/>
                    <a:pt x="12808" y="867"/>
                  </a:cubicBezTo>
                  <a:cubicBezTo>
                    <a:pt x="12534" y="150"/>
                    <a:pt x="12012" y="0"/>
                    <a:pt x="11379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3"/>
            <p:cNvSpPr/>
            <p:nvPr/>
          </p:nvSpPr>
          <p:spPr>
            <a:xfrm rot="-5400000">
              <a:off x="1608665" y="3813087"/>
              <a:ext cx="177167" cy="99595"/>
            </a:xfrm>
            <a:custGeom>
              <a:rect b="b" l="l" r="r" t="t"/>
              <a:pathLst>
                <a:path extrusionOk="0" h="1610" w="2864">
                  <a:moveTo>
                    <a:pt x="1507" y="1"/>
                  </a:moveTo>
                  <a:cubicBezTo>
                    <a:pt x="1036" y="1"/>
                    <a:pt x="729" y="188"/>
                    <a:pt x="310" y="527"/>
                  </a:cubicBezTo>
                  <a:cubicBezTo>
                    <a:pt x="165" y="643"/>
                    <a:pt x="13" y="792"/>
                    <a:pt x="7" y="978"/>
                  </a:cubicBezTo>
                  <a:cubicBezTo>
                    <a:pt x="1" y="1164"/>
                    <a:pt x="146" y="1325"/>
                    <a:pt x="301" y="1429"/>
                  </a:cubicBezTo>
                  <a:cubicBezTo>
                    <a:pt x="489" y="1554"/>
                    <a:pt x="746" y="1610"/>
                    <a:pt x="1025" y="1610"/>
                  </a:cubicBezTo>
                  <a:cubicBezTo>
                    <a:pt x="1711" y="1610"/>
                    <a:pt x="2532" y="1271"/>
                    <a:pt x="2810" y="766"/>
                  </a:cubicBezTo>
                  <a:cubicBezTo>
                    <a:pt x="2848" y="700"/>
                    <a:pt x="2864" y="624"/>
                    <a:pt x="2861" y="549"/>
                  </a:cubicBezTo>
                  <a:cubicBezTo>
                    <a:pt x="2826" y="110"/>
                    <a:pt x="2100" y="59"/>
                    <a:pt x="1772" y="18"/>
                  </a:cubicBezTo>
                  <a:cubicBezTo>
                    <a:pt x="1677" y="7"/>
                    <a:pt x="1589" y="1"/>
                    <a:pt x="15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3"/>
            <p:cNvSpPr/>
            <p:nvPr/>
          </p:nvSpPr>
          <p:spPr>
            <a:xfrm rot="-5400000">
              <a:off x="2456610" y="4028207"/>
              <a:ext cx="61798" cy="145990"/>
            </a:xfrm>
            <a:custGeom>
              <a:rect b="b" l="l" r="r" t="t"/>
              <a:pathLst>
                <a:path extrusionOk="0" h="2360" w="999">
                  <a:moveTo>
                    <a:pt x="290" y="1"/>
                  </a:moveTo>
                  <a:cubicBezTo>
                    <a:pt x="181" y="1"/>
                    <a:pt x="72" y="63"/>
                    <a:pt x="36" y="163"/>
                  </a:cubicBezTo>
                  <a:cubicBezTo>
                    <a:pt x="1" y="252"/>
                    <a:pt x="26" y="349"/>
                    <a:pt x="48" y="444"/>
                  </a:cubicBezTo>
                  <a:cubicBezTo>
                    <a:pt x="76" y="562"/>
                    <a:pt x="489" y="2359"/>
                    <a:pt x="580" y="2359"/>
                  </a:cubicBezTo>
                  <a:cubicBezTo>
                    <a:pt x="582" y="2359"/>
                    <a:pt x="583" y="2359"/>
                    <a:pt x="585" y="2357"/>
                  </a:cubicBezTo>
                  <a:lnTo>
                    <a:pt x="935" y="2032"/>
                  </a:lnTo>
                  <a:cubicBezTo>
                    <a:pt x="964" y="2010"/>
                    <a:pt x="983" y="1981"/>
                    <a:pt x="995" y="1947"/>
                  </a:cubicBezTo>
                  <a:cubicBezTo>
                    <a:pt x="998" y="1912"/>
                    <a:pt x="992" y="1874"/>
                    <a:pt x="976" y="1839"/>
                  </a:cubicBezTo>
                  <a:cubicBezTo>
                    <a:pt x="834" y="1442"/>
                    <a:pt x="834" y="981"/>
                    <a:pt x="717" y="570"/>
                  </a:cubicBezTo>
                  <a:cubicBezTo>
                    <a:pt x="657" y="368"/>
                    <a:pt x="597" y="68"/>
                    <a:pt x="354" y="8"/>
                  </a:cubicBezTo>
                  <a:cubicBezTo>
                    <a:pt x="333" y="3"/>
                    <a:pt x="311" y="1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5" name="Google Shape;2205;p33"/>
          <p:cNvSpPr/>
          <p:nvPr/>
        </p:nvSpPr>
        <p:spPr>
          <a:xfrm>
            <a:off x="2588411" y="10364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33"/>
          <p:cNvSpPr/>
          <p:nvPr/>
        </p:nvSpPr>
        <p:spPr>
          <a:xfrm>
            <a:off x="4272607" y="3957450"/>
            <a:ext cx="1114043" cy="427270"/>
          </a:xfrm>
          <a:custGeom>
            <a:rect b="b" l="l" r="r" t="t"/>
            <a:pathLst>
              <a:path extrusionOk="0" h="11290" w="29437">
                <a:moveTo>
                  <a:pt x="15326" y="1"/>
                </a:moveTo>
                <a:cubicBezTo>
                  <a:pt x="13555" y="1"/>
                  <a:pt x="11928" y="1047"/>
                  <a:pt x="11210" y="2697"/>
                </a:cubicBezTo>
                <a:cubicBezTo>
                  <a:pt x="10606" y="2424"/>
                  <a:pt x="9980" y="2298"/>
                  <a:pt x="9369" y="2298"/>
                </a:cubicBezTo>
                <a:cubicBezTo>
                  <a:pt x="7258" y="2298"/>
                  <a:pt x="5308" y="3808"/>
                  <a:pt x="4941" y="6065"/>
                </a:cubicBezTo>
                <a:lnTo>
                  <a:pt x="4934" y="6065"/>
                </a:lnTo>
                <a:cubicBezTo>
                  <a:pt x="4915" y="6062"/>
                  <a:pt x="4897" y="6062"/>
                  <a:pt x="4874" y="6062"/>
                </a:cubicBezTo>
                <a:cubicBezTo>
                  <a:pt x="2112" y="6062"/>
                  <a:pt x="0" y="8534"/>
                  <a:pt x="436" y="11264"/>
                </a:cubicBezTo>
                <a:cubicBezTo>
                  <a:pt x="398" y="11280"/>
                  <a:pt x="379" y="11286"/>
                  <a:pt x="379" y="11286"/>
                </a:cubicBezTo>
                <a:lnTo>
                  <a:pt x="29437" y="11286"/>
                </a:lnTo>
                <a:cubicBezTo>
                  <a:pt x="29432" y="8803"/>
                  <a:pt x="27422" y="6794"/>
                  <a:pt x="24942" y="6794"/>
                </a:cubicBezTo>
                <a:cubicBezTo>
                  <a:pt x="24367" y="6794"/>
                  <a:pt x="23799" y="6902"/>
                  <a:pt x="23269" y="7119"/>
                </a:cubicBezTo>
                <a:lnTo>
                  <a:pt x="23269" y="7110"/>
                </a:lnTo>
                <a:cubicBezTo>
                  <a:pt x="23269" y="5203"/>
                  <a:pt x="21725" y="3660"/>
                  <a:pt x="19818" y="3660"/>
                </a:cubicBezTo>
                <a:cubicBezTo>
                  <a:pt x="19793" y="3660"/>
                  <a:pt x="19768" y="3663"/>
                  <a:pt x="19739" y="3663"/>
                </a:cubicBezTo>
                <a:cubicBezTo>
                  <a:pt x="19376" y="1725"/>
                  <a:pt x="17792" y="250"/>
                  <a:pt x="15831" y="29"/>
                </a:cubicBezTo>
                <a:cubicBezTo>
                  <a:pt x="15662" y="10"/>
                  <a:pt x="15493" y="1"/>
                  <a:pt x="15326" y="1"/>
                </a:cubicBezTo>
                <a:close/>
                <a:moveTo>
                  <a:pt x="29437" y="11286"/>
                </a:moveTo>
                <a:cubicBezTo>
                  <a:pt x="29437" y="11287"/>
                  <a:pt x="29437" y="11288"/>
                  <a:pt x="29437" y="11289"/>
                </a:cubicBezTo>
                <a:lnTo>
                  <a:pt x="29437" y="11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33"/>
          <p:cNvSpPr/>
          <p:nvPr/>
        </p:nvSpPr>
        <p:spPr>
          <a:xfrm>
            <a:off x="5620549" y="8373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33"/>
          <p:cNvSpPr/>
          <p:nvPr/>
        </p:nvSpPr>
        <p:spPr>
          <a:xfrm flipH="1">
            <a:off x="935261" y="27767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33"/>
          <p:cNvSpPr/>
          <p:nvPr/>
        </p:nvSpPr>
        <p:spPr>
          <a:xfrm>
            <a:off x="7675325" y="467375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33"/>
          <p:cNvSpPr/>
          <p:nvPr/>
        </p:nvSpPr>
        <p:spPr>
          <a:xfrm>
            <a:off x="7444650" y="29116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33"/>
          <p:cNvSpPr/>
          <p:nvPr/>
        </p:nvSpPr>
        <p:spPr>
          <a:xfrm>
            <a:off x="8428900" y="11494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33"/>
          <p:cNvSpPr/>
          <p:nvPr/>
        </p:nvSpPr>
        <p:spPr>
          <a:xfrm>
            <a:off x="1235013" y="6655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34"/>
          <p:cNvSpPr/>
          <p:nvPr/>
        </p:nvSpPr>
        <p:spPr>
          <a:xfrm>
            <a:off x="1417350" y="1583738"/>
            <a:ext cx="941700" cy="747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34"/>
          <p:cNvSpPr/>
          <p:nvPr/>
        </p:nvSpPr>
        <p:spPr>
          <a:xfrm>
            <a:off x="6718863" y="1583738"/>
            <a:ext cx="941700" cy="747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34"/>
          <p:cNvSpPr/>
          <p:nvPr/>
        </p:nvSpPr>
        <p:spPr>
          <a:xfrm>
            <a:off x="4101150" y="1583738"/>
            <a:ext cx="941700" cy="747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34"/>
          <p:cNvSpPr txBox="1"/>
          <p:nvPr>
            <p:ph idx="1" type="subTitle"/>
          </p:nvPr>
        </p:nvSpPr>
        <p:spPr>
          <a:xfrm>
            <a:off x="720000" y="2494411"/>
            <a:ext cx="23364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CODES</a:t>
            </a:r>
            <a:endParaRPr/>
          </a:p>
        </p:txBody>
      </p:sp>
      <p:sp>
        <p:nvSpPr>
          <p:cNvPr id="2221" name="Google Shape;2221;p34"/>
          <p:cNvSpPr txBox="1"/>
          <p:nvPr>
            <p:ph idx="5" type="subTitle"/>
          </p:nvPr>
        </p:nvSpPr>
        <p:spPr>
          <a:xfrm>
            <a:off x="3403800" y="2494411"/>
            <a:ext cx="23364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MIGRANT STOCK</a:t>
            </a:r>
            <a:endParaRPr/>
          </a:p>
        </p:txBody>
      </p:sp>
      <p:sp>
        <p:nvSpPr>
          <p:cNvPr id="2222" name="Google Shape;2222;p34"/>
          <p:cNvSpPr txBox="1"/>
          <p:nvPr>
            <p:ph idx="6" type="subTitle"/>
          </p:nvPr>
        </p:nvSpPr>
        <p:spPr>
          <a:xfrm>
            <a:off x="6087600" y="2494411"/>
            <a:ext cx="23364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DATA</a:t>
            </a:r>
            <a:endParaRPr/>
          </a:p>
        </p:txBody>
      </p:sp>
      <p:sp>
        <p:nvSpPr>
          <p:cNvPr id="2223" name="Google Shape;2223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MAIN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</a:rPr>
              <a:t>DATA SOURCES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24" name="Google Shape;2224;p34"/>
          <p:cNvSpPr txBox="1"/>
          <p:nvPr>
            <p:ph idx="2" type="subTitle"/>
          </p:nvPr>
        </p:nvSpPr>
        <p:spPr>
          <a:xfrm>
            <a:off x="720000" y="3204525"/>
            <a:ext cx="23364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i="1" lang="en">
                <a:solidFill>
                  <a:schemeClr val="lt2"/>
                </a:solidFill>
              </a:rPr>
              <a:t>ISO-3166-Countries-with-Regional-Codes</a:t>
            </a:r>
            <a:r>
              <a:rPr lang="en"/>
              <a:t> Github repository by @lukes, </a:t>
            </a:r>
            <a:endParaRPr/>
          </a:p>
        </p:txBody>
      </p:sp>
      <p:sp>
        <p:nvSpPr>
          <p:cNvPr id="2225" name="Google Shape;2225;p34"/>
          <p:cNvSpPr txBox="1"/>
          <p:nvPr>
            <p:ph idx="3" type="subTitle"/>
          </p:nvPr>
        </p:nvSpPr>
        <p:spPr>
          <a:xfrm>
            <a:off x="3403800" y="333518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United Nations' </a:t>
            </a:r>
            <a:r>
              <a:rPr b="1" i="1" lang="en">
                <a:solidFill>
                  <a:schemeClr val="lt2"/>
                </a:solidFill>
              </a:rPr>
              <a:t>International Migrant Stock 2020</a:t>
            </a:r>
            <a:r>
              <a:rPr lang="en"/>
              <a:t> database.</a:t>
            </a:r>
            <a:endParaRPr/>
          </a:p>
        </p:txBody>
      </p:sp>
      <p:sp>
        <p:nvSpPr>
          <p:cNvPr id="2226" name="Google Shape;2226;p34"/>
          <p:cNvSpPr txBox="1"/>
          <p:nvPr>
            <p:ph idx="4" type="subTitle"/>
          </p:nvPr>
        </p:nvSpPr>
        <p:spPr>
          <a:xfrm>
            <a:off x="6087600" y="3335183"/>
            <a:ext cx="23364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United States Government's </a:t>
            </a:r>
            <a:r>
              <a:rPr b="1" i="1" lang="en">
                <a:solidFill>
                  <a:schemeClr val="lt2"/>
                </a:solidFill>
              </a:rPr>
              <a:t>International Database</a:t>
            </a:r>
            <a:r>
              <a:rPr lang="en"/>
              <a:t>,</a:t>
            </a:r>
            <a:endParaRPr/>
          </a:p>
        </p:txBody>
      </p:sp>
      <p:sp>
        <p:nvSpPr>
          <p:cNvPr id="2227" name="Google Shape;2227;p34"/>
          <p:cNvSpPr/>
          <p:nvPr/>
        </p:nvSpPr>
        <p:spPr>
          <a:xfrm flipH="1">
            <a:off x="5552174" y="402683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8" name="Google Shape;2228;p34"/>
          <p:cNvGrpSpPr/>
          <p:nvPr/>
        </p:nvGrpSpPr>
        <p:grpSpPr>
          <a:xfrm>
            <a:off x="2886275" y="1281588"/>
            <a:ext cx="780600" cy="746368"/>
            <a:chOff x="2886275" y="1281588"/>
            <a:chExt cx="780600" cy="746368"/>
          </a:xfrm>
        </p:grpSpPr>
        <p:sp>
          <p:nvSpPr>
            <p:cNvPr id="2229" name="Google Shape;2229;p34"/>
            <p:cNvSpPr/>
            <p:nvPr/>
          </p:nvSpPr>
          <p:spPr>
            <a:xfrm>
              <a:off x="3340050" y="1281588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4"/>
            <p:cNvSpPr/>
            <p:nvPr/>
          </p:nvSpPr>
          <p:spPr>
            <a:xfrm>
              <a:off x="2886275" y="1766809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1" name="Google Shape;2231;p34"/>
          <p:cNvSpPr/>
          <p:nvPr/>
        </p:nvSpPr>
        <p:spPr>
          <a:xfrm>
            <a:off x="5891600" y="19721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2" name="Google Shape;2232;p34"/>
          <p:cNvGrpSpPr/>
          <p:nvPr/>
        </p:nvGrpSpPr>
        <p:grpSpPr>
          <a:xfrm>
            <a:off x="1719928" y="1769827"/>
            <a:ext cx="336541" cy="375738"/>
            <a:chOff x="3977575" y="3228100"/>
            <a:chExt cx="239975" cy="267925"/>
          </a:xfrm>
        </p:grpSpPr>
        <p:sp>
          <p:nvSpPr>
            <p:cNvPr id="2233" name="Google Shape;2233;p34"/>
            <p:cNvSpPr/>
            <p:nvPr/>
          </p:nvSpPr>
          <p:spPr>
            <a:xfrm>
              <a:off x="4026400" y="3228100"/>
              <a:ext cx="52425" cy="57775"/>
            </a:xfrm>
            <a:custGeom>
              <a:rect b="b" l="l" r="r" t="t"/>
              <a:pathLst>
                <a:path extrusionOk="0" h="2311" w="2097">
                  <a:moveTo>
                    <a:pt x="548" y="0"/>
                  </a:moveTo>
                  <a:lnTo>
                    <a:pt x="1" y="1167"/>
                  </a:lnTo>
                  <a:lnTo>
                    <a:pt x="548" y="2310"/>
                  </a:lnTo>
                  <a:cubicBezTo>
                    <a:pt x="2096" y="2310"/>
                    <a:pt x="2096" y="0"/>
                    <a:pt x="548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>
              <a:off x="4011525" y="3228100"/>
              <a:ext cx="28600" cy="57775"/>
            </a:xfrm>
            <a:custGeom>
              <a:rect b="b" l="l" r="r" t="t"/>
              <a:pathLst>
                <a:path extrusionOk="0" h="2311" w="1144">
                  <a:moveTo>
                    <a:pt x="1143" y="0"/>
                  </a:moveTo>
                  <a:cubicBezTo>
                    <a:pt x="524" y="0"/>
                    <a:pt x="0" y="524"/>
                    <a:pt x="0" y="1167"/>
                  </a:cubicBezTo>
                  <a:cubicBezTo>
                    <a:pt x="0" y="1787"/>
                    <a:pt x="524" y="2310"/>
                    <a:pt x="1143" y="2310"/>
                  </a:cubicBezTo>
                  <a:lnTo>
                    <a:pt x="1143" y="0"/>
                  </a:ln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>
              <a:off x="3977575" y="3301325"/>
              <a:ext cx="51225" cy="112700"/>
            </a:xfrm>
            <a:custGeom>
              <a:rect b="b" l="l" r="r" t="t"/>
              <a:pathLst>
                <a:path extrusionOk="0" h="4508" w="2049">
                  <a:moveTo>
                    <a:pt x="1096" y="1"/>
                  </a:moveTo>
                  <a:cubicBezTo>
                    <a:pt x="501" y="1"/>
                    <a:pt x="1" y="501"/>
                    <a:pt x="1" y="1096"/>
                  </a:cubicBezTo>
                  <a:lnTo>
                    <a:pt x="1" y="3954"/>
                  </a:lnTo>
                  <a:cubicBezTo>
                    <a:pt x="1" y="4323"/>
                    <a:pt x="275" y="4507"/>
                    <a:pt x="549" y="4507"/>
                  </a:cubicBezTo>
                  <a:cubicBezTo>
                    <a:pt x="822" y="4507"/>
                    <a:pt x="1096" y="4323"/>
                    <a:pt x="1096" y="3954"/>
                  </a:cubicBezTo>
                  <a:lnTo>
                    <a:pt x="2049" y="1977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>
              <a:off x="4005575" y="3301325"/>
              <a:ext cx="61925" cy="194700"/>
            </a:xfrm>
            <a:custGeom>
              <a:rect b="b" l="l" r="r" t="t"/>
              <a:pathLst>
                <a:path extrusionOk="0" h="7788" w="2477">
                  <a:moveTo>
                    <a:pt x="1405" y="1"/>
                  </a:moveTo>
                  <a:lnTo>
                    <a:pt x="0" y="24"/>
                  </a:lnTo>
                  <a:lnTo>
                    <a:pt x="0" y="7788"/>
                  </a:lnTo>
                  <a:lnTo>
                    <a:pt x="1072" y="7788"/>
                  </a:lnTo>
                  <a:lnTo>
                    <a:pt x="1072" y="3954"/>
                  </a:lnTo>
                  <a:lnTo>
                    <a:pt x="1405" y="3954"/>
                  </a:lnTo>
                  <a:lnTo>
                    <a:pt x="2477" y="1977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>
              <a:off x="4041275" y="3301325"/>
              <a:ext cx="34575" cy="194700"/>
            </a:xfrm>
            <a:custGeom>
              <a:rect b="b" l="l" r="r" t="t"/>
              <a:pathLst>
                <a:path extrusionOk="0" h="7788" w="1383">
                  <a:moveTo>
                    <a:pt x="1" y="1"/>
                  </a:moveTo>
                  <a:lnTo>
                    <a:pt x="1" y="3954"/>
                  </a:lnTo>
                  <a:lnTo>
                    <a:pt x="287" y="3954"/>
                  </a:lnTo>
                  <a:lnTo>
                    <a:pt x="287" y="7788"/>
                  </a:lnTo>
                  <a:lnTo>
                    <a:pt x="1382" y="7788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>
              <a:off x="4115100" y="3228100"/>
              <a:ext cx="102450" cy="156600"/>
            </a:xfrm>
            <a:custGeom>
              <a:rect b="b" l="l" r="r" t="t"/>
              <a:pathLst>
                <a:path extrusionOk="0" h="6264" w="4098">
                  <a:moveTo>
                    <a:pt x="2835" y="0"/>
                  </a:moveTo>
                  <a:lnTo>
                    <a:pt x="1" y="620"/>
                  </a:lnTo>
                  <a:lnTo>
                    <a:pt x="1573" y="6264"/>
                  </a:lnTo>
                  <a:lnTo>
                    <a:pt x="4097" y="6264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>
              <a:off x="4090700" y="3228100"/>
              <a:ext cx="63125" cy="156600"/>
            </a:xfrm>
            <a:custGeom>
              <a:rect b="b" l="l" r="r" t="t"/>
              <a:pathLst>
                <a:path extrusionOk="0" h="6264" w="2525">
                  <a:moveTo>
                    <a:pt x="1" y="0"/>
                  </a:moveTo>
                  <a:lnTo>
                    <a:pt x="1" y="6264"/>
                  </a:lnTo>
                  <a:lnTo>
                    <a:pt x="2525" y="6264"/>
                  </a:lnTo>
                  <a:lnTo>
                    <a:pt x="2525" y="643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F5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>
              <a:off x="4138325" y="3228100"/>
              <a:ext cx="47650" cy="31575"/>
            </a:xfrm>
            <a:custGeom>
              <a:rect b="b" l="l" r="r" t="t"/>
              <a:pathLst>
                <a:path extrusionOk="0" h="1263" w="1906">
                  <a:moveTo>
                    <a:pt x="644" y="0"/>
                  </a:moveTo>
                  <a:lnTo>
                    <a:pt x="1" y="620"/>
                  </a:lnTo>
                  <a:lnTo>
                    <a:pt x="644" y="1263"/>
                  </a:lnTo>
                  <a:lnTo>
                    <a:pt x="1906" y="1263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>
              <a:off x="4122250" y="3228100"/>
              <a:ext cx="31575" cy="31575"/>
            </a:xfrm>
            <a:custGeom>
              <a:rect b="b" l="l" r="r" t="t"/>
              <a:pathLst>
                <a:path extrusionOk="0" h="1263" w="1263">
                  <a:moveTo>
                    <a:pt x="1" y="0"/>
                  </a:moveTo>
                  <a:lnTo>
                    <a:pt x="1" y="1263"/>
                  </a:lnTo>
                  <a:lnTo>
                    <a:pt x="1263" y="1263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>
              <a:off x="4138325" y="3314425"/>
              <a:ext cx="55400" cy="16100"/>
            </a:xfrm>
            <a:custGeom>
              <a:rect b="b" l="l" r="r" t="t"/>
              <a:pathLst>
                <a:path extrusionOk="0" h="644" w="2216">
                  <a:moveTo>
                    <a:pt x="644" y="1"/>
                  </a:moveTo>
                  <a:lnTo>
                    <a:pt x="1" y="310"/>
                  </a:lnTo>
                  <a:lnTo>
                    <a:pt x="644" y="644"/>
                  </a:lnTo>
                  <a:lnTo>
                    <a:pt x="2215" y="644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163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>
              <a:off x="4114525" y="3314425"/>
              <a:ext cx="39900" cy="16100"/>
            </a:xfrm>
            <a:custGeom>
              <a:rect b="b" l="l" r="r" t="t"/>
              <a:pathLst>
                <a:path extrusionOk="0" h="644" w="1596">
                  <a:moveTo>
                    <a:pt x="0" y="1"/>
                  </a:moveTo>
                  <a:lnTo>
                    <a:pt x="0" y="644"/>
                  </a:lnTo>
                  <a:lnTo>
                    <a:pt x="1596" y="644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>
              <a:off x="4138325" y="3283475"/>
              <a:ext cx="55400" cy="15500"/>
            </a:xfrm>
            <a:custGeom>
              <a:rect b="b" l="l" r="r" t="t"/>
              <a:pathLst>
                <a:path extrusionOk="0" h="620" w="2216">
                  <a:moveTo>
                    <a:pt x="644" y="0"/>
                  </a:moveTo>
                  <a:lnTo>
                    <a:pt x="1" y="286"/>
                  </a:lnTo>
                  <a:lnTo>
                    <a:pt x="644" y="619"/>
                  </a:lnTo>
                  <a:lnTo>
                    <a:pt x="2215" y="619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rgbClr val="163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>
              <a:off x="4114525" y="3283475"/>
              <a:ext cx="39900" cy="15500"/>
            </a:xfrm>
            <a:custGeom>
              <a:rect b="b" l="l" r="r" t="t"/>
              <a:pathLst>
                <a:path extrusionOk="0" h="620" w="1596">
                  <a:moveTo>
                    <a:pt x="0" y="0"/>
                  </a:moveTo>
                  <a:lnTo>
                    <a:pt x="0" y="619"/>
                  </a:lnTo>
                  <a:lnTo>
                    <a:pt x="1596" y="619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>
              <a:off x="4138325" y="3345975"/>
              <a:ext cx="55400" cy="15500"/>
            </a:xfrm>
            <a:custGeom>
              <a:rect b="b" l="l" r="r" t="t"/>
              <a:pathLst>
                <a:path extrusionOk="0" h="620" w="2216">
                  <a:moveTo>
                    <a:pt x="644" y="1"/>
                  </a:moveTo>
                  <a:lnTo>
                    <a:pt x="1" y="310"/>
                  </a:lnTo>
                  <a:lnTo>
                    <a:pt x="644" y="620"/>
                  </a:lnTo>
                  <a:lnTo>
                    <a:pt x="2215" y="620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163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>
              <a:off x="4114525" y="3345975"/>
              <a:ext cx="39900" cy="15500"/>
            </a:xfrm>
            <a:custGeom>
              <a:rect b="b" l="l" r="r" t="t"/>
              <a:pathLst>
                <a:path extrusionOk="0" h="620" w="1596">
                  <a:moveTo>
                    <a:pt x="0" y="1"/>
                  </a:moveTo>
                  <a:lnTo>
                    <a:pt x="0" y="620"/>
                  </a:lnTo>
                  <a:lnTo>
                    <a:pt x="1596" y="620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8" name="Google Shape;2248;p34"/>
          <p:cNvGrpSpPr/>
          <p:nvPr/>
        </p:nvGrpSpPr>
        <p:grpSpPr>
          <a:xfrm>
            <a:off x="4383487" y="1769822"/>
            <a:ext cx="377035" cy="375738"/>
            <a:chOff x="1640775" y="2349950"/>
            <a:chExt cx="268850" cy="267925"/>
          </a:xfrm>
        </p:grpSpPr>
        <p:sp>
          <p:nvSpPr>
            <p:cNvPr id="2249" name="Google Shape;2249;p34"/>
            <p:cNvSpPr/>
            <p:nvPr/>
          </p:nvSpPr>
          <p:spPr>
            <a:xfrm>
              <a:off x="1739625" y="2349950"/>
              <a:ext cx="104200" cy="142300"/>
            </a:xfrm>
            <a:custGeom>
              <a:rect b="b" l="l" r="r" t="t"/>
              <a:pathLst>
                <a:path extrusionOk="0" h="5692" w="4168">
                  <a:moveTo>
                    <a:pt x="1429" y="0"/>
                  </a:moveTo>
                  <a:lnTo>
                    <a:pt x="0" y="2834"/>
                  </a:lnTo>
                  <a:lnTo>
                    <a:pt x="1429" y="5692"/>
                  </a:lnTo>
                  <a:cubicBezTo>
                    <a:pt x="1786" y="5692"/>
                    <a:pt x="2143" y="5620"/>
                    <a:pt x="2477" y="5478"/>
                  </a:cubicBezTo>
                  <a:lnTo>
                    <a:pt x="4168" y="2144"/>
                  </a:lnTo>
                  <a:cubicBezTo>
                    <a:pt x="3858" y="881"/>
                    <a:pt x="2715" y="0"/>
                    <a:pt x="1429" y="0"/>
                  </a:cubicBez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>
              <a:off x="1709250" y="2349950"/>
              <a:ext cx="66100" cy="142300"/>
            </a:xfrm>
            <a:custGeom>
              <a:rect b="b" l="l" r="r" t="t"/>
              <a:pathLst>
                <a:path extrusionOk="0" h="5692" w="2644">
                  <a:moveTo>
                    <a:pt x="2644" y="0"/>
                  </a:moveTo>
                  <a:cubicBezTo>
                    <a:pt x="1477" y="0"/>
                    <a:pt x="429" y="715"/>
                    <a:pt x="1" y="1786"/>
                  </a:cubicBezTo>
                  <a:lnTo>
                    <a:pt x="1" y="3906"/>
                  </a:lnTo>
                  <a:cubicBezTo>
                    <a:pt x="429" y="4977"/>
                    <a:pt x="1477" y="5692"/>
                    <a:pt x="2644" y="5692"/>
                  </a:cubicBezTo>
                  <a:lnTo>
                    <a:pt x="264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>
              <a:off x="1766600" y="2403525"/>
              <a:ext cx="80200" cy="83375"/>
            </a:xfrm>
            <a:custGeom>
              <a:rect b="b" l="l" r="r" t="t"/>
              <a:pathLst>
                <a:path extrusionOk="0" h="3335" w="3208">
                  <a:moveTo>
                    <a:pt x="1252" y="0"/>
                  </a:moveTo>
                  <a:cubicBezTo>
                    <a:pt x="366" y="0"/>
                    <a:pt x="0" y="1172"/>
                    <a:pt x="755" y="1668"/>
                  </a:cubicBezTo>
                  <a:lnTo>
                    <a:pt x="1422" y="2120"/>
                  </a:lnTo>
                  <a:lnTo>
                    <a:pt x="1422" y="3335"/>
                  </a:lnTo>
                  <a:cubicBezTo>
                    <a:pt x="2493" y="2906"/>
                    <a:pt x="3208" y="1858"/>
                    <a:pt x="3208" y="691"/>
                  </a:cubicBezTo>
                  <a:cubicBezTo>
                    <a:pt x="3208" y="453"/>
                    <a:pt x="3160" y="215"/>
                    <a:pt x="3112" y="1"/>
                  </a:cubicBezTo>
                  <a:lnTo>
                    <a:pt x="1279" y="1"/>
                  </a:lnTo>
                  <a:cubicBezTo>
                    <a:pt x="1270" y="0"/>
                    <a:pt x="1261" y="0"/>
                    <a:pt x="1252" y="0"/>
                  </a:cubicBezTo>
                  <a:close/>
                </a:path>
              </a:pathLst>
            </a:custGeom>
            <a:solidFill>
              <a:srgbClr val="7CC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>
              <a:off x="1702700" y="2394600"/>
              <a:ext cx="37525" cy="53000"/>
            </a:xfrm>
            <a:custGeom>
              <a:rect b="b" l="l" r="r" t="t"/>
              <a:pathLst>
                <a:path extrusionOk="0" h="2120" w="1501">
                  <a:moveTo>
                    <a:pt x="263" y="0"/>
                  </a:moveTo>
                  <a:cubicBezTo>
                    <a:pt x="1" y="667"/>
                    <a:pt x="1" y="1429"/>
                    <a:pt x="263" y="2120"/>
                  </a:cubicBezTo>
                  <a:cubicBezTo>
                    <a:pt x="953" y="2120"/>
                    <a:pt x="1501" y="1572"/>
                    <a:pt x="1501" y="905"/>
                  </a:cubicBezTo>
                  <a:lnTo>
                    <a:pt x="1501" y="0"/>
                  </a:lnTo>
                  <a:close/>
                </a:path>
              </a:pathLst>
            </a:custGeom>
            <a:solidFill>
              <a:srgbClr val="458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>
              <a:off x="1774750" y="2394000"/>
              <a:ext cx="134875" cy="223275"/>
            </a:xfrm>
            <a:custGeom>
              <a:rect b="b" l="l" r="r" t="t"/>
              <a:pathLst>
                <a:path extrusionOk="0" h="8931" w="5395">
                  <a:moveTo>
                    <a:pt x="4692" y="1"/>
                  </a:moveTo>
                  <a:cubicBezTo>
                    <a:pt x="4340" y="1"/>
                    <a:pt x="3989" y="239"/>
                    <a:pt x="4025" y="715"/>
                  </a:cubicBezTo>
                  <a:lnTo>
                    <a:pt x="4025" y="4192"/>
                  </a:lnTo>
                  <a:lnTo>
                    <a:pt x="1024" y="7145"/>
                  </a:lnTo>
                  <a:lnTo>
                    <a:pt x="0" y="8931"/>
                  </a:lnTo>
                  <a:lnTo>
                    <a:pt x="4382" y="8931"/>
                  </a:lnTo>
                  <a:lnTo>
                    <a:pt x="4049" y="7955"/>
                  </a:lnTo>
                  <a:lnTo>
                    <a:pt x="5358" y="5216"/>
                  </a:lnTo>
                  <a:lnTo>
                    <a:pt x="5358" y="715"/>
                  </a:lnTo>
                  <a:cubicBezTo>
                    <a:pt x="5394" y="239"/>
                    <a:pt x="5043" y="1"/>
                    <a:pt x="4692" y="1"/>
                  </a:cubicBezTo>
                  <a:close/>
                </a:path>
              </a:pathLst>
            </a:custGeom>
            <a:solidFill>
              <a:srgbClr val="945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>
              <a:off x="1759275" y="2481975"/>
              <a:ext cx="117900" cy="135300"/>
            </a:xfrm>
            <a:custGeom>
              <a:rect b="b" l="l" r="r" t="t"/>
              <a:pathLst>
                <a:path extrusionOk="0" h="5412" w="4716">
                  <a:moveTo>
                    <a:pt x="3980" y="0"/>
                  </a:moveTo>
                  <a:cubicBezTo>
                    <a:pt x="3810" y="0"/>
                    <a:pt x="3644" y="66"/>
                    <a:pt x="3525" y="197"/>
                  </a:cubicBezTo>
                  <a:lnTo>
                    <a:pt x="1024" y="2697"/>
                  </a:lnTo>
                  <a:cubicBezTo>
                    <a:pt x="762" y="2935"/>
                    <a:pt x="643" y="3269"/>
                    <a:pt x="643" y="3626"/>
                  </a:cubicBezTo>
                  <a:lnTo>
                    <a:pt x="0" y="4531"/>
                  </a:lnTo>
                  <a:lnTo>
                    <a:pt x="643" y="5412"/>
                  </a:lnTo>
                  <a:cubicBezTo>
                    <a:pt x="1357" y="5412"/>
                    <a:pt x="1953" y="4817"/>
                    <a:pt x="1977" y="4078"/>
                  </a:cubicBezTo>
                  <a:lnTo>
                    <a:pt x="1977" y="3626"/>
                  </a:lnTo>
                  <a:lnTo>
                    <a:pt x="4453" y="1149"/>
                  </a:lnTo>
                  <a:cubicBezTo>
                    <a:pt x="4715" y="887"/>
                    <a:pt x="4715" y="459"/>
                    <a:pt x="4453" y="197"/>
                  </a:cubicBezTo>
                  <a:cubicBezTo>
                    <a:pt x="4322" y="66"/>
                    <a:pt x="4150" y="0"/>
                    <a:pt x="3980" y="0"/>
                  </a:cubicBezTo>
                  <a:close/>
                </a:path>
              </a:pathLst>
            </a:custGeom>
            <a:solidFill>
              <a:srgbClr val="AA6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>
              <a:off x="1640775" y="2394000"/>
              <a:ext cx="135175" cy="223275"/>
            </a:xfrm>
            <a:custGeom>
              <a:rect b="b" l="l" r="r" t="t"/>
              <a:pathLst>
                <a:path extrusionOk="0" h="8931" w="5407">
                  <a:moveTo>
                    <a:pt x="700" y="1"/>
                  </a:moveTo>
                  <a:cubicBezTo>
                    <a:pt x="352" y="1"/>
                    <a:pt x="1" y="239"/>
                    <a:pt x="25" y="715"/>
                  </a:cubicBezTo>
                  <a:lnTo>
                    <a:pt x="25" y="5216"/>
                  </a:lnTo>
                  <a:lnTo>
                    <a:pt x="1335" y="7955"/>
                  </a:lnTo>
                  <a:lnTo>
                    <a:pt x="1001" y="8931"/>
                  </a:lnTo>
                  <a:lnTo>
                    <a:pt x="5407" y="8931"/>
                  </a:lnTo>
                  <a:lnTo>
                    <a:pt x="4383" y="7145"/>
                  </a:lnTo>
                  <a:lnTo>
                    <a:pt x="1358" y="4192"/>
                  </a:lnTo>
                  <a:lnTo>
                    <a:pt x="1358" y="715"/>
                  </a:lnTo>
                  <a:cubicBezTo>
                    <a:pt x="1394" y="239"/>
                    <a:pt x="1049" y="1"/>
                    <a:pt x="700" y="1"/>
                  </a:cubicBezTo>
                  <a:close/>
                </a:path>
              </a:pathLst>
            </a:custGeom>
            <a:solidFill>
              <a:srgbClr val="AA6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>
              <a:off x="1674125" y="2481975"/>
              <a:ext cx="101225" cy="135900"/>
            </a:xfrm>
            <a:custGeom>
              <a:rect b="b" l="l" r="r" t="t"/>
              <a:pathLst>
                <a:path extrusionOk="0" h="5436" w="4049">
                  <a:moveTo>
                    <a:pt x="691" y="0"/>
                  </a:moveTo>
                  <a:cubicBezTo>
                    <a:pt x="519" y="0"/>
                    <a:pt x="346" y="66"/>
                    <a:pt x="215" y="197"/>
                  </a:cubicBezTo>
                  <a:cubicBezTo>
                    <a:pt x="72" y="316"/>
                    <a:pt x="1" y="482"/>
                    <a:pt x="24" y="673"/>
                  </a:cubicBezTo>
                  <a:cubicBezTo>
                    <a:pt x="1" y="840"/>
                    <a:pt x="72" y="1030"/>
                    <a:pt x="215" y="1149"/>
                  </a:cubicBezTo>
                  <a:lnTo>
                    <a:pt x="2715" y="3650"/>
                  </a:lnTo>
                  <a:lnTo>
                    <a:pt x="2715" y="4102"/>
                  </a:lnTo>
                  <a:cubicBezTo>
                    <a:pt x="2715" y="4840"/>
                    <a:pt x="3311" y="5436"/>
                    <a:pt x="4049" y="5436"/>
                  </a:cubicBezTo>
                  <a:lnTo>
                    <a:pt x="4049" y="3650"/>
                  </a:lnTo>
                  <a:cubicBezTo>
                    <a:pt x="4049" y="3292"/>
                    <a:pt x="3906" y="2959"/>
                    <a:pt x="3668" y="2697"/>
                  </a:cubicBezTo>
                  <a:lnTo>
                    <a:pt x="1167" y="197"/>
                  </a:lnTo>
                  <a:cubicBezTo>
                    <a:pt x="1036" y="66"/>
                    <a:pt x="864" y="0"/>
                    <a:pt x="691" y="0"/>
                  </a:cubicBezTo>
                  <a:close/>
                </a:path>
              </a:pathLst>
            </a:custGeom>
            <a:solidFill>
              <a:srgbClr val="BA87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7" name="Google Shape;2257;p34"/>
          <p:cNvGrpSpPr/>
          <p:nvPr/>
        </p:nvGrpSpPr>
        <p:grpSpPr>
          <a:xfrm>
            <a:off x="7002674" y="1769834"/>
            <a:ext cx="374090" cy="375738"/>
            <a:chOff x="5705325" y="2349950"/>
            <a:chExt cx="266750" cy="267925"/>
          </a:xfrm>
        </p:grpSpPr>
        <p:sp>
          <p:nvSpPr>
            <p:cNvPr id="2258" name="Google Shape;2258;p34"/>
            <p:cNvSpPr/>
            <p:nvPr/>
          </p:nvSpPr>
          <p:spPr>
            <a:xfrm>
              <a:off x="5736275" y="2574400"/>
              <a:ext cx="62550" cy="43475"/>
            </a:xfrm>
            <a:custGeom>
              <a:rect b="b" l="l" r="r" t="t"/>
              <a:pathLst>
                <a:path extrusionOk="0" h="1739" w="2502">
                  <a:moveTo>
                    <a:pt x="620" y="0"/>
                  </a:moveTo>
                  <a:lnTo>
                    <a:pt x="1" y="619"/>
                  </a:lnTo>
                  <a:lnTo>
                    <a:pt x="1" y="1739"/>
                  </a:lnTo>
                  <a:lnTo>
                    <a:pt x="2501" y="1739"/>
                  </a:lnTo>
                  <a:lnTo>
                    <a:pt x="2501" y="643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>
              <a:off x="5736275" y="2562475"/>
              <a:ext cx="62550" cy="27425"/>
            </a:xfrm>
            <a:custGeom>
              <a:rect b="b" l="l" r="r" t="t"/>
              <a:pathLst>
                <a:path extrusionOk="0" h="1097" w="2502">
                  <a:moveTo>
                    <a:pt x="1" y="1"/>
                  </a:moveTo>
                  <a:lnTo>
                    <a:pt x="1" y="1096"/>
                  </a:lnTo>
                  <a:lnTo>
                    <a:pt x="2501" y="1096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>
              <a:off x="5736275" y="2503550"/>
              <a:ext cx="78625" cy="43475"/>
            </a:xfrm>
            <a:custGeom>
              <a:rect b="b" l="l" r="r" t="t"/>
              <a:pathLst>
                <a:path extrusionOk="0" h="1739" w="3145">
                  <a:moveTo>
                    <a:pt x="620" y="0"/>
                  </a:moveTo>
                  <a:lnTo>
                    <a:pt x="1" y="643"/>
                  </a:lnTo>
                  <a:lnTo>
                    <a:pt x="1" y="1739"/>
                  </a:lnTo>
                  <a:lnTo>
                    <a:pt x="3144" y="1739"/>
                  </a:lnTo>
                  <a:lnTo>
                    <a:pt x="3144" y="643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>
              <a:off x="5736275" y="2491650"/>
              <a:ext cx="78625" cy="28000"/>
            </a:xfrm>
            <a:custGeom>
              <a:rect b="b" l="l" r="r" t="t"/>
              <a:pathLst>
                <a:path extrusionOk="0" h="1120" w="3145">
                  <a:moveTo>
                    <a:pt x="1" y="0"/>
                  </a:moveTo>
                  <a:lnTo>
                    <a:pt x="1" y="1119"/>
                  </a:lnTo>
                  <a:lnTo>
                    <a:pt x="3144" y="1119"/>
                  </a:lnTo>
                  <a:lnTo>
                    <a:pt x="3144" y="0"/>
                  </a:ln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>
              <a:off x="5736275" y="2432700"/>
              <a:ext cx="173275" cy="44075"/>
            </a:xfrm>
            <a:custGeom>
              <a:rect b="b" l="l" r="r" t="t"/>
              <a:pathLst>
                <a:path extrusionOk="0" h="1763" w="6931">
                  <a:moveTo>
                    <a:pt x="620" y="0"/>
                  </a:moveTo>
                  <a:lnTo>
                    <a:pt x="1" y="643"/>
                  </a:lnTo>
                  <a:lnTo>
                    <a:pt x="1" y="1763"/>
                  </a:lnTo>
                  <a:lnTo>
                    <a:pt x="6931" y="1763"/>
                  </a:lnTo>
                  <a:lnTo>
                    <a:pt x="6931" y="643"/>
                  </a:lnTo>
                  <a:lnTo>
                    <a:pt x="6312" y="0"/>
                  </a:lnTo>
                  <a:close/>
                </a:path>
              </a:pathLst>
            </a:custGeom>
            <a:solidFill>
              <a:srgbClr val="458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>
              <a:off x="5736275" y="2420800"/>
              <a:ext cx="173275" cy="27400"/>
            </a:xfrm>
            <a:custGeom>
              <a:rect b="b" l="l" r="r" t="t"/>
              <a:pathLst>
                <a:path extrusionOk="0" h="1096" w="6931">
                  <a:moveTo>
                    <a:pt x="1" y="0"/>
                  </a:moveTo>
                  <a:lnTo>
                    <a:pt x="1" y="1096"/>
                  </a:lnTo>
                  <a:lnTo>
                    <a:pt x="6931" y="1096"/>
                  </a:lnTo>
                  <a:lnTo>
                    <a:pt x="6931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>
              <a:off x="5736275" y="2362450"/>
              <a:ext cx="235800" cy="43475"/>
            </a:xfrm>
            <a:custGeom>
              <a:rect b="b" l="l" r="r" t="t"/>
              <a:pathLst>
                <a:path extrusionOk="0" h="1739" w="9432">
                  <a:moveTo>
                    <a:pt x="620" y="0"/>
                  </a:moveTo>
                  <a:lnTo>
                    <a:pt x="1" y="620"/>
                  </a:lnTo>
                  <a:lnTo>
                    <a:pt x="1" y="1739"/>
                  </a:lnTo>
                  <a:lnTo>
                    <a:pt x="9431" y="1739"/>
                  </a:lnTo>
                  <a:lnTo>
                    <a:pt x="9431" y="620"/>
                  </a:lnTo>
                  <a:lnTo>
                    <a:pt x="8812" y="0"/>
                  </a:ln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>
              <a:off x="5736275" y="2349950"/>
              <a:ext cx="235800" cy="28000"/>
            </a:xfrm>
            <a:custGeom>
              <a:rect b="b" l="l" r="r" t="t"/>
              <a:pathLst>
                <a:path extrusionOk="0" h="1120" w="9432">
                  <a:moveTo>
                    <a:pt x="1" y="0"/>
                  </a:moveTo>
                  <a:lnTo>
                    <a:pt x="1" y="1120"/>
                  </a:lnTo>
                  <a:lnTo>
                    <a:pt x="9431" y="1120"/>
                  </a:lnTo>
                  <a:lnTo>
                    <a:pt x="9431" y="0"/>
                  </a:lnTo>
                  <a:close/>
                </a:path>
              </a:pathLst>
            </a:custGeom>
            <a:solidFill>
              <a:srgbClr val="F5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>
              <a:off x="5705325" y="2349950"/>
              <a:ext cx="15500" cy="267925"/>
            </a:xfrm>
            <a:custGeom>
              <a:rect b="b" l="l" r="r" t="t"/>
              <a:pathLst>
                <a:path extrusionOk="0" h="10717" w="620">
                  <a:moveTo>
                    <a:pt x="0" y="0"/>
                  </a:moveTo>
                  <a:lnTo>
                    <a:pt x="0" y="10717"/>
                  </a:lnTo>
                  <a:lnTo>
                    <a:pt x="620" y="10717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35"/>
          <p:cNvSpPr/>
          <p:nvPr/>
        </p:nvSpPr>
        <p:spPr>
          <a:xfrm>
            <a:off x="927538" y="3076588"/>
            <a:ext cx="941700" cy="747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35"/>
          <p:cNvSpPr/>
          <p:nvPr/>
        </p:nvSpPr>
        <p:spPr>
          <a:xfrm>
            <a:off x="4820838" y="3076588"/>
            <a:ext cx="941700" cy="747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35"/>
          <p:cNvSpPr/>
          <p:nvPr/>
        </p:nvSpPr>
        <p:spPr>
          <a:xfrm>
            <a:off x="927538" y="1465038"/>
            <a:ext cx="941700" cy="747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35"/>
          <p:cNvSpPr/>
          <p:nvPr/>
        </p:nvSpPr>
        <p:spPr>
          <a:xfrm>
            <a:off x="4820838" y="1465038"/>
            <a:ext cx="941700" cy="747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35"/>
          <p:cNvSpPr txBox="1"/>
          <p:nvPr>
            <p:ph idx="1" type="subTitle"/>
          </p:nvPr>
        </p:nvSpPr>
        <p:spPr>
          <a:xfrm>
            <a:off x="1969673" y="1475297"/>
            <a:ext cx="2569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MANY MIGRANTS ARE THERE</a:t>
            </a:r>
            <a:endParaRPr sz="1600"/>
          </a:p>
        </p:txBody>
      </p:sp>
      <p:sp>
        <p:nvSpPr>
          <p:cNvPr id="2276" name="Google Shape;2276;p35"/>
          <p:cNvSpPr txBox="1"/>
          <p:nvPr>
            <p:ph idx="2" type="subTitle"/>
          </p:nvPr>
        </p:nvSpPr>
        <p:spPr>
          <a:xfrm>
            <a:off x="1969675" y="2111725"/>
            <a:ext cx="2569200" cy="8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Which countries are the ones that receive the largest amount of migrants per year?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Which countries are the ones that produce the largest amount of migrants per year?</a:t>
            </a:r>
            <a:endParaRPr sz="1000"/>
          </a:p>
        </p:txBody>
      </p:sp>
      <p:sp>
        <p:nvSpPr>
          <p:cNvPr id="2277" name="Google Shape;227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</a:t>
            </a:r>
            <a:r>
              <a:rPr lang="en">
                <a:solidFill>
                  <a:schemeClr val="accent1"/>
                </a:solidFill>
              </a:rPr>
              <a:t>TO ANSWER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278" name="Google Shape;2278;p35"/>
          <p:cNvGrpSpPr/>
          <p:nvPr/>
        </p:nvGrpSpPr>
        <p:grpSpPr>
          <a:xfrm>
            <a:off x="1228020" y="1646103"/>
            <a:ext cx="340678" cy="374932"/>
            <a:chOff x="6277475" y="3648425"/>
            <a:chExt cx="242925" cy="267350"/>
          </a:xfrm>
        </p:grpSpPr>
        <p:sp>
          <p:nvSpPr>
            <p:cNvPr id="2279" name="Google Shape;2279;p35"/>
            <p:cNvSpPr/>
            <p:nvPr/>
          </p:nvSpPr>
          <p:spPr>
            <a:xfrm>
              <a:off x="6397725" y="3648425"/>
              <a:ext cx="57175" cy="57175"/>
            </a:xfrm>
            <a:custGeom>
              <a:rect b="b" l="l" r="r" t="t"/>
              <a:pathLst>
                <a:path extrusionOk="0" h="2287" w="2287">
                  <a:moveTo>
                    <a:pt x="1144" y="0"/>
                  </a:moveTo>
                  <a:cubicBezTo>
                    <a:pt x="501" y="0"/>
                    <a:pt x="1" y="500"/>
                    <a:pt x="1" y="1143"/>
                  </a:cubicBezTo>
                  <a:cubicBezTo>
                    <a:pt x="1" y="1786"/>
                    <a:pt x="501" y="2287"/>
                    <a:pt x="1144" y="2287"/>
                  </a:cubicBezTo>
                  <a:cubicBezTo>
                    <a:pt x="1787" y="2287"/>
                    <a:pt x="2287" y="1786"/>
                    <a:pt x="2287" y="1143"/>
                  </a:cubicBezTo>
                  <a:cubicBezTo>
                    <a:pt x="2287" y="500"/>
                    <a:pt x="1787" y="0"/>
                    <a:pt x="1144" y="0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5"/>
            <p:cNvSpPr/>
            <p:nvPr/>
          </p:nvSpPr>
          <p:spPr>
            <a:xfrm>
              <a:off x="6370350" y="3648425"/>
              <a:ext cx="57175" cy="57175"/>
            </a:xfrm>
            <a:custGeom>
              <a:rect b="b" l="l" r="r" t="t"/>
              <a:pathLst>
                <a:path extrusionOk="0" h="2287" w="2287">
                  <a:moveTo>
                    <a:pt x="1143" y="0"/>
                  </a:moveTo>
                  <a:cubicBezTo>
                    <a:pt x="500" y="0"/>
                    <a:pt x="0" y="500"/>
                    <a:pt x="0" y="1143"/>
                  </a:cubicBezTo>
                  <a:cubicBezTo>
                    <a:pt x="0" y="1786"/>
                    <a:pt x="500" y="2287"/>
                    <a:pt x="1143" y="2287"/>
                  </a:cubicBezTo>
                  <a:cubicBezTo>
                    <a:pt x="1762" y="2287"/>
                    <a:pt x="2286" y="1786"/>
                    <a:pt x="2286" y="1143"/>
                  </a:cubicBezTo>
                  <a:cubicBezTo>
                    <a:pt x="2286" y="500"/>
                    <a:pt x="1762" y="0"/>
                    <a:pt x="1143" y="0"/>
                  </a:cubicBez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5"/>
            <p:cNvSpPr/>
            <p:nvPr/>
          </p:nvSpPr>
          <p:spPr>
            <a:xfrm>
              <a:off x="6437625" y="3721050"/>
              <a:ext cx="51225" cy="112600"/>
            </a:xfrm>
            <a:custGeom>
              <a:rect b="b" l="l" r="r" t="t"/>
              <a:pathLst>
                <a:path extrusionOk="0" h="4504" w="2049">
                  <a:moveTo>
                    <a:pt x="953" y="1"/>
                  </a:moveTo>
                  <a:lnTo>
                    <a:pt x="0" y="1977"/>
                  </a:lnTo>
                  <a:lnTo>
                    <a:pt x="953" y="3954"/>
                  </a:lnTo>
                  <a:cubicBezTo>
                    <a:pt x="953" y="4272"/>
                    <a:pt x="1213" y="4503"/>
                    <a:pt x="1506" y="4503"/>
                  </a:cubicBezTo>
                  <a:cubicBezTo>
                    <a:pt x="1520" y="4503"/>
                    <a:pt x="1534" y="4503"/>
                    <a:pt x="1548" y="4502"/>
                  </a:cubicBezTo>
                  <a:cubicBezTo>
                    <a:pt x="1834" y="4478"/>
                    <a:pt x="2048" y="4240"/>
                    <a:pt x="2048" y="3954"/>
                  </a:cubicBezTo>
                  <a:lnTo>
                    <a:pt x="2048" y="1120"/>
                  </a:lnTo>
                  <a:cubicBezTo>
                    <a:pt x="2048" y="525"/>
                    <a:pt x="1572" y="25"/>
                    <a:pt x="953" y="25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rgbClr val="163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5"/>
            <p:cNvSpPr/>
            <p:nvPr/>
          </p:nvSpPr>
          <p:spPr>
            <a:xfrm>
              <a:off x="6418575" y="3721050"/>
              <a:ext cx="42875" cy="194725"/>
            </a:xfrm>
            <a:custGeom>
              <a:rect b="b" l="l" r="r" t="t"/>
              <a:pathLst>
                <a:path extrusionOk="0" h="7789" w="1715">
                  <a:moveTo>
                    <a:pt x="619" y="1"/>
                  </a:moveTo>
                  <a:lnTo>
                    <a:pt x="0" y="644"/>
                  </a:lnTo>
                  <a:lnTo>
                    <a:pt x="0" y="7145"/>
                  </a:lnTo>
                  <a:lnTo>
                    <a:pt x="619" y="7788"/>
                  </a:lnTo>
                  <a:lnTo>
                    <a:pt x="1715" y="7788"/>
                  </a:lnTo>
                  <a:lnTo>
                    <a:pt x="1715" y="3954"/>
                  </a:lnTo>
                  <a:lnTo>
                    <a:pt x="762" y="1977"/>
                  </a:lnTo>
                  <a:lnTo>
                    <a:pt x="1715" y="1096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5"/>
            <p:cNvSpPr/>
            <p:nvPr/>
          </p:nvSpPr>
          <p:spPr>
            <a:xfrm>
              <a:off x="6410225" y="3721050"/>
              <a:ext cx="51225" cy="112700"/>
            </a:xfrm>
            <a:custGeom>
              <a:rect b="b" l="l" r="r" t="t"/>
              <a:pathLst>
                <a:path extrusionOk="0" h="4508" w="2049">
                  <a:moveTo>
                    <a:pt x="953" y="1"/>
                  </a:moveTo>
                  <a:lnTo>
                    <a:pt x="1" y="1977"/>
                  </a:lnTo>
                  <a:lnTo>
                    <a:pt x="953" y="3954"/>
                  </a:lnTo>
                  <a:cubicBezTo>
                    <a:pt x="953" y="4323"/>
                    <a:pt x="1227" y="4508"/>
                    <a:pt x="1501" y="4508"/>
                  </a:cubicBezTo>
                  <a:cubicBezTo>
                    <a:pt x="1775" y="4508"/>
                    <a:pt x="2049" y="4323"/>
                    <a:pt x="2049" y="3954"/>
                  </a:cubicBezTo>
                  <a:lnTo>
                    <a:pt x="2049" y="1120"/>
                  </a:lnTo>
                  <a:cubicBezTo>
                    <a:pt x="2049" y="525"/>
                    <a:pt x="1549" y="25"/>
                    <a:pt x="953" y="25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rgbClr val="FFB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5"/>
            <p:cNvSpPr/>
            <p:nvPr/>
          </p:nvSpPr>
          <p:spPr>
            <a:xfrm>
              <a:off x="6391175" y="3721050"/>
              <a:ext cx="42900" cy="194725"/>
            </a:xfrm>
            <a:custGeom>
              <a:rect b="b" l="l" r="r" t="t"/>
              <a:pathLst>
                <a:path extrusionOk="0" h="7789" w="1716">
                  <a:moveTo>
                    <a:pt x="620" y="1"/>
                  </a:moveTo>
                  <a:lnTo>
                    <a:pt x="1" y="644"/>
                  </a:lnTo>
                  <a:lnTo>
                    <a:pt x="1" y="7145"/>
                  </a:lnTo>
                  <a:lnTo>
                    <a:pt x="620" y="7788"/>
                  </a:lnTo>
                  <a:lnTo>
                    <a:pt x="1692" y="7788"/>
                  </a:lnTo>
                  <a:lnTo>
                    <a:pt x="1692" y="3954"/>
                  </a:lnTo>
                  <a:lnTo>
                    <a:pt x="763" y="1977"/>
                  </a:lnTo>
                  <a:lnTo>
                    <a:pt x="1715" y="1096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5"/>
            <p:cNvSpPr/>
            <p:nvPr/>
          </p:nvSpPr>
          <p:spPr>
            <a:xfrm>
              <a:off x="6357250" y="3648425"/>
              <a:ext cx="52400" cy="57175"/>
            </a:xfrm>
            <a:custGeom>
              <a:rect b="b" l="l" r="r" t="t"/>
              <a:pathLst>
                <a:path extrusionOk="0" h="2287" w="2096">
                  <a:moveTo>
                    <a:pt x="572" y="0"/>
                  </a:moveTo>
                  <a:lnTo>
                    <a:pt x="0" y="1143"/>
                  </a:lnTo>
                  <a:lnTo>
                    <a:pt x="572" y="2287"/>
                  </a:lnTo>
                  <a:cubicBezTo>
                    <a:pt x="2096" y="2287"/>
                    <a:pt x="2096" y="0"/>
                    <a:pt x="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5"/>
            <p:cNvSpPr/>
            <p:nvPr/>
          </p:nvSpPr>
          <p:spPr>
            <a:xfrm>
              <a:off x="6342950" y="3648425"/>
              <a:ext cx="28600" cy="57175"/>
            </a:xfrm>
            <a:custGeom>
              <a:rect b="b" l="l" r="r" t="t"/>
              <a:pathLst>
                <a:path extrusionOk="0" h="2287" w="1144">
                  <a:moveTo>
                    <a:pt x="1144" y="0"/>
                  </a:moveTo>
                  <a:cubicBezTo>
                    <a:pt x="501" y="0"/>
                    <a:pt x="1" y="500"/>
                    <a:pt x="1" y="1143"/>
                  </a:cubicBezTo>
                  <a:cubicBezTo>
                    <a:pt x="1" y="1786"/>
                    <a:pt x="501" y="2287"/>
                    <a:pt x="1144" y="2287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5"/>
            <p:cNvSpPr/>
            <p:nvPr/>
          </p:nvSpPr>
          <p:spPr>
            <a:xfrm>
              <a:off x="6382850" y="3721050"/>
              <a:ext cx="51225" cy="112700"/>
            </a:xfrm>
            <a:custGeom>
              <a:rect b="b" l="l" r="r" t="t"/>
              <a:pathLst>
                <a:path extrusionOk="0" h="4508" w="2049">
                  <a:moveTo>
                    <a:pt x="953" y="1"/>
                  </a:moveTo>
                  <a:lnTo>
                    <a:pt x="0" y="1977"/>
                  </a:lnTo>
                  <a:lnTo>
                    <a:pt x="953" y="3954"/>
                  </a:lnTo>
                  <a:cubicBezTo>
                    <a:pt x="953" y="4323"/>
                    <a:pt x="1227" y="4508"/>
                    <a:pt x="1501" y="4508"/>
                  </a:cubicBezTo>
                  <a:cubicBezTo>
                    <a:pt x="1774" y="4508"/>
                    <a:pt x="2048" y="4323"/>
                    <a:pt x="2048" y="3954"/>
                  </a:cubicBezTo>
                  <a:lnTo>
                    <a:pt x="2048" y="1120"/>
                  </a:lnTo>
                  <a:cubicBezTo>
                    <a:pt x="2048" y="525"/>
                    <a:pt x="1548" y="25"/>
                    <a:pt x="953" y="25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6308425" y="3721050"/>
              <a:ext cx="51225" cy="112700"/>
            </a:xfrm>
            <a:custGeom>
              <a:rect b="b" l="l" r="r" t="t"/>
              <a:pathLst>
                <a:path extrusionOk="0" h="4508" w="2049">
                  <a:moveTo>
                    <a:pt x="1120" y="1"/>
                  </a:moveTo>
                  <a:cubicBezTo>
                    <a:pt x="501" y="1"/>
                    <a:pt x="0" y="501"/>
                    <a:pt x="24" y="1120"/>
                  </a:cubicBezTo>
                  <a:lnTo>
                    <a:pt x="24" y="3954"/>
                  </a:lnTo>
                  <a:cubicBezTo>
                    <a:pt x="24" y="4323"/>
                    <a:pt x="298" y="4508"/>
                    <a:pt x="572" y="4508"/>
                  </a:cubicBezTo>
                  <a:cubicBezTo>
                    <a:pt x="846" y="4508"/>
                    <a:pt x="1120" y="4323"/>
                    <a:pt x="1120" y="3954"/>
                  </a:cubicBezTo>
                  <a:lnTo>
                    <a:pt x="2049" y="1977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5"/>
            <p:cNvSpPr/>
            <p:nvPr/>
          </p:nvSpPr>
          <p:spPr>
            <a:xfrm>
              <a:off x="6344150" y="3721050"/>
              <a:ext cx="62525" cy="194125"/>
            </a:xfrm>
            <a:custGeom>
              <a:rect b="b" l="l" r="r" t="t"/>
              <a:pathLst>
                <a:path extrusionOk="0" h="7765" w="2501">
                  <a:moveTo>
                    <a:pt x="1096" y="1"/>
                  </a:moveTo>
                  <a:lnTo>
                    <a:pt x="0" y="1977"/>
                  </a:lnTo>
                  <a:lnTo>
                    <a:pt x="1096" y="3954"/>
                  </a:lnTo>
                  <a:lnTo>
                    <a:pt x="1405" y="3954"/>
                  </a:lnTo>
                  <a:lnTo>
                    <a:pt x="1405" y="7764"/>
                  </a:lnTo>
                  <a:lnTo>
                    <a:pt x="2501" y="7764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5"/>
            <p:cNvSpPr/>
            <p:nvPr/>
          </p:nvSpPr>
          <p:spPr>
            <a:xfrm>
              <a:off x="6336400" y="3721050"/>
              <a:ext cx="35150" cy="194725"/>
            </a:xfrm>
            <a:custGeom>
              <a:rect b="b" l="l" r="r" t="t"/>
              <a:pathLst>
                <a:path extrusionOk="0" h="7789" w="1406">
                  <a:moveTo>
                    <a:pt x="1" y="1"/>
                  </a:moveTo>
                  <a:lnTo>
                    <a:pt x="1" y="7788"/>
                  </a:lnTo>
                  <a:lnTo>
                    <a:pt x="1096" y="7788"/>
                  </a:lnTo>
                  <a:lnTo>
                    <a:pt x="1096" y="3954"/>
                  </a:lnTo>
                  <a:lnTo>
                    <a:pt x="1406" y="3954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6277475" y="3648425"/>
              <a:ext cx="32175" cy="267350"/>
            </a:xfrm>
            <a:custGeom>
              <a:rect b="b" l="l" r="r" t="t"/>
              <a:pathLst>
                <a:path extrusionOk="0" h="10694" w="1287">
                  <a:moveTo>
                    <a:pt x="0" y="0"/>
                  </a:moveTo>
                  <a:lnTo>
                    <a:pt x="0" y="10693"/>
                  </a:lnTo>
                  <a:lnTo>
                    <a:pt x="1262" y="10693"/>
                  </a:lnTo>
                  <a:lnTo>
                    <a:pt x="1262" y="10050"/>
                  </a:lnTo>
                  <a:lnTo>
                    <a:pt x="619" y="10050"/>
                  </a:lnTo>
                  <a:lnTo>
                    <a:pt x="619" y="620"/>
                  </a:lnTo>
                  <a:lnTo>
                    <a:pt x="1286" y="620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5"/>
            <p:cNvSpPr/>
            <p:nvPr/>
          </p:nvSpPr>
          <p:spPr>
            <a:xfrm>
              <a:off x="6488225" y="3648425"/>
              <a:ext cx="32175" cy="267350"/>
            </a:xfrm>
            <a:custGeom>
              <a:rect b="b" l="l" r="r" t="t"/>
              <a:pathLst>
                <a:path extrusionOk="0" h="10694" w="1287">
                  <a:moveTo>
                    <a:pt x="0" y="0"/>
                  </a:moveTo>
                  <a:lnTo>
                    <a:pt x="0" y="620"/>
                  </a:lnTo>
                  <a:lnTo>
                    <a:pt x="643" y="620"/>
                  </a:lnTo>
                  <a:lnTo>
                    <a:pt x="643" y="10050"/>
                  </a:lnTo>
                  <a:lnTo>
                    <a:pt x="24" y="10050"/>
                  </a:lnTo>
                  <a:lnTo>
                    <a:pt x="24" y="10693"/>
                  </a:lnTo>
                  <a:lnTo>
                    <a:pt x="1286" y="10693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3" name="Google Shape;2293;p35"/>
          <p:cNvGrpSpPr/>
          <p:nvPr/>
        </p:nvGrpSpPr>
        <p:grpSpPr>
          <a:xfrm>
            <a:off x="5102984" y="1645700"/>
            <a:ext cx="377421" cy="375738"/>
            <a:chOff x="1064475" y="2349950"/>
            <a:chExt cx="269125" cy="267925"/>
          </a:xfrm>
        </p:grpSpPr>
        <p:sp>
          <p:nvSpPr>
            <p:cNvPr id="2294" name="Google Shape;2294;p35"/>
            <p:cNvSpPr/>
            <p:nvPr/>
          </p:nvSpPr>
          <p:spPr>
            <a:xfrm>
              <a:off x="1109125" y="2349950"/>
              <a:ext cx="222700" cy="267925"/>
            </a:xfrm>
            <a:custGeom>
              <a:rect b="b" l="l" r="r" t="t"/>
              <a:pathLst>
                <a:path extrusionOk="0" h="10717" w="8908">
                  <a:moveTo>
                    <a:pt x="3573" y="0"/>
                  </a:moveTo>
                  <a:lnTo>
                    <a:pt x="1" y="5358"/>
                  </a:lnTo>
                  <a:lnTo>
                    <a:pt x="3573" y="10717"/>
                  </a:lnTo>
                  <a:cubicBezTo>
                    <a:pt x="6526" y="10717"/>
                    <a:pt x="8907" y="8311"/>
                    <a:pt x="8907" y="5358"/>
                  </a:cubicBezTo>
                  <a:cubicBezTo>
                    <a:pt x="8907" y="2406"/>
                    <a:pt x="6526" y="0"/>
                    <a:pt x="3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5"/>
            <p:cNvSpPr/>
            <p:nvPr/>
          </p:nvSpPr>
          <p:spPr>
            <a:xfrm>
              <a:off x="1064475" y="2349950"/>
              <a:ext cx="133975" cy="267925"/>
            </a:xfrm>
            <a:custGeom>
              <a:rect b="b" l="l" r="r" t="t"/>
              <a:pathLst>
                <a:path extrusionOk="0" h="10717" w="5359">
                  <a:moveTo>
                    <a:pt x="5359" y="0"/>
                  </a:moveTo>
                  <a:cubicBezTo>
                    <a:pt x="2382" y="0"/>
                    <a:pt x="1" y="2406"/>
                    <a:pt x="1" y="5358"/>
                  </a:cubicBezTo>
                  <a:cubicBezTo>
                    <a:pt x="1" y="8311"/>
                    <a:pt x="2382" y="10717"/>
                    <a:pt x="5359" y="10717"/>
                  </a:cubicBezTo>
                  <a:lnTo>
                    <a:pt x="53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1129975" y="2381500"/>
              <a:ext cx="144700" cy="204825"/>
            </a:xfrm>
            <a:custGeom>
              <a:rect b="b" l="l" r="r" t="t"/>
              <a:pathLst>
                <a:path extrusionOk="0" h="8193" w="5788">
                  <a:moveTo>
                    <a:pt x="2739" y="0"/>
                  </a:moveTo>
                  <a:lnTo>
                    <a:pt x="0" y="4096"/>
                  </a:lnTo>
                  <a:lnTo>
                    <a:pt x="2739" y="8193"/>
                  </a:lnTo>
                  <a:lnTo>
                    <a:pt x="5787" y="4835"/>
                  </a:lnTo>
                  <a:lnTo>
                    <a:pt x="5787" y="1382"/>
                  </a:lnTo>
                  <a:cubicBezTo>
                    <a:pt x="5025" y="501"/>
                    <a:pt x="3906" y="0"/>
                    <a:pt x="2739" y="0"/>
                  </a:cubicBez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1100200" y="2381500"/>
              <a:ext cx="98250" cy="204825"/>
            </a:xfrm>
            <a:custGeom>
              <a:rect b="b" l="l" r="r" t="t"/>
              <a:pathLst>
                <a:path extrusionOk="0" h="8193" w="3930">
                  <a:moveTo>
                    <a:pt x="3930" y="0"/>
                  </a:moveTo>
                  <a:cubicBezTo>
                    <a:pt x="2167" y="0"/>
                    <a:pt x="620" y="1096"/>
                    <a:pt x="48" y="2739"/>
                  </a:cubicBezTo>
                  <a:lnTo>
                    <a:pt x="0" y="5311"/>
                  </a:lnTo>
                  <a:cubicBezTo>
                    <a:pt x="524" y="7026"/>
                    <a:pt x="2120" y="8193"/>
                    <a:pt x="3930" y="8193"/>
                  </a:cubicBezTo>
                  <a:lnTo>
                    <a:pt x="3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1160325" y="2425550"/>
              <a:ext cx="16100" cy="15500"/>
            </a:xfrm>
            <a:custGeom>
              <a:rect b="b" l="l" r="r" t="t"/>
              <a:pathLst>
                <a:path extrusionOk="0" h="620" w="644">
                  <a:moveTo>
                    <a:pt x="1" y="1"/>
                  </a:moveTo>
                  <a:lnTo>
                    <a:pt x="1" y="620"/>
                  </a:lnTo>
                  <a:lnTo>
                    <a:pt x="644" y="620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1095425" y="2449975"/>
              <a:ext cx="34575" cy="66100"/>
            </a:xfrm>
            <a:custGeom>
              <a:rect b="b" l="l" r="r" t="t"/>
              <a:pathLst>
                <a:path extrusionOk="0" h="2644" w="1383">
                  <a:moveTo>
                    <a:pt x="1382" y="0"/>
                  </a:moveTo>
                  <a:lnTo>
                    <a:pt x="239" y="24"/>
                  </a:lnTo>
                  <a:cubicBezTo>
                    <a:pt x="72" y="453"/>
                    <a:pt x="1" y="905"/>
                    <a:pt x="1" y="1381"/>
                  </a:cubicBezTo>
                  <a:cubicBezTo>
                    <a:pt x="1" y="1810"/>
                    <a:pt x="72" y="2215"/>
                    <a:pt x="191" y="2643"/>
                  </a:cubicBezTo>
                  <a:cubicBezTo>
                    <a:pt x="858" y="2643"/>
                    <a:pt x="1382" y="2096"/>
                    <a:pt x="1382" y="1453"/>
                  </a:cubicBezTo>
                  <a:lnTo>
                    <a:pt x="1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5"/>
            <p:cNvSpPr/>
            <p:nvPr/>
          </p:nvSpPr>
          <p:spPr>
            <a:xfrm>
              <a:off x="1152600" y="2483900"/>
              <a:ext cx="76825" cy="68500"/>
            </a:xfrm>
            <a:custGeom>
              <a:rect b="b" l="l" r="r" t="t"/>
              <a:pathLst>
                <a:path extrusionOk="0" h="2740" w="3073">
                  <a:moveTo>
                    <a:pt x="1739" y="0"/>
                  </a:moveTo>
                  <a:cubicBezTo>
                    <a:pt x="429" y="24"/>
                    <a:pt x="0" y="1763"/>
                    <a:pt x="1143" y="2382"/>
                  </a:cubicBezTo>
                  <a:lnTo>
                    <a:pt x="1834" y="2739"/>
                  </a:lnTo>
                  <a:lnTo>
                    <a:pt x="3072" y="1263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1198425" y="2416025"/>
              <a:ext cx="135175" cy="170300"/>
            </a:xfrm>
            <a:custGeom>
              <a:rect b="b" l="l" r="r" t="t"/>
              <a:pathLst>
                <a:path extrusionOk="0" h="6812" w="5407">
                  <a:moveTo>
                    <a:pt x="620" y="1"/>
                  </a:moveTo>
                  <a:lnTo>
                    <a:pt x="620" y="1358"/>
                  </a:lnTo>
                  <a:lnTo>
                    <a:pt x="1692" y="1358"/>
                  </a:lnTo>
                  <a:cubicBezTo>
                    <a:pt x="2073" y="1358"/>
                    <a:pt x="2382" y="1691"/>
                    <a:pt x="2358" y="2073"/>
                  </a:cubicBezTo>
                  <a:cubicBezTo>
                    <a:pt x="2335" y="2430"/>
                    <a:pt x="2025" y="2715"/>
                    <a:pt x="1668" y="2715"/>
                  </a:cubicBezTo>
                  <a:lnTo>
                    <a:pt x="1" y="2715"/>
                  </a:lnTo>
                  <a:lnTo>
                    <a:pt x="1" y="6812"/>
                  </a:lnTo>
                  <a:cubicBezTo>
                    <a:pt x="3525" y="6812"/>
                    <a:pt x="5407" y="2644"/>
                    <a:pt x="3049" y="1"/>
                  </a:cubicBezTo>
                  <a:close/>
                </a:path>
              </a:pathLst>
            </a:custGeom>
            <a:solidFill>
              <a:srgbClr val="7CC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2" name="Google Shape;2302;p35"/>
          <p:cNvSpPr/>
          <p:nvPr/>
        </p:nvSpPr>
        <p:spPr>
          <a:xfrm>
            <a:off x="3872592" y="4304533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35"/>
          <p:cNvSpPr/>
          <p:nvPr/>
        </p:nvSpPr>
        <p:spPr>
          <a:xfrm flipH="1">
            <a:off x="599786" y="895622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p35"/>
          <p:cNvSpPr/>
          <p:nvPr/>
        </p:nvSpPr>
        <p:spPr>
          <a:xfrm>
            <a:off x="1338025" y="26602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35"/>
          <p:cNvSpPr/>
          <p:nvPr/>
        </p:nvSpPr>
        <p:spPr>
          <a:xfrm>
            <a:off x="4538863" y="2441172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35"/>
          <p:cNvSpPr txBox="1"/>
          <p:nvPr>
            <p:ph idx="1" type="subTitle"/>
          </p:nvPr>
        </p:nvSpPr>
        <p:spPr>
          <a:xfrm>
            <a:off x="1969673" y="3093847"/>
            <a:ext cx="2569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DOES GENDER AFFECT MIGRATION</a:t>
            </a:r>
            <a:endParaRPr sz="1600"/>
          </a:p>
        </p:txBody>
      </p:sp>
      <p:sp>
        <p:nvSpPr>
          <p:cNvPr id="2307" name="Google Shape;2307;p35"/>
          <p:cNvSpPr txBox="1"/>
          <p:nvPr>
            <p:ph idx="2" type="subTitle"/>
          </p:nvPr>
        </p:nvSpPr>
        <p:spPr>
          <a:xfrm>
            <a:off x="1969675" y="3731825"/>
            <a:ext cx="2569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Are there more male or female migrants internationally? Has this changed with time?</a:t>
            </a:r>
            <a:endParaRPr sz="1000"/>
          </a:p>
        </p:txBody>
      </p:sp>
      <p:sp>
        <p:nvSpPr>
          <p:cNvPr id="2308" name="Google Shape;2308;p35"/>
          <p:cNvSpPr txBox="1"/>
          <p:nvPr>
            <p:ph idx="1" type="subTitle"/>
          </p:nvPr>
        </p:nvSpPr>
        <p:spPr>
          <a:xfrm>
            <a:off x="6044523" y="1475297"/>
            <a:ext cx="2569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CAN WE EXPLAIN MIGRATION</a:t>
            </a:r>
            <a:endParaRPr sz="1600"/>
          </a:p>
        </p:txBody>
      </p:sp>
      <p:sp>
        <p:nvSpPr>
          <p:cNvPr id="2309" name="Google Shape;2309;p35"/>
          <p:cNvSpPr txBox="1"/>
          <p:nvPr>
            <p:ph idx="2" type="subTitle"/>
          </p:nvPr>
        </p:nvSpPr>
        <p:spPr>
          <a:xfrm>
            <a:off x="6044525" y="2149225"/>
            <a:ext cx="2494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Are other sociodemographic variables relevant when it comes to explaining migration? If so, which ones?</a:t>
            </a:r>
            <a:endParaRPr sz="1000"/>
          </a:p>
        </p:txBody>
      </p:sp>
      <p:sp>
        <p:nvSpPr>
          <p:cNvPr id="2310" name="Google Shape;2310;p35"/>
          <p:cNvSpPr txBox="1"/>
          <p:nvPr>
            <p:ph idx="1" type="subTitle"/>
          </p:nvPr>
        </p:nvSpPr>
        <p:spPr>
          <a:xfrm>
            <a:off x="6044523" y="3076597"/>
            <a:ext cx="2569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CAN MACHINE LEARNING HELP</a:t>
            </a:r>
            <a:endParaRPr sz="1600"/>
          </a:p>
        </p:txBody>
      </p:sp>
      <p:sp>
        <p:nvSpPr>
          <p:cNvPr id="2311" name="Google Shape;2311;p35"/>
          <p:cNvSpPr txBox="1"/>
          <p:nvPr>
            <p:ph idx="2" type="subTitle"/>
          </p:nvPr>
        </p:nvSpPr>
        <p:spPr>
          <a:xfrm>
            <a:off x="6044525" y="3731825"/>
            <a:ext cx="24945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Can we use sociodemographic data to predict whether a country's Net Migration Rate will be positive or negative?</a:t>
            </a:r>
            <a:endParaRPr sz="1000"/>
          </a:p>
        </p:txBody>
      </p:sp>
      <p:grpSp>
        <p:nvGrpSpPr>
          <p:cNvPr id="2312" name="Google Shape;2312;p35"/>
          <p:cNvGrpSpPr/>
          <p:nvPr/>
        </p:nvGrpSpPr>
        <p:grpSpPr>
          <a:xfrm>
            <a:off x="1225704" y="3263036"/>
            <a:ext cx="345306" cy="375037"/>
            <a:chOff x="2225125" y="3648350"/>
            <a:chExt cx="246225" cy="267425"/>
          </a:xfrm>
        </p:grpSpPr>
        <p:sp>
          <p:nvSpPr>
            <p:cNvPr id="2313" name="Google Shape;2313;p35"/>
            <p:cNvSpPr/>
            <p:nvPr/>
          </p:nvSpPr>
          <p:spPr>
            <a:xfrm>
              <a:off x="2416550" y="3721050"/>
              <a:ext cx="54800" cy="112550"/>
            </a:xfrm>
            <a:custGeom>
              <a:rect b="b" l="l" r="r" t="t"/>
              <a:pathLst>
                <a:path extrusionOk="0" h="4502" w="2192">
                  <a:moveTo>
                    <a:pt x="953" y="1"/>
                  </a:moveTo>
                  <a:lnTo>
                    <a:pt x="0" y="1977"/>
                  </a:lnTo>
                  <a:lnTo>
                    <a:pt x="953" y="3954"/>
                  </a:lnTo>
                  <a:cubicBezTo>
                    <a:pt x="953" y="4264"/>
                    <a:pt x="1191" y="4502"/>
                    <a:pt x="1501" y="4502"/>
                  </a:cubicBezTo>
                  <a:cubicBezTo>
                    <a:pt x="1786" y="4502"/>
                    <a:pt x="2191" y="4264"/>
                    <a:pt x="2191" y="3954"/>
                  </a:cubicBezTo>
                  <a:lnTo>
                    <a:pt x="2191" y="1096"/>
                  </a:lnTo>
                  <a:cubicBezTo>
                    <a:pt x="2191" y="501"/>
                    <a:pt x="1548" y="1"/>
                    <a:pt x="953" y="1"/>
                  </a:cubicBezTo>
                  <a:close/>
                </a:path>
              </a:pathLst>
            </a:custGeom>
            <a:solidFill>
              <a:srgbClr val="7CC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5"/>
            <p:cNvSpPr/>
            <p:nvPr/>
          </p:nvSpPr>
          <p:spPr>
            <a:xfrm>
              <a:off x="2378450" y="3721050"/>
              <a:ext cx="61925" cy="194125"/>
            </a:xfrm>
            <a:custGeom>
              <a:rect b="b" l="l" r="r" t="t"/>
              <a:pathLst>
                <a:path extrusionOk="0" h="7765" w="2477">
                  <a:moveTo>
                    <a:pt x="1072" y="1"/>
                  </a:moveTo>
                  <a:lnTo>
                    <a:pt x="0" y="1977"/>
                  </a:lnTo>
                  <a:lnTo>
                    <a:pt x="1072" y="3954"/>
                  </a:lnTo>
                  <a:lnTo>
                    <a:pt x="1381" y="3954"/>
                  </a:lnTo>
                  <a:lnTo>
                    <a:pt x="1381" y="7764"/>
                  </a:lnTo>
                  <a:lnTo>
                    <a:pt x="2477" y="7764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458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2370100" y="3721050"/>
              <a:ext cx="35150" cy="194725"/>
            </a:xfrm>
            <a:custGeom>
              <a:rect b="b" l="l" r="r" t="t"/>
              <a:pathLst>
                <a:path extrusionOk="0" h="7789" w="1406">
                  <a:moveTo>
                    <a:pt x="1" y="1"/>
                  </a:moveTo>
                  <a:lnTo>
                    <a:pt x="1" y="7788"/>
                  </a:lnTo>
                  <a:lnTo>
                    <a:pt x="1096" y="7788"/>
                  </a:lnTo>
                  <a:lnTo>
                    <a:pt x="1096" y="3954"/>
                  </a:lnTo>
                  <a:lnTo>
                    <a:pt x="1406" y="3954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5"/>
            <p:cNvSpPr/>
            <p:nvPr/>
          </p:nvSpPr>
          <p:spPr>
            <a:xfrm>
              <a:off x="2273650" y="3648425"/>
              <a:ext cx="52425" cy="57175"/>
            </a:xfrm>
            <a:custGeom>
              <a:rect b="b" l="l" r="r" t="t"/>
              <a:pathLst>
                <a:path extrusionOk="0" h="2287" w="2097">
                  <a:moveTo>
                    <a:pt x="572" y="0"/>
                  </a:moveTo>
                  <a:lnTo>
                    <a:pt x="1" y="1143"/>
                  </a:lnTo>
                  <a:lnTo>
                    <a:pt x="572" y="2287"/>
                  </a:lnTo>
                  <a:cubicBezTo>
                    <a:pt x="2096" y="2287"/>
                    <a:pt x="2096" y="0"/>
                    <a:pt x="572" y="0"/>
                  </a:cubicBez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5"/>
            <p:cNvSpPr/>
            <p:nvPr/>
          </p:nvSpPr>
          <p:spPr>
            <a:xfrm>
              <a:off x="2259375" y="3648425"/>
              <a:ext cx="28600" cy="57175"/>
            </a:xfrm>
            <a:custGeom>
              <a:rect b="b" l="l" r="r" t="t"/>
              <a:pathLst>
                <a:path extrusionOk="0" h="2287" w="1144">
                  <a:moveTo>
                    <a:pt x="1143" y="0"/>
                  </a:moveTo>
                  <a:cubicBezTo>
                    <a:pt x="500" y="0"/>
                    <a:pt x="0" y="500"/>
                    <a:pt x="0" y="1143"/>
                  </a:cubicBezTo>
                  <a:cubicBezTo>
                    <a:pt x="0" y="1763"/>
                    <a:pt x="500" y="2287"/>
                    <a:pt x="1143" y="2287"/>
                  </a:cubicBezTo>
                  <a:lnTo>
                    <a:pt x="1143" y="0"/>
                  </a:lnTo>
                  <a:close/>
                </a:path>
              </a:pathLst>
            </a:custGeom>
            <a:solidFill>
              <a:srgbClr val="F5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5"/>
            <p:cNvSpPr/>
            <p:nvPr/>
          </p:nvSpPr>
          <p:spPr>
            <a:xfrm>
              <a:off x="2225125" y="3721050"/>
              <a:ext cx="50925" cy="112700"/>
            </a:xfrm>
            <a:custGeom>
              <a:rect b="b" l="l" r="r" t="t"/>
              <a:pathLst>
                <a:path extrusionOk="0" h="4508" w="2037">
                  <a:moveTo>
                    <a:pt x="1108" y="1"/>
                  </a:moveTo>
                  <a:cubicBezTo>
                    <a:pt x="489" y="1"/>
                    <a:pt x="13" y="501"/>
                    <a:pt x="13" y="1096"/>
                  </a:cubicBezTo>
                  <a:lnTo>
                    <a:pt x="13" y="3954"/>
                  </a:lnTo>
                  <a:cubicBezTo>
                    <a:pt x="1" y="4323"/>
                    <a:pt x="269" y="4508"/>
                    <a:pt x="543" y="4508"/>
                  </a:cubicBezTo>
                  <a:cubicBezTo>
                    <a:pt x="816" y="4508"/>
                    <a:pt x="1096" y="4323"/>
                    <a:pt x="1108" y="3954"/>
                  </a:cubicBezTo>
                  <a:lnTo>
                    <a:pt x="2037" y="1977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5"/>
            <p:cNvSpPr/>
            <p:nvPr/>
          </p:nvSpPr>
          <p:spPr>
            <a:xfrm>
              <a:off x="2260550" y="3721050"/>
              <a:ext cx="61950" cy="194125"/>
            </a:xfrm>
            <a:custGeom>
              <a:rect b="b" l="l" r="r" t="t"/>
              <a:pathLst>
                <a:path extrusionOk="0" h="7765" w="2478">
                  <a:moveTo>
                    <a:pt x="1072" y="1"/>
                  </a:moveTo>
                  <a:lnTo>
                    <a:pt x="1" y="1977"/>
                  </a:lnTo>
                  <a:lnTo>
                    <a:pt x="1072" y="3954"/>
                  </a:lnTo>
                  <a:lnTo>
                    <a:pt x="1406" y="3954"/>
                  </a:lnTo>
                  <a:lnTo>
                    <a:pt x="1406" y="7764"/>
                  </a:lnTo>
                  <a:lnTo>
                    <a:pt x="2478" y="7764"/>
                  </a:lnTo>
                  <a:lnTo>
                    <a:pt x="2478" y="1"/>
                  </a:ln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5"/>
            <p:cNvSpPr/>
            <p:nvPr/>
          </p:nvSpPr>
          <p:spPr>
            <a:xfrm>
              <a:off x="2252825" y="3721050"/>
              <a:ext cx="35150" cy="194725"/>
            </a:xfrm>
            <a:custGeom>
              <a:rect b="b" l="l" r="r" t="t"/>
              <a:pathLst>
                <a:path extrusionOk="0" h="7789" w="1406">
                  <a:moveTo>
                    <a:pt x="0" y="1"/>
                  </a:moveTo>
                  <a:lnTo>
                    <a:pt x="0" y="7788"/>
                  </a:lnTo>
                  <a:lnTo>
                    <a:pt x="1096" y="7788"/>
                  </a:lnTo>
                  <a:lnTo>
                    <a:pt x="1096" y="3954"/>
                  </a:lnTo>
                  <a:lnTo>
                    <a:pt x="1405" y="3954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F5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5"/>
            <p:cNvSpPr/>
            <p:nvPr/>
          </p:nvSpPr>
          <p:spPr>
            <a:xfrm>
              <a:off x="2389750" y="3648425"/>
              <a:ext cx="64325" cy="57175"/>
            </a:xfrm>
            <a:custGeom>
              <a:rect b="b" l="l" r="r" t="t"/>
              <a:pathLst>
                <a:path extrusionOk="0" h="2287" w="2573">
                  <a:moveTo>
                    <a:pt x="620" y="0"/>
                  </a:moveTo>
                  <a:lnTo>
                    <a:pt x="1" y="1143"/>
                  </a:lnTo>
                  <a:lnTo>
                    <a:pt x="620" y="2287"/>
                  </a:lnTo>
                  <a:lnTo>
                    <a:pt x="1644" y="2287"/>
                  </a:lnTo>
                  <a:cubicBezTo>
                    <a:pt x="2239" y="2287"/>
                    <a:pt x="2573" y="1572"/>
                    <a:pt x="2168" y="1143"/>
                  </a:cubicBezTo>
                  <a:lnTo>
                    <a:pt x="1477" y="358"/>
                  </a:lnTo>
                  <a:cubicBezTo>
                    <a:pt x="1263" y="119"/>
                    <a:pt x="953" y="0"/>
                    <a:pt x="620" y="0"/>
                  </a:cubicBezTo>
                  <a:close/>
                </a:path>
              </a:pathLst>
            </a:custGeom>
            <a:solidFill>
              <a:srgbClr val="458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5"/>
            <p:cNvSpPr/>
            <p:nvPr/>
          </p:nvSpPr>
          <p:spPr>
            <a:xfrm>
              <a:off x="2356400" y="3648350"/>
              <a:ext cx="48850" cy="57250"/>
            </a:xfrm>
            <a:custGeom>
              <a:rect b="b" l="l" r="r" t="t"/>
              <a:pathLst>
                <a:path extrusionOk="0" h="2290" w="1954">
                  <a:moveTo>
                    <a:pt x="1882" y="1"/>
                  </a:moveTo>
                  <a:cubicBezTo>
                    <a:pt x="1576" y="1"/>
                    <a:pt x="1295" y="140"/>
                    <a:pt x="1096" y="361"/>
                  </a:cubicBezTo>
                  <a:lnTo>
                    <a:pt x="406" y="1146"/>
                  </a:lnTo>
                  <a:cubicBezTo>
                    <a:pt x="1" y="1575"/>
                    <a:pt x="334" y="2290"/>
                    <a:pt x="930" y="2290"/>
                  </a:cubicBezTo>
                  <a:lnTo>
                    <a:pt x="1954" y="2290"/>
                  </a:lnTo>
                  <a:lnTo>
                    <a:pt x="1954" y="3"/>
                  </a:lnTo>
                  <a:cubicBezTo>
                    <a:pt x="1930" y="2"/>
                    <a:pt x="1905" y="1"/>
                    <a:pt x="1882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5"/>
            <p:cNvSpPr/>
            <p:nvPr/>
          </p:nvSpPr>
          <p:spPr>
            <a:xfrm>
              <a:off x="2338550" y="3721050"/>
              <a:ext cx="15500" cy="194725"/>
            </a:xfrm>
            <a:custGeom>
              <a:rect b="b" l="l" r="r" t="t"/>
              <a:pathLst>
                <a:path extrusionOk="0" h="7789" w="620">
                  <a:moveTo>
                    <a:pt x="1" y="1"/>
                  </a:moveTo>
                  <a:lnTo>
                    <a:pt x="1" y="7788"/>
                  </a:lnTo>
                  <a:lnTo>
                    <a:pt x="620" y="7788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4" name="Google Shape;2324;p35"/>
          <p:cNvGrpSpPr/>
          <p:nvPr/>
        </p:nvGrpSpPr>
        <p:grpSpPr>
          <a:xfrm>
            <a:off x="5093416" y="3264089"/>
            <a:ext cx="396564" cy="372898"/>
            <a:chOff x="6256000" y="2800975"/>
            <a:chExt cx="282775" cy="265900"/>
          </a:xfrm>
        </p:grpSpPr>
        <p:sp>
          <p:nvSpPr>
            <p:cNvPr id="2325" name="Google Shape;2325;p35"/>
            <p:cNvSpPr/>
            <p:nvPr/>
          </p:nvSpPr>
          <p:spPr>
            <a:xfrm>
              <a:off x="6360225" y="2801125"/>
              <a:ext cx="178550" cy="265750"/>
            </a:xfrm>
            <a:custGeom>
              <a:rect b="b" l="l" r="r" t="t"/>
              <a:pathLst>
                <a:path extrusionOk="0" h="10630" w="7142">
                  <a:moveTo>
                    <a:pt x="3454" y="1"/>
                  </a:moveTo>
                  <a:cubicBezTo>
                    <a:pt x="3231" y="1"/>
                    <a:pt x="3009" y="115"/>
                    <a:pt x="2882" y="386"/>
                  </a:cubicBezTo>
                  <a:lnTo>
                    <a:pt x="2453" y="1386"/>
                  </a:lnTo>
                  <a:cubicBezTo>
                    <a:pt x="2310" y="1743"/>
                    <a:pt x="1953" y="1981"/>
                    <a:pt x="1548" y="1981"/>
                  </a:cubicBezTo>
                  <a:lnTo>
                    <a:pt x="0" y="5315"/>
                  </a:lnTo>
                  <a:lnTo>
                    <a:pt x="1548" y="8649"/>
                  </a:lnTo>
                  <a:cubicBezTo>
                    <a:pt x="1953" y="8649"/>
                    <a:pt x="2310" y="8887"/>
                    <a:pt x="2453" y="9245"/>
                  </a:cubicBezTo>
                  <a:lnTo>
                    <a:pt x="2882" y="10245"/>
                  </a:lnTo>
                  <a:cubicBezTo>
                    <a:pt x="3009" y="10515"/>
                    <a:pt x="3231" y="10630"/>
                    <a:pt x="3454" y="10630"/>
                  </a:cubicBezTo>
                  <a:cubicBezTo>
                    <a:pt x="3860" y="10630"/>
                    <a:pt x="4265" y="10252"/>
                    <a:pt x="4096" y="9745"/>
                  </a:cubicBezTo>
                  <a:lnTo>
                    <a:pt x="3692" y="8721"/>
                  </a:lnTo>
                  <a:cubicBezTo>
                    <a:pt x="3409" y="8035"/>
                    <a:pt x="3947" y="7366"/>
                    <a:pt x="4596" y="7366"/>
                  </a:cubicBezTo>
                  <a:cubicBezTo>
                    <a:pt x="4713" y="7366"/>
                    <a:pt x="4834" y="7387"/>
                    <a:pt x="4954" y="7435"/>
                  </a:cubicBezTo>
                  <a:lnTo>
                    <a:pt x="5978" y="7863"/>
                  </a:lnTo>
                  <a:cubicBezTo>
                    <a:pt x="6057" y="7890"/>
                    <a:pt x="6133" y="7902"/>
                    <a:pt x="6205" y="7902"/>
                  </a:cubicBezTo>
                  <a:cubicBezTo>
                    <a:pt x="6843" y="7902"/>
                    <a:pt x="7141" y="6946"/>
                    <a:pt x="6478" y="6625"/>
                  </a:cubicBezTo>
                  <a:lnTo>
                    <a:pt x="5478" y="6220"/>
                  </a:lnTo>
                  <a:cubicBezTo>
                    <a:pt x="5097" y="6053"/>
                    <a:pt x="4859" y="5696"/>
                    <a:pt x="4882" y="5315"/>
                  </a:cubicBezTo>
                  <a:cubicBezTo>
                    <a:pt x="4882" y="4910"/>
                    <a:pt x="5097" y="4553"/>
                    <a:pt x="5478" y="4410"/>
                  </a:cubicBezTo>
                  <a:lnTo>
                    <a:pt x="6478" y="3982"/>
                  </a:lnTo>
                  <a:cubicBezTo>
                    <a:pt x="7135" y="3663"/>
                    <a:pt x="6848" y="2722"/>
                    <a:pt x="6222" y="2722"/>
                  </a:cubicBezTo>
                  <a:cubicBezTo>
                    <a:pt x="6146" y="2722"/>
                    <a:pt x="6064" y="2736"/>
                    <a:pt x="5978" y="2767"/>
                  </a:cubicBezTo>
                  <a:lnTo>
                    <a:pt x="4954" y="3172"/>
                  </a:lnTo>
                  <a:cubicBezTo>
                    <a:pt x="4830" y="3219"/>
                    <a:pt x="4707" y="3241"/>
                    <a:pt x="4588" y="3241"/>
                  </a:cubicBezTo>
                  <a:cubicBezTo>
                    <a:pt x="3930" y="3241"/>
                    <a:pt x="3409" y="2575"/>
                    <a:pt x="3692" y="1910"/>
                  </a:cubicBezTo>
                  <a:lnTo>
                    <a:pt x="4096" y="886"/>
                  </a:lnTo>
                  <a:cubicBezTo>
                    <a:pt x="4265" y="379"/>
                    <a:pt x="3860" y="1"/>
                    <a:pt x="3454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6256000" y="2800975"/>
              <a:ext cx="142950" cy="265475"/>
            </a:xfrm>
            <a:custGeom>
              <a:rect b="b" l="l" r="r" t="t"/>
              <a:pathLst>
                <a:path extrusionOk="0" h="10619" w="5718">
                  <a:moveTo>
                    <a:pt x="3828" y="0"/>
                  </a:moveTo>
                  <a:cubicBezTo>
                    <a:pt x="3413" y="0"/>
                    <a:pt x="2999" y="380"/>
                    <a:pt x="3169" y="892"/>
                  </a:cubicBezTo>
                  <a:lnTo>
                    <a:pt x="3598" y="1892"/>
                  </a:lnTo>
                  <a:cubicBezTo>
                    <a:pt x="3741" y="2273"/>
                    <a:pt x="3645" y="2678"/>
                    <a:pt x="3383" y="2964"/>
                  </a:cubicBezTo>
                  <a:cubicBezTo>
                    <a:pt x="3188" y="3143"/>
                    <a:pt x="2925" y="3244"/>
                    <a:pt x="2664" y="3244"/>
                  </a:cubicBezTo>
                  <a:cubicBezTo>
                    <a:pt x="2544" y="3244"/>
                    <a:pt x="2424" y="3223"/>
                    <a:pt x="2312" y="3178"/>
                  </a:cubicBezTo>
                  <a:lnTo>
                    <a:pt x="1312" y="2749"/>
                  </a:lnTo>
                  <a:cubicBezTo>
                    <a:pt x="1200" y="2697"/>
                    <a:pt x="1094" y="2673"/>
                    <a:pt x="995" y="2673"/>
                  </a:cubicBezTo>
                  <a:cubicBezTo>
                    <a:pt x="331" y="2673"/>
                    <a:pt x="0" y="3718"/>
                    <a:pt x="788" y="3988"/>
                  </a:cubicBezTo>
                  <a:lnTo>
                    <a:pt x="1812" y="4416"/>
                  </a:lnTo>
                  <a:cubicBezTo>
                    <a:pt x="2598" y="4750"/>
                    <a:pt x="2598" y="5869"/>
                    <a:pt x="1812" y="6226"/>
                  </a:cubicBezTo>
                  <a:lnTo>
                    <a:pt x="788" y="6631"/>
                  </a:lnTo>
                  <a:cubicBezTo>
                    <a:pt x="177" y="7002"/>
                    <a:pt x="485" y="7893"/>
                    <a:pt x="1128" y="7893"/>
                  </a:cubicBezTo>
                  <a:cubicBezTo>
                    <a:pt x="1186" y="7893"/>
                    <a:pt x="1248" y="7885"/>
                    <a:pt x="1312" y="7869"/>
                  </a:cubicBezTo>
                  <a:lnTo>
                    <a:pt x="2312" y="7441"/>
                  </a:lnTo>
                  <a:cubicBezTo>
                    <a:pt x="2440" y="7388"/>
                    <a:pt x="2568" y="7364"/>
                    <a:pt x="2690" y="7364"/>
                  </a:cubicBezTo>
                  <a:cubicBezTo>
                    <a:pt x="3343" y="7364"/>
                    <a:pt x="3858" y="8045"/>
                    <a:pt x="3598" y="8727"/>
                  </a:cubicBezTo>
                  <a:lnTo>
                    <a:pt x="3169" y="9727"/>
                  </a:lnTo>
                  <a:cubicBezTo>
                    <a:pt x="2999" y="10238"/>
                    <a:pt x="3413" y="10618"/>
                    <a:pt x="3828" y="10618"/>
                  </a:cubicBezTo>
                  <a:cubicBezTo>
                    <a:pt x="4051" y="10618"/>
                    <a:pt x="4274" y="10509"/>
                    <a:pt x="4407" y="10251"/>
                  </a:cubicBezTo>
                  <a:lnTo>
                    <a:pt x="4812" y="9227"/>
                  </a:lnTo>
                  <a:cubicBezTo>
                    <a:pt x="4979" y="8869"/>
                    <a:pt x="5336" y="8631"/>
                    <a:pt x="5717" y="8631"/>
                  </a:cubicBezTo>
                  <a:lnTo>
                    <a:pt x="5717" y="1987"/>
                  </a:lnTo>
                  <a:cubicBezTo>
                    <a:pt x="5312" y="1987"/>
                    <a:pt x="4979" y="1749"/>
                    <a:pt x="4812" y="1392"/>
                  </a:cubicBezTo>
                  <a:lnTo>
                    <a:pt x="4407" y="368"/>
                  </a:lnTo>
                  <a:cubicBezTo>
                    <a:pt x="4274" y="110"/>
                    <a:pt x="4051" y="0"/>
                    <a:pt x="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6372725" y="2881000"/>
              <a:ext cx="79200" cy="105400"/>
            </a:xfrm>
            <a:custGeom>
              <a:rect b="b" l="l" r="r" t="t"/>
              <a:pathLst>
                <a:path extrusionOk="0" h="4216" w="3168">
                  <a:moveTo>
                    <a:pt x="1048" y="1"/>
                  </a:moveTo>
                  <a:lnTo>
                    <a:pt x="0" y="2120"/>
                  </a:lnTo>
                  <a:lnTo>
                    <a:pt x="1048" y="4216"/>
                  </a:lnTo>
                  <a:cubicBezTo>
                    <a:pt x="2215" y="4216"/>
                    <a:pt x="3168" y="3287"/>
                    <a:pt x="3168" y="2120"/>
                  </a:cubicBezTo>
                  <a:cubicBezTo>
                    <a:pt x="3168" y="953"/>
                    <a:pt x="2215" y="1"/>
                    <a:pt x="1048" y="1"/>
                  </a:cubicBez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5"/>
            <p:cNvSpPr/>
            <p:nvPr/>
          </p:nvSpPr>
          <p:spPr>
            <a:xfrm>
              <a:off x="6345925" y="2881000"/>
              <a:ext cx="53025" cy="105400"/>
            </a:xfrm>
            <a:custGeom>
              <a:rect b="b" l="l" r="r" t="t"/>
              <a:pathLst>
                <a:path extrusionOk="0" h="4216" w="2121">
                  <a:moveTo>
                    <a:pt x="2120" y="1"/>
                  </a:moveTo>
                  <a:cubicBezTo>
                    <a:pt x="953" y="1"/>
                    <a:pt x="1" y="953"/>
                    <a:pt x="1" y="2120"/>
                  </a:cubicBezTo>
                  <a:cubicBezTo>
                    <a:pt x="1" y="3287"/>
                    <a:pt x="953" y="4216"/>
                    <a:pt x="2120" y="4216"/>
                  </a:cubicBezTo>
                  <a:lnTo>
                    <a:pt x="212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5"/>
            <p:cNvSpPr/>
            <p:nvPr/>
          </p:nvSpPr>
          <p:spPr>
            <a:xfrm>
              <a:off x="6390000" y="2916125"/>
              <a:ext cx="32175" cy="35150"/>
            </a:xfrm>
            <a:custGeom>
              <a:rect b="b" l="l" r="r" t="t"/>
              <a:pathLst>
                <a:path extrusionOk="0" h="1406" w="1287">
                  <a:moveTo>
                    <a:pt x="357" y="1"/>
                  </a:moveTo>
                  <a:lnTo>
                    <a:pt x="0" y="715"/>
                  </a:lnTo>
                  <a:lnTo>
                    <a:pt x="357" y="1406"/>
                  </a:lnTo>
                  <a:cubicBezTo>
                    <a:pt x="1286" y="1406"/>
                    <a:pt x="1286" y="1"/>
                    <a:pt x="357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5"/>
            <p:cNvSpPr/>
            <p:nvPr/>
          </p:nvSpPr>
          <p:spPr>
            <a:xfrm>
              <a:off x="6381050" y="2916125"/>
              <a:ext cx="17900" cy="35150"/>
            </a:xfrm>
            <a:custGeom>
              <a:rect b="b" l="l" r="r" t="t"/>
              <a:pathLst>
                <a:path extrusionOk="0" h="1406" w="716">
                  <a:moveTo>
                    <a:pt x="715" y="1"/>
                  </a:moveTo>
                  <a:cubicBezTo>
                    <a:pt x="334" y="1"/>
                    <a:pt x="1" y="310"/>
                    <a:pt x="1" y="715"/>
                  </a:cubicBezTo>
                  <a:cubicBezTo>
                    <a:pt x="1" y="1096"/>
                    <a:pt x="334" y="1406"/>
                    <a:pt x="715" y="1406"/>
                  </a:cubicBezTo>
                  <a:lnTo>
                    <a:pt x="715" y="1"/>
                  </a:ln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36"/>
          <p:cNvSpPr/>
          <p:nvPr/>
        </p:nvSpPr>
        <p:spPr>
          <a:xfrm>
            <a:off x="1336788" y="1201346"/>
            <a:ext cx="941700" cy="747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6" name="Google Shape;2336;p36"/>
          <p:cNvSpPr/>
          <p:nvPr/>
        </p:nvSpPr>
        <p:spPr>
          <a:xfrm>
            <a:off x="3179688" y="1201346"/>
            <a:ext cx="941700" cy="747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36"/>
          <p:cNvSpPr/>
          <p:nvPr/>
        </p:nvSpPr>
        <p:spPr>
          <a:xfrm>
            <a:off x="5017188" y="1201346"/>
            <a:ext cx="941700" cy="747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8" name="Google Shape;2338;p36"/>
          <p:cNvSpPr/>
          <p:nvPr/>
        </p:nvSpPr>
        <p:spPr>
          <a:xfrm>
            <a:off x="6854688" y="1201346"/>
            <a:ext cx="941700" cy="747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9" name="Google Shape;233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lt2"/>
                </a:solidFill>
              </a:rPr>
              <a:t>EXPLORATION</a:t>
            </a:r>
            <a:r>
              <a:rPr lang="en"/>
              <a:t> PHASE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40" name="Google Shape;2340;p36"/>
          <p:cNvSpPr txBox="1"/>
          <p:nvPr/>
        </p:nvSpPr>
        <p:spPr>
          <a:xfrm>
            <a:off x="564750" y="2387075"/>
            <a:ext cx="24858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rPr>
              <a:t>DATA PREPROCESSING</a:t>
            </a:r>
            <a:endParaRPr sz="2000">
              <a:solidFill>
                <a:schemeClr val="accent4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2341" name="Google Shape;2341;p36"/>
          <p:cNvSpPr txBox="1"/>
          <p:nvPr/>
        </p:nvSpPr>
        <p:spPr>
          <a:xfrm>
            <a:off x="2407650" y="3443000"/>
            <a:ext cx="24858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rPr>
              <a:t>CLEANING THE DATA</a:t>
            </a:r>
            <a:endParaRPr sz="2000">
              <a:solidFill>
                <a:schemeClr val="accent4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2342" name="Google Shape;2342;p36"/>
          <p:cNvSpPr txBox="1"/>
          <p:nvPr/>
        </p:nvSpPr>
        <p:spPr>
          <a:xfrm>
            <a:off x="4250575" y="2387075"/>
            <a:ext cx="24858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rPr>
              <a:t>DATA TRANSFORMATION</a:t>
            </a:r>
            <a:endParaRPr sz="1800">
              <a:solidFill>
                <a:schemeClr val="accent4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2343" name="Google Shape;2343;p36"/>
          <p:cNvSpPr txBox="1"/>
          <p:nvPr/>
        </p:nvSpPr>
        <p:spPr>
          <a:xfrm>
            <a:off x="6093450" y="3443000"/>
            <a:ext cx="24858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rPr>
              <a:t>LOADING THE DATA</a:t>
            </a:r>
            <a:endParaRPr sz="2000">
              <a:solidFill>
                <a:schemeClr val="accent4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grpSp>
        <p:nvGrpSpPr>
          <p:cNvPr id="2344" name="Google Shape;2344;p36"/>
          <p:cNvGrpSpPr/>
          <p:nvPr/>
        </p:nvGrpSpPr>
        <p:grpSpPr>
          <a:xfrm>
            <a:off x="5306002" y="1392878"/>
            <a:ext cx="410798" cy="375773"/>
            <a:chOff x="6264975" y="3235825"/>
            <a:chExt cx="292925" cy="267950"/>
          </a:xfrm>
        </p:grpSpPr>
        <p:sp>
          <p:nvSpPr>
            <p:cNvPr id="2345" name="Google Shape;2345;p36"/>
            <p:cNvSpPr/>
            <p:nvPr/>
          </p:nvSpPr>
          <p:spPr>
            <a:xfrm>
              <a:off x="6287000" y="3251325"/>
              <a:ext cx="111950" cy="238150"/>
            </a:xfrm>
            <a:custGeom>
              <a:rect b="b" l="l" r="r" t="t"/>
              <a:pathLst>
                <a:path extrusionOk="0" h="9526" w="4478">
                  <a:moveTo>
                    <a:pt x="4477" y="0"/>
                  </a:moveTo>
                  <a:cubicBezTo>
                    <a:pt x="1953" y="167"/>
                    <a:pt x="0" y="2239"/>
                    <a:pt x="0" y="4763"/>
                  </a:cubicBezTo>
                  <a:cubicBezTo>
                    <a:pt x="0" y="7287"/>
                    <a:pt x="1953" y="9359"/>
                    <a:pt x="4477" y="9526"/>
                  </a:cubicBezTo>
                  <a:lnTo>
                    <a:pt x="4477" y="8907"/>
                  </a:lnTo>
                  <a:cubicBezTo>
                    <a:pt x="2215" y="8883"/>
                    <a:pt x="381" y="7049"/>
                    <a:pt x="381" y="4763"/>
                  </a:cubicBezTo>
                  <a:cubicBezTo>
                    <a:pt x="381" y="2501"/>
                    <a:pt x="2215" y="667"/>
                    <a:pt x="4477" y="643"/>
                  </a:cubicBezTo>
                  <a:lnTo>
                    <a:pt x="44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6"/>
            <p:cNvSpPr/>
            <p:nvPr/>
          </p:nvSpPr>
          <p:spPr>
            <a:xfrm>
              <a:off x="6398925" y="3251325"/>
              <a:ext cx="158975" cy="238150"/>
            </a:xfrm>
            <a:custGeom>
              <a:rect b="b" l="l" r="r" t="t"/>
              <a:pathLst>
                <a:path extrusionOk="0" h="9526" w="6359">
                  <a:moveTo>
                    <a:pt x="0" y="0"/>
                  </a:moveTo>
                  <a:lnTo>
                    <a:pt x="0" y="643"/>
                  </a:lnTo>
                  <a:lnTo>
                    <a:pt x="24" y="643"/>
                  </a:lnTo>
                  <a:cubicBezTo>
                    <a:pt x="2286" y="643"/>
                    <a:pt x="4144" y="2501"/>
                    <a:pt x="4144" y="4763"/>
                  </a:cubicBezTo>
                  <a:cubicBezTo>
                    <a:pt x="4144" y="7049"/>
                    <a:pt x="2286" y="8883"/>
                    <a:pt x="24" y="8883"/>
                  </a:cubicBezTo>
                  <a:lnTo>
                    <a:pt x="0" y="8883"/>
                  </a:lnTo>
                  <a:lnTo>
                    <a:pt x="0" y="9526"/>
                  </a:lnTo>
                  <a:lnTo>
                    <a:pt x="24" y="9526"/>
                  </a:lnTo>
                  <a:cubicBezTo>
                    <a:pt x="4239" y="9502"/>
                    <a:pt x="6359" y="4406"/>
                    <a:pt x="3382" y="1405"/>
                  </a:cubicBezTo>
                  <a:cubicBezTo>
                    <a:pt x="2501" y="500"/>
                    <a:pt x="1286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6"/>
            <p:cNvSpPr/>
            <p:nvPr/>
          </p:nvSpPr>
          <p:spPr>
            <a:xfrm>
              <a:off x="6363200" y="3298950"/>
              <a:ext cx="104800" cy="142900"/>
            </a:xfrm>
            <a:custGeom>
              <a:rect b="b" l="l" r="r" t="t"/>
              <a:pathLst>
                <a:path extrusionOk="0" h="5716" w="4192">
                  <a:moveTo>
                    <a:pt x="1429" y="0"/>
                  </a:moveTo>
                  <a:lnTo>
                    <a:pt x="0" y="2858"/>
                  </a:lnTo>
                  <a:lnTo>
                    <a:pt x="1429" y="5716"/>
                  </a:lnTo>
                  <a:cubicBezTo>
                    <a:pt x="1787" y="5716"/>
                    <a:pt x="2144" y="5644"/>
                    <a:pt x="2477" y="5525"/>
                  </a:cubicBezTo>
                  <a:lnTo>
                    <a:pt x="4192" y="2144"/>
                  </a:lnTo>
                  <a:cubicBezTo>
                    <a:pt x="3858" y="881"/>
                    <a:pt x="2739" y="0"/>
                    <a:pt x="1429" y="0"/>
                  </a:cubicBez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6"/>
            <p:cNvSpPr/>
            <p:nvPr/>
          </p:nvSpPr>
          <p:spPr>
            <a:xfrm>
              <a:off x="6332825" y="3298950"/>
              <a:ext cx="66125" cy="142900"/>
            </a:xfrm>
            <a:custGeom>
              <a:rect b="b" l="l" r="r" t="t"/>
              <a:pathLst>
                <a:path extrusionOk="0" h="5716" w="2645">
                  <a:moveTo>
                    <a:pt x="2644" y="0"/>
                  </a:moveTo>
                  <a:cubicBezTo>
                    <a:pt x="1477" y="0"/>
                    <a:pt x="430" y="715"/>
                    <a:pt x="1" y="1810"/>
                  </a:cubicBezTo>
                  <a:lnTo>
                    <a:pt x="1" y="3930"/>
                  </a:lnTo>
                  <a:cubicBezTo>
                    <a:pt x="430" y="5001"/>
                    <a:pt x="1477" y="5716"/>
                    <a:pt x="2644" y="5716"/>
                  </a:cubicBezTo>
                  <a:lnTo>
                    <a:pt x="264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6"/>
            <p:cNvSpPr/>
            <p:nvPr/>
          </p:nvSpPr>
          <p:spPr>
            <a:xfrm>
              <a:off x="6397725" y="3352525"/>
              <a:ext cx="72675" cy="84575"/>
            </a:xfrm>
            <a:custGeom>
              <a:rect b="b" l="l" r="r" t="t"/>
              <a:pathLst>
                <a:path extrusionOk="0" h="3383" w="2907">
                  <a:moveTo>
                    <a:pt x="1001" y="1"/>
                  </a:moveTo>
                  <a:cubicBezTo>
                    <a:pt x="548" y="1"/>
                    <a:pt x="167" y="310"/>
                    <a:pt x="72" y="739"/>
                  </a:cubicBezTo>
                  <a:cubicBezTo>
                    <a:pt x="1" y="1120"/>
                    <a:pt x="144" y="1501"/>
                    <a:pt x="453" y="1715"/>
                  </a:cubicBezTo>
                  <a:lnTo>
                    <a:pt x="1120" y="2144"/>
                  </a:lnTo>
                  <a:lnTo>
                    <a:pt x="1120" y="3382"/>
                  </a:lnTo>
                  <a:cubicBezTo>
                    <a:pt x="2192" y="2930"/>
                    <a:pt x="2906" y="1882"/>
                    <a:pt x="2906" y="715"/>
                  </a:cubicBezTo>
                  <a:cubicBezTo>
                    <a:pt x="2906" y="477"/>
                    <a:pt x="2882" y="239"/>
                    <a:pt x="2811" y="1"/>
                  </a:cubicBezTo>
                  <a:close/>
                </a:path>
              </a:pathLst>
            </a:custGeom>
            <a:solidFill>
              <a:srgbClr val="7CC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6"/>
            <p:cNvSpPr/>
            <p:nvPr/>
          </p:nvSpPr>
          <p:spPr>
            <a:xfrm>
              <a:off x="6325700" y="3343600"/>
              <a:ext cx="37525" cy="53600"/>
            </a:xfrm>
            <a:custGeom>
              <a:rect b="b" l="l" r="r" t="t"/>
              <a:pathLst>
                <a:path extrusionOk="0" h="2144" w="1501">
                  <a:moveTo>
                    <a:pt x="262" y="0"/>
                  </a:moveTo>
                  <a:cubicBezTo>
                    <a:pt x="0" y="691"/>
                    <a:pt x="0" y="1453"/>
                    <a:pt x="262" y="2144"/>
                  </a:cubicBezTo>
                  <a:cubicBezTo>
                    <a:pt x="953" y="2144"/>
                    <a:pt x="1500" y="1596"/>
                    <a:pt x="1500" y="905"/>
                  </a:cubicBezTo>
                  <a:lnTo>
                    <a:pt x="1500" y="0"/>
                  </a:lnTo>
                  <a:close/>
                </a:path>
              </a:pathLst>
            </a:custGeom>
            <a:solidFill>
              <a:srgbClr val="458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6"/>
            <p:cNvSpPr/>
            <p:nvPr/>
          </p:nvSpPr>
          <p:spPr>
            <a:xfrm>
              <a:off x="6387025" y="3235825"/>
              <a:ext cx="43475" cy="47075"/>
            </a:xfrm>
            <a:custGeom>
              <a:rect b="b" l="l" r="r" t="t"/>
              <a:pathLst>
                <a:path extrusionOk="0" h="1883" w="1739">
                  <a:moveTo>
                    <a:pt x="500" y="1"/>
                  </a:moveTo>
                  <a:cubicBezTo>
                    <a:pt x="492" y="1"/>
                    <a:pt x="484" y="1"/>
                    <a:pt x="476" y="1"/>
                  </a:cubicBezTo>
                  <a:lnTo>
                    <a:pt x="0" y="930"/>
                  </a:lnTo>
                  <a:lnTo>
                    <a:pt x="476" y="1882"/>
                  </a:lnTo>
                  <a:cubicBezTo>
                    <a:pt x="1731" y="1882"/>
                    <a:pt x="1738" y="1"/>
                    <a:pt x="500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6"/>
            <p:cNvSpPr/>
            <p:nvPr/>
          </p:nvSpPr>
          <p:spPr>
            <a:xfrm>
              <a:off x="6375100" y="3235825"/>
              <a:ext cx="23850" cy="47675"/>
            </a:xfrm>
            <a:custGeom>
              <a:rect b="b" l="l" r="r" t="t"/>
              <a:pathLst>
                <a:path extrusionOk="0" h="1907" w="954">
                  <a:moveTo>
                    <a:pt x="914" y="0"/>
                  </a:moveTo>
                  <a:cubicBezTo>
                    <a:pt x="408" y="0"/>
                    <a:pt x="1" y="443"/>
                    <a:pt x="1" y="954"/>
                  </a:cubicBezTo>
                  <a:cubicBezTo>
                    <a:pt x="1" y="1478"/>
                    <a:pt x="429" y="1906"/>
                    <a:pt x="953" y="1906"/>
                  </a:cubicBezTo>
                  <a:lnTo>
                    <a:pt x="953" y="1"/>
                  </a:lnTo>
                  <a:cubicBezTo>
                    <a:pt x="940" y="0"/>
                    <a:pt x="927" y="0"/>
                    <a:pt x="914" y="0"/>
                  </a:cubicBez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6"/>
            <p:cNvSpPr/>
            <p:nvPr/>
          </p:nvSpPr>
          <p:spPr>
            <a:xfrm>
              <a:off x="6367375" y="3456125"/>
              <a:ext cx="43475" cy="47650"/>
            </a:xfrm>
            <a:custGeom>
              <a:rect b="b" l="l" r="r" t="t"/>
              <a:pathLst>
                <a:path extrusionOk="0" h="1906" w="1739">
                  <a:moveTo>
                    <a:pt x="1262" y="0"/>
                  </a:moveTo>
                  <a:cubicBezTo>
                    <a:pt x="0" y="0"/>
                    <a:pt x="0" y="1882"/>
                    <a:pt x="1262" y="1905"/>
                  </a:cubicBezTo>
                  <a:lnTo>
                    <a:pt x="1739" y="95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6"/>
            <p:cNvSpPr/>
            <p:nvPr/>
          </p:nvSpPr>
          <p:spPr>
            <a:xfrm>
              <a:off x="6398925" y="3456100"/>
              <a:ext cx="23825" cy="47675"/>
            </a:xfrm>
            <a:custGeom>
              <a:rect b="b" l="l" r="r" t="t"/>
              <a:pathLst>
                <a:path extrusionOk="0" h="1907" w="953">
                  <a:moveTo>
                    <a:pt x="42" y="0"/>
                  </a:moveTo>
                  <a:cubicBezTo>
                    <a:pt x="28" y="0"/>
                    <a:pt x="14" y="1"/>
                    <a:pt x="0" y="1"/>
                  </a:cubicBezTo>
                  <a:lnTo>
                    <a:pt x="0" y="1906"/>
                  </a:lnTo>
                  <a:cubicBezTo>
                    <a:pt x="524" y="1906"/>
                    <a:pt x="953" y="1454"/>
                    <a:pt x="953" y="930"/>
                  </a:cubicBezTo>
                  <a:cubicBezTo>
                    <a:pt x="953" y="420"/>
                    <a:pt x="547" y="0"/>
                    <a:pt x="42" y="0"/>
                  </a:cubicBezTo>
                  <a:close/>
                </a:path>
              </a:pathLst>
            </a:custGeom>
            <a:solidFill>
              <a:srgbClr val="458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6"/>
            <p:cNvSpPr/>
            <p:nvPr/>
          </p:nvSpPr>
          <p:spPr>
            <a:xfrm>
              <a:off x="6297700" y="3268000"/>
              <a:ext cx="47075" cy="47650"/>
            </a:xfrm>
            <a:custGeom>
              <a:rect b="b" l="l" r="r" t="t"/>
              <a:pathLst>
                <a:path extrusionOk="0" h="1906" w="1883">
                  <a:moveTo>
                    <a:pt x="930" y="0"/>
                  </a:moveTo>
                  <a:cubicBezTo>
                    <a:pt x="406" y="0"/>
                    <a:pt x="1" y="429"/>
                    <a:pt x="1" y="953"/>
                  </a:cubicBezTo>
                  <a:cubicBezTo>
                    <a:pt x="1" y="1476"/>
                    <a:pt x="406" y="1905"/>
                    <a:pt x="930" y="1905"/>
                  </a:cubicBezTo>
                  <a:cubicBezTo>
                    <a:pt x="1454" y="1905"/>
                    <a:pt x="1882" y="1476"/>
                    <a:pt x="1882" y="953"/>
                  </a:cubicBezTo>
                  <a:cubicBezTo>
                    <a:pt x="1882" y="429"/>
                    <a:pt x="1454" y="0"/>
                    <a:pt x="930" y="0"/>
                  </a:cubicBez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6"/>
            <p:cNvSpPr/>
            <p:nvPr/>
          </p:nvSpPr>
          <p:spPr>
            <a:xfrm>
              <a:off x="6264975" y="3345975"/>
              <a:ext cx="47650" cy="47075"/>
            </a:xfrm>
            <a:custGeom>
              <a:rect b="b" l="l" r="r" t="t"/>
              <a:pathLst>
                <a:path extrusionOk="0" h="1883" w="1906">
                  <a:moveTo>
                    <a:pt x="953" y="1"/>
                  </a:moveTo>
                  <a:cubicBezTo>
                    <a:pt x="429" y="1"/>
                    <a:pt x="0" y="429"/>
                    <a:pt x="0" y="953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77" y="1882"/>
                    <a:pt x="1905" y="1453"/>
                    <a:pt x="1905" y="953"/>
                  </a:cubicBezTo>
                  <a:cubicBezTo>
                    <a:pt x="1905" y="429"/>
                    <a:pt x="1477" y="1"/>
                    <a:pt x="953" y="1"/>
                  </a:cubicBez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6"/>
            <p:cNvSpPr/>
            <p:nvPr/>
          </p:nvSpPr>
          <p:spPr>
            <a:xfrm>
              <a:off x="6297700" y="3423375"/>
              <a:ext cx="47075" cy="47650"/>
            </a:xfrm>
            <a:custGeom>
              <a:rect b="b" l="l" r="r" t="t"/>
              <a:pathLst>
                <a:path extrusionOk="0" h="1906" w="1883">
                  <a:moveTo>
                    <a:pt x="930" y="1"/>
                  </a:moveTo>
                  <a:cubicBezTo>
                    <a:pt x="406" y="1"/>
                    <a:pt x="1" y="429"/>
                    <a:pt x="1" y="953"/>
                  </a:cubicBezTo>
                  <a:cubicBezTo>
                    <a:pt x="1" y="1477"/>
                    <a:pt x="406" y="1906"/>
                    <a:pt x="930" y="1906"/>
                  </a:cubicBezTo>
                  <a:cubicBezTo>
                    <a:pt x="1454" y="1906"/>
                    <a:pt x="1882" y="1477"/>
                    <a:pt x="1882" y="953"/>
                  </a:cubicBezTo>
                  <a:cubicBezTo>
                    <a:pt x="1882" y="429"/>
                    <a:pt x="1454" y="1"/>
                    <a:pt x="930" y="1"/>
                  </a:cubicBezTo>
                  <a:close/>
                </a:path>
              </a:pathLst>
            </a:custGeom>
            <a:solidFill>
              <a:srgbClr val="BA87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6"/>
            <p:cNvSpPr/>
            <p:nvPr/>
          </p:nvSpPr>
          <p:spPr>
            <a:xfrm>
              <a:off x="6453100" y="3423375"/>
              <a:ext cx="47050" cy="47650"/>
            </a:xfrm>
            <a:custGeom>
              <a:rect b="b" l="l" r="r" t="t"/>
              <a:pathLst>
                <a:path extrusionOk="0" h="1906" w="1882">
                  <a:moveTo>
                    <a:pt x="953" y="1"/>
                  </a:moveTo>
                  <a:cubicBezTo>
                    <a:pt x="429" y="1"/>
                    <a:pt x="0" y="429"/>
                    <a:pt x="0" y="953"/>
                  </a:cubicBezTo>
                  <a:cubicBezTo>
                    <a:pt x="0" y="1477"/>
                    <a:pt x="429" y="1906"/>
                    <a:pt x="953" y="1906"/>
                  </a:cubicBezTo>
                  <a:cubicBezTo>
                    <a:pt x="1453" y="1906"/>
                    <a:pt x="1882" y="1477"/>
                    <a:pt x="1882" y="953"/>
                  </a:cubicBezTo>
                  <a:cubicBezTo>
                    <a:pt x="1882" y="429"/>
                    <a:pt x="1453" y="1"/>
                    <a:pt x="953" y="1"/>
                  </a:cubicBezTo>
                  <a:close/>
                </a:path>
              </a:pathLst>
            </a:custGeom>
            <a:solidFill>
              <a:srgbClr val="FFB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6"/>
            <p:cNvSpPr/>
            <p:nvPr/>
          </p:nvSpPr>
          <p:spPr>
            <a:xfrm>
              <a:off x="6485250" y="3345975"/>
              <a:ext cx="47050" cy="47075"/>
            </a:xfrm>
            <a:custGeom>
              <a:rect b="b" l="l" r="r" t="t"/>
              <a:pathLst>
                <a:path extrusionOk="0" h="1883" w="1882">
                  <a:moveTo>
                    <a:pt x="953" y="1"/>
                  </a:moveTo>
                  <a:cubicBezTo>
                    <a:pt x="429" y="1"/>
                    <a:pt x="0" y="429"/>
                    <a:pt x="0" y="953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77" y="1882"/>
                    <a:pt x="1882" y="1453"/>
                    <a:pt x="1882" y="953"/>
                  </a:cubicBezTo>
                  <a:cubicBezTo>
                    <a:pt x="1882" y="429"/>
                    <a:pt x="1477" y="1"/>
                    <a:pt x="953" y="1"/>
                  </a:cubicBezTo>
                  <a:close/>
                </a:path>
              </a:pathLst>
            </a:custGeom>
            <a:solidFill>
              <a:srgbClr val="FF7F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6"/>
            <p:cNvSpPr/>
            <p:nvPr/>
          </p:nvSpPr>
          <p:spPr>
            <a:xfrm>
              <a:off x="6453100" y="3268000"/>
              <a:ext cx="47050" cy="47650"/>
            </a:xfrm>
            <a:custGeom>
              <a:rect b="b" l="l" r="r" t="t"/>
              <a:pathLst>
                <a:path extrusionOk="0" h="1906" w="1882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76"/>
                    <a:pt x="429" y="1905"/>
                    <a:pt x="953" y="1905"/>
                  </a:cubicBezTo>
                  <a:cubicBezTo>
                    <a:pt x="1453" y="1905"/>
                    <a:pt x="1882" y="1476"/>
                    <a:pt x="1882" y="953"/>
                  </a:cubicBezTo>
                  <a:cubicBezTo>
                    <a:pt x="1882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AA6F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1" name="Google Shape;2361;p36"/>
          <p:cNvGrpSpPr/>
          <p:nvPr/>
        </p:nvGrpSpPr>
        <p:grpSpPr>
          <a:xfrm>
            <a:off x="1620207" y="1392881"/>
            <a:ext cx="374897" cy="375738"/>
            <a:chOff x="2214725" y="3228100"/>
            <a:chExt cx="267325" cy="267925"/>
          </a:xfrm>
        </p:grpSpPr>
        <p:sp>
          <p:nvSpPr>
            <p:cNvPr id="2362" name="Google Shape;2362;p36"/>
            <p:cNvSpPr/>
            <p:nvPr/>
          </p:nvSpPr>
          <p:spPr>
            <a:xfrm>
              <a:off x="2262950" y="3228100"/>
              <a:ext cx="52400" cy="57775"/>
            </a:xfrm>
            <a:custGeom>
              <a:rect b="b" l="l" r="r" t="t"/>
              <a:pathLst>
                <a:path extrusionOk="0" h="2311" w="2096">
                  <a:moveTo>
                    <a:pt x="572" y="0"/>
                  </a:moveTo>
                  <a:lnTo>
                    <a:pt x="0" y="1167"/>
                  </a:lnTo>
                  <a:lnTo>
                    <a:pt x="572" y="2310"/>
                  </a:lnTo>
                  <a:cubicBezTo>
                    <a:pt x="2096" y="2310"/>
                    <a:pt x="2096" y="0"/>
                    <a:pt x="572" y="0"/>
                  </a:cubicBez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6"/>
            <p:cNvSpPr/>
            <p:nvPr/>
          </p:nvSpPr>
          <p:spPr>
            <a:xfrm>
              <a:off x="2248650" y="3228100"/>
              <a:ext cx="28600" cy="57775"/>
            </a:xfrm>
            <a:custGeom>
              <a:rect b="b" l="l" r="r" t="t"/>
              <a:pathLst>
                <a:path extrusionOk="0" h="2311" w="1144">
                  <a:moveTo>
                    <a:pt x="1144" y="0"/>
                  </a:moveTo>
                  <a:cubicBezTo>
                    <a:pt x="501" y="0"/>
                    <a:pt x="1" y="524"/>
                    <a:pt x="1" y="1167"/>
                  </a:cubicBezTo>
                  <a:cubicBezTo>
                    <a:pt x="1" y="1787"/>
                    <a:pt x="524" y="2287"/>
                    <a:pt x="1144" y="2310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rgbClr val="F5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6"/>
            <p:cNvSpPr/>
            <p:nvPr/>
          </p:nvSpPr>
          <p:spPr>
            <a:xfrm>
              <a:off x="2214725" y="3301325"/>
              <a:ext cx="51225" cy="112700"/>
            </a:xfrm>
            <a:custGeom>
              <a:rect b="b" l="l" r="r" t="t"/>
              <a:pathLst>
                <a:path extrusionOk="0" h="4508" w="2049">
                  <a:moveTo>
                    <a:pt x="1096" y="1"/>
                  </a:moveTo>
                  <a:cubicBezTo>
                    <a:pt x="500" y="1"/>
                    <a:pt x="0" y="501"/>
                    <a:pt x="0" y="1096"/>
                  </a:cubicBezTo>
                  <a:lnTo>
                    <a:pt x="0" y="3954"/>
                  </a:lnTo>
                  <a:cubicBezTo>
                    <a:pt x="0" y="4323"/>
                    <a:pt x="274" y="4507"/>
                    <a:pt x="548" y="4507"/>
                  </a:cubicBezTo>
                  <a:cubicBezTo>
                    <a:pt x="822" y="4507"/>
                    <a:pt x="1096" y="4323"/>
                    <a:pt x="1096" y="3954"/>
                  </a:cubicBezTo>
                  <a:lnTo>
                    <a:pt x="2048" y="1977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6"/>
            <p:cNvSpPr/>
            <p:nvPr/>
          </p:nvSpPr>
          <p:spPr>
            <a:xfrm>
              <a:off x="2242700" y="3301325"/>
              <a:ext cx="61350" cy="194700"/>
            </a:xfrm>
            <a:custGeom>
              <a:rect b="b" l="l" r="r" t="t"/>
              <a:pathLst>
                <a:path extrusionOk="0" h="7788" w="2454">
                  <a:moveTo>
                    <a:pt x="1382" y="1"/>
                  </a:moveTo>
                  <a:lnTo>
                    <a:pt x="0" y="24"/>
                  </a:lnTo>
                  <a:lnTo>
                    <a:pt x="0" y="7788"/>
                  </a:lnTo>
                  <a:lnTo>
                    <a:pt x="1096" y="7788"/>
                  </a:lnTo>
                  <a:lnTo>
                    <a:pt x="1096" y="3954"/>
                  </a:lnTo>
                  <a:lnTo>
                    <a:pt x="1382" y="3954"/>
                  </a:lnTo>
                  <a:lnTo>
                    <a:pt x="2453" y="1977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rgbClr val="F5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6"/>
            <p:cNvSpPr/>
            <p:nvPr/>
          </p:nvSpPr>
          <p:spPr>
            <a:xfrm>
              <a:off x="2277225" y="3301325"/>
              <a:ext cx="35150" cy="194700"/>
            </a:xfrm>
            <a:custGeom>
              <a:rect b="b" l="l" r="r" t="t"/>
              <a:pathLst>
                <a:path extrusionOk="0" h="7788" w="1406">
                  <a:moveTo>
                    <a:pt x="1" y="1"/>
                  </a:moveTo>
                  <a:lnTo>
                    <a:pt x="1" y="3954"/>
                  </a:lnTo>
                  <a:lnTo>
                    <a:pt x="310" y="3954"/>
                  </a:lnTo>
                  <a:lnTo>
                    <a:pt x="310" y="7788"/>
                  </a:lnTo>
                  <a:lnTo>
                    <a:pt x="1406" y="7788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6"/>
            <p:cNvSpPr/>
            <p:nvPr/>
          </p:nvSpPr>
          <p:spPr>
            <a:xfrm>
              <a:off x="2367125" y="3245950"/>
              <a:ext cx="114925" cy="153625"/>
            </a:xfrm>
            <a:custGeom>
              <a:rect b="b" l="l" r="r" t="t"/>
              <a:pathLst>
                <a:path extrusionOk="0" h="6145" w="4597">
                  <a:moveTo>
                    <a:pt x="1525" y="1"/>
                  </a:moveTo>
                  <a:lnTo>
                    <a:pt x="1" y="3073"/>
                  </a:lnTo>
                  <a:lnTo>
                    <a:pt x="1525" y="6145"/>
                  </a:lnTo>
                  <a:cubicBezTo>
                    <a:pt x="3216" y="6145"/>
                    <a:pt x="4597" y="4764"/>
                    <a:pt x="4597" y="3073"/>
                  </a:cubicBezTo>
                  <a:cubicBezTo>
                    <a:pt x="4597" y="1358"/>
                    <a:pt x="3216" y="1"/>
                    <a:pt x="1525" y="1"/>
                  </a:cubicBez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6"/>
            <p:cNvSpPr/>
            <p:nvPr/>
          </p:nvSpPr>
          <p:spPr>
            <a:xfrm>
              <a:off x="2328425" y="3245950"/>
              <a:ext cx="76825" cy="153625"/>
            </a:xfrm>
            <a:custGeom>
              <a:rect b="b" l="l" r="r" t="t"/>
              <a:pathLst>
                <a:path extrusionOk="0" h="6145" w="3073">
                  <a:moveTo>
                    <a:pt x="3073" y="1"/>
                  </a:moveTo>
                  <a:cubicBezTo>
                    <a:pt x="1382" y="1"/>
                    <a:pt x="1" y="1358"/>
                    <a:pt x="1" y="3049"/>
                  </a:cubicBezTo>
                  <a:cubicBezTo>
                    <a:pt x="1" y="4764"/>
                    <a:pt x="1382" y="6121"/>
                    <a:pt x="3073" y="6145"/>
                  </a:cubicBezTo>
                  <a:lnTo>
                    <a:pt x="3073" y="1"/>
                  </a:ln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6"/>
            <p:cNvSpPr/>
            <p:nvPr/>
          </p:nvSpPr>
          <p:spPr>
            <a:xfrm>
              <a:off x="2382000" y="3261450"/>
              <a:ext cx="69100" cy="100025"/>
            </a:xfrm>
            <a:custGeom>
              <a:rect b="b" l="l" r="r" t="t"/>
              <a:pathLst>
                <a:path extrusionOk="0" h="4001" w="2764">
                  <a:moveTo>
                    <a:pt x="930" y="0"/>
                  </a:moveTo>
                  <a:lnTo>
                    <a:pt x="1" y="4001"/>
                  </a:lnTo>
                  <a:lnTo>
                    <a:pt x="2763" y="1215"/>
                  </a:lnTo>
                  <a:cubicBezTo>
                    <a:pt x="2763" y="548"/>
                    <a:pt x="1597" y="0"/>
                    <a:pt x="9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6"/>
            <p:cNvSpPr/>
            <p:nvPr/>
          </p:nvSpPr>
          <p:spPr>
            <a:xfrm>
              <a:off x="2344500" y="3261450"/>
              <a:ext cx="60750" cy="122050"/>
            </a:xfrm>
            <a:custGeom>
              <a:rect b="b" l="l" r="r" t="t"/>
              <a:pathLst>
                <a:path extrusionOk="0" h="4882" w="2430">
                  <a:moveTo>
                    <a:pt x="2430" y="0"/>
                  </a:moveTo>
                  <a:cubicBezTo>
                    <a:pt x="1072" y="0"/>
                    <a:pt x="1" y="1096"/>
                    <a:pt x="1" y="2429"/>
                  </a:cubicBezTo>
                  <a:cubicBezTo>
                    <a:pt x="1" y="3787"/>
                    <a:pt x="1072" y="4882"/>
                    <a:pt x="2430" y="4882"/>
                  </a:cubicBezTo>
                  <a:lnTo>
                    <a:pt x="24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6"/>
            <p:cNvSpPr/>
            <p:nvPr/>
          </p:nvSpPr>
          <p:spPr>
            <a:xfrm>
              <a:off x="2374875" y="3322175"/>
              <a:ext cx="45850" cy="61325"/>
            </a:xfrm>
            <a:custGeom>
              <a:rect b="b" l="l" r="r" t="t"/>
              <a:pathLst>
                <a:path extrusionOk="0" h="2453" w="1834">
                  <a:moveTo>
                    <a:pt x="1215" y="0"/>
                  </a:moveTo>
                  <a:cubicBezTo>
                    <a:pt x="548" y="0"/>
                    <a:pt x="0" y="548"/>
                    <a:pt x="0" y="1238"/>
                  </a:cubicBezTo>
                  <a:cubicBezTo>
                    <a:pt x="0" y="1905"/>
                    <a:pt x="548" y="2453"/>
                    <a:pt x="1215" y="2453"/>
                  </a:cubicBezTo>
                  <a:lnTo>
                    <a:pt x="1834" y="1238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6"/>
            <p:cNvSpPr/>
            <p:nvPr/>
          </p:nvSpPr>
          <p:spPr>
            <a:xfrm>
              <a:off x="2405225" y="3261375"/>
              <a:ext cx="61350" cy="122125"/>
            </a:xfrm>
            <a:custGeom>
              <a:rect b="b" l="l" r="r" t="t"/>
              <a:pathLst>
                <a:path extrusionOk="0" h="4885" w="2454">
                  <a:moveTo>
                    <a:pt x="81" y="0"/>
                  </a:moveTo>
                  <a:cubicBezTo>
                    <a:pt x="55" y="0"/>
                    <a:pt x="28" y="1"/>
                    <a:pt x="1" y="3"/>
                  </a:cubicBezTo>
                  <a:cubicBezTo>
                    <a:pt x="102" y="3"/>
                    <a:pt x="201" y="9"/>
                    <a:pt x="299" y="21"/>
                  </a:cubicBezTo>
                  <a:lnTo>
                    <a:pt x="299" y="21"/>
                  </a:lnTo>
                  <a:cubicBezTo>
                    <a:pt x="228" y="7"/>
                    <a:pt x="155" y="0"/>
                    <a:pt x="81" y="0"/>
                  </a:cubicBezTo>
                  <a:close/>
                  <a:moveTo>
                    <a:pt x="299" y="21"/>
                  </a:moveTo>
                  <a:cubicBezTo>
                    <a:pt x="854" y="127"/>
                    <a:pt x="1287" y="629"/>
                    <a:pt x="1287" y="1218"/>
                  </a:cubicBezTo>
                  <a:cubicBezTo>
                    <a:pt x="1287" y="1881"/>
                    <a:pt x="737" y="2435"/>
                    <a:pt x="81" y="2435"/>
                  </a:cubicBezTo>
                  <a:cubicBezTo>
                    <a:pt x="55" y="2435"/>
                    <a:pt x="28" y="2434"/>
                    <a:pt x="1" y="2432"/>
                  </a:cubicBezTo>
                  <a:lnTo>
                    <a:pt x="1" y="4885"/>
                  </a:lnTo>
                  <a:cubicBezTo>
                    <a:pt x="1358" y="4885"/>
                    <a:pt x="2454" y="3790"/>
                    <a:pt x="2454" y="2432"/>
                  </a:cubicBezTo>
                  <a:cubicBezTo>
                    <a:pt x="2454" y="1198"/>
                    <a:pt x="1515" y="167"/>
                    <a:pt x="299" y="21"/>
                  </a:cubicBezTo>
                  <a:close/>
                </a:path>
              </a:pathLst>
            </a:custGeom>
            <a:solidFill>
              <a:srgbClr val="163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6"/>
            <p:cNvSpPr/>
            <p:nvPr/>
          </p:nvSpPr>
          <p:spPr>
            <a:xfrm>
              <a:off x="2401650" y="3345375"/>
              <a:ext cx="11350" cy="15525"/>
            </a:xfrm>
            <a:custGeom>
              <a:rect b="b" l="l" r="r" t="t"/>
              <a:pathLst>
                <a:path extrusionOk="0" h="621" w="454">
                  <a:moveTo>
                    <a:pt x="144" y="1"/>
                  </a:moveTo>
                  <a:lnTo>
                    <a:pt x="1" y="310"/>
                  </a:lnTo>
                  <a:lnTo>
                    <a:pt x="144" y="620"/>
                  </a:lnTo>
                  <a:lnTo>
                    <a:pt x="453" y="620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6"/>
            <p:cNvSpPr/>
            <p:nvPr/>
          </p:nvSpPr>
          <p:spPr>
            <a:xfrm>
              <a:off x="2397500" y="3345375"/>
              <a:ext cx="7750" cy="15525"/>
            </a:xfrm>
            <a:custGeom>
              <a:rect b="b" l="l" r="r" t="t"/>
              <a:pathLst>
                <a:path extrusionOk="0" h="621" w="310">
                  <a:moveTo>
                    <a:pt x="0" y="1"/>
                  </a:moveTo>
                  <a:lnTo>
                    <a:pt x="0" y="620"/>
                  </a:lnTo>
                  <a:lnTo>
                    <a:pt x="310" y="620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6"/>
            <p:cNvSpPr/>
            <p:nvPr/>
          </p:nvSpPr>
          <p:spPr>
            <a:xfrm>
              <a:off x="2401650" y="3284050"/>
              <a:ext cx="11350" cy="15525"/>
            </a:xfrm>
            <a:custGeom>
              <a:rect b="b" l="l" r="r" t="t"/>
              <a:pathLst>
                <a:path extrusionOk="0" h="621" w="454">
                  <a:moveTo>
                    <a:pt x="144" y="1"/>
                  </a:moveTo>
                  <a:lnTo>
                    <a:pt x="1" y="334"/>
                  </a:lnTo>
                  <a:lnTo>
                    <a:pt x="144" y="620"/>
                  </a:lnTo>
                  <a:lnTo>
                    <a:pt x="453" y="620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163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6"/>
            <p:cNvSpPr/>
            <p:nvPr/>
          </p:nvSpPr>
          <p:spPr>
            <a:xfrm>
              <a:off x="2397500" y="3284050"/>
              <a:ext cx="7750" cy="16100"/>
            </a:xfrm>
            <a:custGeom>
              <a:rect b="b" l="l" r="r" t="t"/>
              <a:pathLst>
                <a:path extrusionOk="0" h="644" w="310">
                  <a:moveTo>
                    <a:pt x="0" y="1"/>
                  </a:moveTo>
                  <a:lnTo>
                    <a:pt x="0" y="644"/>
                  </a:lnTo>
                  <a:lnTo>
                    <a:pt x="310" y="64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7" name="Google Shape;2377;p36"/>
          <p:cNvGrpSpPr/>
          <p:nvPr/>
        </p:nvGrpSpPr>
        <p:grpSpPr>
          <a:xfrm>
            <a:off x="7138066" y="1394294"/>
            <a:ext cx="396564" cy="372898"/>
            <a:chOff x="6256000" y="2800975"/>
            <a:chExt cx="282775" cy="265900"/>
          </a:xfrm>
        </p:grpSpPr>
        <p:sp>
          <p:nvSpPr>
            <p:cNvPr id="2378" name="Google Shape;2378;p36"/>
            <p:cNvSpPr/>
            <p:nvPr/>
          </p:nvSpPr>
          <p:spPr>
            <a:xfrm>
              <a:off x="6360225" y="2801125"/>
              <a:ext cx="178550" cy="265750"/>
            </a:xfrm>
            <a:custGeom>
              <a:rect b="b" l="l" r="r" t="t"/>
              <a:pathLst>
                <a:path extrusionOk="0" h="10630" w="7142">
                  <a:moveTo>
                    <a:pt x="3454" y="1"/>
                  </a:moveTo>
                  <a:cubicBezTo>
                    <a:pt x="3231" y="1"/>
                    <a:pt x="3009" y="115"/>
                    <a:pt x="2882" y="386"/>
                  </a:cubicBezTo>
                  <a:lnTo>
                    <a:pt x="2453" y="1386"/>
                  </a:lnTo>
                  <a:cubicBezTo>
                    <a:pt x="2310" y="1743"/>
                    <a:pt x="1953" y="1981"/>
                    <a:pt x="1548" y="1981"/>
                  </a:cubicBezTo>
                  <a:lnTo>
                    <a:pt x="0" y="5315"/>
                  </a:lnTo>
                  <a:lnTo>
                    <a:pt x="1548" y="8649"/>
                  </a:lnTo>
                  <a:cubicBezTo>
                    <a:pt x="1953" y="8649"/>
                    <a:pt x="2310" y="8887"/>
                    <a:pt x="2453" y="9245"/>
                  </a:cubicBezTo>
                  <a:lnTo>
                    <a:pt x="2882" y="10245"/>
                  </a:lnTo>
                  <a:cubicBezTo>
                    <a:pt x="3009" y="10515"/>
                    <a:pt x="3231" y="10630"/>
                    <a:pt x="3454" y="10630"/>
                  </a:cubicBezTo>
                  <a:cubicBezTo>
                    <a:pt x="3860" y="10630"/>
                    <a:pt x="4265" y="10252"/>
                    <a:pt x="4096" y="9745"/>
                  </a:cubicBezTo>
                  <a:lnTo>
                    <a:pt x="3692" y="8721"/>
                  </a:lnTo>
                  <a:cubicBezTo>
                    <a:pt x="3409" y="8035"/>
                    <a:pt x="3947" y="7366"/>
                    <a:pt x="4596" y="7366"/>
                  </a:cubicBezTo>
                  <a:cubicBezTo>
                    <a:pt x="4713" y="7366"/>
                    <a:pt x="4834" y="7387"/>
                    <a:pt x="4954" y="7435"/>
                  </a:cubicBezTo>
                  <a:lnTo>
                    <a:pt x="5978" y="7863"/>
                  </a:lnTo>
                  <a:cubicBezTo>
                    <a:pt x="6057" y="7890"/>
                    <a:pt x="6133" y="7902"/>
                    <a:pt x="6205" y="7902"/>
                  </a:cubicBezTo>
                  <a:cubicBezTo>
                    <a:pt x="6843" y="7902"/>
                    <a:pt x="7141" y="6946"/>
                    <a:pt x="6478" y="6625"/>
                  </a:cubicBezTo>
                  <a:lnTo>
                    <a:pt x="5478" y="6220"/>
                  </a:lnTo>
                  <a:cubicBezTo>
                    <a:pt x="5097" y="6053"/>
                    <a:pt x="4859" y="5696"/>
                    <a:pt x="4882" y="5315"/>
                  </a:cubicBezTo>
                  <a:cubicBezTo>
                    <a:pt x="4882" y="4910"/>
                    <a:pt x="5097" y="4553"/>
                    <a:pt x="5478" y="4410"/>
                  </a:cubicBezTo>
                  <a:lnTo>
                    <a:pt x="6478" y="3982"/>
                  </a:lnTo>
                  <a:cubicBezTo>
                    <a:pt x="7135" y="3663"/>
                    <a:pt x="6848" y="2722"/>
                    <a:pt x="6222" y="2722"/>
                  </a:cubicBezTo>
                  <a:cubicBezTo>
                    <a:pt x="6146" y="2722"/>
                    <a:pt x="6064" y="2736"/>
                    <a:pt x="5978" y="2767"/>
                  </a:cubicBezTo>
                  <a:lnTo>
                    <a:pt x="4954" y="3172"/>
                  </a:lnTo>
                  <a:cubicBezTo>
                    <a:pt x="4830" y="3219"/>
                    <a:pt x="4707" y="3241"/>
                    <a:pt x="4588" y="3241"/>
                  </a:cubicBezTo>
                  <a:cubicBezTo>
                    <a:pt x="3930" y="3241"/>
                    <a:pt x="3409" y="2575"/>
                    <a:pt x="3692" y="1910"/>
                  </a:cubicBezTo>
                  <a:lnTo>
                    <a:pt x="4096" y="886"/>
                  </a:lnTo>
                  <a:cubicBezTo>
                    <a:pt x="4265" y="379"/>
                    <a:pt x="3860" y="1"/>
                    <a:pt x="3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6"/>
            <p:cNvSpPr/>
            <p:nvPr/>
          </p:nvSpPr>
          <p:spPr>
            <a:xfrm>
              <a:off x="6256000" y="2800975"/>
              <a:ext cx="142950" cy="265475"/>
            </a:xfrm>
            <a:custGeom>
              <a:rect b="b" l="l" r="r" t="t"/>
              <a:pathLst>
                <a:path extrusionOk="0" h="10619" w="5718">
                  <a:moveTo>
                    <a:pt x="3828" y="0"/>
                  </a:moveTo>
                  <a:cubicBezTo>
                    <a:pt x="3413" y="0"/>
                    <a:pt x="2999" y="380"/>
                    <a:pt x="3169" y="892"/>
                  </a:cubicBezTo>
                  <a:lnTo>
                    <a:pt x="3598" y="1892"/>
                  </a:lnTo>
                  <a:cubicBezTo>
                    <a:pt x="3741" y="2273"/>
                    <a:pt x="3645" y="2678"/>
                    <a:pt x="3383" y="2964"/>
                  </a:cubicBezTo>
                  <a:cubicBezTo>
                    <a:pt x="3188" y="3143"/>
                    <a:pt x="2925" y="3244"/>
                    <a:pt x="2664" y="3244"/>
                  </a:cubicBezTo>
                  <a:cubicBezTo>
                    <a:pt x="2544" y="3244"/>
                    <a:pt x="2424" y="3223"/>
                    <a:pt x="2312" y="3178"/>
                  </a:cubicBezTo>
                  <a:lnTo>
                    <a:pt x="1312" y="2749"/>
                  </a:lnTo>
                  <a:cubicBezTo>
                    <a:pt x="1200" y="2697"/>
                    <a:pt x="1094" y="2673"/>
                    <a:pt x="995" y="2673"/>
                  </a:cubicBezTo>
                  <a:cubicBezTo>
                    <a:pt x="331" y="2673"/>
                    <a:pt x="0" y="3718"/>
                    <a:pt x="788" y="3988"/>
                  </a:cubicBezTo>
                  <a:lnTo>
                    <a:pt x="1812" y="4416"/>
                  </a:lnTo>
                  <a:cubicBezTo>
                    <a:pt x="2598" y="4750"/>
                    <a:pt x="2598" y="5869"/>
                    <a:pt x="1812" y="6226"/>
                  </a:cubicBezTo>
                  <a:lnTo>
                    <a:pt x="788" y="6631"/>
                  </a:lnTo>
                  <a:cubicBezTo>
                    <a:pt x="177" y="7002"/>
                    <a:pt x="485" y="7893"/>
                    <a:pt x="1128" y="7893"/>
                  </a:cubicBezTo>
                  <a:cubicBezTo>
                    <a:pt x="1186" y="7893"/>
                    <a:pt x="1248" y="7885"/>
                    <a:pt x="1312" y="7869"/>
                  </a:cubicBezTo>
                  <a:lnTo>
                    <a:pt x="2312" y="7441"/>
                  </a:lnTo>
                  <a:cubicBezTo>
                    <a:pt x="2440" y="7388"/>
                    <a:pt x="2568" y="7364"/>
                    <a:pt x="2690" y="7364"/>
                  </a:cubicBezTo>
                  <a:cubicBezTo>
                    <a:pt x="3343" y="7364"/>
                    <a:pt x="3858" y="8045"/>
                    <a:pt x="3598" y="8727"/>
                  </a:cubicBezTo>
                  <a:lnTo>
                    <a:pt x="3169" y="9727"/>
                  </a:lnTo>
                  <a:cubicBezTo>
                    <a:pt x="2999" y="10238"/>
                    <a:pt x="3413" y="10618"/>
                    <a:pt x="3828" y="10618"/>
                  </a:cubicBezTo>
                  <a:cubicBezTo>
                    <a:pt x="4051" y="10618"/>
                    <a:pt x="4274" y="10509"/>
                    <a:pt x="4407" y="10251"/>
                  </a:cubicBezTo>
                  <a:lnTo>
                    <a:pt x="4812" y="9227"/>
                  </a:lnTo>
                  <a:cubicBezTo>
                    <a:pt x="4979" y="8869"/>
                    <a:pt x="5336" y="8631"/>
                    <a:pt x="5717" y="8631"/>
                  </a:cubicBezTo>
                  <a:lnTo>
                    <a:pt x="5717" y="1987"/>
                  </a:lnTo>
                  <a:cubicBezTo>
                    <a:pt x="5312" y="1987"/>
                    <a:pt x="4979" y="1749"/>
                    <a:pt x="4812" y="1392"/>
                  </a:cubicBezTo>
                  <a:lnTo>
                    <a:pt x="4407" y="368"/>
                  </a:lnTo>
                  <a:cubicBezTo>
                    <a:pt x="4274" y="110"/>
                    <a:pt x="4051" y="0"/>
                    <a:pt x="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6"/>
            <p:cNvSpPr/>
            <p:nvPr/>
          </p:nvSpPr>
          <p:spPr>
            <a:xfrm>
              <a:off x="6372725" y="2881000"/>
              <a:ext cx="79200" cy="105400"/>
            </a:xfrm>
            <a:custGeom>
              <a:rect b="b" l="l" r="r" t="t"/>
              <a:pathLst>
                <a:path extrusionOk="0" h="4216" w="3168">
                  <a:moveTo>
                    <a:pt x="1048" y="1"/>
                  </a:moveTo>
                  <a:lnTo>
                    <a:pt x="0" y="2120"/>
                  </a:lnTo>
                  <a:lnTo>
                    <a:pt x="1048" y="4216"/>
                  </a:lnTo>
                  <a:cubicBezTo>
                    <a:pt x="2215" y="4216"/>
                    <a:pt x="3168" y="3287"/>
                    <a:pt x="3168" y="2120"/>
                  </a:cubicBezTo>
                  <a:cubicBezTo>
                    <a:pt x="3168" y="953"/>
                    <a:pt x="2215" y="1"/>
                    <a:pt x="1048" y="1"/>
                  </a:cubicBez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6"/>
            <p:cNvSpPr/>
            <p:nvPr/>
          </p:nvSpPr>
          <p:spPr>
            <a:xfrm>
              <a:off x="6345925" y="2881000"/>
              <a:ext cx="53025" cy="105400"/>
            </a:xfrm>
            <a:custGeom>
              <a:rect b="b" l="l" r="r" t="t"/>
              <a:pathLst>
                <a:path extrusionOk="0" h="4216" w="2121">
                  <a:moveTo>
                    <a:pt x="2120" y="1"/>
                  </a:moveTo>
                  <a:cubicBezTo>
                    <a:pt x="953" y="1"/>
                    <a:pt x="1" y="953"/>
                    <a:pt x="1" y="2120"/>
                  </a:cubicBezTo>
                  <a:cubicBezTo>
                    <a:pt x="1" y="3287"/>
                    <a:pt x="953" y="4216"/>
                    <a:pt x="2120" y="4216"/>
                  </a:cubicBezTo>
                  <a:lnTo>
                    <a:pt x="212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6"/>
            <p:cNvSpPr/>
            <p:nvPr/>
          </p:nvSpPr>
          <p:spPr>
            <a:xfrm>
              <a:off x="6390000" y="2916125"/>
              <a:ext cx="32175" cy="35150"/>
            </a:xfrm>
            <a:custGeom>
              <a:rect b="b" l="l" r="r" t="t"/>
              <a:pathLst>
                <a:path extrusionOk="0" h="1406" w="1287">
                  <a:moveTo>
                    <a:pt x="357" y="1"/>
                  </a:moveTo>
                  <a:lnTo>
                    <a:pt x="0" y="715"/>
                  </a:lnTo>
                  <a:lnTo>
                    <a:pt x="357" y="1406"/>
                  </a:lnTo>
                  <a:cubicBezTo>
                    <a:pt x="1286" y="1406"/>
                    <a:pt x="1286" y="1"/>
                    <a:pt x="357" y="1"/>
                  </a:cubicBez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6"/>
            <p:cNvSpPr/>
            <p:nvPr/>
          </p:nvSpPr>
          <p:spPr>
            <a:xfrm>
              <a:off x="6381050" y="2916125"/>
              <a:ext cx="17900" cy="35150"/>
            </a:xfrm>
            <a:custGeom>
              <a:rect b="b" l="l" r="r" t="t"/>
              <a:pathLst>
                <a:path extrusionOk="0" h="1406" w="716">
                  <a:moveTo>
                    <a:pt x="715" y="1"/>
                  </a:moveTo>
                  <a:cubicBezTo>
                    <a:pt x="334" y="1"/>
                    <a:pt x="1" y="310"/>
                    <a:pt x="1" y="715"/>
                  </a:cubicBezTo>
                  <a:cubicBezTo>
                    <a:pt x="1" y="1096"/>
                    <a:pt x="334" y="1406"/>
                    <a:pt x="715" y="1406"/>
                  </a:cubicBezTo>
                  <a:lnTo>
                    <a:pt x="715" y="1"/>
                  </a:ln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4" name="Google Shape;2384;p36"/>
          <p:cNvGrpSpPr/>
          <p:nvPr/>
        </p:nvGrpSpPr>
        <p:grpSpPr>
          <a:xfrm>
            <a:off x="3463083" y="1392889"/>
            <a:ext cx="374932" cy="375738"/>
            <a:chOff x="3368525" y="2349950"/>
            <a:chExt cx="267350" cy="267925"/>
          </a:xfrm>
        </p:grpSpPr>
        <p:sp>
          <p:nvSpPr>
            <p:cNvPr id="2385" name="Google Shape;2385;p36"/>
            <p:cNvSpPr/>
            <p:nvPr/>
          </p:nvSpPr>
          <p:spPr>
            <a:xfrm>
              <a:off x="3470925" y="2349950"/>
              <a:ext cx="164950" cy="109575"/>
            </a:xfrm>
            <a:custGeom>
              <a:rect b="b" l="l" r="r" t="t"/>
              <a:pathLst>
                <a:path extrusionOk="0" h="4383" w="6598">
                  <a:moveTo>
                    <a:pt x="1263" y="0"/>
                  </a:moveTo>
                  <a:lnTo>
                    <a:pt x="1" y="1596"/>
                  </a:lnTo>
                  <a:lnTo>
                    <a:pt x="1263" y="4382"/>
                  </a:lnTo>
                  <a:lnTo>
                    <a:pt x="2192" y="3144"/>
                  </a:lnTo>
                  <a:lnTo>
                    <a:pt x="6597" y="3144"/>
                  </a:lnTo>
                  <a:lnTo>
                    <a:pt x="6597" y="0"/>
                  </a:lnTo>
                  <a:close/>
                </a:path>
              </a:pathLst>
            </a:custGeom>
            <a:solidFill>
              <a:srgbClr val="FFB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6"/>
            <p:cNvSpPr/>
            <p:nvPr/>
          </p:nvSpPr>
          <p:spPr>
            <a:xfrm>
              <a:off x="3368525" y="2349950"/>
              <a:ext cx="133975" cy="109575"/>
            </a:xfrm>
            <a:custGeom>
              <a:rect b="b" l="l" r="r" t="t"/>
              <a:pathLst>
                <a:path extrusionOk="0" h="4383" w="5359">
                  <a:moveTo>
                    <a:pt x="1" y="0"/>
                  </a:moveTo>
                  <a:lnTo>
                    <a:pt x="1" y="3144"/>
                  </a:lnTo>
                  <a:lnTo>
                    <a:pt x="4406" y="3144"/>
                  </a:lnTo>
                  <a:lnTo>
                    <a:pt x="5359" y="4382"/>
                  </a:lnTo>
                  <a:lnTo>
                    <a:pt x="5359" y="0"/>
                  </a:ln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6"/>
            <p:cNvSpPr/>
            <p:nvPr/>
          </p:nvSpPr>
          <p:spPr>
            <a:xfrm>
              <a:off x="3431050" y="2515450"/>
              <a:ext cx="71450" cy="102425"/>
            </a:xfrm>
            <a:custGeom>
              <a:rect b="b" l="l" r="r" t="t"/>
              <a:pathLst>
                <a:path extrusionOk="0" h="4097" w="2858">
                  <a:moveTo>
                    <a:pt x="2858" y="1"/>
                  </a:moveTo>
                  <a:lnTo>
                    <a:pt x="0" y="1263"/>
                  </a:lnTo>
                  <a:cubicBezTo>
                    <a:pt x="0" y="2835"/>
                    <a:pt x="1286" y="4097"/>
                    <a:pt x="2858" y="4097"/>
                  </a:cubicBezTo>
                  <a:lnTo>
                    <a:pt x="2858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6"/>
            <p:cNvSpPr/>
            <p:nvPr/>
          </p:nvSpPr>
          <p:spPr>
            <a:xfrm>
              <a:off x="3502475" y="2515450"/>
              <a:ext cx="70875" cy="102425"/>
            </a:xfrm>
            <a:custGeom>
              <a:rect b="b" l="l" r="r" t="t"/>
              <a:pathLst>
                <a:path extrusionOk="0" h="4097" w="2835">
                  <a:moveTo>
                    <a:pt x="1" y="1"/>
                  </a:moveTo>
                  <a:lnTo>
                    <a:pt x="1" y="4097"/>
                  </a:lnTo>
                  <a:cubicBezTo>
                    <a:pt x="1549" y="4097"/>
                    <a:pt x="2835" y="2835"/>
                    <a:pt x="2835" y="126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6"/>
            <p:cNvSpPr/>
            <p:nvPr/>
          </p:nvSpPr>
          <p:spPr>
            <a:xfrm>
              <a:off x="3470925" y="2515450"/>
              <a:ext cx="67300" cy="102425"/>
            </a:xfrm>
            <a:custGeom>
              <a:rect b="b" l="l" r="r" t="t"/>
              <a:pathLst>
                <a:path extrusionOk="0" h="4097" w="2692">
                  <a:moveTo>
                    <a:pt x="1" y="1"/>
                  </a:moveTo>
                  <a:lnTo>
                    <a:pt x="1263" y="4097"/>
                  </a:lnTo>
                  <a:cubicBezTo>
                    <a:pt x="2049" y="4097"/>
                    <a:pt x="2692" y="2811"/>
                    <a:pt x="2692" y="12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6"/>
            <p:cNvSpPr/>
            <p:nvPr/>
          </p:nvSpPr>
          <p:spPr>
            <a:xfrm>
              <a:off x="3466750" y="2515450"/>
              <a:ext cx="35750" cy="102425"/>
            </a:xfrm>
            <a:custGeom>
              <a:rect b="b" l="l" r="r" t="t"/>
              <a:pathLst>
                <a:path extrusionOk="0" h="4097" w="1430">
                  <a:moveTo>
                    <a:pt x="1430" y="1"/>
                  </a:moveTo>
                  <a:lnTo>
                    <a:pt x="1" y="1263"/>
                  </a:lnTo>
                  <a:cubicBezTo>
                    <a:pt x="1" y="2835"/>
                    <a:pt x="644" y="4097"/>
                    <a:pt x="1430" y="4097"/>
                  </a:cubicBezTo>
                  <a:lnTo>
                    <a:pt x="14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6"/>
            <p:cNvSpPr/>
            <p:nvPr/>
          </p:nvSpPr>
          <p:spPr>
            <a:xfrm>
              <a:off x="3431050" y="2475575"/>
              <a:ext cx="71450" cy="70850"/>
            </a:xfrm>
            <a:custGeom>
              <a:rect b="b" l="l" r="r" t="t"/>
              <a:pathLst>
                <a:path extrusionOk="0" h="2834" w="2858">
                  <a:moveTo>
                    <a:pt x="2858" y="0"/>
                  </a:moveTo>
                  <a:cubicBezTo>
                    <a:pt x="1286" y="0"/>
                    <a:pt x="0" y="1262"/>
                    <a:pt x="0" y="2834"/>
                  </a:cubicBezTo>
                  <a:lnTo>
                    <a:pt x="1429" y="283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6"/>
            <p:cNvSpPr/>
            <p:nvPr/>
          </p:nvSpPr>
          <p:spPr>
            <a:xfrm>
              <a:off x="3502475" y="2475575"/>
              <a:ext cx="70875" cy="70850"/>
            </a:xfrm>
            <a:custGeom>
              <a:rect b="b" l="l" r="r" t="t"/>
              <a:pathLst>
                <a:path extrusionOk="0" h="2834" w="2835">
                  <a:moveTo>
                    <a:pt x="1" y="0"/>
                  </a:moveTo>
                  <a:lnTo>
                    <a:pt x="1406" y="2834"/>
                  </a:lnTo>
                  <a:lnTo>
                    <a:pt x="2835" y="2834"/>
                  </a:lnTo>
                  <a:cubicBezTo>
                    <a:pt x="2835" y="1262"/>
                    <a:pt x="1549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6"/>
            <p:cNvSpPr/>
            <p:nvPr/>
          </p:nvSpPr>
          <p:spPr>
            <a:xfrm>
              <a:off x="3478675" y="2475575"/>
              <a:ext cx="58950" cy="70850"/>
            </a:xfrm>
            <a:custGeom>
              <a:rect b="b" l="l" r="r" t="t"/>
              <a:pathLst>
                <a:path extrusionOk="0" h="2834" w="2358">
                  <a:moveTo>
                    <a:pt x="953" y="0"/>
                  </a:moveTo>
                  <a:lnTo>
                    <a:pt x="0" y="1429"/>
                  </a:lnTo>
                  <a:lnTo>
                    <a:pt x="953" y="2834"/>
                  </a:lnTo>
                  <a:lnTo>
                    <a:pt x="2358" y="2834"/>
                  </a:lnTo>
                  <a:cubicBezTo>
                    <a:pt x="2358" y="1286"/>
                    <a:pt x="1739" y="0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6"/>
            <p:cNvSpPr/>
            <p:nvPr/>
          </p:nvSpPr>
          <p:spPr>
            <a:xfrm>
              <a:off x="3466750" y="2475575"/>
              <a:ext cx="35750" cy="70850"/>
            </a:xfrm>
            <a:custGeom>
              <a:rect b="b" l="l" r="r" t="t"/>
              <a:pathLst>
                <a:path extrusionOk="0" h="2834" w="1430">
                  <a:moveTo>
                    <a:pt x="1430" y="0"/>
                  </a:moveTo>
                  <a:cubicBezTo>
                    <a:pt x="644" y="0"/>
                    <a:pt x="1" y="1286"/>
                    <a:pt x="1" y="2834"/>
                  </a:cubicBezTo>
                  <a:lnTo>
                    <a:pt x="1430" y="2834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6"/>
            <p:cNvSpPr/>
            <p:nvPr/>
          </p:nvSpPr>
          <p:spPr>
            <a:xfrm>
              <a:off x="3498325" y="2381500"/>
              <a:ext cx="11925" cy="16100"/>
            </a:xfrm>
            <a:custGeom>
              <a:rect b="b" l="l" r="r" t="t"/>
              <a:pathLst>
                <a:path extrusionOk="0" h="644" w="477">
                  <a:moveTo>
                    <a:pt x="167" y="0"/>
                  </a:moveTo>
                  <a:lnTo>
                    <a:pt x="0" y="334"/>
                  </a:lnTo>
                  <a:lnTo>
                    <a:pt x="167" y="643"/>
                  </a:lnTo>
                  <a:lnTo>
                    <a:pt x="476" y="643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6"/>
            <p:cNvSpPr/>
            <p:nvPr/>
          </p:nvSpPr>
          <p:spPr>
            <a:xfrm>
              <a:off x="3494150" y="2381500"/>
              <a:ext cx="8350" cy="16100"/>
            </a:xfrm>
            <a:custGeom>
              <a:rect b="b" l="l" r="r" t="t"/>
              <a:pathLst>
                <a:path extrusionOk="0" h="644" w="334">
                  <a:moveTo>
                    <a:pt x="0" y="0"/>
                  </a:moveTo>
                  <a:lnTo>
                    <a:pt x="0" y="643"/>
                  </a:lnTo>
                  <a:lnTo>
                    <a:pt x="334" y="643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6"/>
            <p:cNvSpPr/>
            <p:nvPr/>
          </p:nvSpPr>
          <p:spPr>
            <a:xfrm>
              <a:off x="3463200" y="2381500"/>
              <a:ext cx="15500" cy="16100"/>
            </a:xfrm>
            <a:custGeom>
              <a:rect b="b" l="l" r="r" t="t"/>
              <a:pathLst>
                <a:path extrusionOk="0" h="644" w="620">
                  <a:moveTo>
                    <a:pt x="0" y="0"/>
                  </a:moveTo>
                  <a:lnTo>
                    <a:pt x="0" y="643"/>
                  </a:lnTo>
                  <a:lnTo>
                    <a:pt x="619" y="643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6"/>
            <p:cNvSpPr/>
            <p:nvPr/>
          </p:nvSpPr>
          <p:spPr>
            <a:xfrm>
              <a:off x="3431625" y="2381500"/>
              <a:ext cx="16100" cy="16100"/>
            </a:xfrm>
            <a:custGeom>
              <a:rect b="b" l="l" r="r" t="t"/>
              <a:pathLst>
                <a:path extrusionOk="0" h="644" w="644">
                  <a:moveTo>
                    <a:pt x="1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6"/>
            <p:cNvSpPr/>
            <p:nvPr/>
          </p:nvSpPr>
          <p:spPr>
            <a:xfrm>
              <a:off x="3400075" y="2381500"/>
              <a:ext cx="16100" cy="16100"/>
            </a:xfrm>
            <a:custGeom>
              <a:rect b="b" l="l" r="r" t="t"/>
              <a:pathLst>
                <a:path extrusionOk="0" h="644" w="644">
                  <a:moveTo>
                    <a:pt x="25" y="0"/>
                  </a:moveTo>
                  <a:lnTo>
                    <a:pt x="1" y="643"/>
                  </a:lnTo>
                  <a:lnTo>
                    <a:pt x="644" y="643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6"/>
            <p:cNvSpPr/>
            <p:nvPr/>
          </p:nvSpPr>
          <p:spPr>
            <a:xfrm>
              <a:off x="3525700" y="2381500"/>
              <a:ext cx="15500" cy="16100"/>
            </a:xfrm>
            <a:custGeom>
              <a:rect b="b" l="l" r="r" t="t"/>
              <a:pathLst>
                <a:path extrusionOk="0" h="644" w="620">
                  <a:moveTo>
                    <a:pt x="1" y="0"/>
                  </a:moveTo>
                  <a:lnTo>
                    <a:pt x="1" y="643"/>
                  </a:lnTo>
                  <a:lnTo>
                    <a:pt x="620" y="643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6"/>
            <p:cNvSpPr/>
            <p:nvPr/>
          </p:nvSpPr>
          <p:spPr>
            <a:xfrm>
              <a:off x="3557250" y="2381500"/>
              <a:ext cx="15500" cy="16100"/>
            </a:xfrm>
            <a:custGeom>
              <a:rect b="b" l="l" r="r" t="t"/>
              <a:pathLst>
                <a:path extrusionOk="0" h="644" w="620">
                  <a:moveTo>
                    <a:pt x="1" y="0"/>
                  </a:moveTo>
                  <a:lnTo>
                    <a:pt x="1" y="643"/>
                  </a:lnTo>
                  <a:lnTo>
                    <a:pt x="620" y="643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6"/>
            <p:cNvSpPr/>
            <p:nvPr/>
          </p:nvSpPr>
          <p:spPr>
            <a:xfrm>
              <a:off x="3588225" y="2381500"/>
              <a:ext cx="16100" cy="16100"/>
            </a:xfrm>
            <a:custGeom>
              <a:rect b="b" l="l" r="r" t="t"/>
              <a:pathLst>
                <a:path extrusionOk="0" h="644" w="644">
                  <a:moveTo>
                    <a:pt x="0" y="0"/>
                  </a:moveTo>
                  <a:lnTo>
                    <a:pt x="0" y="643"/>
                  </a:lnTo>
                  <a:lnTo>
                    <a:pt x="643" y="643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3" name="Google Shape;2403;p36"/>
          <p:cNvSpPr txBox="1"/>
          <p:nvPr/>
        </p:nvSpPr>
        <p:spPr>
          <a:xfrm>
            <a:off x="1010699" y="3067774"/>
            <a:ext cx="159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We used Google Colab in order to inspect and clean the data.</a:t>
            </a:r>
            <a:endParaRPr sz="10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4" name="Google Shape;2404;p36"/>
          <p:cNvSpPr txBox="1"/>
          <p:nvPr/>
        </p:nvSpPr>
        <p:spPr>
          <a:xfrm>
            <a:off x="2853599" y="4123699"/>
            <a:ext cx="159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We performed this process with Python’s Pandas library.</a:t>
            </a:r>
            <a:endParaRPr sz="10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5" name="Google Shape;2405;p36"/>
          <p:cNvSpPr txBox="1"/>
          <p:nvPr/>
        </p:nvSpPr>
        <p:spPr>
          <a:xfrm>
            <a:off x="4691099" y="3125179"/>
            <a:ext cx="159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After checking for NaN and null values, we reordered, renamed and filtered columns.</a:t>
            </a:r>
            <a:endParaRPr sz="10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6" name="Google Shape;2406;p36"/>
          <p:cNvSpPr txBox="1"/>
          <p:nvPr/>
        </p:nvSpPr>
        <p:spPr>
          <a:xfrm>
            <a:off x="6539399" y="4182449"/>
            <a:ext cx="159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rPr>
              <a:t>We transformed our tables into three CSV files and loaded them into PosgreSQL.</a:t>
            </a:r>
            <a:endParaRPr sz="1000">
              <a:solidFill>
                <a:schemeClr val="accent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407" name="Google Shape;2407;p36"/>
          <p:cNvCxnSpPr>
            <a:stCxn id="2335" idx="2"/>
            <a:endCxn id="2340" idx="0"/>
          </p:cNvCxnSpPr>
          <p:nvPr/>
        </p:nvCxnSpPr>
        <p:spPr>
          <a:xfrm>
            <a:off x="1807638" y="1949246"/>
            <a:ext cx="0" cy="437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08" name="Google Shape;2408;p36"/>
          <p:cNvCxnSpPr>
            <a:stCxn id="2336" idx="2"/>
            <a:endCxn id="2341" idx="0"/>
          </p:cNvCxnSpPr>
          <p:nvPr/>
        </p:nvCxnSpPr>
        <p:spPr>
          <a:xfrm>
            <a:off x="3650538" y="1949246"/>
            <a:ext cx="0" cy="1493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09" name="Google Shape;2409;p36"/>
          <p:cNvCxnSpPr>
            <a:stCxn id="2337" idx="2"/>
            <a:endCxn id="2342" idx="0"/>
          </p:cNvCxnSpPr>
          <p:nvPr/>
        </p:nvCxnSpPr>
        <p:spPr>
          <a:xfrm>
            <a:off x="5488038" y="1949246"/>
            <a:ext cx="5400" cy="437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10" name="Google Shape;2410;p36"/>
          <p:cNvCxnSpPr>
            <a:stCxn id="2338" idx="2"/>
            <a:endCxn id="2343" idx="0"/>
          </p:cNvCxnSpPr>
          <p:nvPr/>
        </p:nvCxnSpPr>
        <p:spPr>
          <a:xfrm>
            <a:off x="7325538" y="1949246"/>
            <a:ext cx="10800" cy="1493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11" name="Google Shape;2411;p36"/>
          <p:cNvSpPr/>
          <p:nvPr/>
        </p:nvSpPr>
        <p:spPr>
          <a:xfrm>
            <a:off x="494667" y="3979208"/>
            <a:ext cx="1243322" cy="488957"/>
          </a:xfrm>
          <a:custGeom>
            <a:rect b="b" l="l" r="r" t="t"/>
            <a:pathLst>
              <a:path extrusionOk="0" h="12920" w="32853">
                <a:moveTo>
                  <a:pt x="18041" y="1"/>
                </a:moveTo>
                <a:cubicBezTo>
                  <a:pt x="15562" y="1"/>
                  <a:pt x="13403" y="1768"/>
                  <a:pt x="12946" y="4245"/>
                </a:cubicBezTo>
                <a:cubicBezTo>
                  <a:pt x="12094" y="3697"/>
                  <a:pt x="11119" y="3421"/>
                  <a:pt x="10142" y="3421"/>
                </a:cubicBezTo>
                <a:cubicBezTo>
                  <a:pt x="9287" y="3421"/>
                  <a:pt x="8430" y="3633"/>
                  <a:pt x="7652" y="4058"/>
                </a:cubicBezTo>
                <a:cubicBezTo>
                  <a:pt x="5988" y="4967"/>
                  <a:pt x="4953" y="6716"/>
                  <a:pt x="4953" y="8613"/>
                </a:cubicBezTo>
                <a:cubicBezTo>
                  <a:pt x="4953" y="8935"/>
                  <a:pt x="4981" y="9254"/>
                  <a:pt x="5044" y="9570"/>
                </a:cubicBezTo>
                <a:cubicBezTo>
                  <a:pt x="5044" y="9570"/>
                  <a:pt x="4389" y="9354"/>
                  <a:pt x="3548" y="9354"/>
                </a:cubicBezTo>
                <a:cubicBezTo>
                  <a:pt x="2182" y="9354"/>
                  <a:pt x="328" y="9924"/>
                  <a:pt x="0" y="12919"/>
                </a:cubicBezTo>
                <a:lnTo>
                  <a:pt x="32852" y="12919"/>
                </a:lnTo>
                <a:cubicBezTo>
                  <a:pt x="32852" y="12919"/>
                  <a:pt x="32351" y="8422"/>
                  <a:pt x="28930" y="8422"/>
                </a:cubicBezTo>
                <a:cubicBezTo>
                  <a:pt x="28864" y="8422"/>
                  <a:pt x="28797" y="8424"/>
                  <a:pt x="28729" y="8427"/>
                </a:cubicBezTo>
                <a:cubicBezTo>
                  <a:pt x="28688" y="8430"/>
                  <a:pt x="28644" y="8430"/>
                  <a:pt x="28603" y="8437"/>
                </a:cubicBezTo>
                <a:cubicBezTo>
                  <a:pt x="28588" y="8436"/>
                  <a:pt x="28573" y="8436"/>
                  <a:pt x="28558" y="8436"/>
                </a:cubicBezTo>
                <a:cubicBezTo>
                  <a:pt x="28424" y="8436"/>
                  <a:pt x="28291" y="8448"/>
                  <a:pt x="28158" y="8468"/>
                </a:cubicBezTo>
                <a:cubicBezTo>
                  <a:pt x="27956" y="8481"/>
                  <a:pt x="27726" y="8497"/>
                  <a:pt x="27476" y="8512"/>
                </a:cubicBezTo>
                <a:cubicBezTo>
                  <a:pt x="27473" y="8487"/>
                  <a:pt x="27473" y="8462"/>
                  <a:pt x="27470" y="8437"/>
                </a:cubicBezTo>
                <a:cubicBezTo>
                  <a:pt x="27470" y="8437"/>
                  <a:pt x="27470" y="8433"/>
                  <a:pt x="27470" y="8430"/>
                </a:cubicBezTo>
                <a:cubicBezTo>
                  <a:pt x="27202" y="6492"/>
                  <a:pt x="25544" y="5053"/>
                  <a:pt x="23590" y="5053"/>
                </a:cubicBezTo>
                <a:cubicBezTo>
                  <a:pt x="23473" y="5053"/>
                  <a:pt x="23354" y="5056"/>
                  <a:pt x="23237" y="5068"/>
                </a:cubicBezTo>
                <a:cubicBezTo>
                  <a:pt x="23174" y="2410"/>
                  <a:pt x="21112" y="229"/>
                  <a:pt x="18464" y="18"/>
                </a:cubicBezTo>
                <a:cubicBezTo>
                  <a:pt x="18322" y="6"/>
                  <a:pt x="18181" y="1"/>
                  <a:pt x="180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2" name="Google Shape;2412;p36"/>
          <p:cNvSpPr/>
          <p:nvPr/>
        </p:nvSpPr>
        <p:spPr>
          <a:xfrm>
            <a:off x="8184899" y="1392884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3" name="Google Shape;2413;p36"/>
          <p:cNvSpPr/>
          <p:nvPr/>
        </p:nvSpPr>
        <p:spPr>
          <a:xfrm flipH="1">
            <a:off x="7796399" y="2858009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4" name="Google Shape;2414;p36"/>
          <p:cNvSpPr/>
          <p:nvPr/>
        </p:nvSpPr>
        <p:spPr>
          <a:xfrm flipH="1">
            <a:off x="320361" y="1444734"/>
            <a:ext cx="680642" cy="261130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36"/>
          <p:cNvSpPr/>
          <p:nvPr/>
        </p:nvSpPr>
        <p:spPr>
          <a:xfrm>
            <a:off x="446588" y="31825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36"/>
          <p:cNvSpPr/>
          <p:nvPr/>
        </p:nvSpPr>
        <p:spPr>
          <a:xfrm>
            <a:off x="8477038" y="2120063"/>
            <a:ext cx="326825" cy="370000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36"/>
          <p:cNvSpPr/>
          <p:nvPr/>
        </p:nvSpPr>
        <p:spPr>
          <a:xfrm>
            <a:off x="8573200" y="378540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8" name="Google Shape;2418;p36"/>
          <p:cNvSpPr/>
          <p:nvPr/>
        </p:nvSpPr>
        <p:spPr>
          <a:xfrm>
            <a:off x="2613763" y="2099797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36"/>
          <p:cNvSpPr/>
          <p:nvPr/>
        </p:nvSpPr>
        <p:spPr>
          <a:xfrm>
            <a:off x="5563100" y="4046559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0" name="Google Shape;2420;p36"/>
          <p:cNvSpPr/>
          <p:nvPr/>
        </p:nvSpPr>
        <p:spPr>
          <a:xfrm>
            <a:off x="494663" y="210898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p37"/>
          <p:cNvSpPr/>
          <p:nvPr/>
        </p:nvSpPr>
        <p:spPr>
          <a:xfrm>
            <a:off x="1323625" y="1126788"/>
            <a:ext cx="941700" cy="747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6" name="Google Shape;2426;p37"/>
          <p:cNvSpPr/>
          <p:nvPr/>
        </p:nvSpPr>
        <p:spPr>
          <a:xfrm>
            <a:off x="1412450" y="2885350"/>
            <a:ext cx="941700" cy="747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7" name="Google Shape;2427;p37"/>
          <p:cNvSpPr/>
          <p:nvPr/>
        </p:nvSpPr>
        <p:spPr>
          <a:xfrm>
            <a:off x="4076088" y="2885350"/>
            <a:ext cx="941700" cy="747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8" name="Google Shape;2428;p37"/>
          <p:cNvSpPr/>
          <p:nvPr/>
        </p:nvSpPr>
        <p:spPr>
          <a:xfrm>
            <a:off x="6784938" y="2885350"/>
            <a:ext cx="941700" cy="747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9" name="Google Shape;2429;p37"/>
          <p:cNvSpPr/>
          <p:nvPr/>
        </p:nvSpPr>
        <p:spPr>
          <a:xfrm>
            <a:off x="4101150" y="1126788"/>
            <a:ext cx="941700" cy="747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37"/>
          <p:cNvSpPr/>
          <p:nvPr/>
        </p:nvSpPr>
        <p:spPr>
          <a:xfrm>
            <a:off x="6784938" y="1089788"/>
            <a:ext cx="941700" cy="7479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1" name="Google Shape;2431;p37"/>
          <p:cNvSpPr txBox="1"/>
          <p:nvPr>
            <p:ph idx="7" type="subTitle"/>
          </p:nvPr>
        </p:nvSpPr>
        <p:spPr>
          <a:xfrm>
            <a:off x="715100" y="1789294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Line graph </a:t>
            </a:r>
            <a:r>
              <a:rPr lang="en" sz="900"/>
              <a:t>(top five)</a:t>
            </a:r>
            <a:endParaRPr sz="900"/>
          </a:p>
        </p:txBody>
      </p:sp>
      <p:sp>
        <p:nvSpPr>
          <p:cNvPr id="2432" name="Google Shape;2432;p37"/>
          <p:cNvSpPr txBox="1"/>
          <p:nvPr>
            <p:ph idx="4" type="subTitle"/>
          </p:nvPr>
        </p:nvSpPr>
        <p:spPr>
          <a:xfrm>
            <a:off x="717550" y="4303228"/>
            <a:ext cx="23364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" sz="1000"/>
              <a:t>Are other sociodemographic variables relevant when it comes to explaining migration? If so, which ones?</a:t>
            </a:r>
            <a:endParaRPr sz="1000"/>
          </a:p>
        </p:txBody>
      </p:sp>
      <p:sp>
        <p:nvSpPr>
          <p:cNvPr id="2433" name="Google Shape;2433;p37"/>
          <p:cNvSpPr txBox="1"/>
          <p:nvPr>
            <p:ph idx="5" type="subTitle"/>
          </p:nvPr>
        </p:nvSpPr>
        <p:spPr>
          <a:xfrm>
            <a:off x="3201000" y="4303225"/>
            <a:ext cx="25392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" sz="1000"/>
              <a:t>Can we use sociodemographic data to predict whether a country's Net Migration Rate will be positive or negative?</a:t>
            </a:r>
            <a:endParaRPr sz="1000"/>
          </a:p>
        </p:txBody>
      </p:sp>
      <p:sp>
        <p:nvSpPr>
          <p:cNvPr id="2434" name="Google Shape;2434;p37"/>
          <p:cNvSpPr txBox="1"/>
          <p:nvPr>
            <p:ph idx="1" type="subTitle"/>
          </p:nvPr>
        </p:nvSpPr>
        <p:spPr>
          <a:xfrm>
            <a:off x="240249" y="2375125"/>
            <a:ext cx="3163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Which countries are the ones that receive the largest amount of migrants per year?</a:t>
            </a:r>
            <a:endParaRPr sz="1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35" name="Google Shape;2435;p37"/>
          <p:cNvSpPr txBox="1"/>
          <p:nvPr>
            <p:ph idx="13" type="subTitle"/>
          </p:nvPr>
        </p:nvSpPr>
        <p:spPr>
          <a:xfrm>
            <a:off x="717550" y="3666116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Machine learning</a:t>
            </a:r>
            <a:r>
              <a:rPr lang="en"/>
              <a:t> </a:t>
            </a:r>
            <a:r>
              <a:rPr lang="en" sz="800"/>
              <a:t>(Random Forest - feature importance)</a:t>
            </a:r>
            <a:endParaRPr sz="800"/>
          </a:p>
        </p:txBody>
      </p:sp>
      <p:sp>
        <p:nvSpPr>
          <p:cNvPr id="2436" name="Google Shape;2436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</a:rPr>
              <a:t>ANALYSIS </a:t>
            </a:r>
            <a:r>
              <a:rPr lang="en"/>
              <a:t>PHASE</a:t>
            </a:r>
            <a:endParaRPr/>
          </a:p>
        </p:txBody>
      </p:sp>
      <p:sp>
        <p:nvSpPr>
          <p:cNvPr id="2437" name="Google Shape;2437;p37"/>
          <p:cNvSpPr txBox="1"/>
          <p:nvPr>
            <p:ph idx="8" type="subTitle"/>
          </p:nvPr>
        </p:nvSpPr>
        <p:spPr>
          <a:xfrm>
            <a:off x="3403800" y="1803831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Line graph </a:t>
            </a:r>
            <a:r>
              <a:rPr lang="en" sz="900"/>
              <a:t>(top five)</a:t>
            </a:r>
            <a:endParaRPr sz="900"/>
          </a:p>
        </p:txBody>
      </p:sp>
      <p:sp>
        <p:nvSpPr>
          <p:cNvPr id="2438" name="Google Shape;2438;p37"/>
          <p:cNvSpPr txBox="1"/>
          <p:nvPr>
            <p:ph idx="9" type="subTitle"/>
          </p:nvPr>
        </p:nvSpPr>
        <p:spPr>
          <a:xfrm>
            <a:off x="5964150" y="1802175"/>
            <a:ext cx="2583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Bar chart </a:t>
            </a:r>
            <a:r>
              <a:rPr lang="en" sz="900"/>
              <a:t>(1990|2005|2020)</a:t>
            </a:r>
            <a:endParaRPr sz="900"/>
          </a:p>
        </p:txBody>
      </p:sp>
      <p:sp>
        <p:nvSpPr>
          <p:cNvPr id="2439" name="Google Shape;2439;p37"/>
          <p:cNvSpPr txBox="1"/>
          <p:nvPr>
            <p:ph idx="2" type="subTitle"/>
          </p:nvPr>
        </p:nvSpPr>
        <p:spPr>
          <a:xfrm>
            <a:off x="3403750" y="2373300"/>
            <a:ext cx="2485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/>
              <a:t>Which countries are the ones that produce the largest amount of migrants per year?</a:t>
            </a:r>
            <a:endParaRPr sz="1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40" name="Google Shape;2440;p37"/>
          <p:cNvSpPr txBox="1"/>
          <p:nvPr>
            <p:ph idx="3" type="subTitle"/>
          </p:nvPr>
        </p:nvSpPr>
        <p:spPr>
          <a:xfrm>
            <a:off x="5986200" y="2156400"/>
            <a:ext cx="2539200" cy="7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" sz="1000"/>
              <a:t>Are there more male or female migrants internationally? Has this changed with time?</a:t>
            </a:r>
            <a:endParaRPr sz="1200"/>
          </a:p>
        </p:txBody>
      </p:sp>
      <p:sp>
        <p:nvSpPr>
          <p:cNvPr id="2441" name="Google Shape;2441;p37"/>
          <p:cNvSpPr txBox="1"/>
          <p:nvPr>
            <p:ph idx="6" type="subTitle"/>
          </p:nvPr>
        </p:nvSpPr>
        <p:spPr>
          <a:xfrm>
            <a:off x="6090050" y="4231619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Are we able to present the data </a:t>
            </a:r>
            <a:r>
              <a:rPr lang="en" sz="1000"/>
              <a:t>through an interactive map?</a:t>
            </a:r>
            <a:endParaRPr sz="1000"/>
          </a:p>
        </p:txBody>
      </p:sp>
      <p:sp>
        <p:nvSpPr>
          <p:cNvPr id="2442" name="Google Shape;2442;p37"/>
          <p:cNvSpPr txBox="1"/>
          <p:nvPr>
            <p:ph idx="14" type="subTitle"/>
          </p:nvPr>
        </p:nvSpPr>
        <p:spPr>
          <a:xfrm>
            <a:off x="3403800" y="3666116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Machine learning </a:t>
            </a:r>
            <a:r>
              <a:rPr lang="en" sz="900"/>
              <a:t>(results: accuracy and 2021 or 2022 predictions </a:t>
            </a:r>
            <a:r>
              <a:rPr lang="en" sz="900"/>
              <a:t>comparison</a:t>
            </a:r>
            <a:r>
              <a:rPr lang="en" sz="900"/>
              <a:t>)</a:t>
            </a:r>
            <a:endParaRPr sz="900"/>
          </a:p>
        </p:txBody>
      </p:sp>
      <p:sp>
        <p:nvSpPr>
          <p:cNvPr id="2443" name="Google Shape;2443;p37"/>
          <p:cNvSpPr txBox="1"/>
          <p:nvPr>
            <p:ph idx="15" type="subTitle"/>
          </p:nvPr>
        </p:nvSpPr>
        <p:spPr>
          <a:xfrm>
            <a:off x="6090050" y="366612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Map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(Tableau or Leaflet)</a:t>
            </a:r>
            <a:endParaRPr sz="900"/>
          </a:p>
        </p:txBody>
      </p:sp>
      <p:sp>
        <p:nvSpPr>
          <p:cNvPr id="2444" name="Google Shape;2444;p37"/>
          <p:cNvSpPr/>
          <p:nvPr/>
        </p:nvSpPr>
        <p:spPr>
          <a:xfrm>
            <a:off x="5664686" y="3372097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5" name="Google Shape;2445;p37"/>
          <p:cNvSpPr/>
          <p:nvPr/>
        </p:nvSpPr>
        <p:spPr>
          <a:xfrm flipH="1">
            <a:off x="2890824" y="2942784"/>
            <a:ext cx="680642" cy="261131"/>
          </a:xfrm>
          <a:custGeom>
            <a:rect b="b" l="l" r="r" t="t"/>
            <a:pathLst>
              <a:path extrusionOk="0" h="6900" w="17985">
                <a:moveTo>
                  <a:pt x="9363" y="0"/>
                </a:moveTo>
                <a:cubicBezTo>
                  <a:pt x="8283" y="0"/>
                  <a:pt x="7289" y="641"/>
                  <a:pt x="6847" y="1650"/>
                </a:cubicBezTo>
                <a:cubicBezTo>
                  <a:pt x="6478" y="1483"/>
                  <a:pt x="6096" y="1405"/>
                  <a:pt x="5722" y="1405"/>
                </a:cubicBezTo>
                <a:cubicBezTo>
                  <a:pt x="4434" y="1405"/>
                  <a:pt x="3243" y="2327"/>
                  <a:pt x="3018" y="3705"/>
                </a:cubicBezTo>
                <a:lnTo>
                  <a:pt x="2977" y="3705"/>
                </a:lnTo>
                <a:cubicBezTo>
                  <a:pt x="1288" y="3705"/>
                  <a:pt x="0" y="5214"/>
                  <a:pt x="266" y="6884"/>
                </a:cubicBezTo>
                <a:cubicBezTo>
                  <a:pt x="244" y="6893"/>
                  <a:pt x="234" y="6896"/>
                  <a:pt x="234" y="6896"/>
                </a:cubicBezTo>
                <a:lnTo>
                  <a:pt x="17981" y="6896"/>
                </a:lnTo>
                <a:lnTo>
                  <a:pt x="17981" y="6899"/>
                </a:lnTo>
                <a:cubicBezTo>
                  <a:pt x="17984" y="5384"/>
                  <a:pt x="16753" y="4153"/>
                  <a:pt x="15238" y="4153"/>
                </a:cubicBezTo>
                <a:cubicBezTo>
                  <a:pt x="14888" y="4153"/>
                  <a:pt x="14540" y="4219"/>
                  <a:pt x="14215" y="4352"/>
                </a:cubicBezTo>
                <a:lnTo>
                  <a:pt x="14215" y="4346"/>
                </a:lnTo>
                <a:cubicBezTo>
                  <a:pt x="14215" y="3181"/>
                  <a:pt x="13271" y="2237"/>
                  <a:pt x="12110" y="2237"/>
                </a:cubicBezTo>
                <a:cubicBezTo>
                  <a:pt x="12091" y="2237"/>
                  <a:pt x="12075" y="2240"/>
                  <a:pt x="12059" y="2240"/>
                </a:cubicBezTo>
                <a:cubicBezTo>
                  <a:pt x="11838" y="1056"/>
                  <a:pt x="10869" y="153"/>
                  <a:pt x="9673" y="18"/>
                </a:cubicBezTo>
                <a:cubicBezTo>
                  <a:pt x="9569" y="6"/>
                  <a:pt x="9466" y="0"/>
                  <a:pt x="93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6" name="Google Shape;2446;p37"/>
          <p:cNvGrpSpPr/>
          <p:nvPr/>
        </p:nvGrpSpPr>
        <p:grpSpPr>
          <a:xfrm>
            <a:off x="2978488" y="1225713"/>
            <a:ext cx="626925" cy="806068"/>
            <a:chOff x="2978488" y="1225713"/>
            <a:chExt cx="626925" cy="806068"/>
          </a:xfrm>
        </p:grpSpPr>
        <p:sp>
          <p:nvSpPr>
            <p:cNvPr id="2447" name="Google Shape;2447;p37"/>
            <p:cNvSpPr/>
            <p:nvPr/>
          </p:nvSpPr>
          <p:spPr>
            <a:xfrm>
              <a:off x="3278588" y="1225713"/>
              <a:ext cx="326825" cy="370000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7"/>
            <p:cNvSpPr/>
            <p:nvPr/>
          </p:nvSpPr>
          <p:spPr>
            <a:xfrm>
              <a:off x="2978488" y="1770634"/>
              <a:ext cx="230673" cy="261146"/>
            </a:xfrm>
            <a:custGeom>
              <a:rect b="b" l="l" r="r" t="t"/>
              <a:pathLst>
                <a:path extrusionOk="0" h="14800" w="13073">
                  <a:moveTo>
                    <a:pt x="6535" y="1"/>
                  </a:moveTo>
                  <a:cubicBezTo>
                    <a:pt x="5717" y="5721"/>
                    <a:pt x="5051" y="6472"/>
                    <a:pt x="0" y="7400"/>
                  </a:cubicBezTo>
                  <a:cubicBezTo>
                    <a:pt x="5051" y="8328"/>
                    <a:pt x="5717" y="9080"/>
                    <a:pt x="6535" y="14800"/>
                  </a:cubicBezTo>
                  <a:cubicBezTo>
                    <a:pt x="7355" y="9080"/>
                    <a:pt x="8022" y="8328"/>
                    <a:pt x="13072" y="7400"/>
                  </a:cubicBezTo>
                  <a:cubicBezTo>
                    <a:pt x="8018" y="6472"/>
                    <a:pt x="7355" y="5721"/>
                    <a:pt x="6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9" name="Google Shape;2449;p37"/>
          <p:cNvSpPr/>
          <p:nvPr/>
        </p:nvSpPr>
        <p:spPr>
          <a:xfrm>
            <a:off x="5888838" y="15957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37"/>
          <p:cNvSpPr/>
          <p:nvPr/>
        </p:nvSpPr>
        <p:spPr>
          <a:xfrm>
            <a:off x="645113" y="3071434"/>
            <a:ext cx="230673" cy="261146"/>
          </a:xfrm>
          <a:custGeom>
            <a:rect b="b" l="l" r="r" t="t"/>
            <a:pathLst>
              <a:path extrusionOk="0" h="14800" w="13073">
                <a:moveTo>
                  <a:pt x="6535" y="1"/>
                </a:moveTo>
                <a:cubicBezTo>
                  <a:pt x="5717" y="5721"/>
                  <a:pt x="5051" y="6472"/>
                  <a:pt x="0" y="7400"/>
                </a:cubicBezTo>
                <a:cubicBezTo>
                  <a:pt x="5051" y="8328"/>
                  <a:pt x="5717" y="9080"/>
                  <a:pt x="6535" y="14800"/>
                </a:cubicBezTo>
                <a:cubicBezTo>
                  <a:pt x="7355" y="9080"/>
                  <a:pt x="8022" y="8328"/>
                  <a:pt x="13072" y="7400"/>
                </a:cubicBezTo>
                <a:cubicBezTo>
                  <a:pt x="8018" y="6472"/>
                  <a:pt x="7355" y="5721"/>
                  <a:pt x="65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1" name="Google Shape;2451;p37"/>
          <p:cNvGrpSpPr/>
          <p:nvPr/>
        </p:nvGrpSpPr>
        <p:grpSpPr>
          <a:xfrm>
            <a:off x="1629566" y="1313231"/>
            <a:ext cx="329809" cy="375037"/>
            <a:chOff x="2820800" y="4082950"/>
            <a:chExt cx="235175" cy="267425"/>
          </a:xfrm>
        </p:grpSpPr>
        <p:sp>
          <p:nvSpPr>
            <p:cNvPr id="2452" name="Google Shape;2452;p37"/>
            <p:cNvSpPr/>
            <p:nvPr/>
          </p:nvSpPr>
          <p:spPr>
            <a:xfrm>
              <a:off x="2961900" y="4083025"/>
              <a:ext cx="57775" cy="57200"/>
            </a:xfrm>
            <a:custGeom>
              <a:rect b="b" l="l" r="r" t="t"/>
              <a:pathLst>
                <a:path extrusionOk="0" h="2288" w="2311">
                  <a:moveTo>
                    <a:pt x="1167" y="1"/>
                  </a:moveTo>
                  <a:cubicBezTo>
                    <a:pt x="524" y="1"/>
                    <a:pt x="0" y="501"/>
                    <a:pt x="0" y="1144"/>
                  </a:cubicBezTo>
                  <a:cubicBezTo>
                    <a:pt x="0" y="1787"/>
                    <a:pt x="524" y="2287"/>
                    <a:pt x="1167" y="2287"/>
                  </a:cubicBezTo>
                  <a:cubicBezTo>
                    <a:pt x="1786" y="2287"/>
                    <a:pt x="2310" y="1787"/>
                    <a:pt x="2310" y="1144"/>
                  </a:cubicBezTo>
                  <a:cubicBezTo>
                    <a:pt x="2310" y="501"/>
                    <a:pt x="1786" y="1"/>
                    <a:pt x="1167" y="1"/>
                  </a:cubicBez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7"/>
            <p:cNvSpPr/>
            <p:nvPr/>
          </p:nvSpPr>
          <p:spPr>
            <a:xfrm>
              <a:off x="2934500" y="4083025"/>
              <a:ext cx="57775" cy="57200"/>
            </a:xfrm>
            <a:custGeom>
              <a:rect b="b" l="l" r="r" t="t"/>
              <a:pathLst>
                <a:path extrusionOk="0" h="2288" w="2311">
                  <a:moveTo>
                    <a:pt x="1168" y="1"/>
                  </a:moveTo>
                  <a:cubicBezTo>
                    <a:pt x="525" y="1"/>
                    <a:pt x="1" y="501"/>
                    <a:pt x="1" y="1144"/>
                  </a:cubicBezTo>
                  <a:cubicBezTo>
                    <a:pt x="1" y="1787"/>
                    <a:pt x="525" y="2287"/>
                    <a:pt x="1168" y="2287"/>
                  </a:cubicBezTo>
                  <a:cubicBezTo>
                    <a:pt x="1787" y="2287"/>
                    <a:pt x="2311" y="1787"/>
                    <a:pt x="2311" y="1144"/>
                  </a:cubicBezTo>
                  <a:cubicBezTo>
                    <a:pt x="2311" y="501"/>
                    <a:pt x="1787" y="1"/>
                    <a:pt x="1168" y="1"/>
                  </a:cubicBezTo>
                  <a:close/>
                </a:path>
              </a:pathLst>
            </a:custGeom>
            <a:solidFill>
              <a:srgbClr val="163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7"/>
            <p:cNvSpPr/>
            <p:nvPr/>
          </p:nvSpPr>
          <p:spPr>
            <a:xfrm>
              <a:off x="3004175" y="4155675"/>
              <a:ext cx="51800" cy="113175"/>
            </a:xfrm>
            <a:custGeom>
              <a:rect b="b" l="l" r="r" t="t"/>
              <a:pathLst>
                <a:path extrusionOk="0" h="4527" w="2072">
                  <a:moveTo>
                    <a:pt x="953" y="0"/>
                  </a:moveTo>
                  <a:lnTo>
                    <a:pt x="0" y="1977"/>
                  </a:lnTo>
                  <a:lnTo>
                    <a:pt x="953" y="3977"/>
                  </a:lnTo>
                  <a:cubicBezTo>
                    <a:pt x="953" y="4295"/>
                    <a:pt x="1213" y="4527"/>
                    <a:pt x="1505" y="4527"/>
                  </a:cubicBezTo>
                  <a:cubicBezTo>
                    <a:pt x="1520" y="4527"/>
                    <a:pt x="1534" y="4526"/>
                    <a:pt x="1548" y="4525"/>
                  </a:cubicBezTo>
                  <a:cubicBezTo>
                    <a:pt x="1834" y="4501"/>
                    <a:pt x="2072" y="4263"/>
                    <a:pt x="2072" y="3977"/>
                  </a:cubicBezTo>
                  <a:lnTo>
                    <a:pt x="2072" y="1119"/>
                  </a:lnTo>
                  <a:cubicBezTo>
                    <a:pt x="2072" y="524"/>
                    <a:pt x="1572" y="24"/>
                    <a:pt x="976" y="24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7"/>
            <p:cNvSpPr/>
            <p:nvPr/>
          </p:nvSpPr>
          <p:spPr>
            <a:xfrm>
              <a:off x="2985125" y="4155675"/>
              <a:ext cx="42875" cy="194700"/>
            </a:xfrm>
            <a:custGeom>
              <a:rect b="b" l="l" r="r" t="t"/>
              <a:pathLst>
                <a:path extrusionOk="0" h="7788" w="1715">
                  <a:moveTo>
                    <a:pt x="619" y="0"/>
                  </a:moveTo>
                  <a:lnTo>
                    <a:pt x="0" y="643"/>
                  </a:lnTo>
                  <a:lnTo>
                    <a:pt x="0" y="7145"/>
                  </a:lnTo>
                  <a:lnTo>
                    <a:pt x="619" y="7788"/>
                  </a:lnTo>
                  <a:lnTo>
                    <a:pt x="1715" y="7788"/>
                  </a:lnTo>
                  <a:lnTo>
                    <a:pt x="1715" y="3953"/>
                  </a:lnTo>
                  <a:lnTo>
                    <a:pt x="762" y="1977"/>
                  </a:lnTo>
                  <a:lnTo>
                    <a:pt x="1715" y="1096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7"/>
            <p:cNvSpPr/>
            <p:nvPr/>
          </p:nvSpPr>
          <p:spPr>
            <a:xfrm>
              <a:off x="2907125" y="4083025"/>
              <a:ext cx="57775" cy="57200"/>
            </a:xfrm>
            <a:custGeom>
              <a:rect b="b" l="l" r="r" t="t"/>
              <a:pathLst>
                <a:path extrusionOk="0" h="2288" w="2311">
                  <a:moveTo>
                    <a:pt x="1143" y="1"/>
                  </a:moveTo>
                  <a:cubicBezTo>
                    <a:pt x="524" y="1"/>
                    <a:pt x="0" y="501"/>
                    <a:pt x="0" y="1144"/>
                  </a:cubicBezTo>
                  <a:cubicBezTo>
                    <a:pt x="0" y="1787"/>
                    <a:pt x="524" y="2287"/>
                    <a:pt x="1143" y="2287"/>
                  </a:cubicBezTo>
                  <a:cubicBezTo>
                    <a:pt x="1786" y="2287"/>
                    <a:pt x="2310" y="1787"/>
                    <a:pt x="2310" y="1144"/>
                  </a:cubicBezTo>
                  <a:cubicBezTo>
                    <a:pt x="2310" y="501"/>
                    <a:pt x="1786" y="1"/>
                    <a:pt x="1143" y="1"/>
                  </a:cubicBezTo>
                  <a:close/>
                </a:path>
              </a:pathLst>
            </a:custGeom>
            <a:solidFill>
              <a:srgbClr val="458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7"/>
            <p:cNvSpPr/>
            <p:nvPr/>
          </p:nvSpPr>
          <p:spPr>
            <a:xfrm>
              <a:off x="2976775" y="4155675"/>
              <a:ext cx="51225" cy="112675"/>
            </a:xfrm>
            <a:custGeom>
              <a:rect b="b" l="l" r="r" t="t"/>
              <a:pathLst>
                <a:path extrusionOk="0" h="4507" w="2049">
                  <a:moveTo>
                    <a:pt x="953" y="0"/>
                  </a:moveTo>
                  <a:lnTo>
                    <a:pt x="1" y="1977"/>
                  </a:lnTo>
                  <a:lnTo>
                    <a:pt x="953" y="3953"/>
                  </a:lnTo>
                  <a:cubicBezTo>
                    <a:pt x="953" y="4260"/>
                    <a:pt x="1175" y="4507"/>
                    <a:pt x="1471" y="4507"/>
                  </a:cubicBezTo>
                  <a:cubicBezTo>
                    <a:pt x="1496" y="4507"/>
                    <a:pt x="1522" y="4505"/>
                    <a:pt x="1549" y="4501"/>
                  </a:cubicBezTo>
                  <a:cubicBezTo>
                    <a:pt x="1834" y="4477"/>
                    <a:pt x="2049" y="4239"/>
                    <a:pt x="2049" y="3953"/>
                  </a:cubicBezTo>
                  <a:lnTo>
                    <a:pt x="2049" y="1096"/>
                  </a:lnTo>
                  <a:cubicBezTo>
                    <a:pt x="2049" y="500"/>
                    <a:pt x="1572" y="0"/>
                    <a:pt x="953" y="0"/>
                  </a:cubicBezTo>
                  <a:close/>
                </a:path>
              </a:pathLst>
            </a:custGeom>
            <a:solidFill>
              <a:srgbClr val="163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7"/>
            <p:cNvSpPr/>
            <p:nvPr/>
          </p:nvSpPr>
          <p:spPr>
            <a:xfrm>
              <a:off x="2957725" y="4155675"/>
              <a:ext cx="42900" cy="194700"/>
            </a:xfrm>
            <a:custGeom>
              <a:rect b="b" l="l" r="r" t="t"/>
              <a:pathLst>
                <a:path extrusionOk="0" h="7788" w="1716">
                  <a:moveTo>
                    <a:pt x="620" y="0"/>
                  </a:moveTo>
                  <a:lnTo>
                    <a:pt x="1" y="643"/>
                  </a:lnTo>
                  <a:lnTo>
                    <a:pt x="1" y="7145"/>
                  </a:lnTo>
                  <a:lnTo>
                    <a:pt x="620" y="7788"/>
                  </a:lnTo>
                  <a:lnTo>
                    <a:pt x="1715" y="7788"/>
                  </a:lnTo>
                  <a:lnTo>
                    <a:pt x="1715" y="3953"/>
                  </a:lnTo>
                  <a:lnTo>
                    <a:pt x="786" y="1977"/>
                  </a:lnTo>
                  <a:lnTo>
                    <a:pt x="1715" y="1096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7"/>
            <p:cNvSpPr/>
            <p:nvPr/>
          </p:nvSpPr>
          <p:spPr>
            <a:xfrm>
              <a:off x="2879725" y="4083025"/>
              <a:ext cx="57775" cy="57200"/>
            </a:xfrm>
            <a:custGeom>
              <a:rect b="b" l="l" r="r" t="t"/>
              <a:pathLst>
                <a:path extrusionOk="0" h="2288" w="2311">
                  <a:moveTo>
                    <a:pt x="1144" y="1"/>
                  </a:moveTo>
                  <a:cubicBezTo>
                    <a:pt x="525" y="1"/>
                    <a:pt x="1" y="501"/>
                    <a:pt x="1" y="1144"/>
                  </a:cubicBezTo>
                  <a:cubicBezTo>
                    <a:pt x="1" y="1787"/>
                    <a:pt x="525" y="2287"/>
                    <a:pt x="1144" y="2287"/>
                  </a:cubicBezTo>
                  <a:cubicBezTo>
                    <a:pt x="1787" y="2287"/>
                    <a:pt x="2311" y="1787"/>
                    <a:pt x="2311" y="1144"/>
                  </a:cubicBezTo>
                  <a:cubicBezTo>
                    <a:pt x="2311" y="501"/>
                    <a:pt x="1787" y="1"/>
                    <a:pt x="1144" y="1"/>
                  </a:cubicBezTo>
                  <a:close/>
                </a:path>
              </a:pathLst>
            </a:custGeom>
            <a:solidFill>
              <a:srgbClr val="F5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7"/>
            <p:cNvSpPr/>
            <p:nvPr/>
          </p:nvSpPr>
          <p:spPr>
            <a:xfrm>
              <a:off x="2949400" y="4155675"/>
              <a:ext cx="51225" cy="112575"/>
            </a:xfrm>
            <a:custGeom>
              <a:rect b="b" l="l" r="r" t="t"/>
              <a:pathLst>
                <a:path extrusionOk="0" h="4503" w="2049">
                  <a:moveTo>
                    <a:pt x="953" y="0"/>
                  </a:moveTo>
                  <a:lnTo>
                    <a:pt x="0" y="1977"/>
                  </a:lnTo>
                  <a:lnTo>
                    <a:pt x="953" y="3953"/>
                  </a:lnTo>
                  <a:cubicBezTo>
                    <a:pt x="953" y="4271"/>
                    <a:pt x="1213" y="4503"/>
                    <a:pt x="1505" y="4503"/>
                  </a:cubicBezTo>
                  <a:cubicBezTo>
                    <a:pt x="1520" y="4503"/>
                    <a:pt x="1534" y="4502"/>
                    <a:pt x="1548" y="4501"/>
                  </a:cubicBezTo>
                  <a:cubicBezTo>
                    <a:pt x="1834" y="4477"/>
                    <a:pt x="2048" y="4239"/>
                    <a:pt x="2048" y="3953"/>
                  </a:cubicBezTo>
                  <a:lnTo>
                    <a:pt x="2048" y="1096"/>
                  </a:lnTo>
                  <a:cubicBezTo>
                    <a:pt x="2048" y="500"/>
                    <a:pt x="1572" y="0"/>
                    <a:pt x="953" y="0"/>
                  </a:cubicBezTo>
                  <a:close/>
                </a:path>
              </a:pathLst>
            </a:custGeom>
            <a:solidFill>
              <a:srgbClr val="458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7"/>
            <p:cNvSpPr/>
            <p:nvPr/>
          </p:nvSpPr>
          <p:spPr>
            <a:xfrm>
              <a:off x="2930350" y="4155675"/>
              <a:ext cx="42875" cy="194700"/>
            </a:xfrm>
            <a:custGeom>
              <a:rect b="b" l="l" r="r" t="t"/>
              <a:pathLst>
                <a:path extrusionOk="0" h="7788" w="1715">
                  <a:moveTo>
                    <a:pt x="619" y="0"/>
                  </a:moveTo>
                  <a:lnTo>
                    <a:pt x="0" y="643"/>
                  </a:lnTo>
                  <a:lnTo>
                    <a:pt x="0" y="7145"/>
                  </a:lnTo>
                  <a:lnTo>
                    <a:pt x="619" y="7788"/>
                  </a:lnTo>
                  <a:lnTo>
                    <a:pt x="1715" y="7788"/>
                  </a:lnTo>
                  <a:lnTo>
                    <a:pt x="1715" y="3953"/>
                  </a:lnTo>
                  <a:lnTo>
                    <a:pt x="762" y="1977"/>
                  </a:lnTo>
                  <a:lnTo>
                    <a:pt x="1715" y="1096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7"/>
            <p:cNvSpPr/>
            <p:nvPr/>
          </p:nvSpPr>
          <p:spPr>
            <a:xfrm>
              <a:off x="2852350" y="4083025"/>
              <a:ext cx="57775" cy="57200"/>
            </a:xfrm>
            <a:custGeom>
              <a:rect b="b" l="l" r="r" t="t"/>
              <a:pathLst>
                <a:path extrusionOk="0" h="2288" w="2311">
                  <a:moveTo>
                    <a:pt x="1167" y="1"/>
                  </a:moveTo>
                  <a:cubicBezTo>
                    <a:pt x="524" y="1"/>
                    <a:pt x="0" y="501"/>
                    <a:pt x="0" y="1144"/>
                  </a:cubicBezTo>
                  <a:cubicBezTo>
                    <a:pt x="0" y="1787"/>
                    <a:pt x="524" y="2287"/>
                    <a:pt x="1167" y="2287"/>
                  </a:cubicBezTo>
                  <a:cubicBezTo>
                    <a:pt x="1786" y="2287"/>
                    <a:pt x="2310" y="1787"/>
                    <a:pt x="2310" y="1144"/>
                  </a:cubicBezTo>
                  <a:cubicBezTo>
                    <a:pt x="2310" y="501"/>
                    <a:pt x="1786" y="1"/>
                    <a:pt x="1167" y="1"/>
                  </a:cubicBezTo>
                  <a:close/>
                </a:path>
              </a:pathLst>
            </a:custGeom>
            <a:solidFill>
              <a:srgbClr val="FFB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7"/>
            <p:cNvSpPr/>
            <p:nvPr/>
          </p:nvSpPr>
          <p:spPr>
            <a:xfrm>
              <a:off x="2922000" y="4155675"/>
              <a:ext cx="51225" cy="112575"/>
            </a:xfrm>
            <a:custGeom>
              <a:rect b="b" l="l" r="r" t="t"/>
              <a:pathLst>
                <a:path extrusionOk="0" h="4503" w="2049">
                  <a:moveTo>
                    <a:pt x="953" y="0"/>
                  </a:moveTo>
                  <a:lnTo>
                    <a:pt x="1" y="1977"/>
                  </a:lnTo>
                  <a:lnTo>
                    <a:pt x="953" y="3953"/>
                  </a:lnTo>
                  <a:cubicBezTo>
                    <a:pt x="953" y="4271"/>
                    <a:pt x="1192" y="4503"/>
                    <a:pt x="1503" y="4503"/>
                  </a:cubicBezTo>
                  <a:cubicBezTo>
                    <a:pt x="1518" y="4503"/>
                    <a:pt x="1533" y="4502"/>
                    <a:pt x="1549" y="4501"/>
                  </a:cubicBezTo>
                  <a:cubicBezTo>
                    <a:pt x="1834" y="4477"/>
                    <a:pt x="2049" y="4239"/>
                    <a:pt x="2049" y="3953"/>
                  </a:cubicBezTo>
                  <a:lnTo>
                    <a:pt x="2049" y="1096"/>
                  </a:lnTo>
                  <a:cubicBezTo>
                    <a:pt x="2049" y="500"/>
                    <a:pt x="1549" y="0"/>
                    <a:pt x="953" y="0"/>
                  </a:cubicBez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7"/>
            <p:cNvSpPr/>
            <p:nvPr/>
          </p:nvSpPr>
          <p:spPr>
            <a:xfrm>
              <a:off x="2902950" y="4155675"/>
              <a:ext cx="42900" cy="194700"/>
            </a:xfrm>
            <a:custGeom>
              <a:rect b="b" l="l" r="r" t="t"/>
              <a:pathLst>
                <a:path extrusionOk="0" h="7788" w="1716">
                  <a:moveTo>
                    <a:pt x="620" y="0"/>
                  </a:moveTo>
                  <a:lnTo>
                    <a:pt x="1" y="643"/>
                  </a:lnTo>
                  <a:lnTo>
                    <a:pt x="1" y="7145"/>
                  </a:lnTo>
                  <a:lnTo>
                    <a:pt x="620" y="7788"/>
                  </a:lnTo>
                  <a:lnTo>
                    <a:pt x="1715" y="7788"/>
                  </a:lnTo>
                  <a:lnTo>
                    <a:pt x="1715" y="3953"/>
                  </a:lnTo>
                  <a:lnTo>
                    <a:pt x="787" y="1977"/>
                  </a:lnTo>
                  <a:lnTo>
                    <a:pt x="1715" y="1096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F5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7"/>
            <p:cNvSpPr/>
            <p:nvPr/>
          </p:nvSpPr>
          <p:spPr>
            <a:xfrm>
              <a:off x="2895225" y="4155675"/>
              <a:ext cx="51225" cy="112575"/>
            </a:xfrm>
            <a:custGeom>
              <a:rect b="b" l="l" r="r" t="t"/>
              <a:pathLst>
                <a:path extrusionOk="0" h="4503" w="2049">
                  <a:moveTo>
                    <a:pt x="929" y="0"/>
                  </a:moveTo>
                  <a:lnTo>
                    <a:pt x="0" y="1977"/>
                  </a:lnTo>
                  <a:lnTo>
                    <a:pt x="929" y="3953"/>
                  </a:lnTo>
                  <a:cubicBezTo>
                    <a:pt x="929" y="4271"/>
                    <a:pt x="1189" y="4503"/>
                    <a:pt x="1482" y="4503"/>
                  </a:cubicBezTo>
                  <a:cubicBezTo>
                    <a:pt x="1496" y="4503"/>
                    <a:pt x="1510" y="4502"/>
                    <a:pt x="1524" y="4501"/>
                  </a:cubicBezTo>
                  <a:cubicBezTo>
                    <a:pt x="1810" y="4477"/>
                    <a:pt x="2048" y="4239"/>
                    <a:pt x="2048" y="3953"/>
                  </a:cubicBezTo>
                  <a:lnTo>
                    <a:pt x="2048" y="1096"/>
                  </a:lnTo>
                  <a:cubicBezTo>
                    <a:pt x="2048" y="500"/>
                    <a:pt x="1548" y="0"/>
                    <a:pt x="929" y="0"/>
                  </a:cubicBezTo>
                  <a:close/>
                </a:path>
              </a:pathLst>
            </a:custGeom>
            <a:solidFill>
              <a:srgbClr val="FFA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7"/>
            <p:cNvSpPr/>
            <p:nvPr/>
          </p:nvSpPr>
          <p:spPr>
            <a:xfrm>
              <a:off x="2875575" y="4155675"/>
              <a:ext cx="43475" cy="194700"/>
            </a:xfrm>
            <a:custGeom>
              <a:rect b="b" l="l" r="r" t="t"/>
              <a:pathLst>
                <a:path extrusionOk="0" h="7788" w="1739">
                  <a:moveTo>
                    <a:pt x="619" y="0"/>
                  </a:moveTo>
                  <a:lnTo>
                    <a:pt x="0" y="643"/>
                  </a:lnTo>
                  <a:lnTo>
                    <a:pt x="0" y="7145"/>
                  </a:lnTo>
                  <a:lnTo>
                    <a:pt x="619" y="7788"/>
                  </a:lnTo>
                  <a:lnTo>
                    <a:pt x="1715" y="7788"/>
                  </a:lnTo>
                  <a:lnTo>
                    <a:pt x="1715" y="3977"/>
                  </a:lnTo>
                  <a:lnTo>
                    <a:pt x="786" y="1977"/>
                  </a:lnTo>
                  <a:lnTo>
                    <a:pt x="1739" y="1096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FFBA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7"/>
            <p:cNvSpPr/>
            <p:nvPr/>
          </p:nvSpPr>
          <p:spPr>
            <a:xfrm>
              <a:off x="2839250" y="4082950"/>
              <a:ext cx="44675" cy="57275"/>
            </a:xfrm>
            <a:custGeom>
              <a:rect b="b" l="l" r="r" t="t"/>
              <a:pathLst>
                <a:path extrusionOk="0" h="2291" w="1787">
                  <a:moveTo>
                    <a:pt x="677" y="1"/>
                  </a:moveTo>
                  <a:cubicBezTo>
                    <a:pt x="650" y="1"/>
                    <a:pt x="623" y="2"/>
                    <a:pt x="596" y="4"/>
                  </a:cubicBezTo>
                  <a:lnTo>
                    <a:pt x="0" y="1147"/>
                  </a:lnTo>
                  <a:lnTo>
                    <a:pt x="596" y="2290"/>
                  </a:lnTo>
                  <a:cubicBezTo>
                    <a:pt x="610" y="2291"/>
                    <a:pt x="624" y="2291"/>
                    <a:pt x="638" y="2291"/>
                  </a:cubicBezTo>
                  <a:cubicBezTo>
                    <a:pt x="1263" y="2291"/>
                    <a:pt x="1787" y="1776"/>
                    <a:pt x="1787" y="1147"/>
                  </a:cubicBezTo>
                  <a:cubicBezTo>
                    <a:pt x="1787" y="508"/>
                    <a:pt x="1284" y="1"/>
                    <a:pt x="677" y="1"/>
                  </a:cubicBez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7"/>
            <p:cNvSpPr/>
            <p:nvPr/>
          </p:nvSpPr>
          <p:spPr>
            <a:xfrm>
              <a:off x="2824950" y="4083025"/>
              <a:ext cx="29200" cy="57200"/>
            </a:xfrm>
            <a:custGeom>
              <a:rect b="b" l="l" r="r" t="t"/>
              <a:pathLst>
                <a:path extrusionOk="0" h="2288" w="1168">
                  <a:moveTo>
                    <a:pt x="1168" y="1"/>
                  </a:moveTo>
                  <a:cubicBezTo>
                    <a:pt x="525" y="1"/>
                    <a:pt x="25" y="501"/>
                    <a:pt x="25" y="1144"/>
                  </a:cubicBezTo>
                  <a:cubicBezTo>
                    <a:pt x="1" y="1787"/>
                    <a:pt x="525" y="2287"/>
                    <a:pt x="1168" y="2287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7"/>
            <p:cNvSpPr/>
            <p:nvPr/>
          </p:nvSpPr>
          <p:spPr>
            <a:xfrm>
              <a:off x="2867225" y="4155675"/>
              <a:ext cx="51225" cy="112575"/>
            </a:xfrm>
            <a:custGeom>
              <a:rect b="b" l="l" r="r" t="t"/>
              <a:pathLst>
                <a:path extrusionOk="0" h="4503" w="2049">
                  <a:moveTo>
                    <a:pt x="953" y="0"/>
                  </a:moveTo>
                  <a:lnTo>
                    <a:pt x="1" y="1977"/>
                  </a:lnTo>
                  <a:lnTo>
                    <a:pt x="953" y="3953"/>
                  </a:lnTo>
                  <a:cubicBezTo>
                    <a:pt x="953" y="4271"/>
                    <a:pt x="1192" y="4503"/>
                    <a:pt x="1503" y="4503"/>
                  </a:cubicBezTo>
                  <a:cubicBezTo>
                    <a:pt x="1518" y="4503"/>
                    <a:pt x="1533" y="4502"/>
                    <a:pt x="1549" y="4501"/>
                  </a:cubicBezTo>
                  <a:cubicBezTo>
                    <a:pt x="1834" y="4477"/>
                    <a:pt x="2049" y="4239"/>
                    <a:pt x="2049" y="3953"/>
                  </a:cubicBezTo>
                  <a:lnTo>
                    <a:pt x="2049" y="1096"/>
                  </a:lnTo>
                  <a:cubicBezTo>
                    <a:pt x="2049" y="500"/>
                    <a:pt x="1549" y="0"/>
                    <a:pt x="953" y="0"/>
                  </a:cubicBezTo>
                  <a:close/>
                </a:path>
              </a:pathLst>
            </a:custGeom>
            <a:solidFill>
              <a:srgbClr val="163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7"/>
            <p:cNvSpPr/>
            <p:nvPr/>
          </p:nvSpPr>
          <p:spPr>
            <a:xfrm>
              <a:off x="2829125" y="4155675"/>
              <a:ext cx="61950" cy="194700"/>
            </a:xfrm>
            <a:custGeom>
              <a:rect b="b" l="l" r="r" t="t"/>
              <a:pathLst>
                <a:path extrusionOk="0" h="7788" w="2478">
                  <a:moveTo>
                    <a:pt x="1072" y="0"/>
                  </a:moveTo>
                  <a:lnTo>
                    <a:pt x="1" y="1977"/>
                  </a:lnTo>
                  <a:lnTo>
                    <a:pt x="1072" y="3953"/>
                  </a:lnTo>
                  <a:lnTo>
                    <a:pt x="1382" y="3953"/>
                  </a:lnTo>
                  <a:lnTo>
                    <a:pt x="1382" y="7788"/>
                  </a:lnTo>
                  <a:lnTo>
                    <a:pt x="2477" y="7788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7"/>
            <p:cNvSpPr/>
            <p:nvPr/>
          </p:nvSpPr>
          <p:spPr>
            <a:xfrm>
              <a:off x="2820800" y="4155675"/>
              <a:ext cx="34550" cy="194700"/>
            </a:xfrm>
            <a:custGeom>
              <a:rect b="b" l="l" r="r" t="t"/>
              <a:pathLst>
                <a:path extrusionOk="0" h="7788" w="1382">
                  <a:moveTo>
                    <a:pt x="0" y="0"/>
                  </a:moveTo>
                  <a:lnTo>
                    <a:pt x="0" y="7788"/>
                  </a:lnTo>
                  <a:lnTo>
                    <a:pt x="1072" y="7788"/>
                  </a:lnTo>
                  <a:lnTo>
                    <a:pt x="1072" y="3953"/>
                  </a:lnTo>
                  <a:lnTo>
                    <a:pt x="1381" y="395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2" name="Google Shape;2472;p37"/>
          <p:cNvGrpSpPr/>
          <p:nvPr/>
        </p:nvGrpSpPr>
        <p:grpSpPr>
          <a:xfrm>
            <a:off x="7090047" y="3071427"/>
            <a:ext cx="331527" cy="375738"/>
            <a:chOff x="4568175" y="3228100"/>
            <a:chExt cx="236400" cy="267925"/>
          </a:xfrm>
        </p:grpSpPr>
        <p:sp>
          <p:nvSpPr>
            <p:cNvPr id="2473" name="Google Shape;2473;p37"/>
            <p:cNvSpPr/>
            <p:nvPr/>
          </p:nvSpPr>
          <p:spPr>
            <a:xfrm>
              <a:off x="4623550" y="3228100"/>
              <a:ext cx="181025" cy="267925"/>
            </a:xfrm>
            <a:custGeom>
              <a:rect b="b" l="l" r="r" t="t"/>
              <a:pathLst>
                <a:path extrusionOk="0" h="10717" w="7241">
                  <a:moveTo>
                    <a:pt x="1882" y="0"/>
                  </a:moveTo>
                  <a:lnTo>
                    <a:pt x="1" y="5359"/>
                  </a:lnTo>
                  <a:lnTo>
                    <a:pt x="1882" y="10717"/>
                  </a:lnTo>
                  <a:lnTo>
                    <a:pt x="5097" y="6645"/>
                  </a:lnTo>
                  <a:cubicBezTo>
                    <a:pt x="7240" y="3977"/>
                    <a:pt x="5311" y="0"/>
                    <a:pt x="1882" y="0"/>
                  </a:cubicBezTo>
                  <a:close/>
                </a:path>
              </a:pathLst>
            </a:custGeom>
            <a:solidFill>
              <a:srgbClr val="F5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7"/>
            <p:cNvSpPr/>
            <p:nvPr/>
          </p:nvSpPr>
          <p:spPr>
            <a:xfrm>
              <a:off x="4568175" y="3228100"/>
              <a:ext cx="102425" cy="267925"/>
            </a:xfrm>
            <a:custGeom>
              <a:rect b="b" l="l" r="r" t="t"/>
              <a:pathLst>
                <a:path extrusionOk="0" h="10717" w="4097">
                  <a:moveTo>
                    <a:pt x="4097" y="0"/>
                  </a:moveTo>
                  <a:cubicBezTo>
                    <a:pt x="1834" y="0"/>
                    <a:pt x="1" y="1834"/>
                    <a:pt x="1" y="4097"/>
                  </a:cubicBezTo>
                  <a:cubicBezTo>
                    <a:pt x="1" y="5025"/>
                    <a:pt x="310" y="5930"/>
                    <a:pt x="882" y="6645"/>
                  </a:cubicBezTo>
                  <a:lnTo>
                    <a:pt x="4097" y="10717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7"/>
            <p:cNvSpPr/>
            <p:nvPr/>
          </p:nvSpPr>
          <p:spPr>
            <a:xfrm>
              <a:off x="4630700" y="3251925"/>
              <a:ext cx="118500" cy="157775"/>
            </a:xfrm>
            <a:custGeom>
              <a:rect b="b" l="l" r="r" t="t"/>
              <a:pathLst>
                <a:path extrusionOk="0" h="6311" w="4740">
                  <a:moveTo>
                    <a:pt x="1596" y="0"/>
                  </a:moveTo>
                  <a:lnTo>
                    <a:pt x="0" y="3144"/>
                  </a:lnTo>
                  <a:lnTo>
                    <a:pt x="1596" y="6311"/>
                  </a:lnTo>
                  <a:cubicBezTo>
                    <a:pt x="3334" y="6311"/>
                    <a:pt x="4739" y="4882"/>
                    <a:pt x="4739" y="3144"/>
                  </a:cubicBezTo>
                  <a:cubicBezTo>
                    <a:pt x="4739" y="1405"/>
                    <a:pt x="3334" y="0"/>
                    <a:pt x="1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7"/>
            <p:cNvSpPr/>
            <p:nvPr/>
          </p:nvSpPr>
          <p:spPr>
            <a:xfrm>
              <a:off x="4592000" y="3251925"/>
              <a:ext cx="78600" cy="157775"/>
            </a:xfrm>
            <a:custGeom>
              <a:rect b="b" l="l" r="r" t="t"/>
              <a:pathLst>
                <a:path extrusionOk="0" h="6311" w="3144">
                  <a:moveTo>
                    <a:pt x="3144" y="0"/>
                  </a:moveTo>
                  <a:cubicBezTo>
                    <a:pt x="1405" y="0"/>
                    <a:pt x="0" y="1405"/>
                    <a:pt x="0" y="3144"/>
                  </a:cubicBezTo>
                  <a:cubicBezTo>
                    <a:pt x="0" y="4882"/>
                    <a:pt x="1405" y="6311"/>
                    <a:pt x="3144" y="6311"/>
                  </a:cubicBezTo>
                  <a:lnTo>
                    <a:pt x="3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7"/>
            <p:cNvSpPr/>
            <p:nvPr/>
          </p:nvSpPr>
          <p:spPr>
            <a:xfrm>
              <a:off x="4639025" y="3267400"/>
              <a:ext cx="92300" cy="126825"/>
            </a:xfrm>
            <a:custGeom>
              <a:rect b="b" l="l" r="r" t="t"/>
              <a:pathLst>
                <a:path extrusionOk="0" h="5073" w="3692">
                  <a:moveTo>
                    <a:pt x="1263" y="0"/>
                  </a:moveTo>
                  <a:lnTo>
                    <a:pt x="1" y="2525"/>
                  </a:lnTo>
                  <a:lnTo>
                    <a:pt x="1263" y="5073"/>
                  </a:lnTo>
                  <a:cubicBezTo>
                    <a:pt x="1572" y="5049"/>
                    <a:pt x="1882" y="5001"/>
                    <a:pt x="2192" y="4882"/>
                  </a:cubicBezTo>
                  <a:lnTo>
                    <a:pt x="3692" y="1905"/>
                  </a:lnTo>
                  <a:cubicBezTo>
                    <a:pt x="3406" y="786"/>
                    <a:pt x="2406" y="0"/>
                    <a:pt x="1263" y="0"/>
                  </a:cubicBez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7"/>
            <p:cNvSpPr/>
            <p:nvPr/>
          </p:nvSpPr>
          <p:spPr>
            <a:xfrm>
              <a:off x="4611650" y="3268000"/>
              <a:ext cx="58950" cy="125625"/>
            </a:xfrm>
            <a:custGeom>
              <a:rect b="b" l="l" r="r" t="t"/>
              <a:pathLst>
                <a:path extrusionOk="0" h="5025" w="2358">
                  <a:moveTo>
                    <a:pt x="2358" y="0"/>
                  </a:moveTo>
                  <a:cubicBezTo>
                    <a:pt x="1310" y="0"/>
                    <a:pt x="405" y="619"/>
                    <a:pt x="0" y="1572"/>
                  </a:cubicBezTo>
                  <a:lnTo>
                    <a:pt x="0" y="3453"/>
                  </a:lnTo>
                  <a:cubicBezTo>
                    <a:pt x="405" y="4406"/>
                    <a:pt x="1310" y="5025"/>
                    <a:pt x="2358" y="5025"/>
                  </a:cubicBezTo>
                  <a:lnTo>
                    <a:pt x="2358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7"/>
            <p:cNvSpPr/>
            <p:nvPr/>
          </p:nvSpPr>
          <p:spPr>
            <a:xfrm>
              <a:off x="4662850" y="3315025"/>
              <a:ext cx="76825" cy="74450"/>
            </a:xfrm>
            <a:custGeom>
              <a:rect b="b" l="l" r="r" t="t"/>
              <a:pathLst>
                <a:path extrusionOk="0" h="2978" w="3073">
                  <a:moveTo>
                    <a:pt x="1143" y="0"/>
                  </a:moveTo>
                  <a:cubicBezTo>
                    <a:pt x="334" y="0"/>
                    <a:pt x="0" y="1048"/>
                    <a:pt x="667" y="1501"/>
                  </a:cubicBezTo>
                  <a:lnTo>
                    <a:pt x="1239" y="1882"/>
                  </a:lnTo>
                  <a:lnTo>
                    <a:pt x="1239" y="2977"/>
                  </a:lnTo>
                  <a:cubicBezTo>
                    <a:pt x="2429" y="2501"/>
                    <a:pt x="3072" y="1215"/>
                    <a:pt x="2739" y="0"/>
                  </a:cubicBezTo>
                  <a:close/>
                </a:path>
              </a:pathLst>
            </a:custGeom>
            <a:solidFill>
              <a:srgbClr val="7CC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7"/>
            <p:cNvSpPr/>
            <p:nvPr/>
          </p:nvSpPr>
          <p:spPr>
            <a:xfrm>
              <a:off x="4605700" y="3307275"/>
              <a:ext cx="33350" cy="47075"/>
            </a:xfrm>
            <a:custGeom>
              <a:rect b="b" l="l" r="r" t="t"/>
              <a:pathLst>
                <a:path extrusionOk="0" h="1883" w="1334">
                  <a:moveTo>
                    <a:pt x="238" y="1"/>
                  </a:moveTo>
                  <a:cubicBezTo>
                    <a:pt x="0" y="596"/>
                    <a:pt x="0" y="1287"/>
                    <a:pt x="238" y="1882"/>
                  </a:cubicBezTo>
                  <a:cubicBezTo>
                    <a:pt x="834" y="1882"/>
                    <a:pt x="1334" y="1382"/>
                    <a:pt x="1334" y="787"/>
                  </a:cubicBezTo>
                  <a:lnTo>
                    <a:pt x="1334" y="1"/>
                  </a:lnTo>
                  <a:close/>
                </a:path>
              </a:pathLst>
            </a:custGeom>
            <a:solidFill>
              <a:srgbClr val="458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1" name="Google Shape;2481;p37"/>
          <p:cNvGrpSpPr/>
          <p:nvPr/>
        </p:nvGrpSpPr>
        <p:grpSpPr>
          <a:xfrm>
            <a:off x="7068749" y="1312884"/>
            <a:ext cx="374090" cy="375738"/>
            <a:chOff x="5705325" y="2349950"/>
            <a:chExt cx="266750" cy="267925"/>
          </a:xfrm>
        </p:grpSpPr>
        <p:sp>
          <p:nvSpPr>
            <p:cNvPr id="2482" name="Google Shape;2482;p37"/>
            <p:cNvSpPr/>
            <p:nvPr/>
          </p:nvSpPr>
          <p:spPr>
            <a:xfrm>
              <a:off x="5736275" y="2574400"/>
              <a:ext cx="62550" cy="43475"/>
            </a:xfrm>
            <a:custGeom>
              <a:rect b="b" l="l" r="r" t="t"/>
              <a:pathLst>
                <a:path extrusionOk="0" h="1739" w="2502">
                  <a:moveTo>
                    <a:pt x="620" y="0"/>
                  </a:moveTo>
                  <a:lnTo>
                    <a:pt x="1" y="619"/>
                  </a:lnTo>
                  <a:lnTo>
                    <a:pt x="1" y="1739"/>
                  </a:lnTo>
                  <a:lnTo>
                    <a:pt x="2501" y="1739"/>
                  </a:lnTo>
                  <a:lnTo>
                    <a:pt x="2501" y="643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7"/>
            <p:cNvSpPr/>
            <p:nvPr/>
          </p:nvSpPr>
          <p:spPr>
            <a:xfrm>
              <a:off x="5736275" y="2562475"/>
              <a:ext cx="62550" cy="27425"/>
            </a:xfrm>
            <a:custGeom>
              <a:rect b="b" l="l" r="r" t="t"/>
              <a:pathLst>
                <a:path extrusionOk="0" h="1097" w="2502">
                  <a:moveTo>
                    <a:pt x="1" y="1"/>
                  </a:moveTo>
                  <a:lnTo>
                    <a:pt x="1" y="1096"/>
                  </a:lnTo>
                  <a:lnTo>
                    <a:pt x="2501" y="1096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7"/>
            <p:cNvSpPr/>
            <p:nvPr/>
          </p:nvSpPr>
          <p:spPr>
            <a:xfrm>
              <a:off x="5736275" y="2503550"/>
              <a:ext cx="78625" cy="43475"/>
            </a:xfrm>
            <a:custGeom>
              <a:rect b="b" l="l" r="r" t="t"/>
              <a:pathLst>
                <a:path extrusionOk="0" h="1739" w="3145">
                  <a:moveTo>
                    <a:pt x="620" y="0"/>
                  </a:moveTo>
                  <a:lnTo>
                    <a:pt x="1" y="643"/>
                  </a:lnTo>
                  <a:lnTo>
                    <a:pt x="1" y="1739"/>
                  </a:lnTo>
                  <a:lnTo>
                    <a:pt x="3144" y="1739"/>
                  </a:lnTo>
                  <a:lnTo>
                    <a:pt x="3144" y="643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7"/>
            <p:cNvSpPr/>
            <p:nvPr/>
          </p:nvSpPr>
          <p:spPr>
            <a:xfrm>
              <a:off x="5736275" y="2491650"/>
              <a:ext cx="78625" cy="28000"/>
            </a:xfrm>
            <a:custGeom>
              <a:rect b="b" l="l" r="r" t="t"/>
              <a:pathLst>
                <a:path extrusionOk="0" h="1120" w="3145">
                  <a:moveTo>
                    <a:pt x="1" y="0"/>
                  </a:moveTo>
                  <a:lnTo>
                    <a:pt x="1" y="1119"/>
                  </a:lnTo>
                  <a:lnTo>
                    <a:pt x="3144" y="1119"/>
                  </a:lnTo>
                  <a:lnTo>
                    <a:pt x="3144" y="0"/>
                  </a:ln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7"/>
            <p:cNvSpPr/>
            <p:nvPr/>
          </p:nvSpPr>
          <p:spPr>
            <a:xfrm>
              <a:off x="5736275" y="2432700"/>
              <a:ext cx="173275" cy="44075"/>
            </a:xfrm>
            <a:custGeom>
              <a:rect b="b" l="l" r="r" t="t"/>
              <a:pathLst>
                <a:path extrusionOk="0" h="1763" w="6931">
                  <a:moveTo>
                    <a:pt x="620" y="0"/>
                  </a:moveTo>
                  <a:lnTo>
                    <a:pt x="1" y="643"/>
                  </a:lnTo>
                  <a:lnTo>
                    <a:pt x="1" y="1763"/>
                  </a:lnTo>
                  <a:lnTo>
                    <a:pt x="6931" y="1763"/>
                  </a:lnTo>
                  <a:lnTo>
                    <a:pt x="6931" y="643"/>
                  </a:lnTo>
                  <a:lnTo>
                    <a:pt x="6312" y="0"/>
                  </a:lnTo>
                  <a:close/>
                </a:path>
              </a:pathLst>
            </a:custGeom>
            <a:solidFill>
              <a:srgbClr val="458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7"/>
            <p:cNvSpPr/>
            <p:nvPr/>
          </p:nvSpPr>
          <p:spPr>
            <a:xfrm>
              <a:off x="5736275" y="2420800"/>
              <a:ext cx="173275" cy="27400"/>
            </a:xfrm>
            <a:custGeom>
              <a:rect b="b" l="l" r="r" t="t"/>
              <a:pathLst>
                <a:path extrusionOk="0" h="1096" w="6931">
                  <a:moveTo>
                    <a:pt x="1" y="0"/>
                  </a:moveTo>
                  <a:lnTo>
                    <a:pt x="1" y="1096"/>
                  </a:lnTo>
                  <a:lnTo>
                    <a:pt x="6931" y="1096"/>
                  </a:lnTo>
                  <a:lnTo>
                    <a:pt x="6931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7"/>
            <p:cNvSpPr/>
            <p:nvPr/>
          </p:nvSpPr>
          <p:spPr>
            <a:xfrm>
              <a:off x="5736275" y="2362450"/>
              <a:ext cx="235800" cy="43475"/>
            </a:xfrm>
            <a:custGeom>
              <a:rect b="b" l="l" r="r" t="t"/>
              <a:pathLst>
                <a:path extrusionOk="0" h="1739" w="9432">
                  <a:moveTo>
                    <a:pt x="620" y="0"/>
                  </a:moveTo>
                  <a:lnTo>
                    <a:pt x="1" y="620"/>
                  </a:lnTo>
                  <a:lnTo>
                    <a:pt x="1" y="1739"/>
                  </a:lnTo>
                  <a:lnTo>
                    <a:pt x="9431" y="1739"/>
                  </a:lnTo>
                  <a:lnTo>
                    <a:pt x="9431" y="620"/>
                  </a:lnTo>
                  <a:lnTo>
                    <a:pt x="8812" y="0"/>
                  </a:ln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7"/>
            <p:cNvSpPr/>
            <p:nvPr/>
          </p:nvSpPr>
          <p:spPr>
            <a:xfrm>
              <a:off x="5736275" y="2349950"/>
              <a:ext cx="235800" cy="28000"/>
            </a:xfrm>
            <a:custGeom>
              <a:rect b="b" l="l" r="r" t="t"/>
              <a:pathLst>
                <a:path extrusionOk="0" h="1120" w="9432">
                  <a:moveTo>
                    <a:pt x="1" y="0"/>
                  </a:moveTo>
                  <a:lnTo>
                    <a:pt x="1" y="1120"/>
                  </a:lnTo>
                  <a:lnTo>
                    <a:pt x="9431" y="1120"/>
                  </a:lnTo>
                  <a:lnTo>
                    <a:pt x="9431" y="0"/>
                  </a:lnTo>
                  <a:close/>
                </a:path>
              </a:pathLst>
            </a:custGeom>
            <a:solidFill>
              <a:srgbClr val="F5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7"/>
            <p:cNvSpPr/>
            <p:nvPr/>
          </p:nvSpPr>
          <p:spPr>
            <a:xfrm>
              <a:off x="5705325" y="2349950"/>
              <a:ext cx="15500" cy="267925"/>
            </a:xfrm>
            <a:custGeom>
              <a:rect b="b" l="l" r="r" t="t"/>
              <a:pathLst>
                <a:path extrusionOk="0" h="10717" w="620">
                  <a:moveTo>
                    <a:pt x="0" y="0"/>
                  </a:moveTo>
                  <a:lnTo>
                    <a:pt x="0" y="10717"/>
                  </a:lnTo>
                  <a:lnTo>
                    <a:pt x="620" y="10717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1" name="Google Shape;2491;p37"/>
          <p:cNvGrpSpPr/>
          <p:nvPr/>
        </p:nvGrpSpPr>
        <p:grpSpPr>
          <a:xfrm>
            <a:off x="1696258" y="3100600"/>
            <a:ext cx="374090" cy="324831"/>
            <a:chOff x="2805900" y="2817900"/>
            <a:chExt cx="266750" cy="231625"/>
          </a:xfrm>
        </p:grpSpPr>
        <p:sp>
          <p:nvSpPr>
            <p:cNvPr id="2492" name="Google Shape;2492;p37"/>
            <p:cNvSpPr/>
            <p:nvPr/>
          </p:nvSpPr>
          <p:spPr>
            <a:xfrm>
              <a:off x="2908300" y="2904225"/>
              <a:ext cx="112550" cy="86350"/>
            </a:xfrm>
            <a:custGeom>
              <a:rect b="b" l="l" r="r" t="t"/>
              <a:pathLst>
                <a:path extrusionOk="0" h="3454" w="4502">
                  <a:moveTo>
                    <a:pt x="1263" y="0"/>
                  </a:moveTo>
                  <a:lnTo>
                    <a:pt x="1" y="3454"/>
                  </a:lnTo>
                  <a:lnTo>
                    <a:pt x="4502" y="2191"/>
                  </a:lnTo>
                  <a:lnTo>
                    <a:pt x="3240" y="0"/>
                  </a:lnTo>
                  <a:close/>
                </a:path>
              </a:pathLst>
            </a:custGeom>
            <a:solidFill>
              <a:srgbClr val="458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7"/>
            <p:cNvSpPr/>
            <p:nvPr/>
          </p:nvSpPr>
          <p:spPr>
            <a:xfrm>
              <a:off x="2857700" y="2904225"/>
              <a:ext cx="82200" cy="86350"/>
            </a:xfrm>
            <a:custGeom>
              <a:rect b="b" l="l" r="r" t="t"/>
              <a:pathLst>
                <a:path extrusionOk="0" h="3454" w="3288">
                  <a:moveTo>
                    <a:pt x="1287" y="0"/>
                  </a:moveTo>
                  <a:lnTo>
                    <a:pt x="1" y="2191"/>
                  </a:lnTo>
                  <a:lnTo>
                    <a:pt x="3287" y="3454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7"/>
            <p:cNvSpPr/>
            <p:nvPr/>
          </p:nvSpPr>
          <p:spPr>
            <a:xfrm>
              <a:off x="2923800" y="2817900"/>
              <a:ext cx="56575" cy="70875"/>
            </a:xfrm>
            <a:custGeom>
              <a:rect b="b" l="l" r="r" t="t"/>
              <a:pathLst>
                <a:path extrusionOk="0" h="2835" w="2263">
                  <a:moveTo>
                    <a:pt x="643" y="0"/>
                  </a:moveTo>
                  <a:lnTo>
                    <a:pt x="0" y="1786"/>
                  </a:lnTo>
                  <a:lnTo>
                    <a:pt x="643" y="2834"/>
                  </a:lnTo>
                  <a:lnTo>
                    <a:pt x="2263" y="2834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7"/>
            <p:cNvSpPr/>
            <p:nvPr/>
          </p:nvSpPr>
          <p:spPr>
            <a:xfrm>
              <a:off x="2898775" y="2817900"/>
              <a:ext cx="41125" cy="70875"/>
            </a:xfrm>
            <a:custGeom>
              <a:rect b="b" l="l" r="r" t="t"/>
              <a:pathLst>
                <a:path extrusionOk="0" h="2835" w="1645">
                  <a:moveTo>
                    <a:pt x="1644" y="0"/>
                  </a:moveTo>
                  <a:lnTo>
                    <a:pt x="1" y="2834"/>
                  </a:lnTo>
                  <a:lnTo>
                    <a:pt x="1644" y="2834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7"/>
            <p:cNvSpPr/>
            <p:nvPr/>
          </p:nvSpPr>
          <p:spPr>
            <a:xfrm>
              <a:off x="2900575" y="2959000"/>
              <a:ext cx="172075" cy="90525"/>
            </a:xfrm>
            <a:custGeom>
              <a:rect b="b" l="l" r="r" t="t"/>
              <a:pathLst>
                <a:path extrusionOk="0" h="3621" w="6883">
                  <a:moveTo>
                    <a:pt x="1572" y="0"/>
                  </a:moveTo>
                  <a:lnTo>
                    <a:pt x="0" y="1810"/>
                  </a:lnTo>
                  <a:lnTo>
                    <a:pt x="1572" y="3620"/>
                  </a:lnTo>
                  <a:lnTo>
                    <a:pt x="6883" y="3620"/>
                  </a:lnTo>
                  <a:lnTo>
                    <a:pt x="4811" y="0"/>
                  </a:ln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7"/>
            <p:cNvSpPr/>
            <p:nvPr/>
          </p:nvSpPr>
          <p:spPr>
            <a:xfrm>
              <a:off x="2805900" y="2959000"/>
              <a:ext cx="134000" cy="90525"/>
            </a:xfrm>
            <a:custGeom>
              <a:rect b="b" l="l" r="r" t="t"/>
              <a:pathLst>
                <a:path extrusionOk="0" h="3621" w="5360">
                  <a:moveTo>
                    <a:pt x="2097" y="0"/>
                  </a:moveTo>
                  <a:lnTo>
                    <a:pt x="1" y="3620"/>
                  </a:lnTo>
                  <a:lnTo>
                    <a:pt x="5359" y="3620"/>
                  </a:lnTo>
                  <a:lnTo>
                    <a:pt x="5359" y="0"/>
                  </a:lnTo>
                  <a:close/>
                </a:path>
              </a:pathLst>
            </a:custGeom>
            <a:solidFill>
              <a:srgbClr val="F5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8" name="Google Shape;2498;p37"/>
          <p:cNvGrpSpPr/>
          <p:nvPr/>
        </p:nvGrpSpPr>
        <p:grpSpPr>
          <a:xfrm>
            <a:off x="4359899" y="3074653"/>
            <a:ext cx="374090" cy="374932"/>
            <a:chOff x="5705325" y="3648425"/>
            <a:chExt cx="266750" cy="267350"/>
          </a:xfrm>
        </p:grpSpPr>
        <p:sp>
          <p:nvSpPr>
            <p:cNvPr id="2499" name="Google Shape;2499;p37"/>
            <p:cNvSpPr/>
            <p:nvPr/>
          </p:nvSpPr>
          <p:spPr>
            <a:xfrm>
              <a:off x="5797600" y="3648425"/>
              <a:ext cx="33375" cy="67900"/>
            </a:xfrm>
            <a:custGeom>
              <a:rect b="b" l="l" r="r" t="t"/>
              <a:pathLst>
                <a:path extrusionOk="0" h="2716" w="1335">
                  <a:moveTo>
                    <a:pt x="1" y="0"/>
                  </a:moveTo>
                  <a:lnTo>
                    <a:pt x="1" y="2715"/>
                  </a:lnTo>
                  <a:lnTo>
                    <a:pt x="1334" y="178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F5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7"/>
            <p:cNvSpPr/>
            <p:nvPr/>
          </p:nvSpPr>
          <p:spPr>
            <a:xfrm>
              <a:off x="5778550" y="3692475"/>
              <a:ext cx="52425" cy="67900"/>
            </a:xfrm>
            <a:custGeom>
              <a:rect b="b" l="l" r="r" t="t"/>
              <a:pathLst>
                <a:path extrusionOk="0" h="2716" w="2097">
                  <a:moveTo>
                    <a:pt x="1" y="1"/>
                  </a:moveTo>
                  <a:lnTo>
                    <a:pt x="1" y="2715"/>
                  </a:lnTo>
                  <a:lnTo>
                    <a:pt x="2096" y="1787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7"/>
            <p:cNvSpPr/>
            <p:nvPr/>
          </p:nvSpPr>
          <p:spPr>
            <a:xfrm>
              <a:off x="5760100" y="3737125"/>
              <a:ext cx="70275" cy="68500"/>
            </a:xfrm>
            <a:custGeom>
              <a:rect b="b" l="l" r="r" t="t"/>
              <a:pathLst>
                <a:path extrusionOk="0" h="2740" w="2811">
                  <a:moveTo>
                    <a:pt x="2810" y="1"/>
                  </a:moveTo>
                  <a:lnTo>
                    <a:pt x="0" y="25"/>
                  </a:lnTo>
                  <a:lnTo>
                    <a:pt x="0" y="2739"/>
                  </a:lnTo>
                  <a:lnTo>
                    <a:pt x="2810" y="1787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F5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7"/>
            <p:cNvSpPr/>
            <p:nvPr/>
          </p:nvSpPr>
          <p:spPr>
            <a:xfrm>
              <a:off x="5742225" y="3781775"/>
              <a:ext cx="88750" cy="67900"/>
            </a:xfrm>
            <a:custGeom>
              <a:rect b="b" l="l" r="r" t="t"/>
              <a:pathLst>
                <a:path extrusionOk="0" h="2716" w="3550">
                  <a:moveTo>
                    <a:pt x="1" y="1"/>
                  </a:moveTo>
                  <a:lnTo>
                    <a:pt x="1" y="2716"/>
                  </a:lnTo>
                  <a:lnTo>
                    <a:pt x="3549" y="1787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7"/>
            <p:cNvSpPr/>
            <p:nvPr/>
          </p:nvSpPr>
          <p:spPr>
            <a:xfrm>
              <a:off x="5723175" y="3825850"/>
              <a:ext cx="107800" cy="68475"/>
            </a:xfrm>
            <a:custGeom>
              <a:rect b="b" l="l" r="r" t="t"/>
              <a:pathLst>
                <a:path extrusionOk="0" h="2739" w="4312">
                  <a:moveTo>
                    <a:pt x="4311" y="0"/>
                  </a:moveTo>
                  <a:lnTo>
                    <a:pt x="1" y="24"/>
                  </a:lnTo>
                  <a:lnTo>
                    <a:pt x="1" y="2739"/>
                  </a:lnTo>
                  <a:lnTo>
                    <a:pt x="4311" y="1786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5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7"/>
            <p:cNvSpPr/>
            <p:nvPr/>
          </p:nvSpPr>
          <p:spPr>
            <a:xfrm>
              <a:off x="5705325" y="3871075"/>
              <a:ext cx="125650" cy="44700"/>
            </a:xfrm>
            <a:custGeom>
              <a:rect b="b" l="l" r="r" t="t"/>
              <a:pathLst>
                <a:path extrusionOk="0" h="1788" w="5026">
                  <a:moveTo>
                    <a:pt x="0" y="1"/>
                  </a:moveTo>
                  <a:lnTo>
                    <a:pt x="0" y="1787"/>
                  </a:lnTo>
                  <a:lnTo>
                    <a:pt x="5025" y="1787"/>
                  </a:lnTo>
                  <a:lnTo>
                    <a:pt x="5025" y="1"/>
                  </a:ln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7"/>
            <p:cNvSpPr/>
            <p:nvPr/>
          </p:nvSpPr>
          <p:spPr>
            <a:xfrm>
              <a:off x="5846425" y="3648425"/>
              <a:ext cx="33375" cy="67900"/>
            </a:xfrm>
            <a:custGeom>
              <a:rect b="b" l="l" r="r" t="t"/>
              <a:pathLst>
                <a:path extrusionOk="0" h="2716" w="1335">
                  <a:moveTo>
                    <a:pt x="0" y="0"/>
                  </a:moveTo>
                  <a:lnTo>
                    <a:pt x="0" y="1786"/>
                  </a:lnTo>
                  <a:lnTo>
                    <a:pt x="1334" y="271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7"/>
            <p:cNvSpPr/>
            <p:nvPr/>
          </p:nvSpPr>
          <p:spPr>
            <a:xfrm>
              <a:off x="5846425" y="3692475"/>
              <a:ext cx="52425" cy="67900"/>
            </a:xfrm>
            <a:custGeom>
              <a:rect b="b" l="l" r="r" t="t"/>
              <a:pathLst>
                <a:path extrusionOk="0" h="2716" w="2097">
                  <a:moveTo>
                    <a:pt x="0" y="1"/>
                  </a:moveTo>
                  <a:lnTo>
                    <a:pt x="0" y="1787"/>
                  </a:lnTo>
                  <a:lnTo>
                    <a:pt x="2096" y="2715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458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7"/>
            <p:cNvSpPr/>
            <p:nvPr/>
          </p:nvSpPr>
          <p:spPr>
            <a:xfrm>
              <a:off x="5846425" y="3737125"/>
              <a:ext cx="70875" cy="68500"/>
            </a:xfrm>
            <a:custGeom>
              <a:rect b="b" l="l" r="r" t="t"/>
              <a:pathLst>
                <a:path extrusionOk="0" h="2740" w="2835">
                  <a:moveTo>
                    <a:pt x="0" y="1"/>
                  </a:moveTo>
                  <a:lnTo>
                    <a:pt x="0" y="1787"/>
                  </a:lnTo>
                  <a:lnTo>
                    <a:pt x="2834" y="2739"/>
                  </a:lnTo>
                  <a:lnTo>
                    <a:pt x="2834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7"/>
            <p:cNvSpPr/>
            <p:nvPr/>
          </p:nvSpPr>
          <p:spPr>
            <a:xfrm>
              <a:off x="5846425" y="3781775"/>
              <a:ext cx="88725" cy="67900"/>
            </a:xfrm>
            <a:custGeom>
              <a:rect b="b" l="l" r="r" t="t"/>
              <a:pathLst>
                <a:path extrusionOk="0" h="2716" w="3549">
                  <a:moveTo>
                    <a:pt x="0" y="1"/>
                  </a:moveTo>
                  <a:lnTo>
                    <a:pt x="0" y="1787"/>
                  </a:lnTo>
                  <a:lnTo>
                    <a:pt x="3549" y="2716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rgbClr val="458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7"/>
            <p:cNvSpPr/>
            <p:nvPr/>
          </p:nvSpPr>
          <p:spPr>
            <a:xfrm>
              <a:off x="5846425" y="3825850"/>
              <a:ext cx="107775" cy="68475"/>
            </a:xfrm>
            <a:custGeom>
              <a:rect b="b" l="l" r="r" t="t"/>
              <a:pathLst>
                <a:path extrusionOk="0" h="2739" w="4311">
                  <a:moveTo>
                    <a:pt x="0" y="0"/>
                  </a:moveTo>
                  <a:lnTo>
                    <a:pt x="0" y="1786"/>
                  </a:lnTo>
                  <a:lnTo>
                    <a:pt x="4311" y="2739"/>
                  </a:lnTo>
                  <a:lnTo>
                    <a:pt x="4311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7"/>
            <p:cNvSpPr/>
            <p:nvPr/>
          </p:nvSpPr>
          <p:spPr>
            <a:xfrm>
              <a:off x="5846425" y="3871075"/>
              <a:ext cx="125650" cy="44700"/>
            </a:xfrm>
            <a:custGeom>
              <a:rect b="b" l="l" r="r" t="t"/>
              <a:pathLst>
                <a:path extrusionOk="0" h="1788" w="5026">
                  <a:moveTo>
                    <a:pt x="0" y="1"/>
                  </a:moveTo>
                  <a:lnTo>
                    <a:pt x="0" y="1787"/>
                  </a:lnTo>
                  <a:lnTo>
                    <a:pt x="5025" y="1787"/>
                  </a:lnTo>
                  <a:lnTo>
                    <a:pt x="5025" y="1"/>
                  </a:lnTo>
                  <a:close/>
                </a:path>
              </a:pathLst>
            </a:custGeom>
            <a:solidFill>
              <a:srgbClr val="4588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1" name="Google Shape;2511;p37"/>
          <p:cNvGrpSpPr/>
          <p:nvPr/>
        </p:nvGrpSpPr>
        <p:grpSpPr>
          <a:xfrm>
            <a:off x="4384541" y="1313282"/>
            <a:ext cx="374932" cy="374932"/>
            <a:chOff x="1641375" y="2800025"/>
            <a:chExt cx="267350" cy="267350"/>
          </a:xfrm>
        </p:grpSpPr>
        <p:sp>
          <p:nvSpPr>
            <p:cNvPr id="2512" name="Google Shape;2512;p37"/>
            <p:cNvSpPr/>
            <p:nvPr/>
          </p:nvSpPr>
          <p:spPr>
            <a:xfrm>
              <a:off x="1750325" y="2897075"/>
              <a:ext cx="158400" cy="123875"/>
            </a:xfrm>
            <a:custGeom>
              <a:rect b="b" l="l" r="r" t="t"/>
              <a:pathLst>
                <a:path extrusionOk="0" h="4955" w="6336">
                  <a:moveTo>
                    <a:pt x="4788" y="1"/>
                  </a:moveTo>
                  <a:lnTo>
                    <a:pt x="1" y="1930"/>
                  </a:lnTo>
                  <a:lnTo>
                    <a:pt x="1263" y="4954"/>
                  </a:lnTo>
                  <a:lnTo>
                    <a:pt x="6335" y="4954"/>
                  </a:lnTo>
                  <a:lnTo>
                    <a:pt x="6335" y="1858"/>
                  </a:lnTo>
                  <a:lnTo>
                    <a:pt x="4788" y="1"/>
                  </a:lnTo>
                  <a:close/>
                </a:path>
              </a:pathLst>
            </a:custGeom>
            <a:solidFill>
              <a:srgbClr val="0787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7"/>
            <p:cNvSpPr/>
            <p:nvPr/>
          </p:nvSpPr>
          <p:spPr>
            <a:xfrm>
              <a:off x="1688425" y="2945300"/>
              <a:ext cx="93475" cy="75050"/>
            </a:xfrm>
            <a:custGeom>
              <a:rect b="b" l="l" r="r" t="t"/>
              <a:pathLst>
                <a:path extrusionOk="0" h="3002" w="3739">
                  <a:moveTo>
                    <a:pt x="3739" y="1"/>
                  </a:moveTo>
                  <a:lnTo>
                    <a:pt x="0" y="1668"/>
                  </a:lnTo>
                  <a:lnTo>
                    <a:pt x="0" y="3001"/>
                  </a:lnTo>
                  <a:lnTo>
                    <a:pt x="3739" y="3001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rgbClr val="58B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7"/>
            <p:cNvSpPr/>
            <p:nvPr/>
          </p:nvSpPr>
          <p:spPr>
            <a:xfrm>
              <a:off x="1775350" y="3036400"/>
              <a:ext cx="133375" cy="30975"/>
            </a:xfrm>
            <a:custGeom>
              <a:rect b="b" l="l" r="r" t="t"/>
              <a:pathLst>
                <a:path extrusionOk="0" h="1239" w="5335">
                  <a:moveTo>
                    <a:pt x="310" y="0"/>
                  </a:moveTo>
                  <a:lnTo>
                    <a:pt x="0" y="310"/>
                  </a:lnTo>
                  <a:lnTo>
                    <a:pt x="310" y="619"/>
                  </a:lnTo>
                  <a:lnTo>
                    <a:pt x="667" y="619"/>
                  </a:lnTo>
                  <a:lnTo>
                    <a:pt x="667" y="1239"/>
                  </a:lnTo>
                  <a:lnTo>
                    <a:pt x="1286" y="1239"/>
                  </a:lnTo>
                  <a:lnTo>
                    <a:pt x="1286" y="619"/>
                  </a:lnTo>
                  <a:lnTo>
                    <a:pt x="2024" y="619"/>
                  </a:lnTo>
                  <a:lnTo>
                    <a:pt x="2024" y="1239"/>
                  </a:lnTo>
                  <a:lnTo>
                    <a:pt x="2643" y="1239"/>
                  </a:lnTo>
                  <a:lnTo>
                    <a:pt x="2643" y="619"/>
                  </a:lnTo>
                  <a:lnTo>
                    <a:pt x="3358" y="619"/>
                  </a:lnTo>
                  <a:lnTo>
                    <a:pt x="3358" y="1239"/>
                  </a:lnTo>
                  <a:lnTo>
                    <a:pt x="3977" y="1239"/>
                  </a:lnTo>
                  <a:lnTo>
                    <a:pt x="3977" y="619"/>
                  </a:lnTo>
                  <a:lnTo>
                    <a:pt x="4715" y="619"/>
                  </a:lnTo>
                  <a:lnTo>
                    <a:pt x="4715" y="1239"/>
                  </a:lnTo>
                  <a:lnTo>
                    <a:pt x="5334" y="1239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8FE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7"/>
            <p:cNvSpPr/>
            <p:nvPr/>
          </p:nvSpPr>
          <p:spPr>
            <a:xfrm>
              <a:off x="1641375" y="2800025"/>
              <a:ext cx="141725" cy="267350"/>
            </a:xfrm>
            <a:custGeom>
              <a:rect b="b" l="l" r="r" t="t"/>
              <a:pathLst>
                <a:path extrusionOk="0" h="10694" w="5669">
                  <a:moveTo>
                    <a:pt x="1" y="1"/>
                  </a:moveTo>
                  <a:lnTo>
                    <a:pt x="1" y="644"/>
                  </a:lnTo>
                  <a:lnTo>
                    <a:pt x="620" y="644"/>
                  </a:lnTo>
                  <a:lnTo>
                    <a:pt x="620" y="1358"/>
                  </a:lnTo>
                  <a:lnTo>
                    <a:pt x="1" y="1358"/>
                  </a:lnTo>
                  <a:lnTo>
                    <a:pt x="1" y="2001"/>
                  </a:lnTo>
                  <a:lnTo>
                    <a:pt x="620" y="2001"/>
                  </a:lnTo>
                  <a:lnTo>
                    <a:pt x="620" y="2692"/>
                  </a:lnTo>
                  <a:lnTo>
                    <a:pt x="1" y="2692"/>
                  </a:lnTo>
                  <a:lnTo>
                    <a:pt x="1" y="3335"/>
                  </a:lnTo>
                  <a:lnTo>
                    <a:pt x="620" y="3335"/>
                  </a:lnTo>
                  <a:lnTo>
                    <a:pt x="620" y="4049"/>
                  </a:lnTo>
                  <a:lnTo>
                    <a:pt x="1" y="4049"/>
                  </a:lnTo>
                  <a:lnTo>
                    <a:pt x="1" y="4692"/>
                  </a:lnTo>
                  <a:lnTo>
                    <a:pt x="620" y="4692"/>
                  </a:lnTo>
                  <a:lnTo>
                    <a:pt x="620" y="5383"/>
                  </a:lnTo>
                  <a:lnTo>
                    <a:pt x="1" y="5383"/>
                  </a:lnTo>
                  <a:lnTo>
                    <a:pt x="1" y="6026"/>
                  </a:lnTo>
                  <a:lnTo>
                    <a:pt x="620" y="6026"/>
                  </a:lnTo>
                  <a:lnTo>
                    <a:pt x="620" y="6740"/>
                  </a:lnTo>
                  <a:lnTo>
                    <a:pt x="1" y="6740"/>
                  </a:lnTo>
                  <a:lnTo>
                    <a:pt x="1" y="7383"/>
                  </a:lnTo>
                  <a:lnTo>
                    <a:pt x="620" y="7383"/>
                  </a:lnTo>
                  <a:lnTo>
                    <a:pt x="620" y="8098"/>
                  </a:lnTo>
                  <a:lnTo>
                    <a:pt x="1" y="8098"/>
                  </a:lnTo>
                  <a:lnTo>
                    <a:pt x="1" y="8717"/>
                  </a:lnTo>
                  <a:lnTo>
                    <a:pt x="620" y="8717"/>
                  </a:lnTo>
                  <a:lnTo>
                    <a:pt x="620" y="9455"/>
                  </a:lnTo>
                  <a:lnTo>
                    <a:pt x="1" y="9455"/>
                  </a:lnTo>
                  <a:lnTo>
                    <a:pt x="1" y="10074"/>
                  </a:lnTo>
                  <a:lnTo>
                    <a:pt x="620" y="10074"/>
                  </a:lnTo>
                  <a:lnTo>
                    <a:pt x="620" y="10694"/>
                  </a:lnTo>
                  <a:lnTo>
                    <a:pt x="1263" y="10694"/>
                  </a:lnTo>
                  <a:lnTo>
                    <a:pt x="1263" y="10074"/>
                  </a:lnTo>
                  <a:lnTo>
                    <a:pt x="1977" y="10074"/>
                  </a:lnTo>
                  <a:lnTo>
                    <a:pt x="1977" y="10694"/>
                  </a:lnTo>
                  <a:lnTo>
                    <a:pt x="2620" y="10694"/>
                  </a:lnTo>
                  <a:lnTo>
                    <a:pt x="2620" y="10074"/>
                  </a:lnTo>
                  <a:lnTo>
                    <a:pt x="3335" y="10074"/>
                  </a:lnTo>
                  <a:lnTo>
                    <a:pt x="3335" y="10694"/>
                  </a:lnTo>
                  <a:lnTo>
                    <a:pt x="3954" y="10694"/>
                  </a:lnTo>
                  <a:lnTo>
                    <a:pt x="3954" y="10074"/>
                  </a:lnTo>
                  <a:lnTo>
                    <a:pt x="4692" y="10074"/>
                  </a:lnTo>
                  <a:lnTo>
                    <a:pt x="4692" y="10694"/>
                  </a:lnTo>
                  <a:lnTo>
                    <a:pt x="5311" y="10694"/>
                  </a:lnTo>
                  <a:lnTo>
                    <a:pt x="5311" y="10074"/>
                  </a:lnTo>
                  <a:lnTo>
                    <a:pt x="5669" y="10074"/>
                  </a:lnTo>
                  <a:lnTo>
                    <a:pt x="5669" y="9455"/>
                  </a:lnTo>
                  <a:lnTo>
                    <a:pt x="1263" y="945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7"/>
            <p:cNvSpPr/>
            <p:nvPr/>
          </p:nvSpPr>
          <p:spPr>
            <a:xfrm>
              <a:off x="1758075" y="2800025"/>
              <a:ext cx="150650" cy="176850"/>
            </a:xfrm>
            <a:custGeom>
              <a:rect b="b" l="l" r="r" t="t"/>
              <a:pathLst>
                <a:path extrusionOk="0" h="7074" w="6026">
                  <a:moveTo>
                    <a:pt x="4692" y="1"/>
                  </a:moveTo>
                  <a:lnTo>
                    <a:pt x="2310" y="4097"/>
                  </a:lnTo>
                  <a:lnTo>
                    <a:pt x="953" y="4645"/>
                  </a:lnTo>
                  <a:lnTo>
                    <a:pt x="0" y="5812"/>
                  </a:lnTo>
                  <a:lnTo>
                    <a:pt x="953" y="7074"/>
                  </a:lnTo>
                  <a:lnTo>
                    <a:pt x="3334" y="6812"/>
                  </a:lnTo>
                  <a:lnTo>
                    <a:pt x="4335" y="5740"/>
                  </a:lnTo>
                  <a:lnTo>
                    <a:pt x="6025" y="5740"/>
                  </a:lnTo>
                  <a:lnTo>
                    <a:pt x="6025" y="1"/>
                  </a:lnTo>
                  <a:close/>
                </a:path>
              </a:pathLst>
            </a:custGeom>
            <a:solidFill>
              <a:srgbClr val="F99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7"/>
            <p:cNvSpPr/>
            <p:nvPr/>
          </p:nvSpPr>
          <p:spPr>
            <a:xfrm>
              <a:off x="1688425" y="2916125"/>
              <a:ext cx="93475" cy="70875"/>
            </a:xfrm>
            <a:custGeom>
              <a:rect b="b" l="l" r="r" t="t"/>
              <a:pathLst>
                <a:path extrusionOk="0" h="2835" w="3739">
                  <a:moveTo>
                    <a:pt x="3739" y="1"/>
                  </a:moveTo>
                  <a:lnTo>
                    <a:pt x="0" y="1477"/>
                  </a:lnTo>
                  <a:lnTo>
                    <a:pt x="0" y="2835"/>
                  </a:lnTo>
                  <a:lnTo>
                    <a:pt x="3739" y="2406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rgbClr val="F5D6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Population Day by Slidesgo">
  <a:themeElements>
    <a:clrScheme name="Simple Light">
      <a:dk1>
        <a:srgbClr val="163159"/>
      </a:dk1>
      <a:lt1>
        <a:srgbClr val="0787B8"/>
      </a:lt1>
      <a:dk2>
        <a:srgbClr val="58BEE7"/>
      </a:dk2>
      <a:lt2>
        <a:srgbClr val="7CC140"/>
      </a:lt2>
      <a:accent1>
        <a:srgbClr val="8FE152"/>
      </a:accent1>
      <a:accent2>
        <a:srgbClr val="F99200"/>
      </a:accent2>
      <a:accent3>
        <a:srgbClr val="F5D66B"/>
      </a:accent3>
      <a:accent4>
        <a:srgbClr val="458862"/>
      </a:accent4>
      <a:accent5>
        <a:srgbClr val="F7EDDF"/>
      </a:accent5>
      <a:accent6>
        <a:srgbClr val="FFFFFF"/>
      </a:accent6>
      <a:hlink>
        <a:srgbClr val="4588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