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8" r:id="rId12"/>
    <p:sldId id="269" r:id="rId13"/>
    <p:sldId id="272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B0340-CBA9-498D-926D-CADAEF2B2E2C}" v="1" dt="2022-09-23T17:34:15.275"/>
    <p1510:client id="{9D83B62A-2576-445A-AE44-3849ED3C3BF6}" v="1446" dt="2022-09-23T16:47:56.639"/>
    <p1510:client id="{D5757CB5-6DB1-438D-AD05-C3910ADC9FDE}" v="1027" dt="2022-09-23T12:11:43.057"/>
    <p1510:client id="{E1035586-93EB-4020-B1CE-0A9688CCC1F2}" v="108" dt="2022-09-23T17:39:03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e Cvejovic" userId="b8d4e34ca49b424c" providerId="Windows Live" clId="Web-{D5757CB5-6DB1-438D-AD05-C3910ADC9FDE}"/>
    <pc:docChg chg="addSld delSld modSld addMainMaster delMainMaster">
      <pc:chgData name="Pavle Cvejovic" userId="b8d4e34ca49b424c" providerId="Windows Live" clId="Web-{D5757CB5-6DB1-438D-AD05-C3910ADC9FDE}" dt="2022-09-23T12:11:43.057" v="929" actId="20577"/>
      <pc:docMkLst>
        <pc:docMk/>
      </pc:docMkLst>
      <pc:sldChg chg="addSp delSp modSp mod setBg modClrScheme chgLayout">
        <pc:chgData name="Pavle Cvejovic" userId="b8d4e34ca49b424c" providerId="Windows Live" clId="Web-{D5757CB5-6DB1-438D-AD05-C3910ADC9FDE}" dt="2022-09-23T11:34:39.888" v="813" actId="20577"/>
        <pc:sldMkLst>
          <pc:docMk/>
          <pc:sldMk cId="109857222" sldId="256"/>
        </pc:sldMkLst>
        <pc:spChg chg="del mod">
          <ac:chgData name="Pavle Cvejovic" userId="b8d4e34ca49b424c" providerId="Windows Live" clId="Web-{D5757CB5-6DB1-438D-AD05-C3910ADC9FDE}" dt="2022-09-23T10:51:53.055" v="12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Pavle Cvejovic" userId="b8d4e34ca49b424c" providerId="Windows Live" clId="Web-{D5757CB5-6DB1-438D-AD05-C3910ADC9FDE}" dt="2022-09-23T10:51:52.945" v="1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avle Cvejovic" userId="b8d4e34ca49b424c" providerId="Windows Live" clId="Web-{D5757CB5-6DB1-438D-AD05-C3910ADC9FDE}" dt="2022-09-23T11:34:35.513" v="812" actId="20577"/>
          <ac:spMkLst>
            <pc:docMk/>
            <pc:sldMk cId="109857222" sldId="256"/>
            <ac:spMk id="6" creationId="{2E6A756E-19C8-F002-98B4-214435C23C55}"/>
          </ac:spMkLst>
        </pc:spChg>
        <pc:spChg chg="add">
          <ac:chgData name="Pavle Cvejovic" userId="b8d4e34ca49b424c" providerId="Windows Live" clId="Web-{D5757CB5-6DB1-438D-AD05-C3910ADC9FDE}" dt="2022-09-23T10:52:59.903" v="59"/>
          <ac:spMkLst>
            <pc:docMk/>
            <pc:sldMk cId="109857222" sldId="256"/>
            <ac:spMk id="7" creationId="{EB3C323A-E602-7389-00F2-8B3E63214A2F}"/>
          </ac:spMkLst>
        </pc:spChg>
        <pc:spChg chg="add del">
          <ac:chgData name="Pavle Cvejovic" userId="b8d4e34ca49b424c" providerId="Windows Live" clId="Web-{D5757CB5-6DB1-438D-AD05-C3910ADC9FDE}" dt="2022-09-23T10:51:53.055" v="15"/>
          <ac:spMkLst>
            <pc:docMk/>
            <pc:sldMk cId="109857222" sldId="256"/>
            <ac:spMk id="8" creationId="{D8386171-E87D-46AB-8718-4CE2A88748BD}"/>
          </ac:spMkLst>
        </pc:spChg>
        <pc:spChg chg="add del">
          <ac:chgData name="Pavle Cvejovic" userId="b8d4e34ca49b424c" providerId="Windows Live" clId="Web-{D5757CB5-6DB1-438D-AD05-C3910ADC9FDE}" dt="2022-09-23T10:50:54.644" v="1"/>
          <ac:spMkLst>
            <pc:docMk/>
            <pc:sldMk cId="109857222" sldId="256"/>
            <ac:spMk id="9" creationId="{EA7E347D-B32A-4759-B7FF-FD25A9AEE645}"/>
          </ac:spMkLst>
        </pc:spChg>
        <pc:spChg chg="add del">
          <ac:chgData name="Pavle Cvejovic" userId="b8d4e34ca49b424c" providerId="Windows Live" clId="Web-{D5757CB5-6DB1-438D-AD05-C3910ADC9FDE}" dt="2022-09-23T10:51:53.055" v="14"/>
          <ac:spMkLst>
            <pc:docMk/>
            <pc:sldMk cId="109857222" sldId="256"/>
            <ac:spMk id="10" creationId="{207CB456-8849-413C-8210-B663779A32E0}"/>
          </ac:spMkLst>
        </pc:spChg>
        <pc:spChg chg="add del">
          <ac:chgData name="Pavle Cvejovic" userId="b8d4e34ca49b424c" providerId="Windows Live" clId="Web-{D5757CB5-6DB1-438D-AD05-C3910ADC9FDE}" dt="2022-09-23T10:50:54.644" v="1"/>
          <ac:spMkLst>
            <pc:docMk/>
            <pc:sldMk cId="109857222" sldId="256"/>
            <ac:spMk id="11" creationId="{681F9FCB-1E38-43E9-8567-6292F4842051}"/>
          </ac:spMkLst>
        </pc:spChg>
        <pc:spChg chg="add del">
          <ac:chgData name="Pavle Cvejovic" userId="b8d4e34ca49b424c" providerId="Windows Live" clId="Web-{D5757CB5-6DB1-438D-AD05-C3910ADC9FDE}" dt="2022-09-23T10:51:53.055" v="13"/>
          <ac:spMkLst>
            <pc:docMk/>
            <pc:sldMk cId="109857222" sldId="256"/>
            <ac:spMk id="12" creationId="{E513936D-D1EB-4E42-A97F-942BA1F3DFA7}"/>
          </ac:spMkLst>
        </pc:spChg>
        <pc:spChg chg="add del">
          <ac:chgData name="Pavle Cvejovic" userId="b8d4e34ca49b424c" providerId="Windows Live" clId="Web-{D5757CB5-6DB1-438D-AD05-C3910ADC9FDE}" dt="2022-09-23T10:50:54.644" v="1"/>
          <ac:spMkLst>
            <pc:docMk/>
            <pc:sldMk cId="109857222" sldId="256"/>
            <ac:spMk id="13" creationId="{E687037D-D197-4CDD-BB5E-43AEE9E53408}"/>
          </ac:spMkLst>
        </pc:spChg>
        <pc:spChg chg="add mod">
          <ac:chgData name="Pavle Cvejovic" userId="b8d4e34ca49b424c" providerId="Windows Live" clId="Web-{D5757CB5-6DB1-438D-AD05-C3910ADC9FDE}" dt="2022-09-23T11:34:39.888" v="813" actId="20577"/>
          <ac:spMkLst>
            <pc:docMk/>
            <pc:sldMk cId="109857222" sldId="256"/>
            <ac:spMk id="16" creationId="{A4A40D1A-2BDB-F63D-28BE-9B9842348CD8}"/>
          </ac:spMkLst>
        </pc:spChg>
        <pc:spChg chg="add del">
          <ac:chgData name="Pavle Cvejovic" userId="b8d4e34ca49b424c" providerId="Windows Live" clId="Web-{D5757CB5-6DB1-438D-AD05-C3910ADC9FDE}" dt="2022-09-23T11:01:28.157" v="155"/>
          <ac:spMkLst>
            <pc:docMk/>
            <pc:sldMk cId="109857222" sldId="256"/>
            <ac:spMk id="18" creationId="{14B4B428-74C0-16A5-D9C3-298967323C7E}"/>
          </ac:spMkLst>
        </pc:spChg>
        <pc:spChg chg="add">
          <ac:chgData name="Pavle Cvejovic" userId="b8d4e34ca49b424c" providerId="Windows Live" clId="Web-{D5757CB5-6DB1-438D-AD05-C3910ADC9FDE}" dt="2022-09-23T11:34:01.385" v="804"/>
          <ac:spMkLst>
            <pc:docMk/>
            <pc:sldMk cId="109857222" sldId="256"/>
            <ac:spMk id="20" creationId="{CE0CF00A-76EB-4D12-4224-5ABD6677D4E9}"/>
          </ac:spMkLst>
        </pc:spChg>
        <pc:picChg chg="add del">
          <ac:chgData name="Pavle Cvejovic" userId="b8d4e34ca49b424c" providerId="Windows Live" clId="Web-{D5757CB5-6DB1-438D-AD05-C3910ADC9FDE}" dt="2022-09-23T10:50:54.644" v="1"/>
          <ac:picMkLst>
            <pc:docMk/>
            <pc:sldMk cId="109857222" sldId="256"/>
            <ac:picMk id="4" creationId="{8E05C070-B832-378C-FD14-131DEF6130A3}"/>
          </ac:picMkLst>
        </pc:picChg>
        <pc:cxnChg chg="add del">
          <ac:chgData name="Pavle Cvejovic" userId="b8d4e34ca49b424c" providerId="Windows Live" clId="Web-{D5757CB5-6DB1-438D-AD05-C3910ADC9FDE}" dt="2022-09-23T10:51:52.945" v="10"/>
          <ac:cxnSpMkLst>
            <pc:docMk/>
            <pc:sldMk cId="109857222" sldId="256"/>
            <ac:cxnSpMk id="14" creationId="{AFA75EE9-0DE4-4982-A870-290AD61EAAD7}"/>
          </ac:cxnSpMkLst>
        </pc:cxnChg>
        <pc:cxnChg chg="add del">
          <ac:chgData name="Pavle Cvejovic" userId="b8d4e34ca49b424c" providerId="Windows Live" clId="Web-{D5757CB5-6DB1-438D-AD05-C3910ADC9FDE}" dt="2022-09-23T10:50:54.644" v="1"/>
          <ac:cxnSpMkLst>
            <pc:docMk/>
            <pc:sldMk cId="109857222" sldId="256"/>
            <ac:cxnSpMk id="15" creationId="{50E49A7D-8FD9-436A-B77B-246CE503101D}"/>
          </ac:cxnSpMkLst>
        </pc:cxnChg>
        <pc:cxnChg chg="add del">
          <ac:chgData name="Pavle Cvejovic" userId="b8d4e34ca49b424c" providerId="Windows Live" clId="Web-{D5757CB5-6DB1-438D-AD05-C3910ADC9FDE}" dt="2022-09-23T10:50:54.644" v="1"/>
          <ac:cxnSpMkLst>
            <pc:docMk/>
            <pc:sldMk cId="109857222" sldId="256"/>
            <ac:cxnSpMk id="17" creationId="{DA3BF173-E8FE-4201-89A7-ABF03E41DA9D}"/>
          </ac:cxnSpMkLst>
        </pc:cxnChg>
        <pc:cxnChg chg="add del">
          <ac:chgData name="Pavle Cvejovic" userId="b8d4e34ca49b424c" providerId="Windows Live" clId="Web-{D5757CB5-6DB1-438D-AD05-C3910ADC9FDE}" dt="2022-09-23T10:50:54.644" v="1"/>
          <ac:cxnSpMkLst>
            <pc:docMk/>
            <pc:sldMk cId="109857222" sldId="256"/>
            <ac:cxnSpMk id="19" creationId="{7C773C5F-88DC-4BF1-8396-4EFD489005C5}"/>
          </ac:cxnSpMkLst>
        </pc:cxnChg>
      </pc:sldChg>
      <pc:sldChg chg="new del">
        <pc:chgData name="Pavle Cvejovic" userId="b8d4e34ca49b424c" providerId="Windows Live" clId="Web-{D5757CB5-6DB1-438D-AD05-C3910ADC9FDE}" dt="2022-09-23T10:56:46.715" v="128"/>
        <pc:sldMkLst>
          <pc:docMk/>
          <pc:sldMk cId="500657968" sldId="257"/>
        </pc:sldMkLst>
      </pc:sldChg>
      <pc:sldChg chg="modSp new">
        <pc:chgData name="Pavle Cvejovic" userId="b8d4e34ca49b424c" providerId="Windows Live" clId="Web-{D5757CB5-6DB1-438D-AD05-C3910ADC9FDE}" dt="2022-09-23T11:35:09.828" v="820" actId="20577"/>
        <pc:sldMkLst>
          <pc:docMk/>
          <pc:sldMk cId="2375509461" sldId="257"/>
        </pc:sldMkLst>
        <pc:spChg chg="mod">
          <ac:chgData name="Pavle Cvejovic" userId="b8d4e34ca49b424c" providerId="Windows Live" clId="Web-{D5757CB5-6DB1-438D-AD05-C3910ADC9FDE}" dt="2022-09-23T11:34:59.249" v="817" actId="20577"/>
          <ac:spMkLst>
            <pc:docMk/>
            <pc:sldMk cId="2375509461" sldId="257"/>
            <ac:spMk id="2" creationId="{2254B6D0-4B08-9E0C-A22E-E25B3314287E}"/>
          </ac:spMkLst>
        </pc:spChg>
        <pc:spChg chg="mod">
          <ac:chgData name="Pavle Cvejovic" userId="b8d4e34ca49b424c" providerId="Windows Live" clId="Web-{D5757CB5-6DB1-438D-AD05-C3910ADC9FDE}" dt="2022-09-23T11:35:09.828" v="820" actId="20577"/>
          <ac:spMkLst>
            <pc:docMk/>
            <pc:sldMk cId="2375509461" sldId="257"/>
            <ac:spMk id="3" creationId="{1E29C9DB-6E88-F17A-0FD8-93909638B402}"/>
          </ac:spMkLst>
        </pc:spChg>
      </pc:sldChg>
      <pc:sldChg chg="new add del">
        <pc:chgData name="Pavle Cvejovic" userId="b8d4e34ca49b424c" providerId="Windows Live" clId="Web-{D5757CB5-6DB1-438D-AD05-C3910ADC9FDE}" dt="2022-09-23T10:53:56.641" v="71"/>
        <pc:sldMkLst>
          <pc:docMk/>
          <pc:sldMk cId="2802244627" sldId="257"/>
        </pc:sldMkLst>
      </pc:sldChg>
      <pc:sldChg chg="modSp new">
        <pc:chgData name="Pavle Cvejovic" userId="b8d4e34ca49b424c" providerId="Windows Live" clId="Web-{D5757CB5-6DB1-438D-AD05-C3910ADC9FDE}" dt="2022-09-23T11:49:18.511" v="927" actId="20577"/>
        <pc:sldMkLst>
          <pc:docMk/>
          <pc:sldMk cId="2615444423" sldId="258"/>
        </pc:sldMkLst>
        <pc:spChg chg="mod">
          <ac:chgData name="Pavle Cvejovic" userId="b8d4e34ca49b424c" providerId="Windows Live" clId="Web-{D5757CB5-6DB1-438D-AD05-C3910ADC9FDE}" dt="2022-09-23T11:35:15.875" v="824" actId="20577"/>
          <ac:spMkLst>
            <pc:docMk/>
            <pc:sldMk cId="2615444423" sldId="258"/>
            <ac:spMk id="2" creationId="{FB9450B1-7B72-D1F5-A555-36F621726A43}"/>
          </ac:spMkLst>
        </pc:spChg>
        <pc:spChg chg="mod">
          <ac:chgData name="Pavle Cvejovic" userId="b8d4e34ca49b424c" providerId="Windows Live" clId="Web-{D5757CB5-6DB1-438D-AD05-C3910ADC9FDE}" dt="2022-09-23T11:49:18.511" v="927" actId="20577"/>
          <ac:spMkLst>
            <pc:docMk/>
            <pc:sldMk cId="2615444423" sldId="258"/>
            <ac:spMk id="3" creationId="{DD5C573C-345E-A1F5-F128-F6132C512198}"/>
          </ac:spMkLst>
        </pc:spChg>
      </pc:sldChg>
      <pc:sldChg chg="addSp modSp new">
        <pc:chgData name="Pavle Cvejovic" userId="b8d4e34ca49b424c" providerId="Windows Live" clId="Web-{D5757CB5-6DB1-438D-AD05-C3910ADC9FDE}" dt="2022-09-23T11:35:50.393" v="836" actId="20577"/>
        <pc:sldMkLst>
          <pc:docMk/>
          <pc:sldMk cId="1588750894" sldId="259"/>
        </pc:sldMkLst>
        <pc:spChg chg="mod">
          <ac:chgData name="Pavle Cvejovic" userId="b8d4e34ca49b424c" providerId="Windows Live" clId="Web-{D5757CB5-6DB1-438D-AD05-C3910ADC9FDE}" dt="2022-09-23T11:35:44.752" v="834" actId="20577"/>
          <ac:spMkLst>
            <pc:docMk/>
            <pc:sldMk cId="1588750894" sldId="259"/>
            <ac:spMk id="2" creationId="{507A9745-4FAE-84B2-2F33-5DE22B00A1E9}"/>
          </ac:spMkLst>
        </pc:spChg>
        <pc:spChg chg="mod">
          <ac:chgData name="Pavle Cvejovic" userId="b8d4e34ca49b424c" providerId="Windows Live" clId="Web-{D5757CB5-6DB1-438D-AD05-C3910ADC9FDE}" dt="2022-09-23T11:35:50.393" v="836" actId="20577"/>
          <ac:spMkLst>
            <pc:docMk/>
            <pc:sldMk cId="1588750894" sldId="259"/>
            <ac:spMk id="3" creationId="{FAFBEEFC-1160-FEF8-E0E8-E0A4251219AE}"/>
          </ac:spMkLst>
        </pc:spChg>
        <pc:picChg chg="add mod">
          <ac:chgData name="Pavle Cvejovic" userId="b8d4e34ca49b424c" providerId="Windows Live" clId="Web-{D5757CB5-6DB1-438D-AD05-C3910ADC9FDE}" dt="2022-09-23T11:12:43.344" v="392" actId="1076"/>
          <ac:picMkLst>
            <pc:docMk/>
            <pc:sldMk cId="1588750894" sldId="259"/>
            <ac:picMk id="4" creationId="{2A2DB229-3067-87B8-ACE1-CE7AA975E925}"/>
          </ac:picMkLst>
        </pc:picChg>
      </pc:sldChg>
      <pc:sldChg chg="addSp modSp new">
        <pc:chgData name="Pavle Cvejovic" userId="b8d4e34ca49b424c" providerId="Windows Live" clId="Web-{D5757CB5-6DB1-438D-AD05-C3910ADC9FDE}" dt="2022-09-23T11:36:12.316" v="842" actId="1076"/>
        <pc:sldMkLst>
          <pc:docMk/>
          <pc:sldMk cId="2478521789" sldId="260"/>
        </pc:sldMkLst>
        <pc:spChg chg="add mod">
          <ac:chgData name="Pavle Cvejovic" userId="b8d4e34ca49b424c" providerId="Windows Live" clId="Web-{D5757CB5-6DB1-438D-AD05-C3910ADC9FDE}" dt="2022-09-23T11:35:58.706" v="837" actId="20577"/>
          <ac:spMkLst>
            <pc:docMk/>
            <pc:sldMk cId="2478521789" sldId="260"/>
            <ac:spMk id="2" creationId="{3F803F22-1F80-4BD1-42B3-8673E82DFAED}"/>
          </ac:spMkLst>
        </pc:spChg>
        <pc:spChg chg="add mod">
          <ac:chgData name="Pavle Cvejovic" userId="b8d4e34ca49b424c" providerId="Windows Live" clId="Web-{D5757CB5-6DB1-438D-AD05-C3910ADC9FDE}" dt="2022-09-23T11:36:04.206" v="841" actId="20577"/>
          <ac:spMkLst>
            <pc:docMk/>
            <pc:sldMk cId="2478521789" sldId="260"/>
            <ac:spMk id="4" creationId="{9FB34E4D-403F-774F-258F-BC260BEDED5A}"/>
          </ac:spMkLst>
        </pc:spChg>
        <pc:picChg chg="add mod">
          <ac:chgData name="Pavle Cvejovic" userId="b8d4e34ca49b424c" providerId="Windows Live" clId="Web-{D5757CB5-6DB1-438D-AD05-C3910ADC9FDE}" dt="2022-09-23T11:17:55.240" v="480" actId="1076"/>
          <ac:picMkLst>
            <pc:docMk/>
            <pc:sldMk cId="2478521789" sldId="260"/>
            <ac:picMk id="3" creationId="{8FB4E80E-78B4-C9FA-E019-14DF1143373D}"/>
          </ac:picMkLst>
        </pc:picChg>
        <pc:picChg chg="add mod">
          <ac:chgData name="Pavle Cvejovic" userId="b8d4e34ca49b424c" providerId="Windows Live" clId="Web-{D5757CB5-6DB1-438D-AD05-C3910ADC9FDE}" dt="2022-09-23T11:36:12.316" v="842" actId="1076"/>
          <ac:picMkLst>
            <pc:docMk/>
            <pc:sldMk cId="2478521789" sldId="260"/>
            <ac:picMk id="5" creationId="{B3F7B37A-48DD-8BE8-91D8-00E15F0951B3}"/>
          </ac:picMkLst>
        </pc:picChg>
      </pc:sldChg>
      <pc:sldChg chg="new del">
        <pc:chgData name="Pavle Cvejovic" userId="b8d4e34ca49b424c" providerId="Windows Live" clId="Web-{D5757CB5-6DB1-438D-AD05-C3910ADC9FDE}" dt="2022-09-23T11:13:22.112" v="396"/>
        <pc:sldMkLst>
          <pc:docMk/>
          <pc:sldMk cId="3455573226" sldId="260"/>
        </pc:sldMkLst>
      </pc:sldChg>
      <pc:sldChg chg="new del">
        <pc:chgData name="Pavle Cvejovic" userId="b8d4e34ca49b424c" providerId="Windows Live" clId="Web-{D5757CB5-6DB1-438D-AD05-C3910ADC9FDE}" dt="2022-09-23T11:12:57.423" v="394"/>
        <pc:sldMkLst>
          <pc:docMk/>
          <pc:sldMk cId="3686942881" sldId="260"/>
        </pc:sldMkLst>
      </pc:sldChg>
      <pc:sldChg chg="addSp delSp modSp new">
        <pc:chgData name="Pavle Cvejovic" userId="b8d4e34ca49b424c" providerId="Windows Live" clId="Web-{D5757CB5-6DB1-438D-AD05-C3910ADC9FDE}" dt="2022-09-23T11:36:35.333" v="847" actId="14100"/>
        <pc:sldMkLst>
          <pc:docMk/>
          <pc:sldMk cId="3745714605" sldId="261"/>
        </pc:sldMkLst>
        <pc:spChg chg="del">
          <ac:chgData name="Pavle Cvejovic" userId="b8d4e34ca49b424c" providerId="Windows Live" clId="Web-{D5757CB5-6DB1-438D-AD05-C3910ADC9FDE}" dt="2022-09-23T11:19:55.108" v="498"/>
          <ac:spMkLst>
            <pc:docMk/>
            <pc:sldMk cId="3745714605" sldId="261"/>
            <ac:spMk id="2" creationId="{6BA6A688-DAD6-F48F-1840-986A9D9F011D}"/>
          </ac:spMkLst>
        </pc:spChg>
        <pc:spChg chg="mod">
          <ac:chgData name="Pavle Cvejovic" userId="b8d4e34ca49b424c" providerId="Windows Live" clId="Web-{D5757CB5-6DB1-438D-AD05-C3910ADC9FDE}" dt="2022-09-23T11:36:35.333" v="847" actId="14100"/>
          <ac:spMkLst>
            <pc:docMk/>
            <pc:sldMk cId="3745714605" sldId="261"/>
            <ac:spMk id="3" creationId="{E8898A6D-703D-5F53-7BD3-07C5E875AE78}"/>
          </ac:spMkLst>
        </pc:spChg>
        <pc:picChg chg="add mod">
          <ac:chgData name="Pavle Cvejovic" userId="b8d4e34ca49b424c" providerId="Windows Live" clId="Web-{D5757CB5-6DB1-438D-AD05-C3910ADC9FDE}" dt="2022-09-23T11:36:28.536" v="846" actId="1076"/>
          <ac:picMkLst>
            <pc:docMk/>
            <pc:sldMk cId="3745714605" sldId="261"/>
            <ac:picMk id="4" creationId="{55AAE871-F5C3-FB81-3475-41275C86C1A0}"/>
          </ac:picMkLst>
        </pc:picChg>
      </pc:sldChg>
      <pc:sldChg chg="modSp new">
        <pc:chgData name="Pavle Cvejovic" userId="b8d4e34ca49b424c" providerId="Windows Live" clId="Web-{D5757CB5-6DB1-438D-AD05-C3910ADC9FDE}" dt="2022-09-23T12:11:43.057" v="929" actId="20577"/>
        <pc:sldMkLst>
          <pc:docMk/>
          <pc:sldMk cId="2915596112" sldId="262"/>
        </pc:sldMkLst>
        <pc:spChg chg="mod">
          <ac:chgData name="Pavle Cvejovic" userId="b8d4e34ca49b424c" providerId="Windows Live" clId="Web-{D5757CB5-6DB1-438D-AD05-C3910ADC9FDE}" dt="2022-09-23T11:36:46.600" v="852" actId="20577"/>
          <ac:spMkLst>
            <pc:docMk/>
            <pc:sldMk cId="2915596112" sldId="262"/>
            <ac:spMk id="2" creationId="{61D9BC08-09CC-1A95-86E1-5D9B0B59BE9C}"/>
          </ac:spMkLst>
        </pc:spChg>
        <pc:spChg chg="mod">
          <ac:chgData name="Pavle Cvejovic" userId="b8d4e34ca49b424c" providerId="Windows Live" clId="Web-{D5757CB5-6DB1-438D-AD05-C3910ADC9FDE}" dt="2022-09-23T12:11:43.057" v="929" actId="20577"/>
          <ac:spMkLst>
            <pc:docMk/>
            <pc:sldMk cId="2915596112" sldId="262"/>
            <ac:spMk id="3" creationId="{EC7C5455-27C0-A0A5-0BE6-9B7C6CE37438}"/>
          </ac:spMkLst>
        </pc:spChg>
      </pc:sldChg>
      <pc:sldChg chg="addSp modSp new">
        <pc:chgData name="Pavle Cvejovic" userId="b8d4e34ca49b424c" providerId="Windows Live" clId="Web-{D5757CB5-6DB1-438D-AD05-C3910ADC9FDE}" dt="2022-09-23T11:37:45.713" v="874" actId="1076"/>
        <pc:sldMkLst>
          <pc:docMk/>
          <pc:sldMk cId="3860767590" sldId="263"/>
        </pc:sldMkLst>
        <pc:spChg chg="mod">
          <ac:chgData name="Pavle Cvejovic" userId="b8d4e34ca49b424c" providerId="Windows Live" clId="Web-{D5757CB5-6DB1-438D-AD05-C3910ADC9FDE}" dt="2022-09-23T11:36:59.538" v="860" actId="20577"/>
          <ac:spMkLst>
            <pc:docMk/>
            <pc:sldMk cId="3860767590" sldId="263"/>
            <ac:spMk id="2" creationId="{D51740A8-C4E1-D3A5-13BB-6E01FDEF89A1}"/>
          </ac:spMkLst>
        </pc:spChg>
        <pc:spChg chg="mod">
          <ac:chgData name="Pavle Cvejovic" userId="b8d4e34ca49b424c" providerId="Windows Live" clId="Web-{D5757CB5-6DB1-438D-AD05-C3910ADC9FDE}" dt="2022-09-23T11:37:19.446" v="871" actId="20577"/>
          <ac:spMkLst>
            <pc:docMk/>
            <pc:sldMk cId="3860767590" sldId="263"/>
            <ac:spMk id="3" creationId="{317EEF5C-FE07-F9F8-03B8-0C144384991F}"/>
          </ac:spMkLst>
        </pc:spChg>
        <pc:picChg chg="add mod">
          <ac:chgData name="Pavle Cvejovic" userId="b8d4e34ca49b424c" providerId="Windows Live" clId="Web-{D5757CB5-6DB1-438D-AD05-C3910ADC9FDE}" dt="2022-09-23T11:37:45.713" v="874" actId="1076"/>
          <ac:picMkLst>
            <pc:docMk/>
            <pc:sldMk cId="3860767590" sldId="263"/>
            <ac:picMk id="4" creationId="{C029C50C-F430-6EB2-167D-2FB7DFBE2941}"/>
          </ac:picMkLst>
        </pc:picChg>
      </pc:sldChg>
      <pc:sldChg chg="new del">
        <pc:chgData name="Pavle Cvejovic" userId="b8d4e34ca49b424c" providerId="Windows Live" clId="Web-{D5757CB5-6DB1-438D-AD05-C3910ADC9FDE}" dt="2022-09-23T11:33:05.006" v="799"/>
        <pc:sldMkLst>
          <pc:docMk/>
          <pc:sldMk cId="1959986494" sldId="264"/>
        </pc:sldMkLst>
      </pc:sldChg>
      <pc:sldChg chg="modSp new del">
        <pc:chgData name="Pavle Cvejovic" userId="b8d4e34ca49b424c" providerId="Windows Live" clId="Web-{D5757CB5-6DB1-438D-AD05-C3910ADC9FDE}" dt="2022-09-23T11:39:09.360" v="881"/>
        <pc:sldMkLst>
          <pc:docMk/>
          <pc:sldMk cId="4012264706" sldId="264"/>
        </pc:sldMkLst>
        <pc:spChg chg="mod">
          <ac:chgData name="Pavle Cvejovic" userId="b8d4e34ca49b424c" providerId="Windows Live" clId="Web-{D5757CB5-6DB1-438D-AD05-C3910ADC9FDE}" dt="2022-09-23T11:39:03.281" v="879" actId="20577"/>
          <ac:spMkLst>
            <pc:docMk/>
            <pc:sldMk cId="4012264706" sldId="264"/>
            <ac:spMk id="2" creationId="{EA3349D4-9878-2A9D-617B-2EB7C85822C9}"/>
          </ac:spMkLst>
        </pc:spChg>
      </pc:sldChg>
      <pc:sldChg chg="modSp new">
        <pc:chgData name="Pavle Cvejovic" userId="b8d4e34ca49b424c" providerId="Windows Live" clId="Web-{D5757CB5-6DB1-438D-AD05-C3910ADC9FDE}" dt="2022-09-23T11:40:04.442" v="886" actId="20577"/>
        <pc:sldMkLst>
          <pc:docMk/>
          <pc:sldMk cId="2694378137" sldId="265"/>
        </pc:sldMkLst>
        <pc:spChg chg="mod">
          <ac:chgData name="Pavle Cvejovic" userId="b8d4e34ca49b424c" providerId="Windows Live" clId="Web-{D5757CB5-6DB1-438D-AD05-C3910ADC9FDE}" dt="2022-09-23T11:39:12.829" v="883" actId="20577"/>
          <ac:spMkLst>
            <pc:docMk/>
            <pc:sldMk cId="2694378137" sldId="265"/>
            <ac:spMk id="2" creationId="{762FBBBA-D4F1-432A-0A5C-0DA977029582}"/>
          </ac:spMkLst>
        </pc:spChg>
        <pc:spChg chg="mod">
          <ac:chgData name="Pavle Cvejovic" userId="b8d4e34ca49b424c" providerId="Windows Live" clId="Web-{D5757CB5-6DB1-438D-AD05-C3910ADC9FDE}" dt="2022-09-23T11:40:04.442" v="886" actId="20577"/>
          <ac:spMkLst>
            <pc:docMk/>
            <pc:sldMk cId="2694378137" sldId="265"/>
            <ac:spMk id="3" creationId="{BE8AB39B-CB52-0D87-200F-760936DF900A}"/>
          </ac:spMkLst>
        </pc:spChg>
      </pc:sldChg>
      <pc:sldChg chg="modSp new">
        <pc:chgData name="Pavle Cvejovic" userId="b8d4e34ca49b424c" providerId="Windows Live" clId="Web-{D5757CB5-6DB1-438D-AD05-C3910ADC9FDE}" dt="2022-09-23T11:41:18.900" v="924" actId="20577"/>
        <pc:sldMkLst>
          <pc:docMk/>
          <pc:sldMk cId="3403187383" sldId="266"/>
        </pc:sldMkLst>
        <pc:spChg chg="mod">
          <ac:chgData name="Pavle Cvejovic" userId="b8d4e34ca49b424c" providerId="Windows Live" clId="Web-{D5757CB5-6DB1-438D-AD05-C3910ADC9FDE}" dt="2022-09-23T11:41:10.243" v="921" actId="1076"/>
          <ac:spMkLst>
            <pc:docMk/>
            <pc:sldMk cId="3403187383" sldId="266"/>
            <ac:spMk id="2" creationId="{3376898A-008C-FA13-85E8-C9BE6B119400}"/>
          </ac:spMkLst>
        </pc:spChg>
        <pc:spChg chg="mod">
          <ac:chgData name="Pavle Cvejovic" userId="b8d4e34ca49b424c" providerId="Windows Live" clId="Web-{D5757CB5-6DB1-438D-AD05-C3910ADC9FDE}" dt="2022-09-23T11:41:18.900" v="924" actId="20577"/>
          <ac:spMkLst>
            <pc:docMk/>
            <pc:sldMk cId="3403187383" sldId="266"/>
            <ac:spMk id="3" creationId="{E2B23BB1-0FFB-04C9-5110-8B6CDD18B7F7}"/>
          </ac:spMkLst>
        </pc:spChg>
      </pc:sldChg>
      <pc:sldMasterChg chg="add del addSldLayout delSldLayout">
        <pc:chgData name="Pavle Cvejovic" userId="b8d4e34ca49b424c" providerId="Windows Live" clId="Web-{D5757CB5-6DB1-438D-AD05-C3910ADC9FDE}" dt="2022-09-23T10:50:54.675" v="2"/>
        <pc:sldMasterMkLst>
          <pc:docMk/>
          <pc:sldMasterMk cId="2460954070" sldId="2147483660"/>
        </pc:sldMasterMkLst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avle Cvejovic" userId="b8d4e34ca49b424c" providerId="Windows Live" clId="Web-{D5757CB5-6DB1-438D-AD05-C3910ADC9FDE}" dt="2022-09-23T10:50:54.67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Pavle Cvejovic" userId="b8d4e34ca49b424c" providerId="Windows Live" clId="Web-{D5757CB5-6DB1-438D-AD05-C3910ADC9FDE}" dt="2022-09-23T10:50:54.644" v="1"/>
        <pc:sldMasterMkLst>
          <pc:docMk/>
          <pc:sldMasterMk cId="405616106" sldId="2147483672"/>
        </pc:sldMasterMkLst>
        <pc:sldLayoutChg chg="add del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3782971168" sldId="2147483673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4159161206" sldId="2147483674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2226144356" sldId="2147483675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1040922381" sldId="2147483676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3496376906" sldId="2147483677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148210136" sldId="2147483678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2022498915" sldId="2147483679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752006265" sldId="2147483680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168926269" sldId="2147483681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2551226532" sldId="2147483682"/>
          </pc:sldLayoutMkLst>
        </pc:sldLayoutChg>
        <pc:sldLayoutChg chg="add del replId">
          <pc:chgData name="Pavle Cvejovic" userId="b8d4e34ca49b424c" providerId="Windows Live" clId="Web-{D5757CB5-6DB1-438D-AD05-C3910ADC9FDE}" dt="2022-09-23T10:50:54.644" v="1"/>
          <pc:sldLayoutMkLst>
            <pc:docMk/>
            <pc:sldMasterMk cId="405616106" sldId="2147483672"/>
            <pc:sldLayoutMk cId="1493566726" sldId="2147483683"/>
          </pc:sldLayoutMkLst>
        </pc:sldLayoutChg>
      </pc:sldMasterChg>
      <pc:sldMasterChg chg="add addSldLayout">
        <pc:chgData name="Pavle Cvejovic" userId="b8d4e34ca49b424c" providerId="Windows Live" clId="Web-{D5757CB5-6DB1-438D-AD05-C3910ADC9FDE}" dt="2022-09-23T10:50:54.675" v="2"/>
        <pc:sldMasterMkLst>
          <pc:docMk/>
          <pc:sldMasterMk cId="3811973062" sldId="2147483685"/>
        </pc:sldMasterMkLst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4135794477" sldId="2147483674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1974612322" sldId="2147483675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4127885988" sldId="2147483676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2275967899" sldId="2147483677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607411727" sldId="2147483678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3065676203" sldId="2147483679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3933632816" sldId="2147483680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1998913105" sldId="2147483681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2747033588" sldId="2147483682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2993687576" sldId="2147483683"/>
          </pc:sldLayoutMkLst>
        </pc:sldLayoutChg>
        <pc:sldLayoutChg chg="add">
          <pc:chgData name="Pavle Cvejovic" userId="b8d4e34ca49b424c" providerId="Windows Live" clId="Web-{D5757CB5-6DB1-438D-AD05-C3910ADC9FDE}" dt="2022-09-23T10:50:54.675" v="2"/>
          <pc:sldLayoutMkLst>
            <pc:docMk/>
            <pc:sldMasterMk cId="3811973062" sldId="2147483685"/>
            <pc:sldLayoutMk cId="3106567133" sldId="2147483684"/>
          </pc:sldLayoutMkLst>
        </pc:sldLayoutChg>
      </pc:sldMasterChg>
    </pc:docChg>
  </pc:docChgLst>
  <pc:docChgLst>
    <pc:chgData name="Viktor Novakovic" userId="034fbf007b881fca" providerId="Windows Live" clId="Web-{9D83B62A-2576-445A-AE44-3849ED3C3BF6}"/>
    <pc:docChg chg="addSld delSld modSld sldOrd">
      <pc:chgData name="Viktor Novakovic" userId="034fbf007b881fca" providerId="Windows Live" clId="Web-{9D83B62A-2576-445A-AE44-3849ED3C3BF6}" dt="2022-09-23T16:47:54.107" v="1426" actId="20577"/>
      <pc:docMkLst>
        <pc:docMk/>
      </pc:docMkLst>
      <pc:sldChg chg="modSp">
        <pc:chgData name="Viktor Novakovic" userId="034fbf007b881fca" providerId="Windows Live" clId="Web-{9D83B62A-2576-445A-AE44-3849ED3C3BF6}" dt="2022-09-23T15:58:34.105" v="702" actId="20577"/>
        <pc:sldMkLst>
          <pc:docMk/>
          <pc:sldMk cId="109857222" sldId="256"/>
        </pc:sldMkLst>
        <pc:spChg chg="mod">
          <ac:chgData name="Viktor Novakovic" userId="034fbf007b881fca" providerId="Windows Live" clId="Web-{9D83B62A-2576-445A-AE44-3849ED3C3BF6}" dt="2022-09-23T15:58:34.105" v="702" actId="20577"/>
          <ac:spMkLst>
            <pc:docMk/>
            <pc:sldMk cId="109857222" sldId="256"/>
            <ac:spMk id="6" creationId="{2E6A756E-19C8-F002-98B4-214435C23C55}"/>
          </ac:spMkLst>
        </pc:spChg>
        <pc:spChg chg="mod">
          <ac:chgData name="Viktor Novakovic" userId="034fbf007b881fca" providerId="Windows Live" clId="Web-{9D83B62A-2576-445A-AE44-3849ED3C3BF6}" dt="2022-09-23T15:58:24.808" v="701" actId="20577"/>
          <ac:spMkLst>
            <pc:docMk/>
            <pc:sldMk cId="109857222" sldId="256"/>
            <ac:spMk id="16" creationId="{A4A40D1A-2BDB-F63D-28BE-9B9842348CD8}"/>
          </ac:spMkLst>
        </pc:spChg>
      </pc:sldChg>
      <pc:sldChg chg="modSp">
        <pc:chgData name="Viktor Novakovic" userId="034fbf007b881fca" providerId="Windows Live" clId="Web-{9D83B62A-2576-445A-AE44-3849ED3C3BF6}" dt="2022-09-23T15:58:17.135" v="700" actId="20577"/>
        <pc:sldMkLst>
          <pc:docMk/>
          <pc:sldMk cId="2375509461" sldId="257"/>
        </pc:sldMkLst>
        <pc:spChg chg="mod">
          <ac:chgData name="Viktor Novakovic" userId="034fbf007b881fca" providerId="Windows Live" clId="Web-{9D83B62A-2576-445A-AE44-3849ED3C3BF6}" dt="2022-09-23T15:58:17.135" v="700" actId="20577"/>
          <ac:spMkLst>
            <pc:docMk/>
            <pc:sldMk cId="2375509461" sldId="257"/>
            <ac:spMk id="3" creationId="{1E29C9DB-6E88-F17A-0FD8-93909638B402}"/>
          </ac:spMkLst>
        </pc:spChg>
      </pc:sldChg>
      <pc:sldChg chg="modSp">
        <pc:chgData name="Viktor Novakovic" userId="034fbf007b881fca" providerId="Windows Live" clId="Web-{9D83B62A-2576-445A-AE44-3849ED3C3BF6}" dt="2022-09-23T15:58:04.837" v="699" actId="20577"/>
        <pc:sldMkLst>
          <pc:docMk/>
          <pc:sldMk cId="1588750894" sldId="259"/>
        </pc:sldMkLst>
        <pc:spChg chg="mod">
          <ac:chgData name="Viktor Novakovic" userId="034fbf007b881fca" providerId="Windows Live" clId="Web-{9D83B62A-2576-445A-AE44-3849ED3C3BF6}" dt="2022-09-23T15:58:04.837" v="699" actId="20577"/>
          <ac:spMkLst>
            <pc:docMk/>
            <pc:sldMk cId="1588750894" sldId="259"/>
            <ac:spMk id="3" creationId="{FAFBEEFC-1160-FEF8-E0E8-E0A4251219AE}"/>
          </ac:spMkLst>
        </pc:spChg>
      </pc:sldChg>
      <pc:sldChg chg="modSp">
        <pc:chgData name="Viktor Novakovic" userId="034fbf007b881fca" providerId="Windows Live" clId="Web-{9D83B62A-2576-445A-AE44-3849ED3C3BF6}" dt="2022-09-23T15:57:58.759" v="698" actId="20577"/>
        <pc:sldMkLst>
          <pc:docMk/>
          <pc:sldMk cId="2478521789" sldId="260"/>
        </pc:sldMkLst>
        <pc:spChg chg="mod">
          <ac:chgData name="Viktor Novakovic" userId="034fbf007b881fca" providerId="Windows Live" clId="Web-{9D83B62A-2576-445A-AE44-3849ED3C3BF6}" dt="2022-09-23T15:57:58.759" v="698" actId="20577"/>
          <ac:spMkLst>
            <pc:docMk/>
            <pc:sldMk cId="2478521789" sldId="260"/>
            <ac:spMk id="4" creationId="{9FB34E4D-403F-774F-258F-BC260BEDED5A}"/>
          </ac:spMkLst>
        </pc:spChg>
      </pc:sldChg>
      <pc:sldChg chg="modSp">
        <pc:chgData name="Viktor Novakovic" userId="034fbf007b881fca" providerId="Windows Live" clId="Web-{9D83B62A-2576-445A-AE44-3849ED3C3BF6}" dt="2022-09-23T15:57:46.602" v="697" actId="20577"/>
        <pc:sldMkLst>
          <pc:docMk/>
          <pc:sldMk cId="2915596112" sldId="262"/>
        </pc:sldMkLst>
        <pc:spChg chg="mod">
          <ac:chgData name="Viktor Novakovic" userId="034fbf007b881fca" providerId="Windows Live" clId="Web-{9D83B62A-2576-445A-AE44-3849ED3C3BF6}" dt="2022-09-23T15:57:46.602" v="697" actId="20577"/>
          <ac:spMkLst>
            <pc:docMk/>
            <pc:sldMk cId="2915596112" sldId="262"/>
            <ac:spMk id="3" creationId="{EC7C5455-27C0-A0A5-0BE6-9B7C6CE37438}"/>
          </ac:spMkLst>
        </pc:spChg>
      </pc:sldChg>
      <pc:sldChg chg="modSp">
        <pc:chgData name="Viktor Novakovic" userId="034fbf007b881fca" providerId="Windows Live" clId="Web-{9D83B62A-2576-445A-AE44-3849ED3C3BF6}" dt="2022-09-23T16:47:54.107" v="1426" actId="20577"/>
        <pc:sldMkLst>
          <pc:docMk/>
          <pc:sldMk cId="2694378137" sldId="265"/>
        </pc:sldMkLst>
        <pc:spChg chg="mod">
          <ac:chgData name="Viktor Novakovic" userId="034fbf007b881fca" providerId="Windows Live" clId="Web-{9D83B62A-2576-445A-AE44-3849ED3C3BF6}" dt="2022-09-23T16:47:54.107" v="1426" actId="20577"/>
          <ac:spMkLst>
            <pc:docMk/>
            <pc:sldMk cId="2694378137" sldId="265"/>
            <ac:spMk id="2" creationId="{762FBBBA-D4F1-432A-0A5C-0DA977029582}"/>
          </ac:spMkLst>
        </pc:spChg>
        <pc:spChg chg="mod">
          <ac:chgData name="Viktor Novakovic" userId="034fbf007b881fca" providerId="Windows Live" clId="Web-{9D83B62A-2576-445A-AE44-3849ED3C3BF6}" dt="2022-09-23T16:00:56.600" v="705" actId="20577"/>
          <ac:spMkLst>
            <pc:docMk/>
            <pc:sldMk cId="2694378137" sldId="265"/>
            <ac:spMk id="3" creationId="{BE8AB39B-CB52-0D87-200F-760936DF900A}"/>
          </ac:spMkLst>
        </pc:spChg>
      </pc:sldChg>
      <pc:sldChg chg="modSp">
        <pc:chgData name="Viktor Novakovic" userId="034fbf007b881fca" providerId="Windows Live" clId="Web-{9D83B62A-2576-445A-AE44-3849ED3C3BF6}" dt="2022-09-23T16:47:23.136" v="1420" actId="20577"/>
        <pc:sldMkLst>
          <pc:docMk/>
          <pc:sldMk cId="3403187383" sldId="266"/>
        </pc:sldMkLst>
        <pc:spChg chg="mod">
          <ac:chgData name="Viktor Novakovic" userId="034fbf007b881fca" providerId="Windows Live" clId="Web-{9D83B62A-2576-445A-AE44-3849ED3C3BF6}" dt="2022-09-23T16:47:23.136" v="1420" actId="20577"/>
          <ac:spMkLst>
            <pc:docMk/>
            <pc:sldMk cId="3403187383" sldId="266"/>
            <ac:spMk id="3" creationId="{E2B23BB1-0FFB-04C9-5110-8B6CDD18B7F7}"/>
          </ac:spMkLst>
        </pc:spChg>
      </pc:sldChg>
      <pc:sldChg chg="modSp add del replId">
        <pc:chgData name="Viktor Novakovic" userId="034fbf007b881fca" providerId="Windows Live" clId="Web-{9D83B62A-2576-445A-AE44-3849ED3C3BF6}" dt="2022-09-23T15:43:48.711" v="250"/>
        <pc:sldMkLst>
          <pc:docMk/>
          <pc:sldMk cId="2136429519" sldId="267"/>
        </pc:sldMkLst>
        <pc:spChg chg="mod">
          <ac:chgData name="Viktor Novakovic" userId="034fbf007b881fca" providerId="Windows Live" clId="Web-{9D83B62A-2576-445A-AE44-3849ED3C3BF6}" dt="2022-09-23T15:41:04.793" v="228" actId="20577"/>
          <ac:spMkLst>
            <pc:docMk/>
            <pc:sldMk cId="2136429519" sldId="267"/>
            <ac:spMk id="2" creationId="{762FBBBA-D4F1-432A-0A5C-0DA977029582}"/>
          </ac:spMkLst>
        </pc:spChg>
        <pc:spChg chg="mod">
          <ac:chgData name="Viktor Novakovic" userId="034fbf007b881fca" providerId="Windows Live" clId="Web-{9D83B62A-2576-445A-AE44-3849ED3C3BF6}" dt="2022-09-23T15:41:12.918" v="229" actId="20577"/>
          <ac:spMkLst>
            <pc:docMk/>
            <pc:sldMk cId="2136429519" sldId="267"/>
            <ac:spMk id="3" creationId="{BE8AB39B-CB52-0D87-200F-760936DF900A}"/>
          </ac:spMkLst>
        </pc:spChg>
      </pc:sldChg>
      <pc:sldChg chg="modSp add ord replId">
        <pc:chgData name="Viktor Novakovic" userId="034fbf007b881fca" providerId="Windows Live" clId="Web-{9D83B62A-2576-445A-AE44-3849ED3C3BF6}" dt="2022-09-23T16:40:47.951" v="1410" actId="20577"/>
        <pc:sldMkLst>
          <pc:docMk/>
          <pc:sldMk cId="3734342006" sldId="267"/>
        </pc:sldMkLst>
        <pc:spChg chg="mod">
          <ac:chgData name="Viktor Novakovic" userId="034fbf007b881fca" providerId="Windows Live" clId="Web-{9D83B62A-2576-445A-AE44-3849ED3C3BF6}" dt="2022-09-23T16:40:47.951" v="1410" actId="20577"/>
          <ac:spMkLst>
            <pc:docMk/>
            <pc:sldMk cId="3734342006" sldId="267"/>
            <ac:spMk id="2" creationId="{762FBBBA-D4F1-432A-0A5C-0DA977029582}"/>
          </ac:spMkLst>
        </pc:spChg>
      </pc:sldChg>
      <pc:sldChg chg="addSp delSp modSp add replId">
        <pc:chgData name="Viktor Novakovic" userId="034fbf007b881fca" providerId="Windows Live" clId="Web-{9D83B62A-2576-445A-AE44-3849ED3C3BF6}" dt="2022-09-23T16:30:12.825" v="1211" actId="20577"/>
        <pc:sldMkLst>
          <pc:docMk/>
          <pc:sldMk cId="2090125831" sldId="268"/>
        </pc:sldMkLst>
        <pc:spChg chg="del mod">
          <ac:chgData name="Viktor Novakovic" userId="034fbf007b881fca" providerId="Windows Live" clId="Web-{9D83B62A-2576-445A-AE44-3849ED3C3BF6}" dt="2022-09-23T16:10:24.502" v="708"/>
          <ac:spMkLst>
            <pc:docMk/>
            <pc:sldMk cId="2090125831" sldId="268"/>
            <ac:spMk id="2" creationId="{762FBBBA-D4F1-432A-0A5C-0DA977029582}"/>
          </ac:spMkLst>
        </pc:spChg>
        <pc:spChg chg="mod">
          <ac:chgData name="Viktor Novakovic" userId="034fbf007b881fca" providerId="Windows Live" clId="Web-{9D83B62A-2576-445A-AE44-3849ED3C3BF6}" dt="2022-09-23T16:30:12.825" v="1211" actId="20577"/>
          <ac:spMkLst>
            <pc:docMk/>
            <pc:sldMk cId="2090125831" sldId="268"/>
            <ac:spMk id="3" creationId="{BE8AB39B-CB52-0D87-200F-760936DF900A}"/>
          </ac:spMkLst>
        </pc:spChg>
        <pc:spChg chg="add del mod">
          <ac:chgData name="Viktor Novakovic" userId="034fbf007b881fca" providerId="Windows Live" clId="Web-{9D83B62A-2576-445A-AE44-3849ED3C3BF6}" dt="2022-09-23T16:10:28.737" v="709"/>
          <ac:spMkLst>
            <pc:docMk/>
            <pc:sldMk cId="2090125831" sldId="268"/>
            <ac:spMk id="5" creationId="{749DC9B5-56AD-712B-9FB4-E7F117782410}"/>
          </ac:spMkLst>
        </pc:spChg>
        <pc:picChg chg="add mod">
          <ac:chgData name="Viktor Novakovic" userId="034fbf007b881fca" providerId="Windows Live" clId="Web-{9D83B62A-2576-445A-AE44-3849ED3C3BF6}" dt="2022-09-23T16:28:14.831" v="1153" actId="14100"/>
          <ac:picMkLst>
            <pc:docMk/>
            <pc:sldMk cId="2090125831" sldId="268"/>
            <ac:picMk id="6" creationId="{96DD4C85-CF74-F414-7001-284D49908BB7}"/>
          </ac:picMkLst>
        </pc:picChg>
        <pc:picChg chg="add del mod">
          <ac:chgData name="Viktor Novakovic" userId="034fbf007b881fca" providerId="Windows Live" clId="Web-{9D83B62A-2576-445A-AE44-3849ED3C3BF6}" dt="2022-09-23T16:21:24.145" v="1000"/>
          <ac:picMkLst>
            <pc:docMk/>
            <pc:sldMk cId="2090125831" sldId="268"/>
            <ac:picMk id="7" creationId="{DD608DF4-CFA5-06D9-BFB6-997A84698E59}"/>
          </ac:picMkLst>
        </pc:picChg>
        <pc:picChg chg="add del mod">
          <ac:chgData name="Viktor Novakovic" userId="034fbf007b881fca" providerId="Windows Live" clId="Web-{9D83B62A-2576-445A-AE44-3849ED3C3BF6}" dt="2022-09-23T16:21:24.785" v="1001"/>
          <ac:picMkLst>
            <pc:docMk/>
            <pc:sldMk cId="2090125831" sldId="268"/>
            <ac:picMk id="8" creationId="{28BC76D1-98F7-2E3D-99CE-B78B50490AE7}"/>
          </ac:picMkLst>
        </pc:picChg>
        <pc:picChg chg="add del mod">
          <ac:chgData name="Viktor Novakovic" userId="034fbf007b881fca" providerId="Windows Live" clId="Web-{9D83B62A-2576-445A-AE44-3849ED3C3BF6}" dt="2022-09-23T16:21:27.254" v="1004"/>
          <ac:picMkLst>
            <pc:docMk/>
            <pc:sldMk cId="2090125831" sldId="268"/>
            <ac:picMk id="9" creationId="{2BAD9B1F-AF95-9867-8994-A7C5ACB2CB8D}"/>
          </ac:picMkLst>
        </pc:picChg>
      </pc:sldChg>
      <pc:sldChg chg="addSp delSp modSp add replId">
        <pc:chgData name="Viktor Novakovic" userId="034fbf007b881fca" providerId="Windows Live" clId="Web-{9D83B62A-2576-445A-AE44-3849ED3C3BF6}" dt="2022-09-23T16:40:32.871" v="1400" actId="1076"/>
        <pc:sldMkLst>
          <pc:docMk/>
          <pc:sldMk cId="336005219" sldId="269"/>
        </pc:sldMkLst>
        <pc:spChg chg="mod">
          <ac:chgData name="Viktor Novakovic" userId="034fbf007b881fca" providerId="Windows Live" clId="Web-{9D83B62A-2576-445A-AE44-3849ED3C3BF6}" dt="2022-09-23T16:38:02.313" v="1376" actId="20577"/>
          <ac:spMkLst>
            <pc:docMk/>
            <pc:sldMk cId="336005219" sldId="269"/>
            <ac:spMk id="3" creationId="{BE8AB39B-CB52-0D87-200F-760936DF900A}"/>
          </ac:spMkLst>
        </pc:spChg>
        <pc:picChg chg="add mod">
          <ac:chgData name="Viktor Novakovic" userId="034fbf007b881fca" providerId="Windows Live" clId="Web-{9D83B62A-2576-445A-AE44-3849ED3C3BF6}" dt="2022-09-23T16:40:32.871" v="1400" actId="1076"/>
          <ac:picMkLst>
            <pc:docMk/>
            <pc:sldMk cId="336005219" sldId="269"/>
            <ac:picMk id="2" creationId="{0BB01EE0-D877-5F2B-47E9-AED324987186}"/>
          </ac:picMkLst>
        </pc:picChg>
        <pc:picChg chg="del">
          <ac:chgData name="Viktor Novakovic" userId="034fbf007b881fca" providerId="Windows Live" clId="Web-{9D83B62A-2576-445A-AE44-3849ED3C3BF6}" dt="2022-09-23T16:30:24.888" v="1212"/>
          <ac:picMkLst>
            <pc:docMk/>
            <pc:sldMk cId="336005219" sldId="269"/>
            <ac:picMk id="6" creationId="{96DD4C85-CF74-F414-7001-284D49908BB7}"/>
          </ac:picMkLst>
        </pc:picChg>
        <pc:picChg chg="mod">
          <ac:chgData name="Viktor Novakovic" userId="034fbf007b881fca" providerId="Windows Live" clId="Web-{9D83B62A-2576-445A-AE44-3849ED3C3BF6}" dt="2022-09-23T16:37:41.202" v="1375" actId="1076"/>
          <ac:picMkLst>
            <pc:docMk/>
            <pc:sldMk cId="336005219" sldId="269"/>
            <ac:picMk id="7" creationId="{DD608DF4-CFA5-06D9-BFB6-997A84698E59}"/>
          </ac:picMkLst>
        </pc:picChg>
        <pc:picChg chg="mod">
          <ac:chgData name="Viktor Novakovic" userId="034fbf007b881fca" providerId="Windows Live" clId="Web-{9D83B62A-2576-445A-AE44-3849ED3C3BF6}" dt="2022-09-23T16:37:36.858" v="1374" actId="1076"/>
          <ac:picMkLst>
            <pc:docMk/>
            <pc:sldMk cId="336005219" sldId="269"/>
            <ac:picMk id="8" creationId="{28BC76D1-98F7-2E3D-99CE-B78B50490AE7}"/>
          </ac:picMkLst>
        </pc:picChg>
        <pc:picChg chg="del mod">
          <ac:chgData name="Viktor Novakovic" userId="034fbf007b881fca" providerId="Windows Live" clId="Web-{9D83B62A-2576-445A-AE44-3849ED3C3BF6}" dt="2022-09-23T16:34:57.190" v="1318"/>
          <ac:picMkLst>
            <pc:docMk/>
            <pc:sldMk cId="336005219" sldId="269"/>
            <ac:picMk id="9" creationId="{2BAD9B1F-AF95-9867-8994-A7C5ACB2CB8D}"/>
          </ac:picMkLst>
        </pc:picChg>
      </pc:sldChg>
      <pc:sldChg chg="delSp modSp add del replId">
        <pc:chgData name="Viktor Novakovic" userId="034fbf007b881fca" providerId="Windows Live" clId="Web-{9D83B62A-2576-445A-AE44-3849ED3C3BF6}" dt="2022-09-23T16:40:02.807" v="1384"/>
        <pc:sldMkLst>
          <pc:docMk/>
          <pc:sldMk cId="3110814132" sldId="270"/>
        </pc:sldMkLst>
        <pc:spChg chg="mod">
          <ac:chgData name="Viktor Novakovic" userId="034fbf007b881fca" providerId="Windows Live" clId="Web-{9D83B62A-2576-445A-AE44-3849ED3C3BF6}" dt="2022-09-23T16:39:52.681" v="1380" actId="20577"/>
          <ac:spMkLst>
            <pc:docMk/>
            <pc:sldMk cId="3110814132" sldId="270"/>
            <ac:spMk id="3" creationId="{BE8AB39B-CB52-0D87-200F-760936DF900A}"/>
          </ac:spMkLst>
        </pc:spChg>
        <pc:picChg chg="del">
          <ac:chgData name="Viktor Novakovic" userId="034fbf007b881fca" providerId="Windows Live" clId="Web-{9D83B62A-2576-445A-AE44-3849ED3C3BF6}" dt="2022-09-23T16:39:50.071" v="1378"/>
          <ac:picMkLst>
            <pc:docMk/>
            <pc:sldMk cId="3110814132" sldId="270"/>
            <ac:picMk id="2" creationId="{0BB01EE0-D877-5F2B-47E9-AED324987186}"/>
          </ac:picMkLst>
        </pc:picChg>
        <pc:picChg chg="del">
          <ac:chgData name="Viktor Novakovic" userId="034fbf007b881fca" providerId="Windows Live" clId="Web-{9D83B62A-2576-445A-AE44-3849ED3C3BF6}" dt="2022-09-23T16:39:53.759" v="1381"/>
          <ac:picMkLst>
            <pc:docMk/>
            <pc:sldMk cId="3110814132" sldId="270"/>
            <ac:picMk id="7" creationId="{DD608DF4-CFA5-06D9-BFB6-997A84698E59}"/>
          </ac:picMkLst>
        </pc:picChg>
        <pc:picChg chg="del">
          <ac:chgData name="Viktor Novakovic" userId="034fbf007b881fca" providerId="Windows Live" clId="Web-{9D83B62A-2576-445A-AE44-3849ED3C3BF6}" dt="2022-09-23T16:39:54.384" v="1382"/>
          <ac:picMkLst>
            <pc:docMk/>
            <pc:sldMk cId="3110814132" sldId="270"/>
            <ac:picMk id="8" creationId="{28BC76D1-98F7-2E3D-99CE-B78B50490AE7}"/>
          </ac:picMkLst>
        </pc:picChg>
      </pc:sldChg>
      <pc:sldChg chg="modSp add del replId">
        <pc:chgData name="Viktor Novakovic" userId="034fbf007b881fca" providerId="Windows Live" clId="Web-{9D83B62A-2576-445A-AE44-3849ED3C3BF6}" dt="2022-09-23T16:40:26.933" v="1399"/>
        <pc:sldMkLst>
          <pc:docMk/>
          <pc:sldMk cId="1204525209" sldId="271"/>
        </pc:sldMkLst>
        <pc:spChg chg="mod">
          <ac:chgData name="Viktor Novakovic" userId="034fbf007b881fca" providerId="Windows Live" clId="Web-{9D83B62A-2576-445A-AE44-3849ED3C3BF6}" dt="2022-09-23T16:40:19.949" v="1397" actId="1076"/>
          <ac:spMkLst>
            <pc:docMk/>
            <pc:sldMk cId="1204525209" sldId="271"/>
            <ac:spMk id="2" creationId="{762FBBBA-D4F1-432A-0A5C-0DA977029582}"/>
          </ac:spMkLst>
        </pc:spChg>
      </pc:sldChg>
      <pc:sldChg chg="addSp delSp modSp add replId">
        <pc:chgData name="Viktor Novakovic" userId="034fbf007b881fca" providerId="Windows Live" clId="Web-{9D83B62A-2576-445A-AE44-3849ED3C3BF6}" dt="2022-09-23T16:41:05.030" v="1412"/>
        <pc:sldMkLst>
          <pc:docMk/>
          <pc:sldMk cId="344524645" sldId="272"/>
        </pc:sldMkLst>
        <pc:spChg chg="mod">
          <ac:chgData name="Viktor Novakovic" userId="034fbf007b881fca" providerId="Windows Live" clId="Web-{9D83B62A-2576-445A-AE44-3849ED3C3BF6}" dt="2022-09-23T16:40:43.310" v="1408" actId="20577"/>
          <ac:spMkLst>
            <pc:docMk/>
            <pc:sldMk cId="344524645" sldId="272"/>
            <ac:spMk id="2" creationId="{762FBBBA-D4F1-432A-0A5C-0DA977029582}"/>
          </ac:spMkLst>
        </pc:spChg>
        <pc:spChg chg="del mod">
          <ac:chgData name="Viktor Novakovic" userId="034fbf007b881fca" providerId="Windows Live" clId="Web-{9D83B62A-2576-445A-AE44-3849ED3C3BF6}" dt="2022-09-23T16:41:05.030" v="1412"/>
          <ac:spMkLst>
            <pc:docMk/>
            <pc:sldMk cId="344524645" sldId="272"/>
            <ac:spMk id="3" creationId="{BE8AB39B-CB52-0D87-200F-760936DF900A}"/>
          </ac:spMkLst>
        </pc:spChg>
        <pc:picChg chg="add mod ord">
          <ac:chgData name="Viktor Novakovic" userId="034fbf007b881fca" providerId="Windows Live" clId="Web-{9D83B62A-2576-445A-AE44-3849ED3C3BF6}" dt="2022-09-23T16:41:05.030" v="1412"/>
          <ac:picMkLst>
            <pc:docMk/>
            <pc:sldMk cId="344524645" sldId="272"/>
            <ac:picMk id="4" creationId="{C66F1825-84E5-58AB-5864-FCBCD7CF1030}"/>
          </ac:picMkLst>
        </pc:picChg>
      </pc:sldChg>
    </pc:docChg>
  </pc:docChgLst>
  <pc:docChgLst>
    <pc:chgData name="Pavle Cvejovic" userId="b8d4e34ca49b424c" providerId="Windows Live" clId="Web-{E1035586-93EB-4020-B1CE-0A9688CCC1F2}"/>
    <pc:docChg chg="addSld modSld">
      <pc:chgData name="Pavle Cvejovic" userId="b8d4e34ca49b424c" providerId="Windows Live" clId="Web-{E1035586-93EB-4020-B1CE-0A9688CCC1F2}" dt="2022-09-23T17:39:03.515" v="88" actId="20577"/>
      <pc:docMkLst>
        <pc:docMk/>
      </pc:docMkLst>
      <pc:sldChg chg="addSp delSp modSp">
        <pc:chgData name="Pavle Cvejovic" userId="b8d4e34ca49b424c" providerId="Windows Live" clId="Web-{E1035586-93EB-4020-B1CE-0A9688CCC1F2}" dt="2022-09-23T17:37:08.558" v="64" actId="1076"/>
        <pc:sldMkLst>
          <pc:docMk/>
          <pc:sldMk cId="109857222" sldId="256"/>
        </pc:sldMkLst>
        <pc:spChg chg="add mod">
          <ac:chgData name="Pavle Cvejovic" userId="b8d4e34ca49b424c" providerId="Windows Live" clId="Web-{E1035586-93EB-4020-B1CE-0A9688CCC1F2}" dt="2022-09-23T17:37:08.558" v="64" actId="1076"/>
          <ac:spMkLst>
            <pc:docMk/>
            <pc:sldMk cId="109857222" sldId="256"/>
            <ac:spMk id="2" creationId="{6EA8CDF3-3B5B-2DCA-2C43-8A77EB0E3D71}"/>
          </ac:spMkLst>
        </pc:spChg>
        <pc:spChg chg="del mod">
          <ac:chgData name="Pavle Cvejovic" userId="b8d4e34ca49b424c" providerId="Windows Live" clId="Web-{E1035586-93EB-4020-B1CE-0A9688CCC1F2}" dt="2022-09-23T17:36:10.275" v="49"/>
          <ac:spMkLst>
            <pc:docMk/>
            <pc:sldMk cId="109857222" sldId="256"/>
            <ac:spMk id="6" creationId="{2E6A756E-19C8-F002-98B4-214435C23C55}"/>
          </ac:spMkLst>
        </pc:spChg>
      </pc:sldChg>
      <pc:sldChg chg="modSp">
        <pc:chgData name="Pavle Cvejovic" userId="b8d4e34ca49b424c" providerId="Windows Live" clId="Web-{E1035586-93EB-4020-B1CE-0A9688CCC1F2}" dt="2022-09-23T17:38:26.748" v="68" actId="20577"/>
        <pc:sldMkLst>
          <pc:docMk/>
          <pc:sldMk cId="2375509461" sldId="257"/>
        </pc:sldMkLst>
        <pc:spChg chg="mod">
          <ac:chgData name="Pavle Cvejovic" userId="b8d4e34ca49b424c" providerId="Windows Live" clId="Web-{E1035586-93EB-4020-B1CE-0A9688CCC1F2}" dt="2022-09-23T17:38:26.748" v="68" actId="20577"/>
          <ac:spMkLst>
            <pc:docMk/>
            <pc:sldMk cId="2375509461" sldId="257"/>
            <ac:spMk id="3" creationId="{1E29C9DB-6E88-F17A-0FD8-93909638B402}"/>
          </ac:spMkLst>
        </pc:spChg>
      </pc:sldChg>
      <pc:sldChg chg="modSp">
        <pc:chgData name="Pavle Cvejovic" userId="b8d4e34ca49b424c" providerId="Windows Live" clId="Web-{E1035586-93EB-4020-B1CE-0A9688CCC1F2}" dt="2022-09-23T17:38:34.264" v="70" actId="20577"/>
        <pc:sldMkLst>
          <pc:docMk/>
          <pc:sldMk cId="2615444423" sldId="258"/>
        </pc:sldMkLst>
        <pc:spChg chg="mod">
          <ac:chgData name="Pavle Cvejovic" userId="b8d4e34ca49b424c" providerId="Windows Live" clId="Web-{E1035586-93EB-4020-B1CE-0A9688CCC1F2}" dt="2022-09-23T17:38:34.264" v="70" actId="20577"/>
          <ac:spMkLst>
            <pc:docMk/>
            <pc:sldMk cId="2615444423" sldId="258"/>
            <ac:spMk id="3" creationId="{DD5C573C-345E-A1F5-F128-F6132C512198}"/>
          </ac:spMkLst>
        </pc:spChg>
      </pc:sldChg>
      <pc:sldChg chg="modSp">
        <pc:chgData name="Pavle Cvejovic" userId="b8d4e34ca49b424c" providerId="Windows Live" clId="Web-{E1035586-93EB-4020-B1CE-0A9688CCC1F2}" dt="2022-09-23T17:38:38.343" v="71" actId="20577"/>
        <pc:sldMkLst>
          <pc:docMk/>
          <pc:sldMk cId="1588750894" sldId="259"/>
        </pc:sldMkLst>
        <pc:spChg chg="mod">
          <ac:chgData name="Pavle Cvejovic" userId="b8d4e34ca49b424c" providerId="Windows Live" clId="Web-{E1035586-93EB-4020-B1CE-0A9688CCC1F2}" dt="2022-09-23T17:38:38.343" v="71" actId="20577"/>
          <ac:spMkLst>
            <pc:docMk/>
            <pc:sldMk cId="1588750894" sldId="259"/>
            <ac:spMk id="3" creationId="{FAFBEEFC-1160-FEF8-E0E8-E0A4251219AE}"/>
          </ac:spMkLst>
        </pc:spChg>
      </pc:sldChg>
      <pc:sldChg chg="modSp">
        <pc:chgData name="Pavle Cvejovic" userId="b8d4e34ca49b424c" providerId="Windows Live" clId="Web-{E1035586-93EB-4020-B1CE-0A9688CCC1F2}" dt="2022-09-23T17:38:47.312" v="76" actId="20577"/>
        <pc:sldMkLst>
          <pc:docMk/>
          <pc:sldMk cId="2478521789" sldId="260"/>
        </pc:sldMkLst>
        <pc:spChg chg="mod">
          <ac:chgData name="Pavle Cvejovic" userId="b8d4e34ca49b424c" providerId="Windows Live" clId="Web-{E1035586-93EB-4020-B1CE-0A9688CCC1F2}" dt="2022-09-23T17:38:45.296" v="74" actId="20577"/>
          <ac:spMkLst>
            <pc:docMk/>
            <pc:sldMk cId="2478521789" sldId="260"/>
            <ac:spMk id="2" creationId="{3F803F22-1F80-4BD1-42B3-8673E82DFAED}"/>
          </ac:spMkLst>
        </pc:spChg>
        <pc:spChg chg="mod">
          <ac:chgData name="Pavle Cvejovic" userId="b8d4e34ca49b424c" providerId="Windows Live" clId="Web-{E1035586-93EB-4020-B1CE-0A9688CCC1F2}" dt="2022-09-23T17:38:47.312" v="76" actId="20577"/>
          <ac:spMkLst>
            <pc:docMk/>
            <pc:sldMk cId="2478521789" sldId="260"/>
            <ac:spMk id="4" creationId="{9FB34E4D-403F-774F-258F-BC260BEDED5A}"/>
          </ac:spMkLst>
        </pc:spChg>
      </pc:sldChg>
      <pc:sldChg chg="modSp">
        <pc:chgData name="Pavle Cvejovic" userId="b8d4e34ca49b424c" providerId="Windows Live" clId="Web-{E1035586-93EB-4020-B1CE-0A9688CCC1F2}" dt="2022-09-23T17:38:49.640" v="78" actId="20577"/>
        <pc:sldMkLst>
          <pc:docMk/>
          <pc:sldMk cId="3745714605" sldId="261"/>
        </pc:sldMkLst>
        <pc:spChg chg="mod">
          <ac:chgData name="Pavle Cvejovic" userId="b8d4e34ca49b424c" providerId="Windows Live" clId="Web-{E1035586-93EB-4020-B1CE-0A9688CCC1F2}" dt="2022-09-23T17:38:49.640" v="78" actId="20577"/>
          <ac:spMkLst>
            <pc:docMk/>
            <pc:sldMk cId="3745714605" sldId="261"/>
            <ac:spMk id="3" creationId="{E8898A6D-703D-5F53-7BD3-07C5E875AE78}"/>
          </ac:spMkLst>
        </pc:spChg>
      </pc:sldChg>
      <pc:sldChg chg="modSp">
        <pc:chgData name="Pavle Cvejovic" userId="b8d4e34ca49b424c" providerId="Windows Live" clId="Web-{E1035586-93EB-4020-B1CE-0A9688CCC1F2}" dt="2022-09-23T17:38:52.796" v="81" actId="20577"/>
        <pc:sldMkLst>
          <pc:docMk/>
          <pc:sldMk cId="2915596112" sldId="262"/>
        </pc:sldMkLst>
        <pc:spChg chg="mod">
          <ac:chgData name="Pavle Cvejovic" userId="b8d4e34ca49b424c" providerId="Windows Live" clId="Web-{E1035586-93EB-4020-B1CE-0A9688CCC1F2}" dt="2022-09-23T17:38:52.796" v="81" actId="20577"/>
          <ac:spMkLst>
            <pc:docMk/>
            <pc:sldMk cId="2915596112" sldId="262"/>
            <ac:spMk id="3" creationId="{EC7C5455-27C0-A0A5-0BE6-9B7C6CE37438}"/>
          </ac:spMkLst>
        </pc:spChg>
      </pc:sldChg>
      <pc:sldChg chg="modSp">
        <pc:chgData name="Pavle Cvejovic" userId="b8d4e34ca49b424c" providerId="Windows Live" clId="Web-{E1035586-93EB-4020-B1CE-0A9688CCC1F2}" dt="2022-09-23T17:38:55.968" v="83" actId="20577"/>
        <pc:sldMkLst>
          <pc:docMk/>
          <pc:sldMk cId="3860767590" sldId="263"/>
        </pc:sldMkLst>
        <pc:spChg chg="mod">
          <ac:chgData name="Pavle Cvejovic" userId="b8d4e34ca49b424c" providerId="Windows Live" clId="Web-{E1035586-93EB-4020-B1CE-0A9688CCC1F2}" dt="2022-09-23T17:38:55.968" v="83" actId="20577"/>
          <ac:spMkLst>
            <pc:docMk/>
            <pc:sldMk cId="3860767590" sldId="263"/>
            <ac:spMk id="3" creationId="{317EEF5C-FE07-F9F8-03B8-0C144384991F}"/>
          </ac:spMkLst>
        </pc:spChg>
      </pc:sldChg>
      <pc:sldChg chg="modSp">
        <pc:chgData name="Pavle Cvejovic" userId="b8d4e34ca49b424c" providerId="Windows Live" clId="Web-{E1035586-93EB-4020-B1CE-0A9688CCC1F2}" dt="2022-09-23T17:39:03.515" v="88" actId="20577"/>
        <pc:sldMkLst>
          <pc:docMk/>
          <pc:sldMk cId="2694378137" sldId="265"/>
        </pc:sldMkLst>
        <pc:spChg chg="mod">
          <ac:chgData name="Pavle Cvejovic" userId="b8d4e34ca49b424c" providerId="Windows Live" clId="Web-{E1035586-93EB-4020-B1CE-0A9688CCC1F2}" dt="2022-09-23T17:39:03.515" v="88" actId="20577"/>
          <ac:spMkLst>
            <pc:docMk/>
            <pc:sldMk cId="2694378137" sldId="265"/>
            <ac:spMk id="3" creationId="{BE8AB39B-CB52-0D87-200F-760936DF900A}"/>
          </ac:spMkLst>
        </pc:spChg>
      </pc:sldChg>
      <pc:sldChg chg="modSp">
        <pc:chgData name="Pavle Cvejovic" userId="b8d4e34ca49b424c" providerId="Windows Live" clId="Web-{E1035586-93EB-4020-B1CE-0A9688CCC1F2}" dt="2022-09-23T17:39:00.203" v="85" actId="20577"/>
        <pc:sldMkLst>
          <pc:docMk/>
          <pc:sldMk cId="3734342006" sldId="267"/>
        </pc:sldMkLst>
        <pc:spChg chg="mod">
          <ac:chgData name="Pavle Cvejovic" userId="b8d4e34ca49b424c" providerId="Windows Live" clId="Web-{E1035586-93EB-4020-B1CE-0A9688CCC1F2}" dt="2022-09-23T17:39:00.203" v="85" actId="20577"/>
          <ac:spMkLst>
            <pc:docMk/>
            <pc:sldMk cId="3734342006" sldId="267"/>
            <ac:spMk id="3" creationId="{BE8AB39B-CB52-0D87-200F-760936DF900A}"/>
          </ac:spMkLst>
        </pc:spChg>
      </pc:sldChg>
      <pc:sldChg chg="addSp delSp modSp new">
        <pc:chgData name="Pavle Cvejovic" userId="b8d4e34ca49b424c" providerId="Windows Live" clId="Web-{E1035586-93EB-4020-B1CE-0A9688CCC1F2}" dt="2022-09-23T17:24:07.470" v="47"/>
        <pc:sldMkLst>
          <pc:docMk/>
          <pc:sldMk cId="3553220864" sldId="273"/>
        </pc:sldMkLst>
        <pc:spChg chg="mod">
          <ac:chgData name="Pavle Cvejovic" userId="b8d4e34ca49b424c" providerId="Windows Live" clId="Web-{E1035586-93EB-4020-B1CE-0A9688CCC1F2}" dt="2022-09-23T17:22:26.561" v="25" actId="20577"/>
          <ac:spMkLst>
            <pc:docMk/>
            <pc:sldMk cId="3553220864" sldId="273"/>
            <ac:spMk id="2" creationId="{79A605C7-E34C-15F7-FF87-A34A579CD008}"/>
          </ac:spMkLst>
        </pc:spChg>
        <pc:spChg chg="mod">
          <ac:chgData name="Pavle Cvejovic" userId="b8d4e34ca49b424c" providerId="Windows Live" clId="Web-{E1035586-93EB-4020-B1CE-0A9688CCC1F2}" dt="2022-09-23T17:23:07.234" v="37" actId="20577"/>
          <ac:spMkLst>
            <pc:docMk/>
            <pc:sldMk cId="3553220864" sldId="273"/>
            <ac:spMk id="3" creationId="{2B135616-DFCE-59F8-EE75-589B20856455}"/>
          </ac:spMkLst>
        </pc:spChg>
        <pc:spChg chg="del mod">
          <ac:chgData name="Pavle Cvejovic" userId="b8d4e34ca49b424c" providerId="Windows Live" clId="Web-{E1035586-93EB-4020-B1CE-0A9688CCC1F2}" dt="2022-09-23T17:24:00.704" v="45"/>
          <ac:spMkLst>
            <pc:docMk/>
            <pc:sldMk cId="3553220864" sldId="273"/>
            <ac:spMk id="4" creationId="{FB3A544C-C413-B8EC-1DCC-C915AD133665}"/>
          </ac:spMkLst>
        </pc:spChg>
        <pc:spChg chg="mod">
          <ac:chgData name="Pavle Cvejovic" userId="b8d4e34ca49b424c" providerId="Windows Live" clId="Web-{E1035586-93EB-4020-B1CE-0A9688CCC1F2}" dt="2022-09-23T17:23:19.328" v="43" actId="20577"/>
          <ac:spMkLst>
            <pc:docMk/>
            <pc:sldMk cId="3553220864" sldId="273"/>
            <ac:spMk id="5" creationId="{DF33F697-B4C4-C9E2-EDB0-04AA8A4188CD}"/>
          </ac:spMkLst>
        </pc:spChg>
        <pc:spChg chg="del mod">
          <ac:chgData name="Pavle Cvejovic" userId="b8d4e34ca49b424c" providerId="Windows Live" clId="Web-{E1035586-93EB-4020-B1CE-0A9688CCC1F2}" dt="2022-09-23T17:24:07.470" v="47"/>
          <ac:spMkLst>
            <pc:docMk/>
            <pc:sldMk cId="3553220864" sldId="273"/>
            <ac:spMk id="6" creationId="{37149F23-DFB7-2C5D-5F7A-5521A3F1F62A}"/>
          </ac:spMkLst>
        </pc:spChg>
        <pc:picChg chg="add mod ord">
          <ac:chgData name="Pavle Cvejovic" userId="b8d4e34ca49b424c" providerId="Windows Live" clId="Web-{E1035586-93EB-4020-B1CE-0A9688CCC1F2}" dt="2022-09-23T17:24:00.704" v="45"/>
          <ac:picMkLst>
            <pc:docMk/>
            <pc:sldMk cId="3553220864" sldId="273"/>
            <ac:picMk id="7" creationId="{C1905DF0-4D4B-5CB7-6885-C7F44C24AC74}"/>
          </ac:picMkLst>
        </pc:picChg>
        <pc:picChg chg="add mod ord">
          <ac:chgData name="Pavle Cvejovic" userId="b8d4e34ca49b424c" providerId="Windows Live" clId="Web-{E1035586-93EB-4020-B1CE-0A9688CCC1F2}" dt="2022-09-23T17:24:07.470" v="47"/>
          <ac:picMkLst>
            <pc:docMk/>
            <pc:sldMk cId="3553220864" sldId="273"/>
            <ac:picMk id="8" creationId="{CEED2FD5-A821-3830-D43D-805ECD70D44F}"/>
          </ac:picMkLst>
        </pc:picChg>
      </pc:sldChg>
    </pc:docChg>
  </pc:docChgLst>
  <pc:docChgLst>
    <pc:chgData name="Pavle Cvejovic" userId="b8d4e34ca49b424c" providerId="Windows Live" clId="Web-{818B0340-CBA9-498D-926D-CADAEF2B2E2C}"/>
    <pc:docChg chg="modSld">
      <pc:chgData name="Pavle Cvejovic" userId="b8d4e34ca49b424c" providerId="Windows Live" clId="Web-{818B0340-CBA9-498D-926D-CADAEF2B2E2C}" dt="2022-09-23T17:34:15.275" v="0" actId="1076"/>
      <pc:docMkLst>
        <pc:docMk/>
      </pc:docMkLst>
      <pc:sldChg chg="modSp">
        <pc:chgData name="Pavle Cvejovic" userId="b8d4e34ca49b424c" providerId="Windows Live" clId="Web-{818B0340-CBA9-498D-926D-CADAEF2B2E2C}" dt="2022-09-23T17:34:15.275" v="0" actId="1076"/>
        <pc:sldMkLst>
          <pc:docMk/>
          <pc:sldMk cId="3553220864" sldId="273"/>
        </pc:sldMkLst>
        <pc:spChg chg="mod">
          <ac:chgData name="Pavle Cvejovic" userId="b8d4e34ca49b424c" providerId="Windows Live" clId="Web-{818B0340-CBA9-498D-926D-CADAEF2B2E2C}" dt="2022-09-23T17:34:15.275" v="0" actId="1076"/>
          <ac:spMkLst>
            <pc:docMk/>
            <pc:sldMk cId="3553220864" sldId="273"/>
            <ac:spMk id="2" creationId="{79A605C7-E34C-15F7-FF87-A34A579CD0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6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3C323A-E602-7389-00F2-8B3E63214A2F}"/>
              </a:ext>
            </a:extLst>
          </p:cNvPr>
          <p:cNvSpPr txBox="1"/>
          <p:nvPr/>
        </p:nvSpPr>
        <p:spPr>
          <a:xfrm>
            <a:off x="3884340" y="262053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0D1A-2BDB-F63D-28BE-9B9842348CD8}"/>
              </a:ext>
            </a:extLst>
          </p:cNvPr>
          <p:cNvSpPr txBox="1"/>
          <p:nvPr/>
        </p:nvSpPr>
        <p:spPr>
          <a:xfrm>
            <a:off x="4114800" y="1631576"/>
            <a:ext cx="39640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/>
              <a:t>Projekat</a:t>
            </a:r>
            <a:r>
              <a:rPr lang="en-US" sz="2400" b="1"/>
              <a:t> u </a:t>
            </a:r>
            <a:r>
              <a:rPr lang="en-US" sz="2400" b="1" err="1"/>
              <a:t>okviru</a:t>
            </a:r>
            <a:r>
              <a:rPr lang="en-US" sz="2400" b="1"/>
              <a:t> </a:t>
            </a:r>
            <a:r>
              <a:rPr lang="en-US" sz="2400" b="1" err="1"/>
              <a:t>predmeta</a:t>
            </a:r>
            <a:r>
              <a:rPr lang="en-US" sz="2400" b="1"/>
              <a:t> </a:t>
            </a:r>
            <a:r>
              <a:rPr lang="en-US" sz="2400" b="1" err="1"/>
              <a:t>ra</a:t>
            </a:r>
            <a:r>
              <a:rPr lang="en-US" sz="2400" err="1"/>
              <a:t>č</a:t>
            </a:r>
            <a:r>
              <a:rPr lang="en-US" sz="2400" b="1" err="1"/>
              <a:t>unarska</a:t>
            </a:r>
            <a:r>
              <a:rPr lang="en-US" sz="2400" b="1"/>
              <a:t> </a:t>
            </a:r>
            <a:r>
              <a:rPr lang="en-US" sz="2400" b="1" err="1"/>
              <a:t>inteligencija</a:t>
            </a:r>
            <a:endParaRPr 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CF00A-76EB-4D12-4224-5ABD6677D4E9}"/>
              </a:ext>
            </a:extLst>
          </p:cNvPr>
          <p:cNvSpPr txBox="1"/>
          <p:nvPr/>
        </p:nvSpPr>
        <p:spPr>
          <a:xfrm>
            <a:off x="1655378" y="238847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8CDF3-3B5B-2DCA-2C43-8A77EB0E3D71}"/>
              </a:ext>
            </a:extLst>
          </p:cNvPr>
          <p:cNvSpPr txBox="1"/>
          <p:nvPr/>
        </p:nvSpPr>
        <p:spPr>
          <a:xfrm>
            <a:off x="322384" y="244231"/>
            <a:ext cx="121040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cap="all">
                <a:solidFill>
                  <a:srgbClr val="188659"/>
                </a:solidFill>
                <a:latin typeface="Trade Gothic Next Light"/>
              </a:rPr>
              <a:t>LONGEST COMMON SUBSEQUENCE </a:t>
            </a:r>
            <a:r>
              <a:rPr lang="en-US" sz="3200" b="1" cap="all" err="1">
                <a:solidFill>
                  <a:srgbClr val="188659"/>
                </a:solidFill>
                <a:latin typeface="Trade Gothic Next Light"/>
              </a:rPr>
              <a:t>KORIŠĆENJEM</a:t>
            </a:r>
            <a:r>
              <a:rPr lang="en-US" sz="3200" b="1" cap="all">
                <a:solidFill>
                  <a:srgbClr val="188659"/>
                </a:solidFill>
                <a:latin typeface="Trade Gothic Next Light"/>
              </a:rPr>
              <a:t> </a:t>
            </a:r>
            <a:r>
              <a:rPr lang="en-US" sz="3200" b="1" cap="all" err="1">
                <a:solidFill>
                  <a:srgbClr val="188659"/>
                </a:solidFill>
                <a:latin typeface="Trade Gothic Next Light"/>
              </a:rPr>
              <a:t>GENETSKOG</a:t>
            </a:r>
            <a:r>
              <a:rPr lang="en-US" sz="3200" b="1" cap="all">
                <a:solidFill>
                  <a:srgbClr val="188659"/>
                </a:solidFill>
                <a:latin typeface="Trade Gothic Next Light"/>
              </a:rPr>
              <a:t> I BEAM SEARCH </a:t>
            </a:r>
            <a:r>
              <a:rPr lang="en-US" sz="3200" b="1" cap="all" err="1">
                <a:solidFill>
                  <a:srgbClr val="188659"/>
                </a:solidFill>
                <a:latin typeface="Trade Gothic Next Light"/>
              </a:rPr>
              <a:t>ALGORITMA</a:t>
            </a:r>
            <a:r>
              <a:rPr lang="en-US" sz="3200">
                <a:latin typeface="Trade Gothic Next Light"/>
                <a:ea typeface="Trade Gothic Next Light"/>
                <a:cs typeface="Trade Gothic Next Light"/>
              </a:rPr>
              <a:t>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BBBA-D4F1-432A-0A5C-0DA9770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58627"/>
            <a:ext cx="10287000" cy="1147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Graf </a:t>
            </a:r>
            <a:r>
              <a:rPr lang="en-US" sz="4000" err="1">
                <a:solidFill>
                  <a:schemeClr val="accent1"/>
                </a:solidFill>
              </a:rPr>
              <a:t>stanja</a:t>
            </a:r>
            <a:r>
              <a:rPr lang="en-US" sz="4000">
                <a:solidFill>
                  <a:schemeClr val="accent1"/>
                </a:solidFill>
              </a:rPr>
              <a:t> I </a:t>
            </a:r>
            <a:r>
              <a:rPr lang="en-US" sz="4000" err="1">
                <a:solidFill>
                  <a:schemeClr val="accent1"/>
                </a:solidFill>
              </a:rPr>
              <a:t>ocenjivanje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B39B-CB52-0D87-200F-760936DF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1688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U </a:t>
            </a:r>
            <a:r>
              <a:rPr lang="en-US" sz="2000" b="1" err="1"/>
              <a:t>pitanju</a:t>
            </a:r>
            <a:r>
              <a:rPr lang="en-US" sz="2000" b="1"/>
              <a:t> je </a:t>
            </a:r>
            <a:r>
              <a:rPr lang="en-US" sz="2000" b="1" err="1"/>
              <a:t>usmereni</a:t>
            </a:r>
            <a:r>
              <a:rPr lang="en-US" sz="2000" b="1"/>
              <a:t> </a:t>
            </a:r>
            <a:r>
              <a:rPr lang="en-US" sz="2000" b="1" err="1"/>
              <a:t>aciklički</a:t>
            </a:r>
            <a:r>
              <a:rPr lang="en-US" sz="2000" b="1"/>
              <a:t> </a:t>
            </a:r>
            <a:r>
              <a:rPr lang="en-US" sz="2000" b="1" err="1"/>
              <a:t>graf</a:t>
            </a:r>
            <a:r>
              <a:rPr lang="en-US" sz="2000" b="1"/>
              <a:t> u </a:t>
            </a:r>
            <a:r>
              <a:rPr lang="en-US" sz="2000" b="1" err="1"/>
              <a:t>kom</a:t>
            </a:r>
            <a:r>
              <a:rPr lang="en-US" sz="2000" b="1"/>
              <a:t> </a:t>
            </a:r>
            <a:r>
              <a:rPr lang="en-US" sz="2000" b="1" err="1"/>
              <a:t>svaki</a:t>
            </a:r>
            <a:r>
              <a:rPr lang="en-US" sz="2000" b="1"/>
              <a:t> </a:t>
            </a:r>
            <a:r>
              <a:rPr lang="en-US" sz="2000" b="1" err="1"/>
              <a:t>od</a:t>
            </a:r>
            <a:r>
              <a:rPr lang="en-US" sz="2000" b="1"/>
              <a:t> </a:t>
            </a:r>
            <a:r>
              <a:rPr lang="en-US" sz="2000" b="1" err="1"/>
              <a:t>čvorova</a:t>
            </a:r>
            <a:r>
              <a:rPr lang="en-US" sz="2000" b="1"/>
              <a:t> </a:t>
            </a:r>
            <a:r>
              <a:rPr lang="en-US" sz="2000" b="1" err="1"/>
              <a:t>predstavlja</a:t>
            </a:r>
            <a:r>
              <a:rPr lang="en-US" sz="2000" b="1"/>
              <a:t> </a:t>
            </a:r>
            <a:r>
              <a:rPr lang="en-US" sz="2000" b="1" err="1"/>
              <a:t>parcijalno</a:t>
            </a:r>
            <a:r>
              <a:rPr lang="en-US" sz="2000" b="1"/>
              <a:t> </a:t>
            </a:r>
            <a:r>
              <a:rPr lang="en-US" sz="2000" b="1" err="1"/>
              <a:t>rešenje</a:t>
            </a:r>
            <a:r>
              <a:rPr lang="en-US" sz="2000" b="1"/>
              <a:t>. </a:t>
            </a:r>
          </a:p>
          <a:p>
            <a:r>
              <a:rPr lang="en-US" sz="2000" b="1" err="1">
                <a:ea typeface="+mn-lt"/>
                <a:cs typeface="+mn-lt"/>
              </a:rPr>
              <a:t>Svaki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čvor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grafa</a:t>
            </a:r>
            <a:r>
              <a:rPr lang="en-US" sz="2000" b="1">
                <a:ea typeface="+mn-lt"/>
                <a:cs typeface="+mn-lt"/>
              </a:rPr>
              <a:t> je </a:t>
            </a:r>
            <a:r>
              <a:rPr lang="en-US" sz="2000" b="1" err="1">
                <a:ea typeface="+mn-lt"/>
                <a:cs typeface="+mn-lt"/>
              </a:rPr>
              <a:t>predstavljen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preko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odgovarajućeg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levo-pozicionog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vektora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dužine</a:t>
            </a:r>
            <a:r>
              <a:rPr lang="en-US" sz="2000" b="1">
                <a:ea typeface="+mn-lt"/>
                <a:cs typeface="+mn-lt"/>
              </a:rPr>
              <a:t>, a </a:t>
            </a:r>
            <a:r>
              <a:rPr lang="en-US" sz="2000" b="1" err="1">
                <a:ea typeface="+mn-lt"/>
                <a:cs typeface="+mn-lt"/>
              </a:rPr>
              <a:t>svaka</a:t>
            </a:r>
            <a:r>
              <a:rPr lang="en-US" sz="2000" b="1">
                <a:ea typeface="+mn-lt"/>
                <a:cs typeface="+mn-lt"/>
              </a:rPr>
              <a:t> grana </a:t>
            </a:r>
            <a:r>
              <a:rPr lang="en-US" sz="2000" b="1" err="1">
                <a:ea typeface="+mn-lt"/>
                <a:cs typeface="+mn-lt"/>
              </a:rPr>
              <a:t>preko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karaktera</a:t>
            </a:r>
            <a:r>
              <a:rPr lang="en-US" sz="2000" b="1">
                <a:ea typeface="+mn-lt"/>
                <a:cs typeface="+mn-lt"/>
              </a:rPr>
              <a:t> koji se </a:t>
            </a:r>
            <a:r>
              <a:rPr lang="en-US" sz="2000" b="1" err="1">
                <a:ea typeface="+mn-lt"/>
                <a:cs typeface="+mn-lt"/>
              </a:rPr>
              <a:t>dodaje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na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prethodno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parcijalno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rešenje</a:t>
            </a:r>
            <a:r>
              <a:rPr lang="en-US" sz="2000" b="1">
                <a:ea typeface="+mn-lt"/>
                <a:cs typeface="+mn-lt"/>
              </a:rPr>
              <a:t>.</a:t>
            </a:r>
          </a:p>
          <a:p>
            <a:r>
              <a:rPr lang="en-US" sz="2000" b="1"/>
              <a:t>Levo-</a:t>
            </a:r>
            <a:r>
              <a:rPr lang="en-US" sz="2000" b="1" err="1"/>
              <a:t>pozicioni</a:t>
            </a:r>
            <a:r>
              <a:rPr lang="en-US" sz="2000" b="1"/>
              <a:t> </a:t>
            </a:r>
            <a:r>
              <a:rPr lang="en-US" sz="2000" b="1" err="1"/>
              <a:t>vektor</a:t>
            </a:r>
            <a:r>
              <a:rPr lang="en-US" sz="2000" b="1"/>
              <a:t> je </a:t>
            </a:r>
            <a:r>
              <a:rPr lang="en-US" sz="2000" b="1" err="1"/>
              <a:t>niz</a:t>
            </a:r>
            <a:r>
              <a:rPr lang="en-US" sz="2000" b="1"/>
              <a:t> </a:t>
            </a:r>
            <a:r>
              <a:rPr lang="en-US" sz="2000" b="1" err="1"/>
              <a:t>indeksa</a:t>
            </a:r>
            <a:r>
              <a:rPr lang="en-US" sz="2000" b="1"/>
              <a:t> koji </a:t>
            </a:r>
            <a:r>
              <a:rPr lang="en-US" sz="2000" b="1" err="1"/>
              <a:t>obeležavaju</a:t>
            </a:r>
            <a:r>
              <a:rPr lang="en-US" sz="2000" b="1"/>
              <a:t> </a:t>
            </a:r>
            <a:r>
              <a:rPr lang="en-US" sz="2000" b="1" err="1"/>
              <a:t>odakle</a:t>
            </a:r>
            <a:r>
              <a:rPr lang="en-US" sz="2000" b="1"/>
              <a:t> je </a:t>
            </a:r>
            <a:r>
              <a:rPr lang="en-US" sz="2000" b="1" err="1"/>
              <a:t>moguće</a:t>
            </a:r>
            <a:r>
              <a:rPr lang="en-US" sz="2000" b="1"/>
              <a:t> </a:t>
            </a:r>
            <a:r>
              <a:rPr lang="en-US" sz="2000" b="1" err="1"/>
              <a:t>produžiti</a:t>
            </a:r>
            <a:r>
              <a:rPr lang="en-US" sz="2000" b="1"/>
              <a:t> </a:t>
            </a:r>
            <a:r>
              <a:rPr lang="en-US" sz="2000" b="1" err="1"/>
              <a:t>odgovarajući</a:t>
            </a:r>
            <a:r>
              <a:rPr lang="en-US" sz="2000" b="1"/>
              <a:t> </a:t>
            </a:r>
            <a:r>
              <a:rPr lang="en-US" sz="2000" b="1" err="1"/>
              <a:t>čvor</a:t>
            </a:r>
            <a:r>
              <a:rPr lang="en-US" sz="2000" b="1"/>
              <a:t> </a:t>
            </a:r>
            <a:r>
              <a:rPr lang="en-US" sz="2000" b="1" err="1"/>
              <a:t>na</a:t>
            </a:r>
            <a:r>
              <a:rPr lang="en-US" sz="2000" b="1"/>
              <a:t> </a:t>
            </a:r>
            <a:r>
              <a:rPr lang="en-US" sz="2000" b="1" err="1"/>
              <a:t>svakom</a:t>
            </a:r>
            <a:r>
              <a:rPr lang="en-US" sz="2000" b="1"/>
              <a:t> </a:t>
            </a:r>
            <a:r>
              <a:rPr lang="en-US" sz="2000" b="1" err="1"/>
              <a:t>od</a:t>
            </a:r>
            <a:r>
              <a:rPr lang="en-US" sz="2000" b="1"/>
              <a:t> </a:t>
            </a:r>
            <a:r>
              <a:rPr lang="en-US" sz="2000" b="1" err="1"/>
              <a:t>početnih</a:t>
            </a:r>
            <a:r>
              <a:rPr lang="en-US" sz="2000" b="1"/>
              <a:t> </a:t>
            </a:r>
            <a:r>
              <a:rPr lang="en-US" sz="2000" b="1" err="1"/>
              <a:t>sekvenci</a:t>
            </a:r>
            <a:r>
              <a:rPr lang="en-US" sz="2000" b="1"/>
              <a:t>.</a:t>
            </a:r>
          </a:p>
          <a:p>
            <a:r>
              <a:rPr lang="en-US" sz="2000" b="1"/>
              <a:t>Na </a:t>
            </a:r>
            <a:r>
              <a:rPr lang="en-US" sz="2000" b="1" err="1"/>
              <a:t>početku</a:t>
            </a:r>
            <a:r>
              <a:rPr lang="en-US" sz="2000" b="1"/>
              <a:t> </a:t>
            </a:r>
            <a:r>
              <a:rPr lang="en-US" sz="2000" b="1" err="1"/>
              <a:t>stabla</a:t>
            </a:r>
            <a:r>
              <a:rPr lang="en-US" sz="2000" b="1"/>
              <a:t> </a:t>
            </a:r>
            <a:r>
              <a:rPr lang="en-US" sz="2000" b="1" err="1"/>
              <a:t>problema</a:t>
            </a:r>
            <a:r>
              <a:rPr lang="en-US" sz="2000" b="1"/>
              <a:t> se </a:t>
            </a:r>
            <a:r>
              <a:rPr lang="en-US" sz="2000" b="1" err="1"/>
              <a:t>stavlja</a:t>
            </a:r>
            <a:r>
              <a:rPr lang="en-US" sz="2000" b="1"/>
              <a:t> </a:t>
            </a:r>
            <a:r>
              <a:rPr lang="en-US" sz="2000" b="1" err="1"/>
              <a:t>čvor</a:t>
            </a:r>
            <a:r>
              <a:rPr lang="en-US" sz="2000" b="1"/>
              <a:t> koji </a:t>
            </a:r>
            <a:r>
              <a:rPr lang="en-US" sz="2000" b="1" err="1"/>
              <a:t>predstavlja</a:t>
            </a:r>
            <a:r>
              <a:rPr lang="en-US" sz="2000" b="1"/>
              <a:t> </a:t>
            </a:r>
            <a:r>
              <a:rPr lang="en-US" sz="2000" b="1" err="1"/>
              <a:t>sam</a:t>
            </a:r>
            <a:r>
              <a:rPr lang="en-US" sz="2000" b="1"/>
              <a:t> problem, </a:t>
            </a:r>
            <a:r>
              <a:rPr lang="en-US" sz="2000" b="1" err="1"/>
              <a:t>sa</a:t>
            </a:r>
            <a:r>
              <a:rPr lang="en-US" sz="2000" b="1"/>
              <a:t> </a:t>
            </a:r>
            <a:r>
              <a:rPr lang="en-US" sz="2000" b="1" err="1"/>
              <a:t>levo-pozicionim</a:t>
            </a:r>
            <a:r>
              <a:rPr lang="en-US" sz="2000" b="1"/>
              <a:t> </a:t>
            </a:r>
            <a:r>
              <a:rPr lang="en-US" sz="2000" b="1" err="1"/>
              <a:t>vektorom</a:t>
            </a:r>
            <a:r>
              <a:rPr lang="en-US" sz="2000" b="1"/>
              <a:t> </a:t>
            </a:r>
            <a:r>
              <a:rPr lang="en-US" sz="2000" b="1" err="1"/>
              <a:t>popunjenim</a:t>
            </a:r>
            <a:r>
              <a:rPr lang="en-US" sz="2000" b="1"/>
              <a:t> </a:t>
            </a:r>
            <a:r>
              <a:rPr lang="en-US" sz="2000" b="1" err="1"/>
              <a:t>jedinicama</a:t>
            </a:r>
            <a:r>
              <a:rPr lang="en-US" sz="2000" b="1"/>
              <a:t>, </a:t>
            </a:r>
            <a:r>
              <a:rPr lang="en-US" sz="2000" b="1" err="1"/>
              <a:t>i</a:t>
            </a:r>
            <a:r>
              <a:rPr lang="en-US" sz="2000" b="1"/>
              <a:t> </a:t>
            </a:r>
            <a:r>
              <a:rPr lang="en-US" sz="2000" b="1" err="1"/>
              <a:t>dužinom</a:t>
            </a:r>
            <a:r>
              <a:rPr lang="en-US" sz="2000" b="1"/>
              <a:t> 0.</a:t>
            </a:r>
          </a:p>
          <a:p>
            <a:r>
              <a:rPr lang="en-US" sz="2000" b="1" err="1"/>
              <a:t>Listovi</a:t>
            </a:r>
            <a:r>
              <a:rPr lang="en-US" sz="2000" b="1"/>
              <a:t> </a:t>
            </a:r>
            <a:r>
              <a:rPr lang="en-US" sz="2000" b="1" err="1"/>
              <a:t>ovako</a:t>
            </a:r>
            <a:r>
              <a:rPr lang="en-US" sz="2000" b="1"/>
              <a:t> </a:t>
            </a:r>
            <a:r>
              <a:rPr lang="en-US" sz="2000" b="1" err="1"/>
              <a:t>definisanog</a:t>
            </a:r>
            <a:r>
              <a:rPr lang="en-US" sz="2000" b="1"/>
              <a:t> </a:t>
            </a:r>
            <a:r>
              <a:rPr lang="en-US" sz="2000" b="1" err="1"/>
              <a:t>stabla</a:t>
            </a:r>
            <a:r>
              <a:rPr lang="en-US" sz="2000" b="1"/>
              <a:t> </a:t>
            </a:r>
            <a:r>
              <a:rPr lang="en-US" sz="2000" b="1" err="1"/>
              <a:t>predstavljaju</a:t>
            </a:r>
            <a:r>
              <a:rPr lang="en-US" sz="2000" b="1"/>
              <a:t> </a:t>
            </a:r>
            <a:r>
              <a:rPr lang="en-US" sz="2000" b="1" err="1"/>
              <a:t>moguće</a:t>
            </a:r>
            <a:r>
              <a:rPr lang="en-US" sz="2000" b="1"/>
              <a:t> </a:t>
            </a:r>
            <a:r>
              <a:rPr lang="en-US" sz="2000" b="1" err="1"/>
              <a:t>odgovore</a:t>
            </a:r>
            <a:r>
              <a:rPr lang="en-US" sz="2000" b="1"/>
              <a:t> </a:t>
            </a:r>
            <a:r>
              <a:rPr lang="en-US" sz="2000" b="1" err="1"/>
              <a:t>na</a:t>
            </a:r>
            <a:r>
              <a:rPr lang="en-US" sz="2000" b="1"/>
              <a:t> problem, </a:t>
            </a:r>
            <a:r>
              <a:rPr lang="en-US" sz="2000" b="1" err="1"/>
              <a:t>jer</a:t>
            </a:r>
            <a:r>
              <a:rPr lang="en-US" sz="2000" b="1"/>
              <a:t> se ne </a:t>
            </a:r>
            <a:r>
              <a:rPr lang="en-US" sz="2000" b="1" err="1"/>
              <a:t>mogu</a:t>
            </a:r>
            <a:r>
              <a:rPr lang="en-US" sz="2000" b="1"/>
              <a:t> </a:t>
            </a:r>
            <a:r>
              <a:rPr lang="en-US" sz="2000" b="1" err="1"/>
              <a:t>dalje</a:t>
            </a:r>
            <a:r>
              <a:rPr lang="en-US" sz="2000" b="1"/>
              <a:t> </a:t>
            </a:r>
            <a:r>
              <a:rPr lang="en-US" sz="2000" b="1" err="1"/>
              <a:t>produžiti</a:t>
            </a:r>
            <a:r>
              <a:rPr lang="en-US" sz="2000" b="1"/>
              <a:t>. </a:t>
            </a:r>
            <a:r>
              <a:rPr lang="en-US" sz="2000" b="1" err="1"/>
              <a:t>Zbog</a:t>
            </a:r>
            <a:r>
              <a:rPr lang="en-US" sz="2000" b="1"/>
              <a:t> toga </a:t>
            </a:r>
            <a:r>
              <a:rPr lang="en-US" sz="2000" b="1" err="1"/>
              <a:t>ih</a:t>
            </a:r>
            <a:r>
              <a:rPr lang="en-US" sz="2000" b="1"/>
              <a:t> </a:t>
            </a:r>
            <a:r>
              <a:rPr lang="en-US" sz="2000" b="1" err="1"/>
              <a:t>takodje</a:t>
            </a:r>
            <a:r>
              <a:rPr lang="en-US" sz="2000" b="1"/>
              <a:t> </a:t>
            </a:r>
            <a:r>
              <a:rPr lang="en-US" sz="2000" b="1" err="1"/>
              <a:t>nazivamo</a:t>
            </a:r>
            <a:r>
              <a:rPr lang="en-US" sz="2000" b="1" i="1"/>
              <a:t> </a:t>
            </a:r>
            <a:r>
              <a:rPr lang="en-US" sz="2000" b="1" i="1" err="1"/>
              <a:t>kompletnim</a:t>
            </a:r>
            <a:r>
              <a:rPr lang="en-US" sz="2000" b="1"/>
              <a:t> </a:t>
            </a:r>
            <a:r>
              <a:rPr lang="en-US" sz="2000" b="1" err="1"/>
              <a:t>čvorovima</a:t>
            </a:r>
            <a:r>
              <a:rPr lang="en-US" sz="20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37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B39B-CB52-0D87-200F-760936DF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747620"/>
            <a:ext cx="10287000" cy="5707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Levo-</a:t>
            </a:r>
            <a:r>
              <a:rPr lang="en-US" sz="2000" b="1" err="1"/>
              <a:t>pozicioni</a:t>
            </a:r>
            <a:r>
              <a:rPr lang="en-US" sz="2000" b="1"/>
              <a:t> </a:t>
            </a:r>
            <a:r>
              <a:rPr lang="en-US" sz="2000" b="1" err="1"/>
              <a:t>vektor</a:t>
            </a:r>
            <a:r>
              <a:rPr lang="en-US" sz="2000" b="1"/>
              <a:t> </a:t>
            </a:r>
            <a:r>
              <a:rPr lang="en-US" sz="2000" err="1"/>
              <a:t>č</a:t>
            </a:r>
            <a:r>
              <a:rPr lang="en-US" sz="2000" b="1" err="1"/>
              <a:t>vora</a:t>
            </a:r>
            <a:r>
              <a:rPr lang="en-US" sz="2000" b="1"/>
              <a:t> v </a:t>
            </a:r>
            <a:r>
              <a:rPr lang="en-US" sz="2000" b="1" err="1"/>
              <a:t>obeležavamo</a:t>
            </a:r>
            <a:r>
              <a:rPr lang="en-US" sz="2000" b="1"/>
              <a:t> </a:t>
            </a:r>
            <a:r>
              <a:rPr lang="en-US" sz="2000" b="1" err="1"/>
              <a:t>kao</a:t>
            </a:r>
            <a:r>
              <a:rPr lang="en-US" sz="2000" b="1"/>
              <a:t> </a:t>
            </a:r>
            <a:r>
              <a:rPr lang="en-US" sz="2000" b="1" err="1"/>
              <a:t>p</a:t>
            </a:r>
            <a:r>
              <a:rPr lang="en-US" sz="2000" b="1" baseline="30000" err="1"/>
              <a:t>L,v</a:t>
            </a:r>
            <a:endParaRPr lang="en-US" sz="2000" baseline="30000" err="1"/>
          </a:p>
          <a:p>
            <a:r>
              <a:rPr lang="en-US" sz="2000" b="1" err="1"/>
              <a:t>Potproblem</a:t>
            </a:r>
            <a:r>
              <a:rPr lang="en-US" sz="2000" b="1"/>
              <a:t> </a:t>
            </a:r>
            <a:r>
              <a:rPr lang="en-US" sz="2000" b="1" err="1"/>
              <a:t>predstavljen</a:t>
            </a:r>
            <a:r>
              <a:rPr lang="en-US" sz="2000" b="1"/>
              <a:t> </a:t>
            </a:r>
            <a:r>
              <a:rPr lang="en-US" sz="2000" b="1" err="1"/>
              <a:t>levo-pozicionim</a:t>
            </a:r>
            <a:r>
              <a:rPr lang="en-US" sz="2000" b="1"/>
              <a:t> </a:t>
            </a:r>
            <a:r>
              <a:rPr lang="en-US" sz="2000" b="1" err="1"/>
              <a:t>vektorom</a:t>
            </a:r>
            <a:r>
              <a:rPr lang="en-US" sz="2000" b="1"/>
              <a:t> </a:t>
            </a:r>
            <a:r>
              <a:rPr lang="en-US" sz="2000" b="1" err="1"/>
              <a:t>p</a:t>
            </a:r>
            <a:r>
              <a:rPr lang="en-US" sz="2000" b="1" baseline="30000" err="1"/>
              <a:t>L,v</a:t>
            </a:r>
            <a:r>
              <a:rPr lang="en-US" sz="2000" b="1"/>
              <a:t> </a:t>
            </a:r>
            <a:r>
              <a:rPr lang="en-US" sz="2000" b="1" err="1"/>
              <a:t>obeležavamo</a:t>
            </a:r>
            <a:r>
              <a:rPr lang="en-US" sz="2000" b="1"/>
              <a:t> </a:t>
            </a:r>
            <a:r>
              <a:rPr lang="en-US" sz="2000" b="1" err="1"/>
              <a:t>kao</a:t>
            </a:r>
            <a:r>
              <a:rPr lang="en-US" sz="2000" b="1"/>
              <a:t> S[</a:t>
            </a:r>
            <a:r>
              <a:rPr lang="en-US" sz="2000" b="1" err="1"/>
              <a:t>p</a:t>
            </a:r>
            <a:r>
              <a:rPr lang="en-US" sz="2000" b="1" baseline="30000" err="1"/>
              <a:t>L,v</a:t>
            </a:r>
            <a:r>
              <a:rPr lang="en-US" sz="2000" b="1"/>
              <a:t>]</a:t>
            </a:r>
            <a:endParaRPr lang="en-US" sz="2000" b="1" baseline="30000"/>
          </a:p>
          <a:p>
            <a:r>
              <a:rPr lang="en-US" sz="2000" err="1"/>
              <a:t>Č</a:t>
            </a:r>
            <a:r>
              <a:rPr lang="en-US" sz="2000" b="1" err="1"/>
              <a:t>vor</a:t>
            </a:r>
            <a:r>
              <a:rPr lang="en-US" sz="2000" b="1"/>
              <a:t> v</a:t>
            </a:r>
            <a:r>
              <a:rPr lang="en-US" sz="2000" b="1" baseline="-25000"/>
              <a:t>1</a:t>
            </a:r>
            <a:r>
              <a:rPr lang="en-US" sz="2000" b="1"/>
              <a:t> </a:t>
            </a:r>
            <a:r>
              <a:rPr lang="en-US" sz="2000" b="1" i="1" err="1"/>
              <a:t>dominira</a:t>
            </a:r>
            <a:r>
              <a:rPr lang="en-US" sz="2000" b="1"/>
              <a:t> </a:t>
            </a:r>
            <a:r>
              <a:rPr lang="en-US" sz="2000" b="1" err="1"/>
              <a:t>nad</a:t>
            </a:r>
            <a:r>
              <a:rPr lang="en-US" sz="2000" b="1"/>
              <a:t> </a:t>
            </a:r>
            <a:r>
              <a:rPr lang="en-US" sz="2000" err="1"/>
              <a:t>č</a:t>
            </a:r>
            <a:r>
              <a:rPr lang="en-US" sz="2000" b="1" err="1"/>
              <a:t>vorom</a:t>
            </a:r>
            <a:r>
              <a:rPr lang="en-US" sz="2000" b="1"/>
              <a:t> v</a:t>
            </a:r>
            <a:r>
              <a:rPr lang="en-US" sz="2000" b="1" baseline="-25000"/>
              <a:t>2</a:t>
            </a:r>
            <a:r>
              <a:rPr lang="en-US" sz="2000" b="1"/>
              <a:t> </a:t>
            </a:r>
            <a:r>
              <a:rPr lang="en-US" sz="2000" b="1" err="1"/>
              <a:t>akko</a:t>
            </a:r>
            <a:r>
              <a:rPr lang="en-US" sz="2000" b="1"/>
              <a:t> je </a:t>
            </a:r>
            <a:r>
              <a:rPr lang="en-US" sz="2000" b="1" err="1"/>
              <a:t>svaki</a:t>
            </a:r>
            <a:r>
              <a:rPr lang="en-US" sz="2000" b="1"/>
              <a:t> </a:t>
            </a:r>
            <a:r>
              <a:rPr lang="en-US" sz="2000" b="1" err="1"/>
              <a:t>od</a:t>
            </a:r>
            <a:r>
              <a:rPr lang="en-US" sz="2000" b="1"/>
              <a:t> </a:t>
            </a:r>
            <a:r>
              <a:rPr lang="en-US" sz="2000" b="1" err="1"/>
              <a:t>elemenata</a:t>
            </a:r>
            <a:r>
              <a:rPr lang="en-US" sz="2000" b="1"/>
              <a:t> </a:t>
            </a:r>
            <a:r>
              <a:rPr lang="en-US" sz="2000" b="1" err="1"/>
              <a:t>levo-pozicionog</a:t>
            </a:r>
            <a:r>
              <a:rPr lang="en-US" sz="2000" b="1"/>
              <a:t> </a:t>
            </a:r>
            <a:r>
              <a:rPr lang="en-US" sz="2000" b="1" err="1"/>
              <a:t>vektora</a:t>
            </a:r>
            <a:r>
              <a:rPr lang="en-US" sz="2000" b="1"/>
              <a:t> </a:t>
            </a:r>
            <a:r>
              <a:rPr lang="en-US" sz="2000" err="1"/>
              <a:t>č</a:t>
            </a:r>
            <a:r>
              <a:rPr lang="en-US" sz="2000" b="1" err="1"/>
              <a:t>vora</a:t>
            </a:r>
            <a:r>
              <a:rPr lang="en-US" sz="2000" b="1"/>
              <a:t> v</a:t>
            </a:r>
            <a:r>
              <a:rPr lang="en-US" sz="2000" b="1" baseline="-25000"/>
              <a:t>1</a:t>
            </a:r>
            <a:r>
              <a:rPr lang="en-US" sz="2000" b="1"/>
              <a:t> </a:t>
            </a:r>
            <a:r>
              <a:rPr lang="en-US" sz="2000" b="1" err="1"/>
              <a:t>manji</a:t>
            </a:r>
            <a:r>
              <a:rPr lang="en-US" sz="2000" b="1"/>
              <a:t> od </a:t>
            </a:r>
            <a:r>
              <a:rPr lang="en-US" sz="2000" b="1" err="1"/>
              <a:t>elemenata</a:t>
            </a:r>
            <a:r>
              <a:rPr lang="en-US" sz="2000" b="1"/>
              <a:t> </a:t>
            </a:r>
            <a:r>
              <a:rPr lang="en-US" sz="2000" b="1" err="1"/>
              <a:t>na</a:t>
            </a:r>
            <a:r>
              <a:rPr lang="en-US" sz="2000" b="1"/>
              <a:t> </a:t>
            </a:r>
            <a:r>
              <a:rPr lang="en-US" sz="2000" b="1" err="1"/>
              <a:t>istom</a:t>
            </a:r>
            <a:r>
              <a:rPr lang="en-US" sz="2000" b="1"/>
              <a:t> </a:t>
            </a:r>
            <a:r>
              <a:rPr lang="en-US" sz="2000" b="1" err="1"/>
              <a:t>indeksu</a:t>
            </a:r>
            <a:r>
              <a:rPr lang="en-US" sz="2000" b="1"/>
              <a:t> </a:t>
            </a:r>
            <a:r>
              <a:rPr lang="en-US" sz="2000" b="1" err="1"/>
              <a:t>levo-pozicionog</a:t>
            </a:r>
            <a:r>
              <a:rPr lang="en-US" sz="2000" b="1"/>
              <a:t> </a:t>
            </a:r>
            <a:r>
              <a:rPr lang="en-US" sz="2000" b="1" err="1"/>
              <a:t>vektora</a:t>
            </a:r>
            <a:r>
              <a:rPr lang="en-US" sz="2000" b="1"/>
              <a:t> </a:t>
            </a:r>
            <a:r>
              <a:rPr lang="en-US" sz="2000" err="1"/>
              <a:t>č</a:t>
            </a:r>
            <a:r>
              <a:rPr lang="en-US" sz="2000" b="1" err="1"/>
              <a:t>vora</a:t>
            </a:r>
            <a:r>
              <a:rPr lang="en-US" sz="2000" b="1"/>
              <a:t> </a:t>
            </a:r>
            <a:r>
              <a:rPr lang="en-US" sz="2000" b="1">
                <a:ea typeface="+mn-lt"/>
                <a:cs typeface="+mn-lt"/>
              </a:rPr>
              <a:t>v</a:t>
            </a:r>
            <a:r>
              <a:rPr lang="en-US" sz="2000" b="1" baseline="-25000">
                <a:ea typeface="+mn-lt"/>
                <a:cs typeface="+mn-lt"/>
              </a:rPr>
              <a:t>2</a:t>
            </a:r>
            <a:r>
              <a:rPr lang="en-US" sz="2000" b="1"/>
              <a:t>.</a:t>
            </a:r>
            <a:endParaRPr lang="en-US"/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 err="1"/>
              <a:t>Gornja</a:t>
            </a:r>
            <a:r>
              <a:rPr lang="en-US" sz="2000" b="1"/>
              <a:t> </a:t>
            </a:r>
            <a:r>
              <a:rPr lang="en-US" sz="2000" b="1" err="1"/>
              <a:t>granica</a:t>
            </a:r>
            <a:r>
              <a:rPr lang="en-US" sz="2000" b="1"/>
              <a:t> </a:t>
            </a:r>
            <a:r>
              <a:rPr lang="en-US" sz="2000" b="1" err="1"/>
              <a:t>broja</a:t>
            </a:r>
            <a:r>
              <a:rPr lang="en-US" sz="2000" b="1"/>
              <a:t> </a:t>
            </a:r>
            <a:r>
              <a:rPr lang="en-US" sz="2000" b="1" err="1"/>
              <a:t>karaktera</a:t>
            </a:r>
            <a:r>
              <a:rPr lang="en-US" sz="2000" b="1"/>
              <a:t> koji </a:t>
            </a:r>
            <a:r>
              <a:rPr lang="en-US" sz="2000" b="1" err="1"/>
              <a:t>mogu</a:t>
            </a:r>
            <a:r>
              <a:rPr lang="en-US" sz="2000" b="1"/>
              <a:t> da se </a:t>
            </a:r>
            <a:r>
              <a:rPr lang="en-US" sz="2000" b="1" err="1"/>
              <a:t>dodaju</a:t>
            </a:r>
            <a:r>
              <a:rPr lang="en-US" sz="2000" b="1"/>
              <a:t> </a:t>
            </a:r>
            <a:r>
              <a:rPr lang="en-US" sz="2000" b="1" err="1"/>
              <a:t>na</a:t>
            </a:r>
            <a:r>
              <a:rPr lang="en-US" sz="2000" b="1"/>
              <a:t> </a:t>
            </a:r>
            <a:r>
              <a:rPr lang="en-US" sz="2000" b="1" err="1"/>
              <a:t>vektor</a:t>
            </a:r>
            <a:r>
              <a:rPr lang="en-US" sz="2000" b="1"/>
              <a:t> v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 err="1"/>
              <a:t>Najprirodnija</a:t>
            </a:r>
            <a:r>
              <a:rPr lang="en-US" sz="2000" b="1"/>
              <a:t> </a:t>
            </a:r>
            <a:r>
              <a:rPr lang="en-US" sz="2000" b="1" err="1"/>
              <a:t>i</a:t>
            </a:r>
            <a:r>
              <a:rPr lang="en-US" sz="2000" b="1"/>
              <a:t> </a:t>
            </a:r>
            <a:r>
              <a:rPr lang="en-US" sz="2000" b="1" err="1"/>
              <a:t>najefikasnija</a:t>
            </a:r>
            <a:r>
              <a:rPr lang="en-US" sz="2000" b="1"/>
              <a:t> </a:t>
            </a:r>
            <a:r>
              <a:rPr lang="en-US" sz="2000" b="1" err="1"/>
              <a:t>ocena</a:t>
            </a:r>
            <a:r>
              <a:rPr lang="en-US" sz="2000" b="1"/>
              <a:t> </a:t>
            </a:r>
            <a:r>
              <a:rPr lang="en-US" sz="2000" b="1" err="1"/>
              <a:t>gornje</a:t>
            </a:r>
            <a:r>
              <a:rPr lang="en-US" sz="2000" b="1"/>
              <a:t> </a:t>
            </a:r>
            <a:r>
              <a:rPr lang="en-US" sz="2000" b="1" err="1"/>
              <a:t>granice</a:t>
            </a:r>
            <a:endParaRPr lang="en-US" sz="2000" b="1"/>
          </a:p>
          <a:p>
            <a:r>
              <a:rPr lang="en-US" sz="2000" b="1"/>
              <a:t>Ne </a:t>
            </a:r>
            <a:r>
              <a:rPr lang="en-US" sz="2000" b="1" err="1"/>
              <a:t>uzima</a:t>
            </a:r>
            <a:r>
              <a:rPr lang="en-US" sz="2000" b="1"/>
              <a:t> u </a:t>
            </a:r>
            <a:r>
              <a:rPr lang="en-US" sz="2000" b="1" err="1"/>
              <a:t>obzir</a:t>
            </a:r>
            <a:r>
              <a:rPr lang="en-US" sz="2000" b="1"/>
              <a:t> same </a:t>
            </a:r>
            <a:r>
              <a:rPr lang="en-US" sz="2000" b="1" err="1"/>
              <a:t>karaktere</a:t>
            </a:r>
            <a:r>
              <a:rPr lang="en-US" sz="2000" b="1"/>
              <a:t> koji se </a:t>
            </a:r>
            <a:r>
              <a:rPr lang="en-US" sz="2000" b="1" err="1"/>
              <a:t>pojavljuju</a:t>
            </a:r>
            <a:r>
              <a:rPr lang="en-US" sz="2000" b="1"/>
              <a:t> u </a:t>
            </a:r>
            <a:r>
              <a:rPr lang="en-US" sz="2000" b="1" err="1"/>
              <a:t>sekvencama</a:t>
            </a:r>
            <a:endParaRPr lang="en-US" sz="2000" b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6DD4C85-CF74-F414-7001-284D4990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0" y="3886315"/>
            <a:ext cx="10291483" cy="5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B39B-CB52-0D87-200F-760936DF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747620"/>
            <a:ext cx="10287000" cy="57072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/>
              <a:t>H </a:t>
            </a:r>
            <a:r>
              <a:rPr lang="en-US" sz="2000" b="1" err="1"/>
              <a:t>heuristika</a:t>
            </a:r>
            <a:r>
              <a:rPr lang="en-US" sz="2000" b="1"/>
              <a:t>, </a:t>
            </a:r>
            <a:r>
              <a:rPr lang="en-US" sz="2000" b="1" err="1"/>
              <a:t>gde</a:t>
            </a:r>
            <a:r>
              <a:rPr lang="en-US" sz="2000" b="1"/>
              <a:t> je P </a:t>
            </a:r>
            <a:r>
              <a:rPr lang="en-US" sz="2000" b="1" err="1"/>
              <a:t>pretprocesirana</a:t>
            </a:r>
            <a:r>
              <a:rPr lang="en-US" sz="2000" b="1"/>
              <a:t> </a:t>
            </a:r>
            <a:r>
              <a:rPr lang="en-US" sz="2000" b="1" err="1"/>
              <a:t>verovatno</a:t>
            </a:r>
            <a:r>
              <a:rPr lang="en-US" sz="2000" err="1"/>
              <a:t>ć</a:t>
            </a:r>
            <a:r>
              <a:rPr lang="en-US" sz="2000" b="1" err="1"/>
              <a:t>a</a:t>
            </a:r>
            <a:r>
              <a:rPr lang="en-US" sz="2000" b="1"/>
              <a:t> da </a:t>
            </a:r>
            <a:r>
              <a:rPr lang="en-US" sz="2000" b="1" err="1"/>
              <a:t>sekvenca</a:t>
            </a:r>
            <a:r>
              <a:rPr lang="en-US" sz="2000" b="1"/>
              <a:t> </a:t>
            </a:r>
            <a:r>
              <a:rPr lang="en-US" sz="2000" b="1" err="1"/>
              <a:t>leve</a:t>
            </a:r>
            <a:r>
              <a:rPr lang="en-US" sz="2000" b="1"/>
              <a:t> </a:t>
            </a:r>
            <a:r>
              <a:rPr lang="en-US" sz="2000" b="1" err="1"/>
              <a:t>dužine</a:t>
            </a:r>
            <a:r>
              <a:rPr lang="en-US" sz="2000" b="1"/>
              <a:t> </a:t>
            </a:r>
            <a:r>
              <a:rPr lang="en-US" sz="2000" b="1" err="1"/>
              <a:t>bude</a:t>
            </a:r>
            <a:r>
              <a:rPr lang="en-US" sz="2000" b="1"/>
              <a:t> </a:t>
            </a:r>
            <a:r>
              <a:rPr lang="en-US" sz="2000" b="1" err="1"/>
              <a:t>podsekvenca</a:t>
            </a:r>
            <a:r>
              <a:rPr lang="en-US" sz="2000" b="1"/>
              <a:t> </a:t>
            </a:r>
            <a:r>
              <a:rPr lang="en-US" sz="2000" b="1" err="1"/>
              <a:t>sekvence</a:t>
            </a:r>
            <a:r>
              <a:rPr lang="en-US" sz="2000" b="1"/>
              <a:t> </a:t>
            </a:r>
            <a:r>
              <a:rPr lang="en-US" sz="2000" b="1" err="1"/>
              <a:t>desne</a:t>
            </a:r>
            <a:r>
              <a:rPr lang="en-US" sz="2000" b="1"/>
              <a:t> </a:t>
            </a:r>
            <a:r>
              <a:rPr lang="en-US" sz="2000" b="1" err="1"/>
              <a:t>dužine</a:t>
            </a:r>
            <a:r>
              <a:rPr lang="en-US" sz="2000" b="1"/>
              <a:t>, </a:t>
            </a:r>
            <a:r>
              <a:rPr lang="en-US" sz="2000" b="1" err="1"/>
              <a:t>sa</a:t>
            </a:r>
            <a:r>
              <a:rPr lang="en-US" sz="2000" b="1"/>
              <a:t> </a:t>
            </a:r>
            <a:r>
              <a:rPr lang="en-US" sz="2000" b="1" err="1"/>
              <a:t>pretpostavkom</a:t>
            </a:r>
            <a:r>
              <a:rPr lang="en-US" sz="2000" b="1"/>
              <a:t> da </a:t>
            </a:r>
            <a:r>
              <a:rPr lang="en-US" sz="2000" b="1" err="1"/>
              <a:t>su</a:t>
            </a:r>
            <a:r>
              <a:rPr lang="en-US" sz="2000" b="1"/>
              <a:t> </a:t>
            </a:r>
            <a:r>
              <a:rPr lang="en-US" sz="2000" b="1" err="1"/>
              <a:t>obe</a:t>
            </a:r>
            <a:r>
              <a:rPr lang="en-US" sz="2000" b="1"/>
              <a:t> </a:t>
            </a:r>
            <a:r>
              <a:rPr lang="en-US" sz="2000" b="1" err="1"/>
              <a:t>nezavisne</a:t>
            </a:r>
            <a:r>
              <a:rPr lang="en-US" sz="2000" b="1"/>
              <a:t> </a:t>
            </a:r>
            <a:r>
              <a:rPr lang="en-US" sz="2000" b="1" err="1"/>
              <a:t>i</a:t>
            </a:r>
            <a:r>
              <a:rPr lang="en-US" sz="2000" b="1"/>
              <a:t> </a:t>
            </a:r>
            <a:r>
              <a:rPr lang="en-US" sz="2000" b="1" err="1"/>
              <a:t>nasumi</a:t>
            </a:r>
            <a:r>
              <a:rPr lang="en-US" sz="2000" err="1"/>
              <a:t>č</a:t>
            </a:r>
            <a:r>
              <a:rPr lang="en-US" sz="2000" b="1" err="1"/>
              <a:t>no</a:t>
            </a:r>
            <a:r>
              <a:rPr lang="en-US" sz="2000" b="1"/>
              <a:t> </a:t>
            </a:r>
            <a:r>
              <a:rPr lang="en-US" sz="2000" b="1" err="1"/>
              <a:t>generisane</a:t>
            </a:r>
            <a:r>
              <a:rPr lang="en-US" sz="2000" b="1"/>
              <a:t> </a:t>
            </a:r>
            <a:endParaRPr lang="en-US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 err="1"/>
              <a:t>Odgovara</a:t>
            </a:r>
            <a:r>
              <a:rPr lang="en-US" sz="2000" b="1"/>
              <a:t> </a:t>
            </a:r>
            <a:r>
              <a:rPr lang="en-US" sz="2000" b="1" err="1"/>
              <a:t>verovatnoći</a:t>
            </a:r>
            <a:r>
              <a:rPr lang="en-US" sz="2000" b="1"/>
              <a:t> da </a:t>
            </a:r>
            <a:r>
              <a:rPr lang="en-US" sz="2000" b="1" err="1"/>
              <a:t>parcijalno</a:t>
            </a:r>
            <a:r>
              <a:rPr lang="en-US" sz="2000" b="1"/>
              <a:t> </a:t>
            </a:r>
            <a:r>
              <a:rPr lang="en-US" sz="2000" b="1" err="1"/>
              <a:t>rešenje</a:t>
            </a:r>
            <a:r>
              <a:rPr lang="en-US" sz="2000" b="1"/>
              <a:t> </a:t>
            </a:r>
            <a:r>
              <a:rPr lang="en-US" sz="2000" b="1" err="1"/>
              <a:t>predstavljeno</a:t>
            </a:r>
            <a:r>
              <a:rPr lang="en-US" sz="2000" b="1"/>
              <a:t> </a:t>
            </a:r>
            <a:r>
              <a:rPr lang="en-US" sz="2000" err="1"/>
              <a:t>č</a:t>
            </a:r>
            <a:r>
              <a:rPr lang="en-US" sz="2000" b="1" err="1"/>
              <a:t>vorom</a:t>
            </a:r>
            <a:r>
              <a:rPr lang="en-US" sz="2000" b="1"/>
              <a:t> v </a:t>
            </a:r>
            <a:r>
              <a:rPr lang="en-US" sz="2000" b="1" err="1"/>
              <a:t>može</a:t>
            </a:r>
            <a:r>
              <a:rPr lang="en-US" sz="2000" b="1"/>
              <a:t> da se </a:t>
            </a:r>
            <a:r>
              <a:rPr lang="en-US" sz="2000" b="1" err="1"/>
              <a:t>produži</a:t>
            </a:r>
            <a:r>
              <a:rPr lang="en-US" sz="2000" b="1"/>
              <a:t> za t </a:t>
            </a:r>
            <a:r>
              <a:rPr lang="en-US" sz="2000" b="1" err="1"/>
              <a:t>karaktera</a:t>
            </a:r>
            <a:endParaRPr lang="en-US" sz="2000" b="1"/>
          </a:p>
          <a:p>
            <a:r>
              <a:rPr lang="en-US" sz="2000" b="1" i="1"/>
              <a:t>Power</a:t>
            </a:r>
            <a:r>
              <a:rPr lang="en-US" sz="2000" b="1"/>
              <a:t> </a:t>
            </a:r>
            <a:r>
              <a:rPr lang="en-US" sz="2000" b="1" err="1"/>
              <a:t>heuristika</a:t>
            </a: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Za </a:t>
            </a:r>
            <a:r>
              <a:rPr lang="en-US" sz="2000" b="1" err="1"/>
              <a:t>velike</a:t>
            </a:r>
            <a:r>
              <a:rPr lang="en-US" sz="2000" b="1"/>
              <a:t> </a:t>
            </a:r>
            <a:r>
              <a:rPr lang="en-US" sz="2000" b="1" err="1"/>
              <a:t>vrednosti</a:t>
            </a:r>
            <a:r>
              <a:rPr lang="en-US" sz="2000" b="1"/>
              <a:t> k, </a:t>
            </a:r>
            <a:r>
              <a:rPr lang="en-US" sz="2000" b="1" err="1"/>
              <a:t>uzima</a:t>
            </a:r>
            <a:r>
              <a:rPr lang="en-US" sz="2000" b="1"/>
              <a:t> se </a:t>
            </a:r>
            <a:r>
              <a:rPr lang="en-US" sz="2000" b="1" err="1"/>
              <a:t>manja</a:t>
            </a:r>
            <a:r>
              <a:rPr lang="en-US" sz="2000" b="1"/>
              <a:t> </a:t>
            </a:r>
            <a:r>
              <a:rPr lang="en-US" sz="2000" b="1" err="1"/>
              <a:t>vrednost</a:t>
            </a:r>
            <a:r>
              <a:rPr lang="en-US" sz="2000" b="1"/>
              <a:t> q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D608DF4-CFA5-06D9-BFB6-997A8469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884666"/>
            <a:ext cx="10291482" cy="74583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8BC76D1-98F7-2E3D-99CE-B78B5049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8" y="2628755"/>
            <a:ext cx="10291482" cy="701650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0BB01EE0-D877-5F2B-47E9-AED32498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67" y="4544693"/>
            <a:ext cx="10291313" cy="12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BBBA-D4F1-432A-0A5C-0DA9770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58627"/>
            <a:ext cx="10287000" cy="1147762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chemeClr val="accent1"/>
                </a:solidFill>
              </a:rPr>
              <a:t>algoritam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6F1825-84E5-58AB-5864-FCBCD7CF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2398757"/>
            <a:ext cx="10029825" cy="3943350"/>
          </a:xfrm>
        </p:spPr>
      </p:pic>
    </p:spTree>
    <p:extLst>
      <p:ext uri="{BB962C8B-B14F-4D97-AF65-F5344CB8AC3E}">
        <p14:creationId xmlns:p14="http://schemas.microsoft.com/office/powerpoint/2010/main" val="34452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05C7-E34C-15F7-FF87-A34A579C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46300"/>
            <a:ext cx="10287000" cy="900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solidFill>
                  <a:schemeClr val="accent1"/>
                </a:solidFill>
              </a:rPr>
              <a:t>REZULTATI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35616-DFCE-59F8-EE75-589B20856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err="1">
                <a:solidFill>
                  <a:schemeClr val="accent1"/>
                </a:solidFill>
              </a:rPr>
              <a:t>gEnetski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1905DF0-4D4B-5CB7-6885-C7F44C24AC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62938" y="3048001"/>
            <a:ext cx="2465450" cy="32226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3F697-B4C4-C9E2-EDB0-04AA8A41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Beam search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CEED2FD5-A821-3830-D43D-805ECD70D4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35114" y="3048000"/>
            <a:ext cx="3322446" cy="3222630"/>
          </a:xfrm>
        </p:spPr>
      </p:pic>
    </p:spTree>
    <p:extLst>
      <p:ext uri="{BB962C8B-B14F-4D97-AF65-F5344CB8AC3E}">
        <p14:creationId xmlns:p14="http://schemas.microsoft.com/office/powerpoint/2010/main" val="355322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898A-008C-FA13-85E8-C9BE6B11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383" y="1355763"/>
            <a:ext cx="6972300" cy="2255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HVALA NA </a:t>
            </a:r>
            <a:r>
              <a:rPr lang="en-US" sz="4000" err="1">
                <a:solidFill>
                  <a:schemeClr val="accent1"/>
                </a:solidFill>
              </a:rPr>
              <a:t>PAŽNJI</a:t>
            </a:r>
            <a:r>
              <a:rPr lang="en-US">
                <a:solidFill>
                  <a:schemeClr val="accent1"/>
                </a:solidFill>
              </a:rPr>
              <a:t>!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23BB1-0FFB-04C9-5110-8B6CDD18B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Pavle </a:t>
            </a:r>
            <a:r>
              <a:rPr lang="en-US" sz="2400" b="1" err="1"/>
              <a:t>Cvejovi</a:t>
            </a:r>
            <a:r>
              <a:rPr lang="en-US" sz="2400" err="1"/>
              <a:t>ć</a:t>
            </a:r>
            <a:r>
              <a:rPr lang="en-US" sz="2400" b="1"/>
              <a:t> 24/2018</a:t>
            </a:r>
          </a:p>
          <a:p>
            <a:r>
              <a:rPr lang="en-US" sz="2400" b="1"/>
              <a:t>Viktor Novakovi</a:t>
            </a:r>
            <a:r>
              <a:rPr lang="en-US" sz="2400"/>
              <a:t>ć </a:t>
            </a:r>
            <a:r>
              <a:rPr lang="en-US" sz="2400" b="1"/>
              <a:t>92/2018</a:t>
            </a:r>
          </a:p>
        </p:txBody>
      </p:sp>
    </p:spTree>
    <p:extLst>
      <p:ext uri="{BB962C8B-B14F-4D97-AF65-F5344CB8AC3E}">
        <p14:creationId xmlns:p14="http://schemas.microsoft.com/office/powerpoint/2010/main" val="34031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B6D0-4B08-9E0C-A22E-E25B3314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solidFill>
                  <a:schemeClr val="accent1"/>
                </a:solidFill>
              </a:rPr>
              <a:t>Uvod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C9DB-6E88-F17A-0FD8-93909638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Jedan od </a:t>
            </a:r>
            <a:r>
              <a:rPr lang="en-US" sz="2000" b="1" err="1">
                <a:ea typeface="+mn-lt"/>
                <a:cs typeface="+mn-lt"/>
              </a:rPr>
              <a:t>najizučavanijih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problema</a:t>
            </a:r>
            <a:r>
              <a:rPr lang="en-US" sz="2000" b="1">
                <a:ea typeface="+mn-lt"/>
                <a:cs typeface="+mn-lt"/>
              </a:rPr>
              <a:t> u </a:t>
            </a:r>
            <a:r>
              <a:rPr lang="en-US" sz="2000" b="1" err="1">
                <a:ea typeface="+mn-lt"/>
                <a:cs typeface="+mn-lt"/>
              </a:rPr>
              <a:t>računarskim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naukama</a:t>
            </a:r>
            <a:r>
              <a:rPr lang="en-US" sz="2000" b="1">
                <a:ea typeface="+mn-lt"/>
                <a:cs typeface="+mn-lt"/>
              </a:rPr>
              <a:t> u </a:t>
            </a:r>
            <a:r>
              <a:rPr lang="en-US" sz="2000" b="1" err="1">
                <a:ea typeface="+mn-lt"/>
                <a:cs typeface="+mn-lt"/>
              </a:rPr>
              <a:t>posednjih</a:t>
            </a:r>
            <a:br>
              <a:rPr lang="en-US" sz="2000" b="1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30-</a:t>
            </a:r>
            <a:r>
              <a:rPr lang="en-US" sz="2000" b="1" err="1">
                <a:ea typeface="+mn-lt"/>
                <a:cs typeface="+mn-lt"/>
              </a:rPr>
              <a:t>ak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godina</a:t>
            </a:r>
            <a:endParaRPr lang="en-US" sz="2000" b="1"/>
          </a:p>
          <a:p>
            <a:r>
              <a:rPr lang="en-US" sz="2000" b="1" err="1">
                <a:ea typeface="+mn-lt"/>
                <a:cs typeface="+mn-lt"/>
              </a:rPr>
              <a:t>Igra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bitnu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ulogu</a:t>
            </a:r>
            <a:r>
              <a:rPr lang="en-US" sz="2000" b="1">
                <a:ea typeface="+mn-lt"/>
                <a:cs typeface="+mn-lt"/>
              </a:rPr>
              <a:t> u </a:t>
            </a:r>
            <a:r>
              <a:rPr lang="en-US" sz="2000" b="1" err="1">
                <a:ea typeface="+mn-lt"/>
                <a:cs typeface="+mn-lt"/>
              </a:rPr>
              <a:t>poredjenju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sekvenci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podataka</a:t>
            </a:r>
            <a:r>
              <a:rPr lang="en-US" sz="2000" b="1">
                <a:ea typeface="+mn-lt"/>
                <a:cs typeface="+mn-lt"/>
              </a:rPr>
              <a:t>.</a:t>
            </a:r>
            <a:endParaRPr lang="en-US" sz="2000" b="1"/>
          </a:p>
          <a:p>
            <a:r>
              <a:rPr lang="en-US" sz="2000" b="1" err="1">
                <a:ea typeface="+mn-lt"/>
                <a:cs typeface="+mn-lt"/>
              </a:rPr>
              <a:t>Potencijalne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primene</a:t>
            </a:r>
            <a:r>
              <a:rPr lang="en-US" sz="2000" b="1">
                <a:ea typeface="+mn-lt"/>
                <a:cs typeface="+mn-lt"/>
              </a:rPr>
              <a:t> u </a:t>
            </a:r>
            <a:r>
              <a:rPr lang="en-US" sz="2000" b="1" err="1">
                <a:ea typeface="+mn-lt"/>
                <a:cs typeface="+mn-lt"/>
              </a:rPr>
              <a:t>prepoznavanju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uzoraka</a:t>
            </a:r>
            <a:r>
              <a:rPr lang="en-US" sz="2000" b="1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obradi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kompresiji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teksta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podataka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molekularnoj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biologiji</a:t>
            </a:r>
            <a:endParaRPr lang="en-US" sz="2000" b="1"/>
          </a:p>
          <a:p>
            <a:r>
              <a:rPr lang="en-US" sz="2000" b="1" err="1">
                <a:ea typeface="+mn-lt"/>
                <a:cs typeface="+mn-lt"/>
              </a:rPr>
              <a:t>Može</a:t>
            </a:r>
            <a:r>
              <a:rPr lang="en-US" sz="2000" b="1">
                <a:ea typeface="+mn-lt"/>
                <a:cs typeface="+mn-lt"/>
              </a:rPr>
              <a:t> se </a:t>
            </a:r>
            <a:r>
              <a:rPr lang="en-US" sz="2000" b="1" err="1">
                <a:ea typeface="+mn-lt"/>
                <a:cs typeface="+mn-lt"/>
              </a:rPr>
              <a:t>posmatrati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kao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mera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bliskosti</a:t>
            </a:r>
            <a:r>
              <a:rPr lang="en-US" sz="2000" b="1">
                <a:ea typeface="+mn-lt"/>
                <a:cs typeface="+mn-lt"/>
              </a:rPr>
              <a:t> k </a:t>
            </a:r>
            <a:r>
              <a:rPr lang="en-US" sz="2000" b="1" err="1">
                <a:ea typeface="+mn-lt"/>
                <a:cs typeface="+mn-lt"/>
              </a:rPr>
              <a:t>sekvenci</a:t>
            </a:r>
            <a:r>
              <a:rPr lang="en-US" sz="2000" b="1">
                <a:ea typeface="+mn-lt"/>
                <a:cs typeface="+mn-lt"/>
              </a:rPr>
              <a:t> </a:t>
            </a:r>
          </a:p>
          <a:p>
            <a:r>
              <a:rPr lang="en-US" sz="2000" b="1" err="1">
                <a:ea typeface="+mn-lt"/>
                <a:cs typeface="+mn-lt"/>
              </a:rPr>
              <a:t>Koristimo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termin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u="sng" err="1">
                <a:ea typeface="+mn-lt"/>
                <a:cs typeface="+mn-lt"/>
              </a:rPr>
              <a:t>sekvenca</a:t>
            </a:r>
            <a:r>
              <a:rPr lang="en-US" sz="2000" b="1">
                <a:ea typeface="+mn-lt"/>
                <a:cs typeface="+mn-lt"/>
              </a:rPr>
              <a:t> a </a:t>
            </a:r>
            <a:r>
              <a:rPr lang="en-US" sz="2000" b="1" err="1">
                <a:ea typeface="+mn-lt"/>
                <a:cs typeface="+mn-lt"/>
              </a:rPr>
              <a:t>ne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niska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jer</a:t>
            </a:r>
            <a:r>
              <a:rPr lang="en-US" sz="2000" b="1">
                <a:ea typeface="+mn-lt"/>
                <a:cs typeface="+mn-lt"/>
              </a:rPr>
              <a:t> se </a:t>
            </a:r>
            <a:r>
              <a:rPr lang="en-US" sz="2000" b="1" err="1">
                <a:ea typeface="+mn-lt"/>
                <a:cs typeface="+mn-lt"/>
              </a:rPr>
              <a:t>ovaj</a:t>
            </a:r>
            <a:r>
              <a:rPr lang="en-US" sz="2000" b="1">
                <a:ea typeface="+mn-lt"/>
                <a:cs typeface="+mn-lt"/>
              </a:rPr>
              <a:t> problem </a:t>
            </a:r>
            <a:r>
              <a:rPr lang="en-US" sz="2000" b="1" err="1">
                <a:ea typeface="+mn-lt"/>
                <a:cs typeface="+mn-lt"/>
              </a:rPr>
              <a:t>odnosi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nizove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proizvoljnih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tipova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 ne </a:t>
            </a:r>
            <a:r>
              <a:rPr lang="en-US" sz="2000" b="1" err="1">
                <a:ea typeface="+mn-lt"/>
                <a:cs typeface="+mn-lt"/>
              </a:rPr>
              <a:t>koristimo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termin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niz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jer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će</a:t>
            </a:r>
            <a:r>
              <a:rPr lang="en-US" sz="2000" b="1">
                <a:ea typeface="+mn-lt"/>
                <a:cs typeface="+mn-lt"/>
              </a:rPr>
              <a:t> se on </a:t>
            </a:r>
            <a:r>
              <a:rPr lang="en-US" sz="2000" b="1" err="1">
                <a:ea typeface="+mn-lt"/>
                <a:cs typeface="+mn-lt"/>
              </a:rPr>
              <a:t>upotrebljavati</a:t>
            </a:r>
            <a:r>
              <a:rPr lang="en-US" sz="2000" b="1">
                <a:ea typeface="+mn-lt"/>
                <a:cs typeface="+mn-lt"/>
              </a:rPr>
              <a:t> u </a:t>
            </a:r>
            <a:r>
              <a:rPr lang="en-US" sz="2000" b="1" err="1">
                <a:ea typeface="+mn-lt"/>
                <a:cs typeface="+mn-lt"/>
              </a:rPr>
              <a:t>drugom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kontekstu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7550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50B1-7B72-D1F5-A555-36F62172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</a:rPr>
              <a:t>Opis </a:t>
            </a:r>
            <a:r>
              <a:rPr lang="en-US" sz="4000" err="1">
                <a:solidFill>
                  <a:schemeClr val="accent1"/>
                </a:solidFill>
              </a:rPr>
              <a:t>problema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73C-345E-A1F5-F128-F6132C51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err="1"/>
              <a:t>Zadata</a:t>
            </a:r>
            <a:r>
              <a:rPr lang="en-US" sz="2400" b="1"/>
              <a:t> </a:t>
            </a:r>
            <a:r>
              <a:rPr lang="en-US" sz="2400" b="1" err="1"/>
              <a:t>proizvoljna</a:t>
            </a:r>
            <a:r>
              <a:rPr lang="en-US" sz="2400" b="1"/>
              <a:t> azbuka Σ </a:t>
            </a:r>
            <a:r>
              <a:rPr lang="en-US" sz="2400" b="1" err="1"/>
              <a:t>i</a:t>
            </a:r>
            <a:r>
              <a:rPr lang="en-US" sz="2400" b="1"/>
              <a:t> </a:t>
            </a:r>
            <a:r>
              <a:rPr lang="en-US" sz="2400" b="1" err="1"/>
              <a:t>niz</a:t>
            </a:r>
            <a:r>
              <a:rPr lang="en-US" sz="2400" b="1"/>
              <a:t> </a:t>
            </a:r>
            <a:r>
              <a:rPr lang="en-US" sz="2400" b="1" err="1"/>
              <a:t>sekvenci</a:t>
            </a:r>
            <a:r>
              <a:rPr lang="en-US" sz="2400" b="1"/>
              <a:t> S</a:t>
            </a:r>
            <a:r>
              <a:rPr lang="en-US" sz="2400" b="1" baseline="-25000"/>
              <a:t>i</a:t>
            </a:r>
          </a:p>
          <a:p>
            <a:r>
              <a:rPr lang="en-US" sz="2400" b="1">
                <a:ea typeface="+mn-lt"/>
                <a:cs typeface="+mn-lt"/>
              </a:rPr>
              <a:t>T je </a:t>
            </a:r>
            <a:r>
              <a:rPr lang="en-US" sz="2400" b="1" err="1">
                <a:ea typeface="+mn-lt"/>
                <a:cs typeface="+mn-lt"/>
              </a:rPr>
              <a:t>podsekvenca</a:t>
            </a:r>
            <a:r>
              <a:rPr lang="en-US" sz="2400" b="1">
                <a:ea typeface="+mn-lt"/>
                <a:cs typeface="+mn-lt"/>
              </a:rPr>
              <a:t> od S </a:t>
            </a:r>
            <a:r>
              <a:rPr lang="en-US" sz="2400" b="1" err="1">
                <a:ea typeface="+mn-lt"/>
                <a:cs typeface="+mn-lt"/>
              </a:rPr>
              <a:t>ukoliko</a:t>
            </a:r>
            <a:r>
              <a:rPr lang="en-US" sz="2400" b="1">
                <a:ea typeface="+mn-lt"/>
                <a:cs typeface="+mn-lt"/>
              </a:rPr>
              <a:t> se T </a:t>
            </a:r>
            <a:r>
              <a:rPr lang="en-US" sz="2400" b="1" err="1">
                <a:ea typeface="+mn-lt"/>
                <a:cs typeface="+mn-lt"/>
              </a:rPr>
              <a:t>može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dobiti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iz</a:t>
            </a:r>
            <a:r>
              <a:rPr lang="en-US" sz="2400" b="1">
                <a:ea typeface="+mn-lt"/>
                <a:cs typeface="+mn-lt"/>
              </a:rPr>
              <a:t> S </a:t>
            </a:r>
            <a:r>
              <a:rPr lang="en-US" sz="2400" b="1" err="1">
                <a:ea typeface="+mn-lt"/>
                <a:cs typeface="+mn-lt"/>
              </a:rPr>
              <a:t>brisanjem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nekih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elemenata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iz</a:t>
            </a:r>
            <a:r>
              <a:rPr lang="en-US" sz="2400" b="1">
                <a:ea typeface="+mn-lt"/>
                <a:cs typeface="+mn-lt"/>
              </a:rPr>
              <a:t> S</a:t>
            </a:r>
          </a:p>
          <a:p>
            <a:r>
              <a:rPr lang="en-US" sz="2400" b="1" u="sng">
                <a:ea typeface="+mn-lt"/>
                <a:cs typeface="+mn-lt"/>
              </a:rPr>
              <a:t>Problem</a:t>
            </a:r>
            <a:r>
              <a:rPr lang="en-US" sz="2400" b="1">
                <a:ea typeface="+mn-lt"/>
                <a:cs typeface="+mn-lt"/>
              </a:rPr>
              <a:t>: Ako </a:t>
            </a:r>
            <a:r>
              <a:rPr lang="en-US" sz="2400" b="1" err="1">
                <a:ea typeface="+mn-lt"/>
                <a:cs typeface="+mn-lt"/>
              </a:rPr>
              <a:t>su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nam</a:t>
            </a:r>
            <a:r>
              <a:rPr lang="en-US" sz="2400" b="1">
                <a:ea typeface="+mn-lt"/>
                <a:cs typeface="+mn-lt"/>
              </a:rPr>
              <a:t> date </a:t>
            </a:r>
            <a:r>
              <a:rPr lang="en-US" sz="2400" b="1" err="1">
                <a:ea typeface="+mn-lt"/>
                <a:cs typeface="+mn-lt"/>
              </a:rPr>
              <a:t>sekvence</a:t>
            </a:r>
            <a:r>
              <a:rPr lang="en-US" sz="2400" b="1">
                <a:ea typeface="+mn-lt"/>
                <a:cs typeface="+mn-lt"/>
              </a:rPr>
              <a:t> S</a:t>
            </a:r>
            <a:r>
              <a:rPr lang="en-US" sz="2400" b="1" baseline="-25000">
                <a:ea typeface="+mn-lt"/>
                <a:cs typeface="+mn-lt"/>
              </a:rPr>
              <a:t>i</a:t>
            </a:r>
            <a:r>
              <a:rPr lang="en-US" sz="2400" b="1">
                <a:ea typeface="+mn-lt"/>
                <a:cs typeface="+mn-lt"/>
              </a:rPr>
              <a:t>, 1 ≤ </a:t>
            </a:r>
            <a:r>
              <a:rPr lang="en-US" sz="2400" b="1" err="1">
                <a:ea typeface="+mn-lt"/>
                <a:cs typeface="+mn-lt"/>
              </a:rPr>
              <a:t>i</a:t>
            </a:r>
            <a:r>
              <a:rPr lang="en-US" sz="2400" b="1">
                <a:ea typeface="+mn-lt"/>
                <a:cs typeface="+mn-lt"/>
              </a:rPr>
              <a:t> ≤ k, </a:t>
            </a:r>
            <a:r>
              <a:rPr lang="en-US" sz="2400" b="1" err="1">
                <a:ea typeface="+mn-lt"/>
                <a:cs typeface="+mn-lt"/>
              </a:rPr>
              <a:t>na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nekoj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fiksnoj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azbuci</a:t>
            </a:r>
            <a:r>
              <a:rPr lang="en-US" sz="2400" b="1">
                <a:ea typeface="+mn-lt"/>
                <a:cs typeface="+mn-lt"/>
              </a:rPr>
              <a:t> Σ, </a:t>
            </a:r>
            <a:r>
              <a:rPr lang="en-US" sz="2400" b="1" err="1">
                <a:ea typeface="+mn-lt"/>
                <a:cs typeface="+mn-lt"/>
              </a:rPr>
              <a:t>pronadji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sekvencu</a:t>
            </a:r>
            <a:r>
              <a:rPr lang="en-US" sz="2400" b="1">
                <a:ea typeface="+mn-lt"/>
                <a:cs typeface="+mn-lt"/>
              </a:rPr>
              <a:t> T </a:t>
            </a:r>
            <a:r>
              <a:rPr lang="en-US" sz="2400" b="1" err="1">
                <a:ea typeface="+mn-lt"/>
                <a:cs typeface="+mn-lt"/>
              </a:rPr>
              <a:t>koja</a:t>
            </a:r>
            <a:r>
              <a:rPr lang="en-US" sz="2400" b="1">
                <a:ea typeface="+mn-lt"/>
                <a:cs typeface="+mn-lt"/>
              </a:rPr>
              <a:t> je </a:t>
            </a:r>
            <a:r>
              <a:rPr lang="en-US" sz="2400" b="1" err="1">
                <a:ea typeface="+mn-lt"/>
                <a:cs typeface="+mn-lt"/>
              </a:rPr>
              <a:t>podsekvenca</a:t>
            </a:r>
            <a:r>
              <a:rPr lang="en-US" sz="2400" b="1">
                <a:ea typeface="+mn-lt"/>
                <a:cs typeface="+mn-lt"/>
              </a:rPr>
              <a:t> S</a:t>
            </a:r>
            <a:r>
              <a:rPr lang="en-US" sz="2400" b="1" baseline="-25000">
                <a:ea typeface="+mn-lt"/>
                <a:cs typeface="+mn-lt"/>
              </a:rPr>
              <a:t>i  </a:t>
            </a:r>
            <a:r>
              <a:rPr lang="en-US" sz="2400" b="1">
                <a:ea typeface="+mn-lt"/>
                <a:cs typeface="+mn-lt"/>
              </a:rPr>
              <a:t>za </a:t>
            </a:r>
            <a:r>
              <a:rPr lang="en-US" sz="2400" b="1" err="1">
                <a:ea typeface="+mn-lt"/>
                <a:cs typeface="+mn-lt"/>
              </a:rPr>
              <a:t>svako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i</a:t>
            </a:r>
            <a:r>
              <a:rPr lang="en-US" sz="2400" b="1">
                <a:ea typeface="+mn-lt"/>
                <a:cs typeface="+mn-lt"/>
              </a:rPr>
              <a:t> ∈ {1, 2, ..., k}</a:t>
            </a:r>
            <a:br>
              <a:rPr lang="en-US" sz="2400" b="1">
                <a:ea typeface="+mn-lt"/>
                <a:cs typeface="+mn-lt"/>
              </a:rPr>
            </a:br>
            <a:br>
              <a:rPr lang="en-US" sz="2400" b="1">
                <a:ea typeface="+mn-lt"/>
                <a:cs typeface="+mn-lt"/>
              </a:rPr>
            </a:br>
            <a:endParaRPr lang="en-US" sz="24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44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9745-4FAE-84B2-2F33-5DE22B00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</a:rPr>
              <a:t>BRUTE FORCE </a:t>
            </a:r>
            <a:r>
              <a:rPr lang="en-US" sz="4000" err="1">
                <a:solidFill>
                  <a:schemeClr val="accent1"/>
                </a:solidFill>
              </a:rPr>
              <a:t>ALGORItam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EEFC-1160-FEF8-E0E8-E0A42512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Koristimo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tehniku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u="sng" err="1">
                <a:ea typeface="+mn-lt"/>
                <a:cs typeface="+mn-lt"/>
              </a:rPr>
              <a:t>dinamičkog</a:t>
            </a:r>
            <a:r>
              <a:rPr lang="en-US" b="1" u="sng">
                <a:ea typeface="+mn-lt"/>
                <a:cs typeface="+mn-lt"/>
              </a:rPr>
              <a:t> </a:t>
            </a:r>
            <a:r>
              <a:rPr lang="en-US" b="1" u="sng" err="1">
                <a:ea typeface="+mn-lt"/>
                <a:cs typeface="+mn-lt"/>
              </a:rPr>
              <a:t>programiranja</a:t>
            </a:r>
            <a:endParaRPr lang="en-US" b="1" u="sng">
              <a:ea typeface="+mn-lt"/>
              <a:cs typeface="+mn-lt"/>
            </a:endParaRPr>
          </a:p>
          <a:p>
            <a:r>
              <a:rPr lang="en-US" b="1" err="1"/>
              <a:t>Složenost</a:t>
            </a:r>
            <a:r>
              <a:rPr lang="en-US" b="1"/>
              <a:t> O(</a:t>
            </a:r>
            <a:r>
              <a:rPr lang="en-US" b="1" err="1"/>
              <a:t>n</a:t>
            </a:r>
            <a:r>
              <a:rPr lang="en-US" b="1" baseline="30000" err="1"/>
              <a:t>k</a:t>
            </a:r>
            <a:r>
              <a:rPr lang="en-US" b="1"/>
              <a:t>) </a:t>
            </a:r>
            <a:r>
              <a:rPr lang="en-US" b="1" err="1"/>
              <a:t>gde</a:t>
            </a:r>
            <a:r>
              <a:rPr lang="en-US" b="1"/>
              <a:t> je n </a:t>
            </a:r>
            <a:r>
              <a:rPr lang="en-US" b="1" err="1"/>
              <a:t>dužina</a:t>
            </a:r>
            <a:r>
              <a:rPr lang="en-US" b="1"/>
              <a:t> </a:t>
            </a:r>
            <a:r>
              <a:rPr lang="en-US" b="1" err="1"/>
              <a:t>najduže</a:t>
            </a:r>
            <a:r>
              <a:rPr lang="en-US" b="1"/>
              <a:t> </a:t>
            </a:r>
            <a:r>
              <a:rPr lang="en-US" b="1" err="1"/>
              <a:t>sekvence</a:t>
            </a:r>
            <a:r>
              <a:rPr lang="en-US" b="1"/>
              <a:t> a k </a:t>
            </a:r>
            <a:r>
              <a:rPr lang="en-US" b="1" err="1"/>
              <a:t>broj</a:t>
            </a:r>
            <a:r>
              <a:rPr lang="en-US" b="1"/>
              <a:t> </a:t>
            </a:r>
            <a:r>
              <a:rPr lang="en-US" b="1" err="1"/>
              <a:t>sekvenci</a:t>
            </a:r>
            <a:endParaRPr lang="en-US" b="1"/>
          </a:p>
          <a:p>
            <a:r>
              <a:rPr lang="en-US" b="1" err="1"/>
              <a:t>Prvo</a:t>
            </a:r>
            <a:r>
              <a:rPr lang="en-US" b="1"/>
              <a:t> </a:t>
            </a:r>
            <a:r>
              <a:rPr lang="en-US" b="1" err="1"/>
              <a:t>formiramo</a:t>
            </a:r>
            <a:r>
              <a:rPr lang="en-US" b="1"/>
              <a:t> DP </a:t>
            </a:r>
            <a:r>
              <a:rPr lang="en-US" b="1" err="1"/>
              <a:t>tablicu</a:t>
            </a:r>
            <a:endParaRPr lang="en-US" b="1"/>
          </a:p>
          <a:p>
            <a:r>
              <a:rPr lang="en-US" b="1" err="1"/>
              <a:t>Podsetimo</a:t>
            </a:r>
            <a:r>
              <a:rPr lang="en-US" b="1"/>
              <a:t> se </a:t>
            </a:r>
            <a:r>
              <a:rPr lang="en-US" b="1" err="1"/>
              <a:t>rekurzivne</a:t>
            </a:r>
            <a:r>
              <a:rPr lang="en-US" b="1"/>
              <a:t> </a:t>
            </a:r>
            <a:r>
              <a:rPr lang="en-US" b="1" err="1"/>
              <a:t>funkcije</a:t>
            </a:r>
            <a:r>
              <a:rPr lang="en-US" b="1"/>
              <a:t> </a:t>
            </a:r>
            <a:r>
              <a:rPr lang="en-US" b="1" err="1"/>
              <a:t>koja</a:t>
            </a:r>
            <a:r>
              <a:rPr lang="en-US" b="1"/>
              <a:t> to </a:t>
            </a:r>
            <a:r>
              <a:rPr lang="en-US" b="1" err="1"/>
              <a:t>radi</a:t>
            </a:r>
            <a:r>
              <a:rPr lang="en-US" b="1"/>
              <a:t> za 2 </a:t>
            </a:r>
            <a:r>
              <a:rPr lang="en-US" b="1" err="1"/>
              <a:t>sekvence</a:t>
            </a:r>
            <a:r>
              <a:rPr lang="en-US" b="1"/>
              <a:t>:</a:t>
            </a:r>
          </a:p>
          <a:p>
            <a:endParaRPr lang="en-US" b="1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2DB229-3067-87B8-ACE1-CE7AA975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17" y="4347846"/>
            <a:ext cx="7691820" cy="14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title="Ovo jednostavno">
            <a:extLst>
              <a:ext uri="{FF2B5EF4-FFF2-40B4-BE49-F238E27FC236}">
                <a16:creationId xmlns:a16="http://schemas.microsoft.com/office/drawing/2014/main" id="{3F803F22-1F80-4BD1-42B3-8673E82DFAED}"/>
              </a:ext>
            </a:extLst>
          </p:cNvPr>
          <p:cNvSpPr txBox="1"/>
          <p:nvPr/>
        </p:nvSpPr>
        <p:spPr>
          <a:xfrm>
            <a:off x="619233" y="807544"/>
            <a:ext cx="8370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Ovo </a:t>
            </a:r>
            <a:r>
              <a:rPr lang="en-US" b="1" err="1"/>
              <a:t>jednostavno</a:t>
            </a:r>
            <a:r>
              <a:rPr lang="en-US" b="1"/>
              <a:t> </a:t>
            </a:r>
            <a:r>
              <a:rPr lang="en-US" b="1" err="1"/>
              <a:t>proširujemo</a:t>
            </a:r>
            <a:r>
              <a:rPr lang="en-US" b="1"/>
              <a:t> </a:t>
            </a:r>
            <a:r>
              <a:rPr lang="en-US" b="1" err="1"/>
              <a:t>na</a:t>
            </a:r>
            <a:r>
              <a:rPr lang="en-US" b="1"/>
              <a:t> </a:t>
            </a:r>
            <a:r>
              <a:rPr lang="en-US" b="1" err="1"/>
              <a:t>funkciju</a:t>
            </a:r>
            <a:r>
              <a:rPr lang="en-US" b="1"/>
              <a:t> </a:t>
            </a:r>
            <a:r>
              <a:rPr lang="en-US" b="1" err="1"/>
              <a:t>koja</a:t>
            </a:r>
            <a:r>
              <a:rPr lang="en-US" b="1"/>
              <a:t> prima </a:t>
            </a:r>
            <a:r>
              <a:rPr lang="en-US" b="1" err="1"/>
              <a:t>proizvoljno</a:t>
            </a:r>
            <a:r>
              <a:rPr lang="en-US" b="1"/>
              <a:t> </a:t>
            </a:r>
            <a:r>
              <a:rPr lang="en-US" b="1" err="1"/>
              <a:t>mnogo</a:t>
            </a:r>
            <a:r>
              <a:rPr lang="en-US" b="1"/>
              <a:t> </a:t>
            </a:r>
            <a:r>
              <a:rPr lang="en-US" b="1" err="1"/>
              <a:t>sekvenci</a:t>
            </a:r>
            <a:r>
              <a:rPr lang="en-US" b="1"/>
              <a:t>:</a:t>
            </a: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FB4E80E-78B4-C9FA-E019-14DF1143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3" y="1174162"/>
            <a:ext cx="11028855" cy="1417885"/>
          </a:xfrm>
          <a:prstGeom prst="rect">
            <a:avLst/>
          </a:prstGeom>
        </p:spPr>
      </p:pic>
      <p:sp>
        <p:nvSpPr>
          <p:cNvPr id="4" name="TextBox 3" title="Ovo jednostavno">
            <a:extLst>
              <a:ext uri="{FF2B5EF4-FFF2-40B4-BE49-F238E27FC236}">
                <a16:creationId xmlns:a16="http://schemas.microsoft.com/office/drawing/2014/main" id="{9FB34E4D-403F-774F-258F-BC260BEDED5A}"/>
              </a:ext>
            </a:extLst>
          </p:cNvPr>
          <p:cNvSpPr txBox="1"/>
          <p:nvPr/>
        </p:nvSpPr>
        <p:spPr>
          <a:xfrm>
            <a:off x="619232" y="2629336"/>
            <a:ext cx="83702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Sada </a:t>
            </a:r>
            <a:r>
              <a:rPr lang="en-US" b="1" err="1">
                <a:ea typeface="+mn-lt"/>
                <a:cs typeface="+mn-lt"/>
              </a:rPr>
              <a:t>možemo</a:t>
            </a:r>
            <a:r>
              <a:rPr lang="en-US" b="1">
                <a:ea typeface="+mn-lt"/>
                <a:cs typeface="+mn-lt"/>
              </a:rPr>
              <a:t> da </a:t>
            </a:r>
            <a:r>
              <a:rPr lang="en-US" b="1" err="1">
                <a:ea typeface="+mn-lt"/>
                <a:cs typeface="+mn-lt"/>
              </a:rPr>
              <a:t>kreiramo</a:t>
            </a:r>
            <a:r>
              <a:rPr lang="en-US" b="1">
                <a:ea typeface="+mn-lt"/>
                <a:cs typeface="+mn-lt"/>
              </a:rPr>
              <a:t> k-</a:t>
            </a:r>
            <a:r>
              <a:rPr lang="en-US" b="1" err="1">
                <a:ea typeface="+mn-lt"/>
                <a:cs typeface="+mn-lt"/>
              </a:rPr>
              <a:t>dimenzionu</a:t>
            </a:r>
            <a:r>
              <a:rPr lang="en-US" b="1">
                <a:ea typeface="+mn-lt"/>
                <a:cs typeface="+mn-lt"/>
              </a:rPr>
              <a:t> DP </a:t>
            </a:r>
            <a:r>
              <a:rPr lang="en-US" b="1" err="1">
                <a:ea typeface="+mn-lt"/>
                <a:cs typeface="+mn-lt"/>
              </a:rPr>
              <a:t>tablicu</a:t>
            </a:r>
            <a:r>
              <a:rPr lang="en-US" b="1">
                <a:ea typeface="+mn-lt"/>
                <a:cs typeface="+mn-lt"/>
              </a:rPr>
              <a:t> 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ea typeface="+mn-lt"/>
                <a:cs typeface="+mn-lt"/>
              </a:rPr>
              <a:t>Koristimo</a:t>
            </a:r>
            <a:r>
              <a:rPr lang="en-US" b="1">
                <a:ea typeface="+mn-lt"/>
                <a:cs typeface="+mn-lt"/>
              </a:rPr>
              <a:t> je za </a:t>
            </a:r>
            <a:r>
              <a:rPr lang="en-US" b="1" err="1">
                <a:ea typeface="+mn-lt"/>
                <a:cs typeface="+mn-lt"/>
              </a:rPr>
              <a:t>enumeraciju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svih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sekvenci</a:t>
            </a:r>
            <a:r>
              <a:rPr lang="en-US" b="1">
                <a:ea typeface="+mn-lt"/>
                <a:cs typeface="+mn-lt"/>
              </a:rPr>
              <a:t> za </a:t>
            </a:r>
            <a:r>
              <a:rPr lang="en-US" b="1" err="1">
                <a:ea typeface="+mn-lt"/>
                <a:cs typeface="+mn-lt"/>
              </a:rPr>
              <a:t>računanje</a:t>
            </a:r>
            <a:r>
              <a:rPr lang="en-US" b="1">
                <a:ea typeface="+mn-lt"/>
                <a:cs typeface="+mn-lt"/>
              </a:rPr>
              <a:t> puta od LCS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ea typeface="+mn-lt"/>
                <a:cs typeface="+mn-lt"/>
              </a:rPr>
              <a:t>Algoritam</a:t>
            </a:r>
            <a:r>
              <a:rPr lang="en-US" b="1">
                <a:ea typeface="+mn-lt"/>
                <a:cs typeface="+mn-lt"/>
              </a:rPr>
              <a:t>:</a:t>
            </a:r>
            <a:endParaRPr lang="en-US" b="1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3F7B37A-48DD-8BE8-91D8-00E15F095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80" y="3644365"/>
            <a:ext cx="7866992" cy="28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8A6D-703D-5F53-7BD3-07C5E875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60549"/>
            <a:ext cx="10287000" cy="5231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err="1">
                <a:ea typeface="+mn-lt"/>
                <a:cs typeface="+mn-lt"/>
              </a:rPr>
              <a:t>Rekonstruišemo</a:t>
            </a:r>
            <a:r>
              <a:rPr lang="en-US" sz="2400" b="1">
                <a:ea typeface="+mn-lt"/>
                <a:cs typeface="+mn-lt"/>
              </a:rPr>
              <a:t> LCS </a:t>
            </a:r>
            <a:r>
              <a:rPr lang="en-US" sz="2400" b="1" err="1">
                <a:ea typeface="+mn-lt"/>
                <a:cs typeface="+mn-lt"/>
              </a:rPr>
              <a:t>tako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što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idemo</a:t>
            </a:r>
            <a:r>
              <a:rPr lang="en-US" sz="2400" b="1">
                <a:ea typeface="+mn-lt"/>
                <a:cs typeface="+mn-lt"/>
              </a:rPr>
              <a:t> "</a:t>
            </a:r>
            <a:r>
              <a:rPr lang="en-US" sz="2400" b="1" err="1">
                <a:ea typeface="+mn-lt"/>
                <a:cs typeface="+mn-lt"/>
              </a:rPr>
              <a:t>unazad</a:t>
            </a:r>
            <a:r>
              <a:rPr lang="en-US" sz="2400" b="1">
                <a:ea typeface="+mn-lt"/>
                <a:cs typeface="+mn-lt"/>
              </a:rPr>
              <a:t>" </a:t>
            </a:r>
            <a:r>
              <a:rPr lang="en-US" sz="2400" b="1" err="1">
                <a:ea typeface="+mn-lt"/>
                <a:cs typeface="+mn-lt"/>
              </a:rPr>
              <a:t>kroz</a:t>
            </a:r>
            <a:r>
              <a:rPr lang="en-US" sz="2400" b="1">
                <a:ea typeface="+mn-lt"/>
                <a:cs typeface="+mn-lt"/>
              </a:rPr>
              <a:t> DP </a:t>
            </a:r>
            <a:r>
              <a:rPr lang="en-US" sz="2400" b="1" err="1">
                <a:ea typeface="+mn-lt"/>
                <a:cs typeface="+mn-lt"/>
              </a:rPr>
              <a:t>tablicu</a:t>
            </a:r>
            <a:endParaRPr lang="en-US" sz="2400" b="1"/>
          </a:p>
          <a:p>
            <a:r>
              <a:rPr lang="en-US" sz="2400" b="1" err="1">
                <a:ea typeface="+mn-lt"/>
                <a:cs typeface="+mn-lt"/>
              </a:rPr>
              <a:t>Algoritam</a:t>
            </a:r>
            <a:r>
              <a:rPr lang="en-US" sz="2400" b="1">
                <a:ea typeface="+mn-lt"/>
                <a:cs typeface="+mn-lt"/>
              </a:rPr>
              <a:t>:</a:t>
            </a:r>
            <a:endParaRPr lang="en-US" sz="2400" b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5AAE871-F5C3-FB81-3475-41275C86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07" y="1835174"/>
            <a:ext cx="8278648" cy="34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BC08-09CC-1A95-86E1-5D9B0B59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solidFill>
                  <a:schemeClr val="accent1"/>
                </a:solidFill>
              </a:rPr>
              <a:t>GENETSKI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err="1">
                <a:solidFill>
                  <a:schemeClr val="accent1"/>
                </a:solidFill>
              </a:rPr>
              <a:t>ALGORITAM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5455-27C0-A0A5-0BE6-9B7C6CE3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err="1"/>
              <a:t>Pokušavano</a:t>
            </a:r>
            <a:r>
              <a:rPr lang="en-US" sz="2000" b="1"/>
              <a:t> </a:t>
            </a:r>
            <a:r>
              <a:rPr lang="en-US" sz="2000" b="1" err="1"/>
              <a:t>sa</a:t>
            </a:r>
            <a:r>
              <a:rPr lang="en-US" sz="2000" b="1"/>
              <a:t> </a:t>
            </a:r>
            <a:r>
              <a:rPr lang="en-US" sz="2000" b="1" err="1"/>
              <a:t>mnoštvom</a:t>
            </a:r>
            <a:r>
              <a:rPr lang="en-US" sz="2000" b="1"/>
              <a:t> </a:t>
            </a:r>
            <a:r>
              <a:rPr lang="en-US" sz="2000" b="1" err="1"/>
              <a:t>različitih</a:t>
            </a:r>
            <a:r>
              <a:rPr lang="en-US" sz="2000" b="1"/>
              <a:t> </a:t>
            </a:r>
            <a:r>
              <a:rPr lang="en-US" sz="2000" b="1" err="1"/>
              <a:t>kombinacija</a:t>
            </a:r>
            <a:r>
              <a:rPr lang="en-US" sz="2000" b="1"/>
              <a:t> </a:t>
            </a:r>
            <a:r>
              <a:rPr lang="en-US" sz="2000" b="1" err="1"/>
              <a:t>parametara</a:t>
            </a:r>
            <a:r>
              <a:rPr lang="en-US" sz="2000" b="1"/>
              <a:t> (&gt;100 </a:t>
            </a:r>
            <a:r>
              <a:rPr lang="en-US" sz="2000" b="1" err="1"/>
              <a:t>kombinacija</a:t>
            </a:r>
            <a:r>
              <a:rPr lang="en-US" sz="2000" b="1"/>
              <a:t>)</a:t>
            </a:r>
          </a:p>
          <a:p>
            <a:r>
              <a:rPr lang="en-US" sz="2000" b="1" err="1"/>
              <a:t>Kombinacija</a:t>
            </a:r>
            <a:r>
              <a:rPr lang="en-US" sz="2000" b="1"/>
              <a:t> </a:t>
            </a:r>
            <a:r>
              <a:rPr lang="en-US" sz="2000" b="1" err="1"/>
              <a:t>koja</a:t>
            </a:r>
            <a:r>
              <a:rPr lang="en-US" sz="2000" b="1"/>
              <a:t> je </a:t>
            </a:r>
            <a:r>
              <a:rPr lang="en-US" sz="2000" b="1" err="1"/>
              <a:t>imala</a:t>
            </a:r>
            <a:r>
              <a:rPr lang="en-US" sz="2000" b="1"/>
              <a:t> </a:t>
            </a:r>
            <a:r>
              <a:rPr lang="en-US" sz="2000" b="1" err="1"/>
              <a:t>najbolje</a:t>
            </a:r>
            <a:r>
              <a:rPr lang="en-US" sz="2000" b="1"/>
              <a:t> </a:t>
            </a:r>
            <a:r>
              <a:rPr lang="en-US" sz="2000" b="1" err="1"/>
              <a:t>rezultate</a:t>
            </a:r>
            <a:r>
              <a:rPr lang="en-US" sz="2000" b="1"/>
              <a:t>:</a:t>
            </a:r>
          </a:p>
          <a:p>
            <a:r>
              <a:rPr lang="en-US" sz="2000" b="1" err="1"/>
              <a:t>Generacijska</a:t>
            </a:r>
            <a:r>
              <a:rPr lang="en-US" sz="2000" b="1"/>
              <a:t> </a:t>
            </a:r>
            <a:r>
              <a:rPr lang="en-US" sz="2000" b="1" err="1"/>
              <a:t>strategija</a:t>
            </a:r>
            <a:endParaRPr lang="en-US" sz="2000" b="1"/>
          </a:p>
          <a:p>
            <a:r>
              <a:rPr lang="en-US" sz="2000" b="1" err="1"/>
              <a:t>Kodiranje</a:t>
            </a:r>
            <a:r>
              <a:rPr lang="en-US" sz="2000" b="1"/>
              <a:t> </a:t>
            </a:r>
            <a:r>
              <a:rPr lang="en-US" sz="2000" b="1" err="1"/>
              <a:t>binarnim</a:t>
            </a:r>
            <a:r>
              <a:rPr lang="en-US" sz="2000" b="1"/>
              <a:t> </a:t>
            </a:r>
            <a:r>
              <a:rPr lang="en-US" sz="2000" b="1" err="1"/>
              <a:t>vrednostima</a:t>
            </a:r>
            <a:endParaRPr lang="en-US" sz="2000" b="1"/>
          </a:p>
          <a:p>
            <a:r>
              <a:rPr lang="en-US" sz="2000" b="1" err="1"/>
              <a:t>Turnirska</a:t>
            </a:r>
            <a:r>
              <a:rPr lang="en-US" sz="2000" b="1"/>
              <a:t> </a:t>
            </a:r>
            <a:r>
              <a:rPr lang="en-US" sz="2000" b="1" err="1"/>
              <a:t>selekcija</a:t>
            </a:r>
            <a:endParaRPr lang="en-US" sz="2000" b="1"/>
          </a:p>
          <a:p>
            <a:r>
              <a:rPr lang="en-US" sz="2000" b="1" err="1"/>
              <a:t>Uniformno</a:t>
            </a:r>
            <a:r>
              <a:rPr lang="en-US" sz="2000" b="1"/>
              <a:t> </a:t>
            </a:r>
            <a:r>
              <a:rPr lang="en-US" sz="2000" b="1" err="1"/>
              <a:t>ukrštanje</a:t>
            </a:r>
            <a:endParaRPr lang="en-US" sz="2000" b="1"/>
          </a:p>
          <a:p>
            <a:r>
              <a:rPr lang="en-US" sz="2000" b="1" err="1"/>
              <a:t>Višestruka</a:t>
            </a:r>
            <a:r>
              <a:rPr lang="en-US" sz="2000" b="1"/>
              <a:t> </a:t>
            </a:r>
            <a:r>
              <a:rPr lang="en-US" sz="2000" b="1" err="1"/>
              <a:t>mutacija</a:t>
            </a:r>
            <a:endParaRPr lang="en-US" sz="2000" b="1"/>
          </a:p>
          <a:p>
            <a:r>
              <a:rPr lang="en-US" sz="2000" b="1"/>
              <a:t>20%-</a:t>
            </a:r>
            <a:r>
              <a:rPr lang="en-US" sz="2000" b="1" err="1"/>
              <a:t>ni</a:t>
            </a:r>
            <a:r>
              <a:rPr lang="en-US" sz="2000" b="1"/>
              <a:t> </a:t>
            </a:r>
            <a:r>
              <a:rPr lang="en-US" sz="2000" b="1" err="1"/>
              <a:t>elitizam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9155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40A8-C4E1-D3A5-13BB-6E01FDEF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solidFill>
                  <a:schemeClr val="accent1"/>
                </a:solidFill>
              </a:rPr>
              <a:t>Fitnes</a:t>
            </a:r>
            <a:r>
              <a:rPr lang="en-US" sz="3600">
                <a:solidFill>
                  <a:schemeClr val="accent1"/>
                </a:solidFill>
              </a:rPr>
              <a:t> </a:t>
            </a:r>
            <a:r>
              <a:rPr lang="en-US" sz="3600" err="1">
                <a:solidFill>
                  <a:schemeClr val="accent1"/>
                </a:solidFill>
              </a:rPr>
              <a:t>funkcija</a:t>
            </a: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EF5C-FE07-F9F8-03B8-0C144384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err="1"/>
              <a:t>Preuzeta</a:t>
            </a:r>
            <a:r>
              <a:rPr lang="en-US" sz="2000" b="1"/>
              <a:t> </a:t>
            </a:r>
            <a:r>
              <a:rPr lang="en-US" sz="2000" b="1" err="1"/>
              <a:t>iz</a:t>
            </a:r>
            <a:r>
              <a:rPr lang="en-US" sz="2000" b="1"/>
              <a:t> literature: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c(s) je </a:t>
            </a:r>
            <a:r>
              <a:rPr lang="en-US" sz="2000" b="1" err="1">
                <a:ea typeface="+mn-lt"/>
                <a:cs typeface="+mn-lt"/>
              </a:rPr>
              <a:t>kandidat</a:t>
            </a:r>
            <a:r>
              <a:rPr lang="en-US" sz="2000" b="1">
                <a:ea typeface="+mn-lt"/>
                <a:cs typeface="+mn-lt"/>
              </a:rPr>
              <a:t> za </a:t>
            </a:r>
            <a:r>
              <a:rPr lang="en-US" sz="2000" b="1" err="1">
                <a:ea typeface="+mn-lt"/>
                <a:cs typeface="+mn-lt"/>
              </a:rPr>
              <a:t>rešenje</a:t>
            </a:r>
            <a:r>
              <a:rPr lang="en-US" sz="2000" b="1">
                <a:ea typeface="+mn-lt"/>
                <a:cs typeface="+mn-lt"/>
              </a:rPr>
              <a:t> koji je </a:t>
            </a:r>
            <a:r>
              <a:rPr lang="en-US" sz="2000" b="1" err="1">
                <a:ea typeface="+mn-lt"/>
                <a:cs typeface="+mn-lt"/>
              </a:rPr>
              <a:t>predstavljen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jedinkom</a:t>
            </a:r>
            <a:r>
              <a:rPr lang="en-US" sz="2000" b="1">
                <a:ea typeface="+mn-lt"/>
                <a:cs typeface="+mn-lt"/>
              </a:rPr>
              <a:t> s</a:t>
            </a:r>
          </a:p>
          <a:p>
            <a:r>
              <a:rPr lang="en-US" sz="2000" b="1">
                <a:ea typeface="+mn-lt"/>
                <a:cs typeface="+mn-lt"/>
              </a:rPr>
              <a:t>k(s) je </a:t>
            </a:r>
            <a:r>
              <a:rPr lang="en-US" sz="2000" b="1" err="1">
                <a:ea typeface="+mn-lt"/>
                <a:cs typeface="+mn-lt"/>
              </a:rPr>
              <a:t>broj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sekvenci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kojima</a:t>
            </a:r>
            <a:r>
              <a:rPr lang="en-US" sz="2000" b="1">
                <a:ea typeface="+mn-lt"/>
                <a:cs typeface="+mn-lt"/>
              </a:rPr>
              <a:t> je c(s) </a:t>
            </a:r>
            <a:r>
              <a:rPr lang="en-US" sz="2000" b="1" err="1">
                <a:ea typeface="+mn-lt"/>
                <a:cs typeface="+mn-lt"/>
              </a:rPr>
              <a:t>podsekvenca</a:t>
            </a:r>
            <a:endParaRPr lang="en-US" sz="2000" b="1">
              <a:ea typeface="+mn-lt"/>
              <a:cs typeface="+mn-lt"/>
            </a:endParaRPr>
          </a:p>
          <a:p>
            <a:r>
              <a:rPr lang="en-US" sz="2000" b="1" err="1">
                <a:ea typeface="+mn-lt"/>
                <a:cs typeface="+mn-lt"/>
              </a:rPr>
              <a:t>Naša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funkcija</a:t>
            </a:r>
            <a:r>
              <a:rPr lang="en-US" sz="2000" b="1">
                <a:ea typeface="+mn-lt"/>
                <a:cs typeface="+mn-lt"/>
              </a:rPr>
              <a:t> je </a:t>
            </a:r>
            <a:r>
              <a:rPr lang="en-US" sz="2000" b="1" err="1">
                <a:ea typeface="+mn-lt"/>
                <a:cs typeface="+mn-lt"/>
              </a:rPr>
              <a:t>blago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modifikovana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kako</a:t>
            </a:r>
            <a:r>
              <a:rPr lang="en-US" sz="2000" b="1">
                <a:ea typeface="+mn-lt"/>
                <a:cs typeface="+mn-lt"/>
              </a:rPr>
              <a:t> bi </a:t>
            </a:r>
            <a:r>
              <a:rPr lang="en-US" sz="2000" b="1" err="1">
                <a:ea typeface="+mn-lt"/>
                <a:cs typeface="+mn-lt"/>
              </a:rPr>
              <a:t>kažnjavala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prazne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sekvence</a:t>
            </a:r>
            <a:endParaRPr lang="en-US" sz="2000" b="1">
              <a:ea typeface="+mn-lt"/>
              <a:cs typeface="+mn-lt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029C50C-F430-6EB2-167D-2FB7DFBE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24" y="2825861"/>
            <a:ext cx="7490371" cy="14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6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BBBA-D4F1-432A-0A5C-0DA9770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58627"/>
            <a:ext cx="10287000" cy="114776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</a:rPr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B39B-CB52-0D87-200F-760936DF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err="1"/>
              <a:t>Ideja</a:t>
            </a:r>
            <a:r>
              <a:rPr lang="en-US" sz="2400" b="1"/>
              <a:t> je </a:t>
            </a:r>
            <a:r>
              <a:rPr lang="en-US" sz="2400" b="1" err="1"/>
              <a:t>svodjenje</a:t>
            </a:r>
            <a:r>
              <a:rPr lang="en-US" sz="2400" b="1"/>
              <a:t> </a:t>
            </a:r>
            <a:r>
              <a:rPr lang="en-US" sz="2400" b="1" err="1"/>
              <a:t>problema</a:t>
            </a:r>
            <a:r>
              <a:rPr lang="en-US" sz="2400" b="1"/>
              <a:t> </a:t>
            </a:r>
            <a:r>
              <a:rPr lang="en-US" sz="2400" b="1" err="1"/>
              <a:t>na</a:t>
            </a:r>
            <a:r>
              <a:rPr lang="en-US" sz="2400" b="1"/>
              <a:t> </a:t>
            </a:r>
            <a:r>
              <a:rPr lang="en-US" sz="2400" b="1" err="1"/>
              <a:t>pretragu</a:t>
            </a:r>
            <a:r>
              <a:rPr lang="en-US" sz="2400" b="1"/>
              <a:t> </a:t>
            </a:r>
            <a:r>
              <a:rPr lang="en-US" sz="2400" b="1" err="1"/>
              <a:t>stabla</a:t>
            </a:r>
            <a:endParaRPr lang="en-US" sz="2400" b="1"/>
          </a:p>
          <a:p>
            <a:r>
              <a:rPr lang="en-US" sz="2400" b="1"/>
              <a:t>U </a:t>
            </a:r>
            <a:r>
              <a:rPr lang="en-US" sz="2400" b="1" err="1"/>
              <a:t>pitanju</a:t>
            </a:r>
            <a:r>
              <a:rPr lang="en-US" sz="2400" b="1"/>
              <a:t> je </a:t>
            </a:r>
            <a:r>
              <a:rPr lang="en-US" sz="2400" b="1" err="1"/>
              <a:t>nepotpuna</a:t>
            </a:r>
            <a:r>
              <a:rPr lang="en-US" sz="2400" b="1"/>
              <a:t> </a:t>
            </a:r>
            <a:r>
              <a:rPr lang="en-US" sz="2400" b="1" err="1"/>
              <a:t>pretraga</a:t>
            </a:r>
            <a:r>
              <a:rPr lang="en-US" sz="2400" b="1"/>
              <a:t> </a:t>
            </a:r>
            <a:r>
              <a:rPr lang="en-US" sz="2400" b="1" err="1"/>
              <a:t>stabla</a:t>
            </a:r>
            <a:r>
              <a:rPr lang="en-US" sz="2400" b="1"/>
              <a:t> u </a:t>
            </a:r>
            <a:r>
              <a:rPr lang="en-US" sz="2400" b="1" err="1"/>
              <a:t>širinu</a:t>
            </a:r>
            <a:endParaRPr lang="en-US" sz="2400" b="1"/>
          </a:p>
          <a:p>
            <a:r>
              <a:rPr lang="en-US" sz="2400" b="1" err="1"/>
              <a:t>Skup</a:t>
            </a:r>
            <a:r>
              <a:rPr lang="en-US" sz="2400" b="1"/>
              <a:t> </a:t>
            </a:r>
            <a:r>
              <a:rPr lang="en-US" sz="2400" b="1" err="1"/>
              <a:t>čvorova</a:t>
            </a:r>
            <a:r>
              <a:rPr lang="en-US" sz="2400" b="1"/>
              <a:t> koji se </a:t>
            </a:r>
            <a:r>
              <a:rPr lang="en-US" sz="2400" b="1" err="1"/>
              <a:t>nakon</a:t>
            </a:r>
            <a:r>
              <a:rPr lang="en-US" sz="2400" b="1"/>
              <a:t> </a:t>
            </a:r>
            <a:r>
              <a:rPr lang="en-US" sz="2400" b="1" err="1"/>
              <a:t>svake</a:t>
            </a:r>
            <a:r>
              <a:rPr lang="en-US" sz="2400" b="1"/>
              <a:t> </a:t>
            </a:r>
            <a:r>
              <a:rPr lang="en-US" sz="2400" b="1" err="1"/>
              <a:t>iteracije</a:t>
            </a:r>
            <a:r>
              <a:rPr lang="en-US" sz="2400" b="1"/>
              <a:t> </a:t>
            </a:r>
            <a:r>
              <a:rPr lang="en-US" sz="2400" b="1" err="1"/>
              <a:t>zadržava</a:t>
            </a:r>
            <a:r>
              <a:rPr lang="en-US" sz="2400" b="1"/>
              <a:t> </a:t>
            </a:r>
            <a:r>
              <a:rPr lang="en-US" sz="2400" b="1" err="1"/>
              <a:t>zovemo</a:t>
            </a:r>
            <a:r>
              <a:rPr lang="en-US" sz="2400" b="1"/>
              <a:t> </a:t>
            </a:r>
            <a:r>
              <a:rPr lang="en-US" sz="2400" b="1" i="1"/>
              <a:t>beam</a:t>
            </a:r>
          </a:p>
          <a:p>
            <a:r>
              <a:rPr lang="en-US" sz="2400" b="1" err="1"/>
              <a:t>Čvorovima</a:t>
            </a:r>
            <a:r>
              <a:rPr lang="en-US" sz="2400" b="1"/>
              <a:t> </a:t>
            </a:r>
            <a:r>
              <a:rPr lang="en-US" sz="2400" b="1" err="1"/>
              <a:t>dajemo</a:t>
            </a:r>
            <a:r>
              <a:rPr lang="en-US" sz="2400" b="1"/>
              <a:t> </a:t>
            </a:r>
            <a:r>
              <a:rPr lang="en-US" sz="2400" b="1" err="1"/>
              <a:t>ocene</a:t>
            </a:r>
            <a:r>
              <a:rPr lang="en-US" sz="2400" b="1"/>
              <a:t> </a:t>
            </a:r>
            <a:r>
              <a:rPr lang="en-US" sz="2400" b="1" err="1"/>
              <a:t>definisanom</a:t>
            </a:r>
            <a:r>
              <a:rPr lang="en-US" sz="2400" b="1"/>
              <a:t> </a:t>
            </a:r>
            <a:r>
              <a:rPr lang="en-US" sz="2400" b="1" err="1"/>
              <a:t>heuristikom</a:t>
            </a:r>
            <a:endParaRPr lang="en-US" sz="2400" b="1"/>
          </a:p>
          <a:p>
            <a:r>
              <a:rPr lang="en-US" sz="2400" b="1"/>
              <a:t>U </a:t>
            </a:r>
            <a:r>
              <a:rPr lang="en-US" sz="2400" b="1" i="1"/>
              <a:t>beam</a:t>
            </a:r>
            <a:r>
              <a:rPr lang="en-US" sz="2400" b="1"/>
              <a:t>-u </a:t>
            </a:r>
            <a:r>
              <a:rPr lang="en-US" sz="2400" b="1" err="1"/>
              <a:t>naredne</a:t>
            </a:r>
            <a:r>
              <a:rPr lang="en-US" sz="2400" b="1"/>
              <a:t> </a:t>
            </a:r>
            <a:r>
              <a:rPr lang="en-US" sz="2400" b="1" err="1"/>
              <a:t>iteracije</a:t>
            </a:r>
            <a:r>
              <a:rPr lang="en-US" sz="2400" b="1"/>
              <a:t> </a:t>
            </a:r>
            <a:r>
              <a:rPr lang="en-US" sz="2400" b="1" err="1"/>
              <a:t>ostaju</a:t>
            </a:r>
            <a:r>
              <a:rPr lang="en-US" sz="2400" b="1"/>
              <a:t> </a:t>
            </a:r>
            <a:r>
              <a:rPr lang="en-US" sz="2400" b="1" i="1">
                <a:ea typeface="+mn-lt"/>
                <a:cs typeface="+mn-lt"/>
              </a:rPr>
              <a:t>β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najbolje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ocenjenih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potomaka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prethodne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iteracije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73434200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AfterglowVTI</vt:lpstr>
      <vt:lpstr>PowerPoint Presentation</vt:lpstr>
      <vt:lpstr>Uvod</vt:lpstr>
      <vt:lpstr>Opis problema</vt:lpstr>
      <vt:lpstr>BRUTE FORCE ALGORItam</vt:lpstr>
      <vt:lpstr>PowerPoint Presentation</vt:lpstr>
      <vt:lpstr>PowerPoint Presentation</vt:lpstr>
      <vt:lpstr>GENETSKI ALGORITAM</vt:lpstr>
      <vt:lpstr>Fitnes funkcija</vt:lpstr>
      <vt:lpstr>Beam search</vt:lpstr>
      <vt:lpstr>Graf stanja I ocenjivanje</vt:lpstr>
      <vt:lpstr>PowerPoint Presentation</vt:lpstr>
      <vt:lpstr>PowerPoint Presentation</vt:lpstr>
      <vt:lpstr>algoritam</vt:lpstr>
      <vt:lpstr>REZULTATI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2022-09-23T10:50:21Z</dcterms:created>
  <dcterms:modified xsi:type="dcterms:W3CDTF">2022-09-23T17:39:13Z</dcterms:modified>
</cp:coreProperties>
</file>