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-PC" initials="H" lastIdx="1" clrIdx="0">
    <p:extLst>
      <p:ext uri="{19B8F6BF-5375-455C-9EA6-DF929625EA0E}">
        <p15:presenceInfo xmlns:p15="http://schemas.microsoft.com/office/powerpoint/2012/main" userId="Home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7463" y="1703540"/>
            <a:ext cx="821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по организации путешествий с друзьями и группами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8608" y="3076133"/>
            <a:ext cx="7114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класс ГБОУ Школа №962 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Павлишин Александр Анатольевич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Портнягин Матвей Сергеевич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5704" y="4571837"/>
            <a:ext cx="630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Гришина Арина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лександровна 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614" y="1402915"/>
            <a:ext cx="5661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614" y="2242159"/>
            <a:ext cx="10459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сайта по организации путешествий группами заключается в росте интереса к групповым поездкам, упрощении процесса планирования, развитии технологий, стремлении к социальным связям, ожидании персонализированных предложений и необходимости в безопасности и комфорте. </a:t>
            </a:r>
          </a:p>
        </p:txBody>
      </p:sp>
    </p:spTree>
    <p:extLst>
      <p:ext uri="{BB962C8B-B14F-4D97-AF65-F5344CB8AC3E}">
        <p14:creationId xmlns:p14="http://schemas.microsoft.com/office/powerpoint/2010/main" val="597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6488" y="667828"/>
            <a:ext cx="346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488" y="1252603"/>
            <a:ext cx="101586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приложения "Сайт по организации путешествий группами" заключается в создании удобной и интуитивно понятной платформы, которая позволяет пользователям легко планировать, организовывать и бронировать групповые путешествия. Приложение должно обеспечить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планирования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Оптимизацию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групповых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бронирований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сообщества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Персонализацию предложений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и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комфорта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50" y="638827"/>
            <a:ext cx="531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50" y="1653436"/>
            <a:ext cx="602501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дизайна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преимущественно в зелёном и фиолетовом цвете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Разнообразные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 на странице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страницах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кнопок, выполняющих определённые функции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880" y="1102290"/>
            <a:ext cx="49978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регистрации и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авторизации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вода данных </a:t>
            </a:r>
          </a:p>
          <a:p>
            <a:pPr fontAlgn="base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fontAlgn="base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 пользователя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fontAlgn="base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Пароль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fontAlgn="base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fontAlgn="base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fontAlgn="base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систему через введение имени пользователя и пароля </a:t>
            </a:r>
          </a:p>
          <a:p>
            <a:pPr fontAlgn="base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fontAlgn="base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аккаунта. </a:t>
            </a:r>
          </a:p>
        </p:txBody>
      </p:sp>
    </p:spTree>
    <p:extLst>
      <p:ext uri="{BB962C8B-B14F-4D97-AF65-F5344CB8AC3E}">
        <p14:creationId xmlns:p14="http://schemas.microsoft.com/office/powerpoint/2010/main" val="26867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140" y="1390389"/>
            <a:ext cx="59122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 сайта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работающих кнопок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картинок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работающих ссылок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туров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7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6614" y="1766169"/>
            <a:ext cx="682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информации у пользователей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614" y="2379945"/>
            <a:ext cx="10158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показали и дали в пользование свой сайт знакомым для получения объективных оценок визуальной и функциональной части нашего сайта.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опроса мы получили следующие данные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оценка визуальной части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7.1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оценка функционала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7.9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средняя оценка нашего сайта в целом составляет 7.5 балов по десятибалльной шкале, что даёт возможность развития нашего сайта в будущем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2188" y="1728592"/>
            <a:ext cx="196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188" y="2492679"/>
            <a:ext cx="9908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«Сайт по организации путешествий группами» успешно реализовал основные технические цели и задачи, направленные на создание удобной и функциональной платформы для планирования групповых поездок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несмотря на положительные оценки пользователей сайту ещё есть куда развиваться.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290" y="3038554"/>
            <a:ext cx="1014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71</TotalTime>
  <Words>190</Words>
  <Application>Microsoft Office PowerPoint</Application>
  <PresentationFormat>Широкоэкранный</PresentationFormat>
  <Paragraphs>65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Совет директоров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Home-PC</dc:creator>
  <cp:lastModifiedBy>Home-PC</cp:lastModifiedBy>
  <cp:revision>9</cp:revision>
  <dcterms:created xsi:type="dcterms:W3CDTF">2024-12-21T13:07:34Z</dcterms:created>
  <dcterms:modified xsi:type="dcterms:W3CDTF">2024-12-27T17:45:43Z</dcterms:modified>
</cp:coreProperties>
</file>