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4.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5.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6.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theme/theme7.xml" ContentType="application/vnd.openxmlformats-officedocument.theme+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theme/theme8.xml" ContentType="application/vnd.openxmlformats-officedocument.theme+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9.xml" ContentType="application/vnd.openxmlformats-officedocument.theme+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10.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theme/theme11.xml" ContentType="application/vnd.openxmlformats-officedocument.theme+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theme/theme12.xml" ContentType="application/vnd.openxmlformats-officedocument.theme+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45" r:id="rId3"/>
    <p:sldMasterId id="2147483781" r:id="rId4"/>
    <p:sldMasterId id="2147483828" r:id="rId5"/>
    <p:sldMasterId id="2147483865" r:id="rId6"/>
    <p:sldMasterId id="2147483903" r:id="rId7"/>
    <p:sldMasterId id="2147483943" r:id="rId8"/>
    <p:sldMasterId id="2147483981" r:id="rId9"/>
    <p:sldMasterId id="2147484018" r:id="rId10"/>
    <p:sldMasterId id="2147484052" r:id="rId11"/>
    <p:sldMasterId id="2147484088" r:id="rId12"/>
    <p:sldMasterId id="2147484127" r:id="rId13"/>
  </p:sldMasterIdLst>
  <p:notesMasterIdLst>
    <p:notesMasterId r:id="rId21"/>
  </p:notesMasterIdLst>
  <p:sldIdLst>
    <p:sldId id="919" r:id="rId14"/>
    <p:sldId id="10192" r:id="rId15"/>
    <p:sldId id="10199" r:id="rId16"/>
    <p:sldId id="10201" r:id="rId17"/>
    <p:sldId id="10200" r:id="rId18"/>
    <p:sldId id="10193" r:id="rId19"/>
    <p:sldId id="10202"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1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2"/>
    <p:restoredTop sz="91433"/>
  </p:normalViewPr>
  <p:slideViewPr>
    <p:cSldViewPr snapToGrid="0" snapToObjects="1">
      <p:cViewPr varScale="1">
        <p:scale>
          <a:sx n="104" d="100"/>
          <a:sy n="104" d="100"/>
        </p:scale>
        <p:origin x="725" y="8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Зараз уже всі чули про контейнеру платформу </a:t>
            </a:r>
            <a:r>
              <a:rPr lang="en-US" dirty="0"/>
              <a:t>Docker.  </a:t>
            </a:r>
            <a:r>
              <a:rPr lang="uk-UA" dirty="0"/>
              <a:t>Але для хмар це не є основною контейнерною платформою. Більш того,  контейнерний ряд набагато ширший ніж всім відомий </a:t>
            </a:r>
            <a:r>
              <a:rPr lang="en-US" dirty="0"/>
              <a:t>Docker-</a:t>
            </a:r>
            <a:r>
              <a:rPr lang="uk-UA" dirty="0"/>
              <a:t>контейнер.</a:t>
            </a:r>
            <a:r>
              <a:rPr lang="en-US" dirty="0"/>
              <a:t> </a:t>
            </a:r>
            <a:r>
              <a:rPr lang="uk-UA" dirty="0"/>
              <a:t>Так,</a:t>
            </a:r>
            <a:r>
              <a:rPr lang="en-US" dirty="0"/>
              <a:t> </a:t>
            </a:r>
            <a:r>
              <a:rPr lang="uk-UA" dirty="0"/>
              <a:t>основною контейнерною платформою, що використовується у хмарах є </a:t>
            </a:r>
            <a:r>
              <a:rPr lang="en-US" dirty="0"/>
              <a:t>Kubernetes</a:t>
            </a:r>
            <a:r>
              <a:rPr lang="uk-UA" dirty="0"/>
              <a:t>. Далі, розглянемо особливості контейнерів та їх антологію.</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3147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Використання інструменту дуже широке: в </a:t>
            </a:r>
            <a:r>
              <a:rPr lang="en-US" dirty="0"/>
              <a:t>IOT </a:t>
            </a:r>
            <a:r>
              <a:rPr lang="uk-UA" dirty="0"/>
              <a:t> та </a:t>
            </a:r>
            <a:r>
              <a:rPr lang="uk-UA"/>
              <a:t>управління технологічними</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6112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Тут показна  архітектура, де </a:t>
            </a:r>
            <a:r>
              <a:rPr lang="en-US" dirty="0"/>
              <a:t>Node-RED </a:t>
            </a:r>
            <a:r>
              <a:rPr lang="uk-UA" dirty="0"/>
              <a:t>використовується , як основний інтеграційний механізм.</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83649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Тут показні можливості складного застосування   </a:t>
            </a:r>
            <a:r>
              <a:rPr lang="en-US" dirty="0"/>
              <a:t>Node-RED </a:t>
            </a:r>
            <a:r>
              <a:rPr lang="uk-UA" dirty="0"/>
              <a:t>в різних </a:t>
            </a:r>
            <a:r>
              <a:rPr lang="uk-UA" dirty="0" err="1"/>
              <a:t>архітектурах</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426601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Використання інструменту дуже широке: від </a:t>
            </a:r>
            <a:r>
              <a:rPr lang="en-US" dirty="0"/>
              <a:t>IOT </a:t>
            </a:r>
            <a:r>
              <a:rPr lang="uk-UA" dirty="0"/>
              <a:t> та управління технологічними процесам до хмарних інтеграційних рішень.  На малюнках показані приклади складних потоків, що можна реалізувати цим інструментом.</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6296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Завдяки легкій платформі – дуже широка гамма платформ, на яких </a:t>
            </a:r>
            <a:r>
              <a:rPr lang="en-US" dirty="0"/>
              <a:t>Node-Red </a:t>
            </a:r>
            <a:r>
              <a:rPr lang="uk-UA" dirty="0"/>
              <a:t> можна використати. </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59756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3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3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3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3.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3.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 / Management and Platform Use Case 1 / January 31, 2018 / © 2018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8" name="Picture 7"/>
          <p:cNvPicPr>
            <a:picLocks noChangeAspect="1"/>
          </p:cNvPicPr>
          <p:nvPr userDrawn="1"/>
        </p:nvPicPr>
        <p:blipFill rotWithShape="1">
          <a:blip>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655985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8" name="Picture 7" descr="ibm_gry.png"/>
          <p:cNvPicPr>
            <a:picLocks noChangeAspect="1"/>
          </p:cNvPicPr>
          <p:nvPr userDrawn="1"/>
        </p:nvPicPr>
        <p:blipFill>
          <a:blip r:embed="rId2"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15172" t="28443" r="13568" b="27421"/>
          <a:stretch/>
        </p:blipFill>
        <p:spPr>
          <a:xfrm>
            <a:off x="7410684" y="4584701"/>
            <a:ext cx="1620427" cy="470448"/>
          </a:xfrm>
          <a:prstGeom prst="rect">
            <a:avLst/>
          </a:prstGeom>
        </p:spPr>
      </p:pic>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IBM Cloud / Management and Platform Use Case 1 / January 31, 2018 / © 2018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13428032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52372660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lumMod val="85000"/>
          </a:schemeClr>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091205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3365535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858000" y="4826480"/>
            <a:ext cx="2057400" cy="137160"/>
          </a:xfrm>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93242288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53532669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663526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5446527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92930752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203728939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20850447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85906353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149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680481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576510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94099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94558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543318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33034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7578480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63109940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22211725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950820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6005549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4538213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2413291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8829428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67502054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68106238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056474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78252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797845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756217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761490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54014673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16652565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48250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6819717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33253077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5979"/>
            <a:ext cx="8229600" cy="468098"/>
          </a:xfrm>
          <a:prstGeom prst="rect">
            <a:avLst/>
          </a:prstGeom>
        </p:spPr>
        <p:txBody>
          <a:bodyPr vert="horz"/>
          <a:lstStyle>
            <a:lvl1pPr>
              <a:defRPr sz="2250" b="1">
                <a:solidFill>
                  <a:srgbClr val="264A60"/>
                </a:solidFill>
                <a:latin typeface="Arial"/>
                <a:cs typeface="Arial"/>
              </a:defRPr>
            </a:lvl1pPr>
          </a:lstStyle>
          <a:p>
            <a:r>
              <a:rPr lang="en-US" dirty="0"/>
              <a:t>CLICK TO EDIT TITLE</a:t>
            </a:r>
          </a:p>
        </p:txBody>
      </p:sp>
      <p:pic>
        <p:nvPicPr>
          <p:cNvPr id="11" name="Picture 10" descr="ibm.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8519" y="4863176"/>
            <a:ext cx="483578" cy="179103"/>
          </a:xfrm>
          <a:prstGeom prst="rect">
            <a:avLst/>
          </a:prstGeom>
        </p:spPr>
      </p:pic>
      <p:pic>
        <p:nvPicPr>
          <p:cNvPr id="7" name="Picture 6" descr="IBM_CloudAutomationManager_Logo_Right.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135379" y="4844081"/>
            <a:ext cx="1772553" cy="221070"/>
          </a:xfrm>
          <a:prstGeom prst="rect">
            <a:avLst/>
          </a:prstGeom>
        </p:spPr>
      </p:pic>
      <p:sp>
        <p:nvSpPr>
          <p:cNvPr id="12" name="Slide Number Placeholder 2"/>
          <p:cNvSpPr>
            <a:spLocks noGrp="1"/>
          </p:cNvSpPr>
          <p:nvPr>
            <p:ph type="sldNum" sz="quarter" idx="4"/>
          </p:nvPr>
        </p:nvSpPr>
        <p:spPr>
          <a:xfrm>
            <a:off x="3143925" y="4860953"/>
            <a:ext cx="2133600" cy="188995"/>
          </a:xfrm>
          <a:prstGeom prst="rect">
            <a:avLst/>
          </a:prstGeom>
        </p:spPr>
        <p:txBody>
          <a:bodyPr vert="horz" lIns="91440" tIns="45720" rIns="91440" bIns="45720" rtlCol="0" anchor="ctr"/>
          <a:lstStyle>
            <a:lvl1pPr algn="ctr">
              <a:defRPr sz="900">
                <a:solidFill>
                  <a:srgbClr val="000000"/>
                </a:solidFill>
                <a:latin typeface="Arial"/>
                <a:cs typeface="Arial"/>
              </a:defRPr>
            </a:lvl1pPr>
          </a:lstStyle>
          <a:p>
            <a:pPr defTabSz="685769"/>
            <a:fld id="{6FCA97BC-0DBA-CD4F-A4A6-3A7104B3C5A2}" type="slidenum">
              <a:rPr lang="en-US" smtClean="0">
                <a:ea typeface=""/>
              </a:rPr>
              <a:pPr defTabSz="685769"/>
              <a:t>‹#›</a:t>
            </a:fld>
            <a:endParaRPr lang="en-US">
              <a:ea typeface=""/>
            </a:endParaRPr>
          </a:p>
        </p:txBody>
      </p:sp>
      <p:cxnSp>
        <p:nvCxnSpPr>
          <p:cNvPr id="8" name="Straight Connector 7"/>
          <p:cNvCxnSpPr/>
          <p:nvPr userDrawn="1"/>
        </p:nvCxnSpPr>
        <p:spPr>
          <a:xfrm>
            <a:off x="0" y="589360"/>
            <a:ext cx="9144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26765"/>
      </p:ext>
    </p:extLst>
  </p:cSld>
  <p:clrMapOvr>
    <a:masterClrMapping/>
  </p:clrMapOvr>
  <p:extLst>
    <p:ext uri="{DCECCB84-F9BA-43D5-87BE-67443E8EF086}">
      <p15:sldGuideLst xmlns:p15="http://schemas.microsoft.com/office/powerpoint/2012/main">
        <p15:guide id="1" orient="horz" pos="504">
          <p15:clr>
            <a:srgbClr val="FBAE40"/>
          </p15:clr>
        </p15:guide>
        <p15:guide id="2" pos="384">
          <p15:clr>
            <a:srgbClr val="FBAE40"/>
          </p15:clr>
        </p15:guide>
        <p15:guide id="3" orient="horz" pos="4032">
          <p15:clr>
            <a:srgbClr val="FBAE40"/>
          </p15:clr>
        </p15:guide>
        <p15:guide id="4" pos="7296">
          <p15:clr>
            <a:srgbClr val="FBAE40"/>
          </p15:clr>
        </p15:guide>
        <p15:guide id="5" pos="3840">
          <p15:clr>
            <a:srgbClr val="FBAE40"/>
          </p15:clr>
        </p15:guide>
        <p15:guide id="6" orient="horz" pos="2160">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8" name="Picture 7" descr="ibm_gry.png"/>
          <p:cNvPicPr>
            <a:picLocks noChangeAspect="1"/>
          </p:cNvPicPr>
          <p:nvPr userDrawn="1"/>
        </p:nvPicPr>
        <p:blipFill>
          <a:blip r:embed="rId3"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410684" y="4584701"/>
            <a:ext cx="1620427" cy="470448"/>
          </a:xfrm>
          <a:prstGeom prst="rect">
            <a:avLst/>
          </a:prstGeom>
        </p:spPr>
      </p:pic>
      <p:pic>
        <p:nvPicPr>
          <p:cNvPr id="11" name="Picture 10"/>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31391291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0989331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881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8816555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03920804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41709003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200824042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5901913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724478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5398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71964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46098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755820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133780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398901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5678023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6620083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73852425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85689214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Slide Number Placeholder 6"/>
          <p:cNvSpPr txBox="1">
            <a:spLocks/>
          </p:cNvSpPr>
          <p:nvPr userDrawn="1"/>
        </p:nvSpPr>
        <p:spPr>
          <a:xfrm>
            <a:off x="6818584" y="489506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z="1200" smtClean="0">
                <a:solidFill>
                  <a:srgbClr val="000000"/>
                </a:solidFill>
              </a:rPr>
              <a:pPr/>
              <a:t>‹#›</a:t>
            </a:fld>
            <a:endParaRPr lang="en-US" sz="1200" dirty="0">
              <a:solidFill>
                <a:srgbClr val="000000"/>
              </a:solidFill>
            </a:endParaRPr>
          </a:p>
        </p:txBody>
      </p:sp>
    </p:spTree>
    <p:extLst>
      <p:ext uri="{BB962C8B-B14F-4D97-AF65-F5344CB8AC3E}">
        <p14:creationId xmlns:p14="http://schemas.microsoft.com/office/powerpoint/2010/main" val="177203189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5556807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06731992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211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IBM Cloud / Management and Platform Use Case 1 / January 31,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69380099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Slide Number Placeholder 6"/>
          <p:cNvSpPr txBox="1">
            <a:spLocks/>
          </p:cNvSpPr>
          <p:nvPr userDrawn="1"/>
        </p:nvSpPr>
        <p:spPr>
          <a:xfrm>
            <a:off x="7010400" y="497888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4857335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02742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424785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327368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4025414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538184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17019451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14780568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477163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35513762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txBox="1">
            <a:spLocks/>
          </p:cNvSpPr>
          <p:nvPr userDrawn="1"/>
        </p:nvSpPr>
        <p:spPr>
          <a:xfrm>
            <a:off x="6858000" y="482648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z="800" smtClean="0">
                <a:solidFill>
                  <a:srgbClr val="000000"/>
                </a:solidFill>
              </a:rPr>
              <a:pPr/>
              <a:t>‹#›</a:t>
            </a:fld>
            <a:endParaRPr lang="en-US" sz="800">
              <a:solidFill>
                <a:srgbClr val="000000"/>
              </a:solidFill>
            </a:endParaRPr>
          </a:p>
        </p:txBody>
      </p:sp>
    </p:spTree>
    <p:extLst>
      <p:ext uri="{BB962C8B-B14F-4D97-AF65-F5344CB8AC3E}">
        <p14:creationId xmlns:p14="http://schemas.microsoft.com/office/powerpoint/2010/main" val="91798504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Footer Placeholder 3"/>
          <p:cNvSpPr>
            <a:spLocks noGrp="1"/>
          </p:cNvSpPr>
          <p:nvPr>
            <p:ph type="ftr" sz="quarter" idx="4294967295"/>
          </p:nvPr>
        </p:nvSpPr>
        <p:spPr>
          <a:xfrm>
            <a:off x="228600" y="4828032"/>
            <a:ext cx="6400800" cy="137160"/>
          </a:xfrm>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4" name="Shape 73"/>
          <p:cNvSpPr>
            <a:spLocks noGrp="1"/>
          </p:cNvSpPr>
          <p:nvPr>
            <p:ph type="sldNum" sz="quarter" idx="2"/>
          </p:nvPr>
        </p:nvSpPr>
        <p:spPr>
          <a:xfrm>
            <a:off x="8503920" y="4738878"/>
            <a:ext cx="331470" cy="315468"/>
          </a:xfrm>
          <a:prstGeom prst="rect">
            <a:avLst/>
          </a:prstGeom>
        </p:spPr>
        <p:txBody>
          <a:bodyPr/>
          <a:lstStyle>
            <a:lvl1pPr>
              <a:defRPr>
                <a:solidFill>
                  <a:schemeClr val="tx1"/>
                </a:solidFill>
              </a:defRPr>
            </a:lvl1pPr>
          </a:lstStyle>
          <a:p>
            <a:fld id="{86CB4B4D-7CA3-9044-876B-883B54F8677D}" type="slidenum">
              <a:rPr lang="uk-UA" smtClean="0">
                <a:solidFill>
                  <a:srgbClr val="000000"/>
                </a:solidFill>
              </a:rPr>
              <a:pPr/>
              <a:t>‹#›</a:t>
            </a:fld>
            <a:endParaRPr lang="uk-UA" dirty="0">
              <a:solidFill>
                <a:srgbClr val="000000"/>
              </a:solidFill>
            </a:endParaRPr>
          </a:p>
        </p:txBody>
      </p:sp>
    </p:spTree>
    <p:extLst>
      <p:ext uri="{BB962C8B-B14F-4D97-AF65-F5344CB8AC3E}">
        <p14:creationId xmlns:p14="http://schemas.microsoft.com/office/powerpoint/2010/main" val="16257152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8" name="Picture 7" descr="ibm_gry.png"/>
          <p:cNvPicPr>
            <a:picLocks noChangeAspect="1"/>
          </p:cNvPicPr>
          <p:nvPr userDrawn="1"/>
        </p:nvPicPr>
        <p:blipFill>
          <a:blip r:embed="rId3"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410684" y="4584701"/>
            <a:ext cx="1620427" cy="470448"/>
          </a:xfrm>
          <a:prstGeom prst="rect">
            <a:avLst/>
          </a:prstGeom>
        </p:spPr>
      </p:pic>
      <p:pic>
        <p:nvPicPr>
          <p:cNvPr id="11" name="Picture 10"/>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194255700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188889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681513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39296635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19748858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86538556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238637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8519342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8668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473534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661245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485501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86339509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9318524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062623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3264815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30447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47458248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94597876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Slide Number Placeholder 6"/>
          <p:cNvSpPr txBox="1">
            <a:spLocks/>
          </p:cNvSpPr>
          <p:nvPr userDrawn="1"/>
        </p:nvSpPr>
        <p:spPr>
          <a:xfrm>
            <a:off x="6818584" y="489506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z="1200" smtClean="0">
                <a:solidFill>
                  <a:srgbClr val="000000"/>
                </a:solidFill>
              </a:rPr>
              <a:pPr/>
              <a:t>‹#›</a:t>
            </a:fld>
            <a:endParaRPr lang="en-US" sz="1200" dirty="0">
              <a:solidFill>
                <a:srgbClr val="000000"/>
              </a:solidFill>
            </a:endParaRPr>
          </a:p>
        </p:txBody>
      </p:sp>
    </p:spTree>
    <p:extLst>
      <p:ext uri="{BB962C8B-B14F-4D97-AF65-F5344CB8AC3E}">
        <p14:creationId xmlns:p14="http://schemas.microsoft.com/office/powerpoint/2010/main" val="140275366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0230422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6192658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52292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49799747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Slide Number Placeholder 6"/>
          <p:cNvSpPr txBox="1">
            <a:spLocks/>
          </p:cNvSpPr>
          <p:nvPr userDrawn="1"/>
        </p:nvSpPr>
        <p:spPr>
          <a:xfrm>
            <a:off x="7010400" y="497888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2563458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35514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6400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48103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8963324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95504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82925459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80965151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68359944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52067708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73" name="Shape 73"/>
          <p:cNvSpPr>
            <a:spLocks noGrp="1"/>
          </p:cNvSpPr>
          <p:nvPr>
            <p:ph type="sldNum" sz="quarter" idx="2"/>
          </p:nvPr>
        </p:nvSpPr>
        <p:spPr>
          <a:xfrm>
            <a:off x="8503920" y="4738878"/>
            <a:ext cx="331470" cy="315468"/>
          </a:xfrm>
          <a:prstGeom prst="rect">
            <a:avLst/>
          </a:prstGeom>
        </p:spPr>
        <p:txBody>
          <a:bodyPr/>
          <a:lstStyle>
            <a:lvl1pPr>
              <a:defRPr>
                <a:solidFill>
                  <a:schemeClr val="tx1"/>
                </a:solidFill>
              </a:defRPr>
            </a:lvl1pPr>
          </a:lstStyle>
          <a:p>
            <a:fld id="{86CB4B4D-7CA3-9044-876B-883B54F8677D}" type="slidenum">
              <a:rPr lang="uk-UA" smtClean="0">
                <a:solidFill>
                  <a:srgbClr val="000000"/>
                </a:solidFill>
              </a:rPr>
              <a:pPr/>
              <a:t>‹#›</a:t>
            </a:fld>
            <a:endParaRPr lang="uk-UA" dirty="0">
              <a:solidFill>
                <a:srgbClr val="000000"/>
              </a:solidFill>
            </a:endParaRPr>
          </a:p>
        </p:txBody>
      </p:sp>
      <p:sp>
        <p:nvSpPr>
          <p:cNvPr id="6" name="Footer Placeholder 3"/>
          <p:cNvSpPr>
            <a:spLocks noGrp="1"/>
          </p:cNvSpPr>
          <p:nvPr>
            <p:ph type="ftr" sz="quarter" idx="4294967295"/>
          </p:nvPr>
        </p:nvSpPr>
        <p:spPr>
          <a:xfrm>
            <a:off x="228600" y="4828032"/>
            <a:ext cx="6400800" cy="137160"/>
          </a:xfrm>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1747226577"/>
      </p:ext>
    </p:extLst>
  </p:cSld>
  <p:clrMapOvr>
    <a:masterClrMapping/>
  </p:clrMapOvr>
  <p:transition spd="med"/>
  <p:extLst>
    <p:ext uri="{DCECCB84-F9BA-43D5-87BE-67443E8EF086}">
      <p15:sldGuideLst xmlns:p15="http://schemas.microsoft.com/office/powerpoint/2012/main">
        <p15:guide id="1" orient="horz" pos="4200">
          <p15:clr>
            <a:srgbClr val="FBAE40"/>
          </p15:clr>
        </p15:guide>
      </p15:sldGuideLst>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Footer Placeholder 3"/>
          <p:cNvSpPr>
            <a:spLocks noGrp="1"/>
          </p:cNvSpPr>
          <p:nvPr>
            <p:ph type="ftr" sz="quarter" idx="4294967295"/>
          </p:nvPr>
        </p:nvSpPr>
        <p:spPr>
          <a:xfrm>
            <a:off x="228600" y="4828032"/>
            <a:ext cx="6400800" cy="137160"/>
          </a:xfrm>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4" name="Shape 73"/>
          <p:cNvSpPr>
            <a:spLocks noGrp="1"/>
          </p:cNvSpPr>
          <p:nvPr>
            <p:ph type="sldNum" sz="quarter" idx="2"/>
          </p:nvPr>
        </p:nvSpPr>
        <p:spPr>
          <a:xfrm>
            <a:off x="8503920" y="4738878"/>
            <a:ext cx="331470" cy="315468"/>
          </a:xfrm>
          <a:prstGeom prst="rect">
            <a:avLst/>
          </a:prstGeom>
        </p:spPr>
        <p:txBody>
          <a:bodyPr/>
          <a:lstStyle>
            <a:lvl1pPr>
              <a:defRPr>
                <a:solidFill>
                  <a:schemeClr val="tx1"/>
                </a:solidFill>
              </a:defRPr>
            </a:lvl1pPr>
          </a:lstStyle>
          <a:p>
            <a:fld id="{86CB4B4D-7CA3-9044-876B-883B54F8677D}" type="slidenum">
              <a:rPr lang="uk-UA" smtClean="0">
                <a:solidFill>
                  <a:srgbClr val="000000"/>
                </a:solidFill>
              </a:rPr>
              <a:pPr/>
              <a:t>‹#›</a:t>
            </a:fld>
            <a:endParaRPr lang="uk-UA" dirty="0">
              <a:solidFill>
                <a:srgbClr val="000000"/>
              </a:solidFill>
            </a:endParaRPr>
          </a:p>
        </p:txBody>
      </p:sp>
    </p:spTree>
    <p:extLst>
      <p:ext uri="{BB962C8B-B14F-4D97-AF65-F5344CB8AC3E}">
        <p14:creationId xmlns:p14="http://schemas.microsoft.com/office/powerpoint/2010/main" val="69478728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Management and Platform Use Case 1 / January 31, 2018 / © 2018 IBM Corporation</a:t>
            </a:r>
            <a:endParaRPr lang="en-US" dirty="0"/>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8" name="Picture 7" descr="ibm_gry.png"/>
          <p:cNvPicPr>
            <a:picLocks noChangeAspect="1"/>
          </p:cNvPicPr>
          <p:nvPr userDrawn="1"/>
        </p:nvPicPr>
        <p:blipFill>
          <a:blip r:embed="rId4"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Tree>
    <p:extLst>
      <p:ext uri="{BB962C8B-B14F-4D97-AF65-F5344CB8AC3E}">
        <p14:creationId xmlns:p14="http://schemas.microsoft.com/office/powerpoint/2010/main" val="2043601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6430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9" name="Text Placeholder 8"/>
          <p:cNvSpPr>
            <a:spLocks noGrp="1"/>
          </p:cNvSpPr>
          <p:nvPr>
            <p:ph type="body" sz="quarter" idx="14" hasCustomPrompt="1"/>
          </p:nvPr>
        </p:nvSpPr>
        <p:spPr>
          <a:xfrm>
            <a:off x="228601" y="1136650"/>
            <a:ext cx="8686800" cy="3562350"/>
          </a:xfrm>
        </p:spPr>
        <p:txBody>
          <a:bodyPr/>
          <a:lstStyle>
            <a:lvl1pPr marL="285750" marR="0" indent="-285750" algn="l" defTabSz="457200" rtl="0" eaLnBrk="1" fontAlgn="auto" latinLnBrk="0" hangingPunct="1">
              <a:lnSpc>
                <a:spcPct val="100000"/>
              </a:lnSpc>
              <a:spcBef>
                <a:spcPts val="1100"/>
              </a:spcBef>
              <a:spcAft>
                <a:spcPts val="0"/>
              </a:spcAft>
              <a:buClrTx/>
              <a:buSzTx/>
              <a:buFont typeface=".AppleSystemUIFont" charset="-120"/>
              <a:buChar char="−"/>
              <a:tabLst/>
              <a:defRPr/>
            </a:lvl1pPr>
          </a:lstStyle>
          <a:p>
            <a:pPr marL="0" marR="0" lvl="0" indent="0" algn="l" defTabSz="457200" rtl="0" eaLnBrk="1" fontAlgn="auto" latinLnBrk="0" hangingPunct="1">
              <a:lnSpc>
                <a:spcPct val="100000"/>
              </a:lnSpc>
              <a:spcBef>
                <a:spcPts val="1100"/>
              </a:spcBef>
              <a:spcAft>
                <a:spcPts val="0"/>
              </a:spcAft>
              <a:buClrTx/>
              <a:buSzTx/>
              <a:tabLst/>
              <a:defRPr/>
            </a:pPr>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802560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760361187"/>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10071912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96016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8686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3949"/>
            <a:ext cx="8686800" cy="3496566"/>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66727081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3949"/>
            <a:ext cx="4114800" cy="3496566"/>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39813621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75489078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87821601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701162"/>
            <a:ext cx="4114800" cy="403836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701162"/>
            <a:ext cx="4114800" cy="3992344"/>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8686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03328873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959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18616"/>
            <a:ext cx="4114800" cy="3564510"/>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4114800" cy="3564509"/>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761272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1056894"/>
            <a:ext cx="4114800" cy="3626231"/>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056894"/>
            <a:ext cx="4114800" cy="3626231"/>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781666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1828800" cy="3564508"/>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690174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23950"/>
            <a:ext cx="4114800" cy="3559175"/>
          </a:xfrm>
        </p:spPr>
        <p:txBody>
          <a:bodyPr/>
          <a:lstStyle>
            <a:lvl1pPr>
              <a:defRPr sz="1600"/>
            </a:lvl1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1470103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123950"/>
            <a:ext cx="1828800" cy="3559174"/>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23950"/>
            <a:ext cx="1828800" cy="3559174"/>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8624651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123950"/>
            <a:ext cx="4114800" cy="347548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8686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930934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123954"/>
            <a:ext cx="4114800" cy="347547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3954"/>
            <a:ext cx="4114800" cy="3475477"/>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502164"/>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6882723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32963864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89267914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92024"/>
            <a:ext cx="4114800" cy="511308"/>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123955"/>
            <a:ext cx="4114800" cy="3462056"/>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0420877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7582810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3229991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40319949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05245098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02943787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5"/>
            <a:ext cx="1828800" cy="347477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149932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1123954"/>
            <a:ext cx="6400800" cy="3367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365933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69316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01915902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123953"/>
            <a:ext cx="4215008" cy="3423439"/>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55159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56037519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45578019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68537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25832837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62359059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86301505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314515982"/>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302249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02123740"/>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790981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20171534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209611763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84994109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054686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422420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94484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396070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7621176"/>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53080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110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87840387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77277939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32203004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81800112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8761161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7953753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09837613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74547696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47098255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721836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37198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805732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607936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30053156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92990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674432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07457767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80303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2023129915"/>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3121838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5979"/>
            <a:ext cx="8229600" cy="468098"/>
          </a:xfrm>
          <a:prstGeom prst="rect">
            <a:avLst/>
          </a:prstGeom>
        </p:spPr>
        <p:txBody>
          <a:bodyPr vert="horz"/>
          <a:lstStyle>
            <a:lvl1pPr>
              <a:defRPr sz="2250" b="1">
                <a:solidFill>
                  <a:srgbClr val="264A60"/>
                </a:solidFill>
                <a:latin typeface="Arial"/>
                <a:cs typeface="Arial"/>
              </a:defRPr>
            </a:lvl1pPr>
          </a:lstStyle>
          <a:p>
            <a:r>
              <a:rPr lang="en-US" dirty="0"/>
              <a:t>CLICK TO EDIT TITLE</a:t>
            </a:r>
          </a:p>
        </p:txBody>
      </p:sp>
      <p:pic>
        <p:nvPicPr>
          <p:cNvPr id="11" name="Picture 10" descr="ibm.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8519" y="4863176"/>
            <a:ext cx="483578" cy="179103"/>
          </a:xfrm>
          <a:prstGeom prst="rect">
            <a:avLst/>
          </a:prstGeom>
        </p:spPr>
      </p:pic>
      <p:pic>
        <p:nvPicPr>
          <p:cNvPr id="7" name="Picture 6" descr="IBM_CloudAutomationManager_Logo_Right.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135379" y="4844081"/>
            <a:ext cx="1772553" cy="221070"/>
          </a:xfrm>
          <a:prstGeom prst="rect">
            <a:avLst/>
          </a:prstGeom>
        </p:spPr>
      </p:pic>
      <p:sp>
        <p:nvSpPr>
          <p:cNvPr id="12" name="Slide Number Placeholder 2"/>
          <p:cNvSpPr>
            <a:spLocks noGrp="1"/>
          </p:cNvSpPr>
          <p:nvPr>
            <p:ph type="sldNum" sz="quarter" idx="4"/>
          </p:nvPr>
        </p:nvSpPr>
        <p:spPr>
          <a:xfrm>
            <a:off x="3143925" y="4860953"/>
            <a:ext cx="2133600" cy="188995"/>
          </a:xfrm>
          <a:prstGeom prst="rect">
            <a:avLst/>
          </a:prstGeom>
        </p:spPr>
        <p:txBody>
          <a:bodyPr vert="horz" lIns="91440" tIns="45720" rIns="91440" bIns="45720" rtlCol="0" anchor="ctr"/>
          <a:lstStyle>
            <a:lvl1pPr algn="ctr">
              <a:defRPr sz="900">
                <a:solidFill>
                  <a:srgbClr val="000000"/>
                </a:solidFill>
                <a:latin typeface="Arial"/>
                <a:cs typeface="Arial"/>
              </a:defRPr>
            </a:lvl1pPr>
          </a:lstStyle>
          <a:p>
            <a:pPr defTabSz="685769"/>
            <a:fld id="{6FCA97BC-0DBA-CD4F-A4A6-3A7104B3C5A2}" type="slidenum">
              <a:rPr lang="en-US" smtClean="0">
                <a:ea typeface=""/>
              </a:rPr>
              <a:pPr defTabSz="685769"/>
              <a:t>‹#›</a:t>
            </a:fld>
            <a:endParaRPr lang="en-US">
              <a:ea typeface=""/>
            </a:endParaRPr>
          </a:p>
        </p:txBody>
      </p:sp>
      <p:cxnSp>
        <p:nvCxnSpPr>
          <p:cNvPr id="8" name="Straight Connector 7"/>
          <p:cNvCxnSpPr/>
          <p:nvPr userDrawn="1"/>
        </p:nvCxnSpPr>
        <p:spPr>
          <a:xfrm>
            <a:off x="0" y="589360"/>
            <a:ext cx="9144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6968176"/>
      </p:ext>
    </p:extLst>
  </p:cSld>
  <p:clrMapOvr>
    <a:masterClrMapping/>
  </p:clrMapOvr>
  <p:extLst>
    <p:ext uri="{DCECCB84-F9BA-43D5-87BE-67443E8EF086}">
      <p15:sldGuideLst xmlns:p15="http://schemas.microsoft.com/office/powerpoint/2012/main">
        <p15:guide id="1" orient="horz" pos="504">
          <p15:clr>
            <a:srgbClr val="FBAE40"/>
          </p15:clr>
        </p15:guide>
        <p15:guide id="2" pos="384">
          <p15:clr>
            <a:srgbClr val="FBAE40"/>
          </p15:clr>
        </p15:guide>
        <p15:guide id="3" orient="horz" pos="4032">
          <p15:clr>
            <a:srgbClr val="FBAE40"/>
          </p15:clr>
        </p15:guide>
        <p15:guide id="4" pos="7296">
          <p15:clr>
            <a:srgbClr val="FBAE40"/>
          </p15:clr>
        </p15:guide>
        <p15:guide id="5" pos="3840">
          <p15:clr>
            <a:srgbClr val="FBAE40"/>
          </p15:clr>
        </p15:guide>
        <p15:guide id="6" orient="horz" pos="2160">
          <p15:clr>
            <a:srgbClr val="FBAE40"/>
          </p15:clr>
        </p15:guide>
      </p15:sldGuideLst>
    </p:ext>
  </p:extLst>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sp>
        <p:nvSpPr>
          <p:cNvPr id="5" name="Title 3"/>
          <p:cNvSpPr txBox="1">
            <a:spLocks/>
          </p:cNvSpPr>
          <p:nvPr userDrawn="1"/>
        </p:nvSpPr>
        <p:spPr>
          <a:xfrm>
            <a:off x="148589" y="4901566"/>
            <a:ext cx="3278529" cy="204665"/>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sz="1200" b="1"/>
              <a:t>IBM Cloud Private BP Enablement Workshop</a:t>
            </a:r>
            <a:br>
              <a:rPr lang="en-US" sz="3600" b="1"/>
            </a:br>
            <a:br>
              <a:rPr lang="en-US" sz="2000"/>
            </a:br>
            <a:br>
              <a:rPr lang="en-US" sz="2000"/>
            </a:br>
            <a:endParaRPr lang="en-US"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a:xfrm>
            <a:off x="228600" y="4826480"/>
            <a:ext cx="4114800" cy="137160"/>
          </a:xfrm>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solidFill>
                  <a:schemeClr val="tx1"/>
                </a:solidFill>
              </a:defRPr>
            </a:lvl1pPr>
            <a:lvl2pPr>
              <a:spcBef>
                <a:spcPts val="0"/>
              </a:spcBef>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2_Divider (with page contents)">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a:xfrm>
            <a:off x="228600" y="4826480"/>
            <a:ext cx="4114800" cy="137160"/>
          </a:xfrm>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solidFill>
                  <a:schemeClr val="bg2"/>
                </a:solidFill>
              </a:defRPr>
            </a:lvl1pPr>
            <a:lvl2pPr>
              <a:spcBef>
                <a:spcPts val="0"/>
              </a:spcBef>
              <a:defRPr>
                <a:solidFill>
                  <a:schemeClr val="bg2"/>
                </a:solidFill>
              </a:defRPr>
            </a:lvl2pPr>
            <a:lvl3pPr>
              <a:spcBef>
                <a:spcPts val="0"/>
              </a:spcBef>
              <a:defRPr>
                <a:solidFill>
                  <a:schemeClr val="bg2"/>
                </a:solidFill>
              </a:defRPr>
            </a:lvl3pPr>
            <a:lvl4pPr>
              <a:spcBef>
                <a:spcPts val="0"/>
              </a:spcBef>
              <a:defRPr>
                <a:solidFill>
                  <a:schemeClr val="bg2"/>
                </a:solidFill>
              </a:defRPr>
            </a:lvl4pPr>
            <a:lvl5pPr>
              <a:spcBef>
                <a:spcPts val="0"/>
              </a:spcBef>
              <a:defRPr>
                <a:solidFill>
                  <a:schemeClr val="bg2"/>
                </a:solidFill>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3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76859"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255928"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649531" y="1123950"/>
            <a:ext cx="4255928"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1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76859"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2767711"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3178537" y="1123950"/>
            <a:ext cx="2767711"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4"/>
          </p:nvPr>
        </p:nvSpPr>
        <p:spPr>
          <a:xfrm>
            <a:off x="6137748" y="1125277"/>
            <a:ext cx="2767711"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section, title, text (four column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txBox="1">
            <a:spLocks/>
          </p:cNvSpPr>
          <p:nvPr userDrawn="1"/>
        </p:nvSpPr>
        <p:spPr>
          <a:xfrm>
            <a:off x="228600" y="201168"/>
            <a:ext cx="4114800" cy="85572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a:solidFill>
                  <a:srgbClr val="FFFFFF"/>
                </a:solidFill>
              </a:rPr>
              <a:t>Click to edit Master title style</a:t>
            </a:r>
            <a:endParaRPr lang="en-US" dirty="0">
              <a:solidFill>
                <a:srgbClr val="FFFFFF"/>
              </a:solidFill>
            </a:endParaRPr>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txBox="1">
            <a:spLocks/>
          </p:cNvSpPr>
          <p:nvPr userDrawn="1"/>
        </p:nvSpPr>
        <p:spPr>
          <a:xfrm>
            <a:off x="228600" y="201168"/>
            <a:ext cx="4114800" cy="85572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a:solidFill>
                  <a:srgbClr val="FFFFFF"/>
                </a:solidFill>
              </a:rPr>
              <a:t>Click to edit Master title style</a:t>
            </a:r>
            <a:endParaRPr lang="en-US" dirty="0">
              <a:solidFill>
                <a:srgbClr val="FFFFFF"/>
              </a:solidFill>
            </a:endParaRPr>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1_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a:xfrm>
            <a:off x="228600" y="4826480"/>
            <a:ext cx="4114800" cy="137160"/>
          </a:xfrm>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tx1"/>
                </a:solidFill>
              </a:defRPr>
            </a:lvl1pPr>
            <a:lvl2pPr marL="0" indent="0">
              <a:spcBef>
                <a:spcPts val="1100"/>
              </a:spcBef>
              <a:buFontTx/>
              <a:buNone/>
              <a:defRPr sz="11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txBox="1">
            <a:spLocks/>
          </p:cNvSpPr>
          <p:nvPr userDrawn="1"/>
        </p:nvSpPr>
        <p:spPr>
          <a:xfrm>
            <a:off x="228600" y="177546"/>
            <a:ext cx="4114800" cy="85572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dirty="0">
                <a:solidFill>
                  <a:srgbClr val="FFFFFF"/>
                </a:solidFill>
              </a:rPr>
              <a:t>Click to edit Master title style</a:t>
            </a:r>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5"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1"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dirty="0"/>
              <a:t>Click to edit Master title style</a:t>
            </a:r>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p:spPr>
        <p:txBody>
          <a:bodyPr vert="horz" lIns="0" tIns="0" rIns="0" bIns="0" rtlCol="0" anchor="t" anchorCtr="0">
            <a:noAutofit/>
          </a:bodyPr>
          <a:lstStyle>
            <a:lvl1pPr>
              <a:defRPr lang="en-US" sz="2400" dirty="0" smtClean="0">
                <a:latin typeface="+mj-lt"/>
              </a:defRPr>
            </a:lvl1pPr>
          </a:lstStyle>
          <a:p>
            <a:pPr lvl="0">
              <a:lnSpc>
                <a:spcPct val="90000"/>
              </a:lnSpc>
              <a:spcBef>
                <a:spcPct val="0"/>
              </a:spcBef>
            </a:pPr>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95250" y="4868503"/>
            <a:ext cx="1074382" cy="214672"/>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lnSpc>
                <a:spcPct val="90000"/>
              </a:lnSpc>
              <a:defRPr sz="1400">
                <a:solidFill>
                  <a:srgbClr val="1FB3CF"/>
                </a:solidFill>
                <a:latin typeface="+mn-lt"/>
                <a:ea typeface="+mn-ea"/>
                <a:cs typeface="+mn-cs"/>
                <a:sym typeface="Arial"/>
              </a:defRPr>
            </a:pPr>
            <a:r>
              <a:rPr sz="1050">
                <a:solidFill>
                  <a:srgbClr val="1FB3CF"/>
                </a:solidFill>
                <a:sym typeface="Arial"/>
              </a:rPr>
              <a:t>IBM </a:t>
            </a:r>
            <a:r>
              <a:rPr sz="1050" b="1">
                <a:solidFill>
                  <a:srgbClr val="1FB3CF"/>
                </a:solidFill>
                <a:sym typeface="Arial"/>
              </a:rPr>
              <a:t>Cloud</a:t>
            </a:r>
          </a:p>
        </p:txBody>
      </p:sp>
      <p:pic>
        <p:nvPicPr>
          <p:cNvPr id="312" name="ibm_logo_dark blue-01.png" descr="ibm_logo_dark blue-01.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8787989" y="4787490"/>
            <a:ext cx="142877" cy="378646"/>
          </a:xfrm>
          <a:prstGeom prst="rect">
            <a:avLst/>
          </a:prstGeom>
          <a:ln w="12700">
            <a:miter lim="400000"/>
          </a:ln>
        </p:spPr>
      </p:pic>
      <p:sp>
        <p:nvSpPr>
          <p:cNvPr id="313" name="Line"/>
          <p:cNvSpPr/>
          <p:nvPr/>
        </p:nvSpPr>
        <p:spPr>
          <a:xfrm>
            <a:off x="0" y="4795838"/>
            <a:ext cx="9144002" cy="0"/>
          </a:xfrm>
          <a:prstGeom prst="line">
            <a:avLst/>
          </a:prstGeom>
          <a:ln w="25400">
            <a:solidFill>
              <a:schemeClr val="accent5"/>
            </a:solidFill>
            <a:miter/>
          </a:ln>
        </p:spPr>
        <p:txBody>
          <a:bodyPr lIns="34289" tIns="34289" rIns="34289" bIns="34289"/>
          <a:lstStyle/>
          <a:p>
            <a:endParaRPr sz="1013">
              <a:solidFill>
                <a:srgbClr val="000000"/>
              </a:solidFill>
            </a:endParaRPr>
          </a:p>
        </p:txBody>
      </p:sp>
      <p:sp>
        <p:nvSpPr>
          <p:cNvPr id="314" name="Slide title"/>
          <p:cNvSpPr txBox="1">
            <a:spLocks noGrp="1"/>
          </p:cNvSpPr>
          <p:nvPr>
            <p:ph type="body" sz="quarter" idx="13"/>
          </p:nvPr>
        </p:nvSpPr>
        <p:spPr>
          <a:xfrm>
            <a:off x="190500" y="190501"/>
            <a:ext cx="3018187" cy="390917"/>
          </a:xfrm>
          <a:prstGeom prst="rect">
            <a:avLst/>
          </a:prstGeom>
        </p:spPr>
        <p:txBody>
          <a:bodyPr lIns="45718" tIns="45718" rIns="45718" bIns="45718"/>
          <a:lstStyle>
            <a:lvl1pPr defTabSz="582930">
              <a:lnSpc>
                <a:spcPct val="90000"/>
              </a:lnSpc>
              <a:defRPr sz="2250" b="1">
                <a:solidFill>
                  <a:schemeClr val="accent4"/>
                </a:solidFill>
              </a:defRPr>
            </a:lvl1pPr>
          </a:lstStyle>
          <a:p>
            <a:r>
              <a:t>Slide title</a:t>
            </a:r>
          </a:p>
        </p:txBody>
      </p:sp>
    </p:spTree>
  </p:cSld>
  <p:clrMapOvr>
    <a:masterClrMapping/>
  </p:clrMapOvr>
  <p:transition spd="med"/>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649882461"/>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67126564"/>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3479098"/>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82597748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62160724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1689614813"/>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8926849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8" name="Picture 7"/>
          <p:cNvPicPr>
            <a:picLocks noChangeAspect="1"/>
          </p:cNvPicPr>
          <p:nvPr userDrawn="1"/>
        </p:nvPicPr>
        <p:blipFill rotWithShape="1">
          <a:blip>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Think 2018 / DOC ID / Month XX, 2018 / © 2018 IBM Corporation</a:t>
            </a:r>
            <a:endParaRPr lang="en-US" dirty="0">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4982405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6719947"/>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32881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44148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4522696"/>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011906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1325694"/>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3247815"/>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8065389"/>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1398278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65304126"/>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142710860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08970366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365333303"/>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58416907"/>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96995418"/>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395723204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4187167052"/>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3806766"/>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46387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9764515"/>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9840574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3644280"/>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38294161"/>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14041046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89614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2254134046"/>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75210298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Title 3"/>
          <p:cNvSpPr>
            <a:spLocks noGrp="1"/>
          </p:cNvSpPr>
          <p:nvPr>
            <p:ph type="title"/>
          </p:nvPr>
        </p:nvSpPr>
        <p:spPr>
          <a:xfrm>
            <a:off x="228600" y="203782"/>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2" y="4705335"/>
            <a:ext cx="521589" cy="211471"/>
          </a:xfrm>
          <a:prstGeom prst="rect">
            <a:avLst/>
          </a:prstGeom>
        </p:spPr>
      </p:pic>
    </p:spTree>
    <p:extLst>
      <p:ext uri="{BB962C8B-B14F-4D97-AF65-F5344CB8AC3E}">
        <p14:creationId xmlns:p14="http://schemas.microsoft.com/office/powerpoint/2010/main" val="84267802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285119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Edit Master text styles</a:t>
            </a:r>
          </a:p>
          <a:p>
            <a:pPr marL="0" marR="0" lvl="1"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Edit Master text styles</a:t>
            </a:r>
          </a:p>
          <a:p>
            <a:pPr marL="0" marR="0" lvl="1"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Fifth level</a:t>
            </a:r>
            <a:endParaRPr lang="en-US" dirty="0"/>
          </a:p>
        </p:txBody>
      </p:sp>
    </p:spTree>
    <p:extLst>
      <p:ext uri="{BB962C8B-B14F-4D97-AF65-F5344CB8AC3E}">
        <p14:creationId xmlns:p14="http://schemas.microsoft.com/office/powerpoint/2010/main" val="2977021555"/>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Edit Master text styles</a:t>
            </a:r>
          </a:p>
        </p:txBody>
      </p:sp>
    </p:spTree>
    <p:extLst>
      <p:ext uri="{BB962C8B-B14F-4D97-AF65-F5344CB8AC3E}">
        <p14:creationId xmlns:p14="http://schemas.microsoft.com/office/powerpoint/2010/main" val="39809830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1548449735"/>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7"/>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168815748"/>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795573347"/>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4"/>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3937829762"/>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9771020"/>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1"/>
            <a:ext cx="4114800" cy="358965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7747966"/>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a:t>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24682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12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Management and Platform Use Case 1 / January 31, 2018 / © 2018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1217808"/>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80"/>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0"/>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502573"/>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10" name="Text Placeholder 9"/>
          <p:cNvSpPr>
            <a:spLocks noGrp="1"/>
          </p:cNvSpPr>
          <p:nvPr>
            <p:ph type="body" sz="quarter" idx="16"/>
          </p:nvPr>
        </p:nvSpPr>
        <p:spPr>
          <a:xfrm>
            <a:off x="7086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5225502"/>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11287"/>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1086042420"/>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16516921"/>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672806862"/>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988923472"/>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182881"/>
            <a:ext cx="4114800" cy="300037"/>
          </a:xfrm>
        </p:spPr>
        <p:txBody>
          <a:bodyPr/>
          <a:lstStyle>
            <a:lvl1pPr>
              <a:defRPr sz="1600"/>
            </a:lvl1pPr>
          </a:lstStyle>
          <a:p>
            <a:pPr lvl="0"/>
            <a:r>
              <a:rPr lang="en-US"/>
              <a:t>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Tree>
    <p:extLst>
      <p:ext uri="{BB962C8B-B14F-4D97-AF65-F5344CB8AC3E}">
        <p14:creationId xmlns:p14="http://schemas.microsoft.com/office/powerpoint/2010/main" val="132696044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Edit Master text styles</a:t>
            </a:r>
          </a:p>
        </p:txBody>
      </p:sp>
      <p:sp>
        <p:nvSpPr>
          <p:cNvPr id="6" name="Title 5"/>
          <p:cNvSpPr>
            <a:spLocks noGrp="1"/>
          </p:cNvSpPr>
          <p:nvPr>
            <p:ph type="title"/>
          </p:nvPr>
        </p:nvSpPr>
        <p:spPr>
          <a:xfrm>
            <a:off x="0"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67650724"/>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6" name="Title 5"/>
          <p:cNvSpPr>
            <a:spLocks noGrp="1"/>
          </p:cNvSpPr>
          <p:nvPr>
            <p:ph type="title"/>
          </p:nvPr>
        </p:nvSpPr>
        <p:spPr>
          <a:xfrm>
            <a:off x="0"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559806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022338101"/>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48326807"/>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2210661197"/>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321112719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3915025"/>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1"/>
            <a:ext cx="6400800" cy="3824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7147300"/>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6828696"/>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4252330906"/>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90961"/>
            <a:ext cx="4215008" cy="3456432"/>
          </a:xfrm>
        </p:spPr>
        <p:txBody>
          <a:bodyPr/>
          <a:lstStyle>
            <a:lvl1pPr marL="117472" indent="-117472">
              <a:tabLst/>
              <a:defRPr sz="2400"/>
            </a:lvl1pPr>
            <a:lvl2pPr marL="0" indent="0">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53411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Tree>
    <p:extLst>
      <p:ext uri="{BB962C8B-B14F-4D97-AF65-F5344CB8AC3E}">
        <p14:creationId xmlns:p14="http://schemas.microsoft.com/office/powerpoint/2010/main" val="7590190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2685282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419803860"/>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304580"/>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Edit Master text styles</a:t>
            </a:r>
          </a:p>
        </p:txBody>
      </p:sp>
    </p:spTree>
    <p:extLst>
      <p:ext uri="{BB962C8B-B14F-4D97-AF65-F5344CB8AC3E}">
        <p14:creationId xmlns:p14="http://schemas.microsoft.com/office/powerpoint/2010/main" val="3066314871"/>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1"/>
            <a:ext cx="1297608" cy="526097"/>
          </a:xfrm>
          <a:prstGeom prst="rect">
            <a:avLst/>
          </a:prstGeom>
        </p:spPr>
      </p:pic>
    </p:spTree>
    <p:extLst>
      <p:ext uri="{BB962C8B-B14F-4D97-AF65-F5344CB8AC3E}">
        <p14:creationId xmlns:p14="http://schemas.microsoft.com/office/powerpoint/2010/main" val="2518439911"/>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showMasterSp="0" type="tx">
  <p:cSld name="BLANK">
    <p:bg>
      <p:bgPr>
        <a:solidFill>
          <a:schemeClr val="bg2">
            <a:lumMod val="85000"/>
          </a:schemeClr>
        </a:solidFill>
        <a:effectLst/>
      </p:bgPr>
    </p:bg>
    <p:spTree>
      <p:nvGrpSpPr>
        <p:cNvPr id="1" name=""/>
        <p:cNvGrpSpPr/>
        <p:nvPr/>
      </p:nvGrpSpPr>
      <p:grpSpPr>
        <a:xfrm>
          <a:off x="0" y="0"/>
          <a:ext cx="0" cy="0"/>
          <a:chOff x="0" y="0"/>
          <a:chExt cx="0" cy="0"/>
        </a:xfrm>
      </p:grpSpPr>
      <p:sp>
        <p:nvSpPr>
          <p:cNvPr id="314" name="Slide title"/>
          <p:cNvSpPr txBox="1">
            <a:spLocks noGrp="1"/>
          </p:cNvSpPr>
          <p:nvPr>
            <p:ph type="body" sz="quarter" idx="13"/>
          </p:nvPr>
        </p:nvSpPr>
        <p:spPr>
          <a:xfrm>
            <a:off x="190501" y="190502"/>
            <a:ext cx="3018187" cy="390917"/>
          </a:xfrm>
          <a:prstGeom prst="rect">
            <a:avLst/>
          </a:prstGeom>
        </p:spPr>
        <p:txBody>
          <a:bodyPr lIns="45718" tIns="45718" rIns="45718" bIns="45718"/>
          <a:lstStyle>
            <a:lvl1pPr defTabSz="582916">
              <a:lnSpc>
                <a:spcPct val="90000"/>
              </a:lnSpc>
              <a:defRPr sz="2250" b="1">
                <a:solidFill>
                  <a:schemeClr val="accent4"/>
                </a:solidFill>
              </a:defRPr>
            </a:lvl1pPr>
          </a:lstStyle>
          <a:p>
            <a:r>
              <a:t>Slide title</a:t>
            </a:r>
          </a:p>
        </p:txBody>
      </p:sp>
    </p:spTree>
    <p:extLst>
      <p:ext uri="{BB962C8B-B14F-4D97-AF65-F5344CB8AC3E}">
        <p14:creationId xmlns:p14="http://schemas.microsoft.com/office/powerpoint/2010/main" val="3565861584"/>
      </p:ext>
    </p:extLst>
  </p:cSld>
  <p:clrMapOvr>
    <a:masterClrMapping/>
  </p:clrMapOvr>
  <p:transition spd="med"/>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33338" y="4763"/>
            <a:ext cx="9177338" cy="5154612"/>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106" name="Group 441"/>
          <p:cNvGrpSpPr>
            <a:grpSpLocks/>
          </p:cNvGrpSpPr>
          <p:nvPr userDrawn="1"/>
        </p:nvGrpSpPr>
        <p:grpSpPr bwMode="auto">
          <a:xfrm>
            <a:off x="865188" y="4467226"/>
            <a:ext cx="715962" cy="292100"/>
            <a:chOff x="1992313" y="5414963"/>
            <a:chExt cx="573087" cy="233362"/>
          </a:xfrm>
        </p:grpSpPr>
        <p:sp>
          <p:nvSpPr>
            <p:cNvPr id="107" name="Freeform 143"/>
            <p:cNvSpPr>
              <a:spLocks noChangeArrowheads="1"/>
            </p:cNvSpPr>
            <p:nvPr/>
          </p:nvSpPr>
          <p:spPr bwMode="auto">
            <a:xfrm>
              <a:off x="2349380" y="5477109"/>
              <a:ext cx="82596" cy="15219"/>
            </a:xfrm>
            <a:custGeom>
              <a:avLst/>
              <a:gdLst>
                <a:gd name="T0" fmla="*/ 0 w 230"/>
                <a:gd name="T1" fmla="*/ 0 h 43"/>
                <a:gd name="T2" fmla="*/ 2147483647 w 230"/>
                <a:gd name="T3" fmla="*/ 0 h 43"/>
                <a:gd name="T4" fmla="*/ 2147483647 w 230"/>
                <a:gd name="T5" fmla="*/ 2147483647 h 43"/>
                <a:gd name="T6" fmla="*/ 0 w 230"/>
                <a:gd name="T7" fmla="*/ 2147483647 h 43"/>
                <a:gd name="T8" fmla="*/ 0 w 23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43">
                  <a:moveTo>
                    <a:pt x="0" y="0"/>
                  </a:moveTo>
                  <a:lnTo>
                    <a:pt x="215" y="0"/>
                  </a:lnTo>
                  <a:cubicBezTo>
                    <a:pt x="220" y="19"/>
                    <a:pt x="223" y="28"/>
                    <a:pt x="229" y="42"/>
                  </a:cubicBezTo>
                  <a:lnTo>
                    <a:pt x="0" y="42"/>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08" name="Freeform 144"/>
            <p:cNvSpPr>
              <a:spLocks noChangeArrowheads="1"/>
            </p:cNvSpPr>
            <p:nvPr/>
          </p:nvSpPr>
          <p:spPr bwMode="auto">
            <a:xfrm>
              <a:off x="2451037" y="5477109"/>
              <a:ext cx="83866" cy="15219"/>
            </a:xfrm>
            <a:custGeom>
              <a:avLst/>
              <a:gdLst>
                <a:gd name="T0" fmla="*/ 2147483647 w 233"/>
                <a:gd name="T1" fmla="*/ 2147483647 h 43"/>
                <a:gd name="T2" fmla="*/ 0 w 233"/>
                <a:gd name="T3" fmla="*/ 2147483647 h 43"/>
                <a:gd name="T4" fmla="*/ 2147483647 w 233"/>
                <a:gd name="T5" fmla="*/ 0 h 43"/>
                <a:gd name="T6" fmla="*/ 2147483647 w 233"/>
                <a:gd name="T7" fmla="*/ 0 h 43"/>
                <a:gd name="T8" fmla="*/ 2147483647 w 233"/>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 h="43">
                  <a:moveTo>
                    <a:pt x="232" y="42"/>
                  </a:moveTo>
                  <a:lnTo>
                    <a:pt x="0" y="42"/>
                  </a:lnTo>
                  <a:lnTo>
                    <a:pt x="17" y="0"/>
                  </a:lnTo>
                  <a:lnTo>
                    <a:pt x="232" y="0"/>
                  </a:lnTo>
                  <a:lnTo>
                    <a:pt x="232"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09" name="Freeform 145"/>
            <p:cNvSpPr>
              <a:spLocks noChangeArrowheads="1"/>
            </p:cNvSpPr>
            <p:nvPr/>
          </p:nvSpPr>
          <p:spPr bwMode="auto">
            <a:xfrm>
              <a:off x="2393855" y="5507547"/>
              <a:ext cx="48287" cy="15219"/>
            </a:xfrm>
            <a:custGeom>
              <a:avLst/>
              <a:gdLst>
                <a:gd name="T0" fmla="*/ 0 w 131"/>
                <a:gd name="T1" fmla="*/ 0 h 44"/>
                <a:gd name="T2" fmla="*/ 2147483647 w 131"/>
                <a:gd name="T3" fmla="*/ 0 h 44"/>
                <a:gd name="T4" fmla="*/ 2147483647 w 131"/>
                <a:gd name="T5" fmla="*/ 2147483647 h 44"/>
                <a:gd name="T6" fmla="*/ 2147483647 w 131"/>
                <a:gd name="T7" fmla="*/ 2147483647 h 44"/>
                <a:gd name="T8" fmla="*/ 0 w 131"/>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4">
                  <a:moveTo>
                    <a:pt x="0" y="0"/>
                  </a:moveTo>
                  <a:lnTo>
                    <a:pt x="116" y="0"/>
                  </a:lnTo>
                  <a:cubicBezTo>
                    <a:pt x="119" y="8"/>
                    <a:pt x="129" y="40"/>
                    <a:pt x="130" y="43"/>
                  </a:cubicBezTo>
                  <a:lnTo>
                    <a:pt x="14" y="43"/>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0" name="Freeform 146"/>
            <p:cNvSpPr>
              <a:spLocks noChangeArrowheads="1"/>
            </p:cNvSpPr>
            <p:nvPr/>
          </p:nvSpPr>
          <p:spPr bwMode="auto">
            <a:xfrm>
              <a:off x="2442142" y="5507547"/>
              <a:ext cx="47016" cy="16487"/>
            </a:xfrm>
            <a:custGeom>
              <a:avLst/>
              <a:gdLst>
                <a:gd name="T0" fmla="*/ 2147483647 w 131"/>
                <a:gd name="T1" fmla="*/ 2147483647 h 47"/>
                <a:gd name="T2" fmla="*/ 0 w 131"/>
                <a:gd name="T3" fmla="*/ 2147483647 h 47"/>
                <a:gd name="T4" fmla="*/ 2147483647 w 131"/>
                <a:gd name="T5" fmla="*/ 0 h 47"/>
                <a:gd name="T6" fmla="*/ 2147483647 w 131"/>
                <a:gd name="T7" fmla="*/ 0 h 47"/>
                <a:gd name="T8" fmla="*/ 2147483647 w 131"/>
                <a:gd name="T9" fmla="*/ 214748364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7">
                  <a:moveTo>
                    <a:pt x="116" y="46"/>
                  </a:moveTo>
                  <a:lnTo>
                    <a:pt x="0" y="46"/>
                  </a:lnTo>
                  <a:lnTo>
                    <a:pt x="14" y="0"/>
                  </a:lnTo>
                  <a:lnTo>
                    <a:pt x="130" y="0"/>
                  </a:lnTo>
                  <a:lnTo>
                    <a:pt x="116" y="46"/>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1" name="Freeform 147"/>
            <p:cNvSpPr>
              <a:spLocks noChangeArrowheads="1"/>
            </p:cNvSpPr>
            <p:nvPr/>
          </p:nvSpPr>
          <p:spPr bwMode="auto">
            <a:xfrm>
              <a:off x="2406562" y="5539254"/>
              <a:ext cx="73701" cy="15219"/>
            </a:xfrm>
            <a:custGeom>
              <a:avLst/>
              <a:gdLst>
                <a:gd name="T0" fmla="*/ 2147483647 w 202"/>
                <a:gd name="T1" fmla="*/ 2147483647 h 43"/>
                <a:gd name="T2" fmla="*/ 2147483647 w 202"/>
                <a:gd name="T3" fmla="*/ 2147483647 h 43"/>
                <a:gd name="T4" fmla="*/ 0 w 202"/>
                <a:gd name="T5" fmla="*/ 0 h 43"/>
                <a:gd name="T6" fmla="*/ 2147483647 w 202"/>
                <a:gd name="T7" fmla="*/ 0 h 43"/>
                <a:gd name="T8" fmla="*/ 2147483647 w 20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43">
                  <a:moveTo>
                    <a:pt x="187" y="42"/>
                  </a:moveTo>
                  <a:lnTo>
                    <a:pt x="14" y="42"/>
                  </a:lnTo>
                  <a:cubicBezTo>
                    <a:pt x="6" y="22"/>
                    <a:pt x="3" y="14"/>
                    <a:pt x="0" y="0"/>
                  </a:cubicBezTo>
                  <a:lnTo>
                    <a:pt x="201" y="0"/>
                  </a:lnTo>
                  <a:lnTo>
                    <a:pt x="187"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2" name="Freeform 148"/>
            <p:cNvSpPr>
              <a:spLocks noChangeArrowheads="1"/>
            </p:cNvSpPr>
            <p:nvPr/>
          </p:nvSpPr>
          <p:spPr bwMode="auto">
            <a:xfrm>
              <a:off x="2349380"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3" name="Freeform 149"/>
            <p:cNvSpPr>
              <a:spLocks noChangeArrowheads="1"/>
            </p:cNvSpPr>
            <p:nvPr/>
          </p:nvSpPr>
          <p:spPr bwMode="auto">
            <a:xfrm>
              <a:off x="2487887"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4" name="Freeform 150"/>
            <p:cNvSpPr>
              <a:spLocks noChangeArrowheads="1"/>
            </p:cNvSpPr>
            <p:nvPr/>
          </p:nvSpPr>
          <p:spPr bwMode="auto">
            <a:xfrm>
              <a:off x="2349380" y="5539254"/>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5" name="Freeform 151"/>
            <p:cNvSpPr>
              <a:spLocks noChangeArrowheads="1"/>
            </p:cNvSpPr>
            <p:nvPr/>
          </p:nvSpPr>
          <p:spPr bwMode="auto">
            <a:xfrm>
              <a:off x="2487887"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6" name="Freeform 152"/>
            <p:cNvSpPr>
              <a:spLocks noChangeArrowheads="1"/>
            </p:cNvSpPr>
            <p:nvPr/>
          </p:nvSpPr>
          <p:spPr bwMode="auto">
            <a:xfrm>
              <a:off x="2349380" y="5507547"/>
              <a:ext cx="48287"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7" name="Freeform 153"/>
            <p:cNvSpPr>
              <a:spLocks noChangeArrowheads="1"/>
            </p:cNvSpPr>
            <p:nvPr/>
          </p:nvSpPr>
          <p:spPr bwMode="auto">
            <a:xfrm>
              <a:off x="2487887"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8" name="Freeform 154"/>
            <p:cNvSpPr>
              <a:spLocks noChangeArrowheads="1"/>
            </p:cNvSpPr>
            <p:nvPr/>
          </p:nvSpPr>
          <p:spPr bwMode="auto">
            <a:xfrm>
              <a:off x="2317613"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9" name="Freeform 155"/>
            <p:cNvSpPr>
              <a:spLocks noChangeArrowheads="1"/>
            </p:cNvSpPr>
            <p:nvPr/>
          </p:nvSpPr>
          <p:spPr bwMode="auto">
            <a:xfrm>
              <a:off x="2317613"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0" name="Freeform 156"/>
            <p:cNvSpPr>
              <a:spLocks noChangeArrowheads="1"/>
            </p:cNvSpPr>
            <p:nvPr/>
          </p:nvSpPr>
          <p:spPr bwMode="auto">
            <a:xfrm>
              <a:off x="2146068"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1" name="Freeform 157"/>
            <p:cNvSpPr>
              <a:spLocks noChangeArrowheads="1"/>
            </p:cNvSpPr>
            <p:nvPr/>
          </p:nvSpPr>
          <p:spPr bwMode="auto">
            <a:xfrm>
              <a:off x="2146068" y="5477109"/>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2" name="Freeform 158"/>
            <p:cNvSpPr>
              <a:spLocks noChangeArrowheads="1"/>
            </p:cNvSpPr>
            <p:nvPr/>
          </p:nvSpPr>
          <p:spPr bwMode="auto">
            <a:xfrm>
              <a:off x="2022810"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3" name="Freeform 159"/>
            <p:cNvSpPr>
              <a:spLocks noChangeArrowheads="1"/>
            </p:cNvSpPr>
            <p:nvPr/>
          </p:nvSpPr>
          <p:spPr bwMode="auto">
            <a:xfrm>
              <a:off x="2022810"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4" name="Freeform 160"/>
            <p:cNvSpPr>
              <a:spLocks noChangeArrowheads="1"/>
            </p:cNvSpPr>
            <p:nvPr/>
          </p:nvSpPr>
          <p:spPr bwMode="auto">
            <a:xfrm>
              <a:off x="2022810"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5" name="Freeform 161"/>
            <p:cNvSpPr>
              <a:spLocks noChangeArrowheads="1"/>
            </p:cNvSpPr>
            <p:nvPr/>
          </p:nvSpPr>
          <p:spPr bwMode="auto">
            <a:xfrm>
              <a:off x="2022810" y="5477109"/>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6" name="Freeform 162"/>
            <p:cNvSpPr>
              <a:spLocks noChangeArrowheads="1"/>
            </p:cNvSpPr>
            <p:nvPr/>
          </p:nvSpPr>
          <p:spPr bwMode="auto">
            <a:xfrm>
              <a:off x="1992313" y="5600131"/>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7" name="Freeform 163"/>
            <p:cNvSpPr>
              <a:spLocks noChangeArrowheads="1"/>
            </p:cNvSpPr>
            <p:nvPr/>
          </p:nvSpPr>
          <p:spPr bwMode="auto">
            <a:xfrm>
              <a:off x="1992313" y="5631838"/>
              <a:ext cx="109281" cy="16487"/>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8" name="Freeform 164"/>
            <p:cNvSpPr>
              <a:spLocks noChangeArrowheads="1"/>
            </p:cNvSpPr>
            <p:nvPr/>
          </p:nvSpPr>
          <p:spPr bwMode="auto">
            <a:xfrm>
              <a:off x="1992313" y="5414963"/>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9" name="Freeform 165"/>
            <p:cNvSpPr>
              <a:spLocks noChangeArrowheads="1"/>
            </p:cNvSpPr>
            <p:nvPr/>
          </p:nvSpPr>
          <p:spPr bwMode="auto">
            <a:xfrm>
              <a:off x="1992313" y="5445402"/>
              <a:ext cx="109281" cy="15219"/>
            </a:xfrm>
            <a:custGeom>
              <a:avLst/>
              <a:gdLst>
                <a:gd name="T0" fmla="*/ 2147483647 w 303"/>
                <a:gd name="T1" fmla="*/ 2147483647 h 44"/>
                <a:gd name="T2" fmla="*/ 0 w 303"/>
                <a:gd name="T3" fmla="*/ 2147483647 h 44"/>
                <a:gd name="T4" fmla="*/ 0 w 303"/>
                <a:gd name="T5" fmla="*/ 0 h 44"/>
                <a:gd name="T6" fmla="*/ 2147483647 w 303"/>
                <a:gd name="T7" fmla="*/ 0 h 44"/>
                <a:gd name="T8" fmla="*/ 2147483647 w 303"/>
                <a:gd name="T9" fmla="*/ 2147483647 h 44"/>
                <a:gd name="T10" fmla="*/ 2147483647 w 303"/>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4">
                  <a:moveTo>
                    <a:pt x="151" y="43"/>
                  </a:moveTo>
                  <a:lnTo>
                    <a:pt x="0" y="43"/>
                  </a:lnTo>
                  <a:lnTo>
                    <a:pt x="0" y="0"/>
                  </a:lnTo>
                  <a:lnTo>
                    <a:pt x="302" y="0"/>
                  </a:lnTo>
                  <a:lnTo>
                    <a:pt x="302" y="43"/>
                  </a:lnTo>
                  <a:lnTo>
                    <a:pt x="151"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0" name="Freeform 166"/>
            <p:cNvSpPr>
              <a:spLocks noChangeArrowheads="1"/>
            </p:cNvSpPr>
            <p:nvPr/>
          </p:nvSpPr>
          <p:spPr bwMode="auto">
            <a:xfrm>
              <a:off x="2317613" y="5414963"/>
              <a:ext cx="94032" cy="16488"/>
            </a:xfrm>
            <a:custGeom>
              <a:avLst/>
              <a:gdLst>
                <a:gd name="T0" fmla="*/ 0 w 260"/>
                <a:gd name="T1" fmla="*/ 0 h 43"/>
                <a:gd name="T2" fmla="*/ 2147483647 w 260"/>
                <a:gd name="T3" fmla="*/ 0 h 43"/>
                <a:gd name="T4" fmla="*/ 2147483647 w 260"/>
                <a:gd name="T5" fmla="*/ 2147483647 h 43"/>
                <a:gd name="T6" fmla="*/ 0 w 260"/>
                <a:gd name="T7" fmla="*/ 2147483647 h 43"/>
                <a:gd name="T8" fmla="*/ 0 w 26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43">
                  <a:moveTo>
                    <a:pt x="0" y="0"/>
                  </a:moveTo>
                  <a:lnTo>
                    <a:pt x="245" y="0"/>
                  </a:lnTo>
                  <a:cubicBezTo>
                    <a:pt x="251" y="14"/>
                    <a:pt x="254" y="22"/>
                    <a:pt x="259" y="42"/>
                  </a:cubicBezTo>
                  <a:lnTo>
                    <a:pt x="0" y="42"/>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1" name="Freeform 167"/>
            <p:cNvSpPr>
              <a:spLocks noChangeArrowheads="1"/>
            </p:cNvSpPr>
            <p:nvPr/>
          </p:nvSpPr>
          <p:spPr bwMode="auto">
            <a:xfrm>
              <a:off x="2317613" y="5445402"/>
              <a:ext cx="105468" cy="15219"/>
            </a:xfrm>
            <a:custGeom>
              <a:avLst/>
              <a:gdLst>
                <a:gd name="T0" fmla="*/ 0 w 289"/>
                <a:gd name="T1" fmla="*/ 0 h 44"/>
                <a:gd name="T2" fmla="*/ 2147483647 w 289"/>
                <a:gd name="T3" fmla="*/ 0 h 44"/>
                <a:gd name="T4" fmla="*/ 2147483647 w 289"/>
                <a:gd name="T5" fmla="*/ 2147483647 h 44"/>
                <a:gd name="T6" fmla="*/ 0 w 289"/>
                <a:gd name="T7" fmla="*/ 2147483647 h 44"/>
                <a:gd name="T8" fmla="*/ 0 w 289"/>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44">
                  <a:moveTo>
                    <a:pt x="0" y="0"/>
                  </a:moveTo>
                  <a:lnTo>
                    <a:pt x="274" y="0"/>
                  </a:lnTo>
                  <a:lnTo>
                    <a:pt x="288" y="43"/>
                  </a:lnTo>
                  <a:lnTo>
                    <a:pt x="0" y="43"/>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2" name="Freeform 168"/>
            <p:cNvSpPr>
              <a:spLocks noChangeArrowheads="1"/>
            </p:cNvSpPr>
            <p:nvPr/>
          </p:nvSpPr>
          <p:spPr bwMode="auto">
            <a:xfrm>
              <a:off x="2473909" y="5414963"/>
              <a:ext cx="91491" cy="16488"/>
            </a:xfrm>
            <a:custGeom>
              <a:avLst/>
              <a:gdLst>
                <a:gd name="T0" fmla="*/ 2147483647 w 257"/>
                <a:gd name="T1" fmla="*/ 0 h 43"/>
                <a:gd name="T2" fmla="*/ 2147483647 w 257"/>
                <a:gd name="T3" fmla="*/ 2147483647 h 43"/>
                <a:gd name="T4" fmla="*/ 0 w 257"/>
                <a:gd name="T5" fmla="*/ 2147483647 h 43"/>
                <a:gd name="T6" fmla="*/ 2147483647 w 257"/>
                <a:gd name="T7" fmla="*/ 0 h 43"/>
                <a:gd name="T8" fmla="*/ 2147483647 w 25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7" h="43">
                  <a:moveTo>
                    <a:pt x="256" y="0"/>
                  </a:moveTo>
                  <a:lnTo>
                    <a:pt x="256" y="42"/>
                  </a:lnTo>
                  <a:lnTo>
                    <a:pt x="0" y="42"/>
                  </a:lnTo>
                  <a:lnTo>
                    <a:pt x="14" y="0"/>
                  </a:lnTo>
                  <a:lnTo>
                    <a:pt x="256"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3" name="Freeform 169"/>
            <p:cNvSpPr>
              <a:spLocks noChangeArrowheads="1"/>
            </p:cNvSpPr>
            <p:nvPr/>
          </p:nvSpPr>
          <p:spPr bwMode="auto">
            <a:xfrm>
              <a:off x="2462473" y="5445402"/>
              <a:ext cx="102927" cy="15219"/>
            </a:xfrm>
            <a:custGeom>
              <a:avLst/>
              <a:gdLst>
                <a:gd name="T0" fmla="*/ 2147483647 w 286"/>
                <a:gd name="T1" fmla="*/ 2147483647 h 44"/>
                <a:gd name="T2" fmla="*/ 0 w 286"/>
                <a:gd name="T3" fmla="*/ 2147483647 h 44"/>
                <a:gd name="T4" fmla="*/ 2147483647 w 286"/>
                <a:gd name="T5" fmla="*/ 0 h 44"/>
                <a:gd name="T6" fmla="*/ 2147483647 w 286"/>
                <a:gd name="T7" fmla="*/ 0 h 44"/>
                <a:gd name="T8" fmla="*/ 2147483647 w 286"/>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44">
                  <a:moveTo>
                    <a:pt x="285" y="43"/>
                  </a:moveTo>
                  <a:lnTo>
                    <a:pt x="0" y="43"/>
                  </a:lnTo>
                  <a:lnTo>
                    <a:pt x="15" y="0"/>
                  </a:lnTo>
                  <a:lnTo>
                    <a:pt x="285" y="0"/>
                  </a:lnTo>
                  <a:lnTo>
                    <a:pt x="28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4" name="Freeform 170"/>
            <p:cNvSpPr>
              <a:spLocks noChangeArrowheads="1"/>
            </p:cNvSpPr>
            <p:nvPr/>
          </p:nvSpPr>
          <p:spPr bwMode="auto">
            <a:xfrm>
              <a:off x="2487887"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5" name="Freeform 171"/>
            <p:cNvSpPr>
              <a:spLocks noChangeArrowheads="1"/>
            </p:cNvSpPr>
            <p:nvPr/>
          </p:nvSpPr>
          <p:spPr bwMode="auto">
            <a:xfrm>
              <a:off x="2487887"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6" name="Freeform 172"/>
            <p:cNvSpPr>
              <a:spLocks noChangeArrowheads="1"/>
            </p:cNvSpPr>
            <p:nvPr/>
          </p:nvSpPr>
          <p:spPr bwMode="auto">
            <a:xfrm>
              <a:off x="2437059" y="5631838"/>
              <a:ext cx="11436" cy="16487"/>
            </a:xfrm>
            <a:custGeom>
              <a:avLst/>
              <a:gdLst>
                <a:gd name="T0" fmla="*/ 2147483647 w 29"/>
                <a:gd name="T1" fmla="*/ 2147483647 h 46"/>
                <a:gd name="T2" fmla="*/ 0 w 29"/>
                <a:gd name="T3" fmla="*/ 0 h 46"/>
                <a:gd name="T4" fmla="*/ 2147483647 w 29"/>
                <a:gd name="T5" fmla="*/ 0 h 46"/>
                <a:gd name="T6" fmla="*/ 2147483647 w 29"/>
                <a:gd name="T7" fmla="*/ 2147483647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46">
                  <a:moveTo>
                    <a:pt x="14" y="45"/>
                  </a:moveTo>
                  <a:lnTo>
                    <a:pt x="0" y="0"/>
                  </a:lnTo>
                  <a:lnTo>
                    <a:pt x="28" y="0"/>
                  </a:lnTo>
                  <a:lnTo>
                    <a:pt x="14" y="45"/>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7" name="Freeform 173"/>
            <p:cNvSpPr>
              <a:spLocks noChangeArrowheads="1"/>
            </p:cNvSpPr>
            <p:nvPr/>
          </p:nvSpPr>
          <p:spPr bwMode="auto">
            <a:xfrm>
              <a:off x="2425623" y="5600131"/>
              <a:ext cx="31768" cy="16488"/>
            </a:xfrm>
            <a:custGeom>
              <a:avLst/>
              <a:gdLst>
                <a:gd name="T0" fmla="*/ 2147483647 w 88"/>
                <a:gd name="T1" fmla="*/ 2147483647 h 43"/>
                <a:gd name="T2" fmla="*/ 2147483647 w 88"/>
                <a:gd name="T3" fmla="*/ 2147483647 h 43"/>
                <a:gd name="T4" fmla="*/ 0 w 88"/>
                <a:gd name="T5" fmla="*/ 0 h 43"/>
                <a:gd name="T6" fmla="*/ 2147483647 w 88"/>
                <a:gd name="T7" fmla="*/ 0 h 43"/>
                <a:gd name="T8" fmla="*/ 2147483647 w 88"/>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3">
                  <a:moveTo>
                    <a:pt x="73" y="42"/>
                  </a:moveTo>
                  <a:lnTo>
                    <a:pt x="17" y="42"/>
                  </a:lnTo>
                  <a:cubicBezTo>
                    <a:pt x="11" y="28"/>
                    <a:pt x="8" y="20"/>
                    <a:pt x="0" y="0"/>
                  </a:cubicBezTo>
                  <a:lnTo>
                    <a:pt x="87" y="0"/>
                  </a:lnTo>
                  <a:lnTo>
                    <a:pt x="73"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8" name="Freeform 174"/>
            <p:cNvSpPr>
              <a:spLocks noChangeArrowheads="1"/>
            </p:cNvSpPr>
            <p:nvPr/>
          </p:nvSpPr>
          <p:spPr bwMode="auto">
            <a:xfrm>
              <a:off x="2416728" y="5570961"/>
              <a:ext cx="52098" cy="15219"/>
            </a:xfrm>
            <a:custGeom>
              <a:avLst/>
              <a:gdLst>
                <a:gd name="T0" fmla="*/ 2147483647 w 145"/>
                <a:gd name="T1" fmla="*/ 2147483647 h 44"/>
                <a:gd name="T2" fmla="*/ 2147483647 w 145"/>
                <a:gd name="T3" fmla="*/ 2147483647 h 44"/>
                <a:gd name="T4" fmla="*/ 0 w 145"/>
                <a:gd name="T5" fmla="*/ 0 h 44"/>
                <a:gd name="T6" fmla="*/ 2147483647 w 145"/>
                <a:gd name="T7" fmla="*/ 0 h 44"/>
                <a:gd name="T8" fmla="*/ 2147483647 w 145"/>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5" h="44">
                  <a:moveTo>
                    <a:pt x="129" y="43"/>
                  </a:moveTo>
                  <a:lnTo>
                    <a:pt x="14" y="43"/>
                  </a:lnTo>
                  <a:cubicBezTo>
                    <a:pt x="5" y="20"/>
                    <a:pt x="5" y="20"/>
                    <a:pt x="0" y="0"/>
                  </a:cubicBezTo>
                  <a:lnTo>
                    <a:pt x="144" y="0"/>
                  </a:lnTo>
                  <a:lnTo>
                    <a:pt x="129"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9" name="Freeform 175"/>
            <p:cNvSpPr>
              <a:spLocks noChangeArrowheads="1"/>
            </p:cNvSpPr>
            <p:nvPr/>
          </p:nvSpPr>
          <p:spPr bwMode="auto">
            <a:xfrm>
              <a:off x="2146068" y="5539254"/>
              <a:ext cx="146131" cy="15219"/>
            </a:xfrm>
            <a:custGeom>
              <a:avLst/>
              <a:gdLst>
                <a:gd name="T0" fmla="*/ 0 w 407"/>
                <a:gd name="T1" fmla="*/ 0 h 43"/>
                <a:gd name="T2" fmla="*/ 2147483647 w 407"/>
                <a:gd name="T3" fmla="*/ 0 h 43"/>
                <a:gd name="T4" fmla="*/ 2147483647 w 407"/>
                <a:gd name="T5" fmla="*/ 2147483647 h 43"/>
                <a:gd name="T6" fmla="*/ 0 w 407"/>
                <a:gd name="T7" fmla="*/ 2147483647 h 43"/>
                <a:gd name="T8" fmla="*/ 0 w 40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3">
                  <a:moveTo>
                    <a:pt x="0" y="0"/>
                  </a:moveTo>
                  <a:lnTo>
                    <a:pt x="372" y="0"/>
                  </a:lnTo>
                  <a:cubicBezTo>
                    <a:pt x="386" y="11"/>
                    <a:pt x="398" y="25"/>
                    <a:pt x="406" y="42"/>
                  </a:cubicBezTo>
                  <a:lnTo>
                    <a:pt x="0" y="42"/>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0" name="Freeform 176"/>
            <p:cNvSpPr>
              <a:spLocks noChangeArrowheads="1"/>
            </p:cNvSpPr>
            <p:nvPr/>
          </p:nvSpPr>
          <p:spPr bwMode="auto">
            <a:xfrm>
              <a:off x="2240100" y="5570961"/>
              <a:ext cx="62265" cy="15219"/>
            </a:xfrm>
            <a:custGeom>
              <a:avLst/>
              <a:gdLst>
                <a:gd name="T0" fmla="*/ 2147483647 w 174"/>
                <a:gd name="T1" fmla="*/ 2147483647 h 44"/>
                <a:gd name="T2" fmla="*/ 0 w 174"/>
                <a:gd name="T3" fmla="*/ 2147483647 h 44"/>
                <a:gd name="T4" fmla="*/ 0 w 174"/>
                <a:gd name="T5" fmla="*/ 0 h 44"/>
                <a:gd name="T6" fmla="*/ 2147483647 w 174"/>
                <a:gd name="T7" fmla="*/ 0 h 44"/>
                <a:gd name="T8" fmla="*/ 2147483647 w 174"/>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4">
                  <a:moveTo>
                    <a:pt x="173" y="43"/>
                  </a:moveTo>
                  <a:lnTo>
                    <a:pt x="0" y="43"/>
                  </a:lnTo>
                  <a:lnTo>
                    <a:pt x="0" y="0"/>
                  </a:lnTo>
                  <a:lnTo>
                    <a:pt x="167" y="0"/>
                  </a:lnTo>
                  <a:cubicBezTo>
                    <a:pt x="170" y="14"/>
                    <a:pt x="173" y="29"/>
                    <a:pt x="173" y="43"/>
                  </a:cubicBez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1" name="Freeform 177"/>
            <p:cNvSpPr>
              <a:spLocks noChangeArrowheads="1"/>
            </p:cNvSpPr>
            <p:nvPr/>
          </p:nvSpPr>
          <p:spPr bwMode="auto">
            <a:xfrm>
              <a:off x="2115571" y="5600131"/>
              <a:ext cx="184252" cy="16488"/>
            </a:xfrm>
            <a:custGeom>
              <a:avLst/>
              <a:gdLst>
                <a:gd name="T0" fmla="*/ 0 w 512"/>
                <a:gd name="T1" fmla="*/ 2147483647 h 43"/>
                <a:gd name="T2" fmla="*/ 0 w 512"/>
                <a:gd name="T3" fmla="*/ 0 h 43"/>
                <a:gd name="T4" fmla="*/ 2147483647 w 512"/>
                <a:gd name="T5" fmla="*/ 0 h 43"/>
                <a:gd name="T6" fmla="*/ 2147483647 w 512"/>
                <a:gd name="T7" fmla="*/ 2147483647 h 43"/>
                <a:gd name="T8" fmla="*/ 0 w 51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3">
                  <a:moveTo>
                    <a:pt x="0" y="42"/>
                  </a:moveTo>
                  <a:lnTo>
                    <a:pt x="0" y="0"/>
                  </a:lnTo>
                  <a:lnTo>
                    <a:pt x="511" y="0"/>
                  </a:lnTo>
                  <a:cubicBezTo>
                    <a:pt x="508" y="14"/>
                    <a:pt x="502" y="28"/>
                    <a:pt x="494" y="42"/>
                  </a:cubicBezTo>
                  <a:lnTo>
                    <a:pt x="0"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2" name="Freeform 178"/>
            <p:cNvSpPr>
              <a:spLocks noChangeArrowheads="1"/>
            </p:cNvSpPr>
            <p:nvPr/>
          </p:nvSpPr>
          <p:spPr bwMode="auto">
            <a:xfrm>
              <a:off x="2115571" y="5631838"/>
              <a:ext cx="165191" cy="16487"/>
            </a:xfrm>
            <a:custGeom>
              <a:avLst/>
              <a:gdLst>
                <a:gd name="T0" fmla="*/ 0 w 458"/>
                <a:gd name="T1" fmla="*/ 2147483647 h 44"/>
                <a:gd name="T2" fmla="*/ 0 w 458"/>
                <a:gd name="T3" fmla="*/ 0 h 44"/>
                <a:gd name="T4" fmla="*/ 2147483647 w 458"/>
                <a:gd name="T5" fmla="*/ 0 h 44"/>
                <a:gd name="T6" fmla="*/ 2147483647 w 458"/>
                <a:gd name="T7" fmla="*/ 2147483647 h 44"/>
                <a:gd name="T8" fmla="*/ 0 w 458"/>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4">
                  <a:moveTo>
                    <a:pt x="0" y="43"/>
                  </a:moveTo>
                  <a:lnTo>
                    <a:pt x="0" y="0"/>
                  </a:lnTo>
                  <a:lnTo>
                    <a:pt x="457" y="0"/>
                  </a:lnTo>
                  <a:cubicBezTo>
                    <a:pt x="429" y="26"/>
                    <a:pt x="387" y="43"/>
                    <a:pt x="344" y="43"/>
                  </a:cubicBezTo>
                  <a:lnTo>
                    <a:pt x="0"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3" name="Freeform 179"/>
            <p:cNvSpPr>
              <a:spLocks noChangeArrowheads="1"/>
            </p:cNvSpPr>
            <p:nvPr/>
          </p:nvSpPr>
          <p:spPr bwMode="auto">
            <a:xfrm>
              <a:off x="2146068" y="5508815"/>
              <a:ext cx="147402" cy="15219"/>
            </a:xfrm>
            <a:custGeom>
              <a:avLst/>
              <a:gdLst>
                <a:gd name="T0" fmla="*/ 0 w 410"/>
                <a:gd name="T1" fmla="*/ 2147483647 h 44"/>
                <a:gd name="T2" fmla="*/ 0 w 410"/>
                <a:gd name="T3" fmla="*/ 0 h 44"/>
                <a:gd name="T4" fmla="*/ 2147483647 w 410"/>
                <a:gd name="T5" fmla="*/ 0 h 44"/>
                <a:gd name="T6" fmla="*/ 2147483647 w 410"/>
                <a:gd name="T7" fmla="*/ 2147483647 h 44"/>
                <a:gd name="T8" fmla="*/ 0 w 410"/>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 h="44">
                  <a:moveTo>
                    <a:pt x="0" y="43"/>
                  </a:moveTo>
                  <a:lnTo>
                    <a:pt x="0" y="0"/>
                  </a:lnTo>
                  <a:lnTo>
                    <a:pt x="409" y="0"/>
                  </a:lnTo>
                  <a:cubicBezTo>
                    <a:pt x="398" y="14"/>
                    <a:pt x="386" y="31"/>
                    <a:pt x="372" y="43"/>
                  </a:cubicBezTo>
                  <a:lnTo>
                    <a:pt x="0"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4" name="Freeform 180"/>
            <p:cNvSpPr>
              <a:spLocks noChangeArrowheads="1"/>
            </p:cNvSpPr>
            <p:nvPr/>
          </p:nvSpPr>
          <p:spPr bwMode="auto">
            <a:xfrm>
              <a:off x="2240100" y="5477109"/>
              <a:ext cx="62265" cy="15219"/>
            </a:xfrm>
            <a:custGeom>
              <a:avLst/>
              <a:gdLst>
                <a:gd name="T0" fmla="*/ 2147483647 w 174"/>
                <a:gd name="T1" fmla="*/ 2147483647 h 43"/>
                <a:gd name="T2" fmla="*/ 0 w 174"/>
                <a:gd name="T3" fmla="*/ 2147483647 h 43"/>
                <a:gd name="T4" fmla="*/ 0 w 174"/>
                <a:gd name="T5" fmla="*/ 0 h 43"/>
                <a:gd name="T6" fmla="*/ 2147483647 w 174"/>
                <a:gd name="T7" fmla="*/ 0 h 43"/>
                <a:gd name="T8" fmla="*/ 2147483647 w 174"/>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3">
                  <a:moveTo>
                    <a:pt x="167" y="42"/>
                  </a:moveTo>
                  <a:lnTo>
                    <a:pt x="0" y="42"/>
                  </a:lnTo>
                  <a:lnTo>
                    <a:pt x="0" y="0"/>
                  </a:lnTo>
                  <a:lnTo>
                    <a:pt x="173" y="0"/>
                  </a:lnTo>
                  <a:cubicBezTo>
                    <a:pt x="173" y="14"/>
                    <a:pt x="170" y="28"/>
                    <a:pt x="167" y="42"/>
                  </a:cubicBez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5" name="Freeform 181"/>
            <p:cNvSpPr>
              <a:spLocks noChangeArrowheads="1"/>
            </p:cNvSpPr>
            <p:nvPr/>
          </p:nvSpPr>
          <p:spPr bwMode="auto">
            <a:xfrm>
              <a:off x="2115571" y="5414963"/>
              <a:ext cx="165191" cy="16488"/>
            </a:xfrm>
            <a:custGeom>
              <a:avLst/>
              <a:gdLst>
                <a:gd name="T0" fmla="*/ 0 w 458"/>
                <a:gd name="T1" fmla="*/ 0 h 43"/>
                <a:gd name="T2" fmla="*/ 2147483647 w 458"/>
                <a:gd name="T3" fmla="*/ 0 h 43"/>
                <a:gd name="T4" fmla="*/ 2147483647 w 458"/>
                <a:gd name="T5" fmla="*/ 2147483647 h 43"/>
                <a:gd name="T6" fmla="*/ 0 w 458"/>
                <a:gd name="T7" fmla="*/ 2147483647 h 43"/>
                <a:gd name="T8" fmla="*/ 0 w 458"/>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3">
                  <a:moveTo>
                    <a:pt x="0" y="0"/>
                  </a:moveTo>
                  <a:lnTo>
                    <a:pt x="344" y="0"/>
                  </a:lnTo>
                  <a:cubicBezTo>
                    <a:pt x="387" y="0"/>
                    <a:pt x="426" y="14"/>
                    <a:pt x="457" y="42"/>
                  </a:cubicBezTo>
                  <a:lnTo>
                    <a:pt x="0" y="42"/>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6" name="Freeform 182"/>
            <p:cNvSpPr>
              <a:spLocks noChangeArrowheads="1"/>
            </p:cNvSpPr>
            <p:nvPr/>
          </p:nvSpPr>
          <p:spPr bwMode="auto">
            <a:xfrm>
              <a:off x="2115571" y="5445402"/>
              <a:ext cx="184252" cy="15219"/>
            </a:xfrm>
            <a:custGeom>
              <a:avLst/>
              <a:gdLst>
                <a:gd name="T0" fmla="*/ 0 w 512"/>
                <a:gd name="T1" fmla="*/ 2147483647 h 44"/>
                <a:gd name="T2" fmla="*/ 0 w 512"/>
                <a:gd name="T3" fmla="*/ 0 h 44"/>
                <a:gd name="T4" fmla="*/ 2147483647 w 512"/>
                <a:gd name="T5" fmla="*/ 0 h 44"/>
                <a:gd name="T6" fmla="*/ 2147483647 w 512"/>
                <a:gd name="T7" fmla="*/ 2147483647 h 44"/>
                <a:gd name="T8" fmla="*/ 0 w 512"/>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4">
                  <a:moveTo>
                    <a:pt x="0" y="43"/>
                  </a:moveTo>
                  <a:lnTo>
                    <a:pt x="0" y="0"/>
                  </a:lnTo>
                  <a:lnTo>
                    <a:pt x="494" y="0"/>
                  </a:lnTo>
                  <a:cubicBezTo>
                    <a:pt x="500" y="12"/>
                    <a:pt x="508" y="28"/>
                    <a:pt x="511" y="43"/>
                  </a:cubicBezTo>
                  <a:lnTo>
                    <a:pt x="0"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sp>
        <p:nvSpPr>
          <p:cNvPr id="2" name="Title 1"/>
          <p:cNvSpPr>
            <a:spLocks noGrp="1"/>
          </p:cNvSpPr>
          <p:nvPr>
            <p:ph type="ctrTitle"/>
          </p:nvPr>
        </p:nvSpPr>
        <p:spPr>
          <a:xfrm>
            <a:off x="764724" y="1480686"/>
            <a:ext cx="7038519" cy="926422"/>
          </a:xfrm>
        </p:spPr>
        <p:txBody>
          <a:bodyPr anchor="b">
            <a:normAutofit/>
          </a:bodyPr>
          <a:lstStyle>
            <a:lvl1pPr algn="l">
              <a:lnSpc>
                <a:spcPct val="85000"/>
              </a:lnSpc>
              <a:defRPr sz="3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64720" y="2424307"/>
            <a:ext cx="6400800" cy="648134"/>
          </a:xfrm>
        </p:spPr>
        <p:txBody>
          <a:bodyPr tIns="0"/>
          <a:lstStyle>
            <a:lvl1pPr marL="0" indent="0" algn="l">
              <a:buNone/>
              <a:defRPr>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6" name="Image 1"/>
          <p:cNvPicPr>
            <a:picLocks noChangeAspect="1"/>
          </p:cNvPicPr>
          <p:nvPr userDrawn="1"/>
        </p:nvPicPr>
        <p:blipFill>
          <a:blip r:embed="rId2"/>
          <a:stretch>
            <a:fillRect/>
          </a:stretch>
        </p:blipFill>
        <p:spPr>
          <a:xfrm>
            <a:off x="7957528" y="209702"/>
            <a:ext cx="1013572" cy="1010980"/>
          </a:xfrm>
          <a:prstGeom prst="rect">
            <a:avLst/>
          </a:prstGeom>
        </p:spPr>
      </p:pic>
    </p:spTree>
    <p:extLst>
      <p:ext uri="{BB962C8B-B14F-4D97-AF65-F5344CB8AC3E}">
        <p14:creationId xmlns:p14="http://schemas.microsoft.com/office/powerpoint/2010/main" val="340812565"/>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2259133"/>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4178BE"/>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106" name="Group 146"/>
          <p:cNvGrpSpPr>
            <a:grpSpLocks/>
          </p:cNvGrpSpPr>
          <p:nvPr userDrawn="1"/>
        </p:nvGrpSpPr>
        <p:grpSpPr bwMode="auto">
          <a:xfrm>
            <a:off x="865188" y="4467226"/>
            <a:ext cx="715962" cy="292100"/>
            <a:chOff x="1992313" y="5414963"/>
            <a:chExt cx="573087" cy="233362"/>
          </a:xfrm>
        </p:grpSpPr>
        <p:sp>
          <p:nvSpPr>
            <p:cNvPr id="107" name="Freeform 143"/>
            <p:cNvSpPr>
              <a:spLocks noChangeArrowheads="1"/>
            </p:cNvSpPr>
            <p:nvPr/>
          </p:nvSpPr>
          <p:spPr bwMode="auto">
            <a:xfrm>
              <a:off x="2349380" y="5477109"/>
              <a:ext cx="82596" cy="15219"/>
            </a:xfrm>
            <a:custGeom>
              <a:avLst/>
              <a:gdLst>
                <a:gd name="T0" fmla="*/ 0 w 230"/>
                <a:gd name="T1" fmla="*/ 0 h 43"/>
                <a:gd name="T2" fmla="*/ 2147483647 w 230"/>
                <a:gd name="T3" fmla="*/ 0 h 43"/>
                <a:gd name="T4" fmla="*/ 2147483647 w 230"/>
                <a:gd name="T5" fmla="*/ 2147483647 h 43"/>
                <a:gd name="T6" fmla="*/ 0 w 230"/>
                <a:gd name="T7" fmla="*/ 2147483647 h 43"/>
                <a:gd name="T8" fmla="*/ 0 w 23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43">
                  <a:moveTo>
                    <a:pt x="0" y="0"/>
                  </a:moveTo>
                  <a:lnTo>
                    <a:pt x="215" y="0"/>
                  </a:lnTo>
                  <a:cubicBezTo>
                    <a:pt x="220" y="19"/>
                    <a:pt x="223" y="28"/>
                    <a:pt x="229" y="42"/>
                  </a:cubicBezTo>
                  <a:lnTo>
                    <a:pt x="0" y="42"/>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08" name="Freeform 144"/>
            <p:cNvSpPr>
              <a:spLocks noChangeArrowheads="1"/>
            </p:cNvSpPr>
            <p:nvPr/>
          </p:nvSpPr>
          <p:spPr bwMode="auto">
            <a:xfrm>
              <a:off x="2451037" y="5477109"/>
              <a:ext cx="83866" cy="15219"/>
            </a:xfrm>
            <a:custGeom>
              <a:avLst/>
              <a:gdLst>
                <a:gd name="T0" fmla="*/ 2147483647 w 233"/>
                <a:gd name="T1" fmla="*/ 2147483647 h 43"/>
                <a:gd name="T2" fmla="*/ 0 w 233"/>
                <a:gd name="T3" fmla="*/ 2147483647 h 43"/>
                <a:gd name="T4" fmla="*/ 2147483647 w 233"/>
                <a:gd name="T5" fmla="*/ 0 h 43"/>
                <a:gd name="T6" fmla="*/ 2147483647 w 233"/>
                <a:gd name="T7" fmla="*/ 0 h 43"/>
                <a:gd name="T8" fmla="*/ 2147483647 w 233"/>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 h="43">
                  <a:moveTo>
                    <a:pt x="232" y="42"/>
                  </a:moveTo>
                  <a:lnTo>
                    <a:pt x="0" y="42"/>
                  </a:lnTo>
                  <a:lnTo>
                    <a:pt x="17" y="0"/>
                  </a:lnTo>
                  <a:lnTo>
                    <a:pt x="232" y="0"/>
                  </a:lnTo>
                  <a:lnTo>
                    <a:pt x="232"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09" name="Freeform 145"/>
            <p:cNvSpPr>
              <a:spLocks noChangeArrowheads="1"/>
            </p:cNvSpPr>
            <p:nvPr/>
          </p:nvSpPr>
          <p:spPr bwMode="auto">
            <a:xfrm>
              <a:off x="2393855" y="5507547"/>
              <a:ext cx="48287" cy="15219"/>
            </a:xfrm>
            <a:custGeom>
              <a:avLst/>
              <a:gdLst>
                <a:gd name="T0" fmla="*/ 0 w 131"/>
                <a:gd name="T1" fmla="*/ 0 h 44"/>
                <a:gd name="T2" fmla="*/ 2147483647 w 131"/>
                <a:gd name="T3" fmla="*/ 0 h 44"/>
                <a:gd name="T4" fmla="*/ 2147483647 w 131"/>
                <a:gd name="T5" fmla="*/ 2147483647 h 44"/>
                <a:gd name="T6" fmla="*/ 2147483647 w 131"/>
                <a:gd name="T7" fmla="*/ 2147483647 h 44"/>
                <a:gd name="T8" fmla="*/ 0 w 131"/>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4">
                  <a:moveTo>
                    <a:pt x="0" y="0"/>
                  </a:moveTo>
                  <a:lnTo>
                    <a:pt x="116" y="0"/>
                  </a:lnTo>
                  <a:cubicBezTo>
                    <a:pt x="119" y="8"/>
                    <a:pt x="129" y="40"/>
                    <a:pt x="130" y="43"/>
                  </a:cubicBezTo>
                  <a:lnTo>
                    <a:pt x="14" y="43"/>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0" name="Freeform 146"/>
            <p:cNvSpPr>
              <a:spLocks noChangeArrowheads="1"/>
            </p:cNvSpPr>
            <p:nvPr/>
          </p:nvSpPr>
          <p:spPr bwMode="auto">
            <a:xfrm>
              <a:off x="2442142" y="5507547"/>
              <a:ext cx="47016" cy="16487"/>
            </a:xfrm>
            <a:custGeom>
              <a:avLst/>
              <a:gdLst>
                <a:gd name="T0" fmla="*/ 2147483647 w 131"/>
                <a:gd name="T1" fmla="*/ 2147483647 h 47"/>
                <a:gd name="T2" fmla="*/ 0 w 131"/>
                <a:gd name="T3" fmla="*/ 2147483647 h 47"/>
                <a:gd name="T4" fmla="*/ 2147483647 w 131"/>
                <a:gd name="T5" fmla="*/ 0 h 47"/>
                <a:gd name="T6" fmla="*/ 2147483647 w 131"/>
                <a:gd name="T7" fmla="*/ 0 h 47"/>
                <a:gd name="T8" fmla="*/ 2147483647 w 131"/>
                <a:gd name="T9" fmla="*/ 214748364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7">
                  <a:moveTo>
                    <a:pt x="116" y="46"/>
                  </a:moveTo>
                  <a:lnTo>
                    <a:pt x="0" y="46"/>
                  </a:lnTo>
                  <a:lnTo>
                    <a:pt x="14" y="0"/>
                  </a:lnTo>
                  <a:lnTo>
                    <a:pt x="130" y="0"/>
                  </a:lnTo>
                  <a:lnTo>
                    <a:pt x="116" y="46"/>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1" name="Freeform 147"/>
            <p:cNvSpPr>
              <a:spLocks noChangeArrowheads="1"/>
            </p:cNvSpPr>
            <p:nvPr/>
          </p:nvSpPr>
          <p:spPr bwMode="auto">
            <a:xfrm>
              <a:off x="2406562" y="5539254"/>
              <a:ext cx="73701" cy="15219"/>
            </a:xfrm>
            <a:custGeom>
              <a:avLst/>
              <a:gdLst>
                <a:gd name="T0" fmla="*/ 2147483647 w 202"/>
                <a:gd name="T1" fmla="*/ 2147483647 h 43"/>
                <a:gd name="T2" fmla="*/ 2147483647 w 202"/>
                <a:gd name="T3" fmla="*/ 2147483647 h 43"/>
                <a:gd name="T4" fmla="*/ 0 w 202"/>
                <a:gd name="T5" fmla="*/ 0 h 43"/>
                <a:gd name="T6" fmla="*/ 2147483647 w 202"/>
                <a:gd name="T7" fmla="*/ 0 h 43"/>
                <a:gd name="T8" fmla="*/ 2147483647 w 20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43">
                  <a:moveTo>
                    <a:pt x="187" y="42"/>
                  </a:moveTo>
                  <a:lnTo>
                    <a:pt x="14" y="42"/>
                  </a:lnTo>
                  <a:cubicBezTo>
                    <a:pt x="6" y="22"/>
                    <a:pt x="3" y="14"/>
                    <a:pt x="0" y="0"/>
                  </a:cubicBezTo>
                  <a:lnTo>
                    <a:pt x="201" y="0"/>
                  </a:lnTo>
                  <a:lnTo>
                    <a:pt x="187"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2" name="Freeform 148"/>
            <p:cNvSpPr>
              <a:spLocks noChangeArrowheads="1"/>
            </p:cNvSpPr>
            <p:nvPr/>
          </p:nvSpPr>
          <p:spPr bwMode="auto">
            <a:xfrm>
              <a:off x="2349380"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3" name="Freeform 149"/>
            <p:cNvSpPr>
              <a:spLocks noChangeArrowheads="1"/>
            </p:cNvSpPr>
            <p:nvPr/>
          </p:nvSpPr>
          <p:spPr bwMode="auto">
            <a:xfrm>
              <a:off x="2487887"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4" name="Freeform 150"/>
            <p:cNvSpPr>
              <a:spLocks noChangeArrowheads="1"/>
            </p:cNvSpPr>
            <p:nvPr/>
          </p:nvSpPr>
          <p:spPr bwMode="auto">
            <a:xfrm>
              <a:off x="2349380" y="5539254"/>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5" name="Freeform 151"/>
            <p:cNvSpPr>
              <a:spLocks noChangeArrowheads="1"/>
            </p:cNvSpPr>
            <p:nvPr/>
          </p:nvSpPr>
          <p:spPr bwMode="auto">
            <a:xfrm>
              <a:off x="2487887"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6" name="Freeform 152"/>
            <p:cNvSpPr>
              <a:spLocks noChangeArrowheads="1"/>
            </p:cNvSpPr>
            <p:nvPr/>
          </p:nvSpPr>
          <p:spPr bwMode="auto">
            <a:xfrm>
              <a:off x="2349380" y="5507547"/>
              <a:ext cx="48287"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7" name="Freeform 153"/>
            <p:cNvSpPr>
              <a:spLocks noChangeArrowheads="1"/>
            </p:cNvSpPr>
            <p:nvPr/>
          </p:nvSpPr>
          <p:spPr bwMode="auto">
            <a:xfrm>
              <a:off x="2487887"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8" name="Freeform 154"/>
            <p:cNvSpPr>
              <a:spLocks noChangeArrowheads="1"/>
            </p:cNvSpPr>
            <p:nvPr/>
          </p:nvSpPr>
          <p:spPr bwMode="auto">
            <a:xfrm>
              <a:off x="2317613"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9" name="Freeform 155"/>
            <p:cNvSpPr>
              <a:spLocks noChangeArrowheads="1"/>
            </p:cNvSpPr>
            <p:nvPr/>
          </p:nvSpPr>
          <p:spPr bwMode="auto">
            <a:xfrm>
              <a:off x="2317613"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0" name="Freeform 156"/>
            <p:cNvSpPr>
              <a:spLocks noChangeArrowheads="1"/>
            </p:cNvSpPr>
            <p:nvPr/>
          </p:nvSpPr>
          <p:spPr bwMode="auto">
            <a:xfrm>
              <a:off x="2146068"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1" name="Freeform 157"/>
            <p:cNvSpPr>
              <a:spLocks noChangeArrowheads="1"/>
            </p:cNvSpPr>
            <p:nvPr/>
          </p:nvSpPr>
          <p:spPr bwMode="auto">
            <a:xfrm>
              <a:off x="2146068" y="5477109"/>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2" name="Freeform 158"/>
            <p:cNvSpPr>
              <a:spLocks noChangeArrowheads="1"/>
            </p:cNvSpPr>
            <p:nvPr/>
          </p:nvSpPr>
          <p:spPr bwMode="auto">
            <a:xfrm>
              <a:off x="2022810"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3" name="Freeform 159"/>
            <p:cNvSpPr>
              <a:spLocks noChangeArrowheads="1"/>
            </p:cNvSpPr>
            <p:nvPr/>
          </p:nvSpPr>
          <p:spPr bwMode="auto">
            <a:xfrm>
              <a:off x="2022810"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4" name="Freeform 160"/>
            <p:cNvSpPr>
              <a:spLocks noChangeArrowheads="1"/>
            </p:cNvSpPr>
            <p:nvPr/>
          </p:nvSpPr>
          <p:spPr bwMode="auto">
            <a:xfrm>
              <a:off x="2022810"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5" name="Freeform 161"/>
            <p:cNvSpPr>
              <a:spLocks noChangeArrowheads="1"/>
            </p:cNvSpPr>
            <p:nvPr/>
          </p:nvSpPr>
          <p:spPr bwMode="auto">
            <a:xfrm>
              <a:off x="2022810" y="5477109"/>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6" name="Freeform 162"/>
            <p:cNvSpPr>
              <a:spLocks noChangeArrowheads="1"/>
            </p:cNvSpPr>
            <p:nvPr/>
          </p:nvSpPr>
          <p:spPr bwMode="auto">
            <a:xfrm>
              <a:off x="1992313" y="5600131"/>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7" name="Freeform 163"/>
            <p:cNvSpPr>
              <a:spLocks noChangeArrowheads="1"/>
            </p:cNvSpPr>
            <p:nvPr/>
          </p:nvSpPr>
          <p:spPr bwMode="auto">
            <a:xfrm>
              <a:off x="1992313" y="5631838"/>
              <a:ext cx="109281" cy="16487"/>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8" name="Freeform 164"/>
            <p:cNvSpPr>
              <a:spLocks noChangeArrowheads="1"/>
            </p:cNvSpPr>
            <p:nvPr/>
          </p:nvSpPr>
          <p:spPr bwMode="auto">
            <a:xfrm>
              <a:off x="1992313" y="5414963"/>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29" name="Freeform 165"/>
            <p:cNvSpPr>
              <a:spLocks noChangeArrowheads="1"/>
            </p:cNvSpPr>
            <p:nvPr/>
          </p:nvSpPr>
          <p:spPr bwMode="auto">
            <a:xfrm>
              <a:off x="1992313" y="5445402"/>
              <a:ext cx="109281" cy="15219"/>
            </a:xfrm>
            <a:custGeom>
              <a:avLst/>
              <a:gdLst>
                <a:gd name="T0" fmla="*/ 2147483647 w 303"/>
                <a:gd name="T1" fmla="*/ 2147483647 h 44"/>
                <a:gd name="T2" fmla="*/ 0 w 303"/>
                <a:gd name="T3" fmla="*/ 2147483647 h 44"/>
                <a:gd name="T4" fmla="*/ 0 w 303"/>
                <a:gd name="T5" fmla="*/ 0 h 44"/>
                <a:gd name="T6" fmla="*/ 2147483647 w 303"/>
                <a:gd name="T7" fmla="*/ 0 h 44"/>
                <a:gd name="T8" fmla="*/ 2147483647 w 303"/>
                <a:gd name="T9" fmla="*/ 2147483647 h 44"/>
                <a:gd name="T10" fmla="*/ 2147483647 w 303"/>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4">
                  <a:moveTo>
                    <a:pt x="151" y="43"/>
                  </a:moveTo>
                  <a:lnTo>
                    <a:pt x="0" y="43"/>
                  </a:lnTo>
                  <a:lnTo>
                    <a:pt x="0" y="0"/>
                  </a:lnTo>
                  <a:lnTo>
                    <a:pt x="302" y="0"/>
                  </a:lnTo>
                  <a:lnTo>
                    <a:pt x="302" y="43"/>
                  </a:lnTo>
                  <a:lnTo>
                    <a:pt x="151"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0" name="Freeform 166"/>
            <p:cNvSpPr>
              <a:spLocks noChangeArrowheads="1"/>
            </p:cNvSpPr>
            <p:nvPr/>
          </p:nvSpPr>
          <p:spPr bwMode="auto">
            <a:xfrm>
              <a:off x="2317613" y="5414963"/>
              <a:ext cx="94032" cy="16488"/>
            </a:xfrm>
            <a:custGeom>
              <a:avLst/>
              <a:gdLst>
                <a:gd name="T0" fmla="*/ 0 w 260"/>
                <a:gd name="T1" fmla="*/ 0 h 43"/>
                <a:gd name="T2" fmla="*/ 2147483647 w 260"/>
                <a:gd name="T3" fmla="*/ 0 h 43"/>
                <a:gd name="T4" fmla="*/ 2147483647 w 260"/>
                <a:gd name="T5" fmla="*/ 2147483647 h 43"/>
                <a:gd name="T6" fmla="*/ 0 w 260"/>
                <a:gd name="T7" fmla="*/ 2147483647 h 43"/>
                <a:gd name="T8" fmla="*/ 0 w 26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43">
                  <a:moveTo>
                    <a:pt x="0" y="0"/>
                  </a:moveTo>
                  <a:lnTo>
                    <a:pt x="245" y="0"/>
                  </a:lnTo>
                  <a:cubicBezTo>
                    <a:pt x="251" y="14"/>
                    <a:pt x="254" y="22"/>
                    <a:pt x="259" y="42"/>
                  </a:cubicBezTo>
                  <a:lnTo>
                    <a:pt x="0" y="42"/>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1" name="Freeform 167"/>
            <p:cNvSpPr>
              <a:spLocks noChangeArrowheads="1"/>
            </p:cNvSpPr>
            <p:nvPr/>
          </p:nvSpPr>
          <p:spPr bwMode="auto">
            <a:xfrm>
              <a:off x="2317613" y="5445402"/>
              <a:ext cx="105468" cy="15219"/>
            </a:xfrm>
            <a:custGeom>
              <a:avLst/>
              <a:gdLst>
                <a:gd name="T0" fmla="*/ 0 w 289"/>
                <a:gd name="T1" fmla="*/ 0 h 44"/>
                <a:gd name="T2" fmla="*/ 2147483647 w 289"/>
                <a:gd name="T3" fmla="*/ 0 h 44"/>
                <a:gd name="T4" fmla="*/ 2147483647 w 289"/>
                <a:gd name="T5" fmla="*/ 2147483647 h 44"/>
                <a:gd name="T6" fmla="*/ 0 w 289"/>
                <a:gd name="T7" fmla="*/ 2147483647 h 44"/>
                <a:gd name="T8" fmla="*/ 0 w 289"/>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44">
                  <a:moveTo>
                    <a:pt x="0" y="0"/>
                  </a:moveTo>
                  <a:lnTo>
                    <a:pt x="274" y="0"/>
                  </a:lnTo>
                  <a:lnTo>
                    <a:pt x="288" y="43"/>
                  </a:lnTo>
                  <a:lnTo>
                    <a:pt x="0" y="43"/>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2" name="Freeform 168"/>
            <p:cNvSpPr>
              <a:spLocks noChangeArrowheads="1"/>
            </p:cNvSpPr>
            <p:nvPr/>
          </p:nvSpPr>
          <p:spPr bwMode="auto">
            <a:xfrm>
              <a:off x="2473909" y="5414963"/>
              <a:ext cx="91491" cy="16488"/>
            </a:xfrm>
            <a:custGeom>
              <a:avLst/>
              <a:gdLst>
                <a:gd name="T0" fmla="*/ 2147483647 w 257"/>
                <a:gd name="T1" fmla="*/ 0 h 43"/>
                <a:gd name="T2" fmla="*/ 2147483647 w 257"/>
                <a:gd name="T3" fmla="*/ 2147483647 h 43"/>
                <a:gd name="T4" fmla="*/ 0 w 257"/>
                <a:gd name="T5" fmla="*/ 2147483647 h 43"/>
                <a:gd name="T6" fmla="*/ 2147483647 w 257"/>
                <a:gd name="T7" fmla="*/ 0 h 43"/>
                <a:gd name="T8" fmla="*/ 2147483647 w 25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7" h="43">
                  <a:moveTo>
                    <a:pt x="256" y="0"/>
                  </a:moveTo>
                  <a:lnTo>
                    <a:pt x="256" y="42"/>
                  </a:lnTo>
                  <a:lnTo>
                    <a:pt x="0" y="42"/>
                  </a:lnTo>
                  <a:lnTo>
                    <a:pt x="14" y="0"/>
                  </a:lnTo>
                  <a:lnTo>
                    <a:pt x="256"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3" name="Freeform 169"/>
            <p:cNvSpPr>
              <a:spLocks noChangeArrowheads="1"/>
            </p:cNvSpPr>
            <p:nvPr/>
          </p:nvSpPr>
          <p:spPr bwMode="auto">
            <a:xfrm>
              <a:off x="2462473" y="5445402"/>
              <a:ext cx="102927" cy="15219"/>
            </a:xfrm>
            <a:custGeom>
              <a:avLst/>
              <a:gdLst>
                <a:gd name="T0" fmla="*/ 2147483647 w 286"/>
                <a:gd name="T1" fmla="*/ 2147483647 h 44"/>
                <a:gd name="T2" fmla="*/ 0 w 286"/>
                <a:gd name="T3" fmla="*/ 2147483647 h 44"/>
                <a:gd name="T4" fmla="*/ 2147483647 w 286"/>
                <a:gd name="T5" fmla="*/ 0 h 44"/>
                <a:gd name="T6" fmla="*/ 2147483647 w 286"/>
                <a:gd name="T7" fmla="*/ 0 h 44"/>
                <a:gd name="T8" fmla="*/ 2147483647 w 286"/>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44">
                  <a:moveTo>
                    <a:pt x="285" y="43"/>
                  </a:moveTo>
                  <a:lnTo>
                    <a:pt x="0" y="43"/>
                  </a:lnTo>
                  <a:lnTo>
                    <a:pt x="15" y="0"/>
                  </a:lnTo>
                  <a:lnTo>
                    <a:pt x="285" y="0"/>
                  </a:lnTo>
                  <a:lnTo>
                    <a:pt x="285"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4" name="Freeform 170"/>
            <p:cNvSpPr>
              <a:spLocks noChangeArrowheads="1"/>
            </p:cNvSpPr>
            <p:nvPr/>
          </p:nvSpPr>
          <p:spPr bwMode="auto">
            <a:xfrm>
              <a:off x="2487887"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5" name="Freeform 171"/>
            <p:cNvSpPr>
              <a:spLocks noChangeArrowheads="1"/>
            </p:cNvSpPr>
            <p:nvPr/>
          </p:nvSpPr>
          <p:spPr bwMode="auto">
            <a:xfrm>
              <a:off x="2487887"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6" name="Freeform 172"/>
            <p:cNvSpPr>
              <a:spLocks noChangeArrowheads="1"/>
            </p:cNvSpPr>
            <p:nvPr/>
          </p:nvSpPr>
          <p:spPr bwMode="auto">
            <a:xfrm>
              <a:off x="2437059" y="5631838"/>
              <a:ext cx="11436" cy="16487"/>
            </a:xfrm>
            <a:custGeom>
              <a:avLst/>
              <a:gdLst>
                <a:gd name="T0" fmla="*/ 2147483647 w 29"/>
                <a:gd name="T1" fmla="*/ 2147483647 h 46"/>
                <a:gd name="T2" fmla="*/ 0 w 29"/>
                <a:gd name="T3" fmla="*/ 0 h 46"/>
                <a:gd name="T4" fmla="*/ 2147483647 w 29"/>
                <a:gd name="T5" fmla="*/ 0 h 46"/>
                <a:gd name="T6" fmla="*/ 2147483647 w 29"/>
                <a:gd name="T7" fmla="*/ 2147483647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46">
                  <a:moveTo>
                    <a:pt x="14" y="45"/>
                  </a:moveTo>
                  <a:lnTo>
                    <a:pt x="0" y="0"/>
                  </a:lnTo>
                  <a:lnTo>
                    <a:pt x="28" y="0"/>
                  </a:lnTo>
                  <a:lnTo>
                    <a:pt x="14" y="45"/>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7" name="Freeform 173"/>
            <p:cNvSpPr>
              <a:spLocks noChangeArrowheads="1"/>
            </p:cNvSpPr>
            <p:nvPr/>
          </p:nvSpPr>
          <p:spPr bwMode="auto">
            <a:xfrm>
              <a:off x="2425623" y="5600131"/>
              <a:ext cx="31768" cy="16488"/>
            </a:xfrm>
            <a:custGeom>
              <a:avLst/>
              <a:gdLst>
                <a:gd name="T0" fmla="*/ 2147483647 w 88"/>
                <a:gd name="T1" fmla="*/ 2147483647 h 43"/>
                <a:gd name="T2" fmla="*/ 2147483647 w 88"/>
                <a:gd name="T3" fmla="*/ 2147483647 h 43"/>
                <a:gd name="T4" fmla="*/ 0 w 88"/>
                <a:gd name="T5" fmla="*/ 0 h 43"/>
                <a:gd name="T6" fmla="*/ 2147483647 w 88"/>
                <a:gd name="T7" fmla="*/ 0 h 43"/>
                <a:gd name="T8" fmla="*/ 2147483647 w 88"/>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3">
                  <a:moveTo>
                    <a:pt x="73" y="42"/>
                  </a:moveTo>
                  <a:lnTo>
                    <a:pt x="17" y="42"/>
                  </a:lnTo>
                  <a:cubicBezTo>
                    <a:pt x="11" y="28"/>
                    <a:pt x="8" y="20"/>
                    <a:pt x="0" y="0"/>
                  </a:cubicBezTo>
                  <a:lnTo>
                    <a:pt x="87" y="0"/>
                  </a:lnTo>
                  <a:lnTo>
                    <a:pt x="73"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8" name="Freeform 174"/>
            <p:cNvSpPr>
              <a:spLocks noChangeArrowheads="1"/>
            </p:cNvSpPr>
            <p:nvPr/>
          </p:nvSpPr>
          <p:spPr bwMode="auto">
            <a:xfrm>
              <a:off x="2416728" y="5570961"/>
              <a:ext cx="52098" cy="15219"/>
            </a:xfrm>
            <a:custGeom>
              <a:avLst/>
              <a:gdLst>
                <a:gd name="T0" fmla="*/ 2147483647 w 145"/>
                <a:gd name="T1" fmla="*/ 2147483647 h 44"/>
                <a:gd name="T2" fmla="*/ 2147483647 w 145"/>
                <a:gd name="T3" fmla="*/ 2147483647 h 44"/>
                <a:gd name="T4" fmla="*/ 0 w 145"/>
                <a:gd name="T5" fmla="*/ 0 h 44"/>
                <a:gd name="T6" fmla="*/ 2147483647 w 145"/>
                <a:gd name="T7" fmla="*/ 0 h 44"/>
                <a:gd name="T8" fmla="*/ 2147483647 w 145"/>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5" h="44">
                  <a:moveTo>
                    <a:pt x="129" y="43"/>
                  </a:moveTo>
                  <a:lnTo>
                    <a:pt x="14" y="43"/>
                  </a:lnTo>
                  <a:cubicBezTo>
                    <a:pt x="5" y="20"/>
                    <a:pt x="5" y="20"/>
                    <a:pt x="0" y="0"/>
                  </a:cubicBezTo>
                  <a:lnTo>
                    <a:pt x="144" y="0"/>
                  </a:lnTo>
                  <a:lnTo>
                    <a:pt x="129"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9" name="Freeform 175"/>
            <p:cNvSpPr>
              <a:spLocks noChangeArrowheads="1"/>
            </p:cNvSpPr>
            <p:nvPr/>
          </p:nvSpPr>
          <p:spPr bwMode="auto">
            <a:xfrm>
              <a:off x="2146068" y="5539254"/>
              <a:ext cx="146131" cy="15219"/>
            </a:xfrm>
            <a:custGeom>
              <a:avLst/>
              <a:gdLst>
                <a:gd name="T0" fmla="*/ 0 w 407"/>
                <a:gd name="T1" fmla="*/ 0 h 43"/>
                <a:gd name="T2" fmla="*/ 2147483647 w 407"/>
                <a:gd name="T3" fmla="*/ 0 h 43"/>
                <a:gd name="T4" fmla="*/ 2147483647 w 407"/>
                <a:gd name="T5" fmla="*/ 2147483647 h 43"/>
                <a:gd name="T6" fmla="*/ 0 w 407"/>
                <a:gd name="T7" fmla="*/ 2147483647 h 43"/>
                <a:gd name="T8" fmla="*/ 0 w 40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3">
                  <a:moveTo>
                    <a:pt x="0" y="0"/>
                  </a:moveTo>
                  <a:lnTo>
                    <a:pt x="372" y="0"/>
                  </a:lnTo>
                  <a:cubicBezTo>
                    <a:pt x="386" y="11"/>
                    <a:pt x="398" y="25"/>
                    <a:pt x="406" y="42"/>
                  </a:cubicBezTo>
                  <a:lnTo>
                    <a:pt x="0" y="42"/>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0" name="Freeform 176"/>
            <p:cNvSpPr>
              <a:spLocks noChangeArrowheads="1"/>
            </p:cNvSpPr>
            <p:nvPr/>
          </p:nvSpPr>
          <p:spPr bwMode="auto">
            <a:xfrm>
              <a:off x="2240100" y="5570961"/>
              <a:ext cx="62265" cy="15219"/>
            </a:xfrm>
            <a:custGeom>
              <a:avLst/>
              <a:gdLst>
                <a:gd name="T0" fmla="*/ 2147483647 w 174"/>
                <a:gd name="T1" fmla="*/ 2147483647 h 44"/>
                <a:gd name="T2" fmla="*/ 0 w 174"/>
                <a:gd name="T3" fmla="*/ 2147483647 h 44"/>
                <a:gd name="T4" fmla="*/ 0 w 174"/>
                <a:gd name="T5" fmla="*/ 0 h 44"/>
                <a:gd name="T6" fmla="*/ 2147483647 w 174"/>
                <a:gd name="T7" fmla="*/ 0 h 44"/>
                <a:gd name="T8" fmla="*/ 2147483647 w 174"/>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4">
                  <a:moveTo>
                    <a:pt x="173" y="43"/>
                  </a:moveTo>
                  <a:lnTo>
                    <a:pt x="0" y="43"/>
                  </a:lnTo>
                  <a:lnTo>
                    <a:pt x="0" y="0"/>
                  </a:lnTo>
                  <a:lnTo>
                    <a:pt x="167" y="0"/>
                  </a:lnTo>
                  <a:cubicBezTo>
                    <a:pt x="170" y="14"/>
                    <a:pt x="173" y="29"/>
                    <a:pt x="173" y="43"/>
                  </a:cubicBez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1" name="Freeform 177"/>
            <p:cNvSpPr>
              <a:spLocks noChangeArrowheads="1"/>
            </p:cNvSpPr>
            <p:nvPr/>
          </p:nvSpPr>
          <p:spPr bwMode="auto">
            <a:xfrm>
              <a:off x="2115571" y="5600131"/>
              <a:ext cx="184252" cy="16488"/>
            </a:xfrm>
            <a:custGeom>
              <a:avLst/>
              <a:gdLst>
                <a:gd name="T0" fmla="*/ 0 w 512"/>
                <a:gd name="T1" fmla="*/ 2147483647 h 43"/>
                <a:gd name="T2" fmla="*/ 0 w 512"/>
                <a:gd name="T3" fmla="*/ 0 h 43"/>
                <a:gd name="T4" fmla="*/ 2147483647 w 512"/>
                <a:gd name="T5" fmla="*/ 0 h 43"/>
                <a:gd name="T6" fmla="*/ 2147483647 w 512"/>
                <a:gd name="T7" fmla="*/ 2147483647 h 43"/>
                <a:gd name="T8" fmla="*/ 0 w 51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3">
                  <a:moveTo>
                    <a:pt x="0" y="42"/>
                  </a:moveTo>
                  <a:lnTo>
                    <a:pt x="0" y="0"/>
                  </a:lnTo>
                  <a:lnTo>
                    <a:pt x="511" y="0"/>
                  </a:lnTo>
                  <a:cubicBezTo>
                    <a:pt x="508" y="14"/>
                    <a:pt x="502" y="28"/>
                    <a:pt x="494" y="42"/>
                  </a:cubicBezTo>
                  <a:lnTo>
                    <a:pt x="0" y="42"/>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2" name="Freeform 178"/>
            <p:cNvSpPr>
              <a:spLocks noChangeArrowheads="1"/>
            </p:cNvSpPr>
            <p:nvPr/>
          </p:nvSpPr>
          <p:spPr bwMode="auto">
            <a:xfrm>
              <a:off x="2115571" y="5631838"/>
              <a:ext cx="165191" cy="16487"/>
            </a:xfrm>
            <a:custGeom>
              <a:avLst/>
              <a:gdLst>
                <a:gd name="T0" fmla="*/ 0 w 458"/>
                <a:gd name="T1" fmla="*/ 2147483647 h 44"/>
                <a:gd name="T2" fmla="*/ 0 w 458"/>
                <a:gd name="T3" fmla="*/ 0 h 44"/>
                <a:gd name="T4" fmla="*/ 2147483647 w 458"/>
                <a:gd name="T5" fmla="*/ 0 h 44"/>
                <a:gd name="T6" fmla="*/ 2147483647 w 458"/>
                <a:gd name="T7" fmla="*/ 2147483647 h 44"/>
                <a:gd name="T8" fmla="*/ 0 w 458"/>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4">
                  <a:moveTo>
                    <a:pt x="0" y="43"/>
                  </a:moveTo>
                  <a:lnTo>
                    <a:pt x="0" y="0"/>
                  </a:lnTo>
                  <a:lnTo>
                    <a:pt x="457" y="0"/>
                  </a:lnTo>
                  <a:cubicBezTo>
                    <a:pt x="429" y="26"/>
                    <a:pt x="387" y="43"/>
                    <a:pt x="344" y="43"/>
                  </a:cubicBezTo>
                  <a:lnTo>
                    <a:pt x="0"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3" name="Freeform 179"/>
            <p:cNvSpPr>
              <a:spLocks noChangeArrowheads="1"/>
            </p:cNvSpPr>
            <p:nvPr/>
          </p:nvSpPr>
          <p:spPr bwMode="auto">
            <a:xfrm>
              <a:off x="2146068" y="5508815"/>
              <a:ext cx="147402" cy="15219"/>
            </a:xfrm>
            <a:custGeom>
              <a:avLst/>
              <a:gdLst>
                <a:gd name="T0" fmla="*/ 0 w 410"/>
                <a:gd name="T1" fmla="*/ 2147483647 h 44"/>
                <a:gd name="T2" fmla="*/ 0 w 410"/>
                <a:gd name="T3" fmla="*/ 0 h 44"/>
                <a:gd name="T4" fmla="*/ 2147483647 w 410"/>
                <a:gd name="T5" fmla="*/ 0 h 44"/>
                <a:gd name="T6" fmla="*/ 2147483647 w 410"/>
                <a:gd name="T7" fmla="*/ 2147483647 h 44"/>
                <a:gd name="T8" fmla="*/ 0 w 410"/>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 h="44">
                  <a:moveTo>
                    <a:pt x="0" y="43"/>
                  </a:moveTo>
                  <a:lnTo>
                    <a:pt x="0" y="0"/>
                  </a:lnTo>
                  <a:lnTo>
                    <a:pt x="409" y="0"/>
                  </a:lnTo>
                  <a:cubicBezTo>
                    <a:pt x="398" y="14"/>
                    <a:pt x="386" y="31"/>
                    <a:pt x="372" y="43"/>
                  </a:cubicBezTo>
                  <a:lnTo>
                    <a:pt x="0"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4" name="Freeform 180"/>
            <p:cNvSpPr>
              <a:spLocks noChangeArrowheads="1"/>
            </p:cNvSpPr>
            <p:nvPr/>
          </p:nvSpPr>
          <p:spPr bwMode="auto">
            <a:xfrm>
              <a:off x="2240100" y="5477109"/>
              <a:ext cx="62265" cy="15219"/>
            </a:xfrm>
            <a:custGeom>
              <a:avLst/>
              <a:gdLst>
                <a:gd name="T0" fmla="*/ 2147483647 w 174"/>
                <a:gd name="T1" fmla="*/ 2147483647 h 43"/>
                <a:gd name="T2" fmla="*/ 0 w 174"/>
                <a:gd name="T3" fmla="*/ 2147483647 h 43"/>
                <a:gd name="T4" fmla="*/ 0 w 174"/>
                <a:gd name="T5" fmla="*/ 0 h 43"/>
                <a:gd name="T6" fmla="*/ 2147483647 w 174"/>
                <a:gd name="T7" fmla="*/ 0 h 43"/>
                <a:gd name="T8" fmla="*/ 2147483647 w 174"/>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3">
                  <a:moveTo>
                    <a:pt x="167" y="42"/>
                  </a:moveTo>
                  <a:lnTo>
                    <a:pt x="0" y="42"/>
                  </a:lnTo>
                  <a:lnTo>
                    <a:pt x="0" y="0"/>
                  </a:lnTo>
                  <a:lnTo>
                    <a:pt x="173" y="0"/>
                  </a:lnTo>
                  <a:cubicBezTo>
                    <a:pt x="173" y="14"/>
                    <a:pt x="170" y="28"/>
                    <a:pt x="167" y="42"/>
                  </a:cubicBez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5" name="Freeform 181"/>
            <p:cNvSpPr>
              <a:spLocks noChangeArrowheads="1"/>
            </p:cNvSpPr>
            <p:nvPr/>
          </p:nvSpPr>
          <p:spPr bwMode="auto">
            <a:xfrm>
              <a:off x="2115571" y="5414963"/>
              <a:ext cx="165191" cy="16488"/>
            </a:xfrm>
            <a:custGeom>
              <a:avLst/>
              <a:gdLst>
                <a:gd name="T0" fmla="*/ 0 w 458"/>
                <a:gd name="T1" fmla="*/ 0 h 43"/>
                <a:gd name="T2" fmla="*/ 2147483647 w 458"/>
                <a:gd name="T3" fmla="*/ 0 h 43"/>
                <a:gd name="T4" fmla="*/ 2147483647 w 458"/>
                <a:gd name="T5" fmla="*/ 2147483647 h 43"/>
                <a:gd name="T6" fmla="*/ 0 w 458"/>
                <a:gd name="T7" fmla="*/ 2147483647 h 43"/>
                <a:gd name="T8" fmla="*/ 0 w 458"/>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3">
                  <a:moveTo>
                    <a:pt x="0" y="0"/>
                  </a:moveTo>
                  <a:lnTo>
                    <a:pt x="344" y="0"/>
                  </a:lnTo>
                  <a:cubicBezTo>
                    <a:pt x="387" y="0"/>
                    <a:pt x="426" y="14"/>
                    <a:pt x="457" y="42"/>
                  </a:cubicBezTo>
                  <a:lnTo>
                    <a:pt x="0" y="42"/>
                  </a:lnTo>
                  <a:lnTo>
                    <a:pt x="0" y="0"/>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6" name="Freeform 182"/>
            <p:cNvSpPr>
              <a:spLocks noChangeArrowheads="1"/>
            </p:cNvSpPr>
            <p:nvPr/>
          </p:nvSpPr>
          <p:spPr bwMode="auto">
            <a:xfrm>
              <a:off x="2115571" y="5445402"/>
              <a:ext cx="184252" cy="15219"/>
            </a:xfrm>
            <a:custGeom>
              <a:avLst/>
              <a:gdLst>
                <a:gd name="T0" fmla="*/ 0 w 512"/>
                <a:gd name="T1" fmla="*/ 2147483647 h 44"/>
                <a:gd name="T2" fmla="*/ 0 w 512"/>
                <a:gd name="T3" fmla="*/ 0 h 44"/>
                <a:gd name="T4" fmla="*/ 2147483647 w 512"/>
                <a:gd name="T5" fmla="*/ 0 h 44"/>
                <a:gd name="T6" fmla="*/ 2147483647 w 512"/>
                <a:gd name="T7" fmla="*/ 2147483647 h 44"/>
                <a:gd name="T8" fmla="*/ 0 w 512"/>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4">
                  <a:moveTo>
                    <a:pt x="0" y="43"/>
                  </a:moveTo>
                  <a:lnTo>
                    <a:pt x="0" y="0"/>
                  </a:lnTo>
                  <a:lnTo>
                    <a:pt x="494" y="0"/>
                  </a:lnTo>
                  <a:cubicBezTo>
                    <a:pt x="500" y="12"/>
                    <a:pt x="508" y="28"/>
                    <a:pt x="511" y="43"/>
                  </a:cubicBezTo>
                  <a:lnTo>
                    <a:pt x="0" y="43"/>
                  </a:lnTo>
                </a:path>
              </a:pathLst>
            </a:custGeom>
            <a:solidFill>
              <a:srgbClr val="87C3EB"/>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sp>
        <p:nvSpPr>
          <p:cNvPr id="2" name="Title 1"/>
          <p:cNvSpPr>
            <a:spLocks noGrp="1"/>
          </p:cNvSpPr>
          <p:nvPr>
            <p:ph type="title"/>
          </p:nvPr>
        </p:nvSpPr>
        <p:spPr>
          <a:xfrm>
            <a:off x="759780" y="1415421"/>
            <a:ext cx="7772400" cy="841567"/>
          </a:xfrm>
        </p:spPr>
        <p:txBody>
          <a:bodyPr anchor="b">
            <a:normAutofit/>
          </a:bodyPr>
          <a:lstStyle>
            <a:lvl1pPr algn="l">
              <a:lnSpc>
                <a:spcPct val="85000"/>
              </a:lnSpc>
              <a:defRPr sz="3800" b="0" cap="none">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59780" y="2251278"/>
            <a:ext cx="7772400" cy="618634"/>
          </a:xfrm>
        </p:spPr>
        <p:txBody>
          <a:bodyPr tIns="0"/>
          <a:lstStyle>
            <a:lvl1pPr marL="0" indent="0" algn="l">
              <a:buNone/>
              <a:defRPr sz="2000">
                <a:solidFill>
                  <a:srgbClr val="7CC7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26870047"/>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6597922"/>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0" y="1151335"/>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6504993"/>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27107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984629"/>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pic>
        <p:nvPicPr>
          <p:cNvPr id="3" name="Picture 13" descr="individual assets-07.png"/>
          <p:cNvPicPr>
            <a:picLocks noChangeAspect="1"/>
          </p:cNvPicPr>
          <p:nvPr userDrawn="1"/>
        </p:nvPicPr>
        <p:blipFill>
          <a:blip r:embed="rId2"/>
          <a:srcRect/>
          <a:stretch>
            <a:fillRect/>
          </a:stretch>
        </p:blipFill>
        <p:spPr bwMode="auto">
          <a:xfrm>
            <a:off x="4570557" y="312014"/>
            <a:ext cx="4572000" cy="4812576"/>
          </a:xfrm>
          <a:prstGeom prst="rect">
            <a:avLst/>
          </a:prstGeom>
          <a:noFill/>
          <a:ln w="9525">
            <a:noFill/>
            <a:miter lim="800000"/>
            <a:headEnd/>
            <a:tailEnd/>
          </a:ln>
        </p:spPr>
      </p:pic>
      <p:sp>
        <p:nvSpPr>
          <p:cNvPr id="2" name="Title 1"/>
          <p:cNvSpPr>
            <a:spLocks noGrp="1"/>
          </p:cNvSpPr>
          <p:nvPr>
            <p:ph type="title"/>
          </p:nvPr>
        </p:nvSpPr>
        <p:spPr>
          <a:xfrm>
            <a:off x="398505" y="2040097"/>
            <a:ext cx="5503503" cy="880365"/>
          </a:xfrm>
        </p:spPr>
        <p:txBody>
          <a:bodyPr anchor="t">
            <a:normAutofit/>
          </a:bodyPr>
          <a:lstStyle>
            <a:lvl1pPr algn="l">
              <a:defRPr sz="3000" b="0" cap="none"/>
            </a:lvl1pPr>
          </a:lstStyle>
          <a:p>
            <a:r>
              <a:rPr lang="en-US" dirty="0"/>
              <a:t>Click to edit Master title style</a:t>
            </a:r>
          </a:p>
        </p:txBody>
      </p:sp>
    </p:spTree>
    <p:extLst>
      <p:ext uri="{BB962C8B-B14F-4D97-AF65-F5344CB8AC3E}">
        <p14:creationId xmlns:p14="http://schemas.microsoft.com/office/powerpoint/2010/main" val="297816242"/>
      </p:ext>
    </p:extLst>
  </p:cSld>
  <p:clrMapOvr>
    <a:masterClrMapping/>
  </p:clrMapOvr>
  <p:transition/>
</p:sldLayout>
</file>

<file path=ppt/slideLayouts/slideLayout432.xml><?xml version="1.0" encoding="utf-8"?>
<p:sldLayout xmlns:a="http://schemas.openxmlformats.org/drawingml/2006/main" xmlns:r="http://schemas.openxmlformats.org/officeDocument/2006/relationships" xmlns:p="http://schemas.openxmlformats.org/presentationml/2006/main" userDrawn="1">
  <p:cSld name="TitleOnly_Pla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Tree>
    <p:extLst>
      <p:ext uri="{BB962C8B-B14F-4D97-AF65-F5344CB8AC3E}">
        <p14:creationId xmlns:p14="http://schemas.microsoft.com/office/powerpoint/2010/main" val="165491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3.xml><?xml version="1.0" encoding="utf-8"?>
<p:sldLayout xmlns:a="http://schemas.openxmlformats.org/drawingml/2006/main" xmlns:r="http://schemas.openxmlformats.org/officeDocument/2006/relationships" xmlns:p="http://schemas.openxmlformats.org/presentationml/2006/main" userDrawn="1">
  <p:cSld name="Chart sl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2933" y="595943"/>
            <a:ext cx="2739230" cy="777136"/>
          </a:xfrm>
        </p:spPr>
        <p:txBody>
          <a:bodyPr>
            <a:spAutoFit/>
          </a:bodyPr>
          <a:lstStyle>
            <a:lvl1pPr>
              <a:lnSpc>
                <a:spcPts val="3000"/>
              </a:lnSpc>
              <a:defRPr sz="2800" baseline="0">
                <a:solidFill>
                  <a:schemeClr val="bg1"/>
                </a:solidFill>
              </a:defRPr>
            </a:lvl1pPr>
          </a:lstStyle>
          <a:p>
            <a:r>
              <a:rPr lang="en-US" dirty="0"/>
              <a:t>Click to edit Master title</a:t>
            </a:r>
          </a:p>
        </p:txBody>
      </p:sp>
      <p:sp>
        <p:nvSpPr>
          <p:cNvPr id="4" name="Chart Placeholder 3"/>
          <p:cNvSpPr>
            <a:spLocks noGrp="1"/>
          </p:cNvSpPr>
          <p:nvPr>
            <p:ph type="chart" sz="quarter" idx="11"/>
          </p:nvPr>
        </p:nvSpPr>
        <p:spPr>
          <a:xfrm>
            <a:off x="3332165" y="594198"/>
            <a:ext cx="5202237" cy="307777"/>
          </a:xfrm>
        </p:spPr>
        <p:txBody>
          <a:bodyPr/>
          <a:lstStyle/>
          <a:p>
            <a:endParaRPr lang="en-US" dirty="0"/>
          </a:p>
        </p:txBody>
      </p:sp>
      <p:sp>
        <p:nvSpPr>
          <p:cNvPr id="10" name="Rectangle 9"/>
          <p:cNvSpPr/>
          <p:nvPr userDrawn="1"/>
        </p:nvSpPr>
        <p:spPr>
          <a:xfrm>
            <a:off x="2792613" y="4867675"/>
            <a:ext cx="308062" cy="92333"/>
          </a:xfrm>
          <a:prstGeom prst="rect">
            <a:avLst/>
          </a:prstGeom>
        </p:spPr>
        <p:txBody>
          <a:bodyPr wrap="square" lIns="0" tIns="0" rIns="0" bIns="0">
            <a:spAutoFit/>
          </a:bodyPr>
          <a:lstStyle/>
          <a:p>
            <a:fld id="{655362CE-4ABE-4CB4-8947-B1242CDD9D94}" type="slidenum">
              <a:rPr lang="en-US" sz="600" baseline="0" smtClean="0">
                <a:solidFill>
                  <a:schemeClr val="bg1"/>
                </a:solidFill>
                <a:latin typeface="Arial" panose="020B0604020202020204" pitchFamily="34" charset="0"/>
                <a:cs typeface="Arial" panose="020B0604020202020204" pitchFamily="34" charset="0"/>
              </a:rPr>
              <a:t>‹#›</a:t>
            </a:fld>
            <a:endParaRPr lang="en-US" sz="600" baseline="0" dirty="0">
              <a:solidFill>
                <a:schemeClr val="bg1"/>
              </a:solidFill>
              <a:latin typeface="Arial" panose="020B0604020202020204" pitchFamily="34" charset="0"/>
              <a:cs typeface="Arial" panose="020B0604020202020204" pitchFamily="34" charset="0"/>
            </a:endParaRPr>
          </a:p>
        </p:txBody>
      </p:sp>
      <p:sp>
        <p:nvSpPr>
          <p:cNvPr id="11" name="Rectangle 10"/>
          <p:cNvSpPr/>
          <p:nvPr userDrawn="1"/>
        </p:nvSpPr>
        <p:spPr>
          <a:xfrm>
            <a:off x="2591203" y="4867675"/>
            <a:ext cx="196145" cy="92333"/>
          </a:xfrm>
          <a:prstGeom prst="rect">
            <a:avLst/>
          </a:prstGeom>
        </p:spPr>
        <p:txBody>
          <a:bodyPr wrap="square" lIns="0" tIns="0" rIns="0" bIns="0">
            <a:spAutoFit/>
          </a:bodyPr>
          <a:lstStyle/>
          <a:p>
            <a:r>
              <a:rPr lang="en-US" sz="600" baseline="0" dirty="0">
                <a:solidFill>
                  <a:schemeClr val="bg1"/>
                </a:solidFill>
                <a:latin typeface="Arial" panose="020B0604020202020204" pitchFamily="34" charset="0"/>
                <a:cs typeface="Arial" panose="020B0604020202020204" pitchFamily="34" charset="0"/>
              </a:rPr>
              <a:t>Page</a:t>
            </a:r>
          </a:p>
        </p:txBody>
      </p:sp>
      <p:sp>
        <p:nvSpPr>
          <p:cNvPr id="7" name="Rectangle 6"/>
          <p:cNvSpPr/>
          <p:nvPr userDrawn="1"/>
        </p:nvSpPr>
        <p:spPr>
          <a:xfrm>
            <a:off x="613173" y="4867675"/>
            <a:ext cx="1192212" cy="92333"/>
          </a:xfrm>
          <a:prstGeom prst="rect">
            <a:avLst/>
          </a:prstGeom>
        </p:spPr>
        <p:txBody>
          <a:bodyPr wrap="square" lIns="0" tIns="0" rIns="0" bIns="0">
            <a:spAutoFit/>
          </a:bodyPr>
          <a:lstStyle/>
          <a:p>
            <a:r>
              <a:rPr lang="en-US" sz="600" baseline="0" dirty="0">
                <a:solidFill>
                  <a:schemeClr val="bg1">
                    <a:lumMod val="50000"/>
                  </a:schemeClr>
                </a:solidFill>
                <a:latin typeface="Arial" panose="020B0604020202020204" pitchFamily="34" charset="0"/>
                <a:cs typeface="Arial" panose="020B0604020202020204" pitchFamily="34" charset="0"/>
              </a:rPr>
              <a:t>© 2016 IBM Corporation</a:t>
            </a:r>
          </a:p>
        </p:txBody>
      </p:sp>
    </p:spTree>
    <p:extLst>
      <p:ext uri="{BB962C8B-B14F-4D97-AF65-F5344CB8AC3E}">
        <p14:creationId xmlns:p14="http://schemas.microsoft.com/office/powerpoint/2010/main" val="10716661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Management and Platform Use Case 1 / January 31, 2018 / © 2018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Management and Platform Use Case 1 / January 31, 2018 / © 2018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userDrawn="1"/>
        </p:nvPicPr>
        <p:blipFill rotWithShape="1">
          <a:blip>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pic>
        <p:nvPicPr>
          <p:cNvPr id="6" name="Picture 5" descr="ibm_gry.png"/>
          <p:cNvPicPr>
            <a:picLocks noChangeAspect="1"/>
          </p:cNvPicPr>
          <p:nvPr userDrawn="1"/>
        </p:nvPicPr>
        <p:blipFill>
          <a:blip r:embed="rId2"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15172" t="28443" r="13568" b="27421"/>
          <a:stretch/>
        </p:blipFill>
        <p:spPr>
          <a:xfrm>
            <a:off x="7410684" y="4584701"/>
            <a:ext cx="1620427" cy="470448"/>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9126982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43763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4925360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6512823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17138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453675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502749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333.xml"/><Relationship Id="rId18" Type="http://schemas.openxmlformats.org/officeDocument/2006/relationships/slideLayout" Target="../slideLayouts/slideLayout338.xml"/><Relationship Id="rId26" Type="http://schemas.openxmlformats.org/officeDocument/2006/relationships/slideLayout" Target="../slideLayouts/slideLayout346.xml"/><Relationship Id="rId3" Type="http://schemas.openxmlformats.org/officeDocument/2006/relationships/slideLayout" Target="../slideLayouts/slideLayout323.xml"/><Relationship Id="rId21" Type="http://schemas.openxmlformats.org/officeDocument/2006/relationships/slideLayout" Target="../slideLayouts/slideLayout341.xml"/><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slideLayout" Target="../slideLayouts/slideLayout337.xml"/><Relationship Id="rId25" Type="http://schemas.openxmlformats.org/officeDocument/2006/relationships/slideLayout" Target="../slideLayouts/slideLayout345.xml"/><Relationship Id="rId33" Type="http://schemas.openxmlformats.org/officeDocument/2006/relationships/theme" Target="../theme/theme10.xml"/><Relationship Id="rId2" Type="http://schemas.openxmlformats.org/officeDocument/2006/relationships/slideLayout" Target="../slideLayouts/slideLayout322.xml"/><Relationship Id="rId16" Type="http://schemas.openxmlformats.org/officeDocument/2006/relationships/slideLayout" Target="../slideLayouts/slideLayout336.xml"/><Relationship Id="rId20" Type="http://schemas.openxmlformats.org/officeDocument/2006/relationships/slideLayout" Target="../slideLayouts/slideLayout340.xml"/><Relationship Id="rId29" Type="http://schemas.openxmlformats.org/officeDocument/2006/relationships/slideLayout" Target="../slideLayouts/slideLayout349.xml"/><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24" Type="http://schemas.openxmlformats.org/officeDocument/2006/relationships/slideLayout" Target="../slideLayouts/slideLayout344.xml"/><Relationship Id="rId32" Type="http://schemas.openxmlformats.org/officeDocument/2006/relationships/slideLayout" Target="../slideLayouts/slideLayout352.xml"/><Relationship Id="rId5" Type="http://schemas.openxmlformats.org/officeDocument/2006/relationships/slideLayout" Target="../slideLayouts/slideLayout325.xml"/><Relationship Id="rId15" Type="http://schemas.openxmlformats.org/officeDocument/2006/relationships/slideLayout" Target="../slideLayouts/slideLayout335.xml"/><Relationship Id="rId23" Type="http://schemas.openxmlformats.org/officeDocument/2006/relationships/slideLayout" Target="../slideLayouts/slideLayout343.xml"/><Relationship Id="rId28" Type="http://schemas.openxmlformats.org/officeDocument/2006/relationships/slideLayout" Target="../slideLayouts/slideLayout348.xml"/><Relationship Id="rId10" Type="http://schemas.openxmlformats.org/officeDocument/2006/relationships/slideLayout" Target="../slideLayouts/slideLayout330.xml"/><Relationship Id="rId19" Type="http://schemas.openxmlformats.org/officeDocument/2006/relationships/slideLayout" Target="../slideLayouts/slideLayout339.xml"/><Relationship Id="rId31" Type="http://schemas.openxmlformats.org/officeDocument/2006/relationships/slideLayout" Target="../slideLayouts/slideLayout351.xml"/><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 Id="rId22" Type="http://schemas.openxmlformats.org/officeDocument/2006/relationships/slideLayout" Target="../slideLayouts/slideLayout342.xml"/><Relationship Id="rId27" Type="http://schemas.openxmlformats.org/officeDocument/2006/relationships/slideLayout" Target="../slideLayouts/slideLayout347.xml"/><Relationship Id="rId30" Type="http://schemas.openxmlformats.org/officeDocument/2006/relationships/slideLayout" Target="../slideLayouts/slideLayout350.xml"/><Relationship Id="rId8" Type="http://schemas.openxmlformats.org/officeDocument/2006/relationships/slideLayout" Target="../slideLayouts/slideLayout328.x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365.xml"/><Relationship Id="rId18" Type="http://schemas.openxmlformats.org/officeDocument/2006/relationships/slideLayout" Target="../slideLayouts/slideLayout370.xml"/><Relationship Id="rId26" Type="http://schemas.openxmlformats.org/officeDocument/2006/relationships/slideLayout" Target="../slideLayouts/slideLayout378.xml"/><Relationship Id="rId3" Type="http://schemas.openxmlformats.org/officeDocument/2006/relationships/slideLayout" Target="../slideLayouts/slideLayout355.xml"/><Relationship Id="rId21" Type="http://schemas.openxmlformats.org/officeDocument/2006/relationships/slideLayout" Target="../slideLayouts/slideLayout373.xml"/><Relationship Id="rId34" Type="http://schemas.openxmlformats.org/officeDocument/2006/relationships/slideLayout" Target="../slideLayouts/slideLayout386.xml"/><Relationship Id="rId7" Type="http://schemas.openxmlformats.org/officeDocument/2006/relationships/slideLayout" Target="../slideLayouts/slideLayout359.xml"/><Relationship Id="rId12" Type="http://schemas.openxmlformats.org/officeDocument/2006/relationships/slideLayout" Target="../slideLayouts/slideLayout364.xml"/><Relationship Id="rId17" Type="http://schemas.openxmlformats.org/officeDocument/2006/relationships/slideLayout" Target="../slideLayouts/slideLayout369.xml"/><Relationship Id="rId25" Type="http://schemas.openxmlformats.org/officeDocument/2006/relationships/slideLayout" Target="../slideLayouts/slideLayout377.xml"/><Relationship Id="rId33" Type="http://schemas.openxmlformats.org/officeDocument/2006/relationships/slideLayout" Target="../slideLayouts/slideLayout385.xml"/><Relationship Id="rId2" Type="http://schemas.openxmlformats.org/officeDocument/2006/relationships/slideLayout" Target="../slideLayouts/slideLayout354.xml"/><Relationship Id="rId16" Type="http://schemas.openxmlformats.org/officeDocument/2006/relationships/slideLayout" Target="../slideLayouts/slideLayout368.xml"/><Relationship Id="rId20" Type="http://schemas.openxmlformats.org/officeDocument/2006/relationships/slideLayout" Target="../slideLayouts/slideLayout372.xml"/><Relationship Id="rId29" Type="http://schemas.openxmlformats.org/officeDocument/2006/relationships/slideLayout" Target="../slideLayouts/slideLayout381.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24" Type="http://schemas.openxmlformats.org/officeDocument/2006/relationships/slideLayout" Target="../slideLayouts/slideLayout376.xml"/><Relationship Id="rId32" Type="http://schemas.openxmlformats.org/officeDocument/2006/relationships/slideLayout" Target="../slideLayouts/slideLayout384.xml"/><Relationship Id="rId5" Type="http://schemas.openxmlformats.org/officeDocument/2006/relationships/slideLayout" Target="../slideLayouts/slideLayout357.xml"/><Relationship Id="rId15" Type="http://schemas.openxmlformats.org/officeDocument/2006/relationships/slideLayout" Target="../slideLayouts/slideLayout367.xml"/><Relationship Id="rId23" Type="http://schemas.openxmlformats.org/officeDocument/2006/relationships/slideLayout" Target="../slideLayouts/slideLayout375.xml"/><Relationship Id="rId28" Type="http://schemas.openxmlformats.org/officeDocument/2006/relationships/slideLayout" Target="../slideLayouts/slideLayout380.xml"/><Relationship Id="rId36" Type="http://schemas.openxmlformats.org/officeDocument/2006/relationships/theme" Target="../theme/theme11.xml"/><Relationship Id="rId10" Type="http://schemas.openxmlformats.org/officeDocument/2006/relationships/slideLayout" Target="../slideLayouts/slideLayout362.xml"/><Relationship Id="rId19" Type="http://schemas.openxmlformats.org/officeDocument/2006/relationships/slideLayout" Target="../slideLayouts/slideLayout371.xml"/><Relationship Id="rId31" Type="http://schemas.openxmlformats.org/officeDocument/2006/relationships/slideLayout" Target="../slideLayouts/slideLayout383.xml"/><Relationship Id="rId4" Type="http://schemas.openxmlformats.org/officeDocument/2006/relationships/slideLayout" Target="../slideLayouts/slideLayout356.xml"/><Relationship Id="rId9" Type="http://schemas.openxmlformats.org/officeDocument/2006/relationships/slideLayout" Target="../slideLayouts/slideLayout361.xml"/><Relationship Id="rId14" Type="http://schemas.openxmlformats.org/officeDocument/2006/relationships/slideLayout" Target="../slideLayouts/slideLayout366.xml"/><Relationship Id="rId22" Type="http://schemas.openxmlformats.org/officeDocument/2006/relationships/slideLayout" Target="../slideLayouts/slideLayout374.xml"/><Relationship Id="rId27" Type="http://schemas.openxmlformats.org/officeDocument/2006/relationships/slideLayout" Target="../slideLayouts/slideLayout379.xml"/><Relationship Id="rId30" Type="http://schemas.openxmlformats.org/officeDocument/2006/relationships/slideLayout" Target="../slideLayouts/slideLayout382.xml"/><Relationship Id="rId35" Type="http://schemas.openxmlformats.org/officeDocument/2006/relationships/slideLayout" Target="../slideLayouts/slideLayout387.xml"/><Relationship Id="rId8" Type="http://schemas.openxmlformats.org/officeDocument/2006/relationships/slideLayout" Target="../slideLayouts/slideLayout360.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400.xml"/><Relationship Id="rId18" Type="http://schemas.openxmlformats.org/officeDocument/2006/relationships/slideLayout" Target="../slideLayouts/slideLayout405.xml"/><Relationship Id="rId26" Type="http://schemas.openxmlformats.org/officeDocument/2006/relationships/slideLayout" Target="../slideLayouts/slideLayout413.xml"/><Relationship Id="rId21" Type="http://schemas.openxmlformats.org/officeDocument/2006/relationships/slideLayout" Target="../slideLayouts/slideLayout408.xml"/><Relationship Id="rId34" Type="http://schemas.openxmlformats.org/officeDocument/2006/relationships/slideLayout" Target="../slideLayouts/slideLayout421.xml"/><Relationship Id="rId7" Type="http://schemas.openxmlformats.org/officeDocument/2006/relationships/slideLayout" Target="../slideLayouts/slideLayout394.xml"/><Relationship Id="rId12" Type="http://schemas.openxmlformats.org/officeDocument/2006/relationships/slideLayout" Target="../slideLayouts/slideLayout399.xml"/><Relationship Id="rId17" Type="http://schemas.openxmlformats.org/officeDocument/2006/relationships/slideLayout" Target="../slideLayouts/slideLayout404.xml"/><Relationship Id="rId25" Type="http://schemas.openxmlformats.org/officeDocument/2006/relationships/slideLayout" Target="../slideLayouts/slideLayout412.xml"/><Relationship Id="rId33" Type="http://schemas.openxmlformats.org/officeDocument/2006/relationships/slideLayout" Target="../slideLayouts/slideLayout420.xml"/><Relationship Id="rId2" Type="http://schemas.openxmlformats.org/officeDocument/2006/relationships/slideLayout" Target="../slideLayouts/slideLayout389.xml"/><Relationship Id="rId16" Type="http://schemas.openxmlformats.org/officeDocument/2006/relationships/slideLayout" Target="../slideLayouts/slideLayout403.xml"/><Relationship Id="rId20" Type="http://schemas.openxmlformats.org/officeDocument/2006/relationships/slideLayout" Target="../slideLayouts/slideLayout407.xml"/><Relationship Id="rId29" Type="http://schemas.openxmlformats.org/officeDocument/2006/relationships/slideLayout" Target="../slideLayouts/slideLayout416.xml"/><Relationship Id="rId1" Type="http://schemas.openxmlformats.org/officeDocument/2006/relationships/slideLayout" Target="../slideLayouts/slideLayout388.xml"/><Relationship Id="rId6" Type="http://schemas.openxmlformats.org/officeDocument/2006/relationships/slideLayout" Target="../slideLayouts/slideLayout393.xml"/><Relationship Id="rId11" Type="http://schemas.openxmlformats.org/officeDocument/2006/relationships/slideLayout" Target="../slideLayouts/slideLayout398.xml"/><Relationship Id="rId24" Type="http://schemas.openxmlformats.org/officeDocument/2006/relationships/slideLayout" Target="../slideLayouts/slideLayout411.xml"/><Relationship Id="rId32" Type="http://schemas.openxmlformats.org/officeDocument/2006/relationships/slideLayout" Target="../slideLayouts/slideLayout419.xml"/><Relationship Id="rId37" Type="http://schemas.openxmlformats.org/officeDocument/2006/relationships/theme" Target="../theme/theme12.xml"/><Relationship Id="rId5" Type="http://schemas.openxmlformats.org/officeDocument/2006/relationships/slideLayout" Target="../slideLayouts/slideLayout392.xml"/><Relationship Id="rId15" Type="http://schemas.openxmlformats.org/officeDocument/2006/relationships/slideLayout" Target="../slideLayouts/slideLayout402.xml"/><Relationship Id="rId23" Type="http://schemas.openxmlformats.org/officeDocument/2006/relationships/slideLayout" Target="../slideLayouts/slideLayout410.xml"/><Relationship Id="rId28" Type="http://schemas.openxmlformats.org/officeDocument/2006/relationships/slideLayout" Target="../slideLayouts/slideLayout415.xml"/><Relationship Id="rId36" Type="http://schemas.openxmlformats.org/officeDocument/2006/relationships/slideLayout" Target="../slideLayouts/slideLayout423.xml"/><Relationship Id="rId10" Type="http://schemas.openxmlformats.org/officeDocument/2006/relationships/slideLayout" Target="../slideLayouts/slideLayout397.xml"/><Relationship Id="rId19" Type="http://schemas.openxmlformats.org/officeDocument/2006/relationships/slideLayout" Target="../slideLayouts/slideLayout406.xml"/><Relationship Id="rId31" Type="http://schemas.openxmlformats.org/officeDocument/2006/relationships/slideLayout" Target="../slideLayouts/slideLayout418.xml"/><Relationship Id="rId4" Type="http://schemas.openxmlformats.org/officeDocument/2006/relationships/slideLayout" Target="../slideLayouts/slideLayout391.xml"/><Relationship Id="rId9" Type="http://schemas.openxmlformats.org/officeDocument/2006/relationships/slideLayout" Target="../slideLayouts/slideLayout396.xml"/><Relationship Id="rId14" Type="http://schemas.openxmlformats.org/officeDocument/2006/relationships/slideLayout" Target="../slideLayouts/slideLayout401.xml"/><Relationship Id="rId22" Type="http://schemas.openxmlformats.org/officeDocument/2006/relationships/slideLayout" Target="../slideLayouts/slideLayout409.xml"/><Relationship Id="rId27" Type="http://schemas.openxmlformats.org/officeDocument/2006/relationships/slideLayout" Target="../slideLayouts/slideLayout414.xml"/><Relationship Id="rId30" Type="http://schemas.openxmlformats.org/officeDocument/2006/relationships/slideLayout" Target="../slideLayouts/slideLayout417.xml"/><Relationship Id="rId35" Type="http://schemas.openxmlformats.org/officeDocument/2006/relationships/slideLayout" Target="../slideLayouts/slideLayout422.xml"/><Relationship Id="rId8" Type="http://schemas.openxmlformats.org/officeDocument/2006/relationships/slideLayout" Target="../slideLayouts/slideLayout395.xml"/><Relationship Id="rId3" Type="http://schemas.openxmlformats.org/officeDocument/2006/relationships/slideLayout" Target="../slideLayouts/slideLayout39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431.xml"/><Relationship Id="rId3" Type="http://schemas.openxmlformats.org/officeDocument/2006/relationships/slideLayout" Target="../slideLayouts/slideLayout426.xml"/><Relationship Id="rId7" Type="http://schemas.openxmlformats.org/officeDocument/2006/relationships/slideLayout" Target="../slideLayouts/slideLayout430.xml"/><Relationship Id="rId2" Type="http://schemas.openxmlformats.org/officeDocument/2006/relationships/slideLayout" Target="../slideLayouts/slideLayout425.xml"/><Relationship Id="rId1" Type="http://schemas.openxmlformats.org/officeDocument/2006/relationships/slideLayout" Target="../slideLayouts/slideLayout424.xml"/><Relationship Id="rId6" Type="http://schemas.openxmlformats.org/officeDocument/2006/relationships/slideLayout" Target="../slideLayouts/slideLayout429.xml"/><Relationship Id="rId11" Type="http://schemas.openxmlformats.org/officeDocument/2006/relationships/theme" Target="../theme/theme13.xml"/><Relationship Id="rId5" Type="http://schemas.openxmlformats.org/officeDocument/2006/relationships/slideLayout" Target="../slideLayouts/slideLayout428.xml"/><Relationship Id="rId10" Type="http://schemas.openxmlformats.org/officeDocument/2006/relationships/slideLayout" Target="../slideLayouts/slideLayout433.xml"/><Relationship Id="rId4" Type="http://schemas.openxmlformats.org/officeDocument/2006/relationships/slideLayout" Target="../slideLayouts/slideLayout427.xml"/><Relationship Id="rId9" Type="http://schemas.openxmlformats.org/officeDocument/2006/relationships/slideLayout" Target="../slideLayouts/slideLayout43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theme" Target="../theme/theme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34" Type="http://schemas.openxmlformats.org/officeDocument/2006/relationships/slideLayout" Target="../slideLayouts/slideLayout139.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33" Type="http://schemas.openxmlformats.org/officeDocument/2006/relationships/slideLayout" Target="../slideLayouts/slideLayout138.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29" Type="http://schemas.openxmlformats.org/officeDocument/2006/relationships/slideLayout" Target="../slideLayouts/slideLayout134.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32" Type="http://schemas.openxmlformats.org/officeDocument/2006/relationships/slideLayout" Target="../slideLayouts/slideLayout137.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28" Type="http://schemas.openxmlformats.org/officeDocument/2006/relationships/slideLayout" Target="../slideLayouts/slideLayout133.xml"/><Relationship Id="rId36" Type="http://schemas.openxmlformats.org/officeDocument/2006/relationships/theme" Target="../theme/theme4.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31" Type="http://schemas.openxmlformats.org/officeDocument/2006/relationships/slideLayout" Target="../slideLayouts/slideLayout136.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slideLayout" Target="../slideLayouts/slideLayout132.xml"/><Relationship Id="rId30" Type="http://schemas.openxmlformats.org/officeDocument/2006/relationships/slideLayout" Target="../slideLayouts/slideLayout135.xml"/><Relationship Id="rId35" Type="http://schemas.openxmlformats.org/officeDocument/2006/relationships/slideLayout" Target="../slideLayouts/slideLayout140.xml"/><Relationship Id="rId8" Type="http://schemas.openxmlformats.org/officeDocument/2006/relationships/slideLayout" Target="../slideLayouts/slideLayout11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3.xml"/><Relationship Id="rId18" Type="http://schemas.openxmlformats.org/officeDocument/2006/relationships/slideLayout" Target="../slideLayouts/slideLayout158.xml"/><Relationship Id="rId26" Type="http://schemas.openxmlformats.org/officeDocument/2006/relationships/slideLayout" Target="../slideLayouts/slideLayout166.xml"/><Relationship Id="rId21" Type="http://schemas.openxmlformats.org/officeDocument/2006/relationships/slideLayout" Target="../slideLayouts/slideLayout161.xml"/><Relationship Id="rId34" Type="http://schemas.openxmlformats.org/officeDocument/2006/relationships/slideLayout" Target="../slideLayouts/slideLayout174.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17" Type="http://schemas.openxmlformats.org/officeDocument/2006/relationships/slideLayout" Target="../slideLayouts/slideLayout157.xml"/><Relationship Id="rId25" Type="http://schemas.openxmlformats.org/officeDocument/2006/relationships/slideLayout" Target="../slideLayouts/slideLayout165.xml"/><Relationship Id="rId33" Type="http://schemas.openxmlformats.org/officeDocument/2006/relationships/slideLayout" Target="../slideLayouts/slideLayout173.xml"/><Relationship Id="rId2" Type="http://schemas.openxmlformats.org/officeDocument/2006/relationships/slideLayout" Target="../slideLayouts/slideLayout142.xml"/><Relationship Id="rId16" Type="http://schemas.openxmlformats.org/officeDocument/2006/relationships/slideLayout" Target="../slideLayouts/slideLayout156.xml"/><Relationship Id="rId20" Type="http://schemas.openxmlformats.org/officeDocument/2006/relationships/slideLayout" Target="../slideLayouts/slideLayout160.xml"/><Relationship Id="rId29" Type="http://schemas.openxmlformats.org/officeDocument/2006/relationships/slideLayout" Target="../slideLayouts/slideLayout169.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24" Type="http://schemas.openxmlformats.org/officeDocument/2006/relationships/slideLayout" Target="../slideLayouts/slideLayout164.xml"/><Relationship Id="rId32" Type="http://schemas.openxmlformats.org/officeDocument/2006/relationships/slideLayout" Target="../slideLayouts/slideLayout172.xml"/><Relationship Id="rId37" Type="http://schemas.openxmlformats.org/officeDocument/2006/relationships/theme" Target="../theme/theme5.xml"/><Relationship Id="rId5" Type="http://schemas.openxmlformats.org/officeDocument/2006/relationships/slideLayout" Target="../slideLayouts/slideLayout145.xml"/><Relationship Id="rId15" Type="http://schemas.openxmlformats.org/officeDocument/2006/relationships/slideLayout" Target="../slideLayouts/slideLayout155.xml"/><Relationship Id="rId23" Type="http://schemas.openxmlformats.org/officeDocument/2006/relationships/slideLayout" Target="../slideLayouts/slideLayout163.xml"/><Relationship Id="rId28" Type="http://schemas.openxmlformats.org/officeDocument/2006/relationships/slideLayout" Target="../slideLayouts/slideLayout168.xml"/><Relationship Id="rId36" Type="http://schemas.openxmlformats.org/officeDocument/2006/relationships/slideLayout" Target="../slideLayouts/slideLayout176.xml"/><Relationship Id="rId10" Type="http://schemas.openxmlformats.org/officeDocument/2006/relationships/slideLayout" Target="../slideLayouts/slideLayout150.xml"/><Relationship Id="rId19" Type="http://schemas.openxmlformats.org/officeDocument/2006/relationships/slideLayout" Target="../slideLayouts/slideLayout159.xml"/><Relationship Id="rId31" Type="http://schemas.openxmlformats.org/officeDocument/2006/relationships/slideLayout" Target="../slideLayouts/slideLayout171.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 Id="rId22" Type="http://schemas.openxmlformats.org/officeDocument/2006/relationships/slideLayout" Target="../slideLayouts/slideLayout162.xml"/><Relationship Id="rId27" Type="http://schemas.openxmlformats.org/officeDocument/2006/relationships/slideLayout" Target="../slideLayouts/slideLayout167.xml"/><Relationship Id="rId30" Type="http://schemas.openxmlformats.org/officeDocument/2006/relationships/slideLayout" Target="../slideLayouts/slideLayout170.xml"/><Relationship Id="rId35" Type="http://schemas.openxmlformats.org/officeDocument/2006/relationships/slideLayout" Target="../slideLayouts/slideLayout175.xml"/><Relationship Id="rId8" Type="http://schemas.openxmlformats.org/officeDocument/2006/relationships/slideLayout" Target="../slideLayouts/slideLayout148.xml"/><Relationship Id="rId3" Type="http://schemas.openxmlformats.org/officeDocument/2006/relationships/slideLayout" Target="../slideLayouts/slideLayout143.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89.xml"/><Relationship Id="rId18" Type="http://schemas.openxmlformats.org/officeDocument/2006/relationships/slideLayout" Target="../slideLayouts/slideLayout194.xml"/><Relationship Id="rId26" Type="http://schemas.openxmlformats.org/officeDocument/2006/relationships/slideLayout" Target="../slideLayouts/slideLayout202.xml"/><Relationship Id="rId21" Type="http://schemas.openxmlformats.org/officeDocument/2006/relationships/slideLayout" Target="../slideLayouts/slideLayout197.xml"/><Relationship Id="rId34" Type="http://schemas.openxmlformats.org/officeDocument/2006/relationships/slideLayout" Target="../slideLayouts/slideLayout210.xml"/><Relationship Id="rId7" Type="http://schemas.openxmlformats.org/officeDocument/2006/relationships/slideLayout" Target="../slideLayouts/slideLayout183.xml"/><Relationship Id="rId12" Type="http://schemas.openxmlformats.org/officeDocument/2006/relationships/slideLayout" Target="../slideLayouts/slideLayout188.xml"/><Relationship Id="rId17" Type="http://schemas.openxmlformats.org/officeDocument/2006/relationships/slideLayout" Target="../slideLayouts/slideLayout193.xml"/><Relationship Id="rId25" Type="http://schemas.openxmlformats.org/officeDocument/2006/relationships/slideLayout" Target="../slideLayouts/slideLayout201.xml"/><Relationship Id="rId33" Type="http://schemas.openxmlformats.org/officeDocument/2006/relationships/slideLayout" Target="../slideLayouts/slideLayout209.xml"/><Relationship Id="rId2" Type="http://schemas.openxmlformats.org/officeDocument/2006/relationships/slideLayout" Target="../slideLayouts/slideLayout178.xml"/><Relationship Id="rId16" Type="http://schemas.openxmlformats.org/officeDocument/2006/relationships/slideLayout" Target="../slideLayouts/slideLayout192.xml"/><Relationship Id="rId20" Type="http://schemas.openxmlformats.org/officeDocument/2006/relationships/slideLayout" Target="../slideLayouts/slideLayout196.xml"/><Relationship Id="rId29" Type="http://schemas.openxmlformats.org/officeDocument/2006/relationships/slideLayout" Target="../slideLayouts/slideLayout205.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24" Type="http://schemas.openxmlformats.org/officeDocument/2006/relationships/slideLayout" Target="../slideLayouts/slideLayout200.xml"/><Relationship Id="rId32" Type="http://schemas.openxmlformats.org/officeDocument/2006/relationships/slideLayout" Target="../slideLayouts/slideLayout208.xml"/><Relationship Id="rId37" Type="http://schemas.openxmlformats.org/officeDocument/2006/relationships/theme" Target="../theme/theme6.xml"/><Relationship Id="rId5" Type="http://schemas.openxmlformats.org/officeDocument/2006/relationships/slideLayout" Target="../slideLayouts/slideLayout181.xml"/><Relationship Id="rId15" Type="http://schemas.openxmlformats.org/officeDocument/2006/relationships/slideLayout" Target="../slideLayouts/slideLayout191.xml"/><Relationship Id="rId23" Type="http://schemas.openxmlformats.org/officeDocument/2006/relationships/slideLayout" Target="../slideLayouts/slideLayout199.xml"/><Relationship Id="rId28" Type="http://schemas.openxmlformats.org/officeDocument/2006/relationships/slideLayout" Target="../slideLayouts/slideLayout204.xml"/><Relationship Id="rId36" Type="http://schemas.openxmlformats.org/officeDocument/2006/relationships/slideLayout" Target="../slideLayouts/slideLayout212.xml"/><Relationship Id="rId10" Type="http://schemas.openxmlformats.org/officeDocument/2006/relationships/slideLayout" Target="../slideLayouts/slideLayout186.xml"/><Relationship Id="rId19" Type="http://schemas.openxmlformats.org/officeDocument/2006/relationships/slideLayout" Target="../slideLayouts/slideLayout195.xml"/><Relationship Id="rId31" Type="http://schemas.openxmlformats.org/officeDocument/2006/relationships/slideLayout" Target="../slideLayouts/slideLayout207.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 Id="rId22" Type="http://schemas.openxmlformats.org/officeDocument/2006/relationships/slideLayout" Target="../slideLayouts/slideLayout198.xml"/><Relationship Id="rId27" Type="http://schemas.openxmlformats.org/officeDocument/2006/relationships/slideLayout" Target="../slideLayouts/slideLayout203.xml"/><Relationship Id="rId30" Type="http://schemas.openxmlformats.org/officeDocument/2006/relationships/slideLayout" Target="../slideLayouts/slideLayout206.xml"/><Relationship Id="rId35" Type="http://schemas.openxmlformats.org/officeDocument/2006/relationships/slideLayout" Target="../slideLayouts/slideLayout211.xml"/><Relationship Id="rId8" Type="http://schemas.openxmlformats.org/officeDocument/2006/relationships/slideLayout" Target="../slideLayouts/slideLayout184.xml"/><Relationship Id="rId3" Type="http://schemas.openxmlformats.org/officeDocument/2006/relationships/slideLayout" Target="../slideLayouts/slideLayout179.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25.xml"/><Relationship Id="rId18" Type="http://schemas.openxmlformats.org/officeDocument/2006/relationships/slideLayout" Target="../slideLayouts/slideLayout230.xml"/><Relationship Id="rId26" Type="http://schemas.openxmlformats.org/officeDocument/2006/relationships/slideLayout" Target="../slideLayouts/slideLayout238.xml"/><Relationship Id="rId21" Type="http://schemas.openxmlformats.org/officeDocument/2006/relationships/slideLayout" Target="../slideLayouts/slideLayout233.xml"/><Relationship Id="rId34" Type="http://schemas.openxmlformats.org/officeDocument/2006/relationships/slideLayout" Target="../slideLayouts/slideLayout246.xml"/><Relationship Id="rId7" Type="http://schemas.openxmlformats.org/officeDocument/2006/relationships/slideLayout" Target="../slideLayouts/slideLayout219.xml"/><Relationship Id="rId12" Type="http://schemas.openxmlformats.org/officeDocument/2006/relationships/slideLayout" Target="../slideLayouts/slideLayout224.xml"/><Relationship Id="rId17" Type="http://schemas.openxmlformats.org/officeDocument/2006/relationships/slideLayout" Target="../slideLayouts/slideLayout229.xml"/><Relationship Id="rId25" Type="http://schemas.openxmlformats.org/officeDocument/2006/relationships/slideLayout" Target="../slideLayouts/slideLayout237.xml"/><Relationship Id="rId33" Type="http://schemas.openxmlformats.org/officeDocument/2006/relationships/slideLayout" Target="../slideLayouts/slideLayout245.xml"/><Relationship Id="rId2" Type="http://schemas.openxmlformats.org/officeDocument/2006/relationships/slideLayout" Target="../slideLayouts/slideLayout214.xml"/><Relationship Id="rId16" Type="http://schemas.openxmlformats.org/officeDocument/2006/relationships/slideLayout" Target="../slideLayouts/slideLayout228.xml"/><Relationship Id="rId20" Type="http://schemas.openxmlformats.org/officeDocument/2006/relationships/slideLayout" Target="../slideLayouts/slideLayout232.xml"/><Relationship Id="rId29" Type="http://schemas.openxmlformats.org/officeDocument/2006/relationships/slideLayout" Target="../slideLayouts/slideLayout241.xml"/><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24" Type="http://schemas.openxmlformats.org/officeDocument/2006/relationships/slideLayout" Target="../slideLayouts/slideLayout236.xml"/><Relationship Id="rId32" Type="http://schemas.openxmlformats.org/officeDocument/2006/relationships/slideLayout" Target="../slideLayouts/slideLayout244.xml"/><Relationship Id="rId37" Type="http://schemas.openxmlformats.org/officeDocument/2006/relationships/theme" Target="../theme/theme7.xml"/><Relationship Id="rId5" Type="http://schemas.openxmlformats.org/officeDocument/2006/relationships/slideLayout" Target="../slideLayouts/slideLayout217.xml"/><Relationship Id="rId15" Type="http://schemas.openxmlformats.org/officeDocument/2006/relationships/slideLayout" Target="../slideLayouts/slideLayout227.xml"/><Relationship Id="rId23" Type="http://schemas.openxmlformats.org/officeDocument/2006/relationships/slideLayout" Target="../slideLayouts/slideLayout235.xml"/><Relationship Id="rId28" Type="http://schemas.openxmlformats.org/officeDocument/2006/relationships/slideLayout" Target="../slideLayouts/slideLayout240.xml"/><Relationship Id="rId36" Type="http://schemas.openxmlformats.org/officeDocument/2006/relationships/slideLayout" Target="../slideLayouts/slideLayout248.xml"/><Relationship Id="rId10" Type="http://schemas.openxmlformats.org/officeDocument/2006/relationships/slideLayout" Target="../slideLayouts/slideLayout222.xml"/><Relationship Id="rId19" Type="http://schemas.openxmlformats.org/officeDocument/2006/relationships/slideLayout" Target="../slideLayouts/slideLayout231.xml"/><Relationship Id="rId31" Type="http://schemas.openxmlformats.org/officeDocument/2006/relationships/slideLayout" Target="../slideLayouts/slideLayout243.xml"/><Relationship Id="rId4" Type="http://schemas.openxmlformats.org/officeDocument/2006/relationships/slideLayout" Target="../slideLayouts/slideLayout216.xml"/><Relationship Id="rId9" Type="http://schemas.openxmlformats.org/officeDocument/2006/relationships/slideLayout" Target="../slideLayouts/slideLayout221.xml"/><Relationship Id="rId14" Type="http://schemas.openxmlformats.org/officeDocument/2006/relationships/slideLayout" Target="../slideLayouts/slideLayout226.xml"/><Relationship Id="rId22" Type="http://schemas.openxmlformats.org/officeDocument/2006/relationships/slideLayout" Target="../slideLayouts/slideLayout234.xml"/><Relationship Id="rId27" Type="http://schemas.openxmlformats.org/officeDocument/2006/relationships/slideLayout" Target="../slideLayouts/slideLayout239.xml"/><Relationship Id="rId30" Type="http://schemas.openxmlformats.org/officeDocument/2006/relationships/slideLayout" Target="../slideLayouts/slideLayout242.xml"/><Relationship Id="rId35" Type="http://schemas.openxmlformats.org/officeDocument/2006/relationships/slideLayout" Target="../slideLayouts/slideLayout247.xml"/><Relationship Id="rId8" Type="http://schemas.openxmlformats.org/officeDocument/2006/relationships/slideLayout" Target="../slideLayouts/slideLayout220.xml"/><Relationship Id="rId3" Type="http://schemas.openxmlformats.org/officeDocument/2006/relationships/slideLayout" Target="../slideLayouts/slideLayout215.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61.xml"/><Relationship Id="rId18" Type="http://schemas.openxmlformats.org/officeDocument/2006/relationships/slideLayout" Target="../slideLayouts/slideLayout266.xml"/><Relationship Id="rId26" Type="http://schemas.openxmlformats.org/officeDocument/2006/relationships/slideLayout" Target="../slideLayouts/slideLayout274.xml"/><Relationship Id="rId21" Type="http://schemas.openxmlformats.org/officeDocument/2006/relationships/slideLayout" Target="../slideLayouts/slideLayout269.xml"/><Relationship Id="rId34" Type="http://schemas.openxmlformats.org/officeDocument/2006/relationships/slideLayout" Target="../slideLayouts/slideLayout282.xml"/><Relationship Id="rId7" Type="http://schemas.openxmlformats.org/officeDocument/2006/relationships/slideLayout" Target="../slideLayouts/slideLayout255.xml"/><Relationship Id="rId12" Type="http://schemas.openxmlformats.org/officeDocument/2006/relationships/slideLayout" Target="../slideLayouts/slideLayout260.xml"/><Relationship Id="rId17" Type="http://schemas.openxmlformats.org/officeDocument/2006/relationships/slideLayout" Target="../slideLayouts/slideLayout265.xml"/><Relationship Id="rId25" Type="http://schemas.openxmlformats.org/officeDocument/2006/relationships/slideLayout" Target="../slideLayouts/slideLayout273.xml"/><Relationship Id="rId33" Type="http://schemas.openxmlformats.org/officeDocument/2006/relationships/slideLayout" Target="../slideLayouts/slideLayout281.xml"/><Relationship Id="rId2" Type="http://schemas.openxmlformats.org/officeDocument/2006/relationships/slideLayout" Target="../slideLayouts/slideLayout250.xml"/><Relationship Id="rId16" Type="http://schemas.openxmlformats.org/officeDocument/2006/relationships/slideLayout" Target="../slideLayouts/slideLayout264.xml"/><Relationship Id="rId20" Type="http://schemas.openxmlformats.org/officeDocument/2006/relationships/slideLayout" Target="../slideLayouts/slideLayout268.xml"/><Relationship Id="rId29" Type="http://schemas.openxmlformats.org/officeDocument/2006/relationships/slideLayout" Target="../slideLayouts/slideLayout277.xml"/><Relationship Id="rId1" Type="http://schemas.openxmlformats.org/officeDocument/2006/relationships/slideLayout" Target="../slideLayouts/slideLayout249.xml"/><Relationship Id="rId6" Type="http://schemas.openxmlformats.org/officeDocument/2006/relationships/slideLayout" Target="../slideLayouts/slideLayout254.xml"/><Relationship Id="rId11" Type="http://schemas.openxmlformats.org/officeDocument/2006/relationships/slideLayout" Target="../slideLayouts/slideLayout259.xml"/><Relationship Id="rId24" Type="http://schemas.openxmlformats.org/officeDocument/2006/relationships/slideLayout" Target="../slideLayouts/slideLayout272.xml"/><Relationship Id="rId32" Type="http://schemas.openxmlformats.org/officeDocument/2006/relationships/slideLayout" Target="../slideLayouts/slideLayout280.xml"/><Relationship Id="rId37" Type="http://schemas.openxmlformats.org/officeDocument/2006/relationships/theme" Target="../theme/theme8.xml"/><Relationship Id="rId5" Type="http://schemas.openxmlformats.org/officeDocument/2006/relationships/slideLayout" Target="../slideLayouts/slideLayout253.xml"/><Relationship Id="rId15" Type="http://schemas.openxmlformats.org/officeDocument/2006/relationships/slideLayout" Target="../slideLayouts/slideLayout263.xml"/><Relationship Id="rId23" Type="http://schemas.openxmlformats.org/officeDocument/2006/relationships/slideLayout" Target="../slideLayouts/slideLayout271.xml"/><Relationship Id="rId28" Type="http://schemas.openxmlformats.org/officeDocument/2006/relationships/slideLayout" Target="../slideLayouts/slideLayout276.xml"/><Relationship Id="rId36" Type="http://schemas.openxmlformats.org/officeDocument/2006/relationships/slideLayout" Target="../slideLayouts/slideLayout284.xml"/><Relationship Id="rId10" Type="http://schemas.openxmlformats.org/officeDocument/2006/relationships/slideLayout" Target="../slideLayouts/slideLayout258.xml"/><Relationship Id="rId19" Type="http://schemas.openxmlformats.org/officeDocument/2006/relationships/slideLayout" Target="../slideLayouts/slideLayout267.xml"/><Relationship Id="rId31" Type="http://schemas.openxmlformats.org/officeDocument/2006/relationships/slideLayout" Target="../slideLayouts/slideLayout279.xml"/><Relationship Id="rId4" Type="http://schemas.openxmlformats.org/officeDocument/2006/relationships/slideLayout" Target="../slideLayouts/slideLayout252.xml"/><Relationship Id="rId9" Type="http://schemas.openxmlformats.org/officeDocument/2006/relationships/slideLayout" Target="../slideLayouts/slideLayout257.xml"/><Relationship Id="rId14" Type="http://schemas.openxmlformats.org/officeDocument/2006/relationships/slideLayout" Target="../slideLayouts/slideLayout262.xml"/><Relationship Id="rId22" Type="http://schemas.openxmlformats.org/officeDocument/2006/relationships/slideLayout" Target="../slideLayouts/slideLayout270.xml"/><Relationship Id="rId27" Type="http://schemas.openxmlformats.org/officeDocument/2006/relationships/slideLayout" Target="../slideLayouts/slideLayout275.xml"/><Relationship Id="rId30" Type="http://schemas.openxmlformats.org/officeDocument/2006/relationships/slideLayout" Target="../slideLayouts/slideLayout278.xml"/><Relationship Id="rId35" Type="http://schemas.openxmlformats.org/officeDocument/2006/relationships/slideLayout" Target="../slideLayouts/slideLayout283.xml"/><Relationship Id="rId8" Type="http://schemas.openxmlformats.org/officeDocument/2006/relationships/slideLayout" Target="../slideLayouts/slideLayout256.xml"/><Relationship Id="rId3" Type="http://schemas.openxmlformats.org/officeDocument/2006/relationships/slideLayout" Target="../slideLayouts/slideLayout251.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297.xml"/><Relationship Id="rId18" Type="http://schemas.openxmlformats.org/officeDocument/2006/relationships/slideLayout" Target="../slideLayouts/slideLayout302.xml"/><Relationship Id="rId26" Type="http://schemas.openxmlformats.org/officeDocument/2006/relationships/slideLayout" Target="../slideLayouts/slideLayout310.xml"/><Relationship Id="rId21" Type="http://schemas.openxmlformats.org/officeDocument/2006/relationships/slideLayout" Target="../slideLayouts/slideLayout305.xml"/><Relationship Id="rId34" Type="http://schemas.openxmlformats.org/officeDocument/2006/relationships/slideLayout" Target="../slideLayouts/slideLayout318.xml"/><Relationship Id="rId7" Type="http://schemas.openxmlformats.org/officeDocument/2006/relationships/slideLayout" Target="../slideLayouts/slideLayout291.xml"/><Relationship Id="rId12" Type="http://schemas.openxmlformats.org/officeDocument/2006/relationships/slideLayout" Target="../slideLayouts/slideLayout296.xml"/><Relationship Id="rId17" Type="http://schemas.openxmlformats.org/officeDocument/2006/relationships/slideLayout" Target="../slideLayouts/slideLayout301.xml"/><Relationship Id="rId25" Type="http://schemas.openxmlformats.org/officeDocument/2006/relationships/slideLayout" Target="../slideLayouts/slideLayout309.xml"/><Relationship Id="rId33" Type="http://schemas.openxmlformats.org/officeDocument/2006/relationships/slideLayout" Target="../slideLayouts/slideLayout317.xml"/><Relationship Id="rId2" Type="http://schemas.openxmlformats.org/officeDocument/2006/relationships/slideLayout" Target="../slideLayouts/slideLayout286.xml"/><Relationship Id="rId16" Type="http://schemas.openxmlformats.org/officeDocument/2006/relationships/slideLayout" Target="../slideLayouts/slideLayout300.xml"/><Relationship Id="rId20" Type="http://schemas.openxmlformats.org/officeDocument/2006/relationships/slideLayout" Target="../slideLayouts/slideLayout304.xml"/><Relationship Id="rId29" Type="http://schemas.openxmlformats.org/officeDocument/2006/relationships/slideLayout" Target="../slideLayouts/slideLayout313.xml"/><Relationship Id="rId1" Type="http://schemas.openxmlformats.org/officeDocument/2006/relationships/slideLayout" Target="../slideLayouts/slideLayout285.xml"/><Relationship Id="rId6" Type="http://schemas.openxmlformats.org/officeDocument/2006/relationships/slideLayout" Target="../slideLayouts/slideLayout290.xml"/><Relationship Id="rId11" Type="http://schemas.openxmlformats.org/officeDocument/2006/relationships/slideLayout" Target="../slideLayouts/slideLayout295.xml"/><Relationship Id="rId24" Type="http://schemas.openxmlformats.org/officeDocument/2006/relationships/slideLayout" Target="../slideLayouts/slideLayout308.xml"/><Relationship Id="rId32" Type="http://schemas.openxmlformats.org/officeDocument/2006/relationships/slideLayout" Target="../slideLayouts/slideLayout316.xml"/><Relationship Id="rId37" Type="http://schemas.openxmlformats.org/officeDocument/2006/relationships/theme" Target="../theme/theme9.xml"/><Relationship Id="rId5" Type="http://schemas.openxmlformats.org/officeDocument/2006/relationships/slideLayout" Target="../slideLayouts/slideLayout289.xml"/><Relationship Id="rId15" Type="http://schemas.openxmlformats.org/officeDocument/2006/relationships/slideLayout" Target="../slideLayouts/slideLayout299.xml"/><Relationship Id="rId23" Type="http://schemas.openxmlformats.org/officeDocument/2006/relationships/slideLayout" Target="../slideLayouts/slideLayout307.xml"/><Relationship Id="rId28" Type="http://schemas.openxmlformats.org/officeDocument/2006/relationships/slideLayout" Target="../slideLayouts/slideLayout312.xml"/><Relationship Id="rId36" Type="http://schemas.openxmlformats.org/officeDocument/2006/relationships/slideLayout" Target="../slideLayouts/slideLayout320.xml"/><Relationship Id="rId10" Type="http://schemas.openxmlformats.org/officeDocument/2006/relationships/slideLayout" Target="../slideLayouts/slideLayout294.xml"/><Relationship Id="rId19" Type="http://schemas.openxmlformats.org/officeDocument/2006/relationships/slideLayout" Target="../slideLayouts/slideLayout303.xml"/><Relationship Id="rId31" Type="http://schemas.openxmlformats.org/officeDocument/2006/relationships/slideLayout" Target="../slideLayouts/slideLayout315.xml"/><Relationship Id="rId4" Type="http://schemas.openxmlformats.org/officeDocument/2006/relationships/slideLayout" Target="../slideLayouts/slideLayout288.xml"/><Relationship Id="rId9" Type="http://schemas.openxmlformats.org/officeDocument/2006/relationships/slideLayout" Target="../slideLayouts/slideLayout293.xml"/><Relationship Id="rId14" Type="http://schemas.openxmlformats.org/officeDocument/2006/relationships/slideLayout" Target="../slideLayouts/slideLayout298.xml"/><Relationship Id="rId22" Type="http://schemas.openxmlformats.org/officeDocument/2006/relationships/slideLayout" Target="../slideLayouts/slideLayout306.xml"/><Relationship Id="rId27" Type="http://schemas.openxmlformats.org/officeDocument/2006/relationships/slideLayout" Target="../slideLayouts/slideLayout311.xml"/><Relationship Id="rId30" Type="http://schemas.openxmlformats.org/officeDocument/2006/relationships/slideLayout" Target="../slideLayouts/slideLayout314.xml"/><Relationship Id="rId35" Type="http://schemas.openxmlformats.org/officeDocument/2006/relationships/slideLayout" Target="../slideLayouts/slideLayout319.xml"/><Relationship Id="rId8" Type="http://schemas.openxmlformats.org/officeDocument/2006/relationships/slideLayout" Target="../slideLayouts/slideLayout292.xml"/><Relationship Id="rId3" Type="http://schemas.openxmlformats.org/officeDocument/2006/relationships/slideLayout" Target="../slideLayouts/slideLayout2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IBM Cloud / Management and Platform Use Case 1 / January 31, 2018 / © 2018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solidFill>
                  <a:srgbClr val="FFFFFF"/>
                </a:solidFill>
              </a:rPr>
              <a:pPr/>
              <a:t>‹#›</a:t>
            </a:fld>
            <a:endParaRPr lang="en-US">
              <a:solidFill>
                <a:srgbClr val="FFFFFF"/>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solidFill>
                  <a:srgbClr val="FFFFFF"/>
                </a:solidFill>
              </a:rPr>
              <a:t>IBM Cloud / DOC ID / Month XX, 2017 / © 2017 IBM Corporation</a:t>
            </a:r>
            <a:endParaRPr lang="en-US">
              <a:solidFill>
                <a:srgbClr val="FFFFFF"/>
              </a:solidFill>
            </a:endParaRPr>
          </a:p>
        </p:txBody>
      </p:sp>
    </p:spTree>
    <p:extLst>
      <p:ext uri="{BB962C8B-B14F-4D97-AF65-F5344CB8AC3E}">
        <p14:creationId xmlns:p14="http://schemas.microsoft.com/office/powerpoint/2010/main" val="349058617"/>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 id="2147484036" r:id="rId18"/>
    <p:sldLayoutId id="2147484037" r:id="rId19"/>
    <p:sldLayoutId id="2147484038" r:id="rId20"/>
    <p:sldLayoutId id="2147484039" r:id="rId21"/>
    <p:sldLayoutId id="2147484040" r:id="rId22"/>
    <p:sldLayoutId id="2147484041" r:id="rId23"/>
    <p:sldLayoutId id="2147484042" r:id="rId24"/>
    <p:sldLayoutId id="2147484043" r:id="rId25"/>
    <p:sldLayoutId id="2147484044" r:id="rId26"/>
    <p:sldLayoutId id="2147484045" r:id="rId27"/>
    <p:sldLayoutId id="2147484046" r:id="rId28"/>
    <p:sldLayoutId id="2147484047" r:id="rId29"/>
    <p:sldLayoutId id="2147484048" r:id="rId30"/>
    <p:sldLayoutId id="2147484049" r:id="rId31"/>
    <p:sldLayoutId id="2147484050" r:id="rId32"/>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dirty="0">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Think 2018 / DOC ID / Month XX, 2018 / © 2018 IBM Corporation</a:t>
            </a:r>
            <a:endParaRPr lang="en-US" dirty="0">
              <a:solidFill>
                <a:srgbClr val="000000"/>
              </a:solidFill>
            </a:endParaRPr>
          </a:p>
        </p:txBody>
      </p:sp>
    </p:spTree>
    <p:extLst>
      <p:ext uri="{BB962C8B-B14F-4D97-AF65-F5344CB8AC3E}">
        <p14:creationId xmlns:p14="http://schemas.microsoft.com/office/powerpoint/2010/main" val="561780351"/>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4086" r:id="rId34"/>
    <p:sldLayoutId id="2147484087" r:id="rId35"/>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745003530"/>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 id="2147484106" r:id="rId18"/>
    <p:sldLayoutId id="2147484107" r:id="rId19"/>
    <p:sldLayoutId id="2147484108" r:id="rId20"/>
    <p:sldLayoutId id="2147484109" r:id="rId21"/>
    <p:sldLayoutId id="2147484110" r:id="rId22"/>
    <p:sldLayoutId id="2147484111" r:id="rId23"/>
    <p:sldLayoutId id="2147484112" r:id="rId24"/>
    <p:sldLayoutId id="2147484113" r:id="rId25"/>
    <p:sldLayoutId id="2147484114" r:id="rId26"/>
    <p:sldLayoutId id="2147484115" r:id="rId27"/>
    <p:sldLayoutId id="2147484116" r:id="rId28"/>
    <p:sldLayoutId id="2147484117" r:id="rId29"/>
    <p:sldLayoutId id="2147484118" r:id="rId30"/>
    <p:sldLayoutId id="2147484119" r:id="rId31"/>
    <p:sldLayoutId id="2147484120" r:id="rId32"/>
    <p:sldLayoutId id="2147484121" r:id="rId33"/>
    <p:sldLayoutId id="2147484122" r:id="rId34"/>
    <p:sldLayoutId id="2147484123" r:id="rId35"/>
    <p:sldLayoutId id="2147484124" r:id="rId36"/>
  </p:sldLayoutIdLst>
  <p:hf hdr="0" dt="0"/>
  <p:txStyles>
    <p:titleStyle>
      <a:lvl1pPr algn="l" defTabSz="457189"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2"/>
            <a:ext cx="8393112" cy="36925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6" name="Straight Connector 25"/>
          <p:cNvCxnSpPr/>
          <p:nvPr userDrawn="1"/>
        </p:nvCxnSpPr>
        <p:spPr>
          <a:xfrm>
            <a:off x="0" y="704850"/>
            <a:ext cx="9144000" cy="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30" name="Rectangle 2"/>
          <p:cNvSpPr>
            <a:spLocks noChangeArrowheads="1"/>
          </p:cNvSpPr>
          <p:nvPr userDrawn="1"/>
        </p:nvSpPr>
        <p:spPr bwMode="auto">
          <a:xfrm>
            <a:off x="8667750" y="4813301"/>
            <a:ext cx="325730"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C5B8E9DC-5A2F-3746-BC66-D31D97FA3932}" type="slidenum">
              <a:rPr lang="en-US" sz="900">
                <a:solidFill>
                  <a:srgbClr val="4178BE"/>
                </a:solidFill>
              </a:rPr>
              <a:pPr/>
              <a:t>‹#›</a:t>
            </a:fld>
            <a:endParaRPr lang="en-US" sz="2000" dirty="0">
              <a:solidFill>
                <a:srgbClr val="4178BE"/>
              </a:solidFill>
            </a:endParaRPr>
          </a:p>
        </p:txBody>
      </p:sp>
    </p:spTree>
    <p:extLst>
      <p:ext uri="{BB962C8B-B14F-4D97-AF65-F5344CB8AC3E}">
        <p14:creationId xmlns:p14="http://schemas.microsoft.com/office/powerpoint/2010/main" val="3778806191"/>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Lst>
  <p:hf hdr="0" ftr="0" dt="0"/>
  <p:txStyles>
    <p:titleStyle>
      <a:lvl1pPr algn="l" defTabSz="457200" rtl="0" eaLnBrk="0" fontAlgn="base" hangingPunct="0">
        <a:spcBef>
          <a:spcPct val="0"/>
        </a:spcBef>
        <a:spcAft>
          <a:spcPct val="0"/>
        </a:spcAft>
        <a:defRPr sz="2800" kern="1200">
          <a:solidFill>
            <a:schemeClr val="accent1"/>
          </a:solidFill>
          <a:latin typeface="Helvetica Neue Light"/>
          <a:ea typeface="ＭＳ Ｐゴシック" charset="0"/>
          <a:cs typeface="Helvetica Neue Light"/>
        </a:defRPr>
      </a:lvl1pPr>
      <a:lvl2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2pPr>
      <a:lvl3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3pPr>
      <a:lvl4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4pPr>
      <a:lvl5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5pPr>
      <a:lvl6pPr marL="457200" algn="l" defTabSz="457200" rtl="0" fontAlgn="base">
        <a:spcBef>
          <a:spcPct val="0"/>
        </a:spcBef>
        <a:spcAft>
          <a:spcPct val="0"/>
        </a:spcAft>
        <a:defRPr sz="2800">
          <a:solidFill>
            <a:schemeClr val="accent1"/>
          </a:solidFill>
          <a:latin typeface="Arial" panose="020B0604020202020204" pitchFamily="34" charset="0"/>
        </a:defRPr>
      </a:lvl6pPr>
      <a:lvl7pPr marL="914400" algn="l" defTabSz="457200" rtl="0" fontAlgn="base">
        <a:spcBef>
          <a:spcPct val="0"/>
        </a:spcBef>
        <a:spcAft>
          <a:spcPct val="0"/>
        </a:spcAft>
        <a:defRPr sz="2800">
          <a:solidFill>
            <a:schemeClr val="accent1"/>
          </a:solidFill>
          <a:latin typeface="Arial" panose="020B0604020202020204" pitchFamily="34" charset="0"/>
        </a:defRPr>
      </a:lvl7pPr>
      <a:lvl8pPr marL="1371600" algn="l" defTabSz="457200" rtl="0" fontAlgn="base">
        <a:spcBef>
          <a:spcPct val="0"/>
        </a:spcBef>
        <a:spcAft>
          <a:spcPct val="0"/>
        </a:spcAft>
        <a:defRPr sz="2800">
          <a:solidFill>
            <a:schemeClr val="accent1"/>
          </a:solidFill>
          <a:latin typeface="Arial" panose="020B0604020202020204" pitchFamily="34" charset="0"/>
        </a:defRPr>
      </a:lvl8pPr>
      <a:lvl9pPr marL="1828800" algn="l" defTabSz="457200" rtl="0" fontAlgn="base">
        <a:spcBef>
          <a:spcPct val="0"/>
        </a:spcBef>
        <a:spcAft>
          <a:spcPct val="0"/>
        </a:spcAft>
        <a:defRPr sz="2800">
          <a:solidFill>
            <a:schemeClr val="accent1"/>
          </a:solidFill>
          <a:latin typeface="Arial" panose="020B0604020202020204" pitchFamily="34" charset="0"/>
        </a:defRPr>
      </a:lvl9pPr>
    </p:titleStyle>
    <p:bodyStyle>
      <a:lvl1pPr marL="180975" indent="-180975" algn="l" defTabSz="457200" rtl="0" eaLnBrk="0" fontAlgn="base" hangingPunct="0">
        <a:spcBef>
          <a:spcPts val="600"/>
        </a:spcBef>
        <a:spcAft>
          <a:spcPct val="0"/>
        </a:spcAft>
        <a:buClr>
          <a:schemeClr val="accent1"/>
        </a:buClr>
        <a:buFont typeface="Arial" charset="0"/>
        <a:buChar char="•"/>
        <a:defRPr sz="2000" kern="1200">
          <a:solidFill>
            <a:srgbClr val="777677"/>
          </a:solidFill>
          <a:latin typeface="Helvetica Neue Light"/>
          <a:ea typeface="ＭＳ Ｐゴシック" charset="0"/>
          <a:cs typeface="Helvetica Neue Light"/>
        </a:defRPr>
      </a:lvl1pPr>
      <a:lvl2pPr marL="420688" indent="-180975" algn="l" defTabSz="457200" rtl="0" eaLnBrk="0" fontAlgn="base" hangingPunct="0">
        <a:spcBef>
          <a:spcPts val="600"/>
        </a:spcBef>
        <a:spcAft>
          <a:spcPct val="0"/>
        </a:spcAft>
        <a:buFont typeface="Arial" charset="0"/>
        <a:buChar char="–"/>
        <a:defRPr sz="2800" kern="1200">
          <a:solidFill>
            <a:srgbClr val="777677"/>
          </a:solidFill>
          <a:latin typeface="Helvetica Neue Light"/>
          <a:ea typeface="ＭＳ Ｐゴシック" charset="0"/>
          <a:cs typeface="Helvetica Neue Light"/>
        </a:defRPr>
      </a:lvl2pPr>
      <a:lvl3pPr marL="593725" indent="-173038" algn="l" defTabSz="457200" rtl="0" eaLnBrk="0" fontAlgn="base" hangingPunct="0">
        <a:spcBef>
          <a:spcPts val="600"/>
        </a:spcBef>
        <a:spcAft>
          <a:spcPct val="0"/>
        </a:spcAft>
        <a:buFont typeface="Arial" charset="0"/>
        <a:buChar char="•"/>
        <a:defRPr sz="1600" kern="1200">
          <a:solidFill>
            <a:schemeClr val="accent2"/>
          </a:solidFill>
          <a:latin typeface="Helvetica Neue Light"/>
          <a:ea typeface="ＭＳ Ｐゴシック" charset="0"/>
          <a:cs typeface="Helvetica Neue Light"/>
        </a:defRPr>
      </a:lvl3pPr>
      <a:lvl4pPr marL="893763" indent="-300038" algn="l" defTabSz="457200" rtl="0" eaLnBrk="0" fontAlgn="base" hangingPunct="0">
        <a:spcBef>
          <a:spcPts val="600"/>
        </a:spcBef>
        <a:spcAft>
          <a:spcPct val="0"/>
        </a:spcAft>
        <a:buFont typeface="Arial" charset="0"/>
        <a:buChar char="–"/>
        <a:defRPr sz="1400" kern="1200">
          <a:solidFill>
            <a:schemeClr val="accent2"/>
          </a:solidFill>
          <a:latin typeface="Helvetica Neue Light"/>
          <a:ea typeface="ＭＳ Ｐゴシック" charset="0"/>
          <a:cs typeface="Helvetica Neue Light"/>
        </a:defRPr>
      </a:lvl4pPr>
      <a:lvl5pPr marL="1074738" indent="-180975" algn="l" defTabSz="457200" rtl="0" eaLnBrk="0" fontAlgn="base" hangingPunct="0">
        <a:spcBef>
          <a:spcPts val="600"/>
        </a:spcBef>
        <a:spcAft>
          <a:spcPct val="0"/>
        </a:spcAft>
        <a:buFont typeface="Arial" charset="0"/>
        <a:buChar char="»"/>
        <a:defRPr sz="1400" kern="1200">
          <a:solidFill>
            <a:schemeClr val="accent2"/>
          </a:solidFill>
          <a:latin typeface="Helvetica Neue Light"/>
          <a:ea typeface="ＭＳ Ｐゴシック" charset="0"/>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Management and Platform Use Case 1 / January 31, 2018 / ©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solidFill>
                  <a:srgbClr val="FFFFFF"/>
                </a:solidFill>
              </a:rPr>
              <a:pPr/>
              <a:t>‹#›</a:t>
            </a:fld>
            <a:endParaRPr lang="en-US">
              <a:solidFill>
                <a:srgbClr val="FFFFFF"/>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02548699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3" r:id="rId35"/>
    <p:sldLayoutId id="2147483864" r:id="rId36"/>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12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2056115402"/>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 id="2147483889" r:id="rId24"/>
    <p:sldLayoutId id="2147483890" r:id="rId25"/>
    <p:sldLayoutId id="2147483891" r:id="rId26"/>
    <p:sldLayoutId id="2147483892" r:id="rId27"/>
    <p:sldLayoutId id="2147483893" r:id="rId28"/>
    <p:sldLayoutId id="2147483894" r:id="rId29"/>
    <p:sldLayoutId id="2147483895" r:id="rId30"/>
    <p:sldLayoutId id="2147483896" r:id="rId31"/>
    <p:sldLayoutId id="2147483897" r:id="rId32"/>
    <p:sldLayoutId id="2147483898" r:id="rId33"/>
    <p:sldLayoutId id="2147483899" r:id="rId34"/>
    <p:sldLayoutId id="2147483900" r:id="rId35"/>
    <p:sldLayoutId id="2147483902" r:id="rId36"/>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12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1901936998"/>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 id="2147483921" r:id="rId18"/>
    <p:sldLayoutId id="2147483922" r:id="rId19"/>
    <p:sldLayoutId id="2147483923" r:id="rId20"/>
    <p:sldLayoutId id="2147483924" r:id="rId21"/>
    <p:sldLayoutId id="2147483925" r:id="rId22"/>
    <p:sldLayoutId id="2147483926" r:id="rId23"/>
    <p:sldLayoutId id="2147483927" r:id="rId24"/>
    <p:sldLayoutId id="2147483928" r:id="rId25"/>
    <p:sldLayoutId id="2147483929" r:id="rId26"/>
    <p:sldLayoutId id="2147483930" r:id="rId27"/>
    <p:sldLayoutId id="2147483931" r:id="rId28"/>
    <p:sldLayoutId id="2147483932" r:id="rId29"/>
    <p:sldLayoutId id="2147483933" r:id="rId30"/>
    <p:sldLayoutId id="2147483934" r:id="rId31"/>
    <p:sldLayoutId id="2147483935" r:id="rId32"/>
    <p:sldLayoutId id="2147483936" r:id="rId33"/>
    <p:sldLayoutId id="2147483937" r:id="rId34"/>
    <p:sldLayoutId id="2147483939" r:id="rId35"/>
    <p:sldLayoutId id="2147483940" r:id="rId36"/>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8686800" cy="371486"/>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Management and Platform Use Case 1 / January 31, 2018 / © 2018 IBM Corporation</a:t>
            </a:r>
            <a:endParaRPr lang="en-US" dirty="0"/>
          </a:p>
        </p:txBody>
      </p:sp>
    </p:spTree>
    <p:extLst>
      <p:ext uri="{BB962C8B-B14F-4D97-AF65-F5344CB8AC3E}">
        <p14:creationId xmlns:p14="http://schemas.microsoft.com/office/powerpoint/2010/main" val="1965451545"/>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 id="2147483962" r:id="rId19"/>
    <p:sldLayoutId id="2147483963" r:id="rId20"/>
    <p:sldLayoutId id="2147483964" r:id="rId21"/>
    <p:sldLayoutId id="2147483965" r:id="rId22"/>
    <p:sldLayoutId id="2147483966" r:id="rId23"/>
    <p:sldLayoutId id="2147483967" r:id="rId24"/>
    <p:sldLayoutId id="2147483968" r:id="rId25"/>
    <p:sldLayoutId id="2147483969" r:id="rId26"/>
    <p:sldLayoutId id="2147483970" r:id="rId27"/>
    <p:sldLayoutId id="2147483971" r:id="rId28"/>
    <p:sldLayoutId id="2147483972" r:id="rId29"/>
    <p:sldLayoutId id="2147483973" r:id="rId30"/>
    <p:sldLayoutId id="2147483974" r:id="rId31"/>
    <p:sldLayoutId id="2147483975" r:id="rId32"/>
    <p:sldLayoutId id="2147483976" r:id="rId33"/>
    <p:sldLayoutId id="2147483977" r:id="rId34"/>
    <p:sldLayoutId id="2147483978" r:id="rId35"/>
    <p:sldLayoutId id="2147483979" r:id="rId36"/>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solidFill>
                  <a:srgbClr val="FFFFFF"/>
                </a:solidFill>
              </a:rPr>
              <a:pPr/>
              <a:t>‹#›</a:t>
            </a:fld>
            <a:endParaRPr lang="en-US">
              <a:solidFill>
                <a:srgbClr val="FFFFFF"/>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974900373"/>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 id="2147484010" r:id="rId29"/>
    <p:sldLayoutId id="2147484011" r:id="rId30"/>
    <p:sldLayoutId id="2147484012" r:id="rId31"/>
    <p:sldLayoutId id="2147484013" r:id="rId32"/>
    <p:sldLayoutId id="2147484014" r:id="rId33"/>
    <p:sldLayoutId id="2147484015" r:id="rId34"/>
    <p:sldLayoutId id="2147484016" r:id="rId35"/>
    <p:sldLayoutId id="2147484017" r:id="rId36"/>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hyperlink" Target="https://uk.wikipedia.org/wiki/%D0%86%D0%BD%D1%82%D0%B5%D1%80%D0%BD%D0%B5%D1%82_%D1%80%D0%B5%D1%87%D0%B5%D0%B9" TargetMode="External"/><Relationship Id="rId13" Type="http://schemas.openxmlformats.org/officeDocument/2006/relationships/hyperlink" Target="https://uk.wikipedia.org/wiki/MQTT" TargetMode="External"/><Relationship Id="rId1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hyperlink" Target="https://uk.wikipedia.org/wiki/%D0%9F%D1%80%D0%B8%D0%BA%D0%BB%D0%B0%D0%B4%D0%BD%D0%B8%D0%B9_%D0%BF%D1%80%D0%BE%D0%B3%D1%80%D0%B0%D0%BC%D0%BD%D0%B8%D0%B9_%D1%96%D0%BD%D1%82%D0%B5%D1%80%D1%84%D0%B5%D0%B9%D1%81" TargetMode="External"/><Relationship Id="rId12" Type="http://schemas.openxmlformats.org/officeDocument/2006/relationships/hyperlink" Target="https://uk.wikipedia.org/wiki/JSON" TargetMode="External"/><Relationship Id="rId17" Type="http://schemas.openxmlformats.org/officeDocument/2006/relationships/hyperlink" Target="https://js.foundation/" TargetMode="External"/><Relationship Id="rId2" Type="http://schemas.openxmlformats.org/officeDocument/2006/relationships/notesSlide" Target="../notesSlides/notesSlide1.xml"/><Relationship Id="rId16" Type="http://schemas.openxmlformats.org/officeDocument/2006/relationships/hyperlink" Target="https://uk.wikipedia.org/wiki/%D0%92%D1%96%D0%B4%D0%BA%D1%80%D0%B8%D1%82%D0%B5_%D0%BF%D1%80%D0%BE%D0%B3%D1%80%D0%B0%D0%BC%D0%BD%D0%B5_%D0%B7%D0%B0%D0%B1%D0%B5%D0%B7%D0%BF%D0%B5%D1%87%D0%B5%D0%BD%D0%BD%D1%8F" TargetMode="External"/><Relationship Id="rId1" Type="http://schemas.openxmlformats.org/officeDocument/2006/relationships/slideLayout" Target="../slideLayouts/slideLayout425.xml"/><Relationship Id="rId6" Type="http://schemas.openxmlformats.org/officeDocument/2006/relationships/hyperlink" Target="https://uk.wikipedia.org/wiki/IBM" TargetMode="External"/><Relationship Id="rId11" Type="http://schemas.openxmlformats.org/officeDocument/2006/relationships/hyperlink" Target="https://uk.wikipedia.org/wiki/Node.js" TargetMode="External"/><Relationship Id="rId5" Type="http://schemas.openxmlformats.org/officeDocument/2006/relationships/hyperlink" Target="https://uk.wikipedia.org/wiki/%D0%9F%D1%80%D0%BE%D0%B3%D1%80%D0%B0%D0%BC%D1%83%D0%B2%D0%B0%D0%BD%D0%BD%D1%8F_%D0%BF%D0%BE%D1%82%D0%BE%D0%BA%D0%BE%D0%BC_%D0%B4%D0%B0%D0%BD%D0%B8%D1%85" TargetMode="External"/><Relationship Id="rId15" Type="http://schemas.openxmlformats.org/officeDocument/2006/relationships/hyperlink" Target="https://uk.wikipedia.org/wiki/Node-RED#cite_note-6" TargetMode="External"/><Relationship Id="rId10" Type="http://schemas.openxmlformats.org/officeDocument/2006/relationships/hyperlink" Target="https://uk.wikipedia.org/wiki/Npm" TargetMode="External"/><Relationship Id="rId4" Type="http://schemas.openxmlformats.org/officeDocument/2006/relationships/hyperlink" Target="https://uk.wikipedia.org/wiki/%D0%A3%D0%BA%D1%80%D0%B0%D1%97%D0%BD%D1%81%D1%8C%D0%BA%D0%B0_%D0%BC%D0%BE%D0%B2%D0%B0" TargetMode="External"/><Relationship Id="rId9" Type="http://schemas.openxmlformats.org/officeDocument/2006/relationships/hyperlink" Target="https://uk.wikipedia.org/wiki/JavaScript" TargetMode="External"/><Relationship Id="rId14" Type="http://schemas.openxmlformats.org/officeDocument/2006/relationships/hyperlink" Target="https://uk.wikipedia.org/wiki/Transport_Layer_Securit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25.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25.xml"/><Relationship Id="rId6" Type="http://schemas.openxmlformats.org/officeDocument/2006/relationships/hyperlink" Target="https://www.tensorflow.org/js/" TargetMode="External"/><Relationship Id="rId5" Type="http://schemas.openxmlformats.org/officeDocument/2006/relationships/hyperlink" Target="https://nodered.org/" TargetMode="External"/><Relationship Id="rId4" Type="http://schemas.openxmlformats.org/officeDocument/2006/relationships/hyperlink" Target="https://developer.ibm.com/patterns/develop-a-machine-learning-iot-app-with-node-red-and-tensorflowj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25.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425.xml"/><Relationship Id="rId5" Type="http://schemas.openxmlformats.org/officeDocument/2006/relationships/image" Target="../media/image22.jp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7.png"/><Relationship Id="rId3" Type="http://schemas.openxmlformats.org/officeDocument/2006/relationships/image" Target="../media/image23.jpeg"/><Relationship Id="rId7" Type="http://schemas.openxmlformats.org/officeDocument/2006/relationships/hyperlink" Target="https://nodered.org/docs/platforms/windows" TargetMode="External"/><Relationship Id="rId12" Type="http://schemas.openxmlformats.org/officeDocument/2006/relationships/hyperlink" Target="https://www.sysrun.io/2015/11/11/dockerize-node-red/" TargetMode="External"/><Relationship Id="rId2" Type="http://schemas.openxmlformats.org/officeDocument/2006/relationships/notesSlide" Target="../notesSlides/notesSlide6.xml"/><Relationship Id="rId1" Type="http://schemas.openxmlformats.org/officeDocument/2006/relationships/slideLayout" Target="../slideLayouts/slideLayout425.xml"/><Relationship Id="rId6" Type="http://schemas.openxmlformats.org/officeDocument/2006/relationships/image" Target="../media/image24.png"/><Relationship Id="rId11" Type="http://schemas.openxmlformats.org/officeDocument/2006/relationships/hyperlink" Target="https://codeguida.com/post/2123" TargetMode="External"/><Relationship Id="rId5" Type="http://schemas.openxmlformats.org/officeDocument/2006/relationships/hyperlink" Target="https://developer.ibm.com/tutorials/kubernetes-openshift-minishift-101-node-red-labs/" TargetMode="External"/><Relationship Id="rId10" Type="http://schemas.openxmlformats.org/officeDocument/2006/relationships/hyperlink" Target="https://cloud.ibm.com/developer/appservice/starter-kits/59c9d5bd-4d31-3611-897a-f94eea80dc9f/nodered?bss_account=e7e7ece643ed12e247ea053e9232461a" TargetMode="External"/><Relationship Id="rId4" Type="http://schemas.openxmlformats.org/officeDocument/2006/relationships/hyperlink" Target="https://nodered.org/docs/getting-started/raspberrypi" TargetMode="External"/><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3F6A-6749-794E-BC6F-DF90702F49C8}"/>
              </a:ext>
            </a:extLst>
          </p:cNvPr>
          <p:cNvSpPr>
            <a:spLocks noGrp="1"/>
          </p:cNvSpPr>
          <p:nvPr>
            <p:ph type="title"/>
          </p:nvPr>
        </p:nvSpPr>
        <p:spPr/>
        <p:txBody>
          <a:bodyPr/>
          <a:lstStyle/>
          <a:p>
            <a:pPr algn="ctr"/>
            <a:r>
              <a:rPr lang="en-US" sz="4400" dirty="0"/>
              <a:t>Building Cloud Native Application using Cloud Innovate</a:t>
            </a:r>
            <a:br>
              <a:rPr lang="en-US" sz="4400" dirty="0"/>
            </a:br>
            <a:r>
              <a:rPr lang="en-US" sz="4400" noProof="1">
                <a:solidFill>
                  <a:srgbClr val="FF0000"/>
                </a:solidFill>
              </a:rPr>
              <a:t>Node-Red template 2020</a:t>
            </a:r>
            <a:br>
              <a:rPr lang="uk-UA" sz="4400" noProof="1"/>
            </a:br>
            <a:br>
              <a:rPr lang="fr-FR" sz="4400" dirty="0"/>
            </a:br>
            <a:br>
              <a:rPr lang="fr-FR" sz="4400" dirty="0">
                <a:solidFill>
                  <a:srgbClr val="FF0000"/>
                </a:solidFill>
              </a:rPr>
            </a:br>
            <a:br>
              <a:rPr lang="fr-FR" sz="4400" dirty="0">
                <a:solidFill>
                  <a:srgbClr val="FF0000"/>
                </a:solidFill>
              </a:rPr>
            </a:br>
            <a:endParaRPr lang="fr-FR" dirty="0"/>
          </a:p>
        </p:txBody>
      </p:sp>
      <p:pic>
        <p:nvPicPr>
          <p:cNvPr id="5" name="Picture 4">
            <a:extLst>
              <a:ext uri="{FF2B5EF4-FFF2-40B4-BE49-F238E27FC236}">
                <a16:creationId xmlns:a16="http://schemas.microsoft.com/office/drawing/2014/main" id="{05AB35F9-D1D3-7B4E-B422-5C1C23096EBB}"/>
              </a:ext>
            </a:extLst>
          </p:cNvPr>
          <p:cNvPicPr>
            <a:picLocks noChangeAspect="1"/>
          </p:cNvPicPr>
          <p:nvPr/>
        </p:nvPicPr>
        <p:blipFill>
          <a:blip r:embed="rId2"/>
          <a:stretch>
            <a:fillRect/>
          </a:stretch>
        </p:blipFill>
        <p:spPr>
          <a:xfrm>
            <a:off x="7892854" y="4047066"/>
            <a:ext cx="1251145" cy="1096433"/>
          </a:xfrm>
          <a:prstGeom prst="rect">
            <a:avLst/>
          </a:prstGeom>
        </p:spPr>
      </p:pic>
      <p:pic>
        <p:nvPicPr>
          <p:cNvPr id="6" name="Picture 5">
            <a:extLst>
              <a:ext uri="{FF2B5EF4-FFF2-40B4-BE49-F238E27FC236}">
                <a16:creationId xmlns:a16="http://schemas.microsoft.com/office/drawing/2014/main" id="{CF96F990-BCB7-D84F-AE2D-E98A015618D9}"/>
              </a:ext>
            </a:extLst>
          </p:cNvPr>
          <p:cNvPicPr>
            <a:picLocks noChangeAspect="1"/>
          </p:cNvPicPr>
          <p:nvPr/>
        </p:nvPicPr>
        <p:blipFill>
          <a:blip r:embed="rId3"/>
          <a:stretch>
            <a:fillRect/>
          </a:stretch>
        </p:blipFill>
        <p:spPr>
          <a:xfrm>
            <a:off x="0" y="4521200"/>
            <a:ext cx="3327400" cy="622300"/>
          </a:xfrm>
          <a:prstGeom prst="rect">
            <a:avLst/>
          </a:prstGeom>
        </p:spPr>
      </p:pic>
      <p:pic>
        <p:nvPicPr>
          <p:cNvPr id="3" name="Picture 2">
            <a:extLst>
              <a:ext uri="{FF2B5EF4-FFF2-40B4-BE49-F238E27FC236}">
                <a16:creationId xmlns:a16="http://schemas.microsoft.com/office/drawing/2014/main" id="{208BAC3D-23D6-4B01-992A-2D17C80572EB}"/>
              </a:ext>
            </a:extLst>
          </p:cNvPr>
          <p:cNvPicPr>
            <a:picLocks noChangeAspect="1"/>
          </p:cNvPicPr>
          <p:nvPr/>
        </p:nvPicPr>
        <p:blipFill>
          <a:blip r:embed="rId4"/>
          <a:stretch>
            <a:fillRect/>
          </a:stretch>
        </p:blipFill>
        <p:spPr>
          <a:xfrm>
            <a:off x="6781106" y="4047066"/>
            <a:ext cx="1031486" cy="1028282"/>
          </a:xfrm>
          <a:prstGeom prst="rect">
            <a:avLst/>
          </a:prstGeom>
        </p:spPr>
      </p:pic>
    </p:spTree>
    <p:extLst>
      <p:ext uri="{BB962C8B-B14F-4D97-AF65-F5344CB8AC3E}">
        <p14:creationId xmlns:p14="http://schemas.microsoft.com/office/powerpoint/2010/main" val="112289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noProof="1">
                <a:solidFill>
                  <a:srgbClr val="FF0000"/>
                </a:solidFill>
                <a:latin typeface="Arial"/>
              </a:rPr>
              <a:t>Node-RED</a:t>
            </a:r>
            <a:r>
              <a:rPr lang="en-US" noProof="1">
                <a:latin typeface="Arial"/>
              </a:rPr>
              <a:t> </a:t>
            </a:r>
            <a:r>
              <a:rPr lang="uk-UA" noProof="1">
                <a:latin typeface="Arial"/>
              </a:rPr>
              <a:t>легке середовище для інтеграції</a:t>
            </a:r>
            <a:endParaRPr lang="fr-FR" dirty="0"/>
          </a:p>
        </p:txBody>
      </p:sp>
      <p:sp>
        <p:nvSpPr>
          <p:cNvPr id="3" name="Espace réservé du contenu 2"/>
          <p:cNvSpPr>
            <a:spLocks noGrp="1"/>
          </p:cNvSpPr>
          <p:nvPr>
            <p:ph idx="1"/>
          </p:nvPr>
        </p:nvSpPr>
        <p:spPr>
          <a:xfrm>
            <a:off x="119854" y="887788"/>
            <a:ext cx="7927030" cy="3875941"/>
          </a:xfrm>
        </p:spPr>
        <p:txBody>
          <a:bodyPr/>
          <a:lstStyle/>
          <a:p>
            <a:pPr marL="412750" lvl="2" indent="0" defTabSz="731856">
              <a:lnSpc>
                <a:spcPct val="60000"/>
              </a:lnSpc>
              <a:spcBef>
                <a:spcPct val="50000"/>
              </a:spcBef>
              <a:buNone/>
              <a:defRPr/>
            </a:pPr>
            <a:endParaRPr lang="en-US" dirty="0">
              <a:solidFill>
                <a:srgbClr val="000000"/>
              </a:solidFill>
            </a:endParaRPr>
          </a:p>
          <a:p>
            <a:pPr marL="0" lvl="0" indent="0" defTabSz="685800">
              <a:buNone/>
              <a:defRPr/>
            </a:pPr>
            <a:endParaRPr lang="en-US" sz="1600" noProof="1">
              <a:solidFill>
                <a:srgbClr val="FFC000"/>
              </a:solidFill>
              <a:latin typeface="Arial"/>
            </a:endParaRPr>
          </a:p>
          <a:p>
            <a:pPr marL="0" lvl="0" indent="0" defTabSz="685800">
              <a:buNone/>
              <a:defRPr/>
            </a:pPr>
            <a:endParaRPr lang="en-US" sz="1600" dirty="0">
              <a:latin typeface="Arial"/>
            </a:endParaRPr>
          </a:p>
          <a:p>
            <a:pPr marL="412750" lvl="2" indent="0" defTabSz="731856">
              <a:lnSpc>
                <a:spcPct val="60000"/>
              </a:lnSpc>
              <a:spcBef>
                <a:spcPct val="50000"/>
              </a:spcBef>
              <a:buNone/>
              <a:defRPr/>
            </a:pPr>
            <a:endParaRPr lang="en-US" dirty="0">
              <a:solidFill>
                <a:srgbClr val="000000"/>
              </a:solidFill>
            </a:endParaRPr>
          </a:p>
        </p:txBody>
      </p:sp>
      <p:pic>
        <p:nvPicPr>
          <p:cNvPr id="6" name="Picture 5">
            <a:extLst>
              <a:ext uri="{FF2B5EF4-FFF2-40B4-BE49-F238E27FC236}">
                <a16:creationId xmlns:a16="http://schemas.microsoft.com/office/drawing/2014/main" id="{433633F4-0921-7B45-8A1D-9577A6C5704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90555" y="948400"/>
            <a:ext cx="659757" cy="566143"/>
          </a:xfrm>
          <a:prstGeom prst="rect">
            <a:avLst/>
          </a:prstGeom>
        </p:spPr>
      </p:pic>
      <p:sp>
        <p:nvSpPr>
          <p:cNvPr id="4" name="Rectangle 3">
            <a:extLst>
              <a:ext uri="{FF2B5EF4-FFF2-40B4-BE49-F238E27FC236}">
                <a16:creationId xmlns:a16="http://schemas.microsoft.com/office/drawing/2014/main" id="{EBB17844-5DAB-48A7-A3F6-2683BA9FC877}"/>
              </a:ext>
            </a:extLst>
          </p:cNvPr>
          <p:cNvSpPr/>
          <p:nvPr/>
        </p:nvSpPr>
        <p:spPr>
          <a:xfrm>
            <a:off x="119854" y="948400"/>
            <a:ext cx="7807404" cy="3754874"/>
          </a:xfrm>
          <a:prstGeom prst="rect">
            <a:avLst/>
          </a:prstGeom>
          <a:solidFill>
            <a:schemeClr val="accent6">
              <a:lumMod val="20000"/>
              <a:lumOff val="80000"/>
            </a:schemeClr>
          </a:solidFill>
        </p:spPr>
        <p:txBody>
          <a:bodyPr wrap="square">
            <a:spAutoFit/>
          </a:bodyPr>
          <a:lstStyle/>
          <a:p>
            <a:pPr algn="just"/>
            <a:r>
              <a:rPr lang="en-US" sz="1400" b="1" dirty="0"/>
              <a:t>Node-RED</a:t>
            </a:r>
            <a:r>
              <a:rPr lang="en-US" sz="1400" dirty="0"/>
              <a:t> (</a:t>
            </a:r>
            <a:r>
              <a:rPr lang="uk-UA" sz="1400" dirty="0" err="1">
                <a:hlinkClick r:id="rId4" tooltip="Українська мова"/>
              </a:rPr>
              <a:t>укр</a:t>
            </a:r>
            <a:r>
              <a:rPr lang="uk-UA" sz="1400" dirty="0">
                <a:hlinkClick r:id="rId4" tooltip="Українська мова"/>
              </a:rPr>
              <a:t>.</a:t>
            </a:r>
            <a:r>
              <a:rPr lang="uk-UA" sz="1400" dirty="0"/>
              <a:t> </a:t>
            </a:r>
            <a:r>
              <a:rPr lang="uk-UA" sz="1400" i="1" dirty="0" err="1"/>
              <a:t>Нод</a:t>
            </a:r>
            <a:r>
              <a:rPr lang="uk-UA" sz="1400" i="1" dirty="0"/>
              <a:t>-РЕД</a:t>
            </a:r>
            <a:r>
              <a:rPr lang="uk-UA" sz="1400" dirty="0"/>
              <a:t>) — інструмент для візуального </a:t>
            </a:r>
            <a:r>
              <a:rPr lang="uk-UA" sz="1400" dirty="0">
                <a:hlinkClick r:id="rId5" tooltip="Програмування потоком даних"/>
              </a:rPr>
              <a:t>програмування потоком даних</a:t>
            </a:r>
            <a:r>
              <a:rPr lang="uk-UA" sz="1400" dirty="0"/>
              <a:t>, розроблений працівниками компанії </a:t>
            </a:r>
            <a:r>
              <a:rPr lang="en-US" sz="1400" b="1" dirty="0">
                <a:hlinkClick r:id="rId6" tooltip="IBM"/>
              </a:rPr>
              <a:t>IBM</a:t>
            </a:r>
            <a:r>
              <a:rPr lang="en-US" sz="1400" dirty="0"/>
              <a:t> </a:t>
            </a:r>
            <a:r>
              <a:rPr lang="uk-UA" sz="1400" dirty="0"/>
              <a:t>для поєднання різноманітних пристроїв, </a:t>
            </a:r>
            <a:r>
              <a:rPr lang="en-US" sz="1400" dirty="0">
                <a:hlinkClick r:id="rId7" tooltip="Прикладний програмний інтерфейс"/>
              </a:rPr>
              <a:t>API</a:t>
            </a:r>
            <a:r>
              <a:rPr lang="en-US" sz="1400" dirty="0"/>
              <a:t> </a:t>
            </a:r>
            <a:r>
              <a:rPr lang="uk-UA" sz="1400" dirty="0"/>
              <a:t>та онлайн-сервісів як складових частин </a:t>
            </a:r>
            <a:r>
              <a:rPr lang="uk-UA" sz="1400" dirty="0">
                <a:hlinkClick r:id="rId8" tooltip="Інтернет речей"/>
              </a:rPr>
              <a:t>Інтернету речей</a:t>
            </a:r>
            <a:r>
              <a:rPr lang="uk-UA" sz="1400" dirty="0"/>
              <a:t>. </a:t>
            </a:r>
            <a:endParaRPr lang="en-US" sz="1400" dirty="0"/>
          </a:p>
          <a:p>
            <a:endParaRPr lang="uk-UA" sz="1400" dirty="0"/>
          </a:p>
          <a:p>
            <a:pPr algn="just"/>
            <a:r>
              <a:rPr lang="en-US" sz="1400" b="1" dirty="0"/>
              <a:t>Node-RED </a:t>
            </a:r>
            <a:r>
              <a:rPr lang="uk-UA" sz="1400" dirty="0"/>
              <a:t>дає змогу працювати з браузерним редактором потоків даних як окремими вузлами з різним функціоналом, що уможливлюють створення </a:t>
            </a:r>
            <a:r>
              <a:rPr lang="en-US" sz="1400" dirty="0">
                <a:hlinkClick r:id="rId9" tooltip="JavaScript"/>
              </a:rPr>
              <a:t>JavaScript</a:t>
            </a:r>
            <a:r>
              <a:rPr lang="en-US" sz="1400" dirty="0"/>
              <a:t>-</a:t>
            </a:r>
            <a:r>
              <a:rPr lang="uk-UA" sz="1400" dirty="0"/>
              <a:t>функцій. Причому можна використовувати як базові вузли, якими одразу забезпечений </a:t>
            </a:r>
            <a:r>
              <a:rPr lang="en-US" sz="1400" dirty="0"/>
              <a:t>Node-RED, </a:t>
            </a:r>
            <a:r>
              <a:rPr lang="uk-UA" sz="1400" dirty="0"/>
              <a:t>так і встановлювати вузли з додатковим функціоналом з репозиторію </a:t>
            </a:r>
            <a:r>
              <a:rPr lang="en-US" sz="1400" dirty="0">
                <a:hlinkClick r:id="rId10" tooltip="Npm"/>
              </a:rPr>
              <a:t>NPM</a:t>
            </a:r>
            <a:r>
              <a:rPr lang="en-US" sz="1400" dirty="0"/>
              <a:t> </a:t>
            </a:r>
            <a:r>
              <a:rPr lang="uk-UA" sz="1400" dirty="0"/>
              <a:t>або ж навіть створити свій власний вузол з унікальним функціоналом. </a:t>
            </a:r>
            <a:endParaRPr lang="en-US" sz="1400" dirty="0"/>
          </a:p>
          <a:p>
            <a:endParaRPr lang="en-US" sz="1400" dirty="0"/>
          </a:p>
          <a:p>
            <a:pPr algn="just"/>
            <a:r>
              <a:rPr lang="uk-UA" sz="1400" dirty="0"/>
              <a:t>Програми або ж їхні частини, розроблені за допомогою </a:t>
            </a:r>
            <a:r>
              <a:rPr lang="en-US" sz="1400" dirty="0"/>
              <a:t>Node-RED, </a:t>
            </a:r>
            <a:r>
              <a:rPr lang="uk-UA" sz="1400" dirty="0"/>
              <a:t>можуть бути збережені та поширені для вільного використання. Саме середовище побудовано на основі </a:t>
            </a:r>
            <a:r>
              <a:rPr lang="en-US" sz="1400" dirty="0">
                <a:hlinkClick r:id="rId11" tooltip="Node.js"/>
              </a:rPr>
              <a:t>Node.js</a:t>
            </a:r>
            <a:r>
              <a:rPr lang="en-US" sz="1400" dirty="0"/>
              <a:t>. </a:t>
            </a:r>
            <a:r>
              <a:rPr lang="uk-UA" sz="1400" dirty="0"/>
              <a:t>Потоки, створені за допомогою </a:t>
            </a:r>
            <a:r>
              <a:rPr lang="en-US" sz="1400" dirty="0"/>
              <a:t>Node-RED, </a:t>
            </a:r>
            <a:r>
              <a:rPr lang="uk-UA" sz="1400" dirty="0"/>
              <a:t>зберігаються у вигляді </a:t>
            </a:r>
            <a:r>
              <a:rPr lang="en-US" sz="1400" dirty="0">
                <a:hlinkClick r:id="rId12" tooltip="JSON"/>
              </a:rPr>
              <a:t>JSON</a:t>
            </a:r>
            <a:r>
              <a:rPr lang="en-US" sz="1400" dirty="0"/>
              <a:t>. </a:t>
            </a:r>
            <a:r>
              <a:rPr lang="uk-UA" sz="1400" dirty="0"/>
              <a:t>Починаючи з </a:t>
            </a:r>
            <a:r>
              <a:rPr lang="en-US" sz="1400" dirty="0">
                <a:hlinkClick r:id="rId13" tooltip="MQTT"/>
              </a:rPr>
              <a:t>MQTT</a:t>
            </a:r>
            <a:r>
              <a:rPr lang="en-US" sz="1400" dirty="0"/>
              <a:t> </a:t>
            </a:r>
            <a:r>
              <a:rPr lang="uk-UA" sz="1400" dirty="0"/>
              <a:t>версії 0.14, вузли можна налаштовувати для </a:t>
            </a:r>
            <a:r>
              <a:rPr lang="en-US" sz="1400" dirty="0">
                <a:hlinkClick r:id="rId14" tooltip="Transport Layer Security"/>
              </a:rPr>
              <a:t>TLS</a:t>
            </a:r>
            <a:r>
              <a:rPr lang="en-US" sz="1400" dirty="0"/>
              <a:t>-</a:t>
            </a:r>
            <a:r>
              <a:rPr lang="uk-UA" sz="1400" dirty="0"/>
              <a:t>з'єднання.</a:t>
            </a:r>
            <a:r>
              <a:rPr lang="uk-UA" sz="1400" baseline="30000" dirty="0">
                <a:hlinkClick r:id="rId15"/>
              </a:rPr>
              <a:t>[6]</a:t>
            </a:r>
            <a:r>
              <a:rPr lang="uk-UA" sz="1400" dirty="0"/>
              <a:t> </a:t>
            </a:r>
          </a:p>
          <a:p>
            <a:pPr algn="just"/>
            <a:r>
              <a:rPr lang="uk-UA" sz="1400" dirty="0"/>
              <a:t>За ініціативою </a:t>
            </a:r>
            <a:r>
              <a:rPr lang="en-US" sz="1400" dirty="0"/>
              <a:t>IBM </a:t>
            </a:r>
            <a:r>
              <a:rPr lang="uk-UA" sz="1400" dirty="0"/>
              <a:t>у 2016 році </a:t>
            </a:r>
            <a:r>
              <a:rPr lang="en-US" sz="1400" dirty="0"/>
              <a:t>Node-RED </a:t>
            </a:r>
            <a:r>
              <a:rPr lang="uk-UA" sz="1400" dirty="0"/>
              <a:t>став </a:t>
            </a:r>
            <a:r>
              <a:rPr lang="uk-UA" sz="1400" dirty="0">
                <a:hlinkClick r:id="rId16" tooltip="Відкрите програмне забезпечення"/>
              </a:rPr>
              <a:t>відкритим програмним забезпеченням</a:t>
            </a:r>
            <a:r>
              <a:rPr lang="uk-UA" sz="1400" dirty="0"/>
              <a:t> (</a:t>
            </a:r>
            <a:r>
              <a:rPr lang="en-US" sz="1400" dirty="0"/>
              <a:t>open-source) </a:t>
            </a:r>
            <a:r>
              <a:rPr lang="uk-UA" sz="1400" dirty="0"/>
              <a:t>як частина проекту </a:t>
            </a:r>
            <a:r>
              <a:rPr lang="en-US" sz="1400" dirty="0">
                <a:hlinkClick r:id="rId17"/>
              </a:rPr>
              <a:t>JS Foundation.</a:t>
            </a:r>
            <a:endParaRPr lang="en-US" sz="1400" dirty="0"/>
          </a:p>
          <a:p>
            <a:endParaRPr lang="en-US" sz="1400" b="1" dirty="0">
              <a:latin typeface="Helvetica" pitchFamily="2" charset="0"/>
            </a:endParaRPr>
          </a:p>
        </p:txBody>
      </p:sp>
      <p:pic>
        <p:nvPicPr>
          <p:cNvPr id="8" name="Picture 7">
            <a:extLst>
              <a:ext uri="{FF2B5EF4-FFF2-40B4-BE49-F238E27FC236}">
                <a16:creationId xmlns:a16="http://schemas.microsoft.com/office/drawing/2014/main" id="{C4D3C8EE-5F4B-430A-B12E-6C5455863559}"/>
              </a:ext>
            </a:extLst>
          </p:cNvPr>
          <p:cNvPicPr>
            <a:picLocks noChangeAspect="1"/>
          </p:cNvPicPr>
          <p:nvPr/>
        </p:nvPicPr>
        <p:blipFill>
          <a:blip r:embed="rId18"/>
          <a:stretch>
            <a:fillRect/>
          </a:stretch>
        </p:blipFill>
        <p:spPr>
          <a:xfrm>
            <a:off x="8046884" y="1575155"/>
            <a:ext cx="977262" cy="974227"/>
          </a:xfrm>
          <a:prstGeom prst="rect">
            <a:avLst/>
          </a:prstGeom>
        </p:spPr>
      </p:pic>
    </p:spTree>
    <p:extLst>
      <p:ext uri="{BB962C8B-B14F-4D97-AF65-F5344CB8AC3E}">
        <p14:creationId xmlns:p14="http://schemas.microsoft.com/office/powerpoint/2010/main" val="17753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 </a:t>
            </a:r>
            <a:r>
              <a:rPr lang="en-US" b="1" noProof="1">
                <a:latin typeface="Arial"/>
              </a:rPr>
              <a:t>IoT platform</a:t>
            </a:r>
            <a:endParaRPr lang="fr-FR" b="1" dirty="0"/>
          </a:p>
        </p:txBody>
      </p:sp>
      <p:pic>
        <p:nvPicPr>
          <p:cNvPr id="8" name="Picture 7" descr="A close up of a map&#10;&#10;Description automatically generated">
            <a:extLst>
              <a:ext uri="{FF2B5EF4-FFF2-40B4-BE49-F238E27FC236}">
                <a16:creationId xmlns:a16="http://schemas.microsoft.com/office/drawing/2014/main" id="{152F5064-CB01-406F-AA89-88B1CE62D42D}"/>
              </a:ext>
            </a:extLst>
          </p:cNvPr>
          <p:cNvPicPr>
            <a:picLocks noChangeAspect="1"/>
          </p:cNvPicPr>
          <p:nvPr/>
        </p:nvPicPr>
        <p:blipFill>
          <a:blip r:embed="rId3"/>
          <a:stretch>
            <a:fillRect/>
          </a:stretch>
        </p:blipFill>
        <p:spPr>
          <a:xfrm>
            <a:off x="404301" y="929638"/>
            <a:ext cx="4269044" cy="3987287"/>
          </a:xfrm>
          <a:prstGeom prst="rect">
            <a:avLst/>
          </a:prstGeom>
        </p:spPr>
      </p:pic>
    </p:spTree>
    <p:extLst>
      <p:ext uri="{BB962C8B-B14F-4D97-AF65-F5344CB8AC3E}">
        <p14:creationId xmlns:p14="http://schemas.microsoft.com/office/powerpoint/2010/main" val="177855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 </a:t>
            </a:r>
            <a:r>
              <a:rPr lang="en-US" dirty="0"/>
              <a:t>machine learning</a:t>
            </a:r>
            <a:endParaRPr lang="fr-FR" b="1" dirty="0">
              <a:solidFill>
                <a:srgbClr val="FF0000"/>
              </a:solidFill>
            </a:endParaRPr>
          </a:p>
        </p:txBody>
      </p:sp>
      <p:pic>
        <p:nvPicPr>
          <p:cNvPr id="6" name="Picture 5" descr="A picture containing computer&#10;&#10;Description automatically generated">
            <a:extLst>
              <a:ext uri="{FF2B5EF4-FFF2-40B4-BE49-F238E27FC236}">
                <a16:creationId xmlns:a16="http://schemas.microsoft.com/office/drawing/2014/main" id="{820F8A1F-AA1D-4EA0-86F2-2E8A113F41B3}"/>
              </a:ext>
            </a:extLst>
          </p:cNvPr>
          <p:cNvPicPr>
            <a:picLocks noChangeAspect="1"/>
          </p:cNvPicPr>
          <p:nvPr/>
        </p:nvPicPr>
        <p:blipFill>
          <a:blip r:embed="rId3"/>
          <a:stretch>
            <a:fillRect/>
          </a:stretch>
        </p:blipFill>
        <p:spPr>
          <a:xfrm>
            <a:off x="4062334" y="820776"/>
            <a:ext cx="4968310" cy="3190785"/>
          </a:xfrm>
          <a:prstGeom prst="rect">
            <a:avLst/>
          </a:prstGeom>
        </p:spPr>
      </p:pic>
      <p:sp>
        <p:nvSpPr>
          <p:cNvPr id="7" name="TextBox 6">
            <a:extLst>
              <a:ext uri="{FF2B5EF4-FFF2-40B4-BE49-F238E27FC236}">
                <a16:creationId xmlns:a16="http://schemas.microsoft.com/office/drawing/2014/main" id="{E96A04B6-D2EA-4D6F-9186-D8B9551718AB}"/>
              </a:ext>
            </a:extLst>
          </p:cNvPr>
          <p:cNvSpPr txBox="1"/>
          <p:nvPr/>
        </p:nvSpPr>
        <p:spPr>
          <a:xfrm>
            <a:off x="293689" y="809120"/>
            <a:ext cx="4630580" cy="3916457"/>
          </a:xfrm>
          <a:prstGeom prst="rect">
            <a:avLst/>
          </a:prstGeom>
          <a:noFill/>
        </p:spPr>
        <p:txBody>
          <a:bodyPr wrap="square" rtlCol="0">
            <a:spAutoFit/>
          </a:bodyPr>
          <a:lstStyle/>
          <a:p>
            <a:endParaRPr lang="en-US" sz="1050" dirty="0"/>
          </a:p>
          <a:p>
            <a:r>
              <a:rPr lang="en-US" sz="1400" dirty="0">
                <a:hlinkClick r:id="rId4"/>
              </a:rPr>
              <a:t>Develop a machine learning IoT app with Node-RED and TensorFlow.js</a:t>
            </a:r>
            <a:endParaRPr lang="en-US" sz="1400" dirty="0"/>
          </a:p>
          <a:p>
            <a:endParaRPr lang="en-US" sz="1050" dirty="0"/>
          </a:p>
          <a:p>
            <a:r>
              <a:rPr lang="en-US" sz="1050" dirty="0"/>
              <a:t>In most cases, enabling your IoT device with AI capabilities involves sending the data from the device to a server. The machine learning calculations happen on the server and then the results are sent back to the device for appropriate action. However, this is not an ideal or feasible approach when data security or network connectivity is a concern.</a:t>
            </a:r>
          </a:p>
          <a:p>
            <a:r>
              <a:rPr lang="en-US" sz="1050" dirty="0"/>
              <a:t>By combining Node-RED with TensorFlow.js, you can more easily add machine learning functionality onto devices:</a:t>
            </a:r>
          </a:p>
          <a:p>
            <a:r>
              <a:rPr lang="en-US" sz="1050" dirty="0">
                <a:hlinkClick r:id="rId5"/>
              </a:rPr>
              <a:t>Node-RED</a:t>
            </a:r>
            <a:r>
              <a:rPr lang="en-US" sz="1050" dirty="0"/>
              <a:t> is an open source visual programming tool that offers a browser-based flow editor for wiring together devices, APIs, and online services. Built on Node.js, you can extend the features of Node-RED by creating your own nodes or taking advantage of the JavaScript and NPM ecosystem.</a:t>
            </a:r>
          </a:p>
          <a:p>
            <a:r>
              <a:rPr lang="en-US" sz="1050" dirty="0">
                <a:hlinkClick r:id="rId6"/>
              </a:rPr>
              <a:t>TensorFlow.js</a:t>
            </a:r>
            <a:r>
              <a:rPr lang="en-US" sz="1050" dirty="0"/>
              <a:t> is an open source JavaScript library to build, train, and run machine learning models in JavaScript environments such as the browser and Node.js.</a:t>
            </a:r>
          </a:p>
          <a:p>
            <a:r>
              <a:rPr lang="en-US" sz="1050" dirty="0"/>
              <a:t>When you have completed this code pattern, you will understand how to:</a:t>
            </a:r>
          </a:p>
          <a:p>
            <a:r>
              <a:rPr lang="en-US" sz="1050" dirty="0"/>
              <a:t>Create a Node-RED node that includes a TensorFlow.js model.</a:t>
            </a:r>
          </a:p>
          <a:p>
            <a:r>
              <a:rPr lang="en-US" sz="1050" dirty="0"/>
              <a:t>Build and deploy a Node-RED application that uses a TensorFlow.js node.</a:t>
            </a:r>
          </a:p>
          <a:p>
            <a:endParaRPr lang="en-US" sz="1050" dirty="0"/>
          </a:p>
        </p:txBody>
      </p:sp>
    </p:spTree>
    <p:extLst>
      <p:ext uri="{BB962C8B-B14F-4D97-AF65-F5344CB8AC3E}">
        <p14:creationId xmlns:p14="http://schemas.microsoft.com/office/powerpoint/2010/main" val="110010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a:t>
            </a:r>
            <a:endParaRPr lang="fr-FR" b="1" dirty="0">
              <a:solidFill>
                <a:srgbClr val="FF0000"/>
              </a:solidFill>
            </a:endParaRPr>
          </a:p>
        </p:txBody>
      </p:sp>
      <p:pic>
        <p:nvPicPr>
          <p:cNvPr id="5" name="Picture 4" descr="A screenshot of a cell phone&#10;&#10;Description automatically generated">
            <a:extLst>
              <a:ext uri="{FF2B5EF4-FFF2-40B4-BE49-F238E27FC236}">
                <a16:creationId xmlns:a16="http://schemas.microsoft.com/office/drawing/2014/main" id="{5F6CAC36-A9E2-45A2-86BD-766844C29D7B}"/>
              </a:ext>
            </a:extLst>
          </p:cNvPr>
          <p:cNvPicPr>
            <a:picLocks noChangeAspect="1"/>
          </p:cNvPicPr>
          <p:nvPr/>
        </p:nvPicPr>
        <p:blipFill>
          <a:blip r:embed="rId3"/>
          <a:stretch>
            <a:fillRect/>
          </a:stretch>
        </p:blipFill>
        <p:spPr>
          <a:xfrm>
            <a:off x="197694" y="738034"/>
            <a:ext cx="7139642" cy="3848714"/>
          </a:xfrm>
          <a:prstGeom prst="rect">
            <a:avLst/>
          </a:prstGeom>
        </p:spPr>
      </p:pic>
    </p:spTree>
    <p:extLst>
      <p:ext uri="{BB962C8B-B14F-4D97-AF65-F5344CB8AC3E}">
        <p14:creationId xmlns:p14="http://schemas.microsoft.com/office/powerpoint/2010/main" val="44097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 : </a:t>
            </a:r>
            <a:r>
              <a:rPr lang="uk-UA" b="1" noProof="1">
                <a:solidFill>
                  <a:srgbClr val="FF0000"/>
                </a:solidFill>
                <a:latin typeface="Arial"/>
              </a:rPr>
              <a:t>Приклади потоків</a:t>
            </a:r>
            <a:endParaRPr lang="fr-FR" b="1" dirty="0">
              <a:solidFill>
                <a:srgbClr val="FF0000"/>
              </a:solidFill>
            </a:endParaRPr>
          </a:p>
        </p:txBody>
      </p:sp>
      <p:pic>
        <p:nvPicPr>
          <p:cNvPr id="4" name="Picture 3" descr="A screenshot of a cell phone&#10;&#10;Description automatically generated">
            <a:extLst>
              <a:ext uri="{FF2B5EF4-FFF2-40B4-BE49-F238E27FC236}">
                <a16:creationId xmlns:a16="http://schemas.microsoft.com/office/drawing/2014/main" id="{CABCA9DB-E7DE-4FC6-B95D-16D010CC8BAB}"/>
              </a:ext>
            </a:extLst>
          </p:cNvPr>
          <p:cNvPicPr>
            <a:picLocks noChangeAspect="1"/>
          </p:cNvPicPr>
          <p:nvPr/>
        </p:nvPicPr>
        <p:blipFill>
          <a:blip r:embed="rId3"/>
          <a:stretch>
            <a:fillRect/>
          </a:stretch>
        </p:blipFill>
        <p:spPr>
          <a:xfrm>
            <a:off x="4796852" y="801141"/>
            <a:ext cx="4308707" cy="2272348"/>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E59FF6C6-F359-47C9-B9F0-D47062447F07}"/>
              </a:ext>
            </a:extLst>
          </p:cNvPr>
          <p:cNvPicPr>
            <a:picLocks noChangeAspect="1"/>
          </p:cNvPicPr>
          <p:nvPr/>
        </p:nvPicPr>
        <p:blipFill>
          <a:blip r:embed="rId4"/>
          <a:stretch>
            <a:fillRect/>
          </a:stretch>
        </p:blipFill>
        <p:spPr>
          <a:xfrm>
            <a:off x="4796852" y="3073489"/>
            <a:ext cx="4308706" cy="1970701"/>
          </a:xfrm>
          <a:prstGeom prst="rect">
            <a:avLst/>
          </a:prstGeom>
        </p:spPr>
      </p:pic>
      <p:pic>
        <p:nvPicPr>
          <p:cNvPr id="9" name="Picture 8" descr="A close up of a map&#10;&#10;Description automatically generated">
            <a:extLst>
              <a:ext uri="{FF2B5EF4-FFF2-40B4-BE49-F238E27FC236}">
                <a16:creationId xmlns:a16="http://schemas.microsoft.com/office/drawing/2014/main" id="{265C0935-CE9B-43BD-993F-3FDDF1D7BB37}"/>
              </a:ext>
            </a:extLst>
          </p:cNvPr>
          <p:cNvPicPr>
            <a:picLocks noChangeAspect="1"/>
          </p:cNvPicPr>
          <p:nvPr/>
        </p:nvPicPr>
        <p:blipFill>
          <a:blip r:embed="rId5"/>
          <a:stretch>
            <a:fillRect/>
          </a:stretch>
        </p:blipFill>
        <p:spPr>
          <a:xfrm>
            <a:off x="110613" y="1418730"/>
            <a:ext cx="4628868" cy="3057405"/>
          </a:xfrm>
          <a:prstGeom prst="rect">
            <a:avLst/>
          </a:prstGeom>
        </p:spPr>
      </p:pic>
    </p:spTree>
    <p:extLst>
      <p:ext uri="{BB962C8B-B14F-4D97-AF65-F5344CB8AC3E}">
        <p14:creationId xmlns:p14="http://schemas.microsoft.com/office/powerpoint/2010/main" val="295322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EEDF-25C8-4317-9F62-B33DA75DABC7}"/>
              </a:ext>
            </a:extLst>
          </p:cNvPr>
          <p:cNvSpPr>
            <a:spLocks noGrp="1"/>
          </p:cNvSpPr>
          <p:nvPr>
            <p:ph type="title"/>
          </p:nvPr>
        </p:nvSpPr>
        <p:spPr/>
        <p:txBody>
          <a:bodyPr/>
          <a:lstStyle/>
          <a:p>
            <a:r>
              <a:rPr lang="uk-UA" dirty="0"/>
              <a:t>Платформи на яких запускається </a:t>
            </a:r>
            <a:r>
              <a:rPr lang="en-US" b="1" dirty="0">
                <a:solidFill>
                  <a:srgbClr val="FF0000"/>
                </a:solidFill>
              </a:rPr>
              <a:t>Node-RED</a:t>
            </a:r>
          </a:p>
        </p:txBody>
      </p:sp>
      <p:pic>
        <p:nvPicPr>
          <p:cNvPr id="2050" name="Picture 2" descr="Картинки по запросу &quot;node red raspberry pi&quot;">
            <a:extLst>
              <a:ext uri="{FF2B5EF4-FFF2-40B4-BE49-F238E27FC236}">
                <a16:creationId xmlns:a16="http://schemas.microsoft.com/office/drawing/2014/main" id="{A41303A6-E7CB-43D2-BDA7-8B52CE8553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876" y="808609"/>
            <a:ext cx="1955611" cy="1095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4AFCA0-8979-4B44-917E-851BE0570104}"/>
              </a:ext>
            </a:extLst>
          </p:cNvPr>
          <p:cNvSpPr txBox="1"/>
          <p:nvPr/>
        </p:nvSpPr>
        <p:spPr>
          <a:xfrm>
            <a:off x="2461983" y="897981"/>
            <a:ext cx="4854214" cy="338554"/>
          </a:xfrm>
          <a:prstGeom prst="rect">
            <a:avLst/>
          </a:prstGeom>
          <a:noFill/>
        </p:spPr>
        <p:txBody>
          <a:bodyPr wrap="none" rtlCol="0">
            <a:spAutoFit/>
          </a:bodyPr>
          <a:lstStyle/>
          <a:p>
            <a:r>
              <a:rPr lang="en-US" sz="1600" dirty="0">
                <a:hlinkClick r:id="rId4"/>
              </a:rPr>
              <a:t>https://nodered.org/docs/getting-started/raspberrypi</a:t>
            </a:r>
            <a:endParaRPr lang="en-US" sz="1600" dirty="0"/>
          </a:p>
        </p:txBody>
      </p:sp>
      <p:sp>
        <p:nvSpPr>
          <p:cNvPr id="5" name="TextBox 4">
            <a:extLst>
              <a:ext uri="{FF2B5EF4-FFF2-40B4-BE49-F238E27FC236}">
                <a16:creationId xmlns:a16="http://schemas.microsoft.com/office/drawing/2014/main" id="{D3F91F32-B7D2-4DE1-ABBE-B7936A247E81}"/>
              </a:ext>
            </a:extLst>
          </p:cNvPr>
          <p:cNvSpPr txBox="1"/>
          <p:nvPr/>
        </p:nvSpPr>
        <p:spPr>
          <a:xfrm>
            <a:off x="2236066" y="3393395"/>
            <a:ext cx="5176685" cy="584775"/>
          </a:xfrm>
          <a:prstGeom prst="rect">
            <a:avLst/>
          </a:prstGeom>
          <a:noFill/>
        </p:spPr>
        <p:txBody>
          <a:bodyPr wrap="square" rtlCol="0">
            <a:spAutoFit/>
          </a:bodyPr>
          <a:lstStyle/>
          <a:p>
            <a:r>
              <a:rPr lang="en-US" sz="1600" dirty="0">
                <a:hlinkClick r:id="rId5"/>
              </a:rPr>
              <a:t>Kubernetes with OpenShift 101: Exercises to get you started with Running Node-RED on OpenShift</a:t>
            </a:r>
            <a:endParaRPr lang="en-US" sz="1600" dirty="0"/>
          </a:p>
        </p:txBody>
      </p:sp>
      <p:pic>
        <p:nvPicPr>
          <p:cNvPr id="6" name="Picture 5">
            <a:extLst>
              <a:ext uri="{FF2B5EF4-FFF2-40B4-BE49-F238E27FC236}">
                <a16:creationId xmlns:a16="http://schemas.microsoft.com/office/drawing/2014/main" id="{061ED1C5-2659-421E-AA55-4EBAD0A98AE9}"/>
              </a:ext>
            </a:extLst>
          </p:cNvPr>
          <p:cNvPicPr>
            <a:picLocks noChangeAspect="1"/>
          </p:cNvPicPr>
          <p:nvPr/>
        </p:nvPicPr>
        <p:blipFill>
          <a:blip r:embed="rId6"/>
          <a:stretch>
            <a:fillRect/>
          </a:stretch>
        </p:blipFill>
        <p:spPr>
          <a:xfrm>
            <a:off x="57050" y="3334604"/>
            <a:ext cx="2223261" cy="978753"/>
          </a:xfrm>
          <a:prstGeom prst="rect">
            <a:avLst/>
          </a:prstGeom>
        </p:spPr>
      </p:pic>
      <p:sp>
        <p:nvSpPr>
          <p:cNvPr id="7" name="TextBox 6">
            <a:extLst>
              <a:ext uri="{FF2B5EF4-FFF2-40B4-BE49-F238E27FC236}">
                <a16:creationId xmlns:a16="http://schemas.microsoft.com/office/drawing/2014/main" id="{190BD194-C06D-4C75-89D3-A685BE53BC4D}"/>
              </a:ext>
            </a:extLst>
          </p:cNvPr>
          <p:cNvSpPr txBox="1"/>
          <p:nvPr/>
        </p:nvSpPr>
        <p:spPr>
          <a:xfrm>
            <a:off x="5479026" y="4313357"/>
            <a:ext cx="3207774" cy="300082"/>
          </a:xfrm>
          <a:prstGeom prst="rect">
            <a:avLst/>
          </a:prstGeom>
          <a:noFill/>
        </p:spPr>
        <p:txBody>
          <a:bodyPr wrap="square" rtlCol="0">
            <a:spAutoFit/>
          </a:bodyPr>
          <a:lstStyle/>
          <a:p>
            <a:r>
              <a:rPr lang="uk-UA" dirty="0">
                <a:hlinkClick r:id="rId7"/>
              </a:rPr>
              <a:t>Інсталяція </a:t>
            </a:r>
            <a:r>
              <a:rPr lang="en-US" dirty="0">
                <a:hlinkClick r:id="rId7"/>
              </a:rPr>
              <a:t>Node-RED </a:t>
            </a:r>
            <a:r>
              <a:rPr lang="uk-UA" dirty="0">
                <a:hlinkClick r:id="rId7"/>
              </a:rPr>
              <a:t>під </a:t>
            </a:r>
            <a:r>
              <a:rPr lang="en-US" dirty="0">
                <a:hlinkClick r:id="rId7"/>
              </a:rPr>
              <a:t>Windows</a:t>
            </a:r>
            <a:endParaRPr lang="en-US" dirty="0"/>
          </a:p>
        </p:txBody>
      </p:sp>
      <p:pic>
        <p:nvPicPr>
          <p:cNvPr id="8" name="Picture 7">
            <a:extLst>
              <a:ext uri="{FF2B5EF4-FFF2-40B4-BE49-F238E27FC236}">
                <a16:creationId xmlns:a16="http://schemas.microsoft.com/office/drawing/2014/main" id="{A7558545-F440-4471-AD24-5636A5629630}"/>
              </a:ext>
            </a:extLst>
          </p:cNvPr>
          <p:cNvPicPr>
            <a:picLocks noChangeAspect="1"/>
          </p:cNvPicPr>
          <p:nvPr/>
        </p:nvPicPr>
        <p:blipFill>
          <a:blip r:embed="rId8"/>
          <a:stretch>
            <a:fillRect/>
          </a:stretch>
        </p:blipFill>
        <p:spPr>
          <a:xfrm>
            <a:off x="3202508" y="4248900"/>
            <a:ext cx="2134770" cy="619772"/>
          </a:xfrm>
          <a:prstGeom prst="rect">
            <a:avLst/>
          </a:prstGeom>
        </p:spPr>
      </p:pic>
      <p:pic>
        <p:nvPicPr>
          <p:cNvPr id="9" name="Picture 8">
            <a:extLst>
              <a:ext uri="{FF2B5EF4-FFF2-40B4-BE49-F238E27FC236}">
                <a16:creationId xmlns:a16="http://schemas.microsoft.com/office/drawing/2014/main" id="{3BED219A-DB60-424E-8BEC-8DD19C3E363E}"/>
              </a:ext>
            </a:extLst>
          </p:cNvPr>
          <p:cNvPicPr>
            <a:picLocks noChangeAspect="1"/>
          </p:cNvPicPr>
          <p:nvPr/>
        </p:nvPicPr>
        <p:blipFill>
          <a:blip r:embed="rId9"/>
          <a:stretch>
            <a:fillRect/>
          </a:stretch>
        </p:blipFill>
        <p:spPr>
          <a:xfrm>
            <a:off x="190876" y="1967775"/>
            <a:ext cx="1527738" cy="1161718"/>
          </a:xfrm>
          <a:prstGeom prst="rect">
            <a:avLst/>
          </a:prstGeom>
        </p:spPr>
      </p:pic>
      <p:sp>
        <p:nvSpPr>
          <p:cNvPr id="10" name="TextBox 9">
            <a:extLst>
              <a:ext uri="{FF2B5EF4-FFF2-40B4-BE49-F238E27FC236}">
                <a16:creationId xmlns:a16="http://schemas.microsoft.com/office/drawing/2014/main" id="{C301477F-11D8-4A53-BCA0-020751EC0781}"/>
              </a:ext>
            </a:extLst>
          </p:cNvPr>
          <p:cNvSpPr txBox="1"/>
          <p:nvPr/>
        </p:nvSpPr>
        <p:spPr>
          <a:xfrm>
            <a:off x="1772158" y="2156117"/>
            <a:ext cx="2069797" cy="300082"/>
          </a:xfrm>
          <a:prstGeom prst="rect">
            <a:avLst/>
          </a:prstGeom>
          <a:noFill/>
        </p:spPr>
        <p:txBody>
          <a:bodyPr wrap="none" rtlCol="0">
            <a:spAutoFit/>
          </a:bodyPr>
          <a:lstStyle/>
          <a:p>
            <a:r>
              <a:rPr lang="en-US" dirty="0">
                <a:hlinkClick r:id="rId10"/>
              </a:rPr>
              <a:t>Node-RED In IBM Cloud</a:t>
            </a:r>
            <a:endParaRPr lang="en-US" dirty="0"/>
          </a:p>
        </p:txBody>
      </p:sp>
      <p:sp>
        <p:nvSpPr>
          <p:cNvPr id="11" name="TextBox 10">
            <a:extLst>
              <a:ext uri="{FF2B5EF4-FFF2-40B4-BE49-F238E27FC236}">
                <a16:creationId xmlns:a16="http://schemas.microsoft.com/office/drawing/2014/main" id="{0260458F-12C9-47F0-829A-97706DF7F818}"/>
              </a:ext>
            </a:extLst>
          </p:cNvPr>
          <p:cNvSpPr txBox="1"/>
          <p:nvPr/>
        </p:nvSpPr>
        <p:spPr>
          <a:xfrm>
            <a:off x="5869462" y="2126951"/>
            <a:ext cx="3083662" cy="923330"/>
          </a:xfrm>
          <a:prstGeom prst="rect">
            <a:avLst/>
          </a:prstGeom>
          <a:noFill/>
        </p:spPr>
        <p:txBody>
          <a:bodyPr wrap="square" rtlCol="0">
            <a:spAutoFit/>
          </a:bodyPr>
          <a:lstStyle/>
          <a:p>
            <a:pPr marL="285750" indent="-285750">
              <a:buFont typeface="Arial" panose="020B0604020202020204" pitchFamily="34" charset="0"/>
              <a:buChar char="•"/>
            </a:pPr>
            <a:r>
              <a:rPr lang="uk-UA" dirty="0">
                <a:hlinkClick r:id="rId11"/>
              </a:rPr>
              <a:t>Досвід контейнеризації </a:t>
            </a:r>
            <a:r>
              <a:rPr lang="en-US" dirty="0">
                <a:hlinkClick r:id="rId11"/>
              </a:rPr>
              <a:t>Node.js </a:t>
            </a:r>
            <a:r>
              <a:rPr lang="uk-UA" dirty="0">
                <a:hlinkClick r:id="rId11"/>
              </a:rPr>
              <a:t>застосунків з </a:t>
            </a:r>
            <a:r>
              <a:rPr lang="en-US" dirty="0">
                <a:hlinkClick r:id="rId11"/>
              </a:rPr>
              <a:t>Docker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hlinkClick r:id="rId12"/>
              </a:rPr>
              <a:t>Dockerize</a:t>
            </a:r>
            <a:r>
              <a:rPr lang="en-US" dirty="0">
                <a:hlinkClick r:id="rId12"/>
              </a:rPr>
              <a:t> Node-RED</a:t>
            </a:r>
            <a:endParaRPr lang="en-US" dirty="0"/>
          </a:p>
        </p:txBody>
      </p:sp>
      <p:pic>
        <p:nvPicPr>
          <p:cNvPr id="2052" name="Picture 4" descr="Картинки по запросу &quot;docker + node-red logo&quot;">
            <a:extLst>
              <a:ext uri="{FF2B5EF4-FFF2-40B4-BE49-F238E27FC236}">
                <a16:creationId xmlns:a16="http://schemas.microsoft.com/office/drawing/2014/main" id="{0D495F03-9F86-44F4-B5E8-0E88D996D0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5924" y="2505194"/>
            <a:ext cx="1809990" cy="617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924145"/>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BF9E788A-4FEF-474B-AE42-57DBF973BFCD}"/>
    </a:ext>
  </a:extLst>
</a:theme>
</file>

<file path=ppt/theme/theme10.xml><?xml version="1.0" encoding="utf-8"?>
<a:theme xmlns:a="http://schemas.openxmlformats.org/drawingml/2006/main" name="4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9A7E53AD-5CD8-1643-AC02-33B719B24843}"/>
    </a:ext>
  </a:extLst>
</a:theme>
</file>

<file path=ppt/theme/theme11.xml><?xml version="1.0" encoding="utf-8"?>
<a:theme xmlns:a="http://schemas.openxmlformats.org/drawingml/2006/main" name="1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12.xml><?xml version="1.0" encoding="utf-8"?>
<a:theme xmlns:a="http://schemas.openxmlformats.org/drawingml/2006/main" name="2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13.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ED640EE3-E1BD-E949-91DA-D34CFCB23295}"/>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AF128F6E-2113-2549-B204-453D4C60DFD1}"/>
    </a:ext>
  </a:extLst>
</a:theme>
</file>

<file path=ppt/theme/theme4.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895D2232-647F-484F-921C-F07A98E453BA}"/>
    </a:ext>
  </a:extLst>
</a:theme>
</file>

<file path=ppt/theme/theme5.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6.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895D2232-647F-484F-921C-F07A98E453BA}"/>
    </a:ext>
  </a:extLst>
</a:theme>
</file>

<file path=ppt/theme/theme7.xml><?xml version="1.0" encoding="utf-8"?>
<a:theme xmlns:a="http://schemas.openxmlformats.org/drawingml/2006/main" name="2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895D2232-647F-484F-921C-F07A98E453BA}"/>
    </a:ext>
  </a:extLst>
</a:theme>
</file>

<file path=ppt/theme/theme8.xml><?xml version="1.0" encoding="utf-8"?>
<a:theme xmlns:a="http://schemas.openxmlformats.org/drawingml/2006/main" name="3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9.xml><?xml version="1.0" encoding="utf-8"?>
<a:theme xmlns:a="http://schemas.openxmlformats.org/drawingml/2006/main" name="2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docProps/app.xml><?xml version="1.0" encoding="utf-8"?>
<Properties xmlns="http://schemas.openxmlformats.org/officeDocument/2006/extended-properties" xmlns:vt="http://schemas.openxmlformats.org/officeDocument/2006/docPropsVTypes">
  <TotalTime>63690</TotalTime>
  <Words>604</Words>
  <Application>Microsoft Office PowerPoint</Application>
  <PresentationFormat>On-screen Show (16:9)</PresentationFormat>
  <Paragraphs>44</Paragraphs>
  <Slides>7</Slides>
  <Notes>6</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7</vt:i4>
      </vt:variant>
    </vt:vector>
  </HeadingPairs>
  <TitlesOfParts>
    <vt:vector size="26" baseType="lpstr">
      <vt:lpstr>.AppleSystemUIFont</vt:lpstr>
      <vt:lpstr>Arial</vt:lpstr>
      <vt:lpstr>Calibri</vt:lpstr>
      <vt:lpstr>Helvetica</vt:lpstr>
      <vt:lpstr>Helvetica Neue Light</vt:lpstr>
      <vt:lpstr>IBM Plex Sans</vt:lpstr>
      <vt:lpstr>blk_background_2017</vt:lpstr>
      <vt:lpstr>dk_blu_background_2017</vt:lpstr>
      <vt:lpstr>gry_background_2017</vt:lpstr>
      <vt:lpstr>wht_background_2017</vt:lpstr>
      <vt:lpstr>1_dk_blu_background_2017</vt:lpstr>
      <vt:lpstr>1_wht_background_2017</vt:lpstr>
      <vt:lpstr>2_wht_background_2017</vt:lpstr>
      <vt:lpstr>3_wht_background_2017</vt:lpstr>
      <vt:lpstr>2_dk_blu_background_2017</vt:lpstr>
      <vt:lpstr>4_dk_blu_background_2017</vt:lpstr>
      <vt:lpstr>1_gry_background_2017</vt:lpstr>
      <vt:lpstr>2_gry_background_2017</vt:lpstr>
      <vt:lpstr>Office Theme</vt:lpstr>
      <vt:lpstr>Building Cloud Native Application using Cloud Innovate Node-Red template 2020    </vt:lpstr>
      <vt:lpstr>Node-RED легке середовище для інтеграції</vt:lpstr>
      <vt:lpstr>Використання Node-RED: IoT platform</vt:lpstr>
      <vt:lpstr>Використання Node-RED: machine learning</vt:lpstr>
      <vt:lpstr>Використання Node-RED</vt:lpstr>
      <vt:lpstr>Використання Node-RED : Приклади потоків</vt:lpstr>
      <vt:lpstr>Платформи на яких запускається Node-RED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SECTIONS FOR DISCUSSION Content Creator Guidance, Slides1-7 Quick View Template. Slides 8-49  Full Template + Options, Slides 50-71 Content Creator Additional Info, 72-76</dc:title>
  <cp:lastModifiedBy>Pavlo Shcherbukha</cp:lastModifiedBy>
  <cp:revision>597</cp:revision>
  <dcterms:modified xsi:type="dcterms:W3CDTF">2020-02-07T07:28:22Z</dcterms:modified>
</cp:coreProperties>
</file>