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4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5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theme/theme6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theme/theme7.xml" ContentType="application/vnd.openxmlformats-officedocument.theme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theme/theme8.xml" ContentType="application/vnd.openxmlformats-officedocument.theme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theme/theme9.xml" ContentType="application/vnd.openxmlformats-officedocument.theme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theme/theme10.xml" ContentType="application/vnd.openxmlformats-officedocument.theme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theme/theme11.xml" ContentType="application/vnd.openxmlformats-officedocument.theme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theme/theme12.xml" ContentType="application/vnd.openxmlformats-officedocument.theme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745" r:id="rId3"/>
    <p:sldMasterId id="2147483781" r:id="rId4"/>
    <p:sldMasterId id="2147483828" r:id="rId5"/>
    <p:sldMasterId id="2147483865" r:id="rId6"/>
    <p:sldMasterId id="2147483903" r:id="rId7"/>
    <p:sldMasterId id="2147483943" r:id="rId8"/>
    <p:sldMasterId id="2147483981" r:id="rId9"/>
    <p:sldMasterId id="2147484018" r:id="rId10"/>
    <p:sldMasterId id="2147484052" r:id="rId11"/>
    <p:sldMasterId id="2147484088" r:id="rId12"/>
    <p:sldMasterId id="2147484127" r:id="rId13"/>
  </p:sldMasterIdLst>
  <p:notesMasterIdLst>
    <p:notesMasterId r:id="rId23"/>
  </p:notesMasterIdLst>
  <p:sldIdLst>
    <p:sldId id="919" r:id="rId14"/>
    <p:sldId id="10204" r:id="rId15"/>
    <p:sldId id="10208" r:id="rId16"/>
    <p:sldId id="10209" r:id="rId17"/>
    <p:sldId id="10202" r:id="rId18"/>
    <p:sldId id="10210" r:id="rId19"/>
    <p:sldId id="10212" r:id="rId20"/>
    <p:sldId id="10213" r:id="rId21"/>
    <p:sldId id="10211" r:id="rId2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2"/>
    <p:restoredTop sz="90314" autoAdjust="0"/>
  </p:normalViewPr>
  <p:slideViewPr>
    <p:cSldViewPr snapToGrid="0" snapToObjects="1">
      <p:cViewPr varScale="1">
        <p:scale>
          <a:sx n="102" d="100"/>
          <a:sy n="102" d="100"/>
        </p:scale>
        <p:origin x="77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noProof="0" dirty="0"/>
              <a:t>На слайді показана компонентна архітектура </a:t>
            </a:r>
            <a:r>
              <a:rPr lang="uk-UA" noProof="0" dirty="0" err="1"/>
              <a:t>DevOps</a:t>
            </a:r>
            <a:r>
              <a:rPr lang="uk-UA" noProof="0" dirty="0"/>
              <a:t> процесу для IBM </a:t>
            </a:r>
            <a:r>
              <a:rPr lang="uk-UA" noProof="0" dirty="0" err="1"/>
              <a:t>Node</a:t>
            </a:r>
            <a:r>
              <a:rPr lang="uk-UA" noProof="0" dirty="0"/>
              <a:t>-RED. Основний наголос на те, що  цей шаблон побудований по принципу стандартного </a:t>
            </a:r>
            <a:r>
              <a:rPr lang="en-US" noProof="0" dirty="0"/>
              <a:t>Node </a:t>
            </a:r>
            <a:r>
              <a:rPr lang="en-US" noProof="0" dirty="0" err="1"/>
              <a:t>js</a:t>
            </a:r>
            <a:r>
              <a:rPr lang="en-US" noProof="0" dirty="0"/>
              <a:t> Express application.</a:t>
            </a:r>
            <a:r>
              <a:rPr lang="uk-UA" noProof="0" dirty="0"/>
              <a:t>  </a:t>
            </a:r>
            <a:r>
              <a:rPr lang="en-US" noProof="0" dirty="0"/>
              <a:t>Debug</a:t>
            </a:r>
            <a:r>
              <a:rPr lang="uk-UA" noProof="0" dirty="0"/>
              <a:t> та настройка потоків обробки  може виконуватися на локальній станції. Доставка в хмару виконується стандартною </a:t>
            </a:r>
            <a:r>
              <a:rPr lang="en-US" noProof="0" dirty="0"/>
              <a:t>git push, </a:t>
            </a:r>
            <a:r>
              <a:rPr lang="uk-UA" noProof="0" dirty="0"/>
              <a:t>з використанням </a:t>
            </a:r>
            <a:r>
              <a:rPr lang="en-US" noProof="0" dirty="0"/>
              <a:t>IBM toolchain.  IBM Node-RED </a:t>
            </a:r>
            <a:r>
              <a:rPr lang="uk-UA" noProof="0" dirty="0"/>
              <a:t>в хмарі для збереження  потоків обробки використовує БД </a:t>
            </a:r>
            <a:r>
              <a:rPr lang="en-US" noProof="0" dirty="0" err="1"/>
              <a:t>Cloudant</a:t>
            </a:r>
            <a:r>
              <a:rPr lang="en-US" noProof="0" dirty="0"/>
              <a:t>.  </a:t>
            </a:r>
            <a:endParaRPr lang="uk-U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56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noProof="0" dirty="0"/>
              <a:t>На слайді показана компонентна архітектура </a:t>
            </a:r>
            <a:r>
              <a:rPr lang="en-US" noProof="0" dirty="0"/>
              <a:t>toolchain, </a:t>
            </a:r>
            <a:r>
              <a:rPr lang="uk-UA" noProof="0" dirty="0"/>
              <a:t>та надані пояснення, щодо її компонентів. Поки що дуже узагальнено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6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noProof="0" dirty="0"/>
              <a:t>Тут показані хмарні компоненти, що повинні існувати в хмарі на один додаток </a:t>
            </a:r>
            <a:r>
              <a:rPr lang="uk-UA" noProof="0" dirty="0">
                <a:solidFill>
                  <a:srgbClr val="FF0000"/>
                </a:solidFill>
              </a:rPr>
              <a:t>(відмічені червоним) три компоненти + не показана </a:t>
            </a:r>
            <a:r>
              <a:rPr lang="en-US" noProof="0" dirty="0" err="1">
                <a:solidFill>
                  <a:srgbClr val="FF0000"/>
                </a:solidFill>
              </a:rPr>
              <a:t>Cloudant</a:t>
            </a:r>
            <a:r>
              <a:rPr lang="uk-UA" noProof="0" dirty="0">
                <a:solidFill>
                  <a:srgbClr val="FF0000"/>
                </a:solidFill>
              </a:rPr>
              <a:t>. </a:t>
            </a:r>
          </a:p>
          <a:p>
            <a:r>
              <a:rPr lang="uk-UA" noProof="0" dirty="0">
                <a:solidFill>
                  <a:srgbClr val="FF0000"/>
                </a:solidFill>
              </a:rPr>
              <a:t>Спробуємо досягти цього результату.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38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Завдяки легкій платформі – дуже широка гамма платформ, на яких </a:t>
            </a:r>
            <a:r>
              <a:rPr lang="en-US" dirty="0"/>
              <a:t>Node-Red </a:t>
            </a:r>
            <a:r>
              <a:rPr lang="uk-UA" dirty="0"/>
              <a:t> можна використати.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64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LAb0-01 Cloud service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2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Lab0-01. Wrap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7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LAb0-01 Cloud service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45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Завдяки легкій платформі – дуже широка гамма платформ, на яких </a:t>
            </a:r>
            <a:r>
              <a:rPr lang="en-US" dirty="0"/>
              <a:t>Node-Red </a:t>
            </a:r>
            <a:r>
              <a:rPr lang="uk-UA" dirty="0"/>
              <a:t> можна використати.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0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9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1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3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3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2288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532669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663526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6527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2930752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28939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50447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06353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149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80481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6510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4099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558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3318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034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784809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9940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1725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820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05549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8213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3291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9428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2054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6238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0564747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252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7845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56217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14907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54014673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2565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48250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819717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077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468098"/>
          </a:xfrm>
          <a:prstGeom prst="rect">
            <a:avLst/>
          </a:prstGeom>
        </p:spPr>
        <p:txBody>
          <a:bodyPr vert="horz"/>
          <a:lstStyle>
            <a:lvl1pPr>
              <a:defRPr sz="2250" b="1">
                <a:solidFill>
                  <a:srgbClr val="264A6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11" name="Picture 10" descr="ibm.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519" y="4863176"/>
            <a:ext cx="483578" cy="179103"/>
          </a:xfrm>
          <a:prstGeom prst="rect">
            <a:avLst/>
          </a:prstGeom>
        </p:spPr>
      </p:pic>
      <p:pic>
        <p:nvPicPr>
          <p:cNvPr id="7" name="Picture 6" descr="IBM_CloudAutomationManager_Logo_Right.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5379" y="4844081"/>
            <a:ext cx="1772553" cy="221070"/>
          </a:xfrm>
          <a:prstGeom prst="rect">
            <a:avLst/>
          </a:prstGeom>
        </p:spPr>
      </p:pic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143925" y="4860953"/>
            <a:ext cx="2133600" cy="188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685769"/>
            <a:fld id="{6FCA97BC-0DBA-CD4F-A4A6-3A7104B3C5A2}" type="slidenum">
              <a:rPr lang="en-US" smtClean="0">
                <a:ea typeface=""/>
              </a:rPr>
              <a:pPr defTabSz="685769"/>
              <a:t>‹#›</a:t>
            </a:fld>
            <a:endParaRPr lang="en-US">
              <a:ea typeface="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89360"/>
            <a:ext cx="91440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6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7296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3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291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93316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881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165556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9208045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9003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4042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901913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724478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85398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19641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6098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55820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133780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89010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678023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66200835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2425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92148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6818584" y="489506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1200" smtClean="0">
                <a:solidFill>
                  <a:srgbClr val="000000"/>
                </a:solidFill>
              </a:rPr>
              <a:pPr/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031893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8072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19927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1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0099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7010400" y="49788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7335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02742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4785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73687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4025414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8184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17019451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05680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71636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3762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800" smtClean="0">
                <a:solidFill>
                  <a:srgbClr val="000000"/>
                </a:solidFill>
              </a:rPr>
              <a:pPr/>
              <a:t>‹#›</a:t>
            </a:fld>
            <a:endParaRPr lang="en-US" sz="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985043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52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3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57007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8899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681513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966357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97488582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8556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37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519342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386687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4735348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661245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55015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63395095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3185248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26232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48151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304479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582488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7876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6818584" y="489506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1200" smtClean="0">
                <a:solidFill>
                  <a:srgbClr val="000000"/>
                </a:solidFill>
              </a:rPr>
              <a:pPr/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753660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04229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2658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920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97478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7010400" y="49788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34580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355148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400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81032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896332414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55049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829254595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5151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3599443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7708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22657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</p15:sldGuideLst>
    </p:ext>
  </p:extLs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787280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010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643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1136650"/>
            <a:ext cx="8686800" cy="3562350"/>
          </a:xfr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.AppleSystemUIFont" charset="-120"/>
              <a:buChar char="−"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802560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61187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1912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960165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8686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8686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7270817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4114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398136214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90781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6011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1162"/>
            <a:ext cx="4114800" cy="40383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701162"/>
            <a:ext cx="4114800" cy="3992344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3288736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9599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4114800" cy="356451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4114800" cy="356450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7612723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056894"/>
            <a:ext cx="4114800" cy="3626231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056894"/>
            <a:ext cx="4114800" cy="362623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7816667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1828800" cy="3564508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901749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4114800" cy="355917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4701036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1828800" cy="3559174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23950"/>
            <a:ext cx="1828800" cy="3559174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86246510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0"/>
            <a:ext cx="4114800" cy="34754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9309347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4"/>
            <a:ext cx="4114800" cy="34754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4"/>
            <a:ext cx="4114800" cy="347547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502164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8827239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2963864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79145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5113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5"/>
            <a:ext cx="4114800" cy="34620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20877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28103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99916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99492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50980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37875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5"/>
            <a:ext cx="1828800" cy="347477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1499322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1123954"/>
            <a:ext cx="6400800" cy="3367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59335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693168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019159026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123953"/>
            <a:ext cx="4215008" cy="3423439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5159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560375197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80191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685370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8328374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90591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15055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4515982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3022490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2123740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909813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153403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17635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941096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0546867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4224203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44842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60701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21176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30800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0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8403874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79396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030044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001127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11614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37534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76135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76966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982557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367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6371989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57325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79366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00531563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9908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744327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77674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803036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129915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38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468098"/>
          </a:xfrm>
          <a:prstGeom prst="rect">
            <a:avLst/>
          </a:prstGeom>
        </p:spPr>
        <p:txBody>
          <a:bodyPr vert="horz"/>
          <a:lstStyle>
            <a:lvl1pPr>
              <a:defRPr sz="2250" b="1">
                <a:solidFill>
                  <a:srgbClr val="264A6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11" name="Picture 10" descr="ibm.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519" y="4863176"/>
            <a:ext cx="483578" cy="179103"/>
          </a:xfrm>
          <a:prstGeom prst="rect">
            <a:avLst/>
          </a:prstGeom>
        </p:spPr>
      </p:pic>
      <p:pic>
        <p:nvPicPr>
          <p:cNvPr id="7" name="Picture 6" descr="IBM_CloudAutomationManager_Logo_Right.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5379" y="4844081"/>
            <a:ext cx="1772553" cy="221070"/>
          </a:xfrm>
          <a:prstGeom prst="rect">
            <a:avLst/>
          </a:prstGeom>
        </p:spPr>
      </p:pic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143925" y="4860953"/>
            <a:ext cx="2133600" cy="188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685769"/>
            <a:fld id="{6FCA97BC-0DBA-CD4F-A4A6-3A7104B3C5A2}" type="slidenum">
              <a:rPr lang="en-US" smtClean="0">
                <a:ea typeface=""/>
              </a:rPr>
              <a:pPr defTabSz="685769"/>
              <a:t>‹#›</a:t>
            </a:fld>
            <a:endParaRPr lang="en-US">
              <a:ea typeface="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89360"/>
            <a:ext cx="91440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968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7296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itle 3"/>
          <p:cNvSpPr txBox="1">
            <a:spLocks/>
          </p:cNvSpPr>
          <p:nvPr userDrawn="1"/>
        </p:nvSpPr>
        <p:spPr>
          <a:xfrm>
            <a:off x="148589" y="4901566"/>
            <a:ext cx="3278529" cy="2046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200" b="1"/>
              <a:t>IBM Cloud Private BP Enablement Workshop</a:t>
            </a:r>
            <a:br>
              <a:rPr lang="en-US" sz="3600" b="1"/>
            </a:br>
            <a:br>
              <a:rPr lang="en-US" sz="2000"/>
            </a:br>
            <a:br>
              <a:rPr lang="en-US" sz="2000"/>
            </a:br>
            <a:endParaRPr lang="en-US" dirty="0"/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>
                <a:solidFill>
                  <a:schemeClr val="bg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bg2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76859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255928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49531" y="1123950"/>
            <a:ext cx="4255928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76859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178537" y="1123950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137748" y="1125277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28600" y="177546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400" dirty="0" smtClean="0">
                <a:latin typeface="+mj-lt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ubtitle 2"/>
          <p:cNvSpPr txBox="1"/>
          <p:nvPr/>
        </p:nvSpPr>
        <p:spPr>
          <a:xfrm>
            <a:off x="95250" y="4868503"/>
            <a:ext cx="1074382" cy="21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>
              <a:lnSpc>
                <a:spcPct val="90000"/>
              </a:lnSpc>
              <a:defRPr sz="1400">
                <a:solidFill>
                  <a:srgbClr val="1FB3C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1050">
                <a:solidFill>
                  <a:srgbClr val="1FB3CF"/>
                </a:solidFill>
                <a:sym typeface="Arial"/>
              </a:rPr>
              <a:t>IBM </a:t>
            </a:r>
            <a:r>
              <a:rPr sz="1050" b="1">
                <a:solidFill>
                  <a:srgbClr val="1FB3CF"/>
                </a:solidFill>
                <a:sym typeface="Arial"/>
              </a:rPr>
              <a:t>Cloud</a:t>
            </a:r>
          </a:p>
        </p:txBody>
      </p:sp>
      <p:pic>
        <p:nvPicPr>
          <p:cNvPr id="312" name="ibm_logo_dark blue-01.png" descr="ibm_logo_dark blue-01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787989" y="4787490"/>
            <a:ext cx="142877" cy="378646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Line"/>
          <p:cNvSpPr/>
          <p:nvPr/>
        </p:nvSpPr>
        <p:spPr>
          <a:xfrm>
            <a:off x="0" y="4795838"/>
            <a:ext cx="9144002" cy="0"/>
          </a:xfrm>
          <a:prstGeom prst="line">
            <a:avLst/>
          </a:prstGeom>
          <a:ln w="25400">
            <a:solidFill>
              <a:schemeClr val="accent5"/>
            </a:solidFill>
            <a:miter/>
          </a:ln>
        </p:spPr>
        <p:txBody>
          <a:bodyPr lIns="34289" tIns="34289" rIns="34289" bIns="34289"/>
          <a:lstStyle/>
          <a:p>
            <a:endParaRPr sz="1013">
              <a:solidFill>
                <a:srgbClr val="000000"/>
              </a:solidFill>
            </a:endParaRPr>
          </a:p>
        </p:txBody>
      </p:sp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190500" y="190501"/>
            <a:ext cx="3018187" cy="390917"/>
          </a:xfrm>
          <a:prstGeom prst="rect">
            <a:avLst/>
          </a:prstGeom>
        </p:spPr>
        <p:txBody>
          <a:bodyPr lIns="45718" tIns="45718" rIns="45718" bIns="45718"/>
          <a:lstStyle>
            <a:lvl1pPr defTabSz="582930">
              <a:lnSpc>
                <a:spcPct val="90000"/>
              </a:lnSpc>
              <a:defRPr sz="2250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</p:spTree>
  </p:cSld>
  <p:clrMapOvr>
    <a:masterClrMapping/>
  </p:clrMapOvr>
  <p:transition spd="med"/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82461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26564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3479098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977484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621607245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614813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849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Think 2018 / DOC ID / Month XX,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824052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6719947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0328813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41482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22696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19066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25694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47815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065389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8278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04126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08603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9703660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33303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6907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95418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32047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67052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3806766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46387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64515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8405743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44280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38294161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410466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896148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134046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02987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5335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78022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19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21555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098301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48449735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7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815748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5187462" cy="4520805"/>
          </a:xfrm>
        </p:spPr>
        <p:txBody>
          <a:bodyPr/>
          <a:lstStyle>
            <a:lvl1pPr marL="117472" indent="-117472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573347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4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7829762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71020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1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47966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9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9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46825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3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17808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80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02573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25502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7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042420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16921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06862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923472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1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6960449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50724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806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26807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61197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127199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15025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1"/>
            <a:ext cx="6400800" cy="3824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47300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28696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52330906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2" indent="-117472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34113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5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6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75901908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5282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304580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 sz="1100"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6314871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1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39911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190501" y="190502"/>
            <a:ext cx="3018187" cy="390917"/>
          </a:xfrm>
          <a:prstGeom prst="rect">
            <a:avLst/>
          </a:prstGeom>
        </p:spPr>
        <p:txBody>
          <a:bodyPr lIns="45718" tIns="45718" rIns="45718" bIns="45718"/>
          <a:lstStyle>
            <a:lvl1pPr defTabSz="582916">
              <a:lnSpc>
                <a:spcPct val="90000"/>
              </a:lnSpc>
              <a:defRPr sz="2250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65861584"/>
      </p:ext>
    </p:extLst>
  </p:cSld>
  <p:clrMapOvr>
    <a:masterClrMapping/>
  </p:clrMapOvr>
  <p:transition spd="med"/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33338" y="4763"/>
            <a:ext cx="9177338" cy="51546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6" name="Group 441"/>
          <p:cNvGrpSpPr>
            <a:grpSpLocks/>
          </p:cNvGrpSpPr>
          <p:nvPr userDrawn="1"/>
        </p:nvGrpSpPr>
        <p:grpSpPr bwMode="auto">
          <a:xfrm>
            <a:off x="865188" y="4467226"/>
            <a:ext cx="715962" cy="292100"/>
            <a:chOff x="1992313" y="5414963"/>
            <a:chExt cx="573087" cy="233362"/>
          </a:xfrm>
        </p:grpSpPr>
        <p:sp>
          <p:nvSpPr>
            <p:cNvPr id="107" name="Freeform 143"/>
            <p:cNvSpPr>
              <a:spLocks noChangeArrowheads="1"/>
            </p:cNvSpPr>
            <p:nvPr/>
          </p:nvSpPr>
          <p:spPr bwMode="auto">
            <a:xfrm>
              <a:off x="2349380" y="5477109"/>
              <a:ext cx="82596" cy="15219"/>
            </a:xfrm>
            <a:custGeom>
              <a:avLst/>
              <a:gdLst>
                <a:gd name="T0" fmla="*/ 0 w 230"/>
                <a:gd name="T1" fmla="*/ 0 h 43"/>
                <a:gd name="T2" fmla="*/ 2147483647 w 230"/>
                <a:gd name="T3" fmla="*/ 0 h 43"/>
                <a:gd name="T4" fmla="*/ 2147483647 w 230"/>
                <a:gd name="T5" fmla="*/ 2147483647 h 43"/>
                <a:gd name="T6" fmla="*/ 0 w 230"/>
                <a:gd name="T7" fmla="*/ 2147483647 h 43"/>
                <a:gd name="T8" fmla="*/ 0 w 23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43">
                  <a:moveTo>
                    <a:pt x="0" y="0"/>
                  </a:moveTo>
                  <a:lnTo>
                    <a:pt x="215" y="0"/>
                  </a:lnTo>
                  <a:cubicBezTo>
                    <a:pt x="220" y="19"/>
                    <a:pt x="223" y="28"/>
                    <a:pt x="22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Freeform 144"/>
            <p:cNvSpPr>
              <a:spLocks noChangeArrowheads="1"/>
            </p:cNvSpPr>
            <p:nvPr/>
          </p:nvSpPr>
          <p:spPr bwMode="auto">
            <a:xfrm>
              <a:off x="2451037" y="5477109"/>
              <a:ext cx="83866" cy="15219"/>
            </a:xfrm>
            <a:custGeom>
              <a:avLst/>
              <a:gdLst>
                <a:gd name="T0" fmla="*/ 2147483647 w 233"/>
                <a:gd name="T1" fmla="*/ 2147483647 h 43"/>
                <a:gd name="T2" fmla="*/ 0 w 233"/>
                <a:gd name="T3" fmla="*/ 2147483647 h 43"/>
                <a:gd name="T4" fmla="*/ 2147483647 w 233"/>
                <a:gd name="T5" fmla="*/ 0 h 43"/>
                <a:gd name="T6" fmla="*/ 2147483647 w 233"/>
                <a:gd name="T7" fmla="*/ 0 h 43"/>
                <a:gd name="T8" fmla="*/ 2147483647 w 233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43">
                  <a:moveTo>
                    <a:pt x="232" y="42"/>
                  </a:moveTo>
                  <a:lnTo>
                    <a:pt x="0" y="42"/>
                  </a:lnTo>
                  <a:lnTo>
                    <a:pt x="17" y="0"/>
                  </a:lnTo>
                  <a:lnTo>
                    <a:pt x="232" y="0"/>
                  </a:lnTo>
                  <a:lnTo>
                    <a:pt x="232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145"/>
            <p:cNvSpPr>
              <a:spLocks noChangeArrowheads="1"/>
            </p:cNvSpPr>
            <p:nvPr/>
          </p:nvSpPr>
          <p:spPr bwMode="auto">
            <a:xfrm>
              <a:off x="2393855" y="5507547"/>
              <a:ext cx="48287" cy="15219"/>
            </a:xfrm>
            <a:custGeom>
              <a:avLst/>
              <a:gdLst>
                <a:gd name="T0" fmla="*/ 0 w 131"/>
                <a:gd name="T1" fmla="*/ 0 h 44"/>
                <a:gd name="T2" fmla="*/ 2147483647 w 131"/>
                <a:gd name="T3" fmla="*/ 0 h 44"/>
                <a:gd name="T4" fmla="*/ 2147483647 w 131"/>
                <a:gd name="T5" fmla="*/ 2147483647 h 44"/>
                <a:gd name="T6" fmla="*/ 2147483647 w 131"/>
                <a:gd name="T7" fmla="*/ 2147483647 h 44"/>
                <a:gd name="T8" fmla="*/ 0 w 131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4">
                  <a:moveTo>
                    <a:pt x="0" y="0"/>
                  </a:moveTo>
                  <a:lnTo>
                    <a:pt x="116" y="0"/>
                  </a:lnTo>
                  <a:cubicBezTo>
                    <a:pt x="119" y="8"/>
                    <a:pt x="129" y="40"/>
                    <a:pt x="130" y="43"/>
                  </a:cubicBezTo>
                  <a:lnTo>
                    <a:pt x="14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Freeform 146"/>
            <p:cNvSpPr>
              <a:spLocks noChangeArrowheads="1"/>
            </p:cNvSpPr>
            <p:nvPr/>
          </p:nvSpPr>
          <p:spPr bwMode="auto">
            <a:xfrm>
              <a:off x="2442142" y="5507547"/>
              <a:ext cx="47016" cy="16487"/>
            </a:xfrm>
            <a:custGeom>
              <a:avLst/>
              <a:gdLst>
                <a:gd name="T0" fmla="*/ 2147483647 w 131"/>
                <a:gd name="T1" fmla="*/ 2147483647 h 47"/>
                <a:gd name="T2" fmla="*/ 0 w 131"/>
                <a:gd name="T3" fmla="*/ 2147483647 h 47"/>
                <a:gd name="T4" fmla="*/ 2147483647 w 131"/>
                <a:gd name="T5" fmla="*/ 0 h 47"/>
                <a:gd name="T6" fmla="*/ 2147483647 w 131"/>
                <a:gd name="T7" fmla="*/ 0 h 47"/>
                <a:gd name="T8" fmla="*/ 2147483647 w 131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7">
                  <a:moveTo>
                    <a:pt x="116" y="46"/>
                  </a:moveTo>
                  <a:lnTo>
                    <a:pt x="0" y="46"/>
                  </a:lnTo>
                  <a:lnTo>
                    <a:pt x="14" y="0"/>
                  </a:lnTo>
                  <a:lnTo>
                    <a:pt x="130" y="0"/>
                  </a:lnTo>
                  <a:lnTo>
                    <a:pt x="116" y="4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147"/>
            <p:cNvSpPr>
              <a:spLocks noChangeArrowheads="1"/>
            </p:cNvSpPr>
            <p:nvPr/>
          </p:nvSpPr>
          <p:spPr bwMode="auto">
            <a:xfrm>
              <a:off x="2406562" y="5539254"/>
              <a:ext cx="73701" cy="15219"/>
            </a:xfrm>
            <a:custGeom>
              <a:avLst/>
              <a:gdLst>
                <a:gd name="T0" fmla="*/ 2147483647 w 202"/>
                <a:gd name="T1" fmla="*/ 2147483647 h 43"/>
                <a:gd name="T2" fmla="*/ 2147483647 w 202"/>
                <a:gd name="T3" fmla="*/ 2147483647 h 43"/>
                <a:gd name="T4" fmla="*/ 0 w 202"/>
                <a:gd name="T5" fmla="*/ 0 h 43"/>
                <a:gd name="T6" fmla="*/ 2147483647 w 202"/>
                <a:gd name="T7" fmla="*/ 0 h 43"/>
                <a:gd name="T8" fmla="*/ 2147483647 w 20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43">
                  <a:moveTo>
                    <a:pt x="187" y="42"/>
                  </a:moveTo>
                  <a:lnTo>
                    <a:pt x="14" y="42"/>
                  </a:lnTo>
                  <a:cubicBezTo>
                    <a:pt x="6" y="22"/>
                    <a:pt x="3" y="14"/>
                    <a:pt x="0" y="0"/>
                  </a:cubicBezTo>
                  <a:lnTo>
                    <a:pt x="201" y="0"/>
                  </a:lnTo>
                  <a:lnTo>
                    <a:pt x="18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Freeform 148"/>
            <p:cNvSpPr>
              <a:spLocks noChangeArrowheads="1"/>
            </p:cNvSpPr>
            <p:nvPr/>
          </p:nvSpPr>
          <p:spPr bwMode="auto">
            <a:xfrm>
              <a:off x="2349380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149"/>
            <p:cNvSpPr>
              <a:spLocks noChangeArrowheads="1"/>
            </p:cNvSpPr>
            <p:nvPr/>
          </p:nvSpPr>
          <p:spPr bwMode="auto">
            <a:xfrm>
              <a:off x="2487887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Freeform 150"/>
            <p:cNvSpPr>
              <a:spLocks noChangeArrowheads="1"/>
            </p:cNvSpPr>
            <p:nvPr/>
          </p:nvSpPr>
          <p:spPr bwMode="auto">
            <a:xfrm>
              <a:off x="2349380" y="5539254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Freeform 151"/>
            <p:cNvSpPr>
              <a:spLocks noChangeArrowheads="1"/>
            </p:cNvSpPr>
            <p:nvPr/>
          </p:nvSpPr>
          <p:spPr bwMode="auto">
            <a:xfrm>
              <a:off x="2487887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" name="Freeform 152"/>
            <p:cNvSpPr>
              <a:spLocks noChangeArrowheads="1"/>
            </p:cNvSpPr>
            <p:nvPr/>
          </p:nvSpPr>
          <p:spPr bwMode="auto">
            <a:xfrm>
              <a:off x="2349380" y="5507547"/>
              <a:ext cx="48287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" name="Freeform 153"/>
            <p:cNvSpPr>
              <a:spLocks noChangeArrowheads="1"/>
            </p:cNvSpPr>
            <p:nvPr/>
          </p:nvSpPr>
          <p:spPr bwMode="auto">
            <a:xfrm>
              <a:off x="2487887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" name="Freeform 154"/>
            <p:cNvSpPr>
              <a:spLocks noChangeArrowheads="1"/>
            </p:cNvSpPr>
            <p:nvPr/>
          </p:nvSpPr>
          <p:spPr bwMode="auto">
            <a:xfrm>
              <a:off x="2317613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Freeform 155"/>
            <p:cNvSpPr>
              <a:spLocks noChangeArrowheads="1"/>
            </p:cNvSpPr>
            <p:nvPr/>
          </p:nvSpPr>
          <p:spPr bwMode="auto">
            <a:xfrm>
              <a:off x="2317613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" name="Freeform 156"/>
            <p:cNvSpPr>
              <a:spLocks noChangeArrowheads="1"/>
            </p:cNvSpPr>
            <p:nvPr/>
          </p:nvSpPr>
          <p:spPr bwMode="auto">
            <a:xfrm>
              <a:off x="2146068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Freeform 157"/>
            <p:cNvSpPr>
              <a:spLocks noChangeArrowheads="1"/>
            </p:cNvSpPr>
            <p:nvPr/>
          </p:nvSpPr>
          <p:spPr bwMode="auto">
            <a:xfrm>
              <a:off x="2146068" y="5477109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Freeform 158"/>
            <p:cNvSpPr>
              <a:spLocks noChangeArrowheads="1"/>
            </p:cNvSpPr>
            <p:nvPr/>
          </p:nvSpPr>
          <p:spPr bwMode="auto">
            <a:xfrm>
              <a:off x="2022810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Freeform 159"/>
            <p:cNvSpPr>
              <a:spLocks noChangeArrowheads="1"/>
            </p:cNvSpPr>
            <p:nvPr/>
          </p:nvSpPr>
          <p:spPr bwMode="auto">
            <a:xfrm>
              <a:off x="2022810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4" name="Freeform 160"/>
            <p:cNvSpPr>
              <a:spLocks noChangeArrowheads="1"/>
            </p:cNvSpPr>
            <p:nvPr/>
          </p:nvSpPr>
          <p:spPr bwMode="auto">
            <a:xfrm>
              <a:off x="2022810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5" name="Freeform 161"/>
            <p:cNvSpPr>
              <a:spLocks noChangeArrowheads="1"/>
            </p:cNvSpPr>
            <p:nvPr/>
          </p:nvSpPr>
          <p:spPr bwMode="auto">
            <a:xfrm>
              <a:off x="2022810" y="5477109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6" name="Freeform 162"/>
            <p:cNvSpPr>
              <a:spLocks noChangeArrowheads="1"/>
            </p:cNvSpPr>
            <p:nvPr/>
          </p:nvSpPr>
          <p:spPr bwMode="auto">
            <a:xfrm>
              <a:off x="1992313" y="5600131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" name="Freeform 163"/>
            <p:cNvSpPr>
              <a:spLocks noChangeArrowheads="1"/>
            </p:cNvSpPr>
            <p:nvPr/>
          </p:nvSpPr>
          <p:spPr bwMode="auto">
            <a:xfrm>
              <a:off x="1992313" y="5631838"/>
              <a:ext cx="109281" cy="16487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Freeform 164"/>
            <p:cNvSpPr>
              <a:spLocks noChangeArrowheads="1"/>
            </p:cNvSpPr>
            <p:nvPr/>
          </p:nvSpPr>
          <p:spPr bwMode="auto">
            <a:xfrm>
              <a:off x="1992313" y="5414963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9" name="Freeform 165"/>
            <p:cNvSpPr>
              <a:spLocks noChangeArrowheads="1"/>
            </p:cNvSpPr>
            <p:nvPr/>
          </p:nvSpPr>
          <p:spPr bwMode="auto">
            <a:xfrm>
              <a:off x="1992313" y="5445402"/>
              <a:ext cx="109281" cy="15219"/>
            </a:xfrm>
            <a:custGeom>
              <a:avLst/>
              <a:gdLst>
                <a:gd name="T0" fmla="*/ 2147483647 w 303"/>
                <a:gd name="T1" fmla="*/ 2147483647 h 44"/>
                <a:gd name="T2" fmla="*/ 0 w 303"/>
                <a:gd name="T3" fmla="*/ 2147483647 h 44"/>
                <a:gd name="T4" fmla="*/ 0 w 303"/>
                <a:gd name="T5" fmla="*/ 0 h 44"/>
                <a:gd name="T6" fmla="*/ 2147483647 w 303"/>
                <a:gd name="T7" fmla="*/ 0 h 44"/>
                <a:gd name="T8" fmla="*/ 2147483647 w 303"/>
                <a:gd name="T9" fmla="*/ 2147483647 h 44"/>
                <a:gd name="T10" fmla="*/ 2147483647 w 303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4">
                  <a:moveTo>
                    <a:pt x="151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3"/>
                  </a:lnTo>
                  <a:lnTo>
                    <a:pt x="151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" name="Freeform 166"/>
            <p:cNvSpPr>
              <a:spLocks noChangeArrowheads="1"/>
            </p:cNvSpPr>
            <p:nvPr/>
          </p:nvSpPr>
          <p:spPr bwMode="auto">
            <a:xfrm>
              <a:off x="2317613" y="5414963"/>
              <a:ext cx="94032" cy="16488"/>
            </a:xfrm>
            <a:custGeom>
              <a:avLst/>
              <a:gdLst>
                <a:gd name="T0" fmla="*/ 0 w 260"/>
                <a:gd name="T1" fmla="*/ 0 h 43"/>
                <a:gd name="T2" fmla="*/ 2147483647 w 260"/>
                <a:gd name="T3" fmla="*/ 0 h 43"/>
                <a:gd name="T4" fmla="*/ 2147483647 w 260"/>
                <a:gd name="T5" fmla="*/ 2147483647 h 43"/>
                <a:gd name="T6" fmla="*/ 0 w 260"/>
                <a:gd name="T7" fmla="*/ 2147483647 h 43"/>
                <a:gd name="T8" fmla="*/ 0 w 26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43">
                  <a:moveTo>
                    <a:pt x="0" y="0"/>
                  </a:moveTo>
                  <a:lnTo>
                    <a:pt x="245" y="0"/>
                  </a:lnTo>
                  <a:cubicBezTo>
                    <a:pt x="251" y="14"/>
                    <a:pt x="254" y="22"/>
                    <a:pt x="25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Freeform 167"/>
            <p:cNvSpPr>
              <a:spLocks noChangeArrowheads="1"/>
            </p:cNvSpPr>
            <p:nvPr/>
          </p:nvSpPr>
          <p:spPr bwMode="auto">
            <a:xfrm>
              <a:off x="2317613" y="5445402"/>
              <a:ext cx="105468" cy="15219"/>
            </a:xfrm>
            <a:custGeom>
              <a:avLst/>
              <a:gdLst>
                <a:gd name="T0" fmla="*/ 0 w 289"/>
                <a:gd name="T1" fmla="*/ 0 h 44"/>
                <a:gd name="T2" fmla="*/ 2147483647 w 289"/>
                <a:gd name="T3" fmla="*/ 0 h 44"/>
                <a:gd name="T4" fmla="*/ 2147483647 w 289"/>
                <a:gd name="T5" fmla="*/ 2147483647 h 44"/>
                <a:gd name="T6" fmla="*/ 0 w 289"/>
                <a:gd name="T7" fmla="*/ 2147483647 h 44"/>
                <a:gd name="T8" fmla="*/ 0 w 289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" h="44">
                  <a:moveTo>
                    <a:pt x="0" y="0"/>
                  </a:moveTo>
                  <a:lnTo>
                    <a:pt x="274" y="0"/>
                  </a:lnTo>
                  <a:lnTo>
                    <a:pt x="288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2" name="Freeform 168"/>
            <p:cNvSpPr>
              <a:spLocks noChangeArrowheads="1"/>
            </p:cNvSpPr>
            <p:nvPr/>
          </p:nvSpPr>
          <p:spPr bwMode="auto">
            <a:xfrm>
              <a:off x="2473909" y="5414963"/>
              <a:ext cx="91491" cy="16488"/>
            </a:xfrm>
            <a:custGeom>
              <a:avLst/>
              <a:gdLst>
                <a:gd name="T0" fmla="*/ 2147483647 w 257"/>
                <a:gd name="T1" fmla="*/ 0 h 43"/>
                <a:gd name="T2" fmla="*/ 2147483647 w 257"/>
                <a:gd name="T3" fmla="*/ 2147483647 h 43"/>
                <a:gd name="T4" fmla="*/ 0 w 257"/>
                <a:gd name="T5" fmla="*/ 2147483647 h 43"/>
                <a:gd name="T6" fmla="*/ 2147483647 w 257"/>
                <a:gd name="T7" fmla="*/ 0 h 43"/>
                <a:gd name="T8" fmla="*/ 2147483647 w 25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43">
                  <a:moveTo>
                    <a:pt x="256" y="0"/>
                  </a:moveTo>
                  <a:lnTo>
                    <a:pt x="256" y="42"/>
                  </a:lnTo>
                  <a:lnTo>
                    <a:pt x="0" y="42"/>
                  </a:lnTo>
                  <a:lnTo>
                    <a:pt x="14" y="0"/>
                  </a:lnTo>
                  <a:lnTo>
                    <a:pt x="256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" name="Freeform 169"/>
            <p:cNvSpPr>
              <a:spLocks noChangeArrowheads="1"/>
            </p:cNvSpPr>
            <p:nvPr/>
          </p:nvSpPr>
          <p:spPr bwMode="auto">
            <a:xfrm>
              <a:off x="2462473" y="5445402"/>
              <a:ext cx="102927" cy="15219"/>
            </a:xfrm>
            <a:custGeom>
              <a:avLst/>
              <a:gdLst>
                <a:gd name="T0" fmla="*/ 2147483647 w 286"/>
                <a:gd name="T1" fmla="*/ 2147483647 h 44"/>
                <a:gd name="T2" fmla="*/ 0 w 286"/>
                <a:gd name="T3" fmla="*/ 2147483647 h 44"/>
                <a:gd name="T4" fmla="*/ 2147483647 w 286"/>
                <a:gd name="T5" fmla="*/ 0 h 44"/>
                <a:gd name="T6" fmla="*/ 2147483647 w 286"/>
                <a:gd name="T7" fmla="*/ 0 h 44"/>
                <a:gd name="T8" fmla="*/ 2147483647 w 286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44">
                  <a:moveTo>
                    <a:pt x="285" y="43"/>
                  </a:moveTo>
                  <a:lnTo>
                    <a:pt x="0" y="43"/>
                  </a:lnTo>
                  <a:lnTo>
                    <a:pt x="15" y="0"/>
                  </a:lnTo>
                  <a:lnTo>
                    <a:pt x="285" y="0"/>
                  </a:lnTo>
                  <a:lnTo>
                    <a:pt x="28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4" name="Freeform 170"/>
            <p:cNvSpPr>
              <a:spLocks noChangeArrowheads="1"/>
            </p:cNvSpPr>
            <p:nvPr/>
          </p:nvSpPr>
          <p:spPr bwMode="auto">
            <a:xfrm>
              <a:off x="2487887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5" name="Freeform 171"/>
            <p:cNvSpPr>
              <a:spLocks noChangeArrowheads="1"/>
            </p:cNvSpPr>
            <p:nvPr/>
          </p:nvSpPr>
          <p:spPr bwMode="auto">
            <a:xfrm>
              <a:off x="2487887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6" name="Freeform 172"/>
            <p:cNvSpPr>
              <a:spLocks noChangeArrowheads="1"/>
            </p:cNvSpPr>
            <p:nvPr/>
          </p:nvSpPr>
          <p:spPr bwMode="auto">
            <a:xfrm>
              <a:off x="2437059" y="5631838"/>
              <a:ext cx="11436" cy="16487"/>
            </a:xfrm>
            <a:custGeom>
              <a:avLst/>
              <a:gdLst>
                <a:gd name="T0" fmla="*/ 2147483647 w 29"/>
                <a:gd name="T1" fmla="*/ 2147483647 h 46"/>
                <a:gd name="T2" fmla="*/ 0 w 29"/>
                <a:gd name="T3" fmla="*/ 0 h 46"/>
                <a:gd name="T4" fmla="*/ 2147483647 w 29"/>
                <a:gd name="T5" fmla="*/ 0 h 46"/>
                <a:gd name="T6" fmla="*/ 2147483647 w 29"/>
                <a:gd name="T7" fmla="*/ 2147483647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46">
                  <a:moveTo>
                    <a:pt x="14" y="45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4" y="4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" name="Freeform 173"/>
            <p:cNvSpPr>
              <a:spLocks noChangeArrowheads="1"/>
            </p:cNvSpPr>
            <p:nvPr/>
          </p:nvSpPr>
          <p:spPr bwMode="auto">
            <a:xfrm>
              <a:off x="2425623" y="5600131"/>
              <a:ext cx="31768" cy="16488"/>
            </a:xfrm>
            <a:custGeom>
              <a:avLst/>
              <a:gdLst>
                <a:gd name="T0" fmla="*/ 2147483647 w 88"/>
                <a:gd name="T1" fmla="*/ 2147483647 h 43"/>
                <a:gd name="T2" fmla="*/ 2147483647 w 88"/>
                <a:gd name="T3" fmla="*/ 2147483647 h 43"/>
                <a:gd name="T4" fmla="*/ 0 w 88"/>
                <a:gd name="T5" fmla="*/ 0 h 43"/>
                <a:gd name="T6" fmla="*/ 2147483647 w 88"/>
                <a:gd name="T7" fmla="*/ 0 h 43"/>
                <a:gd name="T8" fmla="*/ 2147483647 w 88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43">
                  <a:moveTo>
                    <a:pt x="73" y="42"/>
                  </a:moveTo>
                  <a:lnTo>
                    <a:pt x="17" y="42"/>
                  </a:lnTo>
                  <a:cubicBezTo>
                    <a:pt x="11" y="28"/>
                    <a:pt x="8" y="20"/>
                    <a:pt x="0" y="0"/>
                  </a:cubicBezTo>
                  <a:lnTo>
                    <a:pt x="87" y="0"/>
                  </a:lnTo>
                  <a:lnTo>
                    <a:pt x="73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8" name="Freeform 174"/>
            <p:cNvSpPr>
              <a:spLocks noChangeArrowheads="1"/>
            </p:cNvSpPr>
            <p:nvPr/>
          </p:nvSpPr>
          <p:spPr bwMode="auto">
            <a:xfrm>
              <a:off x="2416728" y="5570961"/>
              <a:ext cx="52098" cy="15219"/>
            </a:xfrm>
            <a:custGeom>
              <a:avLst/>
              <a:gdLst>
                <a:gd name="T0" fmla="*/ 2147483647 w 145"/>
                <a:gd name="T1" fmla="*/ 2147483647 h 44"/>
                <a:gd name="T2" fmla="*/ 2147483647 w 145"/>
                <a:gd name="T3" fmla="*/ 2147483647 h 44"/>
                <a:gd name="T4" fmla="*/ 0 w 145"/>
                <a:gd name="T5" fmla="*/ 0 h 44"/>
                <a:gd name="T6" fmla="*/ 2147483647 w 145"/>
                <a:gd name="T7" fmla="*/ 0 h 44"/>
                <a:gd name="T8" fmla="*/ 2147483647 w 145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44">
                  <a:moveTo>
                    <a:pt x="129" y="43"/>
                  </a:moveTo>
                  <a:lnTo>
                    <a:pt x="14" y="43"/>
                  </a:lnTo>
                  <a:cubicBezTo>
                    <a:pt x="5" y="20"/>
                    <a:pt x="5" y="20"/>
                    <a:pt x="0" y="0"/>
                  </a:cubicBezTo>
                  <a:lnTo>
                    <a:pt x="144" y="0"/>
                  </a:lnTo>
                  <a:lnTo>
                    <a:pt x="129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9" name="Freeform 175"/>
            <p:cNvSpPr>
              <a:spLocks noChangeArrowheads="1"/>
            </p:cNvSpPr>
            <p:nvPr/>
          </p:nvSpPr>
          <p:spPr bwMode="auto">
            <a:xfrm>
              <a:off x="2146068" y="5539254"/>
              <a:ext cx="146131" cy="15219"/>
            </a:xfrm>
            <a:custGeom>
              <a:avLst/>
              <a:gdLst>
                <a:gd name="T0" fmla="*/ 0 w 407"/>
                <a:gd name="T1" fmla="*/ 0 h 43"/>
                <a:gd name="T2" fmla="*/ 2147483647 w 407"/>
                <a:gd name="T3" fmla="*/ 0 h 43"/>
                <a:gd name="T4" fmla="*/ 2147483647 w 407"/>
                <a:gd name="T5" fmla="*/ 2147483647 h 43"/>
                <a:gd name="T6" fmla="*/ 0 w 407"/>
                <a:gd name="T7" fmla="*/ 2147483647 h 43"/>
                <a:gd name="T8" fmla="*/ 0 w 40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7" h="43">
                  <a:moveTo>
                    <a:pt x="0" y="0"/>
                  </a:moveTo>
                  <a:lnTo>
                    <a:pt x="372" y="0"/>
                  </a:lnTo>
                  <a:cubicBezTo>
                    <a:pt x="386" y="11"/>
                    <a:pt x="398" y="25"/>
                    <a:pt x="406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0" name="Freeform 176"/>
            <p:cNvSpPr>
              <a:spLocks noChangeArrowheads="1"/>
            </p:cNvSpPr>
            <p:nvPr/>
          </p:nvSpPr>
          <p:spPr bwMode="auto">
            <a:xfrm>
              <a:off x="2240100" y="5570961"/>
              <a:ext cx="62265" cy="15219"/>
            </a:xfrm>
            <a:custGeom>
              <a:avLst/>
              <a:gdLst>
                <a:gd name="T0" fmla="*/ 2147483647 w 174"/>
                <a:gd name="T1" fmla="*/ 2147483647 h 44"/>
                <a:gd name="T2" fmla="*/ 0 w 174"/>
                <a:gd name="T3" fmla="*/ 2147483647 h 44"/>
                <a:gd name="T4" fmla="*/ 0 w 174"/>
                <a:gd name="T5" fmla="*/ 0 h 44"/>
                <a:gd name="T6" fmla="*/ 2147483647 w 174"/>
                <a:gd name="T7" fmla="*/ 0 h 44"/>
                <a:gd name="T8" fmla="*/ 2147483647 w 174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4">
                  <a:moveTo>
                    <a:pt x="173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67" y="0"/>
                  </a:lnTo>
                  <a:cubicBezTo>
                    <a:pt x="170" y="14"/>
                    <a:pt x="173" y="29"/>
                    <a:pt x="173" y="43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1" name="Freeform 177"/>
            <p:cNvSpPr>
              <a:spLocks noChangeArrowheads="1"/>
            </p:cNvSpPr>
            <p:nvPr/>
          </p:nvSpPr>
          <p:spPr bwMode="auto">
            <a:xfrm>
              <a:off x="2115571" y="5600131"/>
              <a:ext cx="184252" cy="16488"/>
            </a:xfrm>
            <a:custGeom>
              <a:avLst/>
              <a:gdLst>
                <a:gd name="T0" fmla="*/ 0 w 512"/>
                <a:gd name="T1" fmla="*/ 2147483647 h 43"/>
                <a:gd name="T2" fmla="*/ 0 w 512"/>
                <a:gd name="T3" fmla="*/ 0 h 43"/>
                <a:gd name="T4" fmla="*/ 2147483647 w 512"/>
                <a:gd name="T5" fmla="*/ 0 h 43"/>
                <a:gd name="T6" fmla="*/ 2147483647 w 512"/>
                <a:gd name="T7" fmla="*/ 2147483647 h 43"/>
                <a:gd name="T8" fmla="*/ 0 w 51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3">
                  <a:moveTo>
                    <a:pt x="0" y="42"/>
                  </a:moveTo>
                  <a:lnTo>
                    <a:pt x="0" y="0"/>
                  </a:lnTo>
                  <a:lnTo>
                    <a:pt x="511" y="0"/>
                  </a:lnTo>
                  <a:cubicBezTo>
                    <a:pt x="508" y="14"/>
                    <a:pt x="502" y="28"/>
                    <a:pt x="494" y="42"/>
                  </a:cubicBezTo>
                  <a:lnTo>
                    <a:pt x="0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2" name="Freeform 178"/>
            <p:cNvSpPr>
              <a:spLocks noChangeArrowheads="1"/>
            </p:cNvSpPr>
            <p:nvPr/>
          </p:nvSpPr>
          <p:spPr bwMode="auto">
            <a:xfrm>
              <a:off x="2115571" y="5631838"/>
              <a:ext cx="165191" cy="16487"/>
            </a:xfrm>
            <a:custGeom>
              <a:avLst/>
              <a:gdLst>
                <a:gd name="T0" fmla="*/ 0 w 458"/>
                <a:gd name="T1" fmla="*/ 2147483647 h 44"/>
                <a:gd name="T2" fmla="*/ 0 w 458"/>
                <a:gd name="T3" fmla="*/ 0 h 44"/>
                <a:gd name="T4" fmla="*/ 2147483647 w 458"/>
                <a:gd name="T5" fmla="*/ 0 h 44"/>
                <a:gd name="T6" fmla="*/ 2147483647 w 458"/>
                <a:gd name="T7" fmla="*/ 2147483647 h 44"/>
                <a:gd name="T8" fmla="*/ 0 w 458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4">
                  <a:moveTo>
                    <a:pt x="0" y="43"/>
                  </a:moveTo>
                  <a:lnTo>
                    <a:pt x="0" y="0"/>
                  </a:lnTo>
                  <a:lnTo>
                    <a:pt x="457" y="0"/>
                  </a:lnTo>
                  <a:cubicBezTo>
                    <a:pt x="429" y="26"/>
                    <a:pt x="387" y="43"/>
                    <a:pt x="344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" name="Freeform 179"/>
            <p:cNvSpPr>
              <a:spLocks noChangeArrowheads="1"/>
            </p:cNvSpPr>
            <p:nvPr/>
          </p:nvSpPr>
          <p:spPr bwMode="auto">
            <a:xfrm>
              <a:off x="2146068" y="5508815"/>
              <a:ext cx="147402" cy="15219"/>
            </a:xfrm>
            <a:custGeom>
              <a:avLst/>
              <a:gdLst>
                <a:gd name="T0" fmla="*/ 0 w 410"/>
                <a:gd name="T1" fmla="*/ 2147483647 h 44"/>
                <a:gd name="T2" fmla="*/ 0 w 410"/>
                <a:gd name="T3" fmla="*/ 0 h 44"/>
                <a:gd name="T4" fmla="*/ 2147483647 w 410"/>
                <a:gd name="T5" fmla="*/ 0 h 44"/>
                <a:gd name="T6" fmla="*/ 2147483647 w 410"/>
                <a:gd name="T7" fmla="*/ 2147483647 h 44"/>
                <a:gd name="T8" fmla="*/ 0 w 41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0" h="44">
                  <a:moveTo>
                    <a:pt x="0" y="43"/>
                  </a:moveTo>
                  <a:lnTo>
                    <a:pt x="0" y="0"/>
                  </a:lnTo>
                  <a:lnTo>
                    <a:pt x="409" y="0"/>
                  </a:lnTo>
                  <a:cubicBezTo>
                    <a:pt x="398" y="14"/>
                    <a:pt x="386" y="31"/>
                    <a:pt x="372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" name="Freeform 180"/>
            <p:cNvSpPr>
              <a:spLocks noChangeArrowheads="1"/>
            </p:cNvSpPr>
            <p:nvPr/>
          </p:nvSpPr>
          <p:spPr bwMode="auto">
            <a:xfrm>
              <a:off x="2240100" y="5477109"/>
              <a:ext cx="62265" cy="15219"/>
            </a:xfrm>
            <a:custGeom>
              <a:avLst/>
              <a:gdLst>
                <a:gd name="T0" fmla="*/ 2147483647 w 174"/>
                <a:gd name="T1" fmla="*/ 2147483647 h 43"/>
                <a:gd name="T2" fmla="*/ 0 w 174"/>
                <a:gd name="T3" fmla="*/ 2147483647 h 43"/>
                <a:gd name="T4" fmla="*/ 0 w 174"/>
                <a:gd name="T5" fmla="*/ 0 h 43"/>
                <a:gd name="T6" fmla="*/ 2147483647 w 174"/>
                <a:gd name="T7" fmla="*/ 0 h 43"/>
                <a:gd name="T8" fmla="*/ 2147483647 w 174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3">
                  <a:moveTo>
                    <a:pt x="16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73" y="0"/>
                  </a:lnTo>
                  <a:cubicBezTo>
                    <a:pt x="173" y="14"/>
                    <a:pt x="170" y="28"/>
                    <a:pt x="167" y="42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Freeform 181"/>
            <p:cNvSpPr>
              <a:spLocks noChangeArrowheads="1"/>
            </p:cNvSpPr>
            <p:nvPr/>
          </p:nvSpPr>
          <p:spPr bwMode="auto">
            <a:xfrm>
              <a:off x="2115571" y="5414963"/>
              <a:ext cx="165191" cy="16488"/>
            </a:xfrm>
            <a:custGeom>
              <a:avLst/>
              <a:gdLst>
                <a:gd name="T0" fmla="*/ 0 w 458"/>
                <a:gd name="T1" fmla="*/ 0 h 43"/>
                <a:gd name="T2" fmla="*/ 2147483647 w 458"/>
                <a:gd name="T3" fmla="*/ 0 h 43"/>
                <a:gd name="T4" fmla="*/ 2147483647 w 458"/>
                <a:gd name="T5" fmla="*/ 2147483647 h 43"/>
                <a:gd name="T6" fmla="*/ 0 w 458"/>
                <a:gd name="T7" fmla="*/ 2147483647 h 43"/>
                <a:gd name="T8" fmla="*/ 0 w 458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3">
                  <a:moveTo>
                    <a:pt x="0" y="0"/>
                  </a:moveTo>
                  <a:lnTo>
                    <a:pt x="344" y="0"/>
                  </a:lnTo>
                  <a:cubicBezTo>
                    <a:pt x="387" y="0"/>
                    <a:pt x="426" y="14"/>
                    <a:pt x="457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6" name="Freeform 182"/>
            <p:cNvSpPr>
              <a:spLocks noChangeArrowheads="1"/>
            </p:cNvSpPr>
            <p:nvPr/>
          </p:nvSpPr>
          <p:spPr bwMode="auto">
            <a:xfrm>
              <a:off x="2115571" y="5445402"/>
              <a:ext cx="184252" cy="15219"/>
            </a:xfrm>
            <a:custGeom>
              <a:avLst/>
              <a:gdLst>
                <a:gd name="T0" fmla="*/ 0 w 512"/>
                <a:gd name="T1" fmla="*/ 2147483647 h 44"/>
                <a:gd name="T2" fmla="*/ 0 w 512"/>
                <a:gd name="T3" fmla="*/ 0 h 44"/>
                <a:gd name="T4" fmla="*/ 2147483647 w 512"/>
                <a:gd name="T5" fmla="*/ 0 h 44"/>
                <a:gd name="T6" fmla="*/ 2147483647 w 512"/>
                <a:gd name="T7" fmla="*/ 2147483647 h 44"/>
                <a:gd name="T8" fmla="*/ 0 w 512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4">
                  <a:moveTo>
                    <a:pt x="0" y="43"/>
                  </a:moveTo>
                  <a:lnTo>
                    <a:pt x="0" y="0"/>
                  </a:lnTo>
                  <a:lnTo>
                    <a:pt x="494" y="0"/>
                  </a:lnTo>
                  <a:cubicBezTo>
                    <a:pt x="500" y="12"/>
                    <a:pt x="508" y="28"/>
                    <a:pt x="511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724" y="1480686"/>
            <a:ext cx="7038519" cy="92642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720" y="2424307"/>
            <a:ext cx="6400800" cy="648134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6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528" y="209702"/>
            <a:ext cx="1013572" cy="10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2565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259133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78B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6" name="Group 146"/>
          <p:cNvGrpSpPr>
            <a:grpSpLocks/>
          </p:cNvGrpSpPr>
          <p:nvPr userDrawn="1"/>
        </p:nvGrpSpPr>
        <p:grpSpPr bwMode="auto">
          <a:xfrm>
            <a:off x="865188" y="4467226"/>
            <a:ext cx="715962" cy="292100"/>
            <a:chOff x="1992313" y="5414963"/>
            <a:chExt cx="573087" cy="233362"/>
          </a:xfrm>
        </p:grpSpPr>
        <p:sp>
          <p:nvSpPr>
            <p:cNvPr id="107" name="Freeform 143"/>
            <p:cNvSpPr>
              <a:spLocks noChangeArrowheads="1"/>
            </p:cNvSpPr>
            <p:nvPr/>
          </p:nvSpPr>
          <p:spPr bwMode="auto">
            <a:xfrm>
              <a:off x="2349380" y="5477109"/>
              <a:ext cx="82596" cy="15219"/>
            </a:xfrm>
            <a:custGeom>
              <a:avLst/>
              <a:gdLst>
                <a:gd name="T0" fmla="*/ 0 w 230"/>
                <a:gd name="T1" fmla="*/ 0 h 43"/>
                <a:gd name="T2" fmla="*/ 2147483647 w 230"/>
                <a:gd name="T3" fmla="*/ 0 h 43"/>
                <a:gd name="T4" fmla="*/ 2147483647 w 230"/>
                <a:gd name="T5" fmla="*/ 2147483647 h 43"/>
                <a:gd name="T6" fmla="*/ 0 w 230"/>
                <a:gd name="T7" fmla="*/ 2147483647 h 43"/>
                <a:gd name="T8" fmla="*/ 0 w 23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43">
                  <a:moveTo>
                    <a:pt x="0" y="0"/>
                  </a:moveTo>
                  <a:lnTo>
                    <a:pt x="215" y="0"/>
                  </a:lnTo>
                  <a:cubicBezTo>
                    <a:pt x="220" y="19"/>
                    <a:pt x="223" y="28"/>
                    <a:pt x="22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Freeform 144"/>
            <p:cNvSpPr>
              <a:spLocks noChangeArrowheads="1"/>
            </p:cNvSpPr>
            <p:nvPr/>
          </p:nvSpPr>
          <p:spPr bwMode="auto">
            <a:xfrm>
              <a:off x="2451037" y="5477109"/>
              <a:ext cx="83866" cy="15219"/>
            </a:xfrm>
            <a:custGeom>
              <a:avLst/>
              <a:gdLst>
                <a:gd name="T0" fmla="*/ 2147483647 w 233"/>
                <a:gd name="T1" fmla="*/ 2147483647 h 43"/>
                <a:gd name="T2" fmla="*/ 0 w 233"/>
                <a:gd name="T3" fmla="*/ 2147483647 h 43"/>
                <a:gd name="T4" fmla="*/ 2147483647 w 233"/>
                <a:gd name="T5" fmla="*/ 0 h 43"/>
                <a:gd name="T6" fmla="*/ 2147483647 w 233"/>
                <a:gd name="T7" fmla="*/ 0 h 43"/>
                <a:gd name="T8" fmla="*/ 2147483647 w 233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43">
                  <a:moveTo>
                    <a:pt x="232" y="42"/>
                  </a:moveTo>
                  <a:lnTo>
                    <a:pt x="0" y="42"/>
                  </a:lnTo>
                  <a:lnTo>
                    <a:pt x="17" y="0"/>
                  </a:lnTo>
                  <a:lnTo>
                    <a:pt x="232" y="0"/>
                  </a:lnTo>
                  <a:lnTo>
                    <a:pt x="232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145"/>
            <p:cNvSpPr>
              <a:spLocks noChangeArrowheads="1"/>
            </p:cNvSpPr>
            <p:nvPr/>
          </p:nvSpPr>
          <p:spPr bwMode="auto">
            <a:xfrm>
              <a:off x="2393855" y="5507547"/>
              <a:ext cx="48287" cy="15219"/>
            </a:xfrm>
            <a:custGeom>
              <a:avLst/>
              <a:gdLst>
                <a:gd name="T0" fmla="*/ 0 w 131"/>
                <a:gd name="T1" fmla="*/ 0 h 44"/>
                <a:gd name="T2" fmla="*/ 2147483647 w 131"/>
                <a:gd name="T3" fmla="*/ 0 h 44"/>
                <a:gd name="T4" fmla="*/ 2147483647 w 131"/>
                <a:gd name="T5" fmla="*/ 2147483647 h 44"/>
                <a:gd name="T6" fmla="*/ 2147483647 w 131"/>
                <a:gd name="T7" fmla="*/ 2147483647 h 44"/>
                <a:gd name="T8" fmla="*/ 0 w 131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4">
                  <a:moveTo>
                    <a:pt x="0" y="0"/>
                  </a:moveTo>
                  <a:lnTo>
                    <a:pt x="116" y="0"/>
                  </a:lnTo>
                  <a:cubicBezTo>
                    <a:pt x="119" y="8"/>
                    <a:pt x="129" y="40"/>
                    <a:pt x="130" y="43"/>
                  </a:cubicBezTo>
                  <a:lnTo>
                    <a:pt x="14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Freeform 146"/>
            <p:cNvSpPr>
              <a:spLocks noChangeArrowheads="1"/>
            </p:cNvSpPr>
            <p:nvPr/>
          </p:nvSpPr>
          <p:spPr bwMode="auto">
            <a:xfrm>
              <a:off x="2442142" y="5507547"/>
              <a:ext cx="47016" cy="16487"/>
            </a:xfrm>
            <a:custGeom>
              <a:avLst/>
              <a:gdLst>
                <a:gd name="T0" fmla="*/ 2147483647 w 131"/>
                <a:gd name="T1" fmla="*/ 2147483647 h 47"/>
                <a:gd name="T2" fmla="*/ 0 w 131"/>
                <a:gd name="T3" fmla="*/ 2147483647 h 47"/>
                <a:gd name="T4" fmla="*/ 2147483647 w 131"/>
                <a:gd name="T5" fmla="*/ 0 h 47"/>
                <a:gd name="T6" fmla="*/ 2147483647 w 131"/>
                <a:gd name="T7" fmla="*/ 0 h 47"/>
                <a:gd name="T8" fmla="*/ 2147483647 w 131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7">
                  <a:moveTo>
                    <a:pt x="116" y="46"/>
                  </a:moveTo>
                  <a:lnTo>
                    <a:pt x="0" y="46"/>
                  </a:lnTo>
                  <a:lnTo>
                    <a:pt x="14" y="0"/>
                  </a:lnTo>
                  <a:lnTo>
                    <a:pt x="130" y="0"/>
                  </a:lnTo>
                  <a:lnTo>
                    <a:pt x="116" y="4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147"/>
            <p:cNvSpPr>
              <a:spLocks noChangeArrowheads="1"/>
            </p:cNvSpPr>
            <p:nvPr/>
          </p:nvSpPr>
          <p:spPr bwMode="auto">
            <a:xfrm>
              <a:off x="2406562" y="5539254"/>
              <a:ext cx="73701" cy="15219"/>
            </a:xfrm>
            <a:custGeom>
              <a:avLst/>
              <a:gdLst>
                <a:gd name="T0" fmla="*/ 2147483647 w 202"/>
                <a:gd name="T1" fmla="*/ 2147483647 h 43"/>
                <a:gd name="T2" fmla="*/ 2147483647 w 202"/>
                <a:gd name="T3" fmla="*/ 2147483647 h 43"/>
                <a:gd name="T4" fmla="*/ 0 w 202"/>
                <a:gd name="T5" fmla="*/ 0 h 43"/>
                <a:gd name="T6" fmla="*/ 2147483647 w 202"/>
                <a:gd name="T7" fmla="*/ 0 h 43"/>
                <a:gd name="T8" fmla="*/ 2147483647 w 20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43">
                  <a:moveTo>
                    <a:pt x="187" y="42"/>
                  </a:moveTo>
                  <a:lnTo>
                    <a:pt x="14" y="42"/>
                  </a:lnTo>
                  <a:cubicBezTo>
                    <a:pt x="6" y="22"/>
                    <a:pt x="3" y="14"/>
                    <a:pt x="0" y="0"/>
                  </a:cubicBezTo>
                  <a:lnTo>
                    <a:pt x="201" y="0"/>
                  </a:lnTo>
                  <a:lnTo>
                    <a:pt x="18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Freeform 148"/>
            <p:cNvSpPr>
              <a:spLocks noChangeArrowheads="1"/>
            </p:cNvSpPr>
            <p:nvPr/>
          </p:nvSpPr>
          <p:spPr bwMode="auto">
            <a:xfrm>
              <a:off x="2349380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149"/>
            <p:cNvSpPr>
              <a:spLocks noChangeArrowheads="1"/>
            </p:cNvSpPr>
            <p:nvPr/>
          </p:nvSpPr>
          <p:spPr bwMode="auto">
            <a:xfrm>
              <a:off x="2487887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Freeform 150"/>
            <p:cNvSpPr>
              <a:spLocks noChangeArrowheads="1"/>
            </p:cNvSpPr>
            <p:nvPr/>
          </p:nvSpPr>
          <p:spPr bwMode="auto">
            <a:xfrm>
              <a:off x="2349380" y="5539254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Freeform 151"/>
            <p:cNvSpPr>
              <a:spLocks noChangeArrowheads="1"/>
            </p:cNvSpPr>
            <p:nvPr/>
          </p:nvSpPr>
          <p:spPr bwMode="auto">
            <a:xfrm>
              <a:off x="2487887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" name="Freeform 152"/>
            <p:cNvSpPr>
              <a:spLocks noChangeArrowheads="1"/>
            </p:cNvSpPr>
            <p:nvPr/>
          </p:nvSpPr>
          <p:spPr bwMode="auto">
            <a:xfrm>
              <a:off x="2349380" y="5507547"/>
              <a:ext cx="48287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" name="Freeform 153"/>
            <p:cNvSpPr>
              <a:spLocks noChangeArrowheads="1"/>
            </p:cNvSpPr>
            <p:nvPr/>
          </p:nvSpPr>
          <p:spPr bwMode="auto">
            <a:xfrm>
              <a:off x="2487887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" name="Freeform 154"/>
            <p:cNvSpPr>
              <a:spLocks noChangeArrowheads="1"/>
            </p:cNvSpPr>
            <p:nvPr/>
          </p:nvSpPr>
          <p:spPr bwMode="auto">
            <a:xfrm>
              <a:off x="2317613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Freeform 155"/>
            <p:cNvSpPr>
              <a:spLocks noChangeArrowheads="1"/>
            </p:cNvSpPr>
            <p:nvPr/>
          </p:nvSpPr>
          <p:spPr bwMode="auto">
            <a:xfrm>
              <a:off x="2317613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" name="Freeform 156"/>
            <p:cNvSpPr>
              <a:spLocks noChangeArrowheads="1"/>
            </p:cNvSpPr>
            <p:nvPr/>
          </p:nvSpPr>
          <p:spPr bwMode="auto">
            <a:xfrm>
              <a:off x="2146068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Freeform 157"/>
            <p:cNvSpPr>
              <a:spLocks noChangeArrowheads="1"/>
            </p:cNvSpPr>
            <p:nvPr/>
          </p:nvSpPr>
          <p:spPr bwMode="auto">
            <a:xfrm>
              <a:off x="2146068" y="5477109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Freeform 158"/>
            <p:cNvSpPr>
              <a:spLocks noChangeArrowheads="1"/>
            </p:cNvSpPr>
            <p:nvPr/>
          </p:nvSpPr>
          <p:spPr bwMode="auto">
            <a:xfrm>
              <a:off x="2022810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Freeform 159"/>
            <p:cNvSpPr>
              <a:spLocks noChangeArrowheads="1"/>
            </p:cNvSpPr>
            <p:nvPr/>
          </p:nvSpPr>
          <p:spPr bwMode="auto">
            <a:xfrm>
              <a:off x="2022810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4" name="Freeform 160"/>
            <p:cNvSpPr>
              <a:spLocks noChangeArrowheads="1"/>
            </p:cNvSpPr>
            <p:nvPr/>
          </p:nvSpPr>
          <p:spPr bwMode="auto">
            <a:xfrm>
              <a:off x="2022810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5" name="Freeform 161"/>
            <p:cNvSpPr>
              <a:spLocks noChangeArrowheads="1"/>
            </p:cNvSpPr>
            <p:nvPr/>
          </p:nvSpPr>
          <p:spPr bwMode="auto">
            <a:xfrm>
              <a:off x="2022810" y="5477109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6" name="Freeform 162"/>
            <p:cNvSpPr>
              <a:spLocks noChangeArrowheads="1"/>
            </p:cNvSpPr>
            <p:nvPr/>
          </p:nvSpPr>
          <p:spPr bwMode="auto">
            <a:xfrm>
              <a:off x="1992313" y="5600131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" name="Freeform 163"/>
            <p:cNvSpPr>
              <a:spLocks noChangeArrowheads="1"/>
            </p:cNvSpPr>
            <p:nvPr/>
          </p:nvSpPr>
          <p:spPr bwMode="auto">
            <a:xfrm>
              <a:off x="1992313" y="5631838"/>
              <a:ext cx="109281" cy="16487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Freeform 164"/>
            <p:cNvSpPr>
              <a:spLocks noChangeArrowheads="1"/>
            </p:cNvSpPr>
            <p:nvPr/>
          </p:nvSpPr>
          <p:spPr bwMode="auto">
            <a:xfrm>
              <a:off x="1992313" y="5414963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9" name="Freeform 165"/>
            <p:cNvSpPr>
              <a:spLocks noChangeArrowheads="1"/>
            </p:cNvSpPr>
            <p:nvPr/>
          </p:nvSpPr>
          <p:spPr bwMode="auto">
            <a:xfrm>
              <a:off x="1992313" y="5445402"/>
              <a:ext cx="109281" cy="15219"/>
            </a:xfrm>
            <a:custGeom>
              <a:avLst/>
              <a:gdLst>
                <a:gd name="T0" fmla="*/ 2147483647 w 303"/>
                <a:gd name="T1" fmla="*/ 2147483647 h 44"/>
                <a:gd name="T2" fmla="*/ 0 w 303"/>
                <a:gd name="T3" fmla="*/ 2147483647 h 44"/>
                <a:gd name="T4" fmla="*/ 0 w 303"/>
                <a:gd name="T5" fmla="*/ 0 h 44"/>
                <a:gd name="T6" fmla="*/ 2147483647 w 303"/>
                <a:gd name="T7" fmla="*/ 0 h 44"/>
                <a:gd name="T8" fmla="*/ 2147483647 w 303"/>
                <a:gd name="T9" fmla="*/ 2147483647 h 44"/>
                <a:gd name="T10" fmla="*/ 2147483647 w 303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4">
                  <a:moveTo>
                    <a:pt x="151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3"/>
                  </a:lnTo>
                  <a:lnTo>
                    <a:pt x="151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" name="Freeform 166"/>
            <p:cNvSpPr>
              <a:spLocks noChangeArrowheads="1"/>
            </p:cNvSpPr>
            <p:nvPr/>
          </p:nvSpPr>
          <p:spPr bwMode="auto">
            <a:xfrm>
              <a:off x="2317613" y="5414963"/>
              <a:ext cx="94032" cy="16488"/>
            </a:xfrm>
            <a:custGeom>
              <a:avLst/>
              <a:gdLst>
                <a:gd name="T0" fmla="*/ 0 w 260"/>
                <a:gd name="T1" fmla="*/ 0 h 43"/>
                <a:gd name="T2" fmla="*/ 2147483647 w 260"/>
                <a:gd name="T3" fmla="*/ 0 h 43"/>
                <a:gd name="T4" fmla="*/ 2147483647 w 260"/>
                <a:gd name="T5" fmla="*/ 2147483647 h 43"/>
                <a:gd name="T6" fmla="*/ 0 w 260"/>
                <a:gd name="T7" fmla="*/ 2147483647 h 43"/>
                <a:gd name="T8" fmla="*/ 0 w 26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43">
                  <a:moveTo>
                    <a:pt x="0" y="0"/>
                  </a:moveTo>
                  <a:lnTo>
                    <a:pt x="245" y="0"/>
                  </a:lnTo>
                  <a:cubicBezTo>
                    <a:pt x="251" y="14"/>
                    <a:pt x="254" y="22"/>
                    <a:pt x="25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Freeform 167"/>
            <p:cNvSpPr>
              <a:spLocks noChangeArrowheads="1"/>
            </p:cNvSpPr>
            <p:nvPr/>
          </p:nvSpPr>
          <p:spPr bwMode="auto">
            <a:xfrm>
              <a:off x="2317613" y="5445402"/>
              <a:ext cx="105468" cy="15219"/>
            </a:xfrm>
            <a:custGeom>
              <a:avLst/>
              <a:gdLst>
                <a:gd name="T0" fmla="*/ 0 w 289"/>
                <a:gd name="T1" fmla="*/ 0 h 44"/>
                <a:gd name="T2" fmla="*/ 2147483647 w 289"/>
                <a:gd name="T3" fmla="*/ 0 h 44"/>
                <a:gd name="T4" fmla="*/ 2147483647 w 289"/>
                <a:gd name="T5" fmla="*/ 2147483647 h 44"/>
                <a:gd name="T6" fmla="*/ 0 w 289"/>
                <a:gd name="T7" fmla="*/ 2147483647 h 44"/>
                <a:gd name="T8" fmla="*/ 0 w 289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" h="44">
                  <a:moveTo>
                    <a:pt x="0" y="0"/>
                  </a:moveTo>
                  <a:lnTo>
                    <a:pt x="274" y="0"/>
                  </a:lnTo>
                  <a:lnTo>
                    <a:pt x="288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2" name="Freeform 168"/>
            <p:cNvSpPr>
              <a:spLocks noChangeArrowheads="1"/>
            </p:cNvSpPr>
            <p:nvPr/>
          </p:nvSpPr>
          <p:spPr bwMode="auto">
            <a:xfrm>
              <a:off x="2473909" y="5414963"/>
              <a:ext cx="91491" cy="16488"/>
            </a:xfrm>
            <a:custGeom>
              <a:avLst/>
              <a:gdLst>
                <a:gd name="T0" fmla="*/ 2147483647 w 257"/>
                <a:gd name="T1" fmla="*/ 0 h 43"/>
                <a:gd name="T2" fmla="*/ 2147483647 w 257"/>
                <a:gd name="T3" fmla="*/ 2147483647 h 43"/>
                <a:gd name="T4" fmla="*/ 0 w 257"/>
                <a:gd name="T5" fmla="*/ 2147483647 h 43"/>
                <a:gd name="T6" fmla="*/ 2147483647 w 257"/>
                <a:gd name="T7" fmla="*/ 0 h 43"/>
                <a:gd name="T8" fmla="*/ 2147483647 w 25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43">
                  <a:moveTo>
                    <a:pt x="256" y="0"/>
                  </a:moveTo>
                  <a:lnTo>
                    <a:pt x="256" y="42"/>
                  </a:lnTo>
                  <a:lnTo>
                    <a:pt x="0" y="42"/>
                  </a:lnTo>
                  <a:lnTo>
                    <a:pt x="14" y="0"/>
                  </a:lnTo>
                  <a:lnTo>
                    <a:pt x="256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" name="Freeform 169"/>
            <p:cNvSpPr>
              <a:spLocks noChangeArrowheads="1"/>
            </p:cNvSpPr>
            <p:nvPr/>
          </p:nvSpPr>
          <p:spPr bwMode="auto">
            <a:xfrm>
              <a:off x="2462473" y="5445402"/>
              <a:ext cx="102927" cy="15219"/>
            </a:xfrm>
            <a:custGeom>
              <a:avLst/>
              <a:gdLst>
                <a:gd name="T0" fmla="*/ 2147483647 w 286"/>
                <a:gd name="T1" fmla="*/ 2147483647 h 44"/>
                <a:gd name="T2" fmla="*/ 0 w 286"/>
                <a:gd name="T3" fmla="*/ 2147483647 h 44"/>
                <a:gd name="T4" fmla="*/ 2147483647 w 286"/>
                <a:gd name="T5" fmla="*/ 0 h 44"/>
                <a:gd name="T6" fmla="*/ 2147483647 w 286"/>
                <a:gd name="T7" fmla="*/ 0 h 44"/>
                <a:gd name="T8" fmla="*/ 2147483647 w 286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44">
                  <a:moveTo>
                    <a:pt x="285" y="43"/>
                  </a:moveTo>
                  <a:lnTo>
                    <a:pt x="0" y="43"/>
                  </a:lnTo>
                  <a:lnTo>
                    <a:pt x="15" y="0"/>
                  </a:lnTo>
                  <a:lnTo>
                    <a:pt x="285" y="0"/>
                  </a:lnTo>
                  <a:lnTo>
                    <a:pt x="28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4" name="Freeform 170"/>
            <p:cNvSpPr>
              <a:spLocks noChangeArrowheads="1"/>
            </p:cNvSpPr>
            <p:nvPr/>
          </p:nvSpPr>
          <p:spPr bwMode="auto">
            <a:xfrm>
              <a:off x="2487887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5" name="Freeform 171"/>
            <p:cNvSpPr>
              <a:spLocks noChangeArrowheads="1"/>
            </p:cNvSpPr>
            <p:nvPr/>
          </p:nvSpPr>
          <p:spPr bwMode="auto">
            <a:xfrm>
              <a:off x="2487887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6" name="Freeform 172"/>
            <p:cNvSpPr>
              <a:spLocks noChangeArrowheads="1"/>
            </p:cNvSpPr>
            <p:nvPr/>
          </p:nvSpPr>
          <p:spPr bwMode="auto">
            <a:xfrm>
              <a:off x="2437059" y="5631838"/>
              <a:ext cx="11436" cy="16487"/>
            </a:xfrm>
            <a:custGeom>
              <a:avLst/>
              <a:gdLst>
                <a:gd name="T0" fmla="*/ 2147483647 w 29"/>
                <a:gd name="T1" fmla="*/ 2147483647 h 46"/>
                <a:gd name="T2" fmla="*/ 0 w 29"/>
                <a:gd name="T3" fmla="*/ 0 h 46"/>
                <a:gd name="T4" fmla="*/ 2147483647 w 29"/>
                <a:gd name="T5" fmla="*/ 0 h 46"/>
                <a:gd name="T6" fmla="*/ 2147483647 w 29"/>
                <a:gd name="T7" fmla="*/ 2147483647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46">
                  <a:moveTo>
                    <a:pt x="14" y="45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4" y="4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" name="Freeform 173"/>
            <p:cNvSpPr>
              <a:spLocks noChangeArrowheads="1"/>
            </p:cNvSpPr>
            <p:nvPr/>
          </p:nvSpPr>
          <p:spPr bwMode="auto">
            <a:xfrm>
              <a:off x="2425623" y="5600131"/>
              <a:ext cx="31768" cy="16488"/>
            </a:xfrm>
            <a:custGeom>
              <a:avLst/>
              <a:gdLst>
                <a:gd name="T0" fmla="*/ 2147483647 w 88"/>
                <a:gd name="T1" fmla="*/ 2147483647 h 43"/>
                <a:gd name="T2" fmla="*/ 2147483647 w 88"/>
                <a:gd name="T3" fmla="*/ 2147483647 h 43"/>
                <a:gd name="T4" fmla="*/ 0 w 88"/>
                <a:gd name="T5" fmla="*/ 0 h 43"/>
                <a:gd name="T6" fmla="*/ 2147483647 w 88"/>
                <a:gd name="T7" fmla="*/ 0 h 43"/>
                <a:gd name="T8" fmla="*/ 2147483647 w 88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43">
                  <a:moveTo>
                    <a:pt x="73" y="42"/>
                  </a:moveTo>
                  <a:lnTo>
                    <a:pt x="17" y="42"/>
                  </a:lnTo>
                  <a:cubicBezTo>
                    <a:pt x="11" y="28"/>
                    <a:pt x="8" y="20"/>
                    <a:pt x="0" y="0"/>
                  </a:cubicBezTo>
                  <a:lnTo>
                    <a:pt x="87" y="0"/>
                  </a:lnTo>
                  <a:lnTo>
                    <a:pt x="73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8" name="Freeform 174"/>
            <p:cNvSpPr>
              <a:spLocks noChangeArrowheads="1"/>
            </p:cNvSpPr>
            <p:nvPr/>
          </p:nvSpPr>
          <p:spPr bwMode="auto">
            <a:xfrm>
              <a:off x="2416728" y="5570961"/>
              <a:ext cx="52098" cy="15219"/>
            </a:xfrm>
            <a:custGeom>
              <a:avLst/>
              <a:gdLst>
                <a:gd name="T0" fmla="*/ 2147483647 w 145"/>
                <a:gd name="T1" fmla="*/ 2147483647 h 44"/>
                <a:gd name="T2" fmla="*/ 2147483647 w 145"/>
                <a:gd name="T3" fmla="*/ 2147483647 h 44"/>
                <a:gd name="T4" fmla="*/ 0 w 145"/>
                <a:gd name="T5" fmla="*/ 0 h 44"/>
                <a:gd name="T6" fmla="*/ 2147483647 w 145"/>
                <a:gd name="T7" fmla="*/ 0 h 44"/>
                <a:gd name="T8" fmla="*/ 2147483647 w 145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44">
                  <a:moveTo>
                    <a:pt x="129" y="43"/>
                  </a:moveTo>
                  <a:lnTo>
                    <a:pt x="14" y="43"/>
                  </a:lnTo>
                  <a:cubicBezTo>
                    <a:pt x="5" y="20"/>
                    <a:pt x="5" y="20"/>
                    <a:pt x="0" y="0"/>
                  </a:cubicBezTo>
                  <a:lnTo>
                    <a:pt x="144" y="0"/>
                  </a:lnTo>
                  <a:lnTo>
                    <a:pt x="129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9" name="Freeform 175"/>
            <p:cNvSpPr>
              <a:spLocks noChangeArrowheads="1"/>
            </p:cNvSpPr>
            <p:nvPr/>
          </p:nvSpPr>
          <p:spPr bwMode="auto">
            <a:xfrm>
              <a:off x="2146068" y="5539254"/>
              <a:ext cx="146131" cy="15219"/>
            </a:xfrm>
            <a:custGeom>
              <a:avLst/>
              <a:gdLst>
                <a:gd name="T0" fmla="*/ 0 w 407"/>
                <a:gd name="T1" fmla="*/ 0 h 43"/>
                <a:gd name="T2" fmla="*/ 2147483647 w 407"/>
                <a:gd name="T3" fmla="*/ 0 h 43"/>
                <a:gd name="T4" fmla="*/ 2147483647 w 407"/>
                <a:gd name="T5" fmla="*/ 2147483647 h 43"/>
                <a:gd name="T6" fmla="*/ 0 w 407"/>
                <a:gd name="T7" fmla="*/ 2147483647 h 43"/>
                <a:gd name="T8" fmla="*/ 0 w 40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7" h="43">
                  <a:moveTo>
                    <a:pt x="0" y="0"/>
                  </a:moveTo>
                  <a:lnTo>
                    <a:pt x="372" y="0"/>
                  </a:lnTo>
                  <a:cubicBezTo>
                    <a:pt x="386" y="11"/>
                    <a:pt x="398" y="25"/>
                    <a:pt x="406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0" name="Freeform 176"/>
            <p:cNvSpPr>
              <a:spLocks noChangeArrowheads="1"/>
            </p:cNvSpPr>
            <p:nvPr/>
          </p:nvSpPr>
          <p:spPr bwMode="auto">
            <a:xfrm>
              <a:off x="2240100" y="5570961"/>
              <a:ext cx="62265" cy="15219"/>
            </a:xfrm>
            <a:custGeom>
              <a:avLst/>
              <a:gdLst>
                <a:gd name="T0" fmla="*/ 2147483647 w 174"/>
                <a:gd name="T1" fmla="*/ 2147483647 h 44"/>
                <a:gd name="T2" fmla="*/ 0 w 174"/>
                <a:gd name="T3" fmla="*/ 2147483647 h 44"/>
                <a:gd name="T4" fmla="*/ 0 w 174"/>
                <a:gd name="T5" fmla="*/ 0 h 44"/>
                <a:gd name="T6" fmla="*/ 2147483647 w 174"/>
                <a:gd name="T7" fmla="*/ 0 h 44"/>
                <a:gd name="T8" fmla="*/ 2147483647 w 174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4">
                  <a:moveTo>
                    <a:pt x="173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67" y="0"/>
                  </a:lnTo>
                  <a:cubicBezTo>
                    <a:pt x="170" y="14"/>
                    <a:pt x="173" y="29"/>
                    <a:pt x="173" y="43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1" name="Freeform 177"/>
            <p:cNvSpPr>
              <a:spLocks noChangeArrowheads="1"/>
            </p:cNvSpPr>
            <p:nvPr/>
          </p:nvSpPr>
          <p:spPr bwMode="auto">
            <a:xfrm>
              <a:off x="2115571" y="5600131"/>
              <a:ext cx="184252" cy="16488"/>
            </a:xfrm>
            <a:custGeom>
              <a:avLst/>
              <a:gdLst>
                <a:gd name="T0" fmla="*/ 0 w 512"/>
                <a:gd name="T1" fmla="*/ 2147483647 h 43"/>
                <a:gd name="T2" fmla="*/ 0 w 512"/>
                <a:gd name="T3" fmla="*/ 0 h 43"/>
                <a:gd name="T4" fmla="*/ 2147483647 w 512"/>
                <a:gd name="T5" fmla="*/ 0 h 43"/>
                <a:gd name="T6" fmla="*/ 2147483647 w 512"/>
                <a:gd name="T7" fmla="*/ 2147483647 h 43"/>
                <a:gd name="T8" fmla="*/ 0 w 51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3">
                  <a:moveTo>
                    <a:pt x="0" y="42"/>
                  </a:moveTo>
                  <a:lnTo>
                    <a:pt x="0" y="0"/>
                  </a:lnTo>
                  <a:lnTo>
                    <a:pt x="511" y="0"/>
                  </a:lnTo>
                  <a:cubicBezTo>
                    <a:pt x="508" y="14"/>
                    <a:pt x="502" y="28"/>
                    <a:pt x="494" y="42"/>
                  </a:cubicBezTo>
                  <a:lnTo>
                    <a:pt x="0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2" name="Freeform 178"/>
            <p:cNvSpPr>
              <a:spLocks noChangeArrowheads="1"/>
            </p:cNvSpPr>
            <p:nvPr/>
          </p:nvSpPr>
          <p:spPr bwMode="auto">
            <a:xfrm>
              <a:off x="2115571" y="5631838"/>
              <a:ext cx="165191" cy="16487"/>
            </a:xfrm>
            <a:custGeom>
              <a:avLst/>
              <a:gdLst>
                <a:gd name="T0" fmla="*/ 0 w 458"/>
                <a:gd name="T1" fmla="*/ 2147483647 h 44"/>
                <a:gd name="T2" fmla="*/ 0 w 458"/>
                <a:gd name="T3" fmla="*/ 0 h 44"/>
                <a:gd name="T4" fmla="*/ 2147483647 w 458"/>
                <a:gd name="T5" fmla="*/ 0 h 44"/>
                <a:gd name="T6" fmla="*/ 2147483647 w 458"/>
                <a:gd name="T7" fmla="*/ 2147483647 h 44"/>
                <a:gd name="T8" fmla="*/ 0 w 458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4">
                  <a:moveTo>
                    <a:pt x="0" y="43"/>
                  </a:moveTo>
                  <a:lnTo>
                    <a:pt x="0" y="0"/>
                  </a:lnTo>
                  <a:lnTo>
                    <a:pt x="457" y="0"/>
                  </a:lnTo>
                  <a:cubicBezTo>
                    <a:pt x="429" y="26"/>
                    <a:pt x="387" y="43"/>
                    <a:pt x="344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" name="Freeform 179"/>
            <p:cNvSpPr>
              <a:spLocks noChangeArrowheads="1"/>
            </p:cNvSpPr>
            <p:nvPr/>
          </p:nvSpPr>
          <p:spPr bwMode="auto">
            <a:xfrm>
              <a:off x="2146068" y="5508815"/>
              <a:ext cx="147402" cy="15219"/>
            </a:xfrm>
            <a:custGeom>
              <a:avLst/>
              <a:gdLst>
                <a:gd name="T0" fmla="*/ 0 w 410"/>
                <a:gd name="T1" fmla="*/ 2147483647 h 44"/>
                <a:gd name="T2" fmla="*/ 0 w 410"/>
                <a:gd name="T3" fmla="*/ 0 h 44"/>
                <a:gd name="T4" fmla="*/ 2147483647 w 410"/>
                <a:gd name="T5" fmla="*/ 0 h 44"/>
                <a:gd name="T6" fmla="*/ 2147483647 w 410"/>
                <a:gd name="T7" fmla="*/ 2147483647 h 44"/>
                <a:gd name="T8" fmla="*/ 0 w 41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0" h="44">
                  <a:moveTo>
                    <a:pt x="0" y="43"/>
                  </a:moveTo>
                  <a:lnTo>
                    <a:pt x="0" y="0"/>
                  </a:lnTo>
                  <a:lnTo>
                    <a:pt x="409" y="0"/>
                  </a:lnTo>
                  <a:cubicBezTo>
                    <a:pt x="398" y="14"/>
                    <a:pt x="386" y="31"/>
                    <a:pt x="372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" name="Freeform 180"/>
            <p:cNvSpPr>
              <a:spLocks noChangeArrowheads="1"/>
            </p:cNvSpPr>
            <p:nvPr/>
          </p:nvSpPr>
          <p:spPr bwMode="auto">
            <a:xfrm>
              <a:off x="2240100" y="5477109"/>
              <a:ext cx="62265" cy="15219"/>
            </a:xfrm>
            <a:custGeom>
              <a:avLst/>
              <a:gdLst>
                <a:gd name="T0" fmla="*/ 2147483647 w 174"/>
                <a:gd name="T1" fmla="*/ 2147483647 h 43"/>
                <a:gd name="T2" fmla="*/ 0 w 174"/>
                <a:gd name="T3" fmla="*/ 2147483647 h 43"/>
                <a:gd name="T4" fmla="*/ 0 w 174"/>
                <a:gd name="T5" fmla="*/ 0 h 43"/>
                <a:gd name="T6" fmla="*/ 2147483647 w 174"/>
                <a:gd name="T7" fmla="*/ 0 h 43"/>
                <a:gd name="T8" fmla="*/ 2147483647 w 174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3">
                  <a:moveTo>
                    <a:pt x="16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73" y="0"/>
                  </a:lnTo>
                  <a:cubicBezTo>
                    <a:pt x="173" y="14"/>
                    <a:pt x="170" y="28"/>
                    <a:pt x="167" y="42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Freeform 181"/>
            <p:cNvSpPr>
              <a:spLocks noChangeArrowheads="1"/>
            </p:cNvSpPr>
            <p:nvPr/>
          </p:nvSpPr>
          <p:spPr bwMode="auto">
            <a:xfrm>
              <a:off x="2115571" y="5414963"/>
              <a:ext cx="165191" cy="16488"/>
            </a:xfrm>
            <a:custGeom>
              <a:avLst/>
              <a:gdLst>
                <a:gd name="T0" fmla="*/ 0 w 458"/>
                <a:gd name="T1" fmla="*/ 0 h 43"/>
                <a:gd name="T2" fmla="*/ 2147483647 w 458"/>
                <a:gd name="T3" fmla="*/ 0 h 43"/>
                <a:gd name="T4" fmla="*/ 2147483647 w 458"/>
                <a:gd name="T5" fmla="*/ 2147483647 h 43"/>
                <a:gd name="T6" fmla="*/ 0 w 458"/>
                <a:gd name="T7" fmla="*/ 2147483647 h 43"/>
                <a:gd name="T8" fmla="*/ 0 w 458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3">
                  <a:moveTo>
                    <a:pt x="0" y="0"/>
                  </a:moveTo>
                  <a:lnTo>
                    <a:pt x="344" y="0"/>
                  </a:lnTo>
                  <a:cubicBezTo>
                    <a:pt x="387" y="0"/>
                    <a:pt x="426" y="14"/>
                    <a:pt x="457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6" name="Freeform 182"/>
            <p:cNvSpPr>
              <a:spLocks noChangeArrowheads="1"/>
            </p:cNvSpPr>
            <p:nvPr/>
          </p:nvSpPr>
          <p:spPr bwMode="auto">
            <a:xfrm>
              <a:off x="2115571" y="5445402"/>
              <a:ext cx="184252" cy="15219"/>
            </a:xfrm>
            <a:custGeom>
              <a:avLst/>
              <a:gdLst>
                <a:gd name="T0" fmla="*/ 0 w 512"/>
                <a:gd name="T1" fmla="*/ 2147483647 h 44"/>
                <a:gd name="T2" fmla="*/ 0 w 512"/>
                <a:gd name="T3" fmla="*/ 0 h 44"/>
                <a:gd name="T4" fmla="*/ 2147483647 w 512"/>
                <a:gd name="T5" fmla="*/ 0 h 44"/>
                <a:gd name="T6" fmla="*/ 2147483647 w 512"/>
                <a:gd name="T7" fmla="*/ 2147483647 h 44"/>
                <a:gd name="T8" fmla="*/ 0 w 512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4">
                  <a:moveTo>
                    <a:pt x="0" y="43"/>
                  </a:moveTo>
                  <a:lnTo>
                    <a:pt x="0" y="0"/>
                  </a:lnTo>
                  <a:lnTo>
                    <a:pt x="494" y="0"/>
                  </a:lnTo>
                  <a:cubicBezTo>
                    <a:pt x="500" y="12"/>
                    <a:pt x="508" y="28"/>
                    <a:pt x="511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780" y="1415421"/>
            <a:ext cx="7772400" cy="84156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780" y="2251278"/>
            <a:ext cx="7772400" cy="618634"/>
          </a:xfrm>
        </p:spPr>
        <p:txBody>
          <a:bodyPr tIns="0"/>
          <a:lstStyle>
            <a:lvl1pPr marL="0" indent="0" algn="l">
              <a:buNone/>
              <a:defRPr sz="2000">
                <a:solidFill>
                  <a:srgbClr val="7CC7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6870047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6597922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504993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27107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984629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individual assets-07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0557" y="312014"/>
            <a:ext cx="4572000" cy="4812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505" y="2040097"/>
            <a:ext cx="5503503" cy="880365"/>
          </a:xfrm>
        </p:spPr>
        <p:txBody>
          <a:bodyPr anchor="t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16242"/>
      </p:ext>
    </p:extLst>
  </p:cSld>
  <p:clrMapOvr>
    <a:masterClrMapping/>
  </p:clrMapOvr>
  <p:transition/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Only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5491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5943"/>
            <a:ext cx="2739230" cy="777136"/>
          </a:xfrm>
        </p:spPr>
        <p:txBody>
          <a:bodyPr>
            <a:spAutoFit/>
          </a:bodyPr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332165" y="594198"/>
            <a:ext cx="5202237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792613" y="4867675"/>
            <a:ext cx="30806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fld id="{655362CE-4ABE-4CB4-8947-B1242CDD9D94}" type="slidenum">
              <a:rPr lang="en-US" sz="60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60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591203" y="4867675"/>
            <a:ext cx="19614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13173" y="4867675"/>
            <a:ext cx="119221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0716661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 userDrawn="1"/>
        </p:nvPicPr>
        <p:blipFill>
          <a:blip r:embed="rId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10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33.xml"/><Relationship Id="rId18" Type="http://schemas.openxmlformats.org/officeDocument/2006/relationships/slideLayout" Target="../slideLayouts/slideLayout338.xml"/><Relationship Id="rId26" Type="http://schemas.openxmlformats.org/officeDocument/2006/relationships/slideLayout" Target="../slideLayouts/slideLayout346.xml"/><Relationship Id="rId3" Type="http://schemas.openxmlformats.org/officeDocument/2006/relationships/slideLayout" Target="../slideLayouts/slideLayout323.xml"/><Relationship Id="rId21" Type="http://schemas.openxmlformats.org/officeDocument/2006/relationships/slideLayout" Target="../slideLayouts/slideLayout341.xml"/><Relationship Id="rId7" Type="http://schemas.openxmlformats.org/officeDocument/2006/relationships/slideLayout" Target="../slideLayouts/slideLayout327.xml"/><Relationship Id="rId12" Type="http://schemas.openxmlformats.org/officeDocument/2006/relationships/slideLayout" Target="../slideLayouts/slideLayout332.xml"/><Relationship Id="rId17" Type="http://schemas.openxmlformats.org/officeDocument/2006/relationships/slideLayout" Target="../slideLayouts/slideLayout337.xml"/><Relationship Id="rId25" Type="http://schemas.openxmlformats.org/officeDocument/2006/relationships/slideLayout" Target="../slideLayouts/slideLayout345.xml"/><Relationship Id="rId33" Type="http://schemas.openxmlformats.org/officeDocument/2006/relationships/theme" Target="../theme/theme10.xml"/><Relationship Id="rId2" Type="http://schemas.openxmlformats.org/officeDocument/2006/relationships/slideLayout" Target="../slideLayouts/slideLayout322.xml"/><Relationship Id="rId16" Type="http://schemas.openxmlformats.org/officeDocument/2006/relationships/slideLayout" Target="../slideLayouts/slideLayout336.xml"/><Relationship Id="rId20" Type="http://schemas.openxmlformats.org/officeDocument/2006/relationships/slideLayout" Target="../slideLayouts/slideLayout340.xml"/><Relationship Id="rId29" Type="http://schemas.openxmlformats.org/officeDocument/2006/relationships/slideLayout" Target="../slideLayouts/slideLayout349.xml"/><Relationship Id="rId1" Type="http://schemas.openxmlformats.org/officeDocument/2006/relationships/slideLayout" Target="../slideLayouts/slideLayout321.xml"/><Relationship Id="rId6" Type="http://schemas.openxmlformats.org/officeDocument/2006/relationships/slideLayout" Target="../slideLayouts/slideLayout326.xml"/><Relationship Id="rId11" Type="http://schemas.openxmlformats.org/officeDocument/2006/relationships/slideLayout" Target="../slideLayouts/slideLayout331.xml"/><Relationship Id="rId24" Type="http://schemas.openxmlformats.org/officeDocument/2006/relationships/slideLayout" Target="../slideLayouts/slideLayout344.xml"/><Relationship Id="rId32" Type="http://schemas.openxmlformats.org/officeDocument/2006/relationships/slideLayout" Target="../slideLayouts/slideLayout352.xml"/><Relationship Id="rId5" Type="http://schemas.openxmlformats.org/officeDocument/2006/relationships/slideLayout" Target="../slideLayouts/slideLayout325.xml"/><Relationship Id="rId15" Type="http://schemas.openxmlformats.org/officeDocument/2006/relationships/slideLayout" Target="../slideLayouts/slideLayout335.xml"/><Relationship Id="rId23" Type="http://schemas.openxmlformats.org/officeDocument/2006/relationships/slideLayout" Target="../slideLayouts/slideLayout343.xml"/><Relationship Id="rId28" Type="http://schemas.openxmlformats.org/officeDocument/2006/relationships/slideLayout" Target="../slideLayouts/slideLayout348.xml"/><Relationship Id="rId10" Type="http://schemas.openxmlformats.org/officeDocument/2006/relationships/slideLayout" Target="../slideLayouts/slideLayout330.xml"/><Relationship Id="rId19" Type="http://schemas.openxmlformats.org/officeDocument/2006/relationships/slideLayout" Target="../slideLayouts/slideLayout339.xml"/><Relationship Id="rId31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24.xml"/><Relationship Id="rId9" Type="http://schemas.openxmlformats.org/officeDocument/2006/relationships/slideLayout" Target="../slideLayouts/slideLayout329.xml"/><Relationship Id="rId14" Type="http://schemas.openxmlformats.org/officeDocument/2006/relationships/slideLayout" Target="../slideLayouts/slideLayout334.xml"/><Relationship Id="rId22" Type="http://schemas.openxmlformats.org/officeDocument/2006/relationships/slideLayout" Target="../slideLayouts/slideLayout342.xml"/><Relationship Id="rId27" Type="http://schemas.openxmlformats.org/officeDocument/2006/relationships/slideLayout" Target="../slideLayouts/slideLayout347.xml"/><Relationship Id="rId30" Type="http://schemas.openxmlformats.org/officeDocument/2006/relationships/slideLayout" Target="../slideLayouts/slideLayout350.xml"/><Relationship Id="rId8" Type="http://schemas.openxmlformats.org/officeDocument/2006/relationships/slideLayout" Target="../slideLayouts/slideLayout328.xml"/></Relationships>
</file>

<file path=ppt/slideMasters/_rels/slideMaster1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5.xml"/><Relationship Id="rId18" Type="http://schemas.openxmlformats.org/officeDocument/2006/relationships/slideLayout" Target="../slideLayouts/slideLayout370.xml"/><Relationship Id="rId26" Type="http://schemas.openxmlformats.org/officeDocument/2006/relationships/slideLayout" Target="../slideLayouts/slideLayout378.xml"/><Relationship Id="rId3" Type="http://schemas.openxmlformats.org/officeDocument/2006/relationships/slideLayout" Target="../slideLayouts/slideLayout355.xml"/><Relationship Id="rId21" Type="http://schemas.openxmlformats.org/officeDocument/2006/relationships/slideLayout" Target="../slideLayouts/slideLayout373.xml"/><Relationship Id="rId34" Type="http://schemas.openxmlformats.org/officeDocument/2006/relationships/slideLayout" Target="../slideLayouts/slideLayout386.xml"/><Relationship Id="rId7" Type="http://schemas.openxmlformats.org/officeDocument/2006/relationships/slideLayout" Target="../slideLayouts/slideLayout359.xml"/><Relationship Id="rId12" Type="http://schemas.openxmlformats.org/officeDocument/2006/relationships/slideLayout" Target="../slideLayouts/slideLayout364.xml"/><Relationship Id="rId17" Type="http://schemas.openxmlformats.org/officeDocument/2006/relationships/slideLayout" Target="../slideLayouts/slideLayout369.xml"/><Relationship Id="rId25" Type="http://schemas.openxmlformats.org/officeDocument/2006/relationships/slideLayout" Target="../slideLayouts/slideLayout377.xml"/><Relationship Id="rId33" Type="http://schemas.openxmlformats.org/officeDocument/2006/relationships/slideLayout" Target="../slideLayouts/slideLayout385.xml"/><Relationship Id="rId2" Type="http://schemas.openxmlformats.org/officeDocument/2006/relationships/slideLayout" Target="../slideLayouts/slideLayout354.xml"/><Relationship Id="rId16" Type="http://schemas.openxmlformats.org/officeDocument/2006/relationships/slideLayout" Target="../slideLayouts/slideLayout368.xml"/><Relationship Id="rId20" Type="http://schemas.openxmlformats.org/officeDocument/2006/relationships/slideLayout" Target="../slideLayouts/slideLayout372.xml"/><Relationship Id="rId29" Type="http://schemas.openxmlformats.org/officeDocument/2006/relationships/slideLayout" Target="../slideLayouts/slideLayout381.xml"/><Relationship Id="rId1" Type="http://schemas.openxmlformats.org/officeDocument/2006/relationships/slideLayout" Target="../slideLayouts/slideLayout353.xml"/><Relationship Id="rId6" Type="http://schemas.openxmlformats.org/officeDocument/2006/relationships/slideLayout" Target="../slideLayouts/slideLayout358.xml"/><Relationship Id="rId11" Type="http://schemas.openxmlformats.org/officeDocument/2006/relationships/slideLayout" Target="../slideLayouts/slideLayout363.xml"/><Relationship Id="rId24" Type="http://schemas.openxmlformats.org/officeDocument/2006/relationships/slideLayout" Target="../slideLayouts/slideLayout376.xml"/><Relationship Id="rId32" Type="http://schemas.openxmlformats.org/officeDocument/2006/relationships/slideLayout" Target="../slideLayouts/slideLayout384.xml"/><Relationship Id="rId5" Type="http://schemas.openxmlformats.org/officeDocument/2006/relationships/slideLayout" Target="../slideLayouts/slideLayout357.xml"/><Relationship Id="rId15" Type="http://schemas.openxmlformats.org/officeDocument/2006/relationships/slideLayout" Target="../slideLayouts/slideLayout367.xml"/><Relationship Id="rId23" Type="http://schemas.openxmlformats.org/officeDocument/2006/relationships/slideLayout" Target="../slideLayouts/slideLayout375.xml"/><Relationship Id="rId28" Type="http://schemas.openxmlformats.org/officeDocument/2006/relationships/slideLayout" Target="../slideLayouts/slideLayout380.xml"/><Relationship Id="rId36" Type="http://schemas.openxmlformats.org/officeDocument/2006/relationships/theme" Target="../theme/theme11.xml"/><Relationship Id="rId10" Type="http://schemas.openxmlformats.org/officeDocument/2006/relationships/slideLayout" Target="../slideLayouts/slideLayout362.xml"/><Relationship Id="rId19" Type="http://schemas.openxmlformats.org/officeDocument/2006/relationships/slideLayout" Target="../slideLayouts/slideLayout371.xml"/><Relationship Id="rId31" Type="http://schemas.openxmlformats.org/officeDocument/2006/relationships/slideLayout" Target="../slideLayouts/slideLayout383.xml"/><Relationship Id="rId4" Type="http://schemas.openxmlformats.org/officeDocument/2006/relationships/slideLayout" Target="../slideLayouts/slideLayout356.xml"/><Relationship Id="rId9" Type="http://schemas.openxmlformats.org/officeDocument/2006/relationships/slideLayout" Target="../slideLayouts/slideLayout361.xml"/><Relationship Id="rId14" Type="http://schemas.openxmlformats.org/officeDocument/2006/relationships/slideLayout" Target="../slideLayouts/slideLayout366.xml"/><Relationship Id="rId22" Type="http://schemas.openxmlformats.org/officeDocument/2006/relationships/slideLayout" Target="../slideLayouts/slideLayout374.xml"/><Relationship Id="rId27" Type="http://schemas.openxmlformats.org/officeDocument/2006/relationships/slideLayout" Target="../slideLayouts/slideLayout379.xml"/><Relationship Id="rId30" Type="http://schemas.openxmlformats.org/officeDocument/2006/relationships/slideLayout" Target="../slideLayouts/slideLayout382.xml"/><Relationship Id="rId35" Type="http://schemas.openxmlformats.org/officeDocument/2006/relationships/slideLayout" Target="../slideLayouts/slideLayout387.xml"/><Relationship Id="rId8" Type="http://schemas.openxmlformats.org/officeDocument/2006/relationships/slideLayout" Target="../slideLayouts/slideLayout360.xml"/></Relationships>
</file>

<file path=ppt/slideMasters/_rels/slideMaster1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00.xml"/><Relationship Id="rId18" Type="http://schemas.openxmlformats.org/officeDocument/2006/relationships/slideLayout" Target="../slideLayouts/slideLayout405.xml"/><Relationship Id="rId26" Type="http://schemas.openxmlformats.org/officeDocument/2006/relationships/slideLayout" Target="../slideLayouts/slideLayout413.xml"/><Relationship Id="rId21" Type="http://schemas.openxmlformats.org/officeDocument/2006/relationships/slideLayout" Target="../slideLayouts/slideLayout408.xml"/><Relationship Id="rId34" Type="http://schemas.openxmlformats.org/officeDocument/2006/relationships/slideLayout" Target="../slideLayouts/slideLayout421.xml"/><Relationship Id="rId7" Type="http://schemas.openxmlformats.org/officeDocument/2006/relationships/slideLayout" Target="../slideLayouts/slideLayout394.xml"/><Relationship Id="rId12" Type="http://schemas.openxmlformats.org/officeDocument/2006/relationships/slideLayout" Target="../slideLayouts/slideLayout399.xml"/><Relationship Id="rId17" Type="http://schemas.openxmlformats.org/officeDocument/2006/relationships/slideLayout" Target="../slideLayouts/slideLayout404.xml"/><Relationship Id="rId25" Type="http://schemas.openxmlformats.org/officeDocument/2006/relationships/slideLayout" Target="../slideLayouts/slideLayout412.xml"/><Relationship Id="rId33" Type="http://schemas.openxmlformats.org/officeDocument/2006/relationships/slideLayout" Target="../slideLayouts/slideLayout420.xml"/><Relationship Id="rId2" Type="http://schemas.openxmlformats.org/officeDocument/2006/relationships/slideLayout" Target="../slideLayouts/slideLayout389.xml"/><Relationship Id="rId16" Type="http://schemas.openxmlformats.org/officeDocument/2006/relationships/slideLayout" Target="../slideLayouts/slideLayout403.xml"/><Relationship Id="rId20" Type="http://schemas.openxmlformats.org/officeDocument/2006/relationships/slideLayout" Target="../slideLayouts/slideLayout407.xml"/><Relationship Id="rId29" Type="http://schemas.openxmlformats.org/officeDocument/2006/relationships/slideLayout" Target="../slideLayouts/slideLayout416.xml"/><Relationship Id="rId1" Type="http://schemas.openxmlformats.org/officeDocument/2006/relationships/slideLayout" Target="../slideLayouts/slideLayout388.xml"/><Relationship Id="rId6" Type="http://schemas.openxmlformats.org/officeDocument/2006/relationships/slideLayout" Target="../slideLayouts/slideLayout393.xml"/><Relationship Id="rId11" Type="http://schemas.openxmlformats.org/officeDocument/2006/relationships/slideLayout" Target="../slideLayouts/slideLayout398.xml"/><Relationship Id="rId24" Type="http://schemas.openxmlformats.org/officeDocument/2006/relationships/slideLayout" Target="../slideLayouts/slideLayout411.xml"/><Relationship Id="rId32" Type="http://schemas.openxmlformats.org/officeDocument/2006/relationships/slideLayout" Target="../slideLayouts/slideLayout419.xml"/><Relationship Id="rId37" Type="http://schemas.openxmlformats.org/officeDocument/2006/relationships/theme" Target="../theme/theme12.xml"/><Relationship Id="rId5" Type="http://schemas.openxmlformats.org/officeDocument/2006/relationships/slideLayout" Target="../slideLayouts/slideLayout392.xml"/><Relationship Id="rId15" Type="http://schemas.openxmlformats.org/officeDocument/2006/relationships/slideLayout" Target="../slideLayouts/slideLayout402.xml"/><Relationship Id="rId23" Type="http://schemas.openxmlformats.org/officeDocument/2006/relationships/slideLayout" Target="../slideLayouts/slideLayout410.xml"/><Relationship Id="rId28" Type="http://schemas.openxmlformats.org/officeDocument/2006/relationships/slideLayout" Target="../slideLayouts/slideLayout415.xml"/><Relationship Id="rId36" Type="http://schemas.openxmlformats.org/officeDocument/2006/relationships/slideLayout" Target="../slideLayouts/slideLayout423.xml"/><Relationship Id="rId10" Type="http://schemas.openxmlformats.org/officeDocument/2006/relationships/slideLayout" Target="../slideLayouts/slideLayout397.xml"/><Relationship Id="rId19" Type="http://schemas.openxmlformats.org/officeDocument/2006/relationships/slideLayout" Target="../slideLayouts/slideLayout406.xml"/><Relationship Id="rId31" Type="http://schemas.openxmlformats.org/officeDocument/2006/relationships/slideLayout" Target="../slideLayouts/slideLayout418.xml"/><Relationship Id="rId4" Type="http://schemas.openxmlformats.org/officeDocument/2006/relationships/slideLayout" Target="../slideLayouts/slideLayout391.xml"/><Relationship Id="rId9" Type="http://schemas.openxmlformats.org/officeDocument/2006/relationships/slideLayout" Target="../slideLayouts/slideLayout396.xml"/><Relationship Id="rId14" Type="http://schemas.openxmlformats.org/officeDocument/2006/relationships/slideLayout" Target="../slideLayouts/slideLayout401.xml"/><Relationship Id="rId22" Type="http://schemas.openxmlformats.org/officeDocument/2006/relationships/slideLayout" Target="../slideLayouts/slideLayout409.xml"/><Relationship Id="rId27" Type="http://schemas.openxmlformats.org/officeDocument/2006/relationships/slideLayout" Target="../slideLayouts/slideLayout414.xml"/><Relationship Id="rId30" Type="http://schemas.openxmlformats.org/officeDocument/2006/relationships/slideLayout" Target="../slideLayouts/slideLayout417.xml"/><Relationship Id="rId35" Type="http://schemas.openxmlformats.org/officeDocument/2006/relationships/slideLayout" Target="../slideLayouts/slideLayout422.xml"/><Relationship Id="rId8" Type="http://schemas.openxmlformats.org/officeDocument/2006/relationships/slideLayout" Target="../slideLayouts/slideLayout395.xml"/><Relationship Id="rId3" Type="http://schemas.openxmlformats.org/officeDocument/2006/relationships/slideLayout" Target="../slideLayouts/slideLayout39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1.xml"/><Relationship Id="rId3" Type="http://schemas.openxmlformats.org/officeDocument/2006/relationships/slideLayout" Target="../slideLayouts/slideLayout426.xml"/><Relationship Id="rId7" Type="http://schemas.openxmlformats.org/officeDocument/2006/relationships/slideLayout" Target="../slideLayouts/slideLayout430.xml"/><Relationship Id="rId2" Type="http://schemas.openxmlformats.org/officeDocument/2006/relationships/slideLayout" Target="../slideLayouts/slideLayout425.xml"/><Relationship Id="rId1" Type="http://schemas.openxmlformats.org/officeDocument/2006/relationships/slideLayout" Target="../slideLayouts/slideLayout424.xml"/><Relationship Id="rId6" Type="http://schemas.openxmlformats.org/officeDocument/2006/relationships/slideLayout" Target="../slideLayouts/slideLayout429.xml"/><Relationship Id="rId11" Type="http://schemas.openxmlformats.org/officeDocument/2006/relationships/theme" Target="../theme/theme13.xml"/><Relationship Id="rId5" Type="http://schemas.openxmlformats.org/officeDocument/2006/relationships/slideLayout" Target="../slideLayouts/slideLayout428.xml"/><Relationship Id="rId10" Type="http://schemas.openxmlformats.org/officeDocument/2006/relationships/slideLayout" Target="../slideLayouts/slideLayout433.xml"/><Relationship Id="rId4" Type="http://schemas.openxmlformats.org/officeDocument/2006/relationships/slideLayout" Target="../slideLayouts/slideLayout427.xml"/><Relationship Id="rId9" Type="http://schemas.openxmlformats.org/officeDocument/2006/relationships/slideLayout" Target="../slideLayouts/slideLayout43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8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78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08.xml"/><Relationship Id="rId21" Type="http://schemas.openxmlformats.org/officeDocument/2006/relationships/slideLayout" Target="../slideLayouts/slideLayout126.xml"/><Relationship Id="rId34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30.xml"/><Relationship Id="rId33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25.xml"/><Relationship Id="rId29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24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28.xml"/><Relationship Id="rId28" Type="http://schemas.openxmlformats.org/officeDocument/2006/relationships/slideLayout" Target="../slideLayouts/slideLayout133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24.xml"/><Relationship Id="rId31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7.xml"/><Relationship Id="rId27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35.xml"/><Relationship Id="rId35" Type="http://schemas.openxmlformats.org/officeDocument/2006/relationships/slideLayout" Target="../slideLayouts/slideLayout140.xml"/><Relationship Id="rId8" Type="http://schemas.openxmlformats.org/officeDocument/2006/relationships/slideLayout" Target="../slideLayouts/slideLayout113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3.xml"/><Relationship Id="rId18" Type="http://schemas.openxmlformats.org/officeDocument/2006/relationships/slideLayout" Target="../slideLayouts/slideLayout158.xml"/><Relationship Id="rId26" Type="http://schemas.openxmlformats.org/officeDocument/2006/relationships/slideLayout" Target="../slideLayouts/slideLayout166.xml"/><Relationship Id="rId21" Type="http://schemas.openxmlformats.org/officeDocument/2006/relationships/slideLayout" Target="../slideLayouts/slideLayout161.xml"/><Relationship Id="rId34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52.xml"/><Relationship Id="rId17" Type="http://schemas.openxmlformats.org/officeDocument/2006/relationships/slideLayout" Target="../slideLayouts/slideLayout157.xml"/><Relationship Id="rId25" Type="http://schemas.openxmlformats.org/officeDocument/2006/relationships/slideLayout" Target="../slideLayouts/slideLayout165.xml"/><Relationship Id="rId33" Type="http://schemas.openxmlformats.org/officeDocument/2006/relationships/slideLayout" Target="../slideLayouts/slideLayout173.xml"/><Relationship Id="rId2" Type="http://schemas.openxmlformats.org/officeDocument/2006/relationships/slideLayout" Target="../slideLayouts/slideLayout142.xml"/><Relationship Id="rId16" Type="http://schemas.openxmlformats.org/officeDocument/2006/relationships/slideLayout" Target="../slideLayouts/slideLayout156.xml"/><Relationship Id="rId20" Type="http://schemas.openxmlformats.org/officeDocument/2006/relationships/slideLayout" Target="../slideLayouts/slideLayout160.xml"/><Relationship Id="rId29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24" Type="http://schemas.openxmlformats.org/officeDocument/2006/relationships/slideLayout" Target="../slideLayouts/slideLayout164.xml"/><Relationship Id="rId32" Type="http://schemas.openxmlformats.org/officeDocument/2006/relationships/slideLayout" Target="../slideLayouts/slideLayout172.xml"/><Relationship Id="rId37" Type="http://schemas.openxmlformats.org/officeDocument/2006/relationships/theme" Target="../theme/theme5.xml"/><Relationship Id="rId5" Type="http://schemas.openxmlformats.org/officeDocument/2006/relationships/slideLayout" Target="../slideLayouts/slideLayout145.xml"/><Relationship Id="rId15" Type="http://schemas.openxmlformats.org/officeDocument/2006/relationships/slideLayout" Target="../slideLayouts/slideLayout155.xml"/><Relationship Id="rId23" Type="http://schemas.openxmlformats.org/officeDocument/2006/relationships/slideLayout" Target="../slideLayouts/slideLayout163.xml"/><Relationship Id="rId28" Type="http://schemas.openxmlformats.org/officeDocument/2006/relationships/slideLayout" Target="../slideLayouts/slideLayout168.xml"/><Relationship Id="rId36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50.xml"/><Relationship Id="rId19" Type="http://schemas.openxmlformats.org/officeDocument/2006/relationships/slideLayout" Target="../slideLayouts/slideLayout159.xml"/><Relationship Id="rId31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Relationship Id="rId14" Type="http://schemas.openxmlformats.org/officeDocument/2006/relationships/slideLayout" Target="../slideLayouts/slideLayout154.xml"/><Relationship Id="rId22" Type="http://schemas.openxmlformats.org/officeDocument/2006/relationships/slideLayout" Target="../slideLayouts/slideLayout162.xml"/><Relationship Id="rId27" Type="http://schemas.openxmlformats.org/officeDocument/2006/relationships/slideLayout" Target="../slideLayouts/slideLayout167.xml"/><Relationship Id="rId30" Type="http://schemas.openxmlformats.org/officeDocument/2006/relationships/slideLayout" Target="../slideLayouts/slideLayout170.xml"/><Relationship Id="rId35" Type="http://schemas.openxmlformats.org/officeDocument/2006/relationships/slideLayout" Target="../slideLayouts/slideLayout175.xml"/><Relationship Id="rId8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3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9.xml"/><Relationship Id="rId18" Type="http://schemas.openxmlformats.org/officeDocument/2006/relationships/slideLayout" Target="../slideLayouts/slideLayout194.xml"/><Relationship Id="rId26" Type="http://schemas.openxmlformats.org/officeDocument/2006/relationships/slideLayout" Target="../slideLayouts/slideLayout202.xml"/><Relationship Id="rId21" Type="http://schemas.openxmlformats.org/officeDocument/2006/relationships/slideLayout" Target="../slideLayouts/slideLayout197.xml"/><Relationship Id="rId34" Type="http://schemas.openxmlformats.org/officeDocument/2006/relationships/slideLayout" Target="../slideLayouts/slideLayout210.xml"/><Relationship Id="rId7" Type="http://schemas.openxmlformats.org/officeDocument/2006/relationships/slideLayout" Target="../slideLayouts/slideLayout183.xml"/><Relationship Id="rId12" Type="http://schemas.openxmlformats.org/officeDocument/2006/relationships/slideLayout" Target="../slideLayouts/slideLayout188.xml"/><Relationship Id="rId17" Type="http://schemas.openxmlformats.org/officeDocument/2006/relationships/slideLayout" Target="../slideLayouts/slideLayout193.xml"/><Relationship Id="rId25" Type="http://schemas.openxmlformats.org/officeDocument/2006/relationships/slideLayout" Target="../slideLayouts/slideLayout201.xml"/><Relationship Id="rId33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78.xml"/><Relationship Id="rId16" Type="http://schemas.openxmlformats.org/officeDocument/2006/relationships/slideLayout" Target="../slideLayouts/slideLayout192.xml"/><Relationship Id="rId20" Type="http://schemas.openxmlformats.org/officeDocument/2006/relationships/slideLayout" Target="../slideLayouts/slideLayout196.xml"/><Relationship Id="rId29" Type="http://schemas.openxmlformats.org/officeDocument/2006/relationships/slideLayout" Target="../slideLayouts/slideLayout205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24" Type="http://schemas.openxmlformats.org/officeDocument/2006/relationships/slideLayout" Target="../slideLayouts/slideLayout200.xml"/><Relationship Id="rId32" Type="http://schemas.openxmlformats.org/officeDocument/2006/relationships/slideLayout" Target="../slideLayouts/slideLayout208.xml"/><Relationship Id="rId37" Type="http://schemas.openxmlformats.org/officeDocument/2006/relationships/theme" Target="../theme/theme6.xml"/><Relationship Id="rId5" Type="http://schemas.openxmlformats.org/officeDocument/2006/relationships/slideLayout" Target="../slideLayouts/slideLayout181.xml"/><Relationship Id="rId15" Type="http://schemas.openxmlformats.org/officeDocument/2006/relationships/slideLayout" Target="../slideLayouts/slideLayout191.xml"/><Relationship Id="rId23" Type="http://schemas.openxmlformats.org/officeDocument/2006/relationships/slideLayout" Target="../slideLayouts/slideLayout199.xml"/><Relationship Id="rId28" Type="http://schemas.openxmlformats.org/officeDocument/2006/relationships/slideLayout" Target="../slideLayouts/slideLayout204.xml"/><Relationship Id="rId36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186.xml"/><Relationship Id="rId19" Type="http://schemas.openxmlformats.org/officeDocument/2006/relationships/slideLayout" Target="../slideLayouts/slideLayout195.xml"/><Relationship Id="rId31" Type="http://schemas.openxmlformats.org/officeDocument/2006/relationships/slideLayout" Target="../slideLayouts/slideLayout207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slideLayout" Target="../slideLayouts/slideLayout190.xml"/><Relationship Id="rId22" Type="http://schemas.openxmlformats.org/officeDocument/2006/relationships/slideLayout" Target="../slideLayouts/slideLayout198.xml"/><Relationship Id="rId27" Type="http://schemas.openxmlformats.org/officeDocument/2006/relationships/slideLayout" Target="../slideLayouts/slideLayout203.xml"/><Relationship Id="rId30" Type="http://schemas.openxmlformats.org/officeDocument/2006/relationships/slideLayout" Target="../slideLayouts/slideLayout206.xml"/><Relationship Id="rId35" Type="http://schemas.openxmlformats.org/officeDocument/2006/relationships/slideLayout" Target="../slideLayouts/slideLayout211.xml"/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25.xml"/><Relationship Id="rId18" Type="http://schemas.openxmlformats.org/officeDocument/2006/relationships/slideLayout" Target="../slideLayouts/slideLayout230.xml"/><Relationship Id="rId26" Type="http://schemas.openxmlformats.org/officeDocument/2006/relationships/slideLayout" Target="../slideLayouts/slideLayout238.xml"/><Relationship Id="rId21" Type="http://schemas.openxmlformats.org/officeDocument/2006/relationships/slideLayout" Target="../slideLayouts/slideLayout233.xml"/><Relationship Id="rId34" Type="http://schemas.openxmlformats.org/officeDocument/2006/relationships/slideLayout" Target="../slideLayouts/slideLayout246.xml"/><Relationship Id="rId7" Type="http://schemas.openxmlformats.org/officeDocument/2006/relationships/slideLayout" Target="../slideLayouts/slideLayout219.xml"/><Relationship Id="rId12" Type="http://schemas.openxmlformats.org/officeDocument/2006/relationships/slideLayout" Target="../slideLayouts/slideLayout224.xml"/><Relationship Id="rId17" Type="http://schemas.openxmlformats.org/officeDocument/2006/relationships/slideLayout" Target="../slideLayouts/slideLayout229.xml"/><Relationship Id="rId25" Type="http://schemas.openxmlformats.org/officeDocument/2006/relationships/slideLayout" Target="../slideLayouts/slideLayout237.xml"/><Relationship Id="rId33" Type="http://schemas.openxmlformats.org/officeDocument/2006/relationships/slideLayout" Target="../slideLayouts/slideLayout245.xml"/><Relationship Id="rId2" Type="http://schemas.openxmlformats.org/officeDocument/2006/relationships/slideLayout" Target="../slideLayouts/slideLayout214.xml"/><Relationship Id="rId16" Type="http://schemas.openxmlformats.org/officeDocument/2006/relationships/slideLayout" Target="../slideLayouts/slideLayout228.xml"/><Relationship Id="rId20" Type="http://schemas.openxmlformats.org/officeDocument/2006/relationships/slideLayout" Target="../slideLayouts/slideLayout232.xml"/><Relationship Id="rId29" Type="http://schemas.openxmlformats.org/officeDocument/2006/relationships/slideLayout" Target="../slideLayouts/slideLayout241.xml"/><Relationship Id="rId1" Type="http://schemas.openxmlformats.org/officeDocument/2006/relationships/slideLayout" Target="../slideLayouts/slideLayout213.xml"/><Relationship Id="rId6" Type="http://schemas.openxmlformats.org/officeDocument/2006/relationships/slideLayout" Target="../slideLayouts/slideLayout218.xml"/><Relationship Id="rId11" Type="http://schemas.openxmlformats.org/officeDocument/2006/relationships/slideLayout" Target="../slideLayouts/slideLayout223.xml"/><Relationship Id="rId24" Type="http://schemas.openxmlformats.org/officeDocument/2006/relationships/slideLayout" Target="../slideLayouts/slideLayout236.xml"/><Relationship Id="rId32" Type="http://schemas.openxmlformats.org/officeDocument/2006/relationships/slideLayout" Target="../slideLayouts/slideLayout244.xml"/><Relationship Id="rId37" Type="http://schemas.openxmlformats.org/officeDocument/2006/relationships/theme" Target="../theme/theme7.xml"/><Relationship Id="rId5" Type="http://schemas.openxmlformats.org/officeDocument/2006/relationships/slideLayout" Target="../slideLayouts/slideLayout217.xml"/><Relationship Id="rId15" Type="http://schemas.openxmlformats.org/officeDocument/2006/relationships/slideLayout" Target="../slideLayouts/slideLayout227.xml"/><Relationship Id="rId23" Type="http://schemas.openxmlformats.org/officeDocument/2006/relationships/slideLayout" Target="../slideLayouts/slideLayout235.xml"/><Relationship Id="rId28" Type="http://schemas.openxmlformats.org/officeDocument/2006/relationships/slideLayout" Target="../slideLayouts/slideLayout240.xml"/><Relationship Id="rId36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22.xml"/><Relationship Id="rId19" Type="http://schemas.openxmlformats.org/officeDocument/2006/relationships/slideLayout" Target="../slideLayouts/slideLayout231.xml"/><Relationship Id="rId31" Type="http://schemas.openxmlformats.org/officeDocument/2006/relationships/slideLayout" Target="../slideLayouts/slideLayout243.xml"/><Relationship Id="rId4" Type="http://schemas.openxmlformats.org/officeDocument/2006/relationships/slideLayout" Target="../slideLayouts/slideLayout216.xml"/><Relationship Id="rId9" Type="http://schemas.openxmlformats.org/officeDocument/2006/relationships/slideLayout" Target="../slideLayouts/slideLayout221.xml"/><Relationship Id="rId14" Type="http://schemas.openxmlformats.org/officeDocument/2006/relationships/slideLayout" Target="../slideLayouts/slideLayout226.xml"/><Relationship Id="rId22" Type="http://schemas.openxmlformats.org/officeDocument/2006/relationships/slideLayout" Target="../slideLayouts/slideLayout234.xml"/><Relationship Id="rId27" Type="http://schemas.openxmlformats.org/officeDocument/2006/relationships/slideLayout" Target="../slideLayouts/slideLayout239.xml"/><Relationship Id="rId30" Type="http://schemas.openxmlformats.org/officeDocument/2006/relationships/slideLayout" Target="../slideLayouts/slideLayout242.xml"/><Relationship Id="rId35" Type="http://schemas.openxmlformats.org/officeDocument/2006/relationships/slideLayout" Target="../slideLayouts/slideLayout247.xml"/><Relationship Id="rId8" Type="http://schemas.openxmlformats.org/officeDocument/2006/relationships/slideLayout" Target="../slideLayouts/slideLayout220.xml"/><Relationship Id="rId3" Type="http://schemas.openxmlformats.org/officeDocument/2006/relationships/slideLayout" Target="../slideLayouts/slideLayout215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1.xml"/><Relationship Id="rId18" Type="http://schemas.openxmlformats.org/officeDocument/2006/relationships/slideLayout" Target="../slideLayouts/slideLayout266.xml"/><Relationship Id="rId26" Type="http://schemas.openxmlformats.org/officeDocument/2006/relationships/slideLayout" Target="../slideLayouts/slideLayout274.xml"/><Relationship Id="rId21" Type="http://schemas.openxmlformats.org/officeDocument/2006/relationships/slideLayout" Target="../slideLayouts/slideLayout269.xml"/><Relationship Id="rId34" Type="http://schemas.openxmlformats.org/officeDocument/2006/relationships/slideLayout" Target="../slideLayouts/slideLayout282.xml"/><Relationship Id="rId7" Type="http://schemas.openxmlformats.org/officeDocument/2006/relationships/slideLayout" Target="../slideLayouts/slideLayout255.xml"/><Relationship Id="rId12" Type="http://schemas.openxmlformats.org/officeDocument/2006/relationships/slideLayout" Target="../slideLayouts/slideLayout260.xml"/><Relationship Id="rId17" Type="http://schemas.openxmlformats.org/officeDocument/2006/relationships/slideLayout" Target="../slideLayouts/slideLayout265.xml"/><Relationship Id="rId25" Type="http://schemas.openxmlformats.org/officeDocument/2006/relationships/slideLayout" Target="../slideLayouts/slideLayout273.xml"/><Relationship Id="rId33" Type="http://schemas.openxmlformats.org/officeDocument/2006/relationships/slideLayout" Target="../slideLayouts/slideLayout281.xml"/><Relationship Id="rId2" Type="http://schemas.openxmlformats.org/officeDocument/2006/relationships/slideLayout" Target="../slideLayouts/slideLayout250.xml"/><Relationship Id="rId16" Type="http://schemas.openxmlformats.org/officeDocument/2006/relationships/slideLayout" Target="../slideLayouts/slideLayout264.xml"/><Relationship Id="rId20" Type="http://schemas.openxmlformats.org/officeDocument/2006/relationships/slideLayout" Target="../slideLayouts/slideLayout268.xml"/><Relationship Id="rId29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54.xml"/><Relationship Id="rId11" Type="http://schemas.openxmlformats.org/officeDocument/2006/relationships/slideLayout" Target="../slideLayouts/slideLayout259.xml"/><Relationship Id="rId24" Type="http://schemas.openxmlformats.org/officeDocument/2006/relationships/slideLayout" Target="../slideLayouts/slideLayout272.xml"/><Relationship Id="rId32" Type="http://schemas.openxmlformats.org/officeDocument/2006/relationships/slideLayout" Target="../slideLayouts/slideLayout280.xml"/><Relationship Id="rId37" Type="http://schemas.openxmlformats.org/officeDocument/2006/relationships/theme" Target="../theme/theme8.xml"/><Relationship Id="rId5" Type="http://schemas.openxmlformats.org/officeDocument/2006/relationships/slideLayout" Target="../slideLayouts/slideLayout253.xml"/><Relationship Id="rId15" Type="http://schemas.openxmlformats.org/officeDocument/2006/relationships/slideLayout" Target="../slideLayouts/slideLayout263.xml"/><Relationship Id="rId23" Type="http://schemas.openxmlformats.org/officeDocument/2006/relationships/slideLayout" Target="../slideLayouts/slideLayout271.xml"/><Relationship Id="rId28" Type="http://schemas.openxmlformats.org/officeDocument/2006/relationships/slideLayout" Target="../slideLayouts/slideLayout276.xml"/><Relationship Id="rId36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58.xml"/><Relationship Id="rId19" Type="http://schemas.openxmlformats.org/officeDocument/2006/relationships/slideLayout" Target="../slideLayouts/slideLayout267.xml"/><Relationship Id="rId31" Type="http://schemas.openxmlformats.org/officeDocument/2006/relationships/slideLayout" Target="../slideLayouts/slideLayout279.xml"/><Relationship Id="rId4" Type="http://schemas.openxmlformats.org/officeDocument/2006/relationships/slideLayout" Target="../slideLayouts/slideLayout252.xml"/><Relationship Id="rId9" Type="http://schemas.openxmlformats.org/officeDocument/2006/relationships/slideLayout" Target="../slideLayouts/slideLayout257.xml"/><Relationship Id="rId14" Type="http://schemas.openxmlformats.org/officeDocument/2006/relationships/slideLayout" Target="../slideLayouts/slideLayout262.xml"/><Relationship Id="rId22" Type="http://schemas.openxmlformats.org/officeDocument/2006/relationships/slideLayout" Target="../slideLayouts/slideLayout270.xml"/><Relationship Id="rId27" Type="http://schemas.openxmlformats.org/officeDocument/2006/relationships/slideLayout" Target="../slideLayouts/slideLayout275.xml"/><Relationship Id="rId30" Type="http://schemas.openxmlformats.org/officeDocument/2006/relationships/slideLayout" Target="../slideLayouts/slideLayout278.xml"/><Relationship Id="rId35" Type="http://schemas.openxmlformats.org/officeDocument/2006/relationships/slideLayout" Target="../slideLayouts/slideLayout283.xml"/><Relationship Id="rId8" Type="http://schemas.openxmlformats.org/officeDocument/2006/relationships/slideLayout" Target="../slideLayouts/slideLayout256.xml"/><Relationship Id="rId3" Type="http://schemas.openxmlformats.org/officeDocument/2006/relationships/slideLayout" Target="../slideLayouts/slideLayout251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97.xml"/><Relationship Id="rId18" Type="http://schemas.openxmlformats.org/officeDocument/2006/relationships/slideLayout" Target="../slideLayouts/slideLayout302.xml"/><Relationship Id="rId26" Type="http://schemas.openxmlformats.org/officeDocument/2006/relationships/slideLayout" Target="../slideLayouts/slideLayout310.xml"/><Relationship Id="rId21" Type="http://schemas.openxmlformats.org/officeDocument/2006/relationships/slideLayout" Target="../slideLayouts/slideLayout305.xml"/><Relationship Id="rId34" Type="http://schemas.openxmlformats.org/officeDocument/2006/relationships/slideLayout" Target="../slideLayouts/slideLayout318.xml"/><Relationship Id="rId7" Type="http://schemas.openxmlformats.org/officeDocument/2006/relationships/slideLayout" Target="../slideLayouts/slideLayout291.xml"/><Relationship Id="rId12" Type="http://schemas.openxmlformats.org/officeDocument/2006/relationships/slideLayout" Target="../slideLayouts/slideLayout296.xml"/><Relationship Id="rId17" Type="http://schemas.openxmlformats.org/officeDocument/2006/relationships/slideLayout" Target="../slideLayouts/slideLayout301.xml"/><Relationship Id="rId25" Type="http://schemas.openxmlformats.org/officeDocument/2006/relationships/slideLayout" Target="../slideLayouts/slideLayout309.xml"/><Relationship Id="rId33" Type="http://schemas.openxmlformats.org/officeDocument/2006/relationships/slideLayout" Target="../slideLayouts/slideLayout317.xml"/><Relationship Id="rId2" Type="http://schemas.openxmlformats.org/officeDocument/2006/relationships/slideLayout" Target="../slideLayouts/slideLayout286.xml"/><Relationship Id="rId16" Type="http://schemas.openxmlformats.org/officeDocument/2006/relationships/slideLayout" Target="../slideLayouts/slideLayout300.xml"/><Relationship Id="rId20" Type="http://schemas.openxmlformats.org/officeDocument/2006/relationships/slideLayout" Target="../slideLayouts/slideLayout304.xml"/><Relationship Id="rId29" Type="http://schemas.openxmlformats.org/officeDocument/2006/relationships/slideLayout" Target="../slideLayouts/slideLayout313.xml"/><Relationship Id="rId1" Type="http://schemas.openxmlformats.org/officeDocument/2006/relationships/slideLayout" Target="../slideLayouts/slideLayout285.xml"/><Relationship Id="rId6" Type="http://schemas.openxmlformats.org/officeDocument/2006/relationships/slideLayout" Target="../slideLayouts/slideLayout290.xml"/><Relationship Id="rId11" Type="http://schemas.openxmlformats.org/officeDocument/2006/relationships/slideLayout" Target="../slideLayouts/slideLayout295.xml"/><Relationship Id="rId24" Type="http://schemas.openxmlformats.org/officeDocument/2006/relationships/slideLayout" Target="../slideLayouts/slideLayout308.xml"/><Relationship Id="rId32" Type="http://schemas.openxmlformats.org/officeDocument/2006/relationships/slideLayout" Target="../slideLayouts/slideLayout316.xml"/><Relationship Id="rId37" Type="http://schemas.openxmlformats.org/officeDocument/2006/relationships/theme" Target="../theme/theme9.xml"/><Relationship Id="rId5" Type="http://schemas.openxmlformats.org/officeDocument/2006/relationships/slideLayout" Target="../slideLayouts/slideLayout289.xml"/><Relationship Id="rId15" Type="http://schemas.openxmlformats.org/officeDocument/2006/relationships/slideLayout" Target="../slideLayouts/slideLayout299.xml"/><Relationship Id="rId23" Type="http://schemas.openxmlformats.org/officeDocument/2006/relationships/slideLayout" Target="../slideLayouts/slideLayout307.xml"/><Relationship Id="rId28" Type="http://schemas.openxmlformats.org/officeDocument/2006/relationships/slideLayout" Target="../slideLayouts/slideLayout312.xml"/><Relationship Id="rId36" Type="http://schemas.openxmlformats.org/officeDocument/2006/relationships/slideLayout" Target="../slideLayouts/slideLayout320.xml"/><Relationship Id="rId10" Type="http://schemas.openxmlformats.org/officeDocument/2006/relationships/slideLayout" Target="../slideLayouts/slideLayout294.xml"/><Relationship Id="rId19" Type="http://schemas.openxmlformats.org/officeDocument/2006/relationships/slideLayout" Target="../slideLayouts/slideLayout303.xml"/><Relationship Id="rId31" Type="http://schemas.openxmlformats.org/officeDocument/2006/relationships/slideLayout" Target="../slideLayouts/slideLayout315.xml"/><Relationship Id="rId4" Type="http://schemas.openxmlformats.org/officeDocument/2006/relationships/slideLayout" Target="../slideLayouts/slideLayout288.xml"/><Relationship Id="rId9" Type="http://schemas.openxmlformats.org/officeDocument/2006/relationships/slideLayout" Target="../slideLayouts/slideLayout293.xml"/><Relationship Id="rId14" Type="http://schemas.openxmlformats.org/officeDocument/2006/relationships/slideLayout" Target="../slideLayouts/slideLayout298.xml"/><Relationship Id="rId22" Type="http://schemas.openxmlformats.org/officeDocument/2006/relationships/slideLayout" Target="../slideLayouts/slideLayout306.xml"/><Relationship Id="rId27" Type="http://schemas.openxmlformats.org/officeDocument/2006/relationships/slideLayout" Target="../slideLayouts/slideLayout311.xml"/><Relationship Id="rId30" Type="http://schemas.openxmlformats.org/officeDocument/2006/relationships/slideLayout" Target="../slideLayouts/slideLayout314.xml"/><Relationship Id="rId35" Type="http://schemas.openxmlformats.org/officeDocument/2006/relationships/slideLayout" Target="../slideLayouts/slideLayout319.xml"/><Relationship Id="rId8" Type="http://schemas.openxmlformats.org/officeDocument/2006/relationships/slideLayout" Target="../slideLayouts/slideLayout292.xml"/><Relationship Id="rId3" Type="http://schemas.openxmlformats.org/officeDocument/2006/relationships/slideLayout" Target="../slideLayouts/slideLayout2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819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822" r:id="rId34"/>
    <p:sldLayoutId id="2147483707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  <p:sldLayoutId id="2147484035" r:id="rId17"/>
    <p:sldLayoutId id="2147484036" r:id="rId18"/>
    <p:sldLayoutId id="2147484037" r:id="rId19"/>
    <p:sldLayoutId id="2147484038" r:id="rId20"/>
    <p:sldLayoutId id="2147484039" r:id="rId21"/>
    <p:sldLayoutId id="2147484040" r:id="rId22"/>
    <p:sldLayoutId id="2147484041" r:id="rId23"/>
    <p:sldLayoutId id="2147484042" r:id="rId24"/>
    <p:sldLayoutId id="2147484043" r:id="rId25"/>
    <p:sldLayoutId id="2147484044" r:id="rId26"/>
    <p:sldLayoutId id="2147484045" r:id="rId27"/>
    <p:sldLayoutId id="2147484046" r:id="rId28"/>
    <p:sldLayoutId id="2147484047" r:id="rId29"/>
    <p:sldLayoutId id="2147484048" r:id="rId30"/>
    <p:sldLayoutId id="2147484049" r:id="rId31"/>
    <p:sldLayoutId id="2147484050" r:id="rId32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8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  <p:sldLayoutId id="2147484068" r:id="rId16"/>
    <p:sldLayoutId id="2147484069" r:id="rId17"/>
    <p:sldLayoutId id="2147484070" r:id="rId18"/>
    <p:sldLayoutId id="2147484071" r:id="rId19"/>
    <p:sldLayoutId id="2147484072" r:id="rId20"/>
    <p:sldLayoutId id="2147484073" r:id="rId21"/>
    <p:sldLayoutId id="2147484074" r:id="rId22"/>
    <p:sldLayoutId id="2147484075" r:id="rId23"/>
    <p:sldLayoutId id="2147484076" r:id="rId24"/>
    <p:sldLayoutId id="2147484077" r:id="rId25"/>
    <p:sldLayoutId id="2147484078" r:id="rId26"/>
    <p:sldLayoutId id="2147484079" r:id="rId27"/>
    <p:sldLayoutId id="2147484080" r:id="rId28"/>
    <p:sldLayoutId id="2147484081" r:id="rId29"/>
    <p:sldLayoutId id="2147484082" r:id="rId30"/>
    <p:sldLayoutId id="2147484083" r:id="rId31"/>
    <p:sldLayoutId id="2147484084" r:id="rId32"/>
    <p:sldLayoutId id="2147484085" r:id="rId33"/>
    <p:sldLayoutId id="2147484086" r:id="rId34"/>
    <p:sldLayoutId id="2147484087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5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0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  <p:sldLayoutId id="2147484105" r:id="rId17"/>
    <p:sldLayoutId id="2147484106" r:id="rId18"/>
    <p:sldLayoutId id="2147484107" r:id="rId19"/>
    <p:sldLayoutId id="2147484108" r:id="rId20"/>
    <p:sldLayoutId id="2147484109" r:id="rId21"/>
    <p:sldLayoutId id="2147484110" r:id="rId22"/>
    <p:sldLayoutId id="2147484111" r:id="rId23"/>
    <p:sldLayoutId id="2147484112" r:id="rId24"/>
    <p:sldLayoutId id="2147484113" r:id="rId25"/>
    <p:sldLayoutId id="2147484114" r:id="rId26"/>
    <p:sldLayoutId id="2147484115" r:id="rId27"/>
    <p:sldLayoutId id="2147484116" r:id="rId28"/>
    <p:sldLayoutId id="2147484117" r:id="rId29"/>
    <p:sldLayoutId id="2147484118" r:id="rId30"/>
    <p:sldLayoutId id="2147484119" r:id="rId31"/>
    <p:sldLayoutId id="2147484120" r:id="rId32"/>
    <p:sldLayoutId id="2147484121" r:id="rId33"/>
    <p:sldLayoutId id="2147484122" r:id="rId34"/>
    <p:sldLayoutId id="2147484123" r:id="rId35"/>
    <p:sldLayoutId id="2147484124" r:id="rId36"/>
  </p:sldLayoutIdLst>
  <p:hf hd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189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4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6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60" indent="-168271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5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3688" y="44451"/>
            <a:ext cx="8393112" cy="660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688" y="901702"/>
            <a:ext cx="8393112" cy="36925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704850"/>
            <a:ext cx="9144000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0" name="Rectangle 2"/>
          <p:cNvSpPr>
            <a:spLocks noChangeArrowheads="1"/>
          </p:cNvSpPr>
          <p:nvPr userDrawn="1"/>
        </p:nvSpPr>
        <p:spPr bwMode="auto">
          <a:xfrm>
            <a:off x="8667750" y="4813301"/>
            <a:ext cx="3257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C5B8E9DC-5A2F-3746-BC66-D31D97FA3932}" type="slidenum">
              <a:rPr lang="en-US" sz="900">
                <a:solidFill>
                  <a:srgbClr val="4178BE"/>
                </a:solidFill>
              </a:rPr>
              <a:pPr/>
              <a:t>‹#›</a:t>
            </a:fld>
            <a:endParaRPr lang="en-US" sz="2000" dirty="0">
              <a:solidFill>
                <a:srgbClr val="4178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80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Helvetica Neue Light"/>
          <a:ea typeface="ＭＳ Ｐゴシック" charset="0"/>
          <a:cs typeface="Helvetica Neue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180975" indent="-180975" algn="l" defTabSz="45720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rgbClr val="777677"/>
          </a:solidFill>
          <a:latin typeface="Helvetica Neue Light"/>
          <a:ea typeface="ＭＳ Ｐゴシック" charset="0"/>
          <a:cs typeface="Helvetica Neue Light"/>
        </a:defRPr>
      </a:lvl1pPr>
      <a:lvl2pPr marL="420688" indent="-1809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2800" kern="1200">
          <a:solidFill>
            <a:srgbClr val="777677"/>
          </a:solidFill>
          <a:latin typeface="Helvetica Neue Light"/>
          <a:ea typeface="ＭＳ Ｐゴシック" charset="0"/>
          <a:cs typeface="Helvetica Neue Light"/>
        </a:defRPr>
      </a:lvl2pPr>
      <a:lvl3pPr marL="593725" indent="-173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3pPr>
      <a:lvl4pPr marL="893763" indent="-300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14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4pPr>
      <a:lvl5pPr marL="1074738" indent="-1809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14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818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823" r:id="rId34"/>
    <p:sldLayoutId id="2147483744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817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25" r:id="rId34"/>
    <p:sldLayoutId id="2147483816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8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  <p:sldLayoutId id="2147483847" r:id="rId19"/>
    <p:sldLayoutId id="2147483848" r:id="rId20"/>
    <p:sldLayoutId id="2147483849" r:id="rId21"/>
    <p:sldLayoutId id="2147483850" r:id="rId22"/>
    <p:sldLayoutId id="2147483851" r:id="rId23"/>
    <p:sldLayoutId id="2147483852" r:id="rId24"/>
    <p:sldLayoutId id="2147483853" r:id="rId25"/>
    <p:sldLayoutId id="2147483854" r:id="rId26"/>
    <p:sldLayoutId id="2147483855" r:id="rId27"/>
    <p:sldLayoutId id="2147483856" r:id="rId28"/>
    <p:sldLayoutId id="2147483857" r:id="rId29"/>
    <p:sldLayoutId id="2147483858" r:id="rId30"/>
    <p:sldLayoutId id="2147483859" r:id="rId31"/>
    <p:sldLayoutId id="2147483860" r:id="rId32"/>
    <p:sldLayoutId id="2147483861" r:id="rId33"/>
    <p:sldLayoutId id="2147483862" r:id="rId34"/>
    <p:sldLayoutId id="2147483863" r:id="rId35"/>
    <p:sldLayoutId id="2147483864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1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  <p:sldLayoutId id="2147483882" r:id="rId17"/>
    <p:sldLayoutId id="2147483883" r:id="rId18"/>
    <p:sldLayoutId id="2147483884" r:id="rId19"/>
    <p:sldLayoutId id="2147483885" r:id="rId20"/>
    <p:sldLayoutId id="2147483886" r:id="rId21"/>
    <p:sldLayoutId id="2147483887" r:id="rId22"/>
    <p:sldLayoutId id="2147483888" r:id="rId23"/>
    <p:sldLayoutId id="2147483889" r:id="rId24"/>
    <p:sldLayoutId id="2147483890" r:id="rId25"/>
    <p:sldLayoutId id="2147483891" r:id="rId26"/>
    <p:sldLayoutId id="2147483892" r:id="rId27"/>
    <p:sldLayoutId id="2147483893" r:id="rId28"/>
    <p:sldLayoutId id="2147483894" r:id="rId29"/>
    <p:sldLayoutId id="2147483895" r:id="rId30"/>
    <p:sldLayoutId id="2147483896" r:id="rId31"/>
    <p:sldLayoutId id="2147483897" r:id="rId32"/>
    <p:sldLayoutId id="2147483898" r:id="rId33"/>
    <p:sldLayoutId id="2147483899" r:id="rId34"/>
    <p:sldLayoutId id="2147483900" r:id="rId35"/>
    <p:sldLayoutId id="2147483902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3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  <p:sldLayoutId id="2147483921" r:id="rId18"/>
    <p:sldLayoutId id="2147483922" r:id="rId19"/>
    <p:sldLayoutId id="2147483923" r:id="rId20"/>
    <p:sldLayoutId id="2147483924" r:id="rId21"/>
    <p:sldLayoutId id="2147483925" r:id="rId22"/>
    <p:sldLayoutId id="2147483926" r:id="rId23"/>
    <p:sldLayoutId id="2147483927" r:id="rId24"/>
    <p:sldLayoutId id="2147483928" r:id="rId25"/>
    <p:sldLayoutId id="2147483929" r:id="rId26"/>
    <p:sldLayoutId id="2147483930" r:id="rId27"/>
    <p:sldLayoutId id="2147483931" r:id="rId28"/>
    <p:sldLayoutId id="2147483932" r:id="rId29"/>
    <p:sldLayoutId id="2147483933" r:id="rId30"/>
    <p:sldLayoutId id="2147483934" r:id="rId31"/>
    <p:sldLayoutId id="2147483935" r:id="rId32"/>
    <p:sldLayoutId id="2147483936" r:id="rId33"/>
    <p:sldLayoutId id="2147483937" r:id="rId34"/>
    <p:sldLayoutId id="2147483939" r:id="rId35"/>
    <p:sldLayoutId id="2147483940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8686800" cy="3714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5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  <p:sldLayoutId id="2147483960" r:id="rId17"/>
    <p:sldLayoutId id="2147483961" r:id="rId18"/>
    <p:sldLayoutId id="2147483962" r:id="rId19"/>
    <p:sldLayoutId id="2147483963" r:id="rId20"/>
    <p:sldLayoutId id="2147483964" r:id="rId21"/>
    <p:sldLayoutId id="2147483965" r:id="rId22"/>
    <p:sldLayoutId id="2147483966" r:id="rId23"/>
    <p:sldLayoutId id="2147483967" r:id="rId24"/>
    <p:sldLayoutId id="2147483968" r:id="rId25"/>
    <p:sldLayoutId id="2147483969" r:id="rId26"/>
    <p:sldLayoutId id="2147483970" r:id="rId27"/>
    <p:sldLayoutId id="2147483971" r:id="rId28"/>
    <p:sldLayoutId id="2147483972" r:id="rId29"/>
    <p:sldLayoutId id="2147483973" r:id="rId30"/>
    <p:sldLayoutId id="2147483974" r:id="rId31"/>
    <p:sldLayoutId id="2147483975" r:id="rId32"/>
    <p:sldLayoutId id="2147483976" r:id="rId33"/>
    <p:sldLayoutId id="2147483977" r:id="rId34"/>
    <p:sldLayoutId id="2147483978" r:id="rId35"/>
    <p:sldLayoutId id="2147483979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  <p:sldLayoutId id="2147484000" r:id="rId19"/>
    <p:sldLayoutId id="2147484001" r:id="rId20"/>
    <p:sldLayoutId id="2147484002" r:id="rId21"/>
    <p:sldLayoutId id="2147484003" r:id="rId22"/>
    <p:sldLayoutId id="2147484004" r:id="rId23"/>
    <p:sldLayoutId id="2147484005" r:id="rId24"/>
    <p:sldLayoutId id="2147484006" r:id="rId25"/>
    <p:sldLayoutId id="2147484007" r:id="rId26"/>
    <p:sldLayoutId id="2147484008" r:id="rId27"/>
    <p:sldLayoutId id="2147484009" r:id="rId28"/>
    <p:sldLayoutId id="2147484010" r:id="rId29"/>
    <p:sldLayoutId id="2147484011" r:id="rId30"/>
    <p:sldLayoutId id="2147484012" r:id="rId31"/>
    <p:sldLayoutId id="2147484013" r:id="rId32"/>
    <p:sldLayoutId id="2147484014" r:id="rId33"/>
    <p:sldLayoutId id="2147484015" r:id="rId34"/>
    <p:sldLayoutId id="2147484016" r:id="rId35"/>
    <p:sldLayoutId id="2147484017" r:id="rId36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5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5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hyperlink" Target="https://cloud.ibm.com/registration?cm_mmc=OSocial_Blog-_-Developer_IBM%20Developer-_-ICE_UA-_-DEG-UA-DREAMTEAM_ov23102&amp;cm_mmca1=000029KH&amp;cm_mmca2=10000719&amp;fbclid=IwAR2mYyvy1CZaJPBqnGF04MR_Ch1Ii1xl3PkJLTmy9YnRhVnDCnzlG9Hafy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5.xml"/><Relationship Id="rId6" Type="http://schemas.openxmlformats.org/officeDocument/2006/relationships/image" Target="../media/image26.png"/><Relationship Id="rId5" Type="http://schemas.openxmlformats.org/officeDocument/2006/relationships/image" Target="../media/image15.png"/><Relationship Id="rId4" Type="http://schemas.openxmlformats.org/officeDocument/2006/relationships/hyperlink" Target="https://cloud.ibm.com/developer/appservice/starter-kits/59c9d5bd-4d31-3611-897a-f94eea80dc9f/nodered?bss_account=e7e7ece643ed12e247ea053e9232461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LABS/Lab0-01/README_Lab0-01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5.xml"/><Relationship Id="rId6" Type="http://schemas.openxmlformats.org/officeDocument/2006/relationships/hyperlink" Target="https://nod-red-wshp.eu-gb.mybluemix.net/#custom" TargetMode="External"/><Relationship Id="rId5" Type="http://schemas.openxmlformats.org/officeDocument/2006/relationships/hyperlink" Target="https://flows.nodered.org/" TargetMode="External"/><Relationship Id="rId4" Type="http://schemas.openxmlformats.org/officeDocument/2006/relationships/hyperlink" Target="https://developer.ibm.com/tutorials/how-to-create-a-node-red-starter-application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hub.docker.com/?overlay=onboarding" TargetMode="External"/><Relationship Id="rId3" Type="http://schemas.openxmlformats.org/officeDocument/2006/relationships/hyperlink" Target="../LABS/Lab0-01/README_Lab0-01.pdf" TargetMode="External"/><Relationship Id="rId7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5.xml"/><Relationship Id="rId6" Type="http://schemas.openxmlformats.org/officeDocument/2006/relationships/hyperlink" Target="https://cloud.ibm.com/docs/cli?topic=cloud-cli-install-ibmcloud-cli" TargetMode="External"/><Relationship Id="rId5" Type="http://schemas.openxmlformats.org/officeDocument/2006/relationships/hyperlink" Target="http://git-scm.com/download/win%5d(http:/git-scm.com/download/win" TargetMode="External"/><Relationship Id="rId4" Type="http://schemas.openxmlformats.org/officeDocument/2006/relationships/hyperlink" Target="https://nodejs.org/en/downloa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3F6A-6749-794E-BC6F-DF90702F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Building Cloud Native Application using Cloud Innovate</a:t>
            </a:r>
            <a:br>
              <a:rPr lang="en-US" sz="4400" dirty="0"/>
            </a:br>
            <a:r>
              <a:rPr lang="en-US" sz="4400" noProof="1">
                <a:solidFill>
                  <a:srgbClr val="FF0000"/>
                </a:solidFill>
              </a:rPr>
              <a:t>Node-Red template 2020</a:t>
            </a:r>
            <a:br>
              <a:rPr lang="en-US" sz="4400" noProof="1">
                <a:solidFill>
                  <a:srgbClr val="FF0000"/>
                </a:solidFill>
              </a:rPr>
            </a:br>
            <a:r>
              <a:rPr lang="en-US" sz="4400" noProof="1">
                <a:solidFill>
                  <a:srgbClr val="FF0000"/>
                </a:solidFill>
              </a:rPr>
              <a:t>(installation</a:t>
            </a:r>
            <a:r>
              <a:rPr lang="uk-UA" sz="4400" noProof="1">
                <a:solidFill>
                  <a:srgbClr val="FF0000"/>
                </a:solidFill>
              </a:rPr>
              <a:t> </a:t>
            </a:r>
            <a:r>
              <a:rPr lang="en-US" sz="4400" noProof="1">
                <a:solidFill>
                  <a:srgbClr val="FF0000"/>
                </a:solidFill>
              </a:rPr>
              <a:t>in IBM Cloud)</a:t>
            </a:r>
            <a:br>
              <a:rPr lang="uk-UA" sz="4400" noProof="1"/>
            </a:br>
            <a:br>
              <a:rPr lang="fr-FR" sz="4400" dirty="0"/>
            </a:br>
            <a:br>
              <a:rPr lang="fr-FR" sz="4400" dirty="0">
                <a:solidFill>
                  <a:srgbClr val="FF0000"/>
                </a:solidFill>
              </a:rPr>
            </a:br>
            <a:br>
              <a:rPr lang="fr-FR" sz="4400" dirty="0">
                <a:solidFill>
                  <a:srgbClr val="FF0000"/>
                </a:solidFill>
              </a:rPr>
            </a:b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B35F9-D1D3-7B4E-B422-5C1C2309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854" y="4047066"/>
            <a:ext cx="1251145" cy="1096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96F990-BCB7-D84F-AE2D-E98A0156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1200"/>
            <a:ext cx="3327400" cy="622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8BAC3D-23D6-4B01-992A-2D17C8057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106" y="4047066"/>
            <a:ext cx="1031486" cy="102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9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Node-RED </a:t>
            </a:r>
            <a:r>
              <a:rPr lang="en-US" b="1" dirty="0">
                <a:solidFill>
                  <a:schemeClr val="accent2"/>
                </a:solidFill>
              </a:rPr>
              <a:t>– DevOps </a:t>
            </a:r>
            <a:r>
              <a:rPr lang="uk-UA" b="1" dirty="0">
                <a:solidFill>
                  <a:schemeClr val="accent2"/>
                </a:solidFill>
              </a:rPr>
              <a:t>архітектура додатку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99346" y="880784"/>
            <a:ext cx="3976977" cy="21852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1400" b="1" dirty="0">
                <a:solidFill>
                  <a:schemeClr val="accent2"/>
                </a:solidFill>
              </a:rPr>
              <a:t> </a:t>
            </a:r>
            <a:r>
              <a:rPr lang="uk-UA" sz="1200" b="1" dirty="0">
                <a:solidFill>
                  <a:schemeClr val="accent2"/>
                </a:solidFill>
              </a:rPr>
              <a:t>Розробник що працює з висхідним кодом та </a:t>
            </a:r>
            <a:r>
              <a:rPr lang="en-US" sz="1200" b="1" dirty="0">
                <a:solidFill>
                  <a:schemeClr val="accent2"/>
                </a:solidFill>
              </a:rPr>
              <a:t>Git – </a:t>
            </a:r>
            <a:r>
              <a:rPr lang="uk-UA" sz="1200" b="1" dirty="0">
                <a:solidFill>
                  <a:schemeClr val="accent2"/>
                </a:solidFill>
              </a:rPr>
              <a:t>репозиторієм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accent2"/>
                </a:solidFill>
              </a:rPr>
              <a:t>Git-</a:t>
            </a:r>
            <a:r>
              <a:rPr lang="uk-UA" sz="1200" b="1" dirty="0">
                <a:solidFill>
                  <a:schemeClr val="accent2"/>
                </a:solidFill>
              </a:rPr>
              <a:t>репозиторій як сервіс (</a:t>
            </a:r>
            <a:r>
              <a:rPr lang="en-US" sz="1200" b="1" dirty="0">
                <a:solidFill>
                  <a:schemeClr val="accent2"/>
                </a:solidFill>
              </a:rPr>
              <a:t>GitHub, GitLab, IBM-GitLab</a:t>
            </a:r>
            <a:r>
              <a:rPr lang="uk-UA" sz="1200" b="1" dirty="0">
                <a:solidFill>
                  <a:schemeClr val="accent2"/>
                </a:solidFill>
              </a:rPr>
              <a:t>)</a:t>
            </a:r>
            <a:endParaRPr lang="en-US" sz="1200" b="1" dirty="0">
              <a:solidFill>
                <a:schemeClr val="accent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accent2"/>
                </a:solidFill>
              </a:rPr>
              <a:t>IBM DevOps toolchain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accent2"/>
                </a:solidFill>
              </a:rPr>
              <a:t>Web – </a:t>
            </a:r>
            <a:r>
              <a:rPr lang="uk-UA" sz="1200" b="1" dirty="0">
                <a:solidFill>
                  <a:schemeClr val="accent2"/>
                </a:solidFill>
              </a:rPr>
              <a:t>доступ до потоків обробки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200" b="1" dirty="0">
                <a:solidFill>
                  <a:schemeClr val="accent2"/>
                </a:solidFill>
              </a:rPr>
              <a:t>Екземпляри </a:t>
            </a:r>
            <a:r>
              <a:rPr lang="en-US" sz="1200" b="1" dirty="0">
                <a:solidFill>
                  <a:schemeClr val="accent2"/>
                </a:solidFill>
              </a:rPr>
              <a:t>Node-RED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accent2"/>
                </a:solidFill>
              </a:rPr>
              <a:t>IBM </a:t>
            </a:r>
            <a:r>
              <a:rPr lang="en-US" sz="1200" b="1" dirty="0" err="1">
                <a:solidFill>
                  <a:schemeClr val="accent2"/>
                </a:solidFill>
              </a:rPr>
              <a:t>Cloudant-NoSqlDB</a:t>
            </a:r>
            <a:r>
              <a:rPr lang="en-US" sz="1200" b="1" dirty="0">
                <a:solidFill>
                  <a:schemeClr val="accent2"/>
                </a:solidFill>
              </a:rPr>
              <a:t>  (Apache CouchDB) </a:t>
            </a:r>
            <a:r>
              <a:rPr lang="uk-UA" sz="1200" b="1" dirty="0">
                <a:solidFill>
                  <a:schemeClr val="accent2"/>
                </a:solidFill>
              </a:rPr>
              <a:t>як сервіс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200" b="1" dirty="0">
                <a:solidFill>
                  <a:schemeClr val="accent2"/>
                </a:solidFill>
              </a:rPr>
              <a:t>Бази даних для кожного екземпляра своя </a:t>
            </a:r>
            <a:r>
              <a:rPr lang="en-US" sz="1200" b="1" dirty="0">
                <a:solidFill>
                  <a:schemeClr val="accent2"/>
                </a:solidFill>
              </a:rPr>
              <a:t>DB</a:t>
            </a:r>
          </a:p>
          <a:p>
            <a:pPr marL="342900" indent="-342900">
              <a:buFont typeface="+mj-lt"/>
              <a:buAutoNum type="arabicPeriod"/>
            </a:pPr>
            <a:endParaRPr lang="en-US" sz="1400" b="1" dirty="0">
              <a:solidFill>
                <a:schemeClr val="accent2"/>
              </a:solidFill>
            </a:endParaRPr>
          </a:p>
        </p:txBody>
      </p: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6335AAC0-BF19-4705-9F3D-68B98E78E06B}"/>
              </a:ext>
            </a:extLst>
          </p:cNvPr>
          <p:cNvGrpSpPr/>
          <p:nvPr/>
        </p:nvGrpSpPr>
        <p:grpSpPr>
          <a:xfrm>
            <a:off x="4320102" y="1032299"/>
            <a:ext cx="4620780" cy="2070460"/>
            <a:chOff x="4369762" y="900810"/>
            <a:chExt cx="4620780" cy="207046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D6E40CB-BC4B-47D9-86C6-3772F9BDE0DC}"/>
                </a:ext>
              </a:extLst>
            </p:cNvPr>
            <p:cNvGrpSpPr/>
            <p:nvPr/>
          </p:nvGrpSpPr>
          <p:grpSpPr>
            <a:xfrm>
              <a:off x="7826062" y="1139245"/>
              <a:ext cx="1164480" cy="1245699"/>
              <a:chOff x="6614311" y="800910"/>
              <a:chExt cx="2348319" cy="2271606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3C5509D-8117-4446-9163-65AC1F83F920}"/>
                  </a:ext>
                </a:extLst>
              </p:cNvPr>
              <p:cNvSpPr/>
              <p:nvPr/>
            </p:nvSpPr>
            <p:spPr>
              <a:xfrm>
                <a:off x="6614311" y="800910"/>
                <a:ext cx="2348319" cy="2271606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Картинки по запросу &quot;cloudant&quot;">
                <a:extLst>
                  <a:ext uri="{FF2B5EF4-FFF2-40B4-BE49-F238E27FC236}">
                    <a16:creationId xmlns:a16="http://schemas.microsoft.com/office/drawing/2014/main" id="{79645E8F-CF9B-4D51-AC6B-9DAB010CCC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8036" y="854371"/>
                <a:ext cx="1875144" cy="419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Картинки по запросу &quot;cloudant&quot;">
                <a:extLst>
                  <a:ext uri="{FF2B5EF4-FFF2-40B4-BE49-F238E27FC236}">
                    <a16:creationId xmlns:a16="http://schemas.microsoft.com/office/drawing/2014/main" id="{FF0F1529-FDAC-4D23-9324-D5C4FCCEAC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8136" y="1409615"/>
                <a:ext cx="417472" cy="419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4" descr="Картинки по запросу &quot;cloudant&quot;">
                <a:extLst>
                  <a:ext uri="{FF2B5EF4-FFF2-40B4-BE49-F238E27FC236}">
                    <a16:creationId xmlns:a16="http://schemas.microsoft.com/office/drawing/2014/main" id="{C796D750-7E73-4E0A-9E63-164BD7B014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8136" y="1947515"/>
                <a:ext cx="417472" cy="419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4" descr="Картинки по запросу &quot;cloudant&quot;">
                <a:extLst>
                  <a:ext uri="{FF2B5EF4-FFF2-40B4-BE49-F238E27FC236}">
                    <a16:creationId xmlns:a16="http://schemas.microsoft.com/office/drawing/2014/main" id="{6A0BE907-AFA3-4734-9E57-255896C6A7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8136" y="2462187"/>
                <a:ext cx="460063" cy="462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74A4094-4551-4F83-8EA1-8426E3BB541B}"/>
                </a:ext>
              </a:extLst>
            </p:cNvPr>
            <p:cNvCxnSpPr>
              <a:cxnSpLocks/>
              <a:stCxn id="1028" idx="1"/>
              <a:endCxn id="18" idx="2"/>
            </p:cNvCxnSpPr>
            <p:nvPr/>
          </p:nvCxnSpPr>
          <p:spPr>
            <a:xfrm rot="10800000">
              <a:off x="7348730" y="1472447"/>
              <a:ext cx="880891" cy="115576"/>
            </a:xfrm>
            <a:prstGeom prst="bentConnector2">
              <a:avLst/>
            </a:prstGeom>
            <a:ln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E5D3F25-BC32-44AA-AC16-FAA97EFC7A6A}"/>
                </a:ext>
              </a:extLst>
            </p:cNvPr>
            <p:cNvCxnSpPr>
              <a:cxnSpLocks/>
              <a:stCxn id="19" idx="1"/>
              <a:endCxn id="22" idx="2"/>
            </p:cNvCxnSpPr>
            <p:nvPr/>
          </p:nvCxnSpPr>
          <p:spPr>
            <a:xfrm rot="10800000" flipV="1">
              <a:off x="7380872" y="1882995"/>
              <a:ext cx="848749" cy="302217"/>
            </a:xfrm>
            <a:prstGeom prst="bentConnector4">
              <a:avLst>
                <a:gd name="adj1" fmla="val 39818"/>
                <a:gd name="adj2" fmla="val 175641"/>
              </a:avLst>
            </a:prstGeom>
            <a:ln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A2A580A-2E4E-4E30-8E60-A3487D6982FC}"/>
                </a:ext>
              </a:extLst>
            </p:cNvPr>
            <p:cNvCxnSpPr>
              <a:cxnSpLocks/>
              <a:stCxn id="20" idx="2"/>
              <a:endCxn id="23" idx="2"/>
            </p:cNvCxnSpPr>
            <p:nvPr/>
          </p:nvCxnSpPr>
          <p:spPr>
            <a:xfrm rot="5400000">
              <a:off x="7547303" y="2161159"/>
              <a:ext cx="653877" cy="938895"/>
            </a:xfrm>
            <a:prstGeom prst="bentConnector3">
              <a:avLst>
                <a:gd name="adj1" fmla="val 134961"/>
              </a:avLst>
            </a:prstGeom>
            <a:ln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15B7A6FC-5AFF-4080-A8DD-4864F9733AE2}"/>
                </a:ext>
              </a:extLst>
            </p:cNvPr>
            <p:cNvGrpSpPr/>
            <p:nvPr/>
          </p:nvGrpSpPr>
          <p:grpSpPr>
            <a:xfrm>
              <a:off x="4369762" y="900810"/>
              <a:ext cx="3143105" cy="658536"/>
              <a:chOff x="4369762" y="900810"/>
              <a:chExt cx="3143105" cy="658536"/>
            </a:xfrm>
          </p:grpSpPr>
          <p:pic>
            <p:nvPicPr>
              <p:cNvPr id="1030" name="Picture 6" descr="Картинки по запросу &quot;ibm devops toolchain&quot;">
                <a:extLst>
                  <a:ext uri="{FF2B5EF4-FFF2-40B4-BE49-F238E27FC236}">
                    <a16:creationId xmlns:a16="http://schemas.microsoft.com/office/drawing/2014/main" id="{A4E63671-85BD-4645-9E5E-9C1DCC5B5E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8508" y="1089272"/>
                <a:ext cx="847259" cy="470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72" name="Group 1071">
                <a:extLst>
                  <a:ext uri="{FF2B5EF4-FFF2-40B4-BE49-F238E27FC236}">
                    <a16:creationId xmlns:a16="http://schemas.microsoft.com/office/drawing/2014/main" id="{F40005F6-E5DB-4485-8D91-FC0D5CA576B5}"/>
                  </a:ext>
                </a:extLst>
              </p:cNvPr>
              <p:cNvGrpSpPr/>
              <p:nvPr/>
            </p:nvGrpSpPr>
            <p:grpSpPr>
              <a:xfrm>
                <a:off x="4369762" y="900810"/>
                <a:ext cx="3143105" cy="575809"/>
                <a:chOff x="3428275" y="885857"/>
                <a:chExt cx="3143105" cy="575809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3E8DE6BE-814B-4169-BA80-B65C62324B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43103" y="1130237"/>
                  <a:ext cx="328277" cy="327257"/>
                </a:xfrm>
                <a:prstGeom prst="rect">
                  <a:avLst/>
                </a:prstGeom>
              </p:spPr>
            </p:pic>
            <p:pic>
              <p:nvPicPr>
                <p:cNvPr id="32" name="Picture 31" descr="A picture containing game&#10;&#10;Description automatically generated">
                  <a:extLst>
                    <a:ext uri="{FF2B5EF4-FFF2-40B4-BE49-F238E27FC236}">
                      <a16:creationId xmlns:a16="http://schemas.microsoft.com/office/drawing/2014/main" id="{89A4A1F8-33FB-497C-9062-428FB68217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52942" y="885857"/>
                  <a:ext cx="195442" cy="195442"/>
                </a:xfrm>
                <a:prstGeom prst="rect">
                  <a:avLst/>
                </a:prstGeom>
              </p:spPr>
            </p:pic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61581ECD-39E1-4A50-ABB3-EBFA6B39BCE8}"/>
                    </a:ext>
                  </a:extLst>
                </p:cNvPr>
                <p:cNvCxnSpPr>
                  <a:cxnSpLocks/>
                  <a:stCxn id="1030" idx="3"/>
                  <a:endCxn id="18" idx="1"/>
                </p:cNvCxnSpPr>
                <p:nvPr/>
              </p:nvCxnSpPr>
              <p:spPr>
                <a:xfrm flipV="1">
                  <a:off x="5994280" y="1293866"/>
                  <a:ext cx="248823" cy="1549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32" name="Picture 8" descr="Картинки по запросу &quot;github repo logi&quot;">
                  <a:extLst>
                    <a:ext uri="{FF2B5EF4-FFF2-40B4-BE49-F238E27FC236}">
                      <a16:creationId xmlns:a16="http://schemas.microsoft.com/office/drawing/2014/main" id="{550C2A31-4AD2-4F8E-84F1-702436FA52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82122" y="1146360"/>
                  <a:ext cx="599661" cy="3153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7DFE7E9C-2410-4E8C-8A01-C7467DC27CE6}"/>
                    </a:ext>
                  </a:extLst>
                </p:cNvPr>
                <p:cNvCxnSpPr>
                  <a:stCxn id="1032" idx="3"/>
                  <a:endCxn id="1030" idx="1"/>
                </p:cNvCxnSpPr>
                <p:nvPr/>
              </p:nvCxnSpPr>
              <p:spPr>
                <a:xfrm>
                  <a:off x="4881783" y="1304013"/>
                  <a:ext cx="265238" cy="5343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2" name="Picture 91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A2DA9076-7DB7-45DA-AE0D-AC6C52282E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28275" y="1160382"/>
                  <a:ext cx="629008" cy="280807"/>
                </a:xfrm>
                <a:prstGeom prst="rect">
                  <a:avLst/>
                </a:prstGeom>
              </p:spPr>
            </p:pic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2D74B8F4-0AE0-445B-BF05-2705C10EF82A}"/>
                    </a:ext>
                  </a:extLst>
                </p:cNvPr>
                <p:cNvCxnSpPr>
                  <a:cxnSpLocks/>
                  <a:stCxn id="92" idx="3"/>
                  <a:endCxn id="1032" idx="1"/>
                </p:cNvCxnSpPr>
                <p:nvPr/>
              </p:nvCxnSpPr>
              <p:spPr>
                <a:xfrm>
                  <a:off x="4057283" y="1300786"/>
                  <a:ext cx="224839" cy="322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Connector: Elbow 105">
                  <a:extLst>
                    <a:ext uri="{FF2B5EF4-FFF2-40B4-BE49-F238E27FC236}">
                      <a16:creationId xmlns:a16="http://schemas.microsoft.com/office/drawing/2014/main" id="{95581F3E-FBF6-4952-A6DF-CEC3CE254C97}"/>
                    </a:ext>
                  </a:extLst>
                </p:cNvPr>
                <p:cNvCxnSpPr>
                  <a:cxnSpLocks/>
                  <a:stCxn id="32" idx="3"/>
                  <a:endCxn id="18" idx="0"/>
                </p:cNvCxnSpPr>
                <p:nvPr/>
              </p:nvCxnSpPr>
              <p:spPr>
                <a:xfrm>
                  <a:off x="6148384" y="983578"/>
                  <a:ext cx="258858" cy="146659"/>
                </a:xfrm>
                <a:prstGeom prst="bentConnector2">
                  <a:avLst/>
                </a:prstGeom>
                <a:ln>
                  <a:solidFill>
                    <a:schemeClr val="accent6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81" name="Group 1080">
              <a:extLst>
                <a:ext uri="{FF2B5EF4-FFF2-40B4-BE49-F238E27FC236}">
                  <a16:creationId xmlns:a16="http://schemas.microsoft.com/office/drawing/2014/main" id="{B187071C-36B0-41CB-9B3F-FD3CFF1C91C3}"/>
                </a:ext>
              </a:extLst>
            </p:cNvPr>
            <p:cNvGrpSpPr/>
            <p:nvPr/>
          </p:nvGrpSpPr>
          <p:grpSpPr>
            <a:xfrm>
              <a:off x="4401904" y="1664218"/>
              <a:ext cx="3151800" cy="520995"/>
              <a:chOff x="3428275" y="1655741"/>
              <a:chExt cx="3151800" cy="520995"/>
            </a:xfrm>
          </p:grpSpPr>
          <p:pic>
            <p:nvPicPr>
              <p:cNvPr id="39" name="Picture 38" descr="A picture containing game&#10;&#10;Description automatically generated">
                <a:extLst>
                  <a:ext uri="{FF2B5EF4-FFF2-40B4-BE49-F238E27FC236}">
                    <a16:creationId xmlns:a16="http://schemas.microsoft.com/office/drawing/2014/main" id="{4B7732F2-AB76-4F6B-8B89-6B7D1F9125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64038" y="1655741"/>
                <a:ext cx="184346" cy="184346"/>
              </a:xfrm>
              <a:prstGeom prst="rect">
                <a:avLst/>
              </a:prstGeom>
            </p:spPr>
          </p:pic>
          <p:grpSp>
            <p:nvGrpSpPr>
              <p:cNvPr id="1073" name="Group 1072">
                <a:extLst>
                  <a:ext uri="{FF2B5EF4-FFF2-40B4-BE49-F238E27FC236}">
                    <a16:creationId xmlns:a16="http://schemas.microsoft.com/office/drawing/2014/main" id="{C5AF8AC3-BFDD-455C-B108-30F79E8CE235}"/>
                  </a:ext>
                </a:extLst>
              </p:cNvPr>
              <p:cNvGrpSpPr/>
              <p:nvPr/>
            </p:nvGrpSpPr>
            <p:grpSpPr>
              <a:xfrm>
                <a:off x="3428275" y="1747914"/>
                <a:ext cx="3151800" cy="428822"/>
                <a:chOff x="3428275" y="1747914"/>
                <a:chExt cx="3151800" cy="428822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DDCA4EA3-2C6B-4BCE-B225-BE3FB5A46D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34409" y="1832144"/>
                  <a:ext cx="345666" cy="344592"/>
                </a:xfrm>
                <a:prstGeom prst="rect">
                  <a:avLst/>
                </a:prstGeom>
              </p:spPr>
            </p:pic>
            <p:pic>
              <p:nvPicPr>
                <p:cNvPr id="68" name="Picture 6" descr="Картинки по запросу &quot;ibm devops toolchain&quot;">
                  <a:extLst>
                    <a:ext uri="{FF2B5EF4-FFF2-40B4-BE49-F238E27FC236}">
                      <a16:creationId xmlns:a16="http://schemas.microsoft.com/office/drawing/2014/main" id="{871435C2-BF1B-45BE-81A8-D10CE7B86C0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76923" y="1814912"/>
                  <a:ext cx="638585" cy="354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3B7F6972-E094-424D-8DA4-387C36875237}"/>
                    </a:ext>
                  </a:extLst>
                </p:cNvPr>
                <p:cNvCxnSpPr>
                  <a:cxnSpLocks/>
                  <a:stCxn id="68" idx="3"/>
                  <a:endCxn id="22" idx="1"/>
                </p:cNvCxnSpPr>
                <p:nvPr/>
              </p:nvCxnSpPr>
              <p:spPr>
                <a:xfrm>
                  <a:off x="5915508" y="1992061"/>
                  <a:ext cx="318901" cy="12379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2" name="Picture 8" descr="Картинки по запросу &quot;github repo logi&quot;">
                  <a:extLst>
                    <a:ext uri="{FF2B5EF4-FFF2-40B4-BE49-F238E27FC236}">
                      <a16:creationId xmlns:a16="http://schemas.microsoft.com/office/drawing/2014/main" id="{CFE88886-A31E-423F-8DA5-99EBBAB4B3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14630" y="1837215"/>
                  <a:ext cx="599661" cy="3153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6179E18F-63B8-4DD0-A3F3-9B1D728D9A91}"/>
                    </a:ext>
                  </a:extLst>
                </p:cNvPr>
                <p:cNvCxnSpPr>
                  <a:stCxn id="82" idx="3"/>
                  <a:endCxn id="68" idx="1"/>
                </p:cNvCxnSpPr>
                <p:nvPr/>
              </p:nvCxnSpPr>
              <p:spPr>
                <a:xfrm flipV="1">
                  <a:off x="4914291" y="1992061"/>
                  <a:ext cx="362632" cy="280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7" name="Picture 96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9B848E17-5D22-422E-A473-C8F80AD512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28275" y="1870223"/>
                  <a:ext cx="601292" cy="268434"/>
                </a:xfrm>
                <a:prstGeom prst="rect">
                  <a:avLst/>
                </a:prstGeom>
              </p:spPr>
            </p:pic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1E106C96-31DF-4504-B21E-0036D604255D}"/>
                    </a:ext>
                  </a:extLst>
                </p:cNvPr>
                <p:cNvCxnSpPr>
                  <a:cxnSpLocks/>
                  <a:stCxn id="97" idx="3"/>
                  <a:endCxn id="82" idx="1"/>
                </p:cNvCxnSpPr>
                <p:nvPr/>
              </p:nvCxnSpPr>
              <p:spPr>
                <a:xfrm flipV="1">
                  <a:off x="4029567" y="1994868"/>
                  <a:ext cx="285063" cy="9572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or: Elbow 107">
                  <a:extLst>
                    <a:ext uri="{FF2B5EF4-FFF2-40B4-BE49-F238E27FC236}">
                      <a16:creationId xmlns:a16="http://schemas.microsoft.com/office/drawing/2014/main" id="{065E2647-571D-4C97-9920-A47FE5A5BB75}"/>
                    </a:ext>
                  </a:extLst>
                </p:cNvPr>
                <p:cNvCxnSpPr>
                  <a:cxnSpLocks/>
                  <a:stCxn id="39" idx="3"/>
                  <a:endCxn id="22" idx="0"/>
                </p:cNvCxnSpPr>
                <p:nvPr/>
              </p:nvCxnSpPr>
              <p:spPr>
                <a:xfrm>
                  <a:off x="6148384" y="1747914"/>
                  <a:ext cx="258858" cy="84230"/>
                </a:xfrm>
                <a:prstGeom prst="bentConnector2">
                  <a:avLst/>
                </a:prstGeom>
                <a:ln>
                  <a:solidFill>
                    <a:schemeClr val="accent6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8729A873-6591-436A-96A6-6F058F24D39B}"/>
                </a:ext>
              </a:extLst>
            </p:cNvPr>
            <p:cNvGrpSpPr/>
            <p:nvPr/>
          </p:nvGrpSpPr>
          <p:grpSpPr>
            <a:xfrm>
              <a:off x="4401904" y="2391757"/>
              <a:ext cx="3164573" cy="579513"/>
              <a:chOff x="3428273" y="2331937"/>
              <a:chExt cx="3164573" cy="579513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98CADAA5-A16D-42CA-9C34-CAF9A20CE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69478" y="2575362"/>
                <a:ext cx="323368" cy="322363"/>
              </a:xfrm>
              <a:prstGeom prst="rect">
                <a:avLst/>
              </a:prstGeom>
            </p:spPr>
          </p:pic>
          <p:pic>
            <p:nvPicPr>
              <p:cNvPr id="66" name="Picture 65" descr="A picture containing game&#10;&#10;Description automatically generated">
                <a:extLst>
                  <a:ext uri="{FF2B5EF4-FFF2-40B4-BE49-F238E27FC236}">
                    <a16:creationId xmlns:a16="http://schemas.microsoft.com/office/drawing/2014/main" id="{54A1185C-3F5D-41CE-95BC-CE1A280D76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77804" y="2331937"/>
                <a:ext cx="229594" cy="229594"/>
              </a:xfrm>
              <a:prstGeom prst="rect">
                <a:avLst/>
              </a:prstGeom>
            </p:spPr>
          </p:pic>
          <p:pic>
            <p:nvPicPr>
              <p:cNvPr id="69" name="Picture 6" descr="Картинки по запросу &quot;ibm devops toolchain&quot;">
                <a:extLst>
                  <a:ext uri="{FF2B5EF4-FFF2-40B4-BE49-F238E27FC236}">
                    <a16:creationId xmlns:a16="http://schemas.microsoft.com/office/drawing/2014/main" id="{2029FCEF-D4E3-432F-BD33-A36E212857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0372" y="2567949"/>
                <a:ext cx="610381" cy="338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DC7CD82-1AB6-4508-89E1-53F99F7DC582}"/>
                  </a:ext>
                </a:extLst>
              </p:cNvPr>
              <p:cNvCxnSpPr>
                <a:cxnSpLocks/>
                <a:stCxn id="69" idx="3"/>
                <a:endCxn id="23" idx="1"/>
              </p:cNvCxnSpPr>
              <p:nvPr/>
            </p:nvCxnSpPr>
            <p:spPr>
              <a:xfrm flipV="1">
                <a:off x="5860753" y="2736544"/>
                <a:ext cx="408725" cy="73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3" name="Picture 8" descr="Картинки по запросу &quot;github repo logi&quot;">
                <a:extLst>
                  <a:ext uri="{FF2B5EF4-FFF2-40B4-BE49-F238E27FC236}">
                    <a16:creationId xmlns:a16="http://schemas.microsoft.com/office/drawing/2014/main" id="{D7C7C50A-3406-4E3F-A1B2-B08434E504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2121" y="2596144"/>
                <a:ext cx="599661" cy="3153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2A32D42B-1E3C-4D0E-9447-365914FBE74E}"/>
                  </a:ext>
                </a:extLst>
              </p:cNvPr>
              <p:cNvCxnSpPr>
                <a:stCxn id="83" idx="3"/>
                <a:endCxn id="69" idx="1"/>
              </p:cNvCxnSpPr>
              <p:nvPr/>
            </p:nvCxnSpPr>
            <p:spPr>
              <a:xfrm flipV="1">
                <a:off x="4881782" y="2737274"/>
                <a:ext cx="368590" cy="1652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8" name="Picture 97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5F9D801D-78AB-4B9F-97F6-36EE9C31C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28273" y="2615228"/>
                <a:ext cx="601293" cy="268434"/>
              </a:xfrm>
              <a:prstGeom prst="rect">
                <a:avLst/>
              </a:prstGeom>
            </p:spPr>
          </p:pic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82E80835-FA28-4922-B04A-8656C439D97C}"/>
                  </a:ext>
                </a:extLst>
              </p:cNvPr>
              <p:cNvCxnSpPr>
                <a:cxnSpLocks/>
                <a:stCxn id="98" idx="3"/>
                <a:endCxn id="83" idx="1"/>
              </p:cNvCxnSpPr>
              <p:nvPr/>
            </p:nvCxnSpPr>
            <p:spPr>
              <a:xfrm>
                <a:off x="4029566" y="2749445"/>
                <a:ext cx="252555" cy="435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or: Elbow 122">
                <a:extLst>
                  <a:ext uri="{FF2B5EF4-FFF2-40B4-BE49-F238E27FC236}">
                    <a16:creationId xmlns:a16="http://schemas.microsoft.com/office/drawing/2014/main" id="{3526279D-906D-4E1A-9150-28531F032DD3}"/>
                  </a:ext>
                </a:extLst>
              </p:cNvPr>
              <p:cNvCxnSpPr>
                <a:cxnSpLocks/>
                <a:stCxn id="66" idx="3"/>
                <a:endCxn id="23" idx="0"/>
              </p:cNvCxnSpPr>
              <p:nvPr/>
            </p:nvCxnSpPr>
            <p:spPr>
              <a:xfrm>
                <a:off x="6207398" y="2446734"/>
                <a:ext cx="223764" cy="128628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50F8A34-FDBA-4B4B-94B5-F8D5D0A15326}"/>
              </a:ext>
            </a:extLst>
          </p:cNvPr>
          <p:cNvGrpSpPr/>
          <p:nvPr/>
        </p:nvGrpSpPr>
        <p:grpSpPr>
          <a:xfrm>
            <a:off x="4625144" y="981069"/>
            <a:ext cx="267071" cy="274600"/>
            <a:chOff x="369887" y="1936316"/>
            <a:chExt cx="267071" cy="274600"/>
          </a:xfrm>
          <a:solidFill>
            <a:srgbClr val="FFC000"/>
          </a:solidFill>
        </p:grpSpPr>
        <p:sp>
          <p:nvSpPr>
            <p:cNvPr id="188" name="Shape 541">
              <a:extLst>
                <a:ext uri="{FF2B5EF4-FFF2-40B4-BE49-F238E27FC236}">
                  <a16:creationId xmlns:a16="http://schemas.microsoft.com/office/drawing/2014/main" id="{874CF263-4B29-410D-A170-B7CF71F9C4DE}"/>
                </a:ext>
              </a:extLst>
            </p:cNvPr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89" name="Shape 542">
              <a:extLst>
                <a:ext uri="{FF2B5EF4-FFF2-40B4-BE49-F238E27FC236}">
                  <a16:creationId xmlns:a16="http://schemas.microsoft.com/office/drawing/2014/main" id="{94BB12ED-5CC9-4E83-8AEC-75986311675D}"/>
                </a:ext>
              </a:extLst>
            </p:cNvPr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49B7014-3115-4880-B0EA-35495195CE43}"/>
              </a:ext>
            </a:extLst>
          </p:cNvPr>
          <p:cNvGrpSpPr/>
          <p:nvPr/>
        </p:nvGrpSpPr>
        <p:grpSpPr>
          <a:xfrm>
            <a:off x="5355047" y="984917"/>
            <a:ext cx="267071" cy="274600"/>
            <a:chOff x="886727" y="1934351"/>
            <a:chExt cx="267071" cy="274600"/>
          </a:xfrm>
          <a:solidFill>
            <a:srgbClr val="FFC000"/>
          </a:solidFill>
        </p:grpSpPr>
        <p:sp>
          <p:nvSpPr>
            <p:cNvPr id="191" name="Shape 544">
              <a:extLst>
                <a:ext uri="{FF2B5EF4-FFF2-40B4-BE49-F238E27FC236}">
                  <a16:creationId xmlns:a16="http://schemas.microsoft.com/office/drawing/2014/main" id="{64084B74-FB95-4222-A6FB-5F45DD57C77D}"/>
                </a:ext>
              </a:extLst>
            </p:cNvPr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2" name="Shape 545">
              <a:extLst>
                <a:ext uri="{FF2B5EF4-FFF2-40B4-BE49-F238E27FC236}">
                  <a16:creationId xmlns:a16="http://schemas.microsoft.com/office/drawing/2014/main" id="{4C9F7E0A-8FDB-4845-9D98-9385ECAE69C7}"/>
                </a:ext>
              </a:extLst>
            </p:cNvPr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EBA7C31-D83D-45BB-9D0E-DDFDAAFFEAA8}"/>
              </a:ext>
            </a:extLst>
          </p:cNvPr>
          <p:cNvGrpSpPr/>
          <p:nvPr/>
        </p:nvGrpSpPr>
        <p:grpSpPr>
          <a:xfrm>
            <a:off x="6212463" y="814140"/>
            <a:ext cx="267070" cy="274600"/>
            <a:chOff x="1403567" y="1936316"/>
            <a:chExt cx="267070" cy="274600"/>
          </a:xfrm>
          <a:solidFill>
            <a:srgbClr val="FFC000"/>
          </a:solidFill>
        </p:grpSpPr>
        <p:sp>
          <p:nvSpPr>
            <p:cNvPr id="194" name="Shape 547">
              <a:extLst>
                <a:ext uri="{FF2B5EF4-FFF2-40B4-BE49-F238E27FC236}">
                  <a16:creationId xmlns:a16="http://schemas.microsoft.com/office/drawing/2014/main" id="{9B29FAE6-0E91-40DA-88C5-8337E31919BB}"/>
                </a:ext>
              </a:extLst>
            </p:cNvPr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5" name="Shape 548">
              <a:extLst>
                <a:ext uri="{FF2B5EF4-FFF2-40B4-BE49-F238E27FC236}">
                  <a16:creationId xmlns:a16="http://schemas.microsoft.com/office/drawing/2014/main" id="{53F34A65-9169-4239-A5C7-9BDC82D4AFDD}"/>
                </a:ext>
              </a:extLst>
            </p:cNvPr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453B17F-AD9A-4B3D-9DF1-D5D1C000D586}"/>
              </a:ext>
            </a:extLst>
          </p:cNvPr>
          <p:cNvGrpSpPr/>
          <p:nvPr/>
        </p:nvGrpSpPr>
        <p:grpSpPr>
          <a:xfrm>
            <a:off x="6851137" y="814139"/>
            <a:ext cx="188668" cy="217201"/>
            <a:chOff x="1920407" y="1936316"/>
            <a:chExt cx="267070" cy="274600"/>
          </a:xfrm>
          <a:solidFill>
            <a:srgbClr val="FFC000"/>
          </a:solidFill>
        </p:grpSpPr>
        <p:sp>
          <p:nvSpPr>
            <p:cNvPr id="197" name="Shape 550">
              <a:extLst>
                <a:ext uri="{FF2B5EF4-FFF2-40B4-BE49-F238E27FC236}">
                  <a16:creationId xmlns:a16="http://schemas.microsoft.com/office/drawing/2014/main" id="{225BE87E-4A0B-4E30-95CE-36CB5268C356}"/>
                </a:ext>
              </a:extLst>
            </p:cNvPr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8" name="Shape 551">
              <a:extLst>
                <a:ext uri="{FF2B5EF4-FFF2-40B4-BE49-F238E27FC236}">
                  <a16:creationId xmlns:a16="http://schemas.microsoft.com/office/drawing/2014/main" id="{AC4D880A-73D5-4E32-AD15-D841DFE7DF4A}"/>
                </a:ext>
              </a:extLst>
            </p:cNvPr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7870B97-3BA4-4353-829B-6ACDB3E881A4}"/>
              </a:ext>
            </a:extLst>
          </p:cNvPr>
          <p:cNvGrpSpPr/>
          <p:nvPr/>
        </p:nvGrpSpPr>
        <p:grpSpPr>
          <a:xfrm>
            <a:off x="7204739" y="778688"/>
            <a:ext cx="267070" cy="274600"/>
            <a:chOff x="2437247" y="1936316"/>
            <a:chExt cx="267070" cy="274600"/>
          </a:xfrm>
          <a:solidFill>
            <a:srgbClr val="FFC000"/>
          </a:solidFill>
        </p:grpSpPr>
        <p:sp>
          <p:nvSpPr>
            <p:cNvPr id="200" name="Shape 553">
              <a:extLst>
                <a:ext uri="{FF2B5EF4-FFF2-40B4-BE49-F238E27FC236}">
                  <a16:creationId xmlns:a16="http://schemas.microsoft.com/office/drawing/2014/main" id="{5B30332F-0F43-48A3-BFAE-93E960BEF7E8}"/>
                </a:ext>
              </a:extLst>
            </p:cNvPr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01" name="Shape 554">
              <a:extLst>
                <a:ext uri="{FF2B5EF4-FFF2-40B4-BE49-F238E27FC236}">
                  <a16:creationId xmlns:a16="http://schemas.microsoft.com/office/drawing/2014/main" id="{612F6826-9485-4893-A45C-72423954D1E2}"/>
                </a:ext>
              </a:extLst>
            </p:cNvPr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731F7F9-10F0-449E-AA27-8DB2B3BC6621}"/>
              </a:ext>
            </a:extLst>
          </p:cNvPr>
          <p:cNvGrpSpPr/>
          <p:nvPr/>
        </p:nvGrpSpPr>
        <p:grpSpPr>
          <a:xfrm>
            <a:off x="8262862" y="887852"/>
            <a:ext cx="267071" cy="274600"/>
            <a:chOff x="369887" y="2407009"/>
            <a:chExt cx="267071" cy="274600"/>
          </a:xfrm>
          <a:solidFill>
            <a:srgbClr val="FFC000"/>
          </a:solidFill>
        </p:grpSpPr>
        <p:sp>
          <p:nvSpPr>
            <p:cNvPr id="203" name="Shape 556">
              <a:extLst>
                <a:ext uri="{FF2B5EF4-FFF2-40B4-BE49-F238E27FC236}">
                  <a16:creationId xmlns:a16="http://schemas.microsoft.com/office/drawing/2014/main" id="{531CD576-D661-4785-BA61-F3D8D96C8F1A}"/>
                </a:ext>
              </a:extLst>
            </p:cNvPr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04" name="Shape 557">
              <a:extLst>
                <a:ext uri="{FF2B5EF4-FFF2-40B4-BE49-F238E27FC236}">
                  <a16:creationId xmlns:a16="http://schemas.microsoft.com/office/drawing/2014/main" id="{B57260D3-9FA2-4A0F-A1A2-6855AF211A4A}"/>
                </a:ext>
              </a:extLst>
            </p:cNvPr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75645D87-6074-4BA9-8CB0-FC86B7BEE62C}"/>
              </a:ext>
            </a:extLst>
          </p:cNvPr>
          <p:cNvGrpSpPr/>
          <p:nvPr/>
        </p:nvGrpSpPr>
        <p:grpSpPr>
          <a:xfrm>
            <a:off x="8491615" y="1551896"/>
            <a:ext cx="267071" cy="274600"/>
            <a:chOff x="886727" y="2405044"/>
            <a:chExt cx="267071" cy="274600"/>
          </a:xfrm>
          <a:solidFill>
            <a:srgbClr val="FFC000"/>
          </a:solidFill>
        </p:grpSpPr>
        <p:sp>
          <p:nvSpPr>
            <p:cNvPr id="206" name="Shape 559">
              <a:extLst>
                <a:ext uri="{FF2B5EF4-FFF2-40B4-BE49-F238E27FC236}">
                  <a16:creationId xmlns:a16="http://schemas.microsoft.com/office/drawing/2014/main" id="{F1FEE6BA-999C-46A0-8D93-FE3D05E82E87}"/>
                </a:ext>
              </a:extLst>
            </p:cNvPr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07" name="Shape 560">
              <a:extLst>
                <a:ext uri="{FF2B5EF4-FFF2-40B4-BE49-F238E27FC236}">
                  <a16:creationId xmlns:a16="http://schemas.microsoft.com/office/drawing/2014/main" id="{2BC0B24C-AB00-4B02-8C3B-83232FDD11FA}"/>
                </a:ext>
              </a:extLst>
            </p:cNvPr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7</a:t>
              </a:r>
            </a:p>
          </p:txBody>
        </p:sp>
      </p:grpSp>
      <p:sp>
        <p:nvSpPr>
          <p:cNvPr id="1083" name="Speech Bubble: Rectangle with Corners Rounded 1082">
            <a:extLst>
              <a:ext uri="{FF2B5EF4-FFF2-40B4-BE49-F238E27FC236}">
                <a16:creationId xmlns:a16="http://schemas.microsoft.com/office/drawing/2014/main" id="{D5998E83-469C-443A-BE6C-7815E102F7AC}"/>
              </a:ext>
            </a:extLst>
          </p:cNvPr>
          <p:cNvSpPr/>
          <p:nvPr/>
        </p:nvSpPr>
        <p:spPr>
          <a:xfrm>
            <a:off x="5966085" y="3410375"/>
            <a:ext cx="2974797" cy="1244968"/>
          </a:xfrm>
          <a:prstGeom prst="wedgeRoundRectCallout">
            <a:avLst>
              <a:gd name="adj1" fmla="val 21915"/>
              <a:gd name="adj2" fmla="val -154456"/>
              <a:gd name="adj3" fmla="val 16667"/>
            </a:avLst>
          </a:prstGeom>
          <a:solidFill>
            <a:srgbClr val="FFC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dirty="0">
                <a:solidFill>
                  <a:schemeClr val="accent1"/>
                </a:solidFill>
              </a:rPr>
              <a:t>В БД зберігається </a:t>
            </a:r>
            <a:r>
              <a:rPr lang="en-US" sz="1200" dirty="0">
                <a:solidFill>
                  <a:schemeClr val="accent1"/>
                </a:solidFill>
              </a:rPr>
              <a:t>Json </a:t>
            </a:r>
            <a:r>
              <a:rPr lang="uk-UA" sz="1200" dirty="0">
                <a:solidFill>
                  <a:schemeClr val="accent1"/>
                </a:solidFill>
              </a:rPr>
              <a:t>файл потоків обробки. Підчас першого старту 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uk-UA" sz="1200" dirty="0">
                <a:solidFill>
                  <a:schemeClr val="accent1"/>
                </a:solidFill>
              </a:rPr>
              <a:t>файл </a:t>
            </a:r>
            <a:r>
              <a:rPr lang="en-US" sz="1200" dirty="0" err="1">
                <a:solidFill>
                  <a:schemeClr val="accent1"/>
                </a:solidFill>
              </a:rPr>
              <a:t>Flow.json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uk-UA" sz="1200" dirty="0">
                <a:solidFill>
                  <a:schemeClr val="accent1"/>
                </a:solidFill>
              </a:rPr>
              <a:t> загружається в БД і уже потім зберігається і загружається з бази даних.</a:t>
            </a:r>
          </a:p>
          <a:p>
            <a:pPr algn="ctr"/>
            <a:endParaRPr lang="en-US" sz="800" dirty="0"/>
          </a:p>
        </p:txBody>
      </p:sp>
      <p:sp>
        <p:nvSpPr>
          <p:cNvPr id="249" name="Speech Bubble: Rectangle with Corners Rounded 248">
            <a:extLst>
              <a:ext uri="{FF2B5EF4-FFF2-40B4-BE49-F238E27FC236}">
                <a16:creationId xmlns:a16="http://schemas.microsoft.com/office/drawing/2014/main" id="{F40AE243-6DBB-4B62-88D0-A29984D67AF7}"/>
              </a:ext>
            </a:extLst>
          </p:cNvPr>
          <p:cNvSpPr/>
          <p:nvPr/>
        </p:nvSpPr>
        <p:spPr>
          <a:xfrm>
            <a:off x="2405921" y="3200216"/>
            <a:ext cx="2850110" cy="1404750"/>
          </a:xfrm>
          <a:prstGeom prst="wedgeRoundRectCallout">
            <a:avLst>
              <a:gd name="adj1" fmla="val 119005"/>
              <a:gd name="adj2" fmla="val -67228"/>
              <a:gd name="adj3" fmla="val 16667"/>
            </a:avLst>
          </a:prstGeom>
          <a:solidFill>
            <a:srgbClr val="FFC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dirty="0">
                <a:solidFill>
                  <a:schemeClr val="accent1"/>
                </a:solidFill>
              </a:rPr>
              <a:t>Бібліотеки підключаються  локально у розробника шляхом модифікації файлу </a:t>
            </a:r>
            <a:r>
              <a:rPr lang="en-US" sz="1200" dirty="0" err="1">
                <a:solidFill>
                  <a:schemeClr val="accent1"/>
                </a:solidFill>
              </a:rPr>
              <a:t>package.json</a:t>
            </a:r>
            <a:r>
              <a:rPr lang="uk-UA" sz="1200" dirty="0">
                <a:solidFill>
                  <a:schemeClr val="accent1"/>
                </a:solidFill>
              </a:rPr>
              <a:t>. та </a:t>
            </a:r>
            <a:r>
              <a:rPr lang="en-US" sz="1200" dirty="0">
                <a:solidFill>
                  <a:schemeClr val="accent1"/>
                </a:solidFill>
              </a:rPr>
              <a:t>deployment </a:t>
            </a:r>
            <a:r>
              <a:rPr lang="uk-UA" sz="1200" dirty="0">
                <a:solidFill>
                  <a:schemeClr val="accent1"/>
                </a:solidFill>
              </a:rPr>
              <a:t>в </a:t>
            </a:r>
            <a:r>
              <a:rPr lang="en-US" sz="1200" dirty="0">
                <a:solidFill>
                  <a:schemeClr val="accent1"/>
                </a:solidFill>
              </a:rPr>
              <a:t>Cloud </a:t>
            </a:r>
            <a:r>
              <a:rPr lang="uk-UA" sz="1200" dirty="0">
                <a:solidFill>
                  <a:schemeClr val="accent1"/>
                </a:solidFill>
              </a:rPr>
              <a:t>через </a:t>
            </a:r>
            <a:r>
              <a:rPr lang="en-US" sz="1200" dirty="0">
                <a:solidFill>
                  <a:schemeClr val="accent1"/>
                </a:solidFill>
              </a:rPr>
              <a:t>toolchain</a:t>
            </a:r>
            <a:r>
              <a:rPr lang="uk-UA" sz="1200" dirty="0">
                <a:solidFill>
                  <a:schemeClr val="accent1"/>
                </a:solidFill>
              </a:rPr>
              <a:t>. Це кардинально відрізняє від стандартної поведінки додатку, </a:t>
            </a:r>
          </a:p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957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D2682E-4A0F-4238-A710-922F576AE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405" y="3128911"/>
            <a:ext cx="3526817" cy="1967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A68527-942F-475D-BBE5-AA4BCE328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359" y="890694"/>
            <a:ext cx="3381919" cy="28805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Node-RED </a:t>
            </a:r>
            <a:r>
              <a:rPr lang="en-US" b="1" dirty="0">
                <a:solidFill>
                  <a:schemeClr val="accent2"/>
                </a:solidFill>
              </a:rPr>
              <a:t>– DevOps </a:t>
            </a:r>
            <a:r>
              <a:rPr lang="uk-UA" b="1" dirty="0">
                <a:solidFill>
                  <a:schemeClr val="accent2"/>
                </a:solidFill>
              </a:rPr>
              <a:t>архітектура</a:t>
            </a:r>
            <a:r>
              <a:rPr lang="en-US" b="1" dirty="0">
                <a:solidFill>
                  <a:schemeClr val="accent2"/>
                </a:solidFill>
              </a:rPr>
              <a:t>. Toolchain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66255" y="894898"/>
            <a:ext cx="385183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1400" b="1" dirty="0">
                <a:solidFill>
                  <a:schemeClr val="accent2"/>
                </a:solidFill>
              </a:rPr>
              <a:t>Структура </a:t>
            </a:r>
            <a:r>
              <a:rPr lang="en-US" sz="1400" b="1" dirty="0">
                <a:solidFill>
                  <a:schemeClr val="accent2"/>
                </a:solidFill>
              </a:rPr>
              <a:t>toolchain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400" b="1" dirty="0">
                <a:solidFill>
                  <a:schemeClr val="accent2"/>
                </a:solidFill>
              </a:rPr>
              <a:t>Розгортка складових </a:t>
            </a:r>
            <a:r>
              <a:rPr lang="en-US" sz="1400" b="1" dirty="0">
                <a:solidFill>
                  <a:schemeClr val="accent2"/>
                </a:solidFill>
              </a:rPr>
              <a:t>Delivery Pipeline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50F8A34-FDBA-4B4B-94B5-F8D5D0A15326}"/>
              </a:ext>
            </a:extLst>
          </p:cNvPr>
          <p:cNvGrpSpPr/>
          <p:nvPr/>
        </p:nvGrpSpPr>
        <p:grpSpPr>
          <a:xfrm>
            <a:off x="5265168" y="1466181"/>
            <a:ext cx="267071" cy="274600"/>
            <a:chOff x="369887" y="1936316"/>
            <a:chExt cx="267071" cy="274600"/>
          </a:xfrm>
          <a:solidFill>
            <a:srgbClr val="FFC000"/>
          </a:solidFill>
        </p:grpSpPr>
        <p:sp>
          <p:nvSpPr>
            <p:cNvPr id="188" name="Shape 541">
              <a:extLst>
                <a:ext uri="{FF2B5EF4-FFF2-40B4-BE49-F238E27FC236}">
                  <a16:creationId xmlns:a16="http://schemas.microsoft.com/office/drawing/2014/main" id="{874CF263-4B29-410D-A170-B7CF71F9C4DE}"/>
                </a:ext>
              </a:extLst>
            </p:cNvPr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89" name="Shape 542">
              <a:extLst>
                <a:ext uri="{FF2B5EF4-FFF2-40B4-BE49-F238E27FC236}">
                  <a16:creationId xmlns:a16="http://schemas.microsoft.com/office/drawing/2014/main" id="{94BB12ED-5CC9-4E83-8AEC-75986311675D}"/>
                </a:ext>
              </a:extLst>
            </p:cNvPr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49B7014-3115-4880-B0EA-35495195CE43}"/>
              </a:ext>
            </a:extLst>
          </p:cNvPr>
          <p:cNvGrpSpPr/>
          <p:nvPr/>
        </p:nvGrpSpPr>
        <p:grpSpPr>
          <a:xfrm>
            <a:off x="7559376" y="4039020"/>
            <a:ext cx="267071" cy="274600"/>
            <a:chOff x="886727" y="1934351"/>
            <a:chExt cx="267071" cy="274600"/>
          </a:xfrm>
          <a:solidFill>
            <a:srgbClr val="FFC000"/>
          </a:solidFill>
        </p:grpSpPr>
        <p:sp>
          <p:nvSpPr>
            <p:cNvPr id="191" name="Shape 544">
              <a:extLst>
                <a:ext uri="{FF2B5EF4-FFF2-40B4-BE49-F238E27FC236}">
                  <a16:creationId xmlns:a16="http://schemas.microsoft.com/office/drawing/2014/main" id="{64084B74-FB95-4222-A6FB-5F45DD57C77D}"/>
                </a:ext>
              </a:extLst>
            </p:cNvPr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2" name="Shape 545">
              <a:extLst>
                <a:ext uri="{FF2B5EF4-FFF2-40B4-BE49-F238E27FC236}">
                  <a16:creationId xmlns:a16="http://schemas.microsoft.com/office/drawing/2014/main" id="{4C9F7E0A-8FDB-4845-9D98-9385ECAE69C7}"/>
                </a:ext>
              </a:extLst>
            </p:cNvPr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sp>
        <p:nvSpPr>
          <p:cNvPr id="1083" name="Speech Bubble: Rectangle with Corners Rounded 1082">
            <a:extLst>
              <a:ext uri="{FF2B5EF4-FFF2-40B4-BE49-F238E27FC236}">
                <a16:creationId xmlns:a16="http://schemas.microsoft.com/office/drawing/2014/main" id="{D5998E83-469C-443A-BE6C-7815E102F7AC}"/>
              </a:ext>
            </a:extLst>
          </p:cNvPr>
          <p:cNvSpPr/>
          <p:nvPr/>
        </p:nvSpPr>
        <p:spPr>
          <a:xfrm>
            <a:off x="481649" y="1888965"/>
            <a:ext cx="3178546" cy="738664"/>
          </a:xfrm>
          <a:prstGeom prst="wedgeRoundRectCallout">
            <a:avLst>
              <a:gd name="adj1" fmla="val 109409"/>
              <a:gd name="adj2" fmla="val -22928"/>
              <a:gd name="adj3" fmla="val 16667"/>
            </a:avLst>
          </a:prstGeom>
          <a:solidFill>
            <a:srgbClr val="FFC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800" dirty="0">
                <a:solidFill>
                  <a:schemeClr val="accent1"/>
                </a:solidFill>
              </a:rPr>
              <a:t>В цьому прикладі використаний вбудований </a:t>
            </a:r>
            <a:r>
              <a:rPr lang="en-US" sz="800" dirty="0">
                <a:solidFill>
                  <a:schemeClr val="accent1"/>
                </a:solidFill>
              </a:rPr>
              <a:t>IBM GIT,  </a:t>
            </a:r>
            <a:r>
              <a:rPr lang="uk-UA" sz="800" dirty="0">
                <a:solidFill>
                  <a:schemeClr val="accent1"/>
                </a:solidFill>
              </a:rPr>
              <a:t>але можна використати </a:t>
            </a:r>
            <a:r>
              <a:rPr lang="en-US" sz="800" dirty="0">
                <a:solidFill>
                  <a:schemeClr val="accent1"/>
                </a:solidFill>
              </a:rPr>
              <a:t>GitHub, GitLab, </a:t>
            </a:r>
            <a:r>
              <a:rPr lang="en-US" sz="800" dirty="0" err="1">
                <a:solidFill>
                  <a:schemeClr val="accent1"/>
                </a:solidFill>
              </a:rPr>
              <a:t>BitBacket</a:t>
            </a:r>
            <a:r>
              <a:rPr lang="en-US" sz="800" dirty="0">
                <a:solidFill>
                  <a:schemeClr val="accent1"/>
                </a:solidFill>
              </a:rPr>
              <a:t>  </a:t>
            </a:r>
            <a:r>
              <a:rPr lang="uk-UA" sz="800" dirty="0">
                <a:solidFill>
                  <a:schemeClr val="accent1"/>
                </a:solidFill>
              </a:rPr>
              <a:t>і навіть локальні репозиторії. Тут же можемо інтегрувати з </a:t>
            </a:r>
            <a:r>
              <a:rPr lang="en-US" sz="800" dirty="0">
                <a:solidFill>
                  <a:schemeClr val="accent1"/>
                </a:solidFill>
              </a:rPr>
              <a:t>Issue, </a:t>
            </a:r>
            <a:r>
              <a:rPr lang="uk-UA" sz="800" dirty="0">
                <a:solidFill>
                  <a:schemeClr val="accent1"/>
                </a:solidFill>
              </a:rPr>
              <a:t>але можна  використати і тільки </a:t>
            </a:r>
            <a:r>
              <a:rPr lang="en-US" sz="800" dirty="0">
                <a:solidFill>
                  <a:schemeClr val="accent1"/>
                </a:solidFill>
              </a:rPr>
              <a:t>commit.</a:t>
            </a:r>
          </a:p>
        </p:txBody>
      </p:sp>
      <p:sp>
        <p:nvSpPr>
          <p:cNvPr id="249" name="Speech Bubble: Rectangle with Corners Rounded 248">
            <a:extLst>
              <a:ext uri="{FF2B5EF4-FFF2-40B4-BE49-F238E27FC236}">
                <a16:creationId xmlns:a16="http://schemas.microsoft.com/office/drawing/2014/main" id="{F40AE243-6DBB-4B62-88D0-A29984D67AF7}"/>
              </a:ext>
            </a:extLst>
          </p:cNvPr>
          <p:cNvSpPr/>
          <p:nvPr/>
        </p:nvSpPr>
        <p:spPr>
          <a:xfrm>
            <a:off x="598085" y="2806383"/>
            <a:ext cx="3070804" cy="735278"/>
          </a:xfrm>
          <a:prstGeom prst="wedgeRoundRectCallout">
            <a:avLst>
              <a:gd name="adj1" fmla="val 108270"/>
              <a:gd name="adj2" fmla="val -15710"/>
              <a:gd name="adj3" fmla="val 16667"/>
            </a:avLst>
          </a:prstGeom>
          <a:solidFill>
            <a:srgbClr val="FFC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800" dirty="0">
                <a:solidFill>
                  <a:schemeClr val="accent1"/>
                </a:solidFill>
              </a:rPr>
              <a:t>Вбудований редактор коду. Вбудований </a:t>
            </a:r>
            <a:r>
              <a:rPr lang="en-US" sz="800" dirty="0">
                <a:solidFill>
                  <a:schemeClr val="accent1"/>
                </a:solidFill>
              </a:rPr>
              <a:t>git </a:t>
            </a:r>
            <a:r>
              <a:rPr lang="uk-UA" sz="800" dirty="0">
                <a:solidFill>
                  <a:schemeClr val="accent1"/>
                </a:solidFill>
              </a:rPr>
              <a:t>репозиторій дуже нагадує </a:t>
            </a:r>
            <a:r>
              <a:rPr lang="en-US" sz="800" dirty="0" err="1">
                <a:solidFill>
                  <a:schemeClr val="accent1"/>
                </a:solidFill>
              </a:rPr>
              <a:t>gitlab</a:t>
            </a:r>
            <a:r>
              <a:rPr lang="en-US" sz="800" dirty="0">
                <a:solidFill>
                  <a:schemeClr val="accent1"/>
                </a:solidFill>
              </a:rPr>
              <a:t>, </a:t>
            </a:r>
            <a:r>
              <a:rPr lang="uk-UA" sz="800" dirty="0">
                <a:solidFill>
                  <a:schemeClr val="accent1"/>
                </a:solidFill>
              </a:rPr>
              <a:t>але трошки перероблений. Тут можна використовувати навіть </a:t>
            </a:r>
            <a:r>
              <a:rPr lang="en-US" sz="800" dirty="0">
                <a:solidFill>
                  <a:schemeClr val="accent1"/>
                </a:solidFill>
              </a:rPr>
              <a:t>remote debug. </a:t>
            </a:r>
            <a:r>
              <a:rPr lang="uk-UA" sz="800" dirty="0">
                <a:solidFill>
                  <a:schemeClr val="accent1"/>
                </a:solidFill>
              </a:rPr>
              <a:t>До репозиторію можна відключитися під хмарним обліковим записом та працювати з ним, так же, як і з </a:t>
            </a:r>
            <a:r>
              <a:rPr lang="en-US" sz="800" dirty="0">
                <a:solidFill>
                  <a:schemeClr val="accent1"/>
                </a:solidFill>
              </a:rPr>
              <a:t>GitHub.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6912C3-A2EB-42B4-9413-BBA6D13D63C3}"/>
              </a:ext>
            </a:extLst>
          </p:cNvPr>
          <p:cNvCxnSpPr/>
          <p:nvPr/>
        </p:nvCxnSpPr>
        <p:spPr>
          <a:xfrm>
            <a:off x="6923391" y="2571750"/>
            <a:ext cx="97085" cy="1025394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Speech Bubble: Rectangle with Corners Rounded 73">
            <a:extLst>
              <a:ext uri="{FF2B5EF4-FFF2-40B4-BE49-F238E27FC236}">
                <a16:creationId xmlns:a16="http://schemas.microsoft.com/office/drawing/2014/main" id="{35C09C1E-3D35-41EF-83F4-816497758142}"/>
              </a:ext>
            </a:extLst>
          </p:cNvPr>
          <p:cNvSpPr/>
          <p:nvPr/>
        </p:nvSpPr>
        <p:spPr>
          <a:xfrm>
            <a:off x="750485" y="4128014"/>
            <a:ext cx="3070804" cy="586468"/>
          </a:xfrm>
          <a:prstGeom prst="wedgeRoundRectCallout">
            <a:avLst>
              <a:gd name="adj1" fmla="val 98507"/>
              <a:gd name="adj2" fmla="val -12652"/>
              <a:gd name="adj3" fmla="val 16667"/>
            </a:avLst>
          </a:prstGeom>
          <a:solidFill>
            <a:srgbClr val="FFC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800" dirty="0">
                <a:solidFill>
                  <a:schemeClr val="accent1"/>
                </a:solidFill>
              </a:rPr>
              <a:t>Це, головна частина, що виконує </a:t>
            </a:r>
            <a:r>
              <a:rPr lang="en-US" sz="800" dirty="0">
                <a:solidFill>
                  <a:schemeClr val="accent1"/>
                </a:solidFill>
              </a:rPr>
              <a:t>Build </a:t>
            </a:r>
            <a:r>
              <a:rPr lang="uk-UA" sz="800" dirty="0">
                <a:solidFill>
                  <a:schemeClr val="accent1"/>
                </a:solidFill>
              </a:rPr>
              <a:t>та </a:t>
            </a:r>
            <a:r>
              <a:rPr lang="en-US" sz="800" dirty="0">
                <a:solidFill>
                  <a:schemeClr val="accent1"/>
                </a:solidFill>
              </a:rPr>
              <a:t>Deploy </a:t>
            </a:r>
            <a:r>
              <a:rPr lang="uk-UA" sz="800" dirty="0">
                <a:solidFill>
                  <a:schemeClr val="accent1"/>
                </a:solidFill>
              </a:rPr>
              <a:t>нашого </a:t>
            </a:r>
            <a:r>
              <a:rPr lang="en-US" sz="800" dirty="0">
                <a:solidFill>
                  <a:schemeClr val="accent1"/>
                </a:solidFill>
              </a:rPr>
              <a:t>application. </a:t>
            </a:r>
            <a:r>
              <a:rPr lang="uk-UA" sz="800" dirty="0">
                <a:solidFill>
                  <a:schemeClr val="accent1"/>
                </a:solidFill>
              </a:rPr>
              <a:t>Крім того, тут можна додати додаткові етапи, такі як тестування, статичний аналіз коду.</a:t>
            </a:r>
            <a:endParaRPr lang="en-US" sz="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2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Node-RED </a:t>
            </a:r>
            <a:r>
              <a:rPr lang="en-US" sz="2400" b="1" dirty="0">
                <a:solidFill>
                  <a:schemeClr val="accent2"/>
                </a:solidFill>
              </a:rPr>
              <a:t>– DevOps </a:t>
            </a:r>
            <a:r>
              <a:rPr lang="uk-UA" sz="2400" b="1" dirty="0">
                <a:solidFill>
                  <a:schemeClr val="accent2"/>
                </a:solidFill>
              </a:rPr>
              <a:t>архітектура</a:t>
            </a:r>
            <a:r>
              <a:rPr lang="en-US" sz="2400" b="1" dirty="0">
                <a:solidFill>
                  <a:schemeClr val="accent2"/>
                </a:solidFill>
              </a:rPr>
              <a:t>. </a:t>
            </a:r>
            <a:r>
              <a:rPr lang="uk-UA" sz="2400" b="1" dirty="0">
                <a:solidFill>
                  <a:schemeClr val="accent2"/>
                </a:solidFill>
              </a:rPr>
              <a:t>Результат </a:t>
            </a:r>
            <a:r>
              <a:rPr lang="en-US" sz="2400" b="1" dirty="0">
                <a:solidFill>
                  <a:schemeClr val="accent2"/>
                </a:solidFill>
              </a:rPr>
              <a:t>Deployment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0DE1E1-969E-4CEC-893C-40C6A2F88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8" y="764500"/>
            <a:ext cx="8859440" cy="356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6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Node-RED </a:t>
            </a:r>
            <a:r>
              <a:rPr lang="en-US" b="1" dirty="0">
                <a:solidFill>
                  <a:schemeClr val="accent2"/>
                </a:solidFill>
              </a:rPr>
              <a:t>– </a:t>
            </a:r>
            <a:r>
              <a:rPr lang="uk-UA" b="1" dirty="0">
                <a:solidFill>
                  <a:schemeClr val="accent2"/>
                </a:solidFill>
              </a:rPr>
              <a:t>Розгортання для </a:t>
            </a:r>
            <a:r>
              <a:rPr lang="en-US" b="1" dirty="0">
                <a:solidFill>
                  <a:schemeClr val="accent2"/>
                </a:solidFill>
              </a:rPr>
              <a:t>IBM-Cloud</a:t>
            </a:r>
            <a:r>
              <a:rPr lang="uk-UA" dirty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ED219A-DB60-424E-8BEC-8DD19C3E3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3" y="785797"/>
            <a:ext cx="1527738" cy="1161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01477F-11D8-4A53-BCA0-020751EC0781}"/>
              </a:ext>
            </a:extLst>
          </p:cNvPr>
          <p:cNvSpPr txBox="1"/>
          <p:nvPr/>
        </p:nvSpPr>
        <p:spPr>
          <a:xfrm>
            <a:off x="2854029" y="785797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linkClick r:id="rId4"/>
              </a:rPr>
              <a:t>Node-RED In IBM Cloud</a:t>
            </a:r>
            <a:endParaRPr lang="en-US" sz="1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E20DA7-3041-4F77-BD8A-8D0A17653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8691" y="785797"/>
            <a:ext cx="1165338" cy="11617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4BBF03-2799-44DC-84D5-343663901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3116" y="1218303"/>
            <a:ext cx="4651177" cy="31914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1610DD-116B-42B8-849C-CC5E836B8ACD}"/>
              </a:ext>
            </a:extLst>
          </p:cNvPr>
          <p:cNvSpPr txBox="1"/>
          <p:nvPr/>
        </p:nvSpPr>
        <p:spPr>
          <a:xfrm>
            <a:off x="166242" y="2035930"/>
            <a:ext cx="459504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uk-UA" sz="1600" b="1" dirty="0">
                <a:solidFill>
                  <a:schemeClr val="accent2"/>
                </a:solidFill>
              </a:rPr>
              <a:t>Тут можна знайти </a:t>
            </a:r>
            <a:r>
              <a:rPr lang="en-US" sz="1600" b="1" dirty="0">
                <a:solidFill>
                  <a:schemeClr val="accent2"/>
                </a:solidFill>
              </a:rPr>
              <a:t>Node-RED Starter service</a:t>
            </a:r>
            <a:r>
              <a:rPr lang="uk-UA" sz="1600" b="1" dirty="0">
                <a:solidFill>
                  <a:schemeClr val="accent2"/>
                </a:solidFill>
              </a:rPr>
              <a:t> 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7668A8-F702-478F-9D34-0A6756E602DD}"/>
              </a:ext>
            </a:extLst>
          </p:cNvPr>
          <p:cNvCxnSpPr>
            <a:cxnSpLocks/>
          </p:cNvCxnSpPr>
          <p:nvPr/>
        </p:nvCxnSpPr>
        <p:spPr>
          <a:xfrm>
            <a:off x="599607" y="2499577"/>
            <a:ext cx="373255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F59F9C-5455-4026-A3A5-6AC6B9CA87EB}"/>
              </a:ext>
            </a:extLst>
          </p:cNvPr>
          <p:cNvSpPr txBox="1"/>
          <p:nvPr/>
        </p:nvSpPr>
        <p:spPr>
          <a:xfrm>
            <a:off x="158422" y="2799794"/>
            <a:ext cx="4225876" cy="178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accent2"/>
                </a:solidFill>
              </a:rPr>
              <a:t>Створити обліковий записи в </a:t>
            </a:r>
            <a:r>
              <a:rPr lang="en-US" sz="2400" b="1" dirty="0">
                <a:solidFill>
                  <a:schemeClr val="accent2"/>
                </a:solidFill>
              </a:rPr>
              <a:t>IBM-Cloud </a:t>
            </a:r>
            <a:r>
              <a:rPr lang="uk-UA" sz="2400" b="1" dirty="0">
                <a:solidFill>
                  <a:schemeClr val="accent2"/>
                </a:solidFill>
              </a:rPr>
              <a:t> можна по лінку:</a:t>
            </a:r>
          </a:p>
          <a:p>
            <a:r>
              <a:rPr lang="en-US" sz="2400" b="1" dirty="0">
                <a:solidFill>
                  <a:schemeClr val="accent2"/>
                </a:solidFill>
                <a:hlinkClick r:id="rId7"/>
              </a:rPr>
              <a:t>Create IBM-</a:t>
            </a:r>
            <a:r>
              <a:rPr lang="en-US" sz="2400" b="1" dirty="0" err="1">
                <a:solidFill>
                  <a:schemeClr val="accent2"/>
                </a:solidFill>
                <a:hlinkClick r:id="rId7"/>
              </a:rPr>
              <a:t>CLoud</a:t>
            </a:r>
            <a:r>
              <a:rPr lang="en-US" sz="2400" b="1" dirty="0">
                <a:solidFill>
                  <a:schemeClr val="accent2"/>
                </a:solidFill>
                <a:hlinkClick r:id="rId7"/>
              </a:rPr>
              <a:t> account</a:t>
            </a:r>
            <a:endParaRPr lang="uk-UA" sz="2400" b="1" dirty="0">
              <a:solidFill>
                <a:schemeClr val="accent2"/>
              </a:solidFill>
            </a:endParaRPr>
          </a:p>
          <a:p>
            <a:r>
              <a:rPr lang="uk-UA" sz="1400" b="1" dirty="0">
                <a:solidFill>
                  <a:schemeClr val="accent2"/>
                </a:solidFill>
              </a:rPr>
              <a:t> 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92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Node-RED </a:t>
            </a:r>
            <a:r>
              <a:rPr lang="en-US" b="1" dirty="0">
                <a:solidFill>
                  <a:schemeClr val="accent2"/>
                </a:solidFill>
              </a:rPr>
              <a:t>– </a:t>
            </a:r>
            <a:r>
              <a:rPr lang="uk-UA" b="1" dirty="0">
                <a:solidFill>
                  <a:schemeClr val="accent2"/>
                </a:solidFill>
              </a:rPr>
              <a:t>Розгортання в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uk-U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IBM-Cloud. Lab0-01</a:t>
            </a:r>
            <a:r>
              <a:rPr lang="uk-UA" dirty="0">
                <a:solidFill>
                  <a:schemeClr val="accent2"/>
                </a:solidFill>
              </a:rPr>
              <a:t> 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03237" y="2749710"/>
            <a:ext cx="8937943" cy="22775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800" b="1" dirty="0"/>
              <a:t>Процес розгортання в хмарі детально описаний в документі: </a:t>
            </a:r>
            <a:r>
              <a:rPr lang="en-US" sz="1800" b="1" dirty="0"/>
              <a:t>LABS\Lab0-01\README_Lab0-01.pdf</a:t>
            </a:r>
            <a:endParaRPr lang="uk-UA" sz="1800" b="1" dirty="0"/>
          </a:p>
          <a:p>
            <a:endParaRPr lang="uk-UA" sz="1400" b="1" dirty="0"/>
          </a:p>
          <a:p>
            <a:endParaRPr lang="uk-UA" sz="1400" b="1" dirty="0"/>
          </a:p>
          <a:p>
            <a:endParaRPr lang="uk-UA" sz="1400" b="1" dirty="0"/>
          </a:p>
          <a:p>
            <a:r>
              <a:rPr lang="uk-UA" sz="1800" b="1" dirty="0"/>
              <a:t>Або по лінку на локальному диску:</a:t>
            </a:r>
          </a:p>
          <a:p>
            <a:r>
              <a:rPr lang="en-US" sz="1800" b="1" dirty="0">
                <a:solidFill>
                  <a:schemeClr val="accent2"/>
                </a:solidFill>
                <a:hlinkClick r:id="rId3" action="ppaction://hlinkfile"/>
              </a:rPr>
              <a:t>..\LABS\Lab0-01\README_Lab0-01.pdf</a:t>
            </a:r>
            <a:endParaRPr lang="en-US" sz="1800" b="1" dirty="0">
              <a:solidFill>
                <a:schemeClr val="accent2"/>
              </a:solidFill>
            </a:endParaRP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2EF07-4DA1-4444-897B-7C699C1F5BB5}"/>
              </a:ext>
            </a:extLst>
          </p:cNvPr>
          <p:cNvSpPr txBox="1"/>
          <p:nvPr/>
        </p:nvSpPr>
        <p:spPr>
          <a:xfrm>
            <a:off x="103238" y="789820"/>
            <a:ext cx="8937943" cy="1854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/>
              <a:t>Практична робота </a:t>
            </a:r>
            <a:r>
              <a:rPr lang="en-US" sz="2000" b="1" dirty="0"/>
              <a:t>Lab0-01</a:t>
            </a:r>
            <a:endParaRPr lang="uk-UA" sz="2000" b="1" dirty="0"/>
          </a:p>
          <a:p>
            <a:r>
              <a:rPr lang="uk-UA" b="1" dirty="0"/>
              <a:t>Мета:</a:t>
            </a:r>
            <a:endParaRPr lang="en-US" b="1" dirty="0"/>
          </a:p>
          <a:p>
            <a:r>
              <a:rPr lang="uk-UA" dirty="0"/>
              <a:t>Метою цієї роботи є навчитися розгортати сервіс </a:t>
            </a:r>
            <a:r>
              <a:rPr lang="en-US" dirty="0"/>
              <a:t>Node-RED </a:t>
            </a:r>
            <a:r>
              <a:rPr lang="uk-UA" dirty="0"/>
              <a:t>в </a:t>
            </a:r>
            <a:r>
              <a:rPr lang="en-US" dirty="0"/>
              <a:t>IBM Cloud</a:t>
            </a:r>
            <a:endParaRPr lang="uk-UA" dirty="0"/>
          </a:p>
          <a:p>
            <a:r>
              <a:rPr lang="uk-UA" b="1" dirty="0"/>
              <a:t>Очікуваний </a:t>
            </a:r>
            <a:r>
              <a:rPr lang="en-US" b="1" dirty="0"/>
              <a:t> </a:t>
            </a:r>
            <a:r>
              <a:rPr lang="uk-UA" b="1" dirty="0"/>
              <a:t>результат:</a:t>
            </a:r>
          </a:p>
          <a:p>
            <a:r>
              <a:rPr lang="uk-UA" dirty="0"/>
              <a:t>В результаті виконання роботи отримаємо в </a:t>
            </a:r>
            <a:r>
              <a:rPr lang="en-US" dirty="0"/>
              <a:t>IBM Cloud </a:t>
            </a:r>
            <a:r>
              <a:rPr lang="uk-UA" dirty="0"/>
              <a:t>робочий сервіс </a:t>
            </a:r>
          </a:p>
          <a:p>
            <a:r>
              <a:rPr lang="uk-UA" dirty="0"/>
              <a:t>Отримаємо знання, з яких компонентів складається сервіс</a:t>
            </a:r>
          </a:p>
          <a:p>
            <a:r>
              <a:rPr lang="uk-UA" dirty="0"/>
              <a:t>Отримаємо початкові знання та </a:t>
            </a:r>
            <a:r>
              <a:rPr lang="uk-UA" dirty="0" err="1"/>
              <a:t>розуміня</a:t>
            </a:r>
            <a:r>
              <a:rPr lang="uk-UA" dirty="0"/>
              <a:t>, що є </a:t>
            </a:r>
            <a:r>
              <a:rPr lang="en-US" dirty="0"/>
              <a:t>DevOps </a:t>
            </a:r>
            <a:r>
              <a:rPr lang="en-US" dirty="0" err="1"/>
              <a:t>Tollchain</a:t>
            </a:r>
            <a:endParaRPr lang="en-US" dirty="0"/>
          </a:p>
          <a:p>
            <a:r>
              <a:rPr lang="uk-UA" dirty="0"/>
              <a:t>Лінки на корисні посилання по </a:t>
            </a:r>
            <a:r>
              <a:rPr lang="en-US" dirty="0"/>
              <a:t>Node-RED</a:t>
            </a:r>
            <a:r>
              <a:rPr lang="uk-U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6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3DF6C9-F956-4E92-83F9-D242391C3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55" y="2318581"/>
            <a:ext cx="4456945" cy="18724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Node-RED </a:t>
            </a:r>
            <a:r>
              <a:rPr lang="en-US" sz="2000" b="1" dirty="0">
                <a:solidFill>
                  <a:schemeClr val="accent2"/>
                </a:solidFill>
              </a:rPr>
              <a:t>– </a:t>
            </a:r>
            <a:r>
              <a:rPr lang="uk-UA" sz="2000" b="1" dirty="0">
                <a:solidFill>
                  <a:schemeClr val="accent2"/>
                </a:solidFill>
              </a:rPr>
              <a:t>Розгортання в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uk-UA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IBM-Cloud. Lab0-01. Wrap up</a:t>
            </a:r>
            <a:r>
              <a:rPr lang="uk-UA" sz="2000" dirty="0">
                <a:solidFill>
                  <a:schemeClr val="accent2"/>
                </a:solidFill>
              </a:rPr>
              <a:t>  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4F22B-197A-411C-B3B9-B788FF818DA1}"/>
              </a:ext>
            </a:extLst>
          </p:cNvPr>
          <p:cNvSpPr txBox="1"/>
          <p:nvPr/>
        </p:nvSpPr>
        <p:spPr>
          <a:xfrm>
            <a:off x="92053" y="799655"/>
            <a:ext cx="3820213" cy="1346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uk-UA" sz="1400" b="1" dirty="0"/>
              <a:t>Каталог корисних ресурсів</a:t>
            </a: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IBM Node-Red Starter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hlinkClick r:id="rId5"/>
              </a:rPr>
              <a:t>Каталог </a:t>
            </a:r>
            <a:r>
              <a:rPr lang="ru-RU" dirty="0" err="1">
                <a:hlinkClick r:id="rId5"/>
              </a:rPr>
              <a:t>додаткових</a:t>
            </a:r>
            <a:r>
              <a:rPr lang="ru-RU" dirty="0">
                <a:hlinkClick r:id="rId5"/>
              </a:rPr>
              <a:t> </a:t>
            </a:r>
            <a:r>
              <a:rPr lang="ru-RU" dirty="0" err="1">
                <a:hlinkClick r:id="rId5"/>
              </a:rPr>
              <a:t>вузлів</a:t>
            </a:r>
            <a:r>
              <a:rPr lang="ru-RU" dirty="0">
                <a:hlinkClick r:id="rId5"/>
              </a:rPr>
              <a:t> та </a:t>
            </a:r>
            <a:r>
              <a:rPr lang="ru-RU" dirty="0" err="1">
                <a:hlinkClick r:id="rId5"/>
              </a:rPr>
              <a:t>бібліотек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hlinkClick r:id="rId6"/>
              </a:rPr>
              <a:t>Різні варіанти </a:t>
            </a:r>
            <a:r>
              <a:rPr lang="uk-UA" dirty="0" err="1">
                <a:hlinkClick r:id="rId6"/>
              </a:rPr>
              <a:t>кастомізації</a:t>
            </a:r>
            <a:r>
              <a:rPr lang="uk-UA" dirty="0">
                <a:hlinkClick r:id="rId6"/>
              </a:rPr>
              <a:t> </a:t>
            </a:r>
            <a:r>
              <a:rPr lang="en-US" dirty="0">
                <a:hlinkClick r:id="rId6"/>
              </a:rPr>
              <a:t>IBM Node-RED</a:t>
            </a:r>
            <a:endParaRPr lang="en-US" sz="1400" b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66" name="Speech Bubble: Rectangle with Corners Rounded 65">
            <a:extLst>
              <a:ext uri="{FF2B5EF4-FFF2-40B4-BE49-F238E27FC236}">
                <a16:creationId xmlns:a16="http://schemas.microsoft.com/office/drawing/2014/main" id="{08666D8B-1E38-435A-B07C-99B26B70C30E}"/>
              </a:ext>
            </a:extLst>
          </p:cNvPr>
          <p:cNvSpPr/>
          <p:nvPr/>
        </p:nvSpPr>
        <p:spPr>
          <a:xfrm>
            <a:off x="4572000" y="749986"/>
            <a:ext cx="4011561" cy="2792382"/>
          </a:xfrm>
          <a:prstGeom prst="wedgeRoundRectCallout">
            <a:avLst>
              <a:gd name="adj1" fmla="val -73168"/>
              <a:gd name="adj2" fmla="val 17099"/>
              <a:gd name="adj3" fmla="val 16667"/>
            </a:avLst>
          </a:prstGeom>
          <a:solidFill>
            <a:srgbClr val="FFC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1600" b="1" dirty="0">
                <a:solidFill>
                  <a:srgbClr val="FF0000"/>
                </a:solidFill>
              </a:rPr>
              <a:t>В порівнянні з минулим релізом:</a:t>
            </a:r>
            <a:r>
              <a:rPr lang="uk-UA" sz="1600" dirty="0">
                <a:solidFill>
                  <a:srgbClr val="FF0000"/>
                </a:solidFill>
              </a:rPr>
              <a:t> </a:t>
            </a:r>
          </a:p>
          <a:p>
            <a:pPr algn="just"/>
            <a:endParaRPr lang="uk-UA" sz="1600" dirty="0">
              <a:solidFill>
                <a:srgbClr val="FF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FF0000"/>
                </a:solidFill>
              </a:rPr>
              <a:t>З’явилася </a:t>
            </a:r>
            <a:r>
              <a:rPr lang="en-US" sz="1600" dirty="0">
                <a:solidFill>
                  <a:srgbClr val="FF0000"/>
                </a:solidFill>
              </a:rPr>
              <a:t>deployment toolchain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FF0000"/>
                </a:solidFill>
              </a:rPr>
              <a:t>Пропало обмеження на кількість екземплярів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FF0000"/>
                </a:solidFill>
              </a:rPr>
              <a:t>змінилися правила підключення бібліотек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71B70-56F7-4EF3-8EC7-59DA78F690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9703" y="3660240"/>
            <a:ext cx="3126658" cy="13400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638CA-9ED5-458C-B3A5-7DF212E143BA}"/>
              </a:ext>
            </a:extLst>
          </p:cNvPr>
          <p:cNvCxnSpPr>
            <a:cxnSpLocks/>
          </p:cNvCxnSpPr>
          <p:nvPr/>
        </p:nvCxnSpPr>
        <p:spPr>
          <a:xfrm>
            <a:off x="3628772" y="4699951"/>
            <a:ext cx="1505359" cy="297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980A-B3E7-44C2-A34F-EEE19CA149D0}"/>
              </a:ext>
            </a:extLst>
          </p:cNvPr>
          <p:cNvSpPr txBox="1"/>
          <p:nvPr/>
        </p:nvSpPr>
        <p:spPr>
          <a:xfrm>
            <a:off x="1173976" y="4579634"/>
            <a:ext cx="23391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 this approach instead</a:t>
            </a:r>
          </a:p>
        </p:txBody>
      </p:sp>
    </p:spTree>
    <p:extLst>
      <p:ext uri="{BB962C8B-B14F-4D97-AF65-F5344CB8AC3E}">
        <p14:creationId xmlns:p14="http://schemas.microsoft.com/office/powerpoint/2010/main" val="45517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Node-RED </a:t>
            </a:r>
            <a:r>
              <a:rPr lang="en-US" b="1" dirty="0">
                <a:solidFill>
                  <a:schemeClr val="accent2"/>
                </a:solidFill>
              </a:rPr>
              <a:t>– </a:t>
            </a:r>
            <a:r>
              <a:rPr lang="uk-UA" b="1" dirty="0">
                <a:solidFill>
                  <a:schemeClr val="accent2"/>
                </a:solidFill>
              </a:rPr>
              <a:t>Розгортання в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uk-U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IBM-Cloud. Lab0-02</a:t>
            </a:r>
            <a:r>
              <a:rPr lang="uk-UA" dirty="0">
                <a:solidFill>
                  <a:schemeClr val="accent2"/>
                </a:solidFill>
              </a:rPr>
              <a:t> 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03238" y="4030514"/>
            <a:ext cx="893794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200" b="1" dirty="0"/>
              <a:t>Процес розгортання в хмарі детально описаний в документі: </a:t>
            </a:r>
            <a:r>
              <a:rPr lang="en-US" sz="1200" b="1" dirty="0"/>
              <a:t>LABS\Lab0-01\README_Lab0-01.pdf</a:t>
            </a:r>
            <a:endParaRPr lang="uk-UA" sz="1200" b="1" dirty="0"/>
          </a:p>
          <a:p>
            <a:r>
              <a:rPr lang="uk-UA" sz="1200" b="1" dirty="0"/>
              <a:t>Або по лінку на локальному диску:</a:t>
            </a:r>
          </a:p>
          <a:p>
            <a:r>
              <a:rPr lang="en-US" sz="1200" b="1" dirty="0">
                <a:solidFill>
                  <a:schemeClr val="accent2"/>
                </a:solidFill>
                <a:hlinkClick r:id="rId3" action="ppaction://hlinkfile"/>
              </a:rPr>
              <a:t>..\LABS\Lab0-01\README_Lab0-01.pdf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2EF07-4DA1-4444-897B-7C699C1F5BB5}"/>
              </a:ext>
            </a:extLst>
          </p:cNvPr>
          <p:cNvSpPr txBox="1"/>
          <p:nvPr/>
        </p:nvSpPr>
        <p:spPr>
          <a:xfrm>
            <a:off x="103238" y="789820"/>
            <a:ext cx="8937943" cy="16466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/>
              <a:t>Практична робота </a:t>
            </a:r>
            <a:r>
              <a:rPr lang="en-US" sz="2000" b="1" dirty="0"/>
              <a:t>Lab0-02</a:t>
            </a:r>
            <a:endParaRPr lang="uk-UA" sz="2000" b="1" dirty="0"/>
          </a:p>
          <a:p>
            <a:r>
              <a:rPr lang="uk-UA" b="1" dirty="0"/>
              <a:t>Мета:</a:t>
            </a:r>
            <a:endParaRPr lang="en-US" b="1" dirty="0"/>
          </a:p>
          <a:p>
            <a:r>
              <a:rPr lang="uk-UA" dirty="0"/>
              <a:t>Метою цієї роботи є навчитися отримати програмний код на локальну станцію розробника. Запустити на  станції розробника. </a:t>
            </a:r>
            <a:r>
              <a:rPr lang="uk-UA" dirty="0" err="1"/>
              <a:t>Внести</a:t>
            </a:r>
            <a:r>
              <a:rPr lang="uk-UA" dirty="0"/>
              <a:t> зміни та виконати </a:t>
            </a:r>
            <a:r>
              <a:rPr lang="en-US" dirty="0"/>
              <a:t>deployment</a:t>
            </a:r>
            <a:r>
              <a:rPr lang="uk-UA" dirty="0"/>
              <a:t>  в IBM </a:t>
            </a:r>
            <a:r>
              <a:rPr lang="en-US" dirty="0"/>
              <a:t>Cloud</a:t>
            </a:r>
          </a:p>
          <a:p>
            <a:r>
              <a:rPr lang="uk-UA" b="1" dirty="0"/>
              <a:t>Очікуваний </a:t>
            </a:r>
            <a:r>
              <a:rPr lang="en-US" b="1" dirty="0"/>
              <a:t> </a:t>
            </a:r>
            <a:r>
              <a:rPr lang="uk-UA" b="1" dirty="0"/>
              <a:t>результат:</a:t>
            </a:r>
          </a:p>
          <a:p>
            <a:r>
              <a:rPr lang="uk-UA" dirty="0"/>
              <a:t>В результаті виконання роботи отримаємо знання, які методи запуску сервісу локально </a:t>
            </a:r>
          </a:p>
          <a:p>
            <a:r>
              <a:rPr lang="uk-UA" dirty="0"/>
              <a:t>Отримаємо знання, яким методом можна виконати </a:t>
            </a:r>
            <a:r>
              <a:rPr lang="en-US" dirty="0"/>
              <a:t>deployment</a:t>
            </a:r>
            <a:r>
              <a:rPr lang="uk-UA" dirty="0"/>
              <a:t> сервісу в хмару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2D2CF-D753-4F6F-86D6-BB138C6F5BDF}"/>
              </a:ext>
            </a:extLst>
          </p:cNvPr>
          <p:cNvSpPr txBox="1"/>
          <p:nvPr/>
        </p:nvSpPr>
        <p:spPr>
          <a:xfrm>
            <a:off x="103028" y="2592157"/>
            <a:ext cx="893794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200" b="1" dirty="0"/>
              <a:t>Для виконання роботи на локальній станції потрібно встановити такі інструменти: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Node.JS LTS </a:t>
            </a:r>
            <a:r>
              <a:rPr lang="en-US" sz="1200" b="1">
                <a:hlinkClick r:id="rId4"/>
              </a:rPr>
              <a:t>Node.js LTS download</a:t>
            </a:r>
            <a:endParaRPr lang="en-US" sz="1200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Git </a:t>
            </a:r>
            <a:r>
              <a:rPr lang="ru-RU" sz="1200" b="1" dirty="0" err="1">
                <a:hlinkClick r:id="rId5"/>
              </a:rPr>
              <a:t>Скачати</a:t>
            </a:r>
            <a:r>
              <a:rPr lang="ru-RU" sz="1200" b="1" dirty="0">
                <a:hlinkClick r:id="rId5"/>
              </a:rPr>
              <a:t> і </a:t>
            </a:r>
            <a:r>
              <a:rPr lang="ru-RU" sz="1200" b="1" dirty="0" err="1">
                <a:hlinkClick r:id="rId5"/>
              </a:rPr>
              <a:t>встановити</a:t>
            </a:r>
            <a:r>
              <a:rPr lang="ru-RU" sz="1200" b="1" dirty="0">
                <a:hlinkClick r:id="rId5"/>
              </a:rPr>
              <a:t> по </a:t>
            </a:r>
            <a:r>
              <a:rPr lang="ru-RU" sz="1200" b="1" dirty="0" err="1">
                <a:hlinkClick r:id="rId5"/>
              </a:rPr>
              <a:t>лінку</a:t>
            </a:r>
            <a:r>
              <a:rPr lang="ru-RU" sz="1200" b="1" dirty="0">
                <a:hlinkClick r:id="rId5"/>
              </a:rPr>
              <a:t> 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IBM Cloud CLI  </a:t>
            </a:r>
            <a:r>
              <a:rPr lang="en-US" sz="1200" b="1" dirty="0">
                <a:hlinkClick r:id="rId6"/>
              </a:rPr>
              <a:t>Installing the stand-alone IBM Cloud CLI</a:t>
            </a:r>
            <a:endParaRPr lang="uk-UA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Visual Studio Code</a:t>
            </a:r>
            <a:r>
              <a:rPr lang="uk-UA" sz="1200" b="1" dirty="0"/>
              <a:t> </a:t>
            </a:r>
            <a:r>
              <a:rPr lang="en-US" sz="1200" b="1" dirty="0">
                <a:hlinkClick r:id="rId7"/>
              </a:rPr>
              <a:t>Download Visual Studio Code</a:t>
            </a:r>
            <a:endParaRPr lang="uk-UA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Docker   </a:t>
            </a:r>
            <a:r>
              <a:rPr lang="en-US" sz="1200" b="1" dirty="0" err="1">
                <a:hlinkClick r:id="rId8"/>
              </a:rPr>
              <a:t>DockerDesktop</a:t>
            </a:r>
            <a:r>
              <a:rPr lang="en-US" sz="1200" b="1" dirty="0">
                <a:hlinkClick r:id="rId8"/>
              </a:rPr>
              <a:t> for Windows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2126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Node-RED </a:t>
            </a:r>
            <a:r>
              <a:rPr lang="en-US" sz="2000" b="1" dirty="0">
                <a:solidFill>
                  <a:schemeClr val="accent2"/>
                </a:solidFill>
              </a:rPr>
              <a:t>– </a:t>
            </a:r>
            <a:r>
              <a:rPr lang="uk-UA" sz="2000" b="1" dirty="0">
                <a:solidFill>
                  <a:schemeClr val="accent2"/>
                </a:solidFill>
              </a:rPr>
              <a:t>Отримання програмного коду на локальну станцію</a:t>
            </a:r>
            <a:r>
              <a:rPr lang="en-US" sz="2000" b="1" dirty="0">
                <a:solidFill>
                  <a:schemeClr val="accent2"/>
                </a:solidFill>
              </a:rPr>
              <a:t>. Lab0-02</a:t>
            </a:r>
            <a:r>
              <a:rPr lang="uk-UA" sz="2000" b="1" dirty="0">
                <a:solidFill>
                  <a:schemeClr val="accent2"/>
                </a:solidFill>
              </a:rPr>
              <a:t>  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58421" y="954233"/>
            <a:ext cx="87987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400" b="1" dirty="0"/>
              <a:t>Процес розгортання в хмарі детально описаний в </a:t>
            </a:r>
            <a:r>
              <a:rPr lang="en-US" sz="1400" b="1" dirty="0"/>
              <a:t>LABS\Lab0-0</a:t>
            </a:r>
            <a:r>
              <a:rPr lang="uk-UA" sz="1400" b="1" dirty="0"/>
              <a:t>2</a:t>
            </a:r>
            <a:endParaRPr lang="en-US" sz="1400" b="1" dirty="0">
              <a:solidFill>
                <a:schemeClr val="accent2"/>
              </a:solidFill>
            </a:endParaRPr>
          </a:p>
          <a:p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657856"/>
      </p:ext>
    </p:extLst>
  </p:cSld>
  <p:clrMapOvr>
    <a:masterClrMapping/>
  </p:clrMapOvr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BF9E788A-4FEF-474B-AE42-57DBF973BFCD}"/>
    </a:ext>
  </a:extLst>
</a:theme>
</file>

<file path=ppt/theme/theme10.xml><?xml version="1.0" encoding="utf-8"?>
<a:theme xmlns:a="http://schemas.openxmlformats.org/drawingml/2006/main" name="4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9B69DC36-69DC-9F44-A4AC-DEF3F2BC1EC0}" vid="{9A7E53AD-5CD8-1643-AC02-33B719B24843}"/>
    </a:ext>
  </a:extLst>
</a:theme>
</file>

<file path=ppt/theme/theme11.xml><?xml version="1.0" encoding="utf-8"?>
<a:theme xmlns:a="http://schemas.openxmlformats.org/drawingml/2006/main" name="1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12.xml><?xml version="1.0" encoding="utf-8"?>
<a:theme xmlns:a="http://schemas.openxmlformats.org/drawingml/2006/main" name="2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13.xml><?xml version="1.0" encoding="utf-8"?>
<a:theme xmlns:a="http://schemas.openxmlformats.org/drawingml/2006/main" name="Office Theme">
  <a:themeElements>
    <a:clrScheme name="Custom 72">
      <a:dk1>
        <a:sysClr val="windowText" lastClr="000000"/>
      </a:dk1>
      <a:lt1>
        <a:sysClr val="window" lastClr="FFFFFF"/>
      </a:lt1>
      <a:dk2>
        <a:srgbClr val="264A60"/>
      </a:dk2>
      <a:lt2>
        <a:srgbClr val="DFE9E9"/>
      </a:lt2>
      <a:accent1>
        <a:srgbClr val="4178BE"/>
      </a:accent1>
      <a:accent2>
        <a:srgbClr val="5AAAFA"/>
      </a:accent2>
      <a:accent3>
        <a:srgbClr val="777677"/>
      </a:accent3>
      <a:accent4>
        <a:srgbClr val="006D5D"/>
      </a:accent4>
      <a:accent5>
        <a:srgbClr val="00B4A0"/>
      </a:accent5>
      <a:accent6>
        <a:srgbClr val="7CC7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ED640EE3-E1BD-E949-91DA-D34CFCB23295}"/>
    </a:ext>
  </a:extLst>
</a:theme>
</file>

<file path=ppt/theme/theme3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AF128F6E-2113-2549-B204-453D4C60DFD1}"/>
    </a:ext>
  </a:extLst>
</a:theme>
</file>

<file path=ppt/theme/theme4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5.xml><?xml version="1.0" encoding="utf-8"?>
<a:theme xmlns:a="http://schemas.openxmlformats.org/drawingml/2006/main" name="1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ppt/theme/theme6.xml><?xml version="1.0" encoding="utf-8"?>
<a:theme xmlns:a="http://schemas.openxmlformats.org/drawingml/2006/main" name="1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7.xml><?xml version="1.0" encoding="utf-8"?>
<a:theme xmlns:a="http://schemas.openxmlformats.org/drawingml/2006/main" name="2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8.xml><?xml version="1.0" encoding="utf-8"?>
<a:theme xmlns:a="http://schemas.openxmlformats.org/drawingml/2006/main" name="3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AFT 7_IBM_Cloud_Presentation_Fast Start_2018_Mini Main and Sessions_Arial" id="{448989E2-F453-EB48-A504-083BB1AFD7E3}" vid="{A9EE2942-96FA-7B41-8904-00DEB1B826B4}"/>
    </a:ext>
  </a:extLst>
</a:theme>
</file>

<file path=ppt/theme/theme9.xml><?xml version="1.0" encoding="utf-8"?>
<a:theme xmlns:a="http://schemas.openxmlformats.org/drawingml/2006/main" name="2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64940</TotalTime>
  <Words>765</Words>
  <Application>Microsoft Office PowerPoint</Application>
  <PresentationFormat>On-screen Show (16:9)</PresentationFormat>
  <Paragraphs>95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9</vt:i4>
      </vt:variant>
    </vt:vector>
  </HeadingPairs>
  <TitlesOfParts>
    <vt:vector size="28" baseType="lpstr">
      <vt:lpstr>.AppleSystemUIFont</vt:lpstr>
      <vt:lpstr>Arial</vt:lpstr>
      <vt:lpstr>Calibri</vt:lpstr>
      <vt:lpstr>Helvetica Neue</vt:lpstr>
      <vt:lpstr>Helvetica Neue Light</vt:lpstr>
      <vt:lpstr>IBM Plex Sans</vt:lpstr>
      <vt:lpstr>blk_background_2017</vt:lpstr>
      <vt:lpstr>dk_blu_background_2017</vt:lpstr>
      <vt:lpstr>gry_background_2017</vt:lpstr>
      <vt:lpstr>wht_background_2017</vt:lpstr>
      <vt:lpstr>1_dk_blu_background_2017</vt:lpstr>
      <vt:lpstr>1_wht_background_2017</vt:lpstr>
      <vt:lpstr>2_wht_background_2017</vt:lpstr>
      <vt:lpstr>3_wht_background_2017</vt:lpstr>
      <vt:lpstr>2_dk_blu_background_2017</vt:lpstr>
      <vt:lpstr>4_dk_blu_background_2017</vt:lpstr>
      <vt:lpstr>1_gry_background_2017</vt:lpstr>
      <vt:lpstr>2_gry_background_2017</vt:lpstr>
      <vt:lpstr>Office Theme</vt:lpstr>
      <vt:lpstr>Building Cloud Native Application using Cloud Innovate Node-Red template 2020 (installation in IBM Cloud)    </vt:lpstr>
      <vt:lpstr>Node-RED – DevOps архітектура додатку</vt:lpstr>
      <vt:lpstr>Node-RED – DevOps архітектура. Toolchain</vt:lpstr>
      <vt:lpstr>Node-RED – DevOps архітектура. Результат Deployment</vt:lpstr>
      <vt:lpstr>Node-RED – Розгортання для IBM-Cloud </vt:lpstr>
      <vt:lpstr>Node-RED – Розгортання в  IBM-Cloud. Lab0-01  </vt:lpstr>
      <vt:lpstr>Node-RED – Розгортання в  IBM-Cloud. Lab0-01. Wrap up  </vt:lpstr>
      <vt:lpstr>Node-RED – Розгортання в  IBM-Cloud. Lab0-02  </vt:lpstr>
      <vt:lpstr>Node-RED – Отримання програмного коду на локальну станцію. Lab0-02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SECTIONS FOR DISCUSSION Content Creator Guidance, Slides1-7 Quick View Template. Slides 8-49  Full Template + Options, Slides 50-71 Content Creator Additional Info, 72-76</dc:title>
  <cp:lastModifiedBy>Pavlo Shcherbukha</cp:lastModifiedBy>
  <cp:revision>651</cp:revision>
  <dcterms:modified xsi:type="dcterms:W3CDTF">2020-02-08T10:19:47Z</dcterms:modified>
</cp:coreProperties>
</file>