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3.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theme/theme4.xml" ContentType="application/vnd.openxmlformats-officedocument.theme+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5.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theme/theme6.xml" ContentType="application/vnd.openxmlformats-officedocument.theme+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theme/theme7.xml" ContentType="application/vnd.openxmlformats-officedocument.theme+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theme/theme8.xml" ContentType="application/vnd.openxmlformats-officedocument.theme+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theme/theme9.xml" ContentType="application/vnd.openxmlformats-officedocument.theme+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theme/theme10.xml" ContentType="application/vnd.openxmlformats-officedocument.theme+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theme/theme11.xml" ContentType="application/vnd.openxmlformats-officedocument.theme+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theme/theme12.xml" ContentType="application/vnd.openxmlformats-officedocument.theme+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709" r:id="rId2"/>
    <p:sldMasterId id="2147483745" r:id="rId3"/>
    <p:sldMasterId id="2147483781" r:id="rId4"/>
    <p:sldMasterId id="2147483828" r:id="rId5"/>
    <p:sldMasterId id="2147483865" r:id="rId6"/>
    <p:sldMasterId id="2147483903" r:id="rId7"/>
    <p:sldMasterId id="2147483943" r:id="rId8"/>
    <p:sldMasterId id="2147483981" r:id="rId9"/>
    <p:sldMasterId id="2147484018" r:id="rId10"/>
    <p:sldMasterId id="2147484052" r:id="rId11"/>
    <p:sldMasterId id="2147484088" r:id="rId12"/>
    <p:sldMasterId id="2147484127" r:id="rId13"/>
  </p:sldMasterIdLst>
  <p:notesMasterIdLst>
    <p:notesMasterId r:id="rId21"/>
  </p:notesMasterIdLst>
  <p:sldIdLst>
    <p:sldId id="919" r:id="rId14"/>
    <p:sldId id="10192" r:id="rId15"/>
    <p:sldId id="10199" r:id="rId16"/>
    <p:sldId id="10201" r:id="rId17"/>
    <p:sldId id="10200" r:id="rId18"/>
    <p:sldId id="10193" r:id="rId19"/>
    <p:sldId id="10202" r:id="rId20"/>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D1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62"/>
    <p:restoredTop sz="91433"/>
  </p:normalViewPr>
  <p:slideViewPr>
    <p:cSldViewPr snapToGrid="0" snapToObjects="1">
      <p:cViewPr varScale="1">
        <p:scale>
          <a:sx n="104" d="100"/>
          <a:sy n="104" d="100"/>
        </p:scale>
        <p:origin x="725" y="82"/>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3.xml"/><Relationship Id="rId20" Type="http://schemas.openxmlformats.org/officeDocument/2006/relationships/slide" Target="slides/slide7.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012A-D992-5D42-B86E-AA2BC0764EE1}" type="datetimeFigureOut">
              <a:rPr lang="en-US" smtClean="0"/>
              <a:t>2/10/2020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2FFD-07D4-5C4F-BD77-921008177348}" type="slidenum">
              <a:rPr lang="en-US" smtClean="0"/>
              <a:t>‹#›</a:t>
            </a:fld>
            <a:endParaRPr lang="en-US"/>
          </a:p>
        </p:txBody>
      </p:sp>
    </p:spTree>
    <p:extLst>
      <p:ext uri="{BB962C8B-B14F-4D97-AF65-F5344CB8AC3E}">
        <p14:creationId xmlns:p14="http://schemas.microsoft.com/office/powerpoint/2010/main" val="153815357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Зараз уже всі чули про контейнеру платформу </a:t>
            </a:r>
            <a:r>
              <a:rPr lang="en-US" dirty="0"/>
              <a:t>Docker.  </a:t>
            </a:r>
            <a:r>
              <a:rPr lang="uk-UA" dirty="0"/>
              <a:t>Але для хмар це не є основною контейнерною платформою. Більш того,  контейнерний ряд набагато ширший ніж всім відомий </a:t>
            </a:r>
            <a:r>
              <a:rPr lang="en-US" dirty="0"/>
              <a:t>Docker-</a:t>
            </a:r>
            <a:r>
              <a:rPr lang="uk-UA" dirty="0"/>
              <a:t>контейнер.</a:t>
            </a:r>
            <a:r>
              <a:rPr lang="en-US" dirty="0"/>
              <a:t> </a:t>
            </a:r>
            <a:r>
              <a:rPr lang="uk-UA" dirty="0"/>
              <a:t>Так,</a:t>
            </a:r>
            <a:r>
              <a:rPr lang="en-US" dirty="0"/>
              <a:t> </a:t>
            </a:r>
            <a:r>
              <a:rPr lang="uk-UA" dirty="0"/>
              <a:t>основною контейнерною платформою, що використовується у хмарах є </a:t>
            </a:r>
            <a:r>
              <a:rPr lang="en-US" dirty="0"/>
              <a:t>Kubernetes</a:t>
            </a:r>
            <a:r>
              <a:rPr lang="uk-UA" dirty="0"/>
              <a:t>. Далі, розглянемо особливості контейнерів та їх антологію.</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11EC3C3-E528-A34B-A5FF-136F4BB8EA5F}" type="slidenum">
              <a:rPr kumimoji="0" lang="en-US" sz="1200" b="0" i="0" u="none" strike="noStrike" kern="1200" cap="none" spc="0" normalizeH="0" baseline="0" noProof="0" smtClean="0">
                <a:ln>
                  <a:noFill/>
                </a:ln>
                <a:solidFill>
                  <a:prstClr val="black"/>
                </a:solidFill>
                <a:effectLst/>
                <a:uLnTx/>
                <a:uFillTx/>
                <a:latin typeface="Calibri" charset="0"/>
                <a:ea typeface="ＭＳ Ｐゴシック" charset="0"/>
                <a:cs typeface="Arial" charset="0"/>
              </a:rPr>
              <a:pPr marL="0" marR="0" lvl="0" indent="0" algn="r" defTabSz="4572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1231478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uk-UA" dirty="0"/>
              <a:t>Використання інструменту дуже широке: в </a:t>
            </a:r>
            <a:r>
              <a:rPr lang="en-US" dirty="0"/>
              <a:t>IOT </a:t>
            </a:r>
            <a:r>
              <a:rPr lang="uk-UA" dirty="0"/>
              <a:t> та </a:t>
            </a:r>
            <a:r>
              <a:rPr lang="uk-UA"/>
              <a:t>управління технологічними</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11EC3C3-E528-A34B-A5FF-136F4BB8EA5F}" type="slidenum">
              <a:rPr kumimoji="0" lang="en-US" sz="1200" b="0" i="0" u="none" strike="noStrike" kern="1200" cap="none" spc="0" normalizeH="0" baseline="0" noProof="0" smtClean="0">
                <a:ln>
                  <a:noFill/>
                </a:ln>
                <a:solidFill>
                  <a:prstClr val="black"/>
                </a:solidFill>
                <a:effectLst/>
                <a:uLnTx/>
                <a:uFillTx/>
                <a:latin typeface="Calibri" charset="0"/>
                <a:ea typeface="ＭＳ Ｐゴシック" charset="0"/>
                <a:cs typeface="Arial" charset="0"/>
              </a:rPr>
              <a:pPr marL="0" marR="0" lvl="0" indent="0" algn="r" defTabSz="457200"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61122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Тут показна  архітектура, де </a:t>
            </a:r>
            <a:r>
              <a:rPr lang="en-US" dirty="0"/>
              <a:t>Node-RED </a:t>
            </a:r>
            <a:r>
              <a:rPr lang="uk-UA" dirty="0"/>
              <a:t>використовується , як основний інтеграційний механізм.</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11EC3C3-E528-A34B-A5FF-136F4BB8EA5F}" type="slidenum">
              <a:rPr kumimoji="0" lang="en-US" sz="1200" b="0" i="0" u="none" strike="noStrike" kern="1200" cap="none" spc="0" normalizeH="0" baseline="0" noProof="0" smtClean="0">
                <a:ln>
                  <a:noFill/>
                </a:ln>
                <a:solidFill>
                  <a:prstClr val="black"/>
                </a:solidFill>
                <a:effectLst/>
                <a:uLnTx/>
                <a:uFillTx/>
                <a:latin typeface="Calibri" charset="0"/>
                <a:ea typeface="ＭＳ Ｐゴシック" charset="0"/>
                <a:cs typeface="Arial" charset="0"/>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2783649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Тут показні можливості складного застосування   </a:t>
            </a:r>
            <a:r>
              <a:rPr lang="en-US" dirty="0"/>
              <a:t>Node-RED </a:t>
            </a:r>
            <a:r>
              <a:rPr lang="uk-UA" dirty="0"/>
              <a:t>в різних </a:t>
            </a:r>
            <a:r>
              <a:rPr lang="uk-UA" dirty="0" err="1"/>
              <a:t>архітектурах</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11EC3C3-E528-A34B-A5FF-136F4BB8EA5F}" type="slidenum">
              <a:rPr kumimoji="0" lang="en-US" sz="1200" b="0" i="0" u="none" strike="noStrike" kern="1200" cap="none" spc="0" normalizeH="0" baseline="0" noProof="0" smtClean="0">
                <a:ln>
                  <a:noFill/>
                </a:ln>
                <a:solidFill>
                  <a:prstClr val="black"/>
                </a:solidFill>
                <a:effectLst/>
                <a:uLnTx/>
                <a:uFillTx/>
                <a:latin typeface="Calibri" charset="0"/>
                <a:ea typeface="ＭＳ Ｐゴシック" charset="0"/>
                <a:cs typeface="Arial" charset="0"/>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4266014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uk-UA" dirty="0"/>
              <a:t>Використання інструменту дуже широке: від </a:t>
            </a:r>
            <a:r>
              <a:rPr lang="en-US" dirty="0"/>
              <a:t>IOT </a:t>
            </a:r>
            <a:r>
              <a:rPr lang="uk-UA" dirty="0"/>
              <a:t> та управління технологічними процесам до хмарних інтеграційних рішень.  На малюнках показані приклади складних потоків, що можна реалізувати цим інструментом.</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11EC3C3-E528-A34B-A5FF-136F4BB8EA5F}" type="slidenum">
              <a:rPr kumimoji="0" lang="en-US" sz="1200" b="0" i="0" u="none" strike="noStrike" kern="1200" cap="none" spc="0" normalizeH="0" baseline="0" noProof="0" smtClean="0">
                <a:ln>
                  <a:noFill/>
                </a:ln>
                <a:solidFill>
                  <a:prstClr val="black"/>
                </a:solidFill>
                <a:effectLst/>
                <a:uLnTx/>
                <a:uFillTx/>
                <a:latin typeface="Calibri" charset="0"/>
                <a:ea typeface="ＭＳ Ｐゴシック" charset="0"/>
                <a:cs typeface="Arial" charset="0"/>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362968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Завдяки легкій платформі – дуже широка гамма платформ, на яких </a:t>
            </a:r>
            <a:r>
              <a:rPr lang="en-US" dirty="0"/>
              <a:t>Node-Red </a:t>
            </a:r>
            <a:r>
              <a:rPr lang="uk-UA" dirty="0"/>
              <a:t> можна використати. </a:t>
            </a:r>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7</a:t>
            </a:fld>
            <a:endParaRPr lang="en-US"/>
          </a:p>
        </p:txBody>
      </p:sp>
    </p:spTree>
    <p:extLst>
      <p:ext uri="{BB962C8B-B14F-4D97-AF65-F5344CB8AC3E}">
        <p14:creationId xmlns:p14="http://schemas.microsoft.com/office/powerpoint/2010/main" val="597564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6.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7.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2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9.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3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0.xml"/></Relationships>
</file>

<file path=ppt/slideLayouts/_rels/slideLayout3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8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38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2.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2.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3.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3.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en-US"/>
              <a:t>IBM Cloud / Management and Platform Use Case 1 / January 31, 2018 / © 2018 IBM Corporation</a:t>
            </a:r>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a:t>Click to edit Master title style</a:t>
            </a:r>
            <a:endParaRPr lang="en-US" dirty="0"/>
          </a:p>
        </p:txBody>
      </p:sp>
      <p:pic>
        <p:nvPicPr>
          <p:cNvPr id="5" name="Picture 4"/>
          <p:cNvPicPr>
            <a:picLocks noChangeAspect="1"/>
          </p:cNvPicPr>
          <p:nvPr userDrawn="1"/>
        </p:nvPicPr>
        <p:blipFill>
          <a:blip>
            <a:extLst>
              <a:ext uri="{28A0092B-C50C-407E-A947-70E740481C1C}">
                <a14:useLocalDpi xmlns:a14="http://schemas.microsoft.com/office/drawing/2010/main"/>
              </a:ext>
            </a:extLst>
          </a:blip>
          <a:stretch>
            <a:fillRect/>
          </a:stretch>
        </p:blipFill>
        <p:spPr>
          <a:xfrm>
            <a:off x="8393811" y="241300"/>
            <a:ext cx="521589" cy="211455"/>
          </a:xfrm>
          <a:prstGeom prst="rect">
            <a:avLst/>
          </a:prstGeom>
        </p:spPr>
      </p:pic>
      <p:pic>
        <p:nvPicPr>
          <p:cNvPr id="7" name="Picture 6"/>
          <p:cNvPicPr>
            <a:picLocks noChangeAspect="1"/>
          </p:cNvPicPr>
          <p:nvPr userDrawn="1"/>
        </p:nvPicPr>
        <p:blipFill rotWithShape="1">
          <a:blip>
            <a:extLst>
              <a:ext uri="{28A0092B-C50C-407E-A947-70E740481C1C}">
                <a14:useLocalDpi xmlns:a14="http://schemas.microsoft.com/office/drawing/2010/main" val="0"/>
              </a:ext>
            </a:extLst>
          </a:blip>
          <a:srcRect l="15132" t="30197" r="15583" b="32340"/>
          <a:stretch/>
        </p:blipFill>
        <p:spPr>
          <a:xfrm>
            <a:off x="7410747" y="4604932"/>
            <a:ext cx="1574103" cy="398967"/>
          </a:xfrm>
          <a:prstGeom prst="rect">
            <a:avLst/>
          </a:prstGeom>
        </p:spPr>
      </p:pic>
      <p:pic>
        <p:nvPicPr>
          <p:cNvPr id="8" name="Picture 7"/>
          <p:cNvPicPr>
            <a:picLocks noChangeAspect="1"/>
          </p:cNvPicPr>
          <p:nvPr userDrawn="1"/>
        </p:nvPicPr>
        <p:blipFill rotWithShape="1">
          <a:blip>
            <a:extLst>
              <a:ext uri="{28A0092B-C50C-407E-A947-70E740481C1C}">
                <a14:useLocalDpi xmlns:a14="http://schemas.microsoft.com/office/drawing/2010/main" val="0"/>
              </a:ext>
            </a:extLst>
          </a:blip>
          <a:srcRect l="18001" t="20400" r="17675" b="20719"/>
          <a:stretch/>
        </p:blipFill>
        <p:spPr>
          <a:xfrm>
            <a:off x="4467224" y="405272"/>
            <a:ext cx="4297421" cy="3687650"/>
          </a:xfrm>
          <a:prstGeom prst="rect">
            <a:avLst/>
          </a:prstGeom>
        </p:spPr>
      </p:pic>
    </p:spTree>
    <p:extLst>
      <p:ext uri="{BB962C8B-B14F-4D97-AF65-F5344CB8AC3E}">
        <p14:creationId xmlns:p14="http://schemas.microsoft.com/office/powerpoint/2010/main" val="1827779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798569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714751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103676729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26559850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97103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175465840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pic>
        <p:nvPicPr>
          <p:cNvPr id="5" name="Picture 4"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35866742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a:t>IBM Cloud / Management and Platform Use Case 1 / January 31, 2018 / © 2018 IBM Corporation</a:t>
            </a:r>
            <a:endParaRPr lang="en-US"/>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pic>
        <p:nvPicPr>
          <p:cNvPr id="8" name="Picture 7" descr="ibm_gry.png"/>
          <p:cNvPicPr>
            <a:picLocks noChangeAspect="1"/>
          </p:cNvPicPr>
          <p:nvPr userDrawn="1"/>
        </p:nvPicPr>
        <p:blipFill>
          <a:blip r:embed="rId2" cstate="screen">
            <a:biLevel thresh="75000"/>
            <a:extLst>
              <a:ext uri="{28A0092B-C50C-407E-A947-70E740481C1C}">
                <a14:useLocalDpi xmlns:a14="http://schemas.microsoft.com/office/drawing/2010/main"/>
              </a:ext>
            </a:extLst>
          </a:blip>
          <a:stretch>
            <a:fillRect/>
          </a:stretch>
        </p:blipFill>
        <p:spPr>
          <a:xfrm>
            <a:off x="8393811" y="240045"/>
            <a:ext cx="521589" cy="211471"/>
          </a:xfrm>
          <a:prstGeom prst="rect">
            <a:avLst/>
          </a:prstGeom>
        </p:spPr>
      </p:pic>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l="15172" t="28443" r="13568" b="27421"/>
          <a:stretch/>
        </p:blipFill>
        <p:spPr>
          <a:xfrm>
            <a:off x="7410684" y="4584701"/>
            <a:ext cx="1620427" cy="470448"/>
          </a:xfrm>
          <a:prstGeom prst="rect">
            <a:avLst/>
          </a:prstGeom>
        </p:spPr>
      </p:pic>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l="18001" t="20400" r="17675" b="20719"/>
          <a:stretch/>
        </p:blipFill>
        <p:spPr>
          <a:xfrm>
            <a:off x="4467224" y="405272"/>
            <a:ext cx="4297421" cy="3687650"/>
          </a:xfrm>
          <a:prstGeom prst="rect">
            <a:avLst/>
          </a:prstGeom>
        </p:spPr>
      </p:pic>
    </p:spTree>
    <p:extLst>
      <p:ext uri="{BB962C8B-B14F-4D97-AF65-F5344CB8AC3E}">
        <p14:creationId xmlns:p14="http://schemas.microsoft.com/office/powerpoint/2010/main" val="22723818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t>IBM Cloud / Management and Platform Use Case 1 / January 31, 2018 / © 2018 IBM Corporation</a:t>
            </a:r>
            <a:endParaRPr lang="en-US"/>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6628454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259882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Management and Platform Use Case 1 / January 31, 2018 / © 2018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080506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4" name="Footer Placeholder 3"/>
          <p:cNvSpPr>
            <a:spLocks noGrp="1"/>
          </p:cNvSpPr>
          <p:nvPr>
            <p:ph type="ftr" sz="quarter" idx="11"/>
          </p:nvPr>
        </p:nvSpPr>
        <p:spPr/>
        <p:txBody>
          <a:bodyPr/>
          <a:lstStyle>
            <a:lvl1pPr>
              <a:defRPr>
                <a:latin typeface="+mn-lt"/>
              </a:defRPr>
            </a:lvl1pPr>
          </a:lstStyle>
          <a:p>
            <a:r>
              <a:rPr lang="en-US"/>
              <a:t>IBM Cloud / Management and Platform Use Case 1 / January 31, 2018 / © 2018 IBM Corporation</a:t>
            </a:r>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158238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Management and Platform Use Case 1 / January 31, 2018 / © 2018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95690891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26315244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113428032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63713827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2955759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878890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dirty="0"/>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86299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697582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47497645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525575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985543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979721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4632889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26064124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52372660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188508163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insight, text, boxes">
    <p:bg>
      <p:bgPr>
        <a:solidFill>
          <a:schemeClr val="bg2">
            <a:lumMod val="85000"/>
          </a:schemeClr>
        </a:solidFill>
        <a:effectLst/>
      </p:bgPr>
    </p:bg>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12" name="Text Placeholder 11"/>
          <p:cNvSpPr>
            <a:spLocks noGrp="1"/>
          </p:cNvSpPr>
          <p:nvPr>
            <p:ph type="body" sz="quarter" idx="13"/>
          </p:nvPr>
        </p:nvSpPr>
        <p:spPr>
          <a:xfrm>
            <a:off x="228600" y="192024"/>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74081206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86560756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00514917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8132866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1091205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195355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38780416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73251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89249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202568"/>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93998171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294305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90848113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23365535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427962"/>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595798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90130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6858000" y="4826480"/>
            <a:ext cx="2057400" cy="137160"/>
          </a:xfrm>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pic>
        <p:nvPicPr>
          <p:cNvPr id="5" name="Picture 4"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89688679"/>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dirty="0"/>
              <a:t>Click to edit Master title style</a:t>
            </a:r>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spTree>
    <p:extLst>
      <p:ext uri="{BB962C8B-B14F-4D97-AF65-F5344CB8AC3E}">
        <p14:creationId xmlns:p14="http://schemas.microsoft.com/office/powerpoint/2010/main" val="932422880"/>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535326699"/>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6635268"/>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254465275"/>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Drag picture to placeholder or click icon to add</a:t>
            </a:r>
          </a:p>
        </p:txBody>
      </p:sp>
    </p:spTree>
    <p:extLst>
      <p:ext uri="{BB962C8B-B14F-4D97-AF65-F5344CB8AC3E}">
        <p14:creationId xmlns:p14="http://schemas.microsoft.com/office/powerpoint/2010/main" val="929307522"/>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Tree>
    <p:extLst>
      <p:ext uri="{BB962C8B-B14F-4D97-AF65-F5344CB8AC3E}">
        <p14:creationId xmlns:p14="http://schemas.microsoft.com/office/powerpoint/2010/main" val="2037289393"/>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Management and Platform Use Case 1 / January 31, 2018 / © 2018 IBM Corporation</a:t>
            </a:r>
            <a:endParaRPr lang="en-US">
              <a:solidFill>
                <a:srgbClr val="FFFFFF"/>
              </a:solidFill>
            </a:endParaRPr>
          </a:p>
        </p:txBody>
      </p:sp>
    </p:spTree>
    <p:extLst>
      <p:ext uri="{BB962C8B-B14F-4D97-AF65-F5344CB8AC3E}">
        <p14:creationId xmlns:p14="http://schemas.microsoft.com/office/powerpoint/2010/main" val="120850447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859063538"/>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1149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024610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56804812"/>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5765103"/>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2940990"/>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945588"/>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55433184"/>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330346"/>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075784809"/>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Tree>
    <p:extLst>
      <p:ext uri="{BB962C8B-B14F-4D97-AF65-F5344CB8AC3E}">
        <p14:creationId xmlns:p14="http://schemas.microsoft.com/office/powerpoint/2010/main" val="631099403"/>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Tree>
    <p:extLst>
      <p:ext uri="{BB962C8B-B14F-4D97-AF65-F5344CB8AC3E}">
        <p14:creationId xmlns:p14="http://schemas.microsoft.com/office/powerpoint/2010/main" val="1222117254"/>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Tree>
    <p:extLst>
      <p:ext uri="{BB962C8B-B14F-4D97-AF65-F5344CB8AC3E}">
        <p14:creationId xmlns:p14="http://schemas.microsoft.com/office/powerpoint/2010/main" val="950820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202383574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660055499"/>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145382135"/>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324132911"/>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688294281"/>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Tree>
    <p:extLst>
      <p:ext uri="{BB962C8B-B14F-4D97-AF65-F5344CB8AC3E}">
        <p14:creationId xmlns:p14="http://schemas.microsoft.com/office/powerpoint/2010/main" val="675020540"/>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Tree>
    <p:extLst>
      <p:ext uri="{BB962C8B-B14F-4D97-AF65-F5344CB8AC3E}">
        <p14:creationId xmlns:p14="http://schemas.microsoft.com/office/powerpoint/2010/main" val="1681062384"/>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0564747"/>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782524"/>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7978451"/>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756217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Tree>
    <p:extLst>
      <p:ext uri="{BB962C8B-B14F-4D97-AF65-F5344CB8AC3E}">
        <p14:creationId xmlns:p14="http://schemas.microsoft.com/office/powerpoint/2010/main" val="61393180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57614907"/>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1540146732"/>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Tree>
    <p:extLst>
      <p:ext uri="{BB962C8B-B14F-4D97-AF65-F5344CB8AC3E}">
        <p14:creationId xmlns:p14="http://schemas.microsoft.com/office/powerpoint/2010/main" val="1166525650"/>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648250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568197179"/>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Management and Platform Use Case 1 / January 31, 2018 / © 2018 IBM Corporation</a:t>
            </a:r>
            <a:endParaRPr lang="en-US">
              <a:solidFill>
                <a:srgbClr val="FFFFFF"/>
              </a:solidFill>
            </a:endParaRPr>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Tree>
    <p:extLst>
      <p:ext uri="{BB962C8B-B14F-4D97-AF65-F5344CB8AC3E}">
        <p14:creationId xmlns:p14="http://schemas.microsoft.com/office/powerpoint/2010/main" val="332530771"/>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457200" y="205979"/>
            <a:ext cx="8229600" cy="468098"/>
          </a:xfrm>
          <a:prstGeom prst="rect">
            <a:avLst/>
          </a:prstGeom>
        </p:spPr>
        <p:txBody>
          <a:bodyPr vert="horz"/>
          <a:lstStyle>
            <a:lvl1pPr>
              <a:defRPr sz="2250" b="1">
                <a:solidFill>
                  <a:srgbClr val="264A60"/>
                </a:solidFill>
                <a:latin typeface="Arial"/>
                <a:cs typeface="Arial"/>
              </a:defRPr>
            </a:lvl1pPr>
          </a:lstStyle>
          <a:p>
            <a:r>
              <a:rPr lang="en-US" dirty="0"/>
              <a:t>CLICK TO EDIT TITLE</a:t>
            </a:r>
          </a:p>
        </p:txBody>
      </p:sp>
      <p:pic>
        <p:nvPicPr>
          <p:cNvPr id="11" name="Picture 10" descr="ibm.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8519" y="4863176"/>
            <a:ext cx="483578" cy="179103"/>
          </a:xfrm>
          <a:prstGeom prst="rect">
            <a:avLst/>
          </a:prstGeom>
        </p:spPr>
      </p:pic>
      <p:pic>
        <p:nvPicPr>
          <p:cNvPr id="7" name="Picture 6" descr="IBM_CloudAutomationManager_Logo_Right.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135379" y="4844081"/>
            <a:ext cx="1772553" cy="221070"/>
          </a:xfrm>
          <a:prstGeom prst="rect">
            <a:avLst/>
          </a:prstGeom>
        </p:spPr>
      </p:pic>
      <p:sp>
        <p:nvSpPr>
          <p:cNvPr id="12" name="Slide Number Placeholder 2"/>
          <p:cNvSpPr>
            <a:spLocks noGrp="1"/>
          </p:cNvSpPr>
          <p:nvPr>
            <p:ph type="sldNum" sz="quarter" idx="4"/>
          </p:nvPr>
        </p:nvSpPr>
        <p:spPr>
          <a:xfrm>
            <a:off x="3143925" y="4860953"/>
            <a:ext cx="2133600" cy="188995"/>
          </a:xfrm>
          <a:prstGeom prst="rect">
            <a:avLst/>
          </a:prstGeom>
        </p:spPr>
        <p:txBody>
          <a:bodyPr vert="horz" lIns="91440" tIns="45720" rIns="91440" bIns="45720" rtlCol="0" anchor="ctr"/>
          <a:lstStyle>
            <a:lvl1pPr algn="ctr">
              <a:defRPr sz="900">
                <a:solidFill>
                  <a:srgbClr val="000000"/>
                </a:solidFill>
                <a:latin typeface="Arial"/>
                <a:cs typeface="Arial"/>
              </a:defRPr>
            </a:lvl1pPr>
          </a:lstStyle>
          <a:p>
            <a:pPr defTabSz="685769"/>
            <a:fld id="{6FCA97BC-0DBA-CD4F-A4A6-3A7104B3C5A2}" type="slidenum">
              <a:rPr lang="en-US" smtClean="0">
                <a:ea typeface=""/>
              </a:rPr>
              <a:pPr defTabSz="685769"/>
              <a:t>‹#›</a:t>
            </a:fld>
            <a:endParaRPr lang="en-US">
              <a:ea typeface=""/>
            </a:endParaRPr>
          </a:p>
        </p:txBody>
      </p:sp>
      <p:cxnSp>
        <p:nvCxnSpPr>
          <p:cNvPr id="8" name="Straight Connector 7"/>
          <p:cNvCxnSpPr/>
          <p:nvPr userDrawn="1"/>
        </p:nvCxnSpPr>
        <p:spPr>
          <a:xfrm>
            <a:off x="0" y="589360"/>
            <a:ext cx="9144000" cy="0"/>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526765"/>
      </p:ext>
    </p:extLst>
  </p:cSld>
  <p:clrMapOvr>
    <a:masterClrMapping/>
  </p:clrMapOvr>
  <p:extLst>
    <p:ext uri="{DCECCB84-F9BA-43D5-87BE-67443E8EF086}">
      <p15:sldGuideLst xmlns:p15="http://schemas.microsoft.com/office/powerpoint/2012/main">
        <p15:guide id="1" orient="horz" pos="504">
          <p15:clr>
            <a:srgbClr val="FBAE40"/>
          </p15:clr>
        </p15:guide>
        <p15:guide id="2" pos="384">
          <p15:clr>
            <a:srgbClr val="FBAE40"/>
          </p15:clr>
        </p15:guide>
        <p15:guide id="3" orient="horz" pos="4032">
          <p15:clr>
            <a:srgbClr val="FBAE40"/>
          </p15:clr>
        </p15:guide>
        <p15:guide id="4" pos="7296">
          <p15:clr>
            <a:srgbClr val="FBAE40"/>
          </p15:clr>
        </p15:guide>
        <p15:guide id="5" pos="3840">
          <p15:clr>
            <a:srgbClr val="FBAE40"/>
          </p15:clr>
        </p15:guide>
        <p15:guide id="6" orient="horz" pos="2160">
          <p15:clr>
            <a:srgbClr val="FBAE40"/>
          </p15:clr>
        </p15:guide>
      </p15:sldGuideLst>
    </p:ext>
  </p:extLs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pic>
        <p:nvPicPr>
          <p:cNvPr id="8" name="Picture 7" descr="ibm_gry.png"/>
          <p:cNvPicPr>
            <a:picLocks noChangeAspect="1"/>
          </p:cNvPicPr>
          <p:nvPr userDrawn="1"/>
        </p:nvPicPr>
        <p:blipFill>
          <a:blip r:embed="rId3" cstate="screen">
            <a:biLevel thresh="75000"/>
            <a:extLst>
              <a:ext uri="{28A0092B-C50C-407E-A947-70E740481C1C}">
                <a14:useLocalDpi xmlns:a14="http://schemas.microsoft.com/office/drawing/2010/main"/>
              </a:ext>
            </a:extLst>
          </a:blip>
          <a:stretch>
            <a:fillRect/>
          </a:stretch>
        </p:blipFill>
        <p:spPr>
          <a:xfrm>
            <a:off x="8393811" y="240045"/>
            <a:ext cx="521589" cy="211471"/>
          </a:xfrm>
          <a:prstGeom prst="rect">
            <a:avLst/>
          </a:prstGeom>
        </p:spPr>
      </p:pic>
      <p:pic>
        <p:nvPicPr>
          <p:cNvPr id="9" name="Picture 8"/>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7410684" y="4584701"/>
            <a:ext cx="1620427" cy="470448"/>
          </a:xfrm>
          <a:prstGeom prst="rect">
            <a:avLst/>
          </a:prstGeom>
        </p:spPr>
      </p:pic>
      <p:pic>
        <p:nvPicPr>
          <p:cNvPr id="11" name="Picture 10"/>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4467224" y="405272"/>
            <a:ext cx="4297421" cy="3687650"/>
          </a:xfrm>
          <a:prstGeom prst="rect">
            <a:avLst/>
          </a:prstGeom>
        </p:spPr>
      </p:pic>
    </p:spTree>
    <p:extLst>
      <p:ext uri="{BB962C8B-B14F-4D97-AF65-F5344CB8AC3E}">
        <p14:creationId xmlns:p14="http://schemas.microsoft.com/office/powerpoint/2010/main" val="313912914"/>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0989331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988816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Tree>
    <p:extLst>
      <p:ext uri="{BB962C8B-B14F-4D97-AF65-F5344CB8AC3E}">
        <p14:creationId xmlns:p14="http://schemas.microsoft.com/office/powerpoint/2010/main" val="1840372833"/>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88165556"/>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1039208045"/>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Tree>
    <p:extLst>
      <p:ext uri="{BB962C8B-B14F-4D97-AF65-F5344CB8AC3E}">
        <p14:creationId xmlns:p14="http://schemas.microsoft.com/office/powerpoint/2010/main" val="1417090036"/>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IBM Cloud / Management and Platform Use Case 1 / January 31, 2018 / © 2018 IBM Corporation</a:t>
            </a:r>
            <a:endParaRPr lang="en-US">
              <a:solidFill>
                <a:srgbClr val="000000"/>
              </a:solidFill>
            </a:endParaRPr>
          </a:p>
        </p:txBody>
      </p:sp>
    </p:spTree>
    <p:extLst>
      <p:ext uri="{BB962C8B-B14F-4D97-AF65-F5344CB8AC3E}">
        <p14:creationId xmlns:p14="http://schemas.microsoft.com/office/powerpoint/2010/main" val="2008240428"/>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2059019131"/>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07244785"/>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1853986"/>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dirty="0"/>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7719641"/>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460985"/>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755820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Tree>
    <p:extLst>
      <p:ext uri="{BB962C8B-B14F-4D97-AF65-F5344CB8AC3E}">
        <p14:creationId xmlns:p14="http://schemas.microsoft.com/office/powerpoint/2010/main" val="939236490"/>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91337806"/>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3989010"/>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656780236"/>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466200835"/>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Tree>
    <p:extLst>
      <p:ext uri="{BB962C8B-B14F-4D97-AF65-F5344CB8AC3E}">
        <p14:creationId xmlns:p14="http://schemas.microsoft.com/office/powerpoint/2010/main" val="1738524257"/>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Tree>
    <p:extLst>
      <p:ext uri="{BB962C8B-B14F-4D97-AF65-F5344CB8AC3E}">
        <p14:creationId xmlns:p14="http://schemas.microsoft.com/office/powerpoint/2010/main" val="856892148"/>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dirty="0">
              <a:solidFill>
                <a:srgbClr val="000000"/>
              </a:solidFill>
            </a:endParaRPr>
          </a:p>
        </p:txBody>
      </p:sp>
      <p:sp>
        <p:nvSpPr>
          <p:cNvPr id="12" name="Text Placeholder 11"/>
          <p:cNvSpPr>
            <a:spLocks noGrp="1"/>
          </p:cNvSpPr>
          <p:nvPr>
            <p:ph type="body" sz="quarter" idx="13"/>
          </p:nvPr>
        </p:nvSpPr>
        <p:spPr>
          <a:xfrm>
            <a:off x="228600" y="192024"/>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9" name="Slide Number Placeholder 6"/>
          <p:cNvSpPr txBox="1">
            <a:spLocks/>
          </p:cNvSpPr>
          <p:nvPr userDrawn="1"/>
        </p:nvSpPr>
        <p:spPr>
          <a:xfrm>
            <a:off x="6818584" y="4895060"/>
            <a:ext cx="2057400" cy="137160"/>
          </a:xfrm>
          <a:prstGeom prst="rect">
            <a:avLst/>
          </a:prstGeom>
        </p:spPr>
        <p:txBody>
          <a:bodyPr vert="horz" lIns="0" tIns="0" rIns="0" bIns="0" rtlCol="0" anchor="ctr"/>
          <a:lstStyle>
            <a:defPPr>
              <a:defRPr lang="en-US"/>
            </a:defPPr>
            <a:lvl1pPr marL="0" algn="r" defTabSz="685800" rtl="0" eaLnBrk="1" latinLnBrk="0" hangingPunct="1">
              <a:defRPr sz="600" kern="1200" baseline="0">
                <a:solidFill>
                  <a:schemeClr val="tx1"/>
                </a:solidFill>
                <a:latin typeface="+mn-lt"/>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D0BE6F14-FF48-0F4F-A8AA-2E3F25371E4A}" type="slidenum">
              <a:rPr lang="en-US" sz="1200" smtClean="0">
                <a:solidFill>
                  <a:srgbClr val="000000"/>
                </a:solidFill>
              </a:rPr>
              <a:pPr/>
              <a:t>‹#›</a:t>
            </a:fld>
            <a:endParaRPr lang="en-US" sz="1200" dirty="0">
              <a:solidFill>
                <a:srgbClr val="000000"/>
              </a:solidFill>
            </a:endParaRPr>
          </a:p>
        </p:txBody>
      </p:sp>
    </p:spTree>
    <p:extLst>
      <p:ext uri="{BB962C8B-B14F-4D97-AF65-F5344CB8AC3E}">
        <p14:creationId xmlns:p14="http://schemas.microsoft.com/office/powerpoint/2010/main" val="1772031893"/>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555568072"/>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067319927"/>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42113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a:t>IBM Cloud / Management and Platform Use Case 1 / January 31, 2018 / © 2018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8872303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742881980"/>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Management and Platform Use Case 1 / January 31, 2018 / © 2018 IBM Corporation</a:t>
            </a:r>
            <a:endParaRPr lang="en-US">
              <a:solidFill>
                <a:srgbClr val="FFFFFF"/>
              </a:solidFill>
            </a:endParaRPr>
          </a:p>
        </p:txBody>
      </p:sp>
    </p:spTree>
    <p:extLst>
      <p:ext uri="{BB962C8B-B14F-4D97-AF65-F5344CB8AC3E}">
        <p14:creationId xmlns:p14="http://schemas.microsoft.com/office/powerpoint/2010/main" val="693800991"/>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8" name="Slide Number Placeholder 6"/>
          <p:cNvSpPr txBox="1">
            <a:spLocks/>
          </p:cNvSpPr>
          <p:nvPr userDrawn="1"/>
        </p:nvSpPr>
        <p:spPr>
          <a:xfrm>
            <a:off x="7010400" y="4978880"/>
            <a:ext cx="2057400" cy="137160"/>
          </a:xfrm>
          <a:prstGeom prst="rect">
            <a:avLst/>
          </a:prstGeom>
        </p:spPr>
        <p:txBody>
          <a:bodyPr vert="horz" lIns="0" tIns="0" rIns="0" bIns="0" rtlCol="0" anchor="ctr"/>
          <a:lstStyle>
            <a:defPPr>
              <a:defRPr lang="en-US"/>
            </a:defPPr>
            <a:lvl1pPr marL="0" algn="r" defTabSz="685800" rtl="0" eaLnBrk="1" latinLnBrk="0" hangingPunct="1">
              <a:defRPr sz="600" kern="1200" baseline="0">
                <a:solidFill>
                  <a:schemeClr val="tx1"/>
                </a:solidFill>
                <a:latin typeface="+mn-lt"/>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D0BE6F14-FF48-0F4F-A8AA-2E3F25371E4A}"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48573350"/>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9027426"/>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4247852"/>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3273687"/>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040254140"/>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5381844"/>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1170194514"/>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dirty="0">
              <a:solidFill>
                <a:srgbClr val="000000"/>
              </a:solidFill>
            </a:endParaRPr>
          </a:p>
        </p:txBody>
      </p:sp>
    </p:spTree>
    <p:extLst>
      <p:ext uri="{BB962C8B-B14F-4D97-AF65-F5344CB8AC3E}">
        <p14:creationId xmlns:p14="http://schemas.microsoft.com/office/powerpoint/2010/main" val="147805680"/>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4771636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111375"/>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40492780"/>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pic>
        <p:nvPicPr>
          <p:cNvPr id="5" name="Picture 4" descr="ibm_gry.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1355137622"/>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6"/>
          <p:cNvSpPr txBox="1">
            <a:spLocks/>
          </p:cNvSpPr>
          <p:nvPr userDrawn="1"/>
        </p:nvSpPr>
        <p:spPr>
          <a:xfrm>
            <a:off x="6858000" y="4826480"/>
            <a:ext cx="2057400" cy="137160"/>
          </a:xfrm>
          <a:prstGeom prst="rect">
            <a:avLst/>
          </a:prstGeom>
        </p:spPr>
        <p:txBody>
          <a:bodyPr vert="horz" lIns="0" tIns="0" rIns="0" bIns="0" rtlCol="0" anchor="ctr"/>
          <a:lstStyle>
            <a:defPPr>
              <a:defRPr lang="en-US"/>
            </a:defPPr>
            <a:lvl1pPr marL="0" algn="r" defTabSz="685800" rtl="0" eaLnBrk="1" latinLnBrk="0" hangingPunct="1">
              <a:defRPr sz="600" kern="1200" baseline="0">
                <a:solidFill>
                  <a:schemeClr val="tx1"/>
                </a:solidFill>
                <a:latin typeface="+mn-lt"/>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D0BE6F14-FF48-0F4F-A8AA-2E3F25371E4A}" type="slidenum">
              <a:rPr lang="en-US" sz="800" smtClean="0">
                <a:solidFill>
                  <a:srgbClr val="000000"/>
                </a:solidFill>
              </a:rPr>
              <a:pPr/>
              <a:t>‹#›</a:t>
            </a:fld>
            <a:endParaRPr lang="en-US" sz="800">
              <a:solidFill>
                <a:srgbClr val="000000"/>
              </a:solidFill>
            </a:endParaRPr>
          </a:p>
        </p:txBody>
      </p:sp>
    </p:spTree>
    <p:extLst>
      <p:ext uri="{BB962C8B-B14F-4D97-AF65-F5344CB8AC3E}">
        <p14:creationId xmlns:p14="http://schemas.microsoft.com/office/powerpoint/2010/main" val="917985043"/>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Footer Placeholder 3"/>
          <p:cNvSpPr>
            <a:spLocks noGrp="1"/>
          </p:cNvSpPr>
          <p:nvPr>
            <p:ph type="ftr" sz="quarter" idx="4294967295"/>
          </p:nvPr>
        </p:nvSpPr>
        <p:spPr>
          <a:xfrm>
            <a:off x="228600" y="4828032"/>
            <a:ext cx="6400800" cy="137160"/>
          </a:xfrm>
        </p:spPr>
        <p:txBody>
          <a:bodyPr/>
          <a:lstStyle/>
          <a:p>
            <a:r>
              <a:rPr lang="de-DE">
                <a:solidFill>
                  <a:srgbClr val="000000"/>
                </a:solidFill>
              </a:rPr>
              <a:t>IBM Cloud / Management and Platform Use Case 1 / January 31, 2018 / © 2018 IBM Corporation</a:t>
            </a:r>
            <a:endParaRPr lang="en-US" dirty="0">
              <a:solidFill>
                <a:srgbClr val="000000"/>
              </a:solidFill>
            </a:endParaRPr>
          </a:p>
        </p:txBody>
      </p:sp>
      <p:sp>
        <p:nvSpPr>
          <p:cNvPr id="4" name="Shape 73"/>
          <p:cNvSpPr>
            <a:spLocks noGrp="1"/>
          </p:cNvSpPr>
          <p:nvPr>
            <p:ph type="sldNum" sz="quarter" idx="2"/>
          </p:nvPr>
        </p:nvSpPr>
        <p:spPr>
          <a:xfrm>
            <a:off x="8503920" y="4738878"/>
            <a:ext cx="331470" cy="315468"/>
          </a:xfrm>
          <a:prstGeom prst="rect">
            <a:avLst/>
          </a:prstGeom>
        </p:spPr>
        <p:txBody>
          <a:bodyPr/>
          <a:lstStyle>
            <a:lvl1pPr>
              <a:defRPr>
                <a:solidFill>
                  <a:schemeClr val="tx1"/>
                </a:solidFill>
              </a:defRPr>
            </a:lvl1pPr>
          </a:lstStyle>
          <a:p>
            <a:fld id="{86CB4B4D-7CA3-9044-876B-883B54F8677D}" type="slidenum">
              <a:rPr lang="uk-UA" smtClean="0">
                <a:solidFill>
                  <a:srgbClr val="000000"/>
                </a:solidFill>
              </a:rPr>
              <a:pPr/>
              <a:t>‹#›</a:t>
            </a:fld>
            <a:endParaRPr lang="uk-UA" dirty="0">
              <a:solidFill>
                <a:srgbClr val="000000"/>
              </a:solidFill>
            </a:endParaRPr>
          </a:p>
        </p:txBody>
      </p:sp>
    </p:spTree>
    <p:extLst>
      <p:ext uri="{BB962C8B-B14F-4D97-AF65-F5344CB8AC3E}">
        <p14:creationId xmlns:p14="http://schemas.microsoft.com/office/powerpoint/2010/main" val="162571527"/>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pic>
        <p:nvPicPr>
          <p:cNvPr id="8" name="Picture 7" descr="ibm_gry.png"/>
          <p:cNvPicPr>
            <a:picLocks noChangeAspect="1"/>
          </p:cNvPicPr>
          <p:nvPr userDrawn="1"/>
        </p:nvPicPr>
        <p:blipFill>
          <a:blip r:embed="rId3" cstate="screen">
            <a:biLevel thresh="75000"/>
            <a:extLst>
              <a:ext uri="{28A0092B-C50C-407E-A947-70E740481C1C}">
                <a14:useLocalDpi xmlns:a14="http://schemas.microsoft.com/office/drawing/2010/main"/>
              </a:ext>
            </a:extLst>
          </a:blip>
          <a:stretch>
            <a:fillRect/>
          </a:stretch>
        </p:blipFill>
        <p:spPr>
          <a:xfrm>
            <a:off x="8393811" y="240045"/>
            <a:ext cx="521589" cy="211471"/>
          </a:xfrm>
          <a:prstGeom prst="rect">
            <a:avLst/>
          </a:prstGeom>
        </p:spPr>
      </p:pic>
      <p:pic>
        <p:nvPicPr>
          <p:cNvPr id="9" name="Picture 8"/>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7410684" y="4584701"/>
            <a:ext cx="1620427" cy="470448"/>
          </a:xfrm>
          <a:prstGeom prst="rect">
            <a:avLst/>
          </a:prstGeom>
        </p:spPr>
      </p:pic>
      <p:pic>
        <p:nvPicPr>
          <p:cNvPr id="11" name="Picture 10"/>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4467224" y="405272"/>
            <a:ext cx="4297421" cy="3687650"/>
          </a:xfrm>
          <a:prstGeom prst="rect">
            <a:avLst/>
          </a:prstGeom>
        </p:spPr>
      </p:pic>
    </p:spTree>
    <p:extLst>
      <p:ext uri="{BB962C8B-B14F-4D97-AF65-F5344CB8AC3E}">
        <p14:creationId xmlns:p14="http://schemas.microsoft.com/office/powerpoint/2010/main" val="1942557007"/>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1888899"/>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36815137"/>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392966357"/>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1197488582"/>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Tree>
    <p:extLst>
      <p:ext uri="{BB962C8B-B14F-4D97-AF65-F5344CB8AC3E}">
        <p14:creationId xmlns:p14="http://schemas.microsoft.com/office/powerpoint/2010/main" val="865385565"/>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IBM Cloud / Management and Platform Use Case 1 / January 31, 2018 / © 2018 IBM Corporation</a:t>
            </a:r>
            <a:endParaRPr lang="en-US">
              <a:solidFill>
                <a:srgbClr val="000000"/>
              </a:solidFill>
            </a:endParaRPr>
          </a:p>
        </p:txBody>
      </p:sp>
    </p:spTree>
    <p:extLst>
      <p:ext uri="{BB962C8B-B14F-4D97-AF65-F5344CB8AC3E}">
        <p14:creationId xmlns:p14="http://schemas.microsoft.com/office/powerpoint/2010/main" val="2386374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382511540"/>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185193429"/>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386687"/>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14735348"/>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dirty="0"/>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6612452"/>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4855015"/>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863395095"/>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93185248"/>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0626232"/>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032648151"/>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5304479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8392240"/>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Tree>
    <p:extLst>
      <p:ext uri="{BB962C8B-B14F-4D97-AF65-F5344CB8AC3E}">
        <p14:creationId xmlns:p14="http://schemas.microsoft.com/office/powerpoint/2010/main" val="1474582488"/>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Tree>
    <p:extLst>
      <p:ext uri="{BB962C8B-B14F-4D97-AF65-F5344CB8AC3E}">
        <p14:creationId xmlns:p14="http://schemas.microsoft.com/office/powerpoint/2010/main" val="1945978766"/>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dirty="0">
              <a:solidFill>
                <a:srgbClr val="000000"/>
              </a:solidFill>
            </a:endParaRPr>
          </a:p>
        </p:txBody>
      </p:sp>
      <p:sp>
        <p:nvSpPr>
          <p:cNvPr id="12" name="Text Placeholder 11"/>
          <p:cNvSpPr>
            <a:spLocks noGrp="1"/>
          </p:cNvSpPr>
          <p:nvPr>
            <p:ph type="body" sz="quarter" idx="13"/>
          </p:nvPr>
        </p:nvSpPr>
        <p:spPr>
          <a:xfrm>
            <a:off x="228600" y="192024"/>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9" name="Slide Number Placeholder 6"/>
          <p:cNvSpPr txBox="1">
            <a:spLocks/>
          </p:cNvSpPr>
          <p:nvPr userDrawn="1"/>
        </p:nvSpPr>
        <p:spPr>
          <a:xfrm>
            <a:off x="6818584" y="4895060"/>
            <a:ext cx="2057400" cy="137160"/>
          </a:xfrm>
          <a:prstGeom prst="rect">
            <a:avLst/>
          </a:prstGeom>
        </p:spPr>
        <p:txBody>
          <a:bodyPr vert="horz" lIns="0" tIns="0" rIns="0" bIns="0" rtlCol="0" anchor="ctr"/>
          <a:lstStyle>
            <a:defPPr>
              <a:defRPr lang="en-US"/>
            </a:defPPr>
            <a:lvl1pPr marL="0" algn="r" defTabSz="685800" rtl="0" eaLnBrk="1" latinLnBrk="0" hangingPunct="1">
              <a:defRPr sz="600" kern="1200" baseline="0">
                <a:solidFill>
                  <a:schemeClr val="tx1"/>
                </a:solidFill>
                <a:latin typeface="+mn-lt"/>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D0BE6F14-FF48-0F4F-A8AA-2E3F25371E4A}" type="slidenum">
              <a:rPr lang="en-US" sz="1200" smtClean="0">
                <a:solidFill>
                  <a:srgbClr val="000000"/>
                </a:solidFill>
              </a:rPr>
              <a:pPr/>
              <a:t>‹#›</a:t>
            </a:fld>
            <a:endParaRPr lang="en-US" sz="1200" dirty="0">
              <a:solidFill>
                <a:srgbClr val="000000"/>
              </a:solidFill>
            </a:endParaRPr>
          </a:p>
        </p:txBody>
      </p:sp>
    </p:spTree>
    <p:extLst>
      <p:ext uri="{BB962C8B-B14F-4D97-AF65-F5344CB8AC3E}">
        <p14:creationId xmlns:p14="http://schemas.microsoft.com/office/powerpoint/2010/main" val="1402753660"/>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602304229"/>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461926583"/>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6522920"/>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Management and Platform Use Case 1 / January 31, 2018 / © 2018 IBM Corporation</a:t>
            </a:r>
            <a:endParaRPr lang="en-US">
              <a:solidFill>
                <a:srgbClr val="FFFFFF"/>
              </a:solidFill>
            </a:endParaRPr>
          </a:p>
        </p:txBody>
      </p:sp>
    </p:spTree>
    <p:extLst>
      <p:ext uri="{BB962C8B-B14F-4D97-AF65-F5344CB8AC3E}">
        <p14:creationId xmlns:p14="http://schemas.microsoft.com/office/powerpoint/2010/main" val="497997478"/>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Management and Platform Use Case 1 / January 31, 2018 / © 2018 IBM Corporation</a:t>
            </a:r>
            <a:endParaRPr lang="en-US">
              <a:solidFill>
                <a:srgbClr val="FFFFFF"/>
              </a:solidFill>
            </a:endParaRPr>
          </a:p>
        </p:txBody>
      </p:sp>
      <p:sp>
        <p:nvSpPr>
          <p:cNvPr id="8" name="Slide Number Placeholder 6"/>
          <p:cNvSpPr txBox="1">
            <a:spLocks/>
          </p:cNvSpPr>
          <p:nvPr userDrawn="1"/>
        </p:nvSpPr>
        <p:spPr>
          <a:xfrm>
            <a:off x="7010400" y="4978880"/>
            <a:ext cx="2057400" cy="137160"/>
          </a:xfrm>
          <a:prstGeom prst="rect">
            <a:avLst/>
          </a:prstGeom>
        </p:spPr>
        <p:txBody>
          <a:bodyPr vert="horz" lIns="0" tIns="0" rIns="0" bIns="0" rtlCol="0" anchor="ctr"/>
          <a:lstStyle>
            <a:defPPr>
              <a:defRPr lang="en-US"/>
            </a:defPPr>
            <a:lvl1pPr marL="0" algn="r" defTabSz="685800" rtl="0" eaLnBrk="1" latinLnBrk="0" hangingPunct="1">
              <a:defRPr sz="600" kern="1200" baseline="0">
                <a:solidFill>
                  <a:schemeClr val="tx1"/>
                </a:solidFill>
                <a:latin typeface="+mn-lt"/>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D0BE6F14-FF48-0F4F-A8AA-2E3F25371E4A}"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25634580"/>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355148"/>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76400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Tree>
    <p:extLst>
      <p:ext uri="{BB962C8B-B14F-4D97-AF65-F5344CB8AC3E}">
        <p14:creationId xmlns:p14="http://schemas.microsoft.com/office/powerpoint/2010/main" val="115969490"/>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0481032"/>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896332414"/>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0955049"/>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1829254595"/>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dirty="0">
              <a:solidFill>
                <a:srgbClr val="000000"/>
              </a:solidFill>
            </a:endParaRPr>
          </a:p>
        </p:txBody>
      </p:sp>
    </p:spTree>
    <p:extLst>
      <p:ext uri="{BB962C8B-B14F-4D97-AF65-F5344CB8AC3E}">
        <p14:creationId xmlns:p14="http://schemas.microsoft.com/office/powerpoint/2010/main" val="809651514"/>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683599443"/>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IBM Cloud / Management and Platform Use Case 1 / January 31, 2018 / © 2018 IBM Corporation</a:t>
            </a:r>
            <a:endParaRPr lang="en-US">
              <a:solidFill>
                <a:srgbClr val="000000"/>
              </a:solidFill>
            </a:endParaRPr>
          </a:p>
        </p:txBody>
      </p:sp>
      <p:pic>
        <p:nvPicPr>
          <p:cNvPr id="5" name="Picture 4" descr="ibm_gry.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1520677081"/>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showMasterSp="0" type="tx">
  <p:cSld name="1_Title and Content">
    <p:spTree>
      <p:nvGrpSpPr>
        <p:cNvPr id="1" name=""/>
        <p:cNvGrpSpPr/>
        <p:nvPr/>
      </p:nvGrpSpPr>
      <p:grpSpPr>
        <a:xfrm>
          <a:off x="0" y="0"/>
          <a:ext cx="0" cy="0"/>
          <a:chOff x="0" y="0"/>
          <a:chExt cx="0" cy="0"/>
        </a:xfrm>
      </p:grpSpPr>
      <p:sp>
        <p:nvSpPr>
          <p:cNvPr id="73" name="Shape 73"/>
          <p:cNvSpPr>
            <a:spLocks noGrp="1"/>
          </p:cNvSpPr>
          <p:nvPr>
            <p:ph type="sldNum" sz="quarter" idx="2"/>
          </p:nvPr>
        </p:nvSpPr>
        <p:spPr>
          <a:xfrm>
            <a:off x="8503920" y="4738878"/>
            <a:ext cx="331470" cy="315468"/>
          </a:xfrm>
          <a:prstGeom prst="rect">
            <a:avLst/>
          </a:prstGeom>
        </p:spPr>
        <p:txBody>
          <a:bodyPr/>
          <a:lstStyle>
            <a:lvl1pPr>
              <a:defRPr>
                <a:solidFill>
                  <a:schemeClr val="tx1"/>
                </a:solidFill>
              </a:defRPr>
            </a:lvl1pPr>
          </a:lstStyle>
          <a:p>
            <a:fld id="{86CB4B4D-7CA3-9044-876B-883B54F8677D}" type="slidenum">
              <a:rPr lang="uk-UA" smtClean="0">
                <a:solidFill>
                  <a:srgbClr val="000000"/>
                </a:solidFill>
              </a:rPr>
              <a:pPr/>
              <a:t>‹#›</a:t>
            </a:fld>
            <a:endParaRPr lang="uk-UA" dirty="0">
              <a:solidFill>
                <a:srgbClr val="000000"/>
              </a:solidFill>
            </a:endParaRPr>
          </a:p>
        </p:txBody>
      </p:sp>
      <p:sp>
        <p:nvSpPr>
          <p:cNvPr id="6" name="Footer Placeholder 3"/>
          <p:cNvSpPr>
            <a:spLocks noGrp="1"/>
          </p:cNvSpPr>
          <p:nvPr>
            <p:ph type="ftr" sz="quarter" idx="4294967295"/>
          </p:nvPr>
        </p:nvSpPr>
        <p:spPr>
          <a:xfrm>
            <a:off x="228600" y="4828032"/>
            <a:ext cx="6400800" cy="137160"/>
          </a:xfrm>
        </p:spPr>
        <p:txBody>
          <a:bodyPr/>
          <a:lstStyle/>
          <a:p>
            <a:r>
              <a:rPr lang="de-DE">
                <a:solidFill>
                  <a:srgbClr val="000000"/>
                </a:solidFill>
              </a:rPr>
              <a:t>IBM Cloud / Management and Platform Use Case 1 / January 31, 2018 / © 2018 IBM Corporation</a:t>
            </a:r>
            <a:endParaRPr lang="en-US" dirty="0">
              <a:solidFill>
                <a:srgbClr val="000000"/>
              </a:solidFill>
            </a:endParaRPr>
          </a:p>
        </p:txBody>
      </p:sp>
    </p:spTree>
    <p:extLst>
      <p:ext uri="{BB962C8B-B14F-4D97-AF65-F5344CB8AC3E}">
        <p14:creationId xmlns:p14="http://schemas.microsoft.com/office/powerpoint/2010/main" val="1747226577"/>
      </p:ext>
    </p:extLst>
  </p:cSld>
  <p:clrMapOvr>
    <a:masterClrMapping/>
  </p:clrMapOvr>
  <p:transition spd="med"/>
  <p:extLst>
    <p:ext uri="{DCECCB84-F9BA-43D5-87BE-67443E8EF086}">
      <p15:sldGuideLst xmlns:p15="http://schemas.microsoft.com/office/powerpoint/2012/main">
        <p15:guide id="1" orient="horz" pos="4200">
          <p15:clr>
            <a:srgbClr val="FBAE40"/>
          </p15:clr>
        </p15:guide>
      </p15:sldGuideLst>
    </p:ext>
  </p:extLst>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Footer Placeholder 3"/>
          <p:cNvSpPr>
            <a:spLocks noGrp="1"/>
          </p:cNvSpPr>
          <p:nvPr>
            <p:ph type="ftr" sz="quarter" idx="4294967295"/>
          </p:nvPr>
        </p:nvSpPr>
        <p:spPr>
          <a:xfrm>
            <a:off x="228600" y="4828032"/>
            <a:ext cx="6400800" cy="137160"/>
          </a:xfrm>
        </p:spPr>
        <p:txBody>
          <a:bodyPr/>
          <a:lstStyle/>
          <a:p>
            <a:r>
              <a:rPr lang="de-DE">
                <a:solidFill>
                  <a:srgbClr val="000000"/>
                </a:solidFill>
              </a:rPr>
              <a:t>IBM Cloud / Management and Platform Use Case 1 / January 31, 2018 / © 2018 IBM Corporation</a:t>
            </a:r>
            <a:endParaRPr lang="en-US" dirty="0">
              <a:solidFill>
                <a:srgbClr val="000000"/>
              </a:solidFill>
            </a:endParaRPr>
          </a:p>
        </p:txBody>
      </p:sp>
      <p:sp>
        <p:nvSpPr>
          <p:cNvPr id="4" name="Shape 73"/>
          <p:cNvSpPr>
            <a:spLocks noGrp="1"/>
          </p:cNvSpPr>
          <p:nvPr>
            <p:ph type="sldNum" sz="quarter" idx="2"/>
          </p:nvPr>
        </p:nvSpPr>
        <p:spPr>
          <a:xfrm>
            <a:off x="8503920" y="4738878"/>
            <a:ext cx="331470" cy="315468"/>
          </a:xfrm>
          <a:prstGeom prst="rect">
            <a:avLst/>
          </a:prstGeom>
        </p:spPr>
        <p:txBody>
          <a:bodyPr/>
          <a:lstStyle>
            <a:lvl1pPr>
              <a:defRPr>
                <a:solidFill>
                  <a:schemeClr val="tx1"/>
                </a:solidFill>
              </a:defRPr>
            </a:lvl1pPr>
          </a:lstStyle>
          <a:p>
            <a:fld id="{86CB4B4D-7CA3-9044-876B-883B54F8677D}" type="slidenum">
              <a:rPr lang="uk-UA" smtClean="0">
                <a:solidFill>
                  <a:srgbClr val="000000"/>
                </a:solidFill>
              </a:rPr>
              <a:pPr/>
              <a:t>‹#›</a:t>
            </a:fld>
            <a:endParaRPr lang="uk-UA" dirty="0">
              <a:solidFill>
                <a:srgbClr val="000000"/>
              </a:solidFill>
            </a:endParaRPr>
          </a:p>
        </p:txBody>
      </p:sp>
    </p:spTree>
    <p:extLst>
      <p:ext uri="{BB962C8B-B14F-4D97-AF65-F5344CB8AC3E}">
        <p14:creationId xmlns:p14="http://schemas.microsoft.com/office/powerpoint/2010/main" val="694787280"/>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a:t>IBM Cloud / Management and Platform Use Case 1 / January 31, 2018 / © 2018 IBM Corporation</a:t>
            </a:r>
            <a:endParaRPr lang="en-US" dirty="0"/>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pic>
        <p:nvPicPr>
          <p:cNvPr id="7" name="Picture 6"/>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467224" y="405272"/>
            <a:ext cx="4297421" cy="3687650"/>
          </a:xfrm>
          <a:prstGeom prst="rect">
            <a:avLst/>
          </a:prstGeom>
        </p:spPr>
      </p:pic>
      <p:pic>
        <p:nvPicPr>
          <p:cNvPr id="8" name="Picture 7" descr="ibm_gry.png"/>
          <p:cNvPicPr>
            <a:picLocks noChangeAspect="1"/>
          </p:cNvPicPr>
          <p:nvPr userDrawn="1"/>
        </p:nvPicPr>
        <p:blipFill>
          <a:blip r:embed="rId4" cstate="screen">
            <a:biLevel thresh="75000"/>
            <a:extLst>
              <a:ext uri="{28A0092B-C50C-407E-A947-70E740481C1C}">
                <a14:useLocalDpi xmlns:a14="http://schemas.microsoft.com/office/drawing/2010/main"/>
              </a:ext>
            </a:extLst>
          </a:blip>
          <a:stretch>
            <a:fillRect/>
          </a:stretch>
        </p:blipFill>
        <p:spPr>
          <a:xfrm>
            <a:off x="8393811" y="240045"/>
            <a:ext cx="521589" cy="211471"/>
          </a:xfrm>
          <a:prstGeom prst="rect">
            <a:avLst/>
          </a:prstGeom>
        </p:spPr>
      </p:pic>
      <p:pic>
        <p:nvPicPr>
          <p:cNvPr id="9" name="Picture 8"/>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7410684" y="4584701"/>
            <a:ext cx="1620427" cy="470448"/>
          </a:xfrm>
          <a:prstGeom prst="rect">
            <a:avLst/>
          </a:prstGeom>
        </p:spPr>
      </p:pic>
    </p:spTree>
    <p:extLst>
      <p:ext uri="{BB962C8B-B14F-4D97-AF65-F5344CB8AC3E}">
        <p14:creationId xmlns:p14="http://schemas.microsoft.com/office/powerpoint/2010/main" val="20436010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92024"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Tree>
    <p:extLst>
      <p:ext uri="{BB962C8B-B14F-4D97-AF65-F5344CB8AC3E}">
        <p14:creationId xmlns:p14="http://schemas.microsoft.com/office/powerpoint/2010/main" val="1331550601"/>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title, bulle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7"/>
            <a:ext cx="8686800" cy="86430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9" name="Text Placeholder 8"/>
          <p:cNvSpPr>
            <a:spLocks noGrp="1"/>
          </p:cNvSpPr>
          <p:nvPr>
            <p:ph type="body" sz="quarter" idx="14" hasCustomPrompt="1"/>
          </p:nvPr>
        </p:nvSpPr>
        <p:spPr>
          <a:xfrm>
            <a:off x="228601" y="1136650"/>
            <a:ext cx="8686800" cy="3562350"/>
          </a:xfrm>
        </p:spPr>
        <p:txBody>
          <a:bodyPr/>
          <a:lstStyle>
            <a:lvl1pPr marL="285750" marR="0" indent="-285750" algn="l" defTabSz="457200" rtl="0" eaLnBrk="1" fontAlgn="auto" latinLnBrk="0" hangingPunct="1">
              <a:lnSpc>
                <a:spcPct val="100000"/>
              </a:lnSpc>
              <a:spcBef>
                <a:spcPts val="1100"/>
              </a:spcBef>
              <a:spcAft>
                <a:spcPts val="0"/>
              </a:spcAft>
              <a:buClrTx/>
              <a:buSzTx/>
              <a:buFont typeface=".AppleSystemUIFont" charset="-120"/>
              <a:buChar char="−"/>
              <a:tabLst/>
              <a:defRPr/>
            </a:lvl1pPr>
          </a:lstStyle>
          <a:p>
            <a:pPr marL="0" marR="0" lvl="0" indent="0" algn="l" defTabSz="457200" rtl="0" eaLnBrk="1" fontAlgn="auto" latinLnBrk="0" hangingPunct="1">
              <a:lnSpc>
                <a:spcPct val="100000"/>
              </a:lnSpc>
              <a:spcBef>
                <a:spcPts val="1100"/>
              </a:spcBef>
              <a:spcAft>
                <a:spcPts val="0"/>
              </a:spcAft>
              <a:buClrTx/>
              <a:buSzTx/>
              <a:tabLst/>
              <a:defRPr/>
            </a:pPr>
            <a:r>
              <a:rPr lang="en-US" dirty="0"/>
              <a:t> 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8025608"/>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760361187"/>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t>IBM Cloud / Management and Platform Use Case 1 / January 31, 2018 / © 2018 IBM Corporation</a:t>
            </a:r>
            <a:endParaRPr lang="en-US"/>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4100719125"/>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1960165"/>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3"/>
            <a:ext cx="8686800" cy="846582"/>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Management and Platform Use Case 1 / January 31, 2018 / © 2018 IBM Corporation</a:t>
            </a:r>
            <a:endParaRPr lang="en-US"/>
          </a:p>
        </p:txBody>
      </p:sp>
      <p:sp>
        <p:nvSpPr>
          <p:cNvPr id="8" name="Text Placeholder 7"/>
          <p:cNvSpPr>
            <a:spLocks noGrp="1"/>
          </p:cNvSpPr>
          <p:nvPr>
            <p:ph type="body" sz="quarter" idx="12"/>
          </p:nvPr>
        </p:nvSpPr>
        <p:spPr>
          <a:xfrm>
            <a:off x="228600" y="1123949"/>
            <a:ext cx="8686800" cy="3496566"/>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3667270817"/>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3"/>
            <a:ext cx="4114800" cy="846582"/>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Management and Platform Use Case 1 / January 31, 2018 / © 2018 IBM Corporation</a:t>
            </a:r>
            <a:endParaRPr lang="en-US"/>
          </a:p>
        </p:txBody>
      </p:sp>
      <p:sp>
        <p:nvSpPr>
          <p:cNvPr id="8" name="Text Placeholder 7"/>
          <p:cNvSpPr>
            <a:spLocks noGrp="1"/>
          </p:cNvSpPr>
          <p:nvPr>
            <p:ph type="body" sz="quarter" idx="12"/>
          </p:nvPr>
        </p:nvSpPr>
        <p:spPr>
          <a:xfrm>
            <a:off x="228600" y="1123949"/>
            <a:ext cx="4114800" cy="3496566"/>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3398136214"/>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2754890781"/>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1878216011"/>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701162"/>
            <a:ext cx="4114800" cy="4038367"/>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701162"/>
            <a:ext cx="4114800" cy="3992344"/>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8686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4033288736"/>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9599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3865620"/>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8686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118616"/>
            <a:ext cx="4114800" cy="3564510"/>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9"/>
            <a:ext cx="8686800" cy="204978"/>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118616"/>
            <a:ext cx="4114800" cy="3564509"/>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7612723"/>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Content Placeholder 5"/>
          <p:cNvSpPr>
            <a:spLocks noGrp="1"/>
          </p:cNvSpPr>
          <p:nvPr>
            <p:ph sz="quarter" idx="12"/>
          </p:nvPr>
        </p:nvSpPr>
        <p:spPr>
          <a:xfrm>
            <a:off x="228600" y="1056894"/>
            <a:ext cx="4114800" cy="3626231"/>
          </a:xfrm>
        </p:spPr>
        <p:txBody>
          <a:bodyPr/>
          <a:lstStyle>
            <a:lvl1pPr>
              <a:defRPr sz="2400"/>
            </a:lvl1pPr>
          </a:lstStyle>
          <a:p>
            <a:pPr lvl="0"/>
            <a:r>
              <a:rPr lang="en-US" dirty="0"/>
              <a:t>Click to edit Master text styles</a:t>
            </a:r>
          </a:p>
        </p:txBody>
      </p:sp>
      <p:sp>
        <p:nvSpPr>
          <p:cNvPr id="8" name="Content Placeholder 7"/>
          <p:cNvSpPr>
            <a:spLocks noGrp="1"/>
          </p:cNvSpPr>
          <p:nvPr>
            <p:ph sz="quarter" idx="13"/>
          </p:nvPr>
        </p:nvSpPr>
        <p:spPr>
          <a:xfrm>
            <a:off x="4800600" y="1056894"/>
            <a:ext cx="4114800" cy="3626231"/>
          </a:xfr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7816667"/>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8686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118616"/>
            <a:ext cx="1828800" cy="3564508"/>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9"/>
            <a:ext cx="8686800" cy="204978"/>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118616"/>
            <a:ext cx="1828800" cy="3564508"/>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5"/>
          </p:nvPr>
        </p:nvSpPr>
        <p:spPr>
          <a:xfrm>
            <a:off x="2514600" y="1118616"/>
            <a:ext cx="1828800" cy="3564508"/>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6"/>
          </p:nvPr>
        </p:nvSpPr>
        <p:spPr>
          <a:xfrm>
            <a:off x="7086600" y="1118616"/>
            <a:ext cx="1828800" cy="3564508"/>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46901749"/>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123950"/>
            <a:ext cx="4114800" cy="3559175"/>
          </a:xfrm>
        </p:spPr>
        <p:txBody>
          <a:bodyPr/>
          <a:lstStyle>
            <a:lvl1pPr>
              <a:defRPr sz="1600"/>
            </a:lvl1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14701036"/>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4"/>
          </p:nvPr>
        </p:nvSpPr>
        <p:spPr>
          <a:xfrm>
            <a:off x="228600" y="1123950"/>
            <a:ext cx="1828800" cy="3559174"/>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5"/>
          </p:nvPr>
        </p:nvSpPr>
        <p:spPr>
          <a:xfrm>
            <a:off x="2514600" y="1123950"/>
            <a:ext cx="1828800" cy="3559174"/>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286246510"/>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123950"/>
            <a:ext cx="4114800" cy="3475482"/>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123950"/>
            <a:ext cx="1828800" cy="347477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8686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123950"/>
            <a:ext cx="1828800" cy="347477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9309347"/>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123954"/>
            <a:ext cx="4114800" cy="3475477"/>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123954"/>
            <a:ext cx="4114800" cy="3475477"/>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502164"/>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668827239"/>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2329638643"/>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2892679145"/>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12" name="Text Placeholder 11"/>
          <p:cNvSpPr>
            <a:spLocks noGrp="1"/>
          </p:cNvSpPr>
          <p:nvPr>
            <p:ph type="body" sz="quarter" idx="13"/>
          </p:nvPr>
        </p:nvSpPr>
        <p:spPr>
          <a:xfrm>
            <a:off x="228600" y="192024"/>
            <a:ext cx="4114800" cy="511308"/>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123955"/>
            <a:ext cx="4114800" cy="3462056"/>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0420877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8769309"/>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675828103"/>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4232299916"/>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403199492"/>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2052450980"/>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1029437875"/>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855731"/>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123955"/>
            <a:ext cx="1828800" cy="3474770"/>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51499322"/>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7"/>
            <a:ext cx="8686800" cy="855731"/>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123954"/>
            <a:ext cx="1828800" cy="3446933"/>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3"/>
          </p:nvPr>
        </p:nvSpPr>
        <p:spPr>
          <a:xfrm>
            <a:off x="2514600" y="1123954"/>
            <a:ext cx="6400800" cy="33670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83659335"/>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855731"/>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123954"/>
            <a:ext cx="1828800" cy="3446933"/>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693168"/>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31"/>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123954"/>
            <a:ext cx="1828800" cy="3475477"/>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3954"/>
            <a:ext cx="1828800" cy="3457190"/>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2019159026"/>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855731"/>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123954"/>
            <a:ext cx="1828800" cy="3475477"/>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3954"/>
            <a:ext cx="1828800" cy="3457190"/>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123953"/>
            <a:ext cx="4215008" cy="3423439"/>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55159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6096033"/>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560375197"/>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1455780191"/>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698685370"/>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1258328374"/>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pic>
        <p:nvPicPr>
          <p:cNvPr id="5" name="Picture 4" descr="ibm_gry.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1623590591"/>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de-DE">
                <a:solidFill>
                  <a:srgbClr val="FFFFFF"/>
                </a:solidFill>
              </a:rPr>
              <a:t>IBM Cloud / Fast Start 2018 /  © 2018 IBM Corporation</a:t>
            </a:r>
            <a:endParaRPr lang="en-US">
              <a:solidFill>
                <a:srgbClr val="FFFFFF"/>
              </a:solidFill>
            </a:endParaRPr>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dirty="0"/>
              <a:t>Click to edit Master title style</a:t>
            </a:r>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spTree>
    <p:extLst>
      <p:ext uri="{BB962C8B-B14F-4D97-AF65-F5344CB8AC3E}">
        <p14:creationId xmlns:p14="http://schemas.microsoft.com/office/powerpoint/2010/main" val="1863015055"/>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de-DE">
                <a:solidFill>
                  <a:srgbClr val="FFFFFF"/>
                </a:solidFill>
              </a:rPr>
              <a:t>IBM Cloud / Fast Start 2018 /  © 2018 IBM Corporation</a:t>
            </a:r>
            <a:endParaRPr lang="en-US">
              <a:solidFill>
                <a:srgbClr val="FFFFFF"/>
              </a:solidFill>
            </a:endParaRP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1314515982"/>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3022490"/>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Fast Start 2018 /  © 2018 IBM Corporation</a:t>
            </a:r>
            <a:endParaRPr lang="en-US">
              <a:solidFill>
                <a:srgbClr val="FFFFFF"/>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202123740"/>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Fast Start 2018 /  © 2018 IBM Corporation</a:t>
            </a:r>
            <a:endParaRPr lang="en-US">
              <a:solidFill>
                <a:srgbClr val="FFFFFF"/>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Drag picture to placeholder or click icon to add</a:t>
            </a:r>
          </a:p>
        </p:txBody>
      </p:sp>
    </p:spTree>
    <p:extLst>
      <p:ext uri="{BB962C8B-B14F-4D97-AF65-F5344CB8AC3E}">
        <p14:creationId xmlns:p14="http://schemas.microsoft.com/office/powerpoint/2010/main" val="17909813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742464332"/>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Tree>
    <p:extLst>
      <p:ext uri="{BB962C8B-B14F-4D97-AF65-F5344CB8AC3E}">
        <p14:creationId xmlns:p14="http://schemas.microsoft.com/office/powerpoint/2010/main" val="2017153403"/>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Fast Start 2018 /  © 2018 IBM Corporation</a:t>
            </a:r>
            <a:endParaRPr lang="en-US">
              <a:solidFill>
                <a:srgbClr val="FFFFFF"/>
              </a:solidFill>
            </a:endParaRPr>
          </a:p>
        </p:txBody>
      </p:sp>
    </p:spTree>
    <p:extLst>
      <p:ext uri="{BB962C8B-B14F-4D97-AF65-F5344CB8AC3E}">
        <p14:creationId xmlns:p14="http://schemas.microsoft.com/office/powerpoint/2010/main" val="2096117635"/>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849941096"/>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0546867"/>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4224203"/>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2944842"/>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53960701"/>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57621176"/>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3530800"/>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1108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Tree>
    <p:extLst>
      <p:ext uri="{BB962C8B-B14F-4D97-AF65-F5344CB8AC3E}">
        <p14:creationId xmlns:p14="http://schemas.microsoft.com/office/powerpoint/2010/main" val="11111661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16013"/>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4700392" y="1051560"/>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533785"/>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878403874"/>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Tree>
    <p:extLst>
      <p:ext uri="{BB962C8B-B14F-4D97-AF65-F5344CB8AC3E}">
        <p14:creationId xmlns:p14="http://schemas.microsoft.com/office/powerpoint/2010/main" val="1772779396"/>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Tree>
    <p:extLst>
      <p:ext uri="{BB962C8B-B14F-4D97-AF65-F5344CB8AC3E}">
        <p14:creationId xmlns:p14="http://schemas.microsoft.com/office/powerpoint/2010/main" val="1322030044"/>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Tree>
    <p:extLst>
      <p:ext uri="{BB962C8B-B14F-4D97-AF65-F5344CB8AC3E}">
        <p14:creationId xmlns:p14="http://schemas.microsoft.com/office/powerpoint/2010/main" val="1818001127"/>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87611614"/>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579537534"/>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098376135"/>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745476966"/>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Tree>
    <p:extLst>
      <p:ext uri="{BB962C8B-B14F-4D97-AF65-F5344CB8AC3E}">
        <p14:creationId xmlns:p14="http://schemas.microsoft.com/office/powerpoint/2010/main" val="470982557"/>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Tree>
    <p:extLst>
      <p:ext uri="{BB962C8B-B14F-4D97-AF65-F5344CB8AC3E}">
        <p14:creationId xmlns:p14="http://schemas.microsoft.com/office/powerpoint/2010/main" val="17218367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321348780"/>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6371989"/>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78057325"/>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6079366"/>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300531563"/>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929908"/>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36744327"/>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Tree>
    <p:extLst>
      <p:ext uri="{BB962C8B-B14F-4D97-AF65-F5344CB8AC3E}">
        <p14:creationId xmlns:p14="http://schemas.microsoft.com/office/powerpoint/2010/main" val="1074577674"/>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14803036"/>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2023129915"/>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Fast Start 2018 /  © 2018 IBM Corporation</a:t>
            </a:r>
            <a:endParaRPr lang="en-US">
              <a:solidFill>
                <a:srgbClr val="FFFFFF"/>
              </a:solidFill>
            </a:endParaRPr>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Tree>
    <p:extLst>
      <p:ext uri="{BB962C8B-B14F-4D97-AF65-F5344CB8AC3E}">
        <p14:creationId xmlns:p14="http://schemas.microsoft.com/office/powerpoint/2010/main" val="3121838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Tree>
    <p:extLst>
      <p:ext uri="{BB962C8B-B14F-4D97-AF65-F5344CB8AC3E}">
        <p14:creationId xmlns:p14="http://schemas.microsoft.com/office/powerpoint/2010/main" val="2135056902"/>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457200" y="205979"/>
            <a:ext cx="8229600" cy="468098"/>
          </a:xfrm>
          <a:prstGeom prst="rect">
            <a:avLst/>
          </a:prstGeom>
        </p:spPr>
        <p:txBody>
          <a:bodyPr vert="horz"/>
          <a:lstStyle>
            <a:lvl1pPr>
              <a:defRPr sz="2250" b="1">
                <a:solidFill>
                  <a:srgbClr val="264A60"/>
                </a:solidFill>
                <a:latin typeface="Arial"/>
                <a:cs typeface="Arial"/>
              </a:defRPr>
            </a:lvl1pPr>
          </a:lstStyle>
          <a:p>
            <a:r>
              <a:rPr lang="en-US" dirty="0"/>
              <a:t>CLICK TO EDIT TITLE</a:t>
            </a:r>
          </a:p>
        </p:txBody>
      </p:sp>
      <p:pic>
        <p:nvPicPr>
          <p:cNvPr id="11" name="Picture 10" descr="ibm.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8519" y="4863176"/>
            <a:ext cx="483578" cy="179103"/>
          </a:xfrm>
          <a:prstGeom prst="rect">
            <a:avLst/>
          </a:prstGeom>
        </p:spPr>
      </p:pic>
      <p:pic>
        <p:nvPicPr>
          <p:cNvPr id="7" name="Picture 6" descr="IBM_CloudAutomationManager_Logo_Right.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135379" y="4844081"/>
            <a:ext cx="1772553" cy="221070"/>
          </a:xfrm>
          <a:prstGeom prst="rect">
            <a:avLst/>
          </a:prstGeom>
        </p:spPr>
      </p:pic>
      <p:sp>
        <p:nvSpPr>
          <p:cNvPr id="12" name="Slide Number Placeholder 2"/>
          <p:cNvSpPr>
            <a:spLocks noGrp="1"/>
          </p:cNvSpPr>
          <p:nvPr>
            <p:ph type="sldNum" sz="quarter" idx="4"/>
          </p:nvPr>
        </p:nvSpPr>
        <p:spPr>
          <a:xfrm>
            <a:off x="3143925" y="4860953"/>
            <a:ext cx="2133600" cy="188995"/>
          </a:xfrm>
          <a:prstGeom prst="rect">
            <a:avLst/>
          </a:prstGeom>
        </p:spPr>
        <p:txBody>
          <a:bodyPr vert="horz" lIns="91440" tIns="45720" rIns="91440" bIns="45720" rtlCol="0" anchor="ctr"/>
          <a:lstStyle>
            <a:lvl1pPr algn="ctr">
              <a:defRPr sz="900">
                <a:solidFill>
                  <a:srgbClr val="000000"/>
                </a:solidFill>
                <a:latin typeface="Arial"/>
                <a:cs typeface="Arial"/>
              </a:defRPr>
            </a:lvl1pPr>
          </a:lstStyle>
          <a:p>
            <a:pPr defTabSz="685769"/>
            <a:fld id="{6FCA97BC-0DBA-CD4F-A4A6-3A7104B3C5A2}" type="slidenum">
              <a:rPr lang="en-US" smtClean="0">
                <a:ea typeface=""/>
              </a:rPr>
              <a:pPr defTabSz="685769"/>
              <a:t>‹#›</a:t>
            </a:fld>
            <a:endParaRPr lang="en-US">
              <a:ea typeface=""/>
            </a:endParaRPr>
          </a:p>
        </p:txBody>
      </p:sp>
      <p:cxnSp>
        <p:nvCxnSpPr>
          <p:cNvPr id="8" name="Straight Connector 7"/>
          <p:cNvCxnSpPr/>
          <p:nvPr userDrawn="1"/>
        </p:nvCxnSpPr>
        <p:spPr>
          <a:xfrm>
            <a:off x="0" y="589360"/>
            <a:ext cx="9144000" cy="0"/>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6968176"/>
      </p:ext>
    </p:extLst>
  </p:cSld>
  <p:clrMapOvr>
    <a:masterClrMapping/>
  </p:clrMapOvr>
  <p:extLst>
    <p:ext uri="{DCECCB84-F9BA-43D5-87BE-67443E8EF086}">
      <p15:sldGuideLst xmlns:p15="http://schemas.microsoft.com/office/powerpoint/2012/main">
        <p15:guide id="1" orient="horz" pos="504">
          <p15:clr>
            <a:srgbClr val="FBAE40"/>
          </p15:clr>
        </p15:guide>
        <p15:guide id="2" pos="384">
          <p15:clr>
            <a:srgbClr val="FBAE40"/>
          </p15:clr>
        </p15:guide>
        <p15:guide id="3" orient="horz" pos="4032">
          <p15:clr>
            <a:srgbClr val="FBAE40"/>
          </p15:clr>
        </p15:guide>
        <p15:guide id="4" pos="7296">
          <p15:clr>
            <a:srgbClr val="FBAE40"/>
          </p15:clr>
        </p15:guide>
        <p15:guide id="5" pos="3840">
          <p15:clr>
            <a:srgbClr val="FBAE40"/>
          </p15:clr>
        </p15:guide>
        <p15:guide id="6" orient="horz" pos="2160">
          <p15:clr>
            <a:srgbClr val="FBAE40"/>
          </p15:clr>
        </p15:guide>
      </p15:sldGuideLst>
    </p:ext>
  </p:extLst>
</p:sldLayout>
</file>

<file path=ppt/slideLayouts/slideLayout32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dirty="0"/>
              <a:t>Click to edit Master title style</a:t>
            </a:r>
          </a:p>
        </p:txBody>
      </p:sp>
      <p:sp>
        <p:nvSpPr>
          <p:cNvPr id="5" name="Title 3"/>
          <p:cNvSpPr txBox="1">
            <a:spLocks/>
          </p:cNvSpPr>
          <p:nvPr userDrawn="1"/>
        </p:nvSpPr>
        <p:spPr>
          <a:xfrm>
            <a:off x="148589" y="4901566"/>
            <a:ext cx="3278529" cy="204665"/>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a:lstStyle>
          <a:p>
            <a:r>
              <a:rPr lang="en-US" sz="1200" b="1"/>
              <a:t>IBM Cloud Private BP Enablement Workshop</a:t>
            </a:r>
            <a:br>
              <a:rPr lang="en-US" sz="3600" b="1"/>
            </a:br>
            <a:br>
              <a:rPr lang="en-US" sz="2000"/>
            </a:br>
            <a:br>
              <a:rPr lang="en-US" sz="2000"/>
            </a:br>
            <a:endParaRPr lang="en-US" dirty="0"/>
          </a:p>
        </p:txBody>
      </p:sp>
    </p:spTree>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de-DE">
                <a:solidFill>
                  <a:srgbClr val="FFFFFF"/>
                </a:solidFill>
              </a:rPr>
              <a:t>IBM Cloud / DOC ID / Month XX, 2017 / © 2017 IBM Corporation</a:t>
            </a:r>
            <a:endParaRPr lang="en-US">
              <a:solidFill>
                <a:srgbClr val="FFFFFF"/>
              </a:solidFill>
            </a:endParaRP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dirty="0"/>
              <a:t>Click to edit Master title style</a:t>
            </a:r>
          </a:p>
        </p:txBody>
      </p:sp>
    </p:spTree>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solidFill>
            <a:schemeClr val="bg2"/>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a:xfrm>
            <a:off x="228600" y="4826480"/>
            <a:ext cx="4114800" cy="137160"/>
          </a:xfrm>
        </p:spPr>
        <p:txBody>
          <a:bodyPr/>
          <a:lstStyle/>
          <a:p>
            <a:r>
              <a:rPr lang="de-DE">
                <a:solidFill>
                  <a:srgbClr val="FFFFFF"/>
                </a:solidFill>
              </a:rPr>
              <a:t>IBM Cloud / DOC ID / Month XX, 2017 / © 2017 IBM Corporation</a:t>
            </a:r>
            <a:endParaRPr lang="en-US">
              <a:solidFill>
                <a:srgbClr val="FFFFFF"/>
              </a:solidFill>
            </a:endParaRPr>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solidFill>
                  <a:schemeClr val="tx1"/>
                </a:solidFill>
              </a:defRPr>
            </a:lvl1pPr>
            <a:lvl2pPr>
              <a:spcBef>
                <a:spcPts val="0"/>
              </a:spcBef>
              <a:defRPr>
                <a:solidFill>
                  <a:schemeClr val="tx1"/>
                </a:solidFill>
              </a:defRPr>
            </a:lvl2pPr>
            <a:lvl3pPr>
              <a:spcBef>
                <a:spcPts val="0"/>
              </a:spcBef>
              <a:defRPr>
                <a:solidFill>
                  <a:schemeClr val="tx1"/>
                </a:solidFill>
              </a:defRPr>
            </a:lvl3pPr>
            <a:lvl4pPr>
              <a:spcBef>
                <a:spcPts val="0"/>
              </a:spcBef>
              <a:defRPr>
                <a:solidFill>
                  <a:schemeClr val="tx1"/>
                </a:solidFill>
              </a:defRPr>
            </a:lvl4pPr>
            <a:lvl5pPr>
              <a:spcBef>
                <a:spcPts val="0"/>
              </a:spcBef>
              <a:defRPr>
                <a:solidFill>
                  <a:schemeClr val="tx1"/>
                </a:solidFill>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preserve="1" userDrawn="1">
  <p:cSld name="2_Divider (with page contents)">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a:xfrm>
            <a:off x="228600" y="4826480"/>
            <a:ext cx="4114800" cy="137160"/>
          </a:xfrm>
        </p:spPr>
        <p:txBody>
          <a:bodyPr/>
          <a:lstStyle/>
          <a:p>
            <a:r>
              <a:rPr lang="de-DE">
                <a:solidFill>
                  <a:srgbClr val="FFFFFF"/>
                </a:solidFill>
              </a:rPr>
              <a:t>IBM Cloud / DOC ID / Month XX, 2017 / © 2017 IBM Corporation</a:t>
            </a:r>
            <a:endParaRPr lang="en-US">
              <a:solidFill>
                <a:srgbClr val="FFFFFF"/>
              </a:solidFill>
            </a:endParaRPr>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solidFill>
                  <a:schemeClr val="bg2"/>
                </a:solidFill>
              </a:defRPr>
            </a:lvl1pPr>
            <a:lvl2pPr>
              <a:spcBef>
                <a:spcPts val="0"/>
              </a:spcBef>
              <a:defRPr>
                <a:solidFill>
                  <a:schemeClr val="bg2"/>
                </a:solidFill>
              </a:defRPr>
            </a:lvl2pPr>
            <a:lvl3pPr>
              <a:spcBef>
                <a:spcPts val="0"/>
              </a:spcBef>
              <a:defRPr>
                <a:solidFill>
                  <a:schemeClr val="bg2"/>
                </a:solidFill>
              </a:defRPr>
            </a:lvl3pPr>
            <a:lvl4pPr>
              <a:spcBef>
                <a:spcPts val="0"/>
              </a:spcBef>
              <a:defRPr>
                <a:solidFill>
                  <a:schemeClr val="bg2"/>
                </a:solidFill>
              </a:defRPr>
            </a:lvl4pPr>
            <a:lvl5pPr>
              <a:spcBef>
                <a:spcPts val="0"/>
              </a:spcBef>
              <a:defRPr>
                <a:solidFill>
                  <a:schemeClr val="bg2"/>
                </a:solidFill>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DOC ID / Month XX, 2017 / © 2017 IBM Corporation</a:t>
            </a:r>
            <a:endParaRPr lang="en-US">
              <a:solidFill>
                <a:srgbClr val="FFFFFF"/>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DOC ID / Month XX, 2017 / © 2017 IBM Corporation</a:t>
            </a:r>
            <a:endParaRPr lang="en-US">
              <a:solidFill>
                <a:srgbClr val="FFFFFF"/>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Drag picture to placeholder or click icon to add</a:t>
            </a:r>
          </a:p>
        </p:txBody>
      </p:sp>
    </p:spTree>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Tree>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DOC ID / Month XX, 2017 / © 2017 IBM Corporation</a:t>
            </a:r>
            <a:endParaRPr lang="en-US">
              <a:solidFill>
                <a:srgbClr val="FFFFFF"/>
              </a:solidFill>
            </a:endParaRPr>
          </a:p>
        </p:txBody>
      </p:sp>
    </p:spTree>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preserve="1" userDrawn="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094191"/>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preserve="1" userDrawn="1">
  <p:cSld name="3_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76859"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6" name="Text Placeholder 5"/>
          <p:cNvSpPr>
            <a:spLocks noGrp="1"/>
          </p:cNvSpPr>
          <p:nvPr>
            <p:ph type="body" sz="quarter" idx="12"/>
          </p:nvPr>
        </p:nvSpPr>
        <p:spPr>
          <a:xfrm>
            <a:off x="228600" y="1123950"/>
            <a:ext cx="4255928"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649531" y="1123950"/>
            <a:ext cx="4255928"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preserve="1" userDrawn="1">
  <p:cSld name="1_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76859"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6" name="Text Placeholder 5"/>
          <p:cNvSpPr>
            <a:spLocks noGrp="1"/>
          </p:cNvSpPr>
          <p:nvPr>
            <p:ph type="body" sz="quarter" idx="12"/>
          </p:nvPr>
        </p:nvSpPr>
        <p:spPr>
          <a:xfrm>
            <a:off x="228600" y="1123950"/>
            <a:ext cx="2767711"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3178537" y="1123950"/>
            <a:ext cx="2767711"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p:cNvSpPr>
            <a:spLocks noGrp="1"/>
          </p:cNvSpPr>
          <p:nvPr>
            <p:ph type="body" sz="quarter" idx="14"/>
          </p:nvPr>
        </p:nvSpPr>
        <p:spPr>
          <a:xfrm>
            <a:off x="6137748" y="1125277"/>
            <a:ext cx="2767711"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preserve="1" userDrawn="1">
  <p:cSld name="section, title, text (four column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228600" y="201168"/>
            <a:ext cx="8686800" cy="855726"/>
          </a:xfrm>
        </p:spPr>
        <p:txBody>
          <a:bodyPr/>
          <a:lstStyle/>
          <a:p>
            <a:r>
              <a:rPr lang="en-US"/>
              <a:t>Click to edit Master title style</a:t>
            </a:r>
            <a:endParaRPr lang="en-US" dirty="0"/>
          </a:p>
        </p:txBody>
      </p:sp>
    </p:spTree>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preserve="1" userDrawn="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Tree>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preserve="1" userDrawn="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Tree>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preserve="1" userDrawn="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txBox="1">
            <a:spLocks/>
          </p:cNvSpPr>
          <p:nvPr userDrawn="1"/>
        </p:nvSpPr>
        <p:spPr>
          <a:xfrm>
            <a:off x="228600" y="201168"/>
            <a:ext cx="4114800" cy="855726"/>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a:lstStyle>
          <a:p>
            <a:r>
              <a:rPr lang="en-US">
                <a:solidFill>
                  <a:srgbClr val="FFFFFF"/>
                </a:solidFill>
              </a:rPr>
              <a:t>Click to edit Master title style</a:t>
            </a:r>
            <a:endParaRPr lang="en-US" dirty="0">
              <a:solidFill>
                <a:srgbClr val="FFFFFF"/>
              </a:solidFill>
            </a:endParaRPr>
          </a:p>
        </p:txBody>
      </p:sp>
    </p:spTree>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preserve="1" userDrawn="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txBox="1">
            <a:spLocks/>
          </p:cNvSpPr>
          <p:nvPr userDrawn="1"/>
        </p:nvSpPr>
        <p:spPr>
          <a:xfrm>
            <a:off x="228600" y="201168"/>
            <a:ext cx="4114800" cy="855726"/>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a:lstStyle>
          <a:p>
            <a:r>
              <a:rPr lang="en-US">
                <a:solidFill>
                  <a:srgbClr val="FFFFFF"/>
                </a:solidFill>
              </a:rPr>
              <a:t>Click to edit Master title style</a:t>
            </a:r>
            <a:endParaRPr lang="en-US" dirty="0">
              <a:solidFill>
                <a:srgbClr val="FFFFFF"/>
              </a:solidFill>
            </a:endParaRPr>
          </a:p>
        </p:txBody>
      </p:sp>
    </p:spTree>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preserve="1" userDrawn="1">
  <p:cSld name="1_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bg2"/>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a:xfrm>
            <a:off x="228600" y="4826480"/>
            <a:ext cx="4114800" cy="137160"/>
          </a:xfrm>
        </p:spPr>
        <p:txBody>
          <a:bodyPr/>
          <a:lstStyle/>
          <a:p>
            <a:r>
              <a:rPr lang="de-DE">
                <a:solidFill>
                  <a:srgbClr val="FFFFFF"/>
                </a:solidFill>
              </a:rPr>
              <a:t>IBM Cloud / DOC ID / Month XX, 2017 / © 2017 IBM Corporation</a:t>
            </a:r>
            <a:endParaRPr lang="en-US">
              <a:solidFill>
                <a:srgbClr val="FFFFFF"/>
              </a:solidFill>
            </a:endParaRPr>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tx1"/>
                </a:solidFill>
              </a:defRPr>
            </a:lvl1pPr>
            <a:lvl2pPr marL="0" indent="0">
              <a:spcBef>
                <a:spcPts val="1100"/>
              </a:spcBef>
              <a:buFontTx/>
              <a:buNone/>
              <a:defRPr sz="11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txBox="1">
            <a:spLocks/>
          </p:cNvSpPr>
          <p:nvPr userDrawn="1"/>
        </p:nvSpPr>
        <p:spPr>
          <a:xfrm>
            <a:off x="228600" y="177546"/>
            <a:ext cx="4114800" cy="855726"/>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a:lstStyle>
          <a:p>
            <a:r>
              <a:rPr lang="en-US" dirty="0">
                <a:solidFill>
                  <a:srgbClr val="FFFFFF"/>
                </a:solidFill>
              </a:rPr>
              <a:t>Click to edit Master title style</a:t>
            </a:r>
          </a:p>
        </p:txBody>
      </p:sp>
    </p:spTree>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5"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Tree>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1"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Tree>
    <p:extLst>
      <p:ext uri="{BB962C8B-B14F-4D97-AF65-F5344CB8AC3E}">
        <p14:creationId xmlns:p14="http://schemas.microsoft.com/office/powerpoint/2010/main" val="165285895"/>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dirty="0"/>
              <a:t>Click to edit Master title style</a:t>
            </a:r>
          </a:p>
        </p:txBody>
      </p:sp>
    </p:spTree>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Tree>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p:spPr>
        <p:txBody>
          <a:bodyPr vert="horz" lIns="0" tIns="0" rIns="0" bIns="0" rtlCol="0" anchor="t" anchorCtr="0">
            <a:noAutofit/>
          </a:bodyPr>
          <a:lstStyle>
            <a:lvl1pPr>
              <a:defRPr lang="en-US" sz="2400" dirty="0" smtClean="0">
                <a:latin typeface="+mj-lt"/>
              </a:defRPr>
            </a:lvl1pPr>
          </a:lstStyle>
          <a:p>
            <a:pPr lvl="0">
              <a:lnSpc>
                <a:spcPct val="90000"/>
              </a:lnSpc>
              <a:spcBef>
                <a:spcPct val="0"/>
              </a:spcBef>
            </a:pPr>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Tree>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Tree>
    <p:extLst>
      <p:ext uri="{BB962C8B-B14F-4D97-AF65-F5344CB8AC3E}">
        <p14:creationId xmlns:p14="http://schemas.microsoft.com/office/powerpoint/2010/main" val="731088220"/>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DOC ID / Month XX, 2017 / © 2017 IBM Corporation</a:t>
            </a:r>
            <a:endParaRPr lang="en-US">
              <a:solidFill>
                <a:srgbClr val="FFFFFF"/>
              </a:solidFill>
            </a:endParaRPr>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Tree>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310" name="Subtitle 2"/>
          <p:cNvSpPr txBox="1"/>
          <p:nvPr/>
        </p:nvSpPr>
        <p:spPr>
          <a:xfrm>
            <a:off x="95250" y="4868503"/>
            <a:ext cx="1074382" cy="214672"/>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a:lnSpc>
                <a:spcPct val="90000"/>
              </a:lnSpc>
              <a:defRPr sz="1400">
                <a:solidFill>
                  <a:srgbClr val="1FB3CF"/>
                </a:solidFill>
                <a:latin typeface="+mn-lt"/>
                <a:ea typeface="+mn-ea"/>
                <a:cs typeface="+mn-cs"/>
                <a:sym typeface="Arial"/>
              </a:defRPr>
            </a:pPr>
            <a:r>
              <a:rPr sz="1050">
                <a:solidFill>
                  <a:srgbClr val="1FB3CF"/>
                </a:solidFill>
                <a:sym typeface="Arial"/>
              </a:rPr>
              <a:t>IBM </a:t>
            </a:r>
            <a:r>
              <a:rPr sz="1050" b="1">
                <a:solidFill>
                  <a:srgbClr val="1FB3CF"/>
                </a:solidFill>
                <a:sym typeface="Arial"/>
              </a:rPr>
              <a:t>Cloud</a:t>
            </a:r>
          </a:p>
        </p:txBody>
      </p:sp>
      <p:pic>
        <p:nvPicPr>
          <p:cNvPr id="312" name="ibm_logo_dark blue-01.png" descr="ibm_logo_dark blue-01.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8787989" y="4787490"/>
            <a:ext cx="142877" cy="378646"/>
          </a:xfrm>
          <a:prstGeom prst="rect">
            <a:avLst/>
          </a:prstGeom>
          <a:ln w="12700">
            <a:miter lim="400000"/>
          </a:ln>
        </p:spPr>
      </p:pic>
      <p:sp>
        <p:nvSpPr>
          <p:cNvPr id="313" name="Line"/>
          <p:cNvSpPr/>
          <p:nvPr/>
        </p:nvSpPr>
        <p:spPr>
          <a:xfrm>
            <a:off x="0" y="4795838"/>
            <a:ext cx="9144002" cy="0"/>
          </a:xfrm>
          <a:prstGeom prst="line">
            <a:avLst/>
          </a:prstGeom>
          <a:ln w="25400">
            <a:solidFill>
              <a:schemeClr val="accent5"/>
            </a:solidFill>
            <a:miter/>
          </a:ln>
        </p:spPr>
        <p:txBody>
          <a:bodyPr lIns="34289" tIns="34289" rIns="34289" bIns="34289"/>
          <a:lstStyle/>
          <a:p>
            <a:endParaRPr sz="1013">
              <a:solidFill>
                <a:srgbClr val="000000"/>
              </a:solidFill>
            </a:endParaRPr>
          </a:p>
        </p:txBody>
      </p:sp>
      <p:sp>
        <p:nvSpPr>
          <p:cNvPr id="314" name="Slide title"/>
          <p:cNvSpPr txBox="1">
            <a:spLocks noGrp="1"/>
          </p:cNvSpPr>
          <p:nvPr>
            <p:ph type="body" sz="quarter" idx="13"/>
          </p:nvPr>
        </p:nvSpPr>
        <p:spPr>
          <a:xfrm>
            <a:off x="190500" y="190501"/>
            <a:ext cx="3018187" cy="390917"/>
          </a:xfrm>
          <a:prstGeom prst="rect">
            <a:avLst/>
          </a:prstGeom>
        </p:spPr>
        <p:txBody>
          <a:bodyPr lIns="45718" tIns="45718" rIns="45718" bIns="45718"/>
          <a:lstStyle>
            <a:lvl1pPr defTabSz="582930">
              <a:lnSpc>
                <a:spcPct val="90000"/>
              </a:lnSpc>
              <a:defRPr sz="2250" b="1">
                <a:solidFill>
                  <a:schemeClr val="accent4"/>
                </a:solidFill>
              </a:defRPr>
            </a:lvl1pPr>
          </a:lstStyle>
          <a:p>
            <a:r>
              <a:t>Slide title</a:t>
            </a:r>
          </a:p>
        </p:txBody>
      </p:sp>
    </p:spTree>
  </p:cSld>
  <p:clrMapOvr>
    <a:masterClrMapping/>
  </p:clrMapOvr>
  <p:transition spd="med"/>
</p:sldLayout>
</file>

<file path=ppt/slideLayouts/slideLayout353.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a:solidFill>
                  <a:srgbClr val="000000"/>
                </a:solidFill>
              </a:rPr>
              <a:t>Think 2018 / DOC ID / Month XX, 2018 / © 2018 IBM Corporation</a:t>
            </a:r>
            <a:endParaRPr lang="en-US">
              <a:solidFill>
                <a:srgbClr val="000000"/>
              </a:solidFill>
            </a:endParaRPr>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8" name="Picture 7" descr="ibm_gry.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1" y="4705334"/>
            <a:ext cx="521589" cy="211471"/>
          </a:xfrm>
          <a:prstGeom prst="rect">
            <a:avLst/>
          </a:prstGeom>
        </p:spPr>
      </p:pic>
    </p:spTree>
    <p:extLst>
      <p:ext uri="{BB962C8B-B14F-4D97-AF65-F5344CB8AC3E}">
        <p14:creationId xmlns:p14="http://schemas.microsoft.com/office/powerpoint/2010/main" val="3649882461"/>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solidFill>
                  <a:srgbClr val="000000"/>
                </a:solidFill>
              </a:rPr>
              <a:t>Think 2018 / DOC ID / Month XX, 2018 / © 2018 IBM Corporation</a:t>
            </a:r>
            <a:endParaRPr lang="en-US">
              <a:solidFill>
                <a:srgbClr val="000000"/>
              </a:solidFill>
            </a:endParaRP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67126564"/>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03479098"/>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Think 2018 / DOC ID / Month XX, 2018 / © 2018 IBM Corporation</a:t>
            </a:r>
            <a:endParaRPr lang="en-US">
              <a:solidFill>
                <a:srgbClr val="000000"/>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825977484"/>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Think 2018 / DOC ID / Month XX, 2018 / © 2018 IBM Corporation</a:t>
            </a:r>
            <a:endParaRPr lang="en-US">
              <a:solidFill>
                <a:srgbClr val="000000"/>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621607245"/>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Tree>
    <p:extLst>
      <p:ext uri="{BB962C8B-B14F-4D97-AF65-F5344CB8AC3E}">
        <p14:creationId xmlns:p14="http://schemas.microsoft.com/office/powerpoint/2010/main" val="1689614813"/>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Think 2018 / DOC ID / Month XX, 2018 / © 2018 IBM Corporation</a:t>
            </a:r>
            <a:endParaRPr lang="en-US">
              <a:solidFill>
                <a:srgbClr val="000000"/>
              </a:solidFill>
            </a:endParaRPr>
          </a:p>
        </p:txBody>
      </p:sp>
    </p:spTree>
    <p:extLst>
      <p:ext uri="{BB962C8B-B14F-4D97-AF65-F5344CB8AC3E}">
        <p14:creationId xmlns:p14="http://schemas.microsoft.com/office/powerpoint/2010/main" val="28926849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de-DE"/>
              <a:t>IBM Cloud / Management and Platform Use Case 1 / January 31, 2018 / © 2018 IBM Corporation</a:t>
            </a:r>
            <a:endParaRPr lang="en-US"/>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dirty="0"/>
              <a:t>Click to edit Master title style</a:t>
            </a:r>
          </a:p>
        </p:txBody>
      </p:sp>
      <p:pic>
        <p:nvPicPr>
          <p:cNvPr id="5" name="Picture 4"/>
          <p:cNvPicPr>
            <a:picLocks noChangeAspect="1"/>
          </p:cNvPicPr>
          <p:nvPr userDrawn="1"/>
        </p:nvPicPr>
        <p:blipFill>
          <a:blip>
            <a:extLst>
              <a:ext uri="{28A0092B-C50C-407E-A947-70E740481C1C}">
                <a14:useLocalDpi xmlns:a14="http://schemas.microsoft.com/office/drawing/2010/main"/>
              </a:ext>
            </a:extLst>
          </a:blip>
          <a:stretch>
            <a:fillRect/>
          </a:stretch>
        </p:blipFill>
        <p:spPr>
          <a:xfrm>
            <a:off x="8393811" y="241300"/>
            <a:ext cx="521589" cy="211455"/>
          </a:xfrm>
          <a:prstGeom prst="rect">
            <a:avLst/>
          </a:prstGeom>
        </p:spPr>
      </p:pic>
      <p:pic>
        <p:nvPicPr>
          <p:cNvPr id="7" name="Picture 6"/>
          <p:cNvPicPr>
            <a:picLocks noChangeAspect="1"/>
          </p:cNvPicPr>
          <p:nvPr userDrawn="1"/>
        </p:nvPicPr>
        <p:blipFill rotWithShape="1">
          <a:blip>
            <a:extLst>
              <a:ext uri="{28A0092B-C50C-407E-A947-70E740481C1C}">
                <a14:useLocalDpi xmlns:a14="http://schemas.microsoft.com/office/drawing/2010/main" val="0"/>
              </a:ext>
            </a:extLst>
          </a:blip>
          <a:srcRect l="15132" t="30197" r="15583" b="32340"/>
          <a:stretch/>
        </p:blipFill>
        <p:spPr>
          <a:xfrm>
            <a:off x="7410747" y="4604932"/>
            <a:ext cx="1574103" cy="398967"/>
          </a:xfrm>
          <a:prstGeom prst="rect">
            <a:avLst/>
          </a:prstGeom>
        </p:spPr>
      </p:pic>
      <p:pic>
        <p:nvPicPr>
          <p:cNvPr id="8" name="Picture 7"/>
          <p:cNvPicPr>
            <a:picLocks noChangeAspect="1"/>
          </p:cNvPicPr>
          <p:nvPr userDrawn="1"/>
        </p:nvPicPr>
        <p:blipFill rotWithShape="1">
          <a:blip>
            <a:extLst>
              <a:ext uri="{28A0092B-C50C-407E-A947-70E740481C1C}">
                <a14:useLocalDpi xmlns:a14="http://schemas.microsoft.com/office/drawing/2010/main" val="0"/>
              </a:ext>
            </a:extLst>
          </a:blip>
          <a:srcRect l="18001" t="20400" r="17675" b="20719"/>
          <a:stretch/>
        </p:blipFill>
        <p:spPr>
          <a:xfrm>
            <a:off x="4467224" y="405272"/>
            <a:ext cx="4297421" cy="3687650"/>
          </a:xfrm>
          <a:prstGeom prst="rect">
            <a:avLst/>
          </a:prstGeom>
        </p:spPr>
      </p:pic>
    </p:spTree>
    <p:extLst>
      <p:ext uri="{BB962C8B-B14F-4D97-AF65-F5344CB8AC3E}">
        <p14:creationId xmlns:p14="http://schemas.microsoft.com/office/powerpoint/2010/main" val="56035010"/>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dirty="0">
                <a:solidFill>
                  <a:srgbClr val="000000"/>
                </a:solidFill>
              </a:rPr>
              <a:t>Think 2018 / DOC ID / Month XX, 2018 / © 2018 IBM Corporation</a:t>
            </a:r>
            <a:endParaRPr lang="en-US" dirty="0">
              <a:solidFill>
                <a:srgbClr val="000000"/>
              </a:solidFill>
            </a:endParaRP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649824052"/>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26719947"/>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60328813"/>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7441482"/>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4522696"/>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0119066"/>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91325694"/>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3247815"/>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111286"/>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468065389"/>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Tree>
    <p:extLst>
      <p:ext uri="{BB962C8B-B14F-4D97-AF65-F5344CB8AC3E}">
        <p14:creationId xmlns:p14="http://schemas.microsoft.com/office/powerpoint/2010/main" val="41398278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1182575684"/>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Tree>
    <p:extLst>
      <p:ext uri="{BB962C8B-B14F-4D97-AF65-F5344CB8AC3E}">
        <p14:creationId xmlns:p14="http://schemas.microsoft.com/office/powerpoint/2010/main" val="465304126"/>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Tree>
    <p:extLst>
      <p:ext uri="{BB962C8B-B14F-4D97-AF65-F5344CB8AC3E}">
        <p14:creationId xmlns:p14="http://schemas.microsoft.com/office/powerpoint/2010/main" val="1427108603"/>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6858000" y="4832418"/>
            <a:ext cx="2057400" cy="137160"/>
          </a:xfrm>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2089703660"/>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Think 2018 / DOC ID / Month XX, 2018 / © 2018 IBM Corporation</a:t>
            </a:r>
            <a:endParaRPr lang="en-US">
              <a:solidFill>
                <a:srgbClr val="FFFFFF"/>
              </a:solidFill>
            </a:endParaRP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365333303"/>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Think 2018 / DOC ID / Month XX, 2018 / © 2018 IBM Corporation</a:t>
            </a:r>
            <a:endParaRPr lang="en-US">
              <a:solidFill>
                <a:srgbClr val="FFFFFF"/>
              </a:solidFill>
            </a:endParaRP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58416907"/>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696995418"/>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Think 2018 / DOC ID / Month XX, 2018 / © 2018 IBM Corporation</a:t>
            </a:r>
            <a:endParaRPr lang="en-US">
              <a:solidFill>
                <a:srgbClr val="FFFFFF"/>
              </a:solidFill>
            </a:endParaRPr>
          </a:p>
        </p:txBody>
      </p:sp>
    </p:spTree>
    <p:extLst>
      <p:ext uri="{BB962C8B-B14F-4D97-AF65-F5344CB8AC3E}">
        <p14:creationId xmlns:p14="http://schemas.microsoft.com/office/powerpoint/2010/main" val="3957232047"/>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Think 2018 / DOC ID / Month XX, 2018 / © 2018 IBM Corporation</a:t>
            </a:r>
            <a:endParaRPr lang="en-US">
              <a:solidFill>
                <a:srgbClr val="FFFFFF"/>
              </a:solidFill>
            </a:endParaRPr>
          </a:p>
        </p:txBody>
      </p:sp>
    </p:spTree>
    <p:extLst>
      <p:ext uri="{BB962C8B-B14F-4D97-AF65-F5344CB8AC3E}">
        <p14:creationId xmlns:p14="http://schemas.microsoft.com/office/powerpoint/2010/main" val="4187167052"/>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53806766"/>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446387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2034671"/>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9764515"/>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98405743"/>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03644280"/>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238294161"/>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Tree>
    <p:extLst>
      <p:ext uri="{BB962C8B-B14F-4D97-AF65-F5344CB8AC3E}">
        <p14:creationId xmlns:p14="http://schemas.microsoft.com/office/powerpoint/2010/main" val="2140410466"/>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7896148"/>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2254134046"/>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pic>
        <p:nvPicPr>
          <p:cNvPr id="5" name="Picture 4" descr="ibm_gry.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1752102987"/>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a:solidFill>
                  <a:srgbClr val="000000"/>
                </a:solidFill>
              </a:rPr>
              <a:t>Think 2018 / DOC ID / Month XX, 2018 / © 2018 IBM Corporation</a:t>
            </a:r>
            <a:endParaRPr lang="en-US">
              <a:solidFill>
                <a:srgbClr val="000000"/>
              </a:solidFill>
            </a:endParaRPr>
          </a:p>
        </p:txBody>
      </p:sp>
      <p:sp>
        <p:nvSpPr>
          <p:cNvPr id="4" name="Title 3"/>
          <p:cNvSpPr>
            <a:spLocks noGrp="1"/>
          </p:cNvSpPr>
          <p:nvPr>
            <p:ph type="title"/>
          </p:nvPr>
        </p:nvSpPr>
        <p:spPr>
          <a:xfrm>
            <a:off x="228600" y="203782"/>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8" name="Picture 7" descr="ibm_gry.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2" y="4705335"/>
            <a:ext cx="521589" cy="211471"/>
          </a:xfrm>
          <a:prstGeom prst="rect">
            <a:avLst/>
          </a:prstGeom>
        </p:spPr>
      </p:pic>
    </p:spTree>
    <p:extLst>
      <p:ext uri="{BB962C8B-B14F-4D97-AF65-F5344CB8AC3E}">
        <p14:creationId xmlns:p14="http://schemas.microsoft.com/office/powerpoint/2010/main" val="842678022"/>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solidFill>
                  <a:srgbClr val="000000"/>
                </a:solidFill>
              </a:rPr>
              <a:t>Think 2018 / DOC ID / Month XX, 2018 / © 2018 IBM Corporation</a:t>
            </a:r>
            <a:endParaRPr lang="en-US">
              <a:solidFill>
                <a:srgbClr val="000000"/>
              </a:solidFill>
            </a:endParaRP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9285119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686315633"/>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preserve="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076" algn="dec"/>
              </a:tabLst>
              <a:defRPr/>
            </a:lvl1pPr>
            <a:lvl2pPr marL="173034" indent="-173034">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Edit Master text styles</a:t>
            </a:r>
          </a:p>
          <a:p>
            <a:pPr marL="0" marR="0" lvl="1"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Second level</a:t>
            </a:r>
          </a:p>
          <a:p>
            <a:pPr marL="0" marR="0" lvl="2"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Third level</a:t>
            </a:r>
          </a:p>
          <a:p>
            <a:pPr marL="0" marR="0" lvl="3"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Fourth level</a:t>
            </a:r>
          </a:p>
          <a:p>
            <a:pPr marL="0" marR="0" lvl="4"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Fifth level</a:t>
            </a:r>
            <a:endParaRPr lang="en-US" dirty="0"/>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076"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a:t>Edit Master text styles</a:t>
            </a:r>
          </a:p>
          <a:p>
            <a:pPr marL="0" marR="0" lvl="1"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a:t>Second level</a:t>
            </a:r>
          </a:p>
          <a:p>
            <a:pPr marL="0" marR="0" lvl="2"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a:t>Third level</a:t>
            </a:r>
          </a:p>
          <a:p>
            <a:pPr marL="0" marR="0" lvl="3"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a:t>Fourth level</a:t>
            </a:r>
          </a:p>
          <a:p>
            <a:pPr marL="0" marR="0" lvl="4"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a:t>Fifth level</a:t>
            </a:r>
            <a:endParaRPr lang="en-US" dirty="0"/>
          </a:p>
        </p:txBody>
      </p:sp>
    </p:spTree>
    <p:extLst>
      <p:ext uri="{BB962C8B-B14F-4D97-AF65-F5344CB8AC3E}">
        <p14:creationId xmlns:p14="http://schemas.microsoft.com/office/powerpoint/2010/main" val="2977021555"/>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3"/>
            <a:ext cx="4114800" cy="1003807"/>
          </a:xfrm>
        </p:spPr>
        <p:txBody>
          <a:bodyPr/>
          <a:lstStyle>
            <a:lvl1pPr>
              <a:defRPr sz="1600">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Think 2018 / DOC ID / Month XX, 2018 / © 2018 IBM Corporation</a:t>
            </a:r>
            <a:endParaRPr lang="en-US">
              <a:solidFill>
                <a:srgbClr val="000000"/>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Edit Master text styles</a:t>
            </a:r>
          </a:p>
        </p:txBody>
      </p:sp>
    </p:spTree>
    <p:extLst>
      <p:ext uri="{BB962C8B-B14F-4D97-AF65-F5344CB8AC3E}">
        <p14:creationId xmlns:p14="http://schemas.microsoft.com/office/powerpoint/2010/main" val="398098301"/>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3"/>
            <a:ext cx="4114800" cy="1003807"/>
          </a:xfrm>
        </p:spPr>
        <p:txBody>
          <a:bodyPr/>
          <a:lstStyle>
            <a:lvl1pPr>
              <a:defRPr sz="1600">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Think 2018 / DOC ID / Month XX, 2018 / © 2018 IBM Corporation</a:t>
            </a:r>
            <a:endParaRPr lang="en-US">
              <a:solidFill>
                <a:srgbClr val="000000"/>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Click icon to add picture</a:t>
            </a:r>
          </a:p>
        </p:txBody>
      </p:sp>
    </p:spTree>
    <p:extLst>
      <p:ext uri="{BB962C8B-B14F-4D97-AF65-F5344CB8AC3E}">
        <p14:creationId xmlns:p14="http://schemas.microsoft.com/office/powerpoint/2010/main" val="1548449735"/>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7"/>
            <a:ext cx="8686800" cy="4473575"/>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Tree>
    <p:extLst>
      <p:ext uri="{BB962C8B-B14F-4D97-AF65-F5344CB8AC3E}">
        <p14:creationId xmlns:p14="http://schemas.microsoft.com/office/powerpoint/2010/main" val="4168815748"/>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9"/>
            <a:ext cx="5187462" cy="4520805"/>
          </a:xfrm>
        </p:spPr>
        <p:txBody>
          <a:bodyPr/>
          <a:lstStyle>
            <a:lvl1pPr marL="117472" indent="-117472">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Think 2018 / DOC ID / Month XX, 2018 / © 2018 IBM Corporation</a:t>
            </a:r>
            <a:endParaRPr lang="en-US">
              <a:solidFill>
                <a:srgbClr val="000000"/>
              </a:solidFill>
            </a:endParaRPr>
          </a:p>
        </p:txBody>
      </p:sp>
    </p:spTree>
    <p:extLst>
      <p:ext uri="{BB962C8B-B14F-4D97-AF65-F5344CB8AC3E}">
        <p14:creationId xmlns:p14="http://schemas.microsoft.com/office/powerpoint/2010/main" val="2795573347"/>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0564"/>
            <a:ext cx="4114800" cy="300037"/>
          </a:xfrm>
        </p:spPr>
        <p:txBody>
          <a:bodyPr/>
          <a:lstStyle>
            <a:lvl1pPr>
              <a:defRPr sz="1100"/>
            </a:lvl1pPr>
          </a:lstStyle>
          <a:p>
            <a:pPr lvl="0"/>
            <a:r>
              <a:rPr lang="en-US"/>
              <a:t>Edit Master text styles</a:t>
            </a:r>
          </a:p>
        </p:txBody>
      </p:sp>
    </p:spTree>
    <p:extLst>
      <p:ext uri="{BB962C8B-B14F-4D97-AF65-F5344CB8AC3E}">
        <p14:creationId xmlns:p14="http://schemas.microsoft.com/office/powerpoint/2010/main" val="3937829762"/>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8" name="Text Placeholder 7"/>
          <p:cNvSpPr>
            <a:spLocks noGrp="1"/>
          </p:cNvSpPr>
          <p:nvPr>
            <p:ph type="body" sz="quarter" idx="12"/>
          </p:nvPr>
        </p:nvSpPr>
        <p:spPr>
          <a:xfrm>
            <a:off x="228600" y="1124713"/>
            <a:ext cx="4114800" cy="3585845"/>
          </a:xfrm>
        </p:spPr>
        <p:txBody>
          <a:bodyPr/>
          <a:lstStyle>
            <a:lvl1pPr>
              <a:spcBef>
                <a:spcPts val="0"/>
              </a:spcBef>
              <a:defRPr sz="14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4800600" y="1124713"/>
            <a:ext cx="4114800" cy="3585845"/>
          </a:xfrm>
        </p:spPr>
        <p:txBody>
          <a:bodyPr/>
          <a:lstStyle>
            <a:lvl1pPr>
              <a:spcBef>
                <a:spcPts val="0"/>
              </a:spcBef>
              <a:defRPr sz="14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9771020"/>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9"/>
            <a:ext cx="4114800" cy="300037"/>
          </a:xfrm>
        </p:spPr>
        <p:txBody>
          <a:bodyPr/>
          <a:lstStyle>
            <a:lvl1pPr>
              <a:defRPr sz="1100"/>
            </a:lvl1pPr>
          </a:lstStyle>
          <a:p>
            <a:pPr lvl="0"/>
            <a:r>
              <a:rPr lang="en-US"/>
              <a:t>Edit Master text styles</a:t>
            </a:r>
          </a:p>
        </p:txBody>
      </p:sp>
      <p:sp>
        <p:nvSpPr>
          <p:cNvPr id="7" name="Text Placeholder 6"/>
          <p:cNvSpPr>
            <a:spLocks noGrp="1"/>
          </p:cNvSpPr>
          <p:nvPr>
            <p:ph type="body" sz="quarter" idx="14"/>
          </p:nvPr>
        </p:nvSpPr>
        <p:spPr>
          <a:xfrm>
            <a:off x="228600" y="1093471"/>
            <a:ext cx="4114800" cy="3589655"/>
          </a:xfrm>
        </p:spPr>
        <p:txBody>
          <a:bodyPr/>
          <a:lstStyle>
            <a:lvl1pPr>
              <a:defRPr sz="1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87747966"/>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Content Placeholder 5"/>
          <p:cNvSpPr>
            <a:spLocks noGrp="1"/>
          </p:cNvSpPr>
          <p:nvPr>
            <p:ph sz="quarter" idx="12"/>
          </p:nvPr>
        </p:nvSpPr>
        <p:spPr>
          <a:xfrm>
            <a:off x="228600" y="995519"/>
            <a:ext cx="4114800" cy="3687607"/>
          </a:xfrm>
        </p:spPr>
        <p:txBody>
          <a:bodyPr/>
          <a:lstStyle>
            <a:lvl1pPr>
              <a:defRPr sz="2400"/>
            </a:lvl1pPr>
          </a:lstStyle>
          <a:p>
            <a:pPr lvl="0"/>
            <a:r>
              <a:rPr lang="en-US"/>
              <a:t>Edit Master text styles</a:t>
            </a:r>
          </a:p>
        </p:txBody>
      </p:sp>
      <p:sp>
        <p:nvSpPr>
          <p:cNvPr id="8" name="Content Placeholder 7"/>
          <p:cNvSpPr>
            <a:spLocks noGrp="1"/>
          </p:cNvSpPr>
          <p:nvPr>
            <p:ph sz="quarter" idx="13"/>
          </p:nvPr>
        </p:nvSpPr>
        <p:spPr>
          <a:xfrm>
            <a:off x="4800600" y="1116649"/>
            <a:ext cx="4114800" cy="3566477"/>
          </a:xfrm>
        </p:spPr>
        <p:txBody>
          <a:bodyPr/>
          <a:lstStyle>
            <a:lvl1pPr>
              <a:defRPr sz="1400"/>
            </a:lvl1pPr>
            <a:lvl2pPr>
              <a:defRPr sz="14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1246825"/>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3470"/>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9"/>
            <a:ext cx="4114800" cy="300037"/>
          </a:xfrm>
        </p:spPr>
        <p:txBody>
          <a:bodyPr/>
          <a:lstStyle>
            <a:lvl1pPr>
              <a:defRPr sz="1100"/>
            </a:lvl1pPr>
          </a:lstStyle>
          <a:p>
            <a:pPr lvl="0"/>
            <a:r>
              <a:rPr lang="en-US"/>
              <a:t>Edit Master text styles</a:t>
            </a:r>
          </a:p>
        </p:txBody>
      </p:sp>
      <p:sp>
        <p:nvSpPr>
          <p:cNvPr id="7" name="Text Placeholder 6"/>
          <p:cNvSpPr>
            <a:spLocks noGrp="1"/>
          </p:cNvSpPr>
          <p:nvPr>
            <p:ph type="body" sz="quarter" idx="14"/>
          </p:nvPr>
        </p:nvSpPr>
        <p:spPr>
          <a:xfrm>
            <a:off x="228600" y="1093470"/>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70"/>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70"/>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01238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IBM Cloud / Management and Platform Use Case 1 / January 31, 2018 / © 2018 IBM Corporation</a:t>
            </a:r>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25930425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Drag picture to placeholder or click icon to add</a:t>
            </a:r>
          </a:p>
        </p:txBody>
      </p:sp>
    </p:spTree>
    <p:extLst>
      <p:ext uri="{BB962C8B-B14F-4D97-AF65-F5344CB8AC3E}">
        <p14:creationId xmlns:p14="http://schemas.microsoft.com/office/powerpoint/2010/main" val="1565154372"/>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Click icon to add picture</a:t>
            </a:r>
          </a:p>
        </p:txBody>
      </p:sp>
      <p:sp>
        <p:nvSpPr>
          <p:cNvPr id="2" name="Title 1"/>
          <p:cNvSpPr>
            <a:spLocks noGrp="1"/>
          </p:cNvSpPr>
          <p:nvPr>
            <p:ph type="title"/>
          </p:nvPr>
        </p:nvSpPr>
        <p:spPr>
          <a:xfrm>
            <a:off x="228600"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12" name="Text Placeholder 11"/>
          <p:cNvSpPr>
            <a:spLocks noGrp="1"/>
          </p:cNvSpPr>
          <p:nvPr>
            <p:ph type="body" sz="quarter" idx="13"/>
          </p:nvPr>
        </p:nvSpPr>
        <p:spPr>
          <a:xfrm>
            <a:off x="228600" y="201169"/>
            <a:ext cx="4114800" cy="300037"/>
          </a:xfrm>
        </p:spPr>
        <p:txBody>
          <a:bodyPr/>
          <a:lstStyle>
            <a:lvl1pPr>
              <a:defRPr sz="1100"/>
            </a:lvl1pPr>
          </a:lstStyle>
          <a:p>
            <a:pPr lvl="0"/>
            <a:r>
              <a:rPr lang="en-US"/>
              <a:t>Edit Master text styles</a:t>
            </a:r>
          </a:p>
        </p:txBody>
      </p:sp>
      <p:sp>
        <p:nvSpPr>
          <p:cNvPr id="7" name="Text Placeholder 6"/>
          <p:cNvSpPr>
            <a:spLocks noGrp="1"/>
          </p:cNvSpPr>
          <p:nvPr>
            <p:ph type="body" sz="quarter" idx="14"/>
          </p:nvPr>
        </p:nvSpPr>
        <p:spPr>
          <a:xfrm>
            <a:off x="228600" y="1097281"/>
            <a:ext cx="4114800" cy="3585845"/>
          </a:xfrm>
        </p:spPr>
        <p:txBody>
          <a:bodyPr/>
          <a:lstStyle>
            <a:lvl1pPr>
              <a:defRPr sz="1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1217808"/>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Click icon to add picture</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7" name="Text Placeholder 6"/>
          <p:cNvSpPr>
            <a:spLocks noGrp="1"/>
          </p:cNvSpPr>
          <p:nvPr>
            <p:ph type="body" sz="quarter" idx="14"/>
          </p:nvPr>
        </p:nvSpPr>
        <p:spPr>
          <a:xfrm>
            <a:off x="228600" y="1097280"/>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80"/>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2502573"/>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097281"/>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9"/>
            <a:ext cx="4114800" cy="300037"/>
          </a:xfrm>
        </p:spPr>
        <p:txBody>
          <a:bodyPr/>
          <a:lstStyle>
            <a:lvl1pPr>
              <a:defRPr sz="1100"/>
            </a:lvl1pPr>
          </a:lstStyle>
          <a:p>
            <a:pPr lvl="0"/>
            <a:r>
              <a:rPr lang="en-US"/>
              <a:t>Edit Master text styles</a:t>
            </a:r>
          </a:p>
        </p:txBody>
      </p:sp>
      <p:sp>
        <p:nvSpPr>
          <p:cNvPr id="10" name="Text Placeholder 9"/>
          <p:cNvSpPr>
            <a:spLocks noGrp="1"/>
          </p:cNvSpPr>
          <p:nvPr>
            <p:ph type="body" sz="quarter" idx="16"/>
          </p:nvPr>
        </p:nvSpPr>
        <p:spPr>
          <a:xfrm>
            <a:off x="7086600" y="1097281"/>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5225502"/>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4800600" y="1111287"/>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9"/>
            <a:ext cx="4114800" cy="300037"/>
          </a:xfrm>
        </p:spPr>
        <p:txBody>
          <a:bodyPr/>
          <a:lstStyle>
            <a:lvl1pPr>
              <a:defRPr sz="1100"/>
            </a:lvl1pPr>
          </a:lstStyle>
          <a:p>
            <a:pPr lvl="0"/>
            <a:r>
              <a:rPr lang="en-US"/>
              <a:t>Edit Master text styles</a:t>
            </a:r>
          </a:p>
        </p:txBody>
      </p:sp>
    </p:spTree>
    <p:extLst>
      <p:ext uri="{BB962C8B-B14F-4D97-AF65-F5344CB8AC3E}">
        <p14:creationId xmlns:p14="http://schemas.microsoft.com/office/powerpoint/2010/main" val="1086042420"/>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Click icon to add picture</a:t>
            </a:r>
          </a:p>
        </p:txBody>
      </p:sp>
      <p:sp>
        <p:nvSpPr>
          <p:cNvPr id="2" name="Title 1"/>
          <p:cNvSpPr>
            <a:spLocks noGrp="1"/>
          </p:cNvSpPr>
          <p:nvPr>
            <p:ph type="title"/>
          </p:nvPr>
        </p:nvSpPr>
        <p:spPr>
          <a:xfrm>
            <a:off x="228600" y="201169"/>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Tree>
    <p:extLst>
      <p:ext uri="{BB962C8B-B14F-4D97-AF65-F5344CB8AC3E}">
        <p14:creationId xmlns:p14="http://schemas.microsoft.com/office/powerpoint/2010/main" val="416516921"/>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9"/>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Tree>
    <p:extLst>
      <p:ext uri="{BB962C8B-B14F-4D97-AF65-F5344CB8AC3E}">
        <p14:creationId xmlns:p14="http://schemas.microsoft.com/office/powerpoint/2010/main" val="672806862"/>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Tree>
    <p:extLst>
      <p:ext uri="{BB962C8B-B14F-4D97-AF65-F5344CB8AC3E}">
        <p14:creationId xmlns:p14="http://schemas.microsoft.com/office/powerpoint/2010/main" val="988923472"/>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Edit Master text styles</a:t>
            </a:r>
          </a:p>
        </p:txBody>
      </p:sp>
      <p:sp>
        <p:nvSpPr>
          <p:cNvPr id="3" name="Slide Number Placeholder 2"/>
          <p:cNvSpPr>
            <a:spLocks noGrp="1"/>
          </p:cNvSpPr>
          <p:nvPr>
            <p:ph type="sldNum" sz="quarter" idx="10"/>
          </p:nvPr>
        </p:nvSpPr>
        <p:spPr>
          <a:xfrm>
            <a:off x="6858000" y="4832418"/>
            <a:ext cx="2057400" cy="137160"/>
          </a:xfrm>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12" name="Text Placeholder 11"/>
          <p:cNvSpPr>
            <a:spLocks noGrp="1"/>
          </p:cNvSpPr>
          <p:nvPr>
            <p:ph type="body" sz="quarter" idx="13"/>
          </p:nvPr>
        </p:nvSpPr>
        <p:spPr>
          <a:xfrm>
            <a:off x="228600" y="182881"/>
            <a:ext cx="4114800" cy="300037"/>
          </a:xfrm>
        </p:spPr>
        <p:txBody>
          <a:bodyPr/>
          <a:lstStyle>
            <a:lvl1pPr>
              <a:defRPr sz="1600"/>
            </a:lvl1pPr>
          </a:lstStyle>
          <a:p>
            <a:pPr lvl="0"/>
            <a:r>
              <a:rPr lang="en-US"/>
              <a:t>Edit Master text styles</a:t>
            </a:r>
          </a:p>
        </p:txBody>
      </p:sp>
      <p:sp>
        <p:nvSpPr>
          <p:cNvPr id="7" name="Text Placeholder 6"/>
          <p:cNvSpPr>
            <a:spLocks noGrp="1"/>
          </p:cNvSpPr>
          <p:nvPr>
            <p:ph type="body" sz="quarter" idx="14"/>
          </p:nvPr>
        </p:nvSpPr>
        <p:spPr>
          <a:xfrm>
            <a:off x="228600" y="1097281"/>
            <a:ext cx="4114800" cy="3488731"/>
          </a:xfrm>
        </p:spPr>
        <p:txBody>
          <a:bodyPr/>
          <a:lstStyle>
            <a:lvl1pPr>
              <a:defRPr sz="1600"/>
            </a:lvl1pPr>
            <a:lvl2pPr>
              <a:defRPr sz="14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Edit Master text styles</a:t>
            </a:r>
          </a:p>
        </p:txBody>
      </p:sp>
    </p:spTree>
    <p:extLst>
      <p:ext uri="{BB962C8B-B14F-4D97-AF65-F5344CB8AC3E}">
        <p14:creationId xmlns:p14="http://schemas.microsoft.com/office/powerpoint/2010/main" val="1326960449"/>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Think 2018 / DOC ID / Month XX, 2018 / © 2018 IBM Corporation</a:t>
            </a:r>
            <a:endParaRPr lang="en-US">
              <a:solidFill>
                <a:srgbClr val="FFFFFF"/>
              </a:solidFill>
            </a:endParaRP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a:t>Edit Master text styles</a:t>
            </a:r>
          </a:p>
        </p:txBody>
      </p:sp>
      <p:sp>
        <p:nvSpPr>
          <p:cNvPr id="6" name="Title 5"/>
          <p:cNvSpPr>
            <a:spLocks noGrp="1"/>
          </p:cNvSpPr>
          <p:nvPr>
            <p:ph type="title"/>
          </p:nvPr>
        </p:nvSpPr>
        <p:spPr>
          <a:xfrm>
            <a:off x="0"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867650724"/>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Edit Master text styles</a:t>
            </a:r>
          </a:p>
        </p:txBody>
      </p:sp>
      <p:sp>
        <p:nvSpPr>
          <p:cNvPr id="14" name="Content Placeholder 13"/>
          <p:cNvSpPr>
            <a:spLocks noGrp="1"/>
          </p:cNvSpPr>
          <p:nvPr>
            <p:ph sz="quarter" idx="17"/>
          </p:nvPr>
        </p:nvSpPr>
        <p:spPr>
          <a:xfrm>
            <a:off x="4572002"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Think 2018 / DOC ID / Month XX, 2018 / © 2018 IBM Corporation</a:t>
            </a:r>
            <a:endParaRPr lang="en-US">
              <a:solidFill>
                <a:srgbClr val="FFFFFF"/>
              </a:solidFill>
            </a:endParaRPr>
          </a:p>
        </p:txBody>
      </p:sp>
      <p:sp>
        <p:nvSpPr>
          <p:cNvPr id="6" name="Title 5"/>
          <p:cNvSpPr>
            <a:spLocks noGrp="1"/>
          </p:cNvSpPr>
          <p:nvPr>
            <p:ph type="title"/>
          </p:nvPr>
        </p:nvSpPr>
        <p:spPr>
          <a:xfrm>
            <a:off x="0"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65598064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1022338101"/>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itle 5"/>
          <p:cNvSpPr>
            <a:spLocks noGrp="1"/>
          </p:cNvSpPr>
          <p:nvPr>
            <p:ph type="title"/>
          </p:nvPr>
        </p:nvSpPr>
        <p:spPr>
          <a:xfrm>
            <a:off x="0"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048326807"/>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Think 2018 / DOC ID / Month XX, 2018 / © 2018 IBM Corporation</a:t>
            </a:r>
            <a:endParaRPr lang="en-US">
              <a:solidFill>
                <a:srgbClr val="FFFFFF"/>
              </a:solidFill>
            </a:endParaRPr>
          </a:p>
        </p:txBody>
      </p:sp>
    </p:spTree>
    <p:extLst>
      <p:ext uri="{BB962C8B-B14F-4D97-AF65-F5344CB8AC3E}">
        <p14:creationId xmlns:p14="http://schemas.microsoft.com/office/powerpoint/2010/main" val="2210661197"/>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Think 2018 / DOC ID / Month XX, 2018 / © 2018 IBM Corporation</a:t>
            </a:r>
            <a:endParaRPr lang="en-US">
              <a:solidFill>
                <a:srgbClr val="FFFFFF"/>
              </a:solidFill>
            </a:endParaRPr>
          </a:p>
        </p:txBody>
      </p:sp>
    </p:spTree>
    <p:extLst>
      <p:ext uri="{BB962C8B-B14F-4D97-AF65-F5344CB8AC3E}">
        <p14:creationId xmlns:p14="http://schemas.microsoft.com/office/powerpoint/2010/main" val="3211127199"/>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228600" y="1097281"/>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23915025"/>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7" name="Text Placeholder 6"/>
          <p:cNvSpPr>
            <a:spLocks noGrp="1"/>
          </p:cNvSpPr>
          <p:nvPr>
            <p:ph type="body" sz="quarter" idx="12"/>
          </p:nvPr>
        </p:nvSpPr>
        <p:spPr>
          <a:xfrm>
            <a:off x="228600" y="1116489"/>
            <a:ext cx="1828800" cy="3454400"/>
          </a:xfrm>
        </p:spPr>
        <p:txBody>
          <a:bodyPr/>
          <a:lstStyle>
            <a:lvl1pPr>
              <a:defRPr sz="1400"/>
            </a:lvl1pPr>
            <a:lvl2pPr>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1"/>
            <a:ext cx="6400800" cy="3824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7147300"/>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7" name="Text Placeholder 6"/>
          <p:cNvSpPr>
            <a:spLocks noGrp="1"/>
          </p:cNvSpPr>
          <p:nvPr>
            <p:ph type="body" sz="quarter" idx="12"/>
          </p:nvPr>
        </p:nvSpPr>
        <p:spPr>
          <a:xfrm>
            <a:off x="228600" y="1116489"/>
            <a:ext cx="1828800" cy="3454400"/>
          </a:xfrm>
        </p:spPr>
        <p:txBody>
          <a:bodyPr/>
          <a:lstStyle>
            <a:lvl1pPr>
              <a:defRPr sz="1400"/>
            </a:lvl1pPr>
            <a:lvl2pPr>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36828696"/>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4572000" y="0"/>
            <a:ext cx="4572000" cy="5143500"/>
          </a:xfrm>
        </p:spPr>
        <p:txBody>
          <a:bodyPr/>
          <a:lstStyle/>
          <a:p>
            <a:r>
              <a:rPr lang="en-US"/>
              <a:t>Click icon to add picture</a:t>
            </a:r>
          </a:p>
        </p:txBody>
      </p:sp>
    </p:spTree>
    <p:extLst>
      <p:ext uri="{BB962C8B-B14F-4D97-AF65-F5344CB8AC3E}">
        <p14:creationId xmlns:p14="http://schemas.microsoft.com/office/powerpoint/2010/main" val="4252330906"/>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4700392" y="1090961"/>
            <a:ext cx="4215008" cy="3456432"/>
          </a:xfrm>
        </p:spPr>
        <p:txBody>
          <a:bodyPr/>
          <a:lstStyle>
            <a:lvl1pPr marL="117472" indent="-117472">
              <a:tabLst/>
              <a:defRPr sz="2400"/>
            </a:lvl1pPr>
            <a:lvl2pPr marL="0" indent="0">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534113"/>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228600" y="192025"/>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6"/>
            <a:ext cx="6400800" cy="4597400"/>
          </a:xfrm>
        </p:spPr>
        <p:txBody>
          <a:bodyPr/>
          <a:lstStyle/>
          <a:p>
            <a:r>
              <a:rPr lang="en-US"/>
              <a:t>Click icon to add table</a:t>
            </a:r>
          </a:p>
        </p:txBody>
      </p:sp>
    </p:spTree>
    <p:extLst>
      <p:ext uri="{BB962C8B-B14F-4D97-AF65-F5344CB8AC3E}">
        <p14:creationId xmlns:p14="http://schemas.microsoft.com/office/powerpoint/2010/main" val="75901908"/>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Tree>
    <p:extLst>
      <p:ext uri="{BB962C8B-B14F-4D97-AF65-F5344CB8AC3E}">
        <p14:creationId xmlns:p14="http://schemas.microsoft.com/office/powerpoint/2010/main" val="42685282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419803860"/>
      </p:ext>
    </p:extLst>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1304580"/>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076" algn="dec"/>
              </a:tabLst>
              <a:defRPr sz="1100"/>
            </a:lvl1pPr>
            <a:lvl2pPr marL="173034" indent="-173034">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Edit Master text styles</a:t>
            </a:r>
          </a:p>
        </p:txBody>
      </p:sp>
    </p:spTree>
    <p:extLst>
      <p:ext uri="{BB962C8B-B14F-4D97-AF65-F5344CB8AC3E}">
        <p14:creationId xmlns:p14="http://schemas.microsoft.com/office/powerpoint/2010/main" val="3066314871"/>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Think 2018 / DOC ID / Month XX, 2018 / © 2018 IBM Corporation</a:t>
            </a:r>
            <a:endParaRPr lang="en-US">
              <a:solidFill>
                <a:srgbClr val="000000"/>
              </a:solidFill>
            </a:endParaRPr>
          </a:p>
        </p:txBody>
      </p:sp>
      <p:pic>
        <p:nvPicPr>
          <p:cNvPr id="5" name="Picture 4" descr="ibm_gry.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25953" y="2186151"/>
            <a:ext cx="1297608" cy="526097"/>
          </a:xfrm>
          <a:prstGeom prst="rect">
            <a:avLst/>
          </a:prstGeom>
        </p:spPr>
      </p:pic>
    </p:spTree>
    <p:extLst>
      <p:ext uri="{BB962C8B-B14F-4D97-AF65-F5344CB8AC3E}">
        <p14:creationId xmlns:p14="http://schemas.microsoft.com/office/powerpoint/2010/main" val="2518439911"/>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showMasterSp="0" type="tx">
  <p:cSld name="BLANK">
    <p:bg>
      <p:bgPr>
        <a:solidFill>
          <a:schemeClr val="bg2">
            <a:lumMod val="85000"/>
          </a:schemeClr>
        </a:solidFill>
        <a:effectLst/>
      </p:bgPr>
    </p:bg>
    <p:spTree>
      <p:nvGrpSpPr>
        <p:cNvPr id="1" name=""/>
        <p:cNvGrpSpPr/>
        <p:nvPr/>
      </p:nvGrpSpPr>
      <p:grpSpPr>
        <a:xfrm>
          <a:off x="0" y="0"/>
          <a:ext cx="0" cy="0"/>
          <a:chOff x="0" y="0"/>
          <a:chExt cx="0" cy="0"/>
        </a:xfrm>
      </p:grpSpPr>
      <p:sp>
        <p:nvSpPr>
          <p:cNvPr id="314" name="Slide title"/>
          <p:cNvSpPr txBox="1">
            <a:spLocks noGrp="1"/>
          </p:cNvSpPr>
          <p:nvPr>
            <p:ph type="body" sz="quarter" idx="13"/>
          </p:nvPr>
        </p:nvSpPr>
        <p:spPr>
          <a:xfrm>
            <a:off x="190501" y="190502"/>
            <a:ext cx="3018187" cy="390917"/>
          </a:xfrm>
          <a:prstGeom prst="rect">
            <a:avLst/>
          </a:prstGeom>
        </p:spPr>
        <p:txBody>
          <a:bodyPr lIns="45718" tIns="45718" rIns="45718" bIns="45718"/>
          <a:lstStyle>
            <a:lvl1pPr defTabSz="582916">
              <a:lnSpc>
                <a:spcPct val="90000"/>
              </a:lnSpc>
              <a:defRPr sz="2250" b="1">
                <a:solidFill>
                  <a:schemeClr val="accent4"/>
                </a:solidFill>
              </a:defRPr>
            </a:lvl1pPr>
          </a:lstStyle>
          <a:p>
            <a:r>
              <a:t>Slide title</a:t>
            </a:r>
          </a:p>
        </p:txBody>
      </p:sp>
    </p:spTree>
    <p:extLst>
      <p:ext uri="{BB962C8B-B14F-4D97-AF65-F5344CB8AC3E}">
        <p14:creationId xmlns:p14="http://schemas.microsoft.com/office/powerpoint/2010/main" val="3565861584"/>
      </p:ext>
    </p:extLst>
  </p:cSld>
  <p:clrMapOvr>
    <a:masterClrMapping/>
  </p:clrMapOvr>
  <p:transition spd="med"/>
</p:sldLayout>
</file>

<file path=ppt/slideLayouts/slideLayout4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33338" y="4763"/>
            <a:ext cx="9177338" cy="5154612"/>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106" name="Group 441"/>
          <p:cNvGrpSpPr>
            <a:grpSpLocks/>
          </p:cNvGrpSpPr>
          <p:nvPr userDrawn="1"/>
        </p:nvGrpSpPr>
        <p:grpSpPr bwMode="auto">
          <a:xfrm>
            <a:off x="865188" y="4467226"/>
            <a:ext cx="715962" cy="292100"/>
            <a:chOff x="1992313" y="5414963"/>
            <a:chExt cx="573087" cy="233362"/>
          </a:xfrm>
        </p:grpSpPr>
        <p:sp>
          <p:nvSpPr>
            <p:cNvPr id="107" name="Freeform 143"/>
            <p:cNvSpPr>
              <a:spLocks noChangeArrowheads="1"/>
            </p:cNvSpPr>
            <p:nvPr/>
          </p:nvSpPr>
          <p:spPr bwMode="auto">
            <a:xfrm>
              <a:off x="2349380" y="5477109"/>
              <a:ext cx="82596" cy="15219"/>
            </a:xfrm>
            <a:custGeom>
              <a:avLst/>
              <a:gdLst>
                <a:gd name="T0" fmla="*/ 0 w 230"/>
                <a:gd name="T1" fmla="*/ 0 h 43"/>
                <a:gd name="T2" fmla="*/ 2147483647 w 230"/>
                <a:gd name="T3" fmla="*/ 0 h 43"/>
                <a:gd name="T4" fmla="*/ 2147483647 w 230"/>
                <a:gd name="T5" fmla="*/ 2147483647 h 43"/>
                <a:gd name="T6" fmla="*/ 0 w 230"/>
                <a:gd name="T7" fmla="*/ 2147483647 h 43"/>
                <a:gd name="T8" fmla="*/ 0 w 230"/>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0" h="43">
                  <a:moveTo>
                    <a:pt x="0" y="0"/>
                  </a:moveTo>
                  <a:lnTo>
                    <a:pt x="215" y="0"/>
                  </a:lnTo>
                  <a:cubicBezTo>
                    <a:pt x="220" y="19"/>
                    <a:pt x="223" y="28"/>
                    <a:pt x="229" y="42"/>
                  </a:cubicBezTo>
                  <a:lnTo>
                    <a:pt x="0" y="42"/>
                  </a:lnTo>
                  <a:lnTo>
                    <a:pt x="0" y="0"/>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08" name="Freeform 144"/>
            <p:cNvSpPr>
              <a:spLocks noChangeArrowheads="1"/>
            </p:cNvSpPr>
            <p:nvPr/>
          </p:nvSpPr>
          <p:spPr bwMode="auto">
            <a:xfrm>
              <a:off x="2451037" y="5477109"/>
              <a:ext cx="83866" cy="15219"/>
            </a:xfrm>
            <a:custGeom>
              <a:avLst/>
              <a:gdLst>
                <a:gd name="T0" fmla="*/ 2147483647 w 233"/>
                <a:gd name="T1" fmla="*/ 2147483647 h 43"/>
                <a:gd name="T2" fmla="*/ 0 w 233"/>
                <a:gd name="T3" fmla="*/ 2147483647 h 43"/>
                <a:gd name="T4" fmla="*/ 2147483647 w 233"/>
                <a:gd name="T5" fmla="*/ 0 h 43"/>
                <a:gd name="T6" fmla="*/ 2147483647 w 233"/>
                <a:gd name="T7" fmla="*/ 0 h 43"/>
                <a:gd name="T8" fmla="*/ 2147483647 w 233"/>
                <a:gd name="T9" fmla="*/ 2147483647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3" h="43">
                  <a:moveTo>
                    <a:pt x="232" y="42"/>
                  </a:moveTo>
                  <a:lnTo>
                    <a:pt x="0" y="42"/>
                  </a:lnTo>
                  <a:lnTo>
                    <a:pt x="17" y="0"/>
                  </a:lnTo>
                  <a:lnTo>
                    <a:pt x="232" y="0"/>
                  </a:lnTo>
                  <a:lnTo>
                    <a:pt x="232"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09" name="Freeform 145"/>
            <p:cNvSpPr>
              <a:spLocks noChangeArrowheads="1"/>
            </p:cNvSpPr>
            <p:nvPr/>
          </p:nvSpPr>
          <p:spPr bwMode="auto">
            <a:xfrm>
              <a:off x="2393855" y="5507547"/>
              <a:ext cx="48287" cy="15219"/>
            </a:xfrm>
            <a:custGeom>
              <a:avLst/>
              <a:gdLst>
                <a:gd name="T0" fmla="*/ 0 w 131"/>
                <a:gd name="T1" fmla="*/ 0 h 44"/>
                <a:gd name="T2" fmla="*/ 2147483647 w 131"/>
                <a:gd name="T3" fmla="*/ 0 h 44"/>
                <a:gd name="T4" fmla="*/ 2147483647 w 131"/>
                <a:gd name="T5" fmla="*/ 2147483647 h 44"/>
                <a:gd name="T6" fmla="*/ 2147483647 w 131"/>
                <a:gd name="T7" fmla="*/ 2147483647 h 44"/>
                <a:gd name="T8" fmla="*/ 0 w 131"/>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1" h="44">
                  <a:moveTo>
                    <a:pt x="0" y="0"/>
                  </a:moveTo>
                  <a:lnTo>
                    <a:pt x="116" y="0"/>
                  </a:lnTo>
                  <a:cubicBezTo>
                    <a:pt x="119" y="8"/>
                    <a:pt x="129" y="40"/>
                    <a:pt x="130" y="43"/>
                  </a:cubicBezTo>
                  <a:lnTo>
                    <a:pt x="14" y="43"/>
                  </a:lnTo>
                  <a:lnTo>
                    <a:pt x="0" y="0"/>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10" name="Freeform 146"/>
            <p:cNvSpPr>
              <a:spLocks noChangeArrowheads="1"/>
            </p:cNvSpPr>
            <p:nvPr/>
          </p:nvSpPr>
          <p:spPr bwMode="auto">
            <a:xfrm>
              <a:off x="2442142" y="5507547"/>
              <a:ext cx="47016" cy="16487"/>
            </a:xfrm>
            <a:custGeom>
              <a:avLst/>
              <a:gdLst>
                <a:gd name="T0" fmla="*/ 2147483647 w 131"/>
                <a:gd name="T1" fmla="*/ 2147483647 h 47"/>
                <a:gd name="T2" fmla="*/ 0 w 131"/>
                <a:gd name="T3" fmla="*/ 2147483647 h 47"/>
                <a:gd name="T4" fmla="*/ 2147483647 w 131"/>
                <a:gd name="T5" fmla="*/ 0 h 47"/>
                <a:gd name="T6" fmla="*/ 2147483647 w 131"/>
                <a:gd name="T7" fmla="*/ 0 h 47"/>
                <a:gd name="T8" fmla="*/ 2147483647 w 131"/>
                <a:gd name="T9" fmla="*/ 2147483647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1" h="47">
                  <a:moveTo>
                    <a:pt x="116" y="46"/>
                  </a:moveTo>
                  <a:lnTo>
                    <a:pt x="0" y="46"/>
                  </a:lnTo>
                  <a:lnTo>
                    <a:pt x="14" y="0"/>
                  </a:lnTo>
                  <a:lnTo>
                    <a:pt x="130" y="0"/>
                  </a:lnTo>
                  <a:lnTo>
                    <a:pt x="116" y="46"/>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11" name="Freeform 147"/>
            <p:cNvSpPr>
              <a:spLocks noChangeArrowheads="1"/>
            </p:cNvSpPr>
            <p:nvPr/>
          </p:nvSpPr>
          <p:spPr bwMode="auto">
            <a:xfrm>
              <a:off x="2406562" y="5539254"/>
              <a:ext cx="73701" cy="15219"/>
            </a:xfrm>
            <a:custGeom>
              <a:avLst/>
              <a:gdLst>
                <a:gd name="T0" fmla="*/ 2147483647 w 202"/>
                <a:gd name="T1" fmla="*/ 2147483647 h 43"/>
                <a:gd name="T2" fmla="*/ 2147483647 w 202"/>
                <a:gd name="T3" fmla="*/ 2147483647 h 43"/>
                <a:gd name="T4" fmla="*/ 0 w 202"/>
                <a:gd name="T5" fmla="*/ 0 h 43"/>
                <a:gd name="T6" fmla="*/ 2147483647 w 202"/>
                <a:gd name="T7" fmla="*/ 0 h 43"/>
                <a:gd name="T8" fmla="*/ 2147483647 w 202"/>
                <a:gd name="T9" fmla="*/ 2147483647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2" h="43">
                  <a:moveTo>
                    <a:pt x="187" y="42"/>
                  </a:moveTo>
                  <a:lnTo>
                    <a:pt x="14" y="42"/>
                  </a:lnTo>
                  <a:cubicBezTo>
                    <a:pt x="6" y="22"/>
                    <a:pt x="3" y="14"/>
                    <a:pt x="0" y="0"/>
                  </a:cubicBezTo>
                  <a:lnTo>
                    <a:pt x="201" y="0"/>
                  </a:lnTo>
                  <a:lnTo>
                    <a:pt x="187"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12" name="Freeform 148"/>
            <p:cNvSpPr>
              <a:spLocks noChangeArrowheads="1"/>
            </p:cNvSpPr>
            <p:nvPr/>
          </p:nvSpPr>
          <p:spPr bwMode="auto">
            <a:xfrm>
              <a:off x="2349380" y="5568424"/>
              <a:ext cx="48287" cy="16487"/>
            </a:xfrm>
            <a:custGeom>
              <a:avLst/>
              <a:gdLst>
                <a:gd name="T0" fmla="*/ 2147483647 w 131"/>
                <a:gd name="T1" fmla="*/ 2147483647 h 44"/>
                <a:gd name="T2" fmla="*/ 0 w 131"/>
                <a:gd name="T3" fmla="*/ 2147483647 h 44"/>
                <a:gd name="T4" fmla="*/ 0 w 131"/>
                <a:gd name="T5" fmla="*/ 0 h 44"/>
                <a:gd name="T6" fmla="*/ 2147483647 w 131"/>
                <a:gd name="T7" fmla="*/ 0 h 44"/>
                <a:gd name="T8" fmla="*/ 2147483647 w 131"/>
                <a:gd name="T9" fmla="*/ 2147483647 h 44"/>
                <a:gd name="T10" fmla="*/ 2147483647 w 131"/>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4">
                  <a:moveTo>
                    <a:pt x="65" y="43"/>
                  </a:moveTo>
                  <a:lnTo>
                    <a:pt x="0" y="43"/>
                  </a:lnTo>
                  <a:lnTo>
                    <a:pt x="0" y="0"/>
                  </a:lnTo>
                  <a:lnTo>
                    <a:pt x="130" y="0"/>
                  </a:lnTo>
                  <a:lnTo>
                    <a:pt x="130" y="43"/>
                  </a:lnTo>
                  <a:lnTo>
                    <a:pt x="65"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13" name="Freeform 149"/>
            <p:cNvSpPr>
              <a:spLocks noChangeArrowheads="1"/>
            </p:cNvSpPr>
            <p:nvPr/>
          </p:nvSpPr>
          <p:spPr bwMode="auto">
            <a:xfrm>
              <a:off x="2487887" y="5568424"/>
              <a:ext cx="47016" cy="16487"/>
            </a:xfrm>
            <a:custGeom>
              <a:avLst/>
              <a:gdLst>
                <a:gd name="T0" fmla="*/ 2147483647 w 131"/>
                <a:gd name="T1" fmla="*/ 2147483647 h 44"/>
                <a:gd name="T2" fmla="*/ 0 w 131"/>
                <a:gd name="T3" fmla="*/ 2147483647 h 44"/>
                <a:gd name="T4" fmla="*/ 0 w 131"/>
                <a:gd name="T5" fmla="*/ 0 h 44"/>
                <a:gd name="T6" fmla="*/ 2147483647 w 131"/>
                <a:gd name="T7" fmla="*/ 0 h 44"/>
                <a:gd name="T8" fmla="*/ 2147483647 w 131"/>
                <a:gd name="T9" fmla="*/ 2147483647 h 44"/>
                <a:gd name="T10" fmla="*/ 2147483647 w 131"/>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4">
                  <a:moveTo>
                    <a:pt x="65" y="43"/>
                  </a:moveTo>
                  <a:lnTo>
                    <a:pt x="0" y="43"/>
                  </a:lnTo>
                  <a:lnTo>
                    <a:pt x="0" y="0"/>
                  </a:lnTo>
                  <a:lnTo>
                    <a:pt x="130" y="0"/>
                  </a:lnTo>
                  <a:lnTo>
                    <a:pt x="130" y="43"/>
                  </a:lnTo>
                  <a:lnTo>
                    <a:pt x="65"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14" name="Freeform 150"/>
            <p:cNvSpPr>
              <a:spLocks noChangeArrowheads="1"/>
            </p:cNvSpPr>
            <p:nvPr/>
          </p:nvSpPr>
          <p:spPr bwMode="auto">
            <a:xfrm>
              <a:off x="2349380" y="5539254"/>
              <a:ext cx="48287" cy="15219"/>
            </a:xfrm>
            <a:custGeom>
              <a:avLst/>
              <a:gdLst>
                <a:gd name="T0" fmla="*/ 2147483647 w 131"/>
                <a:gd name="T1" fmla="*/ 2147483647 h 43"/>
                <a:gd name="T2" fmla="*/ 0 w 131"/>
                <a:gd name="T3" fmla="*/ 2147483647 h 43"/>
                <a:gd name="T4" fmla="*/ 0 w 131"/>
                <a:gd name="T5" fmla="*/ 0 h 43"/>
                <a:gd name="T6" fmla="*/ 2147483647 w 131"/>
                <a:gd name="T7" fmla="*/ 0 h 43"/>
                <a:gd name="T8" fmla="*/ 2147483647 w 131"/>
                <a:gd name="T9" fmla="*/ 2147483647 h 43"/>
                <a:gd name="T10" fmla="*/ 2147483647 w 131"/>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3">
                  <a:moveTo>
                    <a:pt x="65" y="42"/>
                  </a:moveTo>
                  <a:lnTo>
                    <a:pt x="0" y="42"/>
                  </a:lnTo>
                  <a:lnTo>
                    <a:pt x="0" y="0"/>
                  </a:lnTo>
                  <a:lnTo>
                    <a:pt x="130" y="0"/>
                  </a:lnTo>
                  <a:lnTo>
                    <a:pt x="130" y="42"/>
                  </a:lnTo>
                  <a:lnTo>
                    <a:pt x="65"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15" name="Freeform 151"/>
            <p:cNvSpPr>
              <a:spLocks noChangeArrowheads="1"/>
            </p:cNvSpPr>
            <p:nvPr/>
          </p:nvSpPr>
          <p:spPr bwMode="auto">
            <a:xfrm>
              <a:off x="2487887" y="5539254"/>
              <a:ext cx="47016" cy="15219"/>
            </a:xfrm>
            <a:custGeom>
              <a:avLst/>
              <a:gdLst>
                <a:gd name="T0" fmla="*/ 2147483647 w 131"/>
                <a:gd name="T1" fmla="*/ 2147483647 h 43"/>
                <a:gd name="T2" fmla="*/ 0 w 131"/>
                <a:gd name="T3" fmla="*/ 2147483647 h 43"/>
                <a:gd name="T4" fmla="*/ 0 w 131"/>
                <a:gd name="T5" fmla="*/ 0 h 43"/>
                <a:gd name="T6" fmla="*/ 2147483647 w 131"/>
                <a:gd name="T7" fmla="*/ 0 h 43"/>
                <a:gd name="T8" fmla="*/ 2147483647 w 131"/>
                <a:gd name="T9" fmla="*/ 2147483647 h 43"/>
                <a:gd name="T10" fmla="*/ 2147483647 w 131"/>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3">
                  <a:moveTo>
                    <a:pt x="65" y="42"/>
                  </a:moveTo>
                  <a:lnTo>
                    <a:pt x="0" y="42"/>
                  </a:lnTo>
                  <a:lnTo>
                    <a:pt x="0" y="0"/>
                  </a:lnTo>
                  <a:lnTo>
                    <a:pt x="130" y="0"/>
                  </a:lnTo>
                  <a:lnTo>
                    <a:pt x="130" y="42"/>
                  </a:lnTo>
                  <a:lnTo>
                    <a:pt x="65"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16" name="Freeform 152"/>
            <p:cNvSpPr>
              <a:spLocks noChangeArrowheads="1"/>
            </p:cNvSpPr>
            <p:nvPr/>
          </p:nvSpPr>
          <p:spPr bwMode="auto">
            <a:xfrm>
              <a:off x="2349380" y="5507547"/>
              <a:ext cx="48287" cy="15219"/>
            </a:xfrm>
            <a:custGeom>
              <a:avLst/>
              <a:gdLst>
                <a:gd name="T0" fmla="*/ 2147483647 w 131"/>
                <a:gd name="T1" fmla="*/ 2147483647 h 44"/>
                <a:gd name="T2" fmla="*/ 0 w 131"/>
                <a:gd name="T3" fmla="*/ 2147483647 h 44"/>
                <a:gd name="T4" fmla="*/ 0 w 131"/>
                <a:gd name="T5" fmla="*/ 0 h 44"/>
                <a:gd name="T6" fmla="*/ 2147483647 w 131"/>
                <a:gd name="T7" fmla="*/ 0 h 44"/>
                <a:gd name="T8" fmla="*/ 2147483647 w 131"/>
                <a:gd name="T9" fmla="*/ 2147483647 h 44"/>
                <a:gd name="T10" fmla="*/ 2147483647 w 131"/>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4">
                  <a:moveTo>
                    <a:pt x="65" y="43"/>
                  </a:moveTo>
                  <a:lnTo>
                    <a:pt x="0" y="43"/>
                  </a:lnTo>
                  <a:lnTo>
                    <a:pt x="0" y="0"/>
                  </a:lnTo>
                  <a:lnTo>
                    <a:pt x="130" y="0"/>
                  </a:lnTo>
                  <a:lnTo>
                    <a:pt x="130" y="43"/>
                  </a:lnTo>
                  <a:lnTo>
                    <a:pt x="65"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17" name="Freeform 153"/>
            <p:cNvSpPr>
              <a:spLocks noChangeArrowheads="1"/>
            </p:cNvSpPr>
            <p:nvPr/>
          </p:nvSpPr>
          <p:spPr bwMode="auto">
            <a:xfrm>
              <a:off x="2487887" y="5507547"/>
              <a:ext cx="47016" cy="15219"/>
            </a:xfrm>
            <a:custGeom>
              <a:avLst/>
              <a:gdLst>
                <a:gd name="T0" fmla="*/ 2147483647 w 131"/>
                <a:gd name="T1" fmla="*/ 2147483647 h 44"/>
                <a:gd name="T2" fmla="*/ 0 w 131"/>
                <a:gd name="T3" fmla="*/ 2147483647 h 44"/>
                <a:gd name="T4" fmla="*/ 0 w 131"/>
                <a:gd name="T5" fmla="*/ 0 h 44"/>
                <a:gd name="T6" fmla="*/ 2147483647 w 131"/>
                <a:gd name="T7" fmla="*/ 0 h 44"/>
                <a:gd name="T8" fmla="*/ 2147483647 w 131"/>
                <a:gd name="T9" fmla="*/ 2147483647 h 44"/>
                <a:gd name="T10" fmla="*/ 2147483647 w 131"/>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4">
                  <a:moveTo>
                    <a:pt x="65" y="43"/>
                  </a:moveTo>
                  <a:lnTo>
                    <a:pt x="0" y="43"/>
                  </a:lnTo>
                  <a:lnTo>
                    <a:pt x="0" y="0"/>
                  </a:lnTo>
                  <a:lnTo>
                    <a:pt x="130" y="0"/>
                  </a:lnTo>
                  <a:lnTo>
                    <a:pt x="130" y="43"/>
                  </a:lnTo>
                  <a:lnTo>
                    <a:pt x="65"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18" name="Freeform 154"/>
            <p:cNvSpPr>
              <a:spLocks noChangeArrowheads="1"/>
            </p:cNvSpPr>
            <p:nvPr/>
          </p:nvSpPr>
          <p:spPr bwMode="auto">
            <a:xfrm>
              <a:off x="2317613" y="5600131"/>
              <a:ext cx="77513" cy="16488"/>
            </a:xfrm>
            <a:custGeom>
              <a:avLst/>
              <a:gdLst>
                <a:gd name="T0" fmla="*/ 2147483647 w 215"/>
                <a:gd name="T1" fmla="*/ 2147483647 h 43"/>
                <a:gd name="T2" fmla="*/ 0 w 215"/>
                <a:gd name="T3" fmla="*/ 2147483647 h 43"/>
                <a:gd name="T4" fmla="*/ 0 w 215"/>
                <a:gd name="T5" fmla="*/ 0 h 43"/>
                <a:gd name="T6" fmla="*/ 2147483647 w 215"/>
                <a:gd name="T7" fmla="*/ 0 h 43"/>
                <a:gd name="T8" fmla="*/ 2147483647 w 215"/>
                <a:gd name="T9" fmla="*/ 2147483647 h 43"/>
                <a:gd name="T10" fmla="*/ 2147483647 w 215"/>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5" h="43">
                  <a:moveTo>
                    <a:pt x="107" y="42"/>
                  </a:moveTo>
                  <a:lnTo>
                    <a:pt x="0" y="42"/>
                  </a:lnTo>
                  <a:lnTo>
                    <a:pt x="0" y="0"/>
                  </a:lnTo>
                  <a:lnTo>
                    <a:pt x="214" y="0"/>
                  </a:lnTo>
                  <a:lnTo>
                    <a:pt x="214" y="42"/>
                  </a:lnTo>
                  <a:lnTo>
                    <a:pt x="107"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19" name="Freeform 155"/>
            <p:cNvSpPr>
              <a:spLocks noChangeArrowheads="1"/>
            </p:cNvSpPr>
            <p:nvPr/>
          </p:nvSpPr>
          <p:spPr bwMode="auto">
            <a:xfrm>
              <a:off x="2317613" y="5631838"/>
              <a:ext cx="77513" cy="16487"/>
            </a:xfrm>
            <a:custGeom>
              <a:avLst/>
              <a:gdLst>
                <a:gd name="T0" fmla="*/ 2147483647 w 215"/>
                <a:gd name="T1" fmla="*/ 2147483647 h 43"/>
                <a:gd name="T2" fmla="*/ 0 w 215"/>
                <a:gd name="T3" fmla="*/ 2147483647 h 43"/>
                <a:gd name="T4" fmla="*/ 0 w 215"/>
                <a:gd name="T5" fmla="*/ 0 h 43"/>
                <a:gd name="T6" fmla="*/ 2147483647 w 215"/>
                <a:gd name="T7" fmla="*/ 0 h 43"/>
                <a:gd name="T8" fmla="*/ 2147483647 w 215"/>
                <a:gd name="T9" fmla="*/ 2147483647 h 43"/>
                <a:gd name="T10" fmla="*/ 2147483647 w 215"/>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5" h="43">
                  <a:moveTo>
                    <a:pt x="107" y="42"/>
                  </a:moveTo>
                  <a:lnTo>
                    <a:pt x="0" y="42"/>
                  </a:lnTo>
                  <a:lnTo>
                    <a:pt x="0" y="0"/>
                  </a:lnTo>
                  <a:lnTo>
                    <a:pt x="214" y="0"/>
                  </a:lnTo>
                  <a:lnTo>
                    <a:pt x="214" y="42"/>
                  </a:lnTo>
                  <a:lnTo>
                    <a:pt x="107"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20" name="Freeform 156"/>
            <p:cNvSpPr>
              <a:spLocks noChangeArrowheads="1"/>
            </p:cNvSpPr>
            <p:nvPr/>
          </p:nvSpPr>
          <p:spPr bwMode="auto">
            <a:xfrm>
              <a:off x="2146068" y="5568424"/>
              <a:ext cx="48287" cy="16487"/>
            </a:xfrm>
            <a:custGeom>
              <a:avLst/>
              <a:gdLst>
                <a:gd name="T0" fmla="*/ 2147483647 w 131"/>
                <a:gd name="T1" fmla="*/ 2147483647 h 44"/>
                <a:gd name="T2" fmla="*/ 0 w 131"/>
                <a:gd name="T3" fmla="*/ 2147483647 h 44"/>
                <a:gd name="T4" fmla="*/ 0 w 131"/>
                <a:gd name="T5" fmla="*/ 0 h 44"/>
                <a:gd name="T6" fmla="*/ 2147483647 w 131"/>
                <a:gd name="T7" fmla="*/ 0 h 44"/>
                <a:gd name="T8" fmla="*/ 2147483647 w 131"/>
                <a:gd name="T9" fmla="*/ 2147483647 h 44"/>
                <a:gd name="T10" fmla="*/ 2147483647 w 131"/>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4">
                  <a:moveTo>
                    <a:pt x="65" y="43"/>
                  </a:moveTo>
                  <a:lnTo>
                    <a:pt x="0" y="43"/>
                  </a:lnTo>
                  <a:lnTo>
                    <a:pt x="0" y="0"/>
                  </a:lnTo>
                  <a:lnTo>
                    <a:pt x="130" y="0"/>
                  </a:lnTo>
                  <a:lnTo>
                    <a:pt x="130" y="43"/>
                  </a:lnTo>
                  <a:lnTo>
                    <a:pt x="65"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21" name="Freeform 157"/>
            <p:cNvSpPr>
              <a:spLocks noChangeArrowheads="1"/>
            </p:cNvSpPr>
            <p:nvPr/>
          </p:nvSpPr>
          <p:spPr bwMode="auto">
            <a:xfrm>
              <a:off x="2146068" y="5477109"/>
              <a:ext cx="48287" cy="15219"/>
            </a:xfrm>
            <a:custGeom>
              <a:avLst/>
              <a:gdLst>
                <a:gd name="T0" fmla="*/ 2147483647 w 131"/>
                <a:gd name="T1" fmla="*/ 2147483647 h 43"/>
                <a:gd name="T2" fmla="*/ 0 w 131"/>
                <a:gd name="T3" fmla="*/ 2147483647 h 43"/>
                <a:gd name="T4" fmla="*/ 0 w 131"/>
                <a:gd name="T5" fmla="*/ 0 h 43"/>
                <a:gd name="T6" fmla="*/ 2147483647 w 131"/>
                <a:gd name="T7" fmla="*/ 0 h 43"/>
                <a:gd name="T8" fmla="*/ 2147483647 w 131"/>
                <a:gd name="T9" fmla="*/ 2147483647 h 43"/>
                <a:gd name="T10" fmla="*/ 2147483647 w 131"/>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3">
                  <a:moveTo>
                    <a:pt x="65" y="42"/>
                  </a:moveTo>
                  <a:lnTo>
                    <a:pt x="0" y="42"/>
                  </a:lnTo>
                  <a:lnTo>
                    <a:pt x="0" y="0"/>
                  </a:lnTo>
                  <a:lnTo>
                    <a:pt x="130" y="0"/>
                  </a:lnTo>
                  <a:lnTo>
                    <a:pt x="130" y="42"/>
                  </a:lnTo>
                  <a:lnTo>
                    <a:pt x="65"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22" name="Freeform 158"/>
            <p:cNvSpPr>
              <a:spLocks noChangeArrowheads="1"/>
            </p:cNvSpPr>
            <p:nvPr/>
          </p:nvSpPr>
          <p:spPr bwMode="auto">
            <a:xfrm>
              <a:off x="2022810" y="5568424"/>
              <a:ext cx="47016" cy="16487"/>
            </a:xfrm>
            <a:custGeom>
              <a:avLst/>
              <a:gdLst>
                <a:gd name="T0" fmla="*/ 2147483647 w 131"/>
                <a:gd name="T1" fmla="*/ 2147483647 h 44"/>
                <a:gd name="T2" fmla="*/ 0 w 131"/>
                <a:gd name="T3" fmla="*/ 2147483647 h 44"/>
                <a:gd name="T4" fmla="*/ 0 w 131"/>
                <a:gd name="T5" fmla="*/ 0 h 44"/>
                <a:gd name="T6" fmla="*/ 2147483647 w 131"/>
                <a:gd name="T7" fmla="*/ 0 h 44"/>
                <a:gd name="T8" fmla="*/ 2147483647 w 131"/>
                <a:gd name="T9" fmla="*/ 2147483647 h 44"/>
                <a:gd name="T10" fmla="*/ 2147483647 w 131"/>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4">
                  <a:moveTo>
                    <a:pt x="65" y="43"/>
                  </a:moveTo>
                  <a:lnTo>
                    <a:pt x="0" y="43"/>
                  </a:lnTo>
                  <a:lnTo>
                    <a:pt x="0" y="0"/>
                  </a:lnTo>
                  <a:lnTo>
                    <a:pt x="130" y="0"/>
                  </a:lnTo>
                  <a:lnTo>
                    <a:pt x="130" y="43"/>
                  </a:lnTo>
                  <a:lnTo>
                    <a:pt x="65"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23" name="Freeform 159"/>
            <p:cNvSpPr>
              <a:spLocks noChangeArrowheads="1"/>
            </p:cNvSpPr>
            <p:nvPr/>
          </p:nvSpPr>
          <p:spPr bwMode="auto">
            <a:xfrm>
              <a:off x="2022810" y="5539254"/>
              <a:ext cx="47016" cy="15219"/>
            </a:xfrm>
            <a:custGeom>
              <a:avLst/>
              <a:gdLst>
                <a:gd name="T0" fmla="*/ 2147483647 w 131"/>
                <a:gd name="T1" fmla="*/ 2147483647 h 43"/>
                <a:gd name="T2" fmla="*/ 0 w 131"/>
                <a:gd name="T3" fmla="*/ 2147483647 h 43"/>
                <a:gd name="T4" fmla="*/ 0 w 131"/>
                <a:gd name="T5" fmla="*/ 0 h 43"/>
                <a:gd name="T6" fmla="*/ 2147483647 w 131"/>
                <a:gd name="T7" fmla="*/ 0 h 43"/>
                <a:gd name="T8" fmla="*/ 2147483647 w 131"/>
                <a:gd name="T9" fmla="*/ 2147483647 h 43"/>
                <a:gd name="T10" fmla="*/ 2147483647 w 131"/>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3">
                  <a:moveTo>
                    <a:pt x="65" y="42"/>
                  </a:moveTo>
                  <a:lnTo>
                    <a:pt x="0" y="42"/>
                  </a:lnTo>
                  <a:lnTo>
                    <a:pt x="0" y="0"/>
                  </a:lnTo>
                  <a:lnTo>
                    <a:pt x="130" y="0"/>
                  </a:lnTo>
                  <a:lnTo>
                    <a:pt x="130" y="42"/>
                  </a:lnTo>
                  <a:lnTo>
                    <a:pt x="65"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24" name="Freeform 160"/>
            <p:cNvSpPr>
              <a:spLocks noChangeArrowheads="1"/>
            </p:cNvSpPr>
            <p:nvPr/>
          </p:nvSpPr>
          <p:spPr bwMode="auto">
            <a:xfrm>
              <a:off x="2022810" y="5507547"/>
              <a:ext cx="47016" cy="15219"/>
            </a:xfrm>
            <a:custGeom>
              <a:avLst/>
              <a:gdLst>
                <a:gd name="T0" fmla="*/ 2147483647 w 131"/>
                <a:gd name="T1" fmla="*/ 2147483647 h 44"/>
                <a:gd name="T2" fmla="*/ 0 w 131"/>
                <a:gd name="T3" fmla="*/ 2147483647 h 44"/>
                <a:gd name="T4" fmla="*/ 0 w 131"/>
                <a:gd name="T5" fmla="*/ 0 h 44"/>
                <a:gd name="T6" fmla="*/ 2147483647 w 131"/>
                <a:gd name="T7" fmla="*/ 0 h 44"/>
                <a:gd name="T8" fmla="*/ 2147483647 w 131"/>
                <a:gd name="T9" fmla="*/ 2147483647 h 44"/>
                <a:gd name="T10" fmla="*/ 2147483647 w 131"/>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4">
                  <a:moveTo>
                    <a:pt x="65" y="43"/>
                  </a:moveTo>
                  <a:lnTo>
                    <a:pt x="0" y="43"/>
                  </a:lnTo>
                  <a:lnTo>
                    <a:pt x="0" y="0"/>
                  </a:lnTo>
                  <a:lnTo>
                    <a:pt x="130" y="0"/>
                  </a:lnTo>
                  <a:lnTo>
                    <a:pt x="130" y="43"/>
                  </a:lnTo>
                  <a:lnTo>
                    <a:pt x="65"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25" name="Freeform 161"/>
            <p:cNvSpPr>
              <a:spLocks noChangeArrowheads="1"/>
            </p:cNvSpPr>
            <p:nvPr/>
          </p:nvSpPr>
          <p:spPr bwMode="auto">
            <a:xfrm>
              <a:off x="2022810" y="5477109"/>
              <a:ext cx="47016" cy="15219"/>
            </a:xfrm>
            <a:custGeom>
              <a:avLst/>
              <a:gdLst>
                <a:gd name="T0" fmla="*/ 2147483647 w 131"/>
                <a:gd name="T1" fmla="*/ 2147483647 h 43"/>
                <a:gd name="T2" fmla="*/ 0 w 131"/>
                <a:gd name="T3" fmla="*/ 2147483647 h 43"/>
                <a:gd name="T4" fmla="*/ 0 w 131"/>
                <a:gd name="T5" fmla="*/ 0 h 43"/>
                <a:gd name="T6" fmla="*/ 2147483647 w 131"/>
                <a:gd name="T7" fmla="*/ 0 h 43"/>
                <a:gd name="T8" fmla="*/ 2147483647 w 131"/>
                <a:gd name="T9" fmla="*/ 2147483647 h 43"/>
                <a:gd name="T10" fmla="*/ 2147483647 w 131"/>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3">
                  <a:moveTo>
                    <a:pt x="65" y="42"/>
                  </a:moveTo>
                  <a:lnTo>
                    <a:pt x="0" y="42"/>
                  </a:lnTo>
                  <a:lnTo>
                    <a:pt x="0" y="0"/>
                  </a:lnTo>
                  <a:lnTo>
                    <a:pt x="130" y="0"/>
                  </a:lnTo>
                  <a:lnTo>
                    <a:pt x="130" y="42"/>
                  </a:lnTo>
                  <a:lnTo>
                    <a:pt x="65"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26" name="Freeform 162"/>
            <p:cNvSpPr>
              <a:spLocks noChangeArrowheads="1"/>
            </p:cNvSpPr>
            <p:nvPr/>
          </p:nvSpPr>
          <p:spPr bwMode="auto">
            <a:xfrm>
              <a:off x="1992313" y="5600131"/>
              <a:ext cx="109281" cy="16488"/>
            </a:xfrm>
            <a:custGeom>
              <a:avLst/>
              <a:gdLst>
                <a:gd name="T0" fmla="*/ 2147483647 w 303"/>
                <a:gd name="T1" fmla="*/ 2147483647 h 43"/>
                <a:gd name="T2" fmla="*/ 0 w 303"/>
                <a:gd name="T3" fmla="*/ 2147483647 h 43"/>
                <a:gd name="T4" fmla="*/ 0 w 303"/>
                <a:gd name="T5" fmla="*/ 0 h 43"/>
                <a:gd name="T6" fmla="*/ 2147483647 w 303"/>
                <a:gd name="T7" fmla="*/ 0 h 43"/>
                <a:gd name="T8" fmla="*/ 2147483647 w 303"/>
                <a:gd name="T9" fmla="*/ 2147483647 h 43"/>
                <a:gd name="T10" fmla="*/ 2147483647 w 303"/>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3" h="43">
                  <a:moveTo>
                    <a:pt x="151" y="42"/>
                  </a:moveTo>
                  <a:lnTo>
                    <a:pt x="0" y="42"/>
                  </a:lnTo>
                  <a:lnTo>
                    <a:pt x="0" y="0"/>
                  </a:lnTo>
                  <a:lnTo>
                    <a:pt x="302" y="0"/>
                  </a:lnTo>
                  <a:lnTo>
                    <a:pt x="302" y="42"/>
                  </a:lnTo>
                  <a:lnTo>
                    <a:pt x="151"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27" name="Freeform 163"/>
            <p:cNvSpPr>
              <a:spLocks noChangeArrowheads="1"/>
            </p:cNvSpPr>
            <p:nvPr/>
          </p:nvSpPr>
          <p:spPr bwMode="auto">
            <a:xfrm>
              <a:off x="1992313" y="5631838"/>
              <a:ext cx="109281" cy="16487"/>
            </a:xfrm>
            <a:custGeom>
              <a:avLst/>
              <a:gdLst>
                <a:gd name="T0" fmla="*/ 2147483647 w 303"/>
                <a:gd name="T1" fmla="*/ 2147483647 h 43"/>
                <a:gd name="T2" fmla="*/ 0 w 303"/>
                <a:gd name="T3" fmla="*/ 2147483647 h 43"/>
                <a:gd name="T4" fmla="*/ 0 w 303"/>
                <a:gd name="T5" fmla="*/ 0 h 43"/>
                <a:gd name="T6" fmla="*/ 2147483647 w 303"/>
                <a:gd name="T7" fmla="*/ 0 h 43"/>
                <a:gd name="T8" fmla="*/ 2147483647 w 303"/>
                <a:gd name="T9" fmla="*/ 2147483647 h 43"/>
                <a:gd name="T10" fmla="*/ 2147483647 w 303"/>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3" h="43">
                  <a:moveTo>
                    <a:pt x="151" y="42"/>
                  </a:moveTo>
                  <a:lnTo>
                    <a:pt x="0" y="42"/>
                  </a:lnTo>
                  <a:lnTo>
                    <a:pt x="0" y="0"/>
                  </a:lnTo>
                  <a:lnTo>
                    <a:pt x="302" y="0"/>
                  </a:lnTo>
                  <a:lnTo>
                    <a:pt x="302" y="42"/>
                  </a:lnTo>
                  <a:lnTo>
                    <a:pt x="151"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28" name="Freeform 164"/>
            <p:cNvSpPr>
              <a:spLocks noChangeArrowheads="1"/>
            </p:cNvSpPr>
            <p:nvPr/>
          </p:nvSpPr>
          <p:spPr bwMode="auto">
            <a:xfrm>
              <a:off x="1992313" y="5414963"/>
              <a:ext cx="109281" cy="16488"/>
            </a:xfrm>
            <a:custGeom>
              <a:avLst/>
              <a:gdLst>
                <a:gd name="T0" fmla="*/ 2147483647 w 303"/>
                <a:gd name="T1" fmla="*/ 2147483647 h 43"/>
                <a:gd name="T2" fmla="*/ 0 w 303"/>
                <a:gd name="T3" fmla="*/ 2147483647 h 43"/>
                <a:gd name="T4" fmla="*/ 0 w 303"/>
                <a:gd name="T5" fmla="*/ 0 h 43"/>
                <a:gd name="T6" fmla="*/ 2147483647 w 303"/>
                <a:gd name="T7" fmla="*/ 0 h 43"/>
                <a:gd name="T8" fmla="*/ 2147483647 w 303"/>
                <a:gd name="T9" fmla="*/ 2147483647 h 43"/>
                <a:gd name="T10" fmla="*/ 2147483647 w 303"/>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3" h="43">
                  <a:moveTo>
                    <a:pt x="151" y="42"/>
                  </a:moveTo>
                  <a:lnTo>
                    <a:pt x="0" y="42"/>
                  </a:lnTo>
                  <a:lnTo>
                    <a:pt x="0" y="0"/>
                  </a:lnTo>
                  <a:lnTo>
                    <a:pt x="302" y="0"/>
                  </a:lnTo>
                  <a:lnTo>
                    <a:pt x="302" y="42"/>
                  </a:lnTo>
                  <a:lnTo>
                    <a:pt x="151"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29" name="Freeform 165"/>
            <p:cNvSpPr>
              <a:spLocks noChangeArrowheads="1"/>
            </p:cNvSpPr>
            <p:nvPr/>
          </p:nvSpPr>
          <p:spPr bwMode="auto">
            <a:xfrm>
              <a:off x="1992313" y="5445402"/>
              <a:ext cx="109281" cy="15219"/>
            </a:xfrm>
            <a:custGeom>
              <a:avLst/>
              <a:gdLst>
                <a:gd name="T0" fmla="*/ 2147483647 w 303"/>
                <a:gd name="T1" fmla="*/ 2147483647 h 44"/>
                <a:gd name="T2" fmla="*/ 0 w 303"/>
                <a:gd name="T3" fmla="*/ 2147483647 h 44"/>
                <a:gd name="T4" fmla="*/ 0 w 303"/>
                <a:gd name="T5" fmla="*/ 0 h 44"/>
                <a:gd name="T6" fmla="*/ 2147483647 w 303"/>
                <a:gd name="T7" fmla="*/ 0 h 44"/>
                <a:gd name="T8" fmla="*/ 2147483647 w 303"/>
                <a:gd name="T9" fmla="*/ 2147483647 h 44"/>
                <a:gd name="T10" fmla="*/ 2147483647 w 303"/>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3" h="44">
                  <a:moveTo>
                    <a:pt x="151" y="43"/>
                  </a:moveTo>
                  <a:lnTo>
                    <a:pt x="0" y="43"/>
                  </a:lnTo>
                  <a:lnTo>
                    <a:pt x="0" y="0"/>
                  </a:lnTo>
                  <a:lnTo>
                    <a:pt x="302" y="0"/>
                  </a:lnTo>
                  <a:lnTo>
                    <a:pt x="302" y="43"/>
                  </a:lnTo>
                  <a:lnTo>
                    <a:pt x="151"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30" name="Freeform 166"/>
            <p:cNvSpPr>
              <a:spLocks noChangeArrowheads="1"/>
            </p:cNvSpPr>
            <p:nvPr/>
          </p:nvSpPr>
          <p:spPr bwMode="auto">
            <a:xfrm>
              <a:off x="2317613" y="5414963"/>
              <a:ext cx="94032" cy="16488"/>
            </a:xfrm>
            <a:custGeom>
              <a:avLst/>
              <a:gdLst>
                <a:gd name="T0" fmla="*/ 0 w 260"/>
                <a:gd name="T1" fmla="*/ 0 h 43"/>
                <a:gd name="T2" fmla="*/ 2147483647 w 260"/>
                <a:gd name="T3" fmla="*/ 0 h 43"/>
                <a:gd name="T4" fmla="*/ 2147483647 w 260"/>
                <a:gd name="T5" fmla="*/ 2147483647 h 43"/>
                <a:gd name="T6" fmla="*/ 0 w 260"/>
                <a:gd name="T7" fmla="*/ 2147483647 h 43"/>
                <a:gd name="T8" fmla="*/ 0 w 260"/>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43">
                  <a:moveTo>
                    <a:pt x="0" y="0"/>
                  </a:moveTo>
                  <a:lnTo>
                    <a:pt x="245" y="0"/>
                  </a:lnTo>
                  <a:cubicBezTo>
                    <a:pt x="251" y="14"/>
                    <a:pt x="254" y="22"/>
                    <a:pt x="259" y="42"/>
                  </a:cubicBezTo>
                  <a:lnTo>
                    <a:pt x="0" y="42"/>
                  </a:lnTo>
                  <a:lnTo>
                    <a:pt x="0" y="0"/>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31" name="Freeform 167"/>
            <p:cNvSpPr>
              <a:spLocks noChangeArrowheads="1"/>
            </p:cNvSpPr>
            <p:nvPr/>
          </p:nvSpPr>
          <p:spPr bwMode="auto">
            <a:xfrm>
              <a:off x="2317613" y="5445402"/>
              <a:ext cx="105468" cy="15219"/>
            </a:xfrm>
            <a:custGeom>
              <a:avLst/>
              <a:gdLst>
                <a:gd name="T0" fmla="*/ 0 w 289"/>
                <a:gd name="T1" fmla="*/ 0 h 44"/>
                <a:gd name="T2" fmla="*/ 2147483647 w 289"/>
                <a:gd name="T3" fmla="*/ 0 h 44"/>
                <a:gd name="T4" fmla="*/ 2147483647 w 289"/>
                <a:gd name="T5" fmla="*/ 2147483647 h 44"/>
                <a:gd name="T6" fmla="*/ 0 w 289"/>
                <a:gd name="T7" fmla="*/ 2147483647 h 44"/>
                <a:gd name="T8" fmla="*/ 0 w 289"/>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9" h="44">
                  <a:moveTo>
                    <a:pt x="0" y="0"/>
                  </a:moveTo>
                  <a:lnTo>
                    <a:pt x="274" y="0"/>
                  </a:lnTo>
                  <a:lnTo>
                    <a:pt x="288" y="43"/>
                  </a:lnTo>
                  <a:lnTo>
                    <a:pt x="0" y="43"/>
                  </a:lnTo>
                  <a:lnTo>
                    <a:pt x="0" y="0"/>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32" name="Freeform 168"/>
            <p:cNvSpPr>
              <a:spLocks noChangeArrowheads="1"/>
            </p:cNvSpPr>
            <p:nvPr/>
          </p:nvSpPr>
          <p:spPr bwMode="auto">
            <a:xfrm>
              <a:off x="2473909" y="5414963"/>
              <a:ext cx="91491" cy="16488"/>
            </a:xfrm>
            <a:custGeom>
              <a:avLst/>
              <a:gdLst>
                <a:gd name="T0" fmla="*/ 2147483647 w 257"/>
                <a:gd name="T1" fmla="*/ 0 h 43"/>
                <a:gd name="T2" fmla="*/ 2147483647 w 257"/>
                <a:gd name="T3" fmla="*/ 2147483647 h 43"/>
                <a:gd name="T4" fmla="*/ 0 w 257"/>
                <a:gd name="T5" fmla="*/ 2147483647 h 43"/>
                <a:gd name="T6" fmla="*/ 2147483647 w 257"/>
                <a:gd name="T7" fmla="*/ 0 h 43"/>
                <a:gd name="T8" fmla="*/ 2147483647 w 257"/>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7" h="43">
                  <a:moveTo>
                    <a:pt x="256" y="0"/>
                  </a:moveTo>
                  <a:lnTo>
                    <a:pt x="256" y="42"/>
                  </a:lnTo>
                  <a:lnTo>
                    <a:pt x="0" y="42"/>
                  </a:lnTo>
                  <a:lnTo>
                    <a:pt x="14" y="0"/>
                  </a:lnTo>
                  <a:lnTo>
                    <a:pt x="256" y="0"/>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33" name="Freeform 169"/>
            <p:cNvSpPr>
              <a:spLocks noChangeArrowheads="1"/>
            </p:cNvSpPr>
            <p:nvPr/>
          </p:nvSpPr>
          <p:spPr bwMode="auto">
            <a:xfrm>
              <a:off x="2462473" y="5445402"/>
              <a:ext cx="102927" cy="15219"/>
            </a:xfrm>
            <a:custGeom>
              <a:avLst/>
              <a:gdLst>
                <a:gd name="T0" fmla="*/ 2147483647 w 286"/>
                <a:gd name="T1" fmla="*/ 2147483647 h 44"/>
                <a:gd name="T2" fmla="*/ 0 w 286"/>
                <a:gd name="T3" fmla="*/ 2147483647 h 44"/>
                <a:gd name="T4" fmla="*/ 2147483647 w 286"/>
                <a:gd name="T5" fmla="*/ 0 h 44"/>
                <a:gd name="T6" fmla="*/ 2147483647 w 286"/>
                <a:gd name="T7" fmla="*/ 0 h 44"/>
                <a:gd name="T8" fmla="*/ 2147483647 w 286"/>
                <a:gd name="T9" fmla="*/ 2147483647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6" h="44">
                  <a:moveTo>
                    <a:pt x="285" y="43"/>
                  </a:moveTo>
                  <a:lnTo>
                    <a:pt x="0" y="43"/>
                  </a:lnTo>
                  <a:lnTo>
                    <a:pt x="15" y="0"/>
                  </a:lnTo>
                  <a:lnTo>
                    <a:pt x="285" y="0"/>
                  </a:lnTo>
                  <a:lnTo>
                    <a:pt x="285"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34" name="Freeform 170"/>
            <p:cNvSpPr>
              <a:spLocks noChangeArrowheads="1"/>
            </p:cNvSpPr>
            <p:nvPr/>
          </p:nvSpPr>
          <p:spPr bwMode="auto">
            <a:xfrm>
              <a:off x="2487887" y="5600131"/>
              <a:ext cx="77513" cy="16488"/>
            </a:xfrm>
            <a:custGeom>
              <a:avLst/>
              <a:gdLst>
                <a:gd name="T0" fmla="*/ 2147483647 w 215"/>
                <a:gd name="T1" fmla="*/ 2147483647 h 43"/>
                <a:gd name="T2" fmla="*/ 0 w 215"/>
                <a:gd name="T3" fmla="*/ 2147483647 h 43"/>
                <a:gd name="T4" fmla="*/ 0 w 215"/>
                <a:gd name="T5" fmla="*/ 0 h 43"/>
                <a:gd name="T6" fmla="*/ 2147483647 w 215"/>
                <a:gd name="T7" fmla="*/ 0 h 43"/>
                <a:gd name="T8" fmla="*/ 2147483647 w 215"/>
                <a:gd name="T9" fmla="*/ 2147483647 h 43"/>
                <a:gd name="T10" fmla="*/ 2147483647 w 215"/>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5" h="43">
                  <a:moveTo>
                    <a:pt x="107" y="42"/>
                  </a:moveTo>
                  <a:lnTo>
                    <a:pt x="0" y="42"/>
                  </a:lnTo>
                  <a:lnTo>
                    <a:pt x="0" y="0"/>
                  </a:lnTo>
                  <a:lnTo>
                    <a:pt x="214" y="0"/>
                  </a:lnTo>
                  <a:lnTo>
                    <a:pt x="214" y="42"/>
                  </a:lnTo>
                  <a:lnTo>
                    <a:pt x="107"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35" name="Freeform 171"/>
            <p:cNvSpPr>
              <a:spLocks noChangeArrowheads="1"/>
            </p:cNvSpPr>
            <p:nvPr/>
          </p:nvSpPr>
          <p:spPr bwMode="auto">
            <a:xfrm>
              <a:off x="2487887" y="5631838"/>
              <a:ext cx="77513" cy="16487"/>
            </a:xfrm>
            <a:custGeom>
              <a:avLst/>
              <a:gdLst>
                <a:gd name="T0" fmla="*/ 2147483647 w 215"/>
                <a:gd name="T1" fmla="*/ 2147483647 h 43"/>
                <a:gd name="T2" fmla="*/ 0 w 215"/>
                <a:gd name="T3" fmla="*/ 2147483647 h 43"/>
                <a:gd name="T4" fmla="*/ 0 w 215"/>
                <a:gd name="T5" fmla="*/ 0 h 43"/>
                <a:gd name="T6" fmla="*/ 2147483647 w 215"/>
                <a:gd name="T7" fmla="*/ 0 h 43"/>
                <a:gd name="T8" fmla="*/ 2147483647 w 215"/>
                <a:gd name="T9" fmla="*/ 2147483647 h 43"/>
                <a:gd name="T10" fmla="*/ 2147483647 w 215"/>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5" h="43">
                  <a:moveTo>
                    <a:pt x="107" y="42"/>
                  </a:moveTo>
                  <a:lnTo>
                    <a:pt x="0" y="42"/>
                  </a:lnTo>
                  <a:lnTo>
                    <a:pt x="0" y="0"/>
                  </a:lnTo>
                  <a:lnTo>
                    <a:pt x="214" y="0"/>
                  </a:lnTo>
                  <a:lnTo>
                    <a:pt x="214" y="42"/>
                  </a:lnTo>
                  <a:lnTo>
                    <a:pt x="107"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36" name="Freeform 172"/>
            <p:cNvSpPr>
              <a:spLocks noChangeArrowheads="1"/>
            </p:cNvSpPr>
            <p:nvPr/>
          </p:nvSpPr>
          <p:spPr bwMode="auto">
            <a:xfrm>
              <a:off x="2437059" y="5631838"/>
              <a:ext cx="11436" cy="16487"/>
            </a:xfrm>
            <a:custGeom>
              <a:avLst/>
              <a:gdLst>
                <a:gd name="T0" fmla="*/ 2147483647 w 29"/>
                <a:gd name="T1" fmla="*/ 2147483647 h 46"/>
                <a:gd name="T2" fmla="*/ 0 w 29"/>
                <a:gd name="T3" fmla="*/ 0 h 46"/>
                <a:gd name="T4" fmla="*/ 2147483647 w 29"/>
                <a:gd name="T5" fmla="*/ 0 h 46"/>
                <a:gd name="T6" fmla="*/ 2147483647 w 29"/>
                <a:gd name="T7" fmla="*/ 2147483647 h 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 h="46">
                  <a:moveTo>
                    <a:pt x="14" y="45"/>
                  </a:moveTo>
                  <a:lnTo>
                    <a:pt x="0" y="0"/>
                  </a:lnTo>
                  <a:lnTo>
                    <a:pt x="28" y="0"/>
                  </a:lnTo>
                  <a:lnTo>
                    <a:pt x="14" y="45"/>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37" name="Freeform 173"/>
            <p:cNvSpPr>
              <a:spLocks noChangeArrowheads="1"/>
            </p:cNvSpPr>
            <p:nvPr/>
          </p:nvSpPr>
          <p:spPr bwMode="auto">
            <a:xfrm>
              <a:off x="2425623" y="5600131"/>
              <a:ext cx="31768" cy="16488"/>
            </a:xfrm>
            <a:custGeom>
              <a:avLst/>
              <a:gdLst>
                <a:gd name="T0" fmla="*/ 2147483647 w 88"/>
                <a:gd name="T1" fmla="*/ 2147483647 h 43"/>
                <a:gd name="T2" fmla="*/ 2147483647 w 88"/>
                <a:gd name="T3" fmla="*/ 2147483647 h 43"/>
                <a:gd name="T4" fmla="*/ 0 w 88"/>
                <a:gd name="T5" fmla="*/ 0 h 43"/>
                <a:gd name="T6" fmla="*/ 2147483647 w 88"/>
                <a:gd name="T7" fmla="*/ 0 h 43"/>
                <a:gd name="T8" fmla="*/ 2147483647 w 88"/>
                <a:gd name="T9" fmla="*/ 2147483647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3">
                  <a:moveTo>
                    <a:pt x="73" y="42"/>
                  </a:moveTo>
                  <a:lnTo>
                    <a:pt x="17" y="42"/>
                  </a:lnTo>
                  <a:cubicBezTo>
                    <a:pt x="11" y="28"/>
                    <a:pt x="8" y="20"/>
                    <a:pt x="0" y="0"/>
                  </a:cubicBezTo>
                  <a:lnTo>
                    <a:pt x="87" y="0"/>
                  </a:lnTo>
                  <a:lnTo>
                    <a:pt x="73"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38" name="Freeform 174"/>
            <p:cNvSpPr>
              <a:spLocks noChangeArrowheads="1"/>
            </p:cNvSpPr>
            <p:nvPr/>
          </p:nvSpPr>
          <p:spPr bwMode="auto">
            <a:xfrm>
              <a:off x="2416728" y="5570961"/>
              <a:ext cx="52098" cy="15219"/>
            </a:xfrm>
            <a:custGeom>
              <a:avLst/>
              <a:gdLst>
                <a:gd name="T0" fmla="*/ 2147483647 w 145"/>
                <a:gd name="T1" fmla="*/ 2147483647 h 44"/>
                <a:gd name="T2" fmla="*/ 2147483647 w 145"/>
                <a:gd name="T3" fmla="*/ 2147483647 h 44"/>
                <a:gd name="T4" fmla="*/ 0 w 145"/>
                <a:gd name="T5" fmla="*/ 0 h 44"/>
                <a:gd name="T6" fmla="*/ 2147483647 w 145"/>
                <a:gd name="T7" fmla="*/ 0 h 44"/>
                <a:gd name="T8" fmla="*/ 2147483647 w 145"/>
                <a:gd name="T9" fmla="*/ 2147483647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5" h="44">
                  <a:moveTo>
                    <a:pt x="129" y="43"/>
                  </a:moveTo>
                  <a:lnTo>
                    <a:pt x="14" y="43"/>
                  </a:lnTo>
                  <a:cubicBezTo>
                    <a:pt x="5" y="20"/>
                    <a:pt x="5" y="20"/>
                    <a:pt x="0" y="0"/>
                  </a:cubicBezTo>
                  <a:lnTo>
                    <a:pt x="144" y="0"/>
                  </a:lnTo>
                  <a:lnTo>
                    <a:pt x="129"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39" name="Freeform 175"/>
            <p:cNvSpPr>
              <a:spLocks noChangeArrowheads="1"/>
            </p:cNvSpPr>
            <p:nvPr/>
          </p:nvSpPr>
          <p:spPr bwMode="auto">
            <a:xfrm>
              <a:off x="2146068" y="5539254"/>
              <a:ext cx="146131" cy="15219"/>
            </a:xfrm>
            <a:custGeom>
              <a:avLst/>
              <a:gdLst>
                <a:gd name="T0" fmla="*/ 0 w 407"/>
                <a:gd name="T1" fmla="*/ 0 h 43"/>
                <a:gd name="T2" fmla="*/ 2147483647 w 407"/>
                <a:gd name="T3" fmla="*/ 0 h 43"/>
                <a:gd name="T4" fmla="*/ 2147483647 w 407"/>
                <a:gd name="T5" fmla="*/ 2147483647 h 43"/>
                <a:gd name="T6" fmla="*/ 0 w 407"/>
                <a:gd name="T7" fmla="*/ 2147483647 h 43"/>
                <a:gd name="T8" fmla="*/ 0 w 407"/>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7" h="43">
                  <a:moveTo>
                    <a:pt x="0" y="0"/>
                  </a:moveTo>
                  <a:lnTo>
                    <a:pt x="372" y="0"/>
                  </a:lnTo>
                  <a:cubicBezTo>
                    <a:pt x="386" y="11"/>
                    <a:pt x="398" y="25"/>
                    <a:pt x="406" y="42"/>
                  </a:cubicBezTo>
                  <a:lnTo>
                    <a:pt x="0" y="42"/>
                  </a:lnTo>
                  <a:lnTo>
                    <a:pt x="0" y="0"/>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40" name="Freeform 176"/>
            <p:cNvSpPr>
              <a:spLocks noChangeArrowheads="1"/>
            </p:cNvSpPr>
            <p:nvPr/>
          </p:nvSpPr>
          <p:spPr bwMode="auto">
            <a:xfrm>
              <a:off x="2240100" y="5570961"/>
              <a:ext cx="62265" cy="15219"/>
            </a:xfrm>
            <a:custGeom>
              <a:avLst/>
              <a:gdLst>
                <a:gd name="T0" fmla="*/ 2147483647 w 174"/>
                <a:gd name="T1" fmla="*/ 2147483647 h 44"/>
                <a:gd name="T2" fmla="*/ 0 w 174"/>
                <a:gd name="T3" fmla="*/ 2147483647 h 44"/>
                <a:gd name="T4" fmla="*/ 0 w 174"/>
                <a:gd name="T5" fmla="*/ 0 h 44"/>
                <a:gd name="T6" fmla="*/ 2147483647 w 174"/>
                <a:gd name="T7" fmla="*/ 0 h 44"/>
                <a:gd name="T8" fmla="*/ 2147483647 w 174"/>
                <a:gd name="T9" fmla="*/ 2147483647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4" h="44">
                  <a:moveTo>
                    <a:pt x="173" y="43"/>
                  </a:moveTo>
                  <a:lnTo>
                    <a:pt x="0" y="43"/>
                  </a:lnTo>
                  <a:lnTo>
                    <a:pt x="0" y="0"/>
                  </a:lnTo>
                  <a:lnTo>
                    <a:pt x="167" y="0"/>
                  </a:lnTo>
                  <a:cubicBezTo>
                    <a:pt x="170" y="14"/>
                    <a:pt x="173" y="29"/>
                    <a:pt x="173" y="43"/>
                  </a:cubicBez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41" name="Freeform 177"/>
            <p:cNvSpPr>
              <a:spLocks noChangeArrowheads="1"/>
            </p:cNvSpPr>
            <p:nvPr/>
          </p:nvSpPr>
          <p:spPr bwMode="auto">
            <a:xfrm>
              <a:off x="2115571" y="5600131"/>
              <a:ext cx="184252" cy="16488"/>
            </a:xfrm>
            <a:custGeom>
              <a:avLst/>
              <a:gdLst>
                <a:gd name="T0" fmla="*/ 0 w 512"/>
                <a:gd name="T1" fmla="*/ 2147483647 h 43"/>
                <a:gd name="T2" fmla="*/ 0 w 512"/>
                <a:gd name="T3" fmla="*/ 0 h 43"/>
                <a:gd name="T4" fmla="*/ 2147483647 w 512"/>
                <a:gd name="T5" fmla="*/ 0 h 43"/>
                <a:gd name="T6" fmla="*/ 2147483647 w 512"/>
                <a:gd name="T7" fmla="*/ 2147483647 h 43"/>
                <a:gd name="T8" fmla="*/ 0 w 512"/>
                <a:gd name="T9" fmla="*/ 2147483647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2" h="43">
                  <a:moveTo>
                    <a:pt x="0" y="42"/>
                  </a:moveTo>
                  <a:lnTo>
                    <a:pt x="0" y="0"/>
                  </a:lnTo>
                  <a:lnTo>
                    <a:pt x="511" y="0"/>
                  </a:lnTo>
                  <a:cubicBezTo>
                    <a:pt x="508" y="14"/>
                    <a:pt x="502" y="28"/>
                    <a:pt x="494" y="42"/>
                  </a:cubicBezTo>
                  <a:lnTo>
                    <a:pt x="0"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42" name="Freeform 178"/>
            <p:cNvSpPr>
              <a:spLocks noChangeArrowheads="1"/>
            </p:cNvSpPr>
            <p:nvPr/>
          </p:nvSpPr>
          <p:spPr bwMode="auto">
            <a:xfrm>
              <a:off x="2115571" y="5631838"/>
              <a:ext cx="165191" cy="16487"/>
            </a:xfrm>
            <a:custGeom>
              <a:avLst/>
              <a:gdLst>
                <a:gd name="T0" fmla="*/ 0 w 458"/>
                <a:gd name="T1" fmla="*/ 2147483647 h 44"/>
                <a:gd name="T2" fmla="*/ 0 w 458"/>
                <a:gd name="T3" fmla="*/ 0 h 44"/>
                <a:gd name="T4" fmla="*/ 2147483647 w 458"/>
                <a:gd name="T5" fmla="*/ 0 h 44"/>
                <a:gd name="T6" fmla="*/ 2147483647 w 458"/>
                <a:gd name="T7" fmla="*/ 2147483647 h 44"/>
                <a:gd name="T8" fmla="*/ 0 w 458"/>
                <a:gd name="T9" fmla="*/ 2147483647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8" h="44">
                  <a:moveTo>
                    <a:pt x="0" y="43"/>
                  </a:moveTo>
                  <a:lnTo>
                    <a:pt x="0" y="0"/>
                  </a:lnTo>
                  <a:lnTo>
                    <a:pt x="457" y="0"/>
                  </a:lnTo>
                  <a:cubicBezTo>
                    <a:pt x="429" y="26"/>
                    <a:pt x="387" y="43"/>
                    <a:pt x="344" y="43"/>
                  </a:cubicBezTo>
                  <a:lnTo>
                    <a:pt x="0"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43" name="Freeform 179"/>
            <p:cNvSpPr>
              <a:spLocks noChangeArrowheads="1"/>
            </p:cNvSpPr>
            <p:nvPr/>
          </p:nvSpPr>
          <p:spPr bwMode="auto">
            <a:xfrm>
              <a:off x="2146068" y="5508815"/>
              <a:ext cx="147402" cy="15219"/>
            </a:xfrm>
            <a:custGeom>
              <a:avLst/>
              <a:gdLst>
                <a:gd name="T0" fmla="*/ 0 w 410"/>
                <a:gd name="T1" fmla="*/ 2147483647 h 44"/>
                <a:gd name="T2" fmla="*/ 0 w 410"/>
                <a:gd name="T3" fmla="*/ 0 h 44"/>
                <a:gd name="T4" fmla="*/ 2147483647 w 410"/>
                <a:gd name="T5" fmla="*/ 0 h 44"/>
                <a:gd name="T6" fmla="*/ 2147483647 w 410"/>
                <a:gd name="T7" fmla="*/ 2147483647 h 44"/>
                <a:gd name="T8" fmla="*/ 0 w 410"/>
                <a:gd name="T9" fmla="*/ 2147483647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0" h="44">
                  <a:moveTo>
                    <a:pt x="0" y="43"/>
                  </a:moveTo>
                  <a:lnTo>
                    <a:pt x="0" y="0"/>
                  </a:lnTo>
                  <a:lnTo>
                    <a:pt x="409" y="0"/>
                  </a:lnTo>
                  <a:cubicBezTo>
                    <a:pt x="398" y="14"/>
                    <a:pt x="386" y="31"/>
                    <a:pt x="372" y="43"/>
                  </a:cubicBezTo>
                  <a:lnTo>
                    <a:pt x="0"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44" name="Freeform 180"/>
            <p:cNvSpPr>
              <a:spLocks noChangeArrowheads="1"/>
            </p:cNvSpPr>
            <p:nvPr/>
          </p:nvSpPr>
          <p:spPr bwMode="auto">
            <a:xfrm>
              <a:off x="2240100" y="5477109"/>
              <a:ext cx="62265" cy="15219"/>
            </a:xfrm>
            <a:custGeom>
              <a:avLst/>
              <a:gdLst>
                <a:gd name="T0" fmla="*/ 2147483647 w 174"/>
                <a:gd name="T1" fmla="*/ 2147483647 h 43"/>
                <a:gd name="T2" fmla="*/ 0 w 174"/>
                <a:gd name="T3" fmla="*/ 2147483647 h 43"/>
                <a:gd name="T4" fmla="*/ 0 w 174"/>
                <a:gd name="T5" fmla="*/ 0 h 43"/>
                <a:gd name="T6" fmla="*/ 2147483647 w 174"/>
                <a:gd name="T7" fmla="*/ 0 h 43"/>
                <a:gd name="T8" fmla="*/ 2147483647 w 174"/>
                <a:gd name="T9" fmla="*/ 2147483647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4" h="43">
                  <a:moveTo>
                    <a:pt x="167" y="42"/>
                  </a:moveTo>
                  <a:lnTo>
                    <a:pt x="0" y="42"/>
                  </a:lnTo>
                  <a:lnTo>
                    <a:pt x="0" y="0"/>
                  </a:lnTo>
                  <a:lnTo>
                    <a:pt x="173" y="0"/>
                  </a:lnTo>
                  <a:cubicBezTo>
                    <a:pt x="173" y="14"/>
                    <a:pt x="170" y="28"/>
                    <a:pt x="167" y="42"/>
                  </a:cubicBez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45" name="Freeform 181"/>
            <p:cNvSpPr>
              <a:spLocks noChangeArrowheads="1"/>
            </p:cNvSpPr>
            <p:nvPr/>
          </p:nvSpPr>
          <p:spPr bwMode="auto">
            <a:xfrm>
              <a:off x="2115571" y="5414963"/>
              <a:ext cx="165191" cy="16488"/>
            </a:xfrm>
            <a:custGeom>
              <a:avLst/>
              <a:gdLst>
                <a:gd name="T0" fmla="*/ 0 w 458"/>
                <a:gd name="T1" fmla="*/ 0 h 43"/>
                <a:gd name="T2" fmla="*/ 2147483647 w 458"/>
                <a:gd name="T3" fmla="*/ 0 h 43"/>
                <a:gd name="T4" fmla="*/ 2147483647 w 458"/>
                <a:gd name="T5" fmla="*/ 2147483647 h 43"/>
                <a:gd name="T6" fmla="*/ 0 w 458"/>
                <a:gd name="T7" fmla="*/ 2147483647 h 43"/>
                <a:gd name="T8" fmla="*/ 0 w 458"/>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8" h="43">
                  <a:moveTo>
                    <a:pt x="0" y="0"/>
                  </a:moveTo>
                  <a:lnTo>
                    <a:pt x="344" y="0"/>
                  </a:lnTo>
                  <a:cubicBezTo>
                    <a:pt x="387" y="0"/>
                    <a:pt x="426" y="14"/>
                    <a:pt x="457" y="42"/>
                  </a:cubicBezTo>
                  <a:lnTo>
                    <a:pt x="0" y="42"/>
                  </a:lnTo>
                  <a:lnTo>
                    <a:pt x="0" y="0"/>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46" name="Freeform 182"/>
            <p:cNvSpPr>
              <a:spLocks noChangeArrowheads="1"/>
            </p:cNvSpPr>
            <p:nvPr/>
          </p:nvSpPr>
          <p:spPr bwMode="auto">
            <a:xfrm>
              <a:off x="2115571" y="5445402"/>
              <a:ext cx="184252" cy="15219"/>
            </a:xfrm>
            <a:custGeom>
              <a:avLst/>
              <a:gdLst>
                <a:gd name="T0" fmla="*/ 0 w 512"/>
                <a:gd name="T1" fmla="*/ 2147483647 h 44"/>
                <a:gd name="T2" fmla="*/ 0 w 512"/>
                <a:gd name="T3" fmla="*/ 0 h 44"/>
                <a:gd name="T4" fmla="*/ 2147483647 w 512"/>
                <a:gd name="T5" fmla="*/ 0 h 44"/>
                <a:gd name="T6" fmla="*/ 2147483647 w 512"/>
                <a:gd name="T7" fmla="*/ 2147483647 h 44"/>
                <a:gd name="T8" fmla="*/ 0 w 512"/>
                <a:gd name="T9" fmla="*/ 2147483647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2" h="44">
                  <a:moveTo>
                    <a:pt x="0" y="43"/>
                  </a:moveTo>
                  <a:lnTo>
                    <a:pt x="0" y="0"/>
                  </a:lnTo>
                  <a:lnTo>
                    <a:pt x="494" y="0"/>
                  </a:lnTo>
                  <a:cubicBezTo>
                    <a:pt x="500" y="12"/>
                    <a:pt x="508" y="28"/>
                    <a:pt x="511" y="43"/>
                  </a:cubicBezTo>
                  <a:lnTo>
                    <a:pt x="0"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grpSp>
      <p:sp>
        <p:nvSpPr>
          <p:cNvPr id="2" name="Title 1"/>
          <p:cNvSpPr>
            <a:spLocks noGrp="1"/>
          </p:cNvSpPr>
          <p:nvPr>
            <p:ph type="ctrTitle"/>
          </p:nvPr>
        </p:nvSpPr>
        <p:spPr>
          <a:xfrm>
            <a:off x="764724" y="1480686"/>
            <a:ext cx="7038519" cy="926422"/>
          </a:xfrm>
        </p:spPr>
        <p:txBody>
          <a:bodyPr anchor="b">
            <a:normAutofit/>
          </a:bodyPr>
          <a:lstStyle>
            <a:lvl1pPr algn="l">
              <a:lnSpc>
                <a:spcPct val="85000"/>
              </a:lnSpc>
              <a:defRPr sz="38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764720" y="2424307"/>
            <a:ext cx="6400800" cy="648134"/>
          </a:xfrm>
        </p:spPr>
        <p:txBody>
          <a:bodyPr tIns="0"/>
          <a:lstStyle>
            <a:lvl1pPr marL="0" indent="0" algn="l">
              <a:buNone/>
              <a:defRPr>
                <a:solidFill>
                  <a:schemeClr val="accent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6" name="Image 1"/>
          <p:cNvPicPr>
            <a:picLocks noChangeAspect="1"/>
          </p:cNvPicPr>
          <p:nvPr userDrawn="1"/>
        </p:nvPicPr>
        <p:blipFill>
          <a:blip r:embed="rId2"/>
          <a:stretch>
            <a:fillRect/>
          </a:stretch>
        </p:blipFill>
        <p:spPr>
          <a:xfrm>
            <a:off x="7957528" y="209702"/>
            <a:ext cx="1013572" cy="1010980"/>
          </a:xfrm>
          <a:prstGeom prst="rect">
            <a:avLst/>
          </a:prstGeom>
        </p:spPr>
      </p:pic>
    </p:spTree>
    <p:extLst>
      <p:ext uri="{BB962C8B-B14F-4D97-AF65-F5344CB8AC3E}">
        <p14:creationId xmlns:p14="http://schemas.microsoft.com/office/powerpoint/2010/main" val="340812565"/>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2259133"/>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rgbClr val="4178BE"/>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106" name="Group 146"/>
          <p:cNvGrpSpPr>
            <a:grpSpLocks/>
          </p:cNvGrpSpPr>
          <p:nvPr userDrawn="1"/>
        </p:nvGrpSpPr>
        <p:grpSpPr bwMode="auto">
          <a:xfrm>
            <a:off x="865188" y="4467226"/>
            <a:ext cx="715962" cy="292100"/>
            <a:chOff x="1992313" y="5414963"/>
            <a:chExt cx="573087" cy="233362"/>
          </a:xfrm>
        </p:grpSpPr>
        <p:sp>
          <p:nvSpPr>
            <p:cNvPr id="107" name="Freeform 143"/>
            <p:cNvSpPr>
              <a:spLocks noChangeArrowheads="1"/>
            </p:cNvSpPr>
            <p:nvPr/>
          </p:nvSpPr>
          <p:spPr bwMode="auto">
            <a:xfrm>
              <a:off x="2349380" y="5477109"/>
              <a:ext cx="82596" cy="15219"/>
            </a:xfrm>
            <a:custGeom>
              <a:avLst/>
              <a:gdLst>
                <a:gd name="T0" fmla="*/ 0 w 230"/>
                <a:gd name="T1" fmla="*/ 0 h 43"/>
                <a:gd name="T2" fmla="*/ 2147483647 w 230"/>
                <a:gd name="T3" fmla="*/ 0 h 43"/>
                <a:gd name="T4" fmla="*/ 2147483647 w 230"/>
                <a:gd name="T5" fmla="*/ 2147483647 h 43"/>
                <a:gd name="T6" fmla="*/ 0 w 230"/>
                <a:gd name="T7" fmla="*/ 2147483647 h 43"/>
                <a:gd name="T8" fmla="*/ 0 w 230"/>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0" h="43">
                  <a:moveTo>
                    <a:pt x="0" y="0"/>
                  </a:moveTo>
                  <a:lnTo>
                    <a:pt x="215" y="0"/>
                  </a:lnTo>
                  <a:cubicBezTo>
                    <a:pt x="220" y="19"/>
                    <a:pt x="223" y="28"/>
                    <a:pt x="229" y="42"/>
                  </a:cubicBezTo>
                  <a:lnTo>
                    <a:pt x="0" y="42"/>
                  </a:lnTo>
                  <a:lnTo>
                    <a:pt x="0" y="0"/>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08" name="Freeform 144"/>
            <p:cNvSpPr>
              <a:spLocks noChangeArrowheads="1"/>
            </p:cNvSpPr>
            <p:nvPr/>
          </p:nvSpPr>
          <p:spPr bwMode="auto">
            <a:xfrm>
              <a:off x="2451037" y="5477109"/>
              <a:ext cx="83866" cy="15219"/>
            </a:xfrm>
            <a:custGeom>
              <a:avLst/>
              <a:gdLst>
                <a:gd name="T0" fmla="*/ 2147483647 w 233"/>
                <a:gd name="T1" fmla="*/ 2147483647 h 43"/>
                <a:gd name="T2" fmla="*/ 0 w 233"/>
                <a:gd name="T3" fmla="*/ 2147483647 h 43"/>
                <a:gd name="T4" fmla="*/ 2147483647 w 233"/>
                <a:gd name="T5" fmla="*/ 0 h 43"/>
                <a:gd name="T6" fmla="*/ 2147483647 w 233"/>
                <a:gd name="T7" fmla="*/ 0 h 43"/>
                <a:gd name="T8" fmla="*/ 2147483647 w 233"/>
                <a:gd name="T9" fmla="*/ 2147483647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3" h="43">
                  <a:moveTo>
                    <a:pt x="232" y="42"/>
                  </a:moveTo>
                  <a:lnTo>
                    <a:pt x="0" y="42"/>
                  </a:lnTo>
                  <a:lnTo>
                    <a:pt x="17" y="0"/>
                  </a:lnTo>
                  <a:lnTo>
                    <a:pt x="232" y="0"/>
                  </a:lnTo>
                  <a:lnTo>
                    <a:pt x="232"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09" name="Freeform 145"/>
            <p:cNvSpPr>
              <a:spLocks noChangeArrowheads="1"/>
            </p:cNvSpPr>
            <p:nvPr/>
          </p:nvSpPr>
          <p:spPr bwMode="auto">
            <a:xfrm>
              <a:off x="2393855" y="5507547"/>
              <a:ext cx="48287" cy="15219"/>
            </a:xfrm>
            <a:custGeom>
              <a:avLst/>
              <a:gdLst>
                <a:gd name="T0" fmla="*/ 0 w 131"/>
                <a:gd name="T1" fmla="*/ 0 h 44"/>
                <a:gd name="T2" fmla="*/ 2147483647 w 131"/>
                <a:gd name="T3" fmla="*/ 0 h 44"/>
                <a:gd name="T4" fmla="*/ 2147483647 w 131"/>
                <a:gd name="T5" fmla="*/ 2147483647 h 44"/>
                <a:gd name="T6" fmla="*/ 2147483647 w 131"/>
                <a:gd name="T7" fmla="*/ 2147483647 h 44"/>
                <a:gd name="T8" fmla="*/ 0 w 131"/>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1" h="44">
                  <a:moveTo>
                    <a:pt x="0" y="0"/>
                  </a:moveTo>
                  <a:lnTo>
                    <a:pt x="116" y="0"/>
                  </a:lnTo>
                  <a:cubicBezTo>
                    <a:pt x="119" y="8"/>
                    <a:pt x="129" y="40"/>
                    <a:pt x="130" y="43"/>
                  </a:cubicBezTo>
                  <a:lnTo>
                    <a:pt x="14" y="43"/>
                  </a:lnTo>
                  <a:lnTo>
                    <a:pt x="0" y="0"/>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10" name="Freeform 146"/>
            <p:cNvSpPr>
              <a:spLocks noChangeArrowheads="1"/>
            </p:cNvSpPr>
            <p:nvPr/>
          </p:nvSpPr>
          <p:spPr bwMode="auto">
            <a:xfrm>
              <a:off x="2442142" y="5507547"/>
              <a:ext cx="47016" cy="16487"/>
            </a:xfrm>
            <a:custGeom>
              <a:avLst/>
              <a:gdLst>
                <a:gd name="T0" fmla="*/ 2147483647 w 131"/>
                <a:gd name="T1" fmla="*/ 2147483647 h 47"/>
                <a:gd name="T2" fmla="*/ 0 w 131"/>
                <a:gd name="T3" fmla="*/ 2147483647 h 47"/>
                <a:gd name="T4" fmla="*/ 2147483647 w 131"/>
                <a:gd name="T5" fmla="*/ 0 h 47"/>
                <a:gd name="T6" fmla="*/ 2147483647 w 131"/>
                <a:gd name="T7" fmla="*/ 0 h 47"/>
                <a:gd name="T8" fmla="*/ 2147483647 w 131"/>
                <a:gd name="T9" fmla="*/ 2147483647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1" h="47">
                  <a:moveTo>
                    <a:pt x="116" y="46"/>
                  </a:moveTo>
                  <a:lnTo>
                    <a:pt x="0" y="46"/>
                  </a:lnTo>
                  <a:lnTo>
                    <a:pt x="14" y="0"/>
                  </a:lnTo>
                  <a:lnTo>
                    <a:pt x="130" y="0"/>
                  </a:lnTo>
                  <a:lnTo>
                    <a:pt x="116" y="46"/>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11" name="Freeform 147"/>
            <p:cNvSpPr>
              <a:spLocks noChangeArrowheads="1"/>
            </p:cNvSpPr>
            <p:nvPr/>
          </p:nvSpPr>
          <p:spPr bwMode="auto">
            <a:xfrm>
              <a:off x="2406562" y="5539254"/>
              <a:ext cx="73701" cy="15219"/>
            </a:xfrm>
            <a:custGeom>
              <a:avLst/>
              <a:gdLst>
                <a:gd name="T0" fmla="*/ 2147483647 w 202"/>
                <a:gd name="T1" fmla="*/ 2147483647 h 43"/>
                <a:gd name="T2" fmla="*/ 2147483647 w 202"/>
                <a:gd name="T3" fmla="*/ 2147483647 h 43"/>
                <a:gd name="T4" fmla="*/ 0 w 202"/>
                <a:gd name="T5" fmla="*/ 0 h 43"/>
                <a:gd name="T6" fmla="*/ 2147483647 w 202"/>
                <a:gd name="T7" fmla="*/ 0 h 43"/>
                <a:gd name="T8" fmla="*/ 2147483647 w 202"/>
                <a:gd name="T9" fmla="*/ 2147483647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2" h="43">
                  <a:moveTo>
                    <a:pt x="187" y="42"/>
                  </a:moveTo>
                  <a:lnTo>
                    <a:pt x="14" y="42"/>
                  </a:lnTo>
                  <a:cubicBezTo>
                    <a:pt x="6" y="22"/>
                    <a:pt x="3" y="14"/>
                    <a:pt x="0" y="0"/>
                  </a:cubicBezTo>
                  <a:lnTo>
                    <a:pt x="201" y="0"/>
                  </a:lnTo>
                  <a:lnTo>
                    <a:pt x="187"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12" name="Freeform 148"/>
            <p:cNvSpPr>
              <a:spLocks noChangeArrowheads="1"/>
            </p:cNvSpPr>
            <p:nvPr/>
          </p:nvSpPr>
          <p:spPr bwMode="auto">
            <a:xfrm>
              <a:off x="2349380" y="5568424"/>
              <a:ext cx="48287" cy="16487"/>
            </a:xfrm>
            <a:custGeom>
              <a:avLst/>
              <a:gdLst>
                <a:gd name="T0" fmla="*/ 2147483647 w 131"/>
                <a:gd name="T1" fmla="*/ 2147483647 h 44"/>
                <a:gd name="T2" fmla="*/ 0 w 131"/>
                <a:gd name="T3" fmla="*/ 2147483647 h 44"/>
                <a:gd name="T4" fmla="*/ 0 w 131"/>
                <a:gd name="T5" fmla="*/ 0 h 44"/>
                <a:gd name="T6" fmla="*/ 2147483647 w 131"/>
                <a:gd name="T7" fmla="*/ 0 h 44"/>
                <a:gd name="T8" fmla="*/ 2147483647 w 131"/>
                <a:gd name="T9" fmla="*/ 2147483647 h 44"/>
                <a:gd name="T10" fmla="*/ 2147483647 w 131"/>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4">
                  <a:moveTo>
                    <a:pt x="65" y="43"/>
                  </a:moveTo>
                  <a:lnTo>
                    <a:pt x="0" y="43"/>
                  </a:lnTo>
                  <a:lnTo>
                    <a:pt x="0" y="0"/>
                  </a:lnTo>
                  <a:lnTo>
                    <a:pt x="130" y="0"/>
                  </a:lnTo>
                  <a:lnTo>
                    <a:pt x="130" y="43"/>
                  </a:lnTo>
                  <a:lnTo>
                    <a:pt x="65"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13" name="Freeform 149"/>
            <p:cNvSpPr>
              <a:spLocks noChangeArrowheads="1"/>
            </p:cNvSpPr>
            <p:nvPr/>
          </p:nvSpPr>
          <p:spPr bwMode="auto">
            <a:xfrm>
              <a:off x="2487887" y="5568424"/>
              <a:ext cx="47016" cy="16487"/>
            </a:xfrm>
            <a:custGeom>
              <a:avLst/>
              <a:gdLst>
                <a:gd name="T0" fmla="*/ 2147483647 w 131"/>
                <a:gd name="T1" fmla="*/ 2147483647 h 44"/>
                <a:gd name="T2" fmla="*/ 0 w 131"/>
                <a:gd name="T3" fmla="*/ 2147483647 h 44"/>
                <a:gd name="T4" fmla="*/ 0 w 131"/>
                <a:gd name="T5" fmla="*/ 0 h 44"/>
                <a:gd name="T6" fmla="*/ 2147483647 w 131"/>
                <a:gd name="T7" fmla="*/ 0 h 44"/>
                <a:gd name="T8" fmla="*/ 2147483647 w 131"/>
                <a:gd name="T9" fmla="*/ 2147483647 h 44"/>
                <a:gd name="T10" fmla="*/ 2147483647 w 131"/>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4">
                  <a:moveTo>
                    <a:pt x="65" y="43"/>
                  </a:moveTo>
                  <a:lnTo>
                    <a:pt x="0" y="43"/>
                  </a:lnTo>
                  <a:lnTo>
                    <a:pt x="0" y="0"/>
                  </a:lnTo>
                  <a:lnTo>
                    <a:pt x="130" y="0"/>
                  </a:lnTo>
                  <a:lnTo>
                    <a:pt x="130" y="43"/>
                  </a:lnTo>
                  <a:lnTo>
                    <a:pt x="65"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14" name="Freeform 150"/>
            <p:cNvSpPr>
              <a:spLocks noChangeArrowheads="1"/>
            </p:cNvSpPr>
            <p:nvPr/>
          </p:nvSpPr>
          <p:spPr bwMode="auto">
            <a:xfrm>
              <a:off x="2349380" y="5539254"/>
              <a:ext cx="48287" cy="15219"/>
            </a:xfrm>
            <a:custGeom>
              <a:avLst/>
              <a:gdLst>
                <a:gd name="T0" fmla="*/ 2147483647 w 131"/>
                <a:gd name="T1" fmla="*/ 2147483647 h 43"/>
                <a:gd name="T2" fmla="*/ 0 w 131"/>
                <a:gd name="T3" fmla="*/ 2147483647 h 43"/>
                <a:gd name="T4" fmla="*/ 0 w 131"/>
                <a:gd name="T5" fmla="*/ 0 h 43"/>
                <a:gd name="T6" fmla="*/ 2147483647 w 131"/>
                <a:gd name="T7" fmla="*/ 0 h 43"/>
                <a:gd name="T8" fmla="*/ 2147483647 w 131"/>
                <a:gd name="T9" fmla="*/ 2147483647 h 43"/>
                <a:gd name="T10" fmla="*/ 2147483647 w 131"/>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3">
                  <a:moveTo>
                    <a:pt x="65" y="42"/>
                  </a:moveTo>
                  <a:lnTo>
                    <a:pt x="0" y="42"/>
                  </a:lnTo>
                  <a:lnTo>
                    <a:pt x="0" y="0"/>
                  </a:lnTo>
                  <a:lnTo>
                    <a:pt x="130" y="0"/>
                  </a:lnTo>
                  <a:lnTo>
                    <a:pt x="130" y="42"/>
                  </a:lnTo>
                  <a:lnTo>
                    <a:pt x="65"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15" name="Freeform 151"/>
            <p:cNvSpPr>
              <a:spLocks noChangeArrowheads="1"/>
            </p:cNvSpPr>
            <p:nvPr/>
          </p:nvSpPr>
          <p:spPr bwMode="auto">
            <a:xfrm>
              <a:off x="2487887" y="5539254"/>
              <a:ext cx="47016" cy="15219"/>
            </a:xfrm>
            <a:custGeom>
              <a:avLst/>
              <a:gdLst>
                <a:gd name="T0" fmla="*/ 2147483647 w 131"/>
                <a:gd name="T1" fmla="*/ 2147483647 h 43"/>
                <a:gd name="T2" fmla="*/ 0 w 131"/>
                <a:gd name="T3" fmla="*/ 2147483647 h 43"/>
                <a:gd name="T4" fmla="*/ 0 w 131"/>
                <a:gd name="T5" fmla="*/ 0 h 43"/>
                <a:gd name="T6" fmla="*/ 2147483647 w 131"/>
                <a:gd name="T7" fmla="*/ 0 h 43"/>
                <a:gd name="T8" fmla="*/ 2147483647 w 131"/>
                <a:gd name="T9" fmla="*/ 2147483647 h 43"/>
                <a:gd name="T10" fmla="*/ 2147483647 w 131"/>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3">
                  <a:moveTo>
                    <a:pt x="65" y="42"/>
                  </a:moveTo>
                  <a:lnTo>
                    <a:pt x="0" y="42"/>
                  </a:lnTo>
                  <a:lnTo>
                    <a:pt x="0" y="0"/>
                  </a:lnTo>
                  <a:lnTo>
                    <a:pt x="130" y="0"/>
                  </a:lnTo>
                  <a:lnTo>
                    <a:pt x="130" y="42"/>
                  </a:lnTo>
                  <a:lnTo>
                    <a:pt x="65"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16" name="Freeform 152"/>
            <p:cNvSpPr>
              <a:spLocks noChangeArrowheads="1"/>
            </p:cNvSpPr>
            <p:nvPr/>
          </p:nvSpPr>
          <p:spPr bwMode="auto">
            <a:xfrm>
              <a:off x="2349380" y="5507547"/>
              <a:ext cx="48287" cy="15219"/>
            </a:xfrm>
            <a:custGeom>
              <a:avLst/>
              <a:gdLst>
                <a:gd name="T0" fmla="*/ 2147483647 w 131"/>
                <a:gd name="T1" fmla="*/ 2147483647 h 44"/>
                <a:gd name="T2" fmla="*/ 0 w 131"/>
                <a:gd name="T3" fmla="*/ 2147483647 h 44"/>
                <a:gd name="T4" fmla="*/ 0 w 131"/>
                <a:gd name="T5" fmla="*/ 0 h 44"/>
                <a:gd name="T6" fmla="*/ 2147483647 w 131"/>
                <a:gd name="T7" fmla="*/ 0 h 44"/>
                <a:gd name="T8" fmla="*/ 2147483647 w 131"/>
                <a:gd name="T9" fmla="*/ 2147483647 h 44"/>
                <a:gd name="T10" fmla="*/ 2147483647 w 131"/>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4">
                  <a:moveTo>
                    <a:pt x="65" y="43"/>
                  </a:moveTo>
                  <a:lnTo>
                    <a:pt x="0" y="43"/>
                  </a:lnTo>
                  <a:lnTo>
                    <a:pt x="0" y="0"/>
                  </a:lnTo>
                  <a:lnTo>
                    <a:pt x="130" y="0"/>
                  </a:lnTo>
                  <a:lnTo>
                    <a:pt x="130" y="43"/>
                  </a:lnTo>
                  <a:lnTo>
                    <a:pt x="65"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17" name="Freeform 153"/>
            <p:cNvSpPr>
              <a:spLocks noChangeArrowheads="1"/>
            </p:cNvSpPr>
            <p:nvPr/>
          </p:nvSpPr>
          <p:spPr bwMode="auto">
            <a:xfrm>
              <a:off x="2487887" y="5507547"/>
              <a:ext cx="47016" cy="15219"/>
            </a:xfrm>
            <a:custGeom>
              <a:avLst/>
              <a:gdLst>
                <a:gd name="T0" fmla="*/ 2147483647 w 131"/>
                <a:gd name="T1" fmla="*/ 2147483647 h 44"/>
                <a:gd name="T2" fmla="*/ 0 w 131"/>
                <a:gd name="T3" fmla="*/ 2147483647 h 44"/>
                <a:gd name="T4" fmla="*/ 0 w 131"/>
                <a:gd name="T5" fmla="*/ 0 h 44"/>
                <a:gd name="T6" fmla="*/ 2147483647 w 131"/>
                <a:gd name="T7" fmla="*/ 0 h 44"/>
                <a:gd name="T8" fmla="*/ 2147483647 w 131"/>
                <a:gd name="T9" fmla="*/ 2147483647 h 44"/>
                <a:gd name="T10" fmla="*/ 2147483647 w 131"/>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4">
                  <a:moveTo>
                    <a:pt x="65" y="43"/>
                  </a:moveTo>
                  <a:lnTo>
                    <a:pt x="0" y="43"/>
                  </a:lnTo>
                  <a:lnTo>
                    <a:pt x="0" y="0"/>
                  </a:lnTo>
                  <a:lnTo>
                    <a:pt x="130" y="0"/>
                  </a:lnTo>
                  <a:lnTo>
                    <a:pt x="130" y="43"/>
                  </a:lnTo>
                  <a:lnTo>
                    <a:pt x="65"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18" name="Freeform 154"/>
            <p:cNvSpPr>
              <a:spLocks noChangeArrowheads="1"/>
            </p:cNvSpPr>
            <p:nvPr/>
          </p:nvSpPr>
          <p:spPr bwMode="auto">
            <a:xfrm>
              <a:off x="2317613" y="5600131"/>
              <a:ext cx="77513" cy="16488"/>
            </a:xfrm>
            <a:custGeom>
              <a:avLst/>
              <a:gdLst>
                <a:gd name="T0" fmla="*/ 2147483647 w 215"/>
                <a:gd name="T1" fmla="*/ 2147483647 h 43"/>
                <a:gd name="T2" fmla="*/ 0 w 215"/>
                <a:gd name="T3" fmla="*/ 2147483647 h 43"/>
                <a:gd name="T4" fmla="*/ 0 w 215"/>
                <a:gd name="T5" fmla="*/ 0 h 43"/>
                <a:gd name="T6" fmla="*/ 2147483647 w 215"/>
                <a:gd name="T7" fmla="*/ 0 h 43"/>
                <a:gd name="T8" fmla="*/ 2147483647 w 215"/>
                <a:gd name="T9" fmla="*/ 2147483647 h 43"/>
                <a:gd name="T10" fmla="*/ 2147483647 w 215"/>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5" h="43">
                  <a:moveTo>
                    <a:pt x="107" y="42"/>
                  </a:moveTo>
                  <a:lnTo>
                    <a:pt x="0" y="42"/>
                  </a:lnTo>
                  <a:lnTo>
                    <a:pt x="0" y="0"/>
                  </a:lnTo>
                  <a:lnTo>
                    <a:pt x="214" y="0"/>
                  </a:lnTo>
                  <a:lnTo>
                    <a:pt x="214" y="42"/>
                  </a:lnTo>
                  <a:lnTo>
                    <a:pt x="107"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19" name="Freeform 155"/>
            <p:cNvSpPr>
              <a:spLocks noChangeArrowheads="1"/>
            </p:cNvSpPr>
            <p:nvPr/>
          </p:nvSpPr>
          <p:spPr bwMode="auto">
            <a:xfrm>
              <a:off x="2317613" y="5631838"/>
              <a:ext cx="77513" cy="16487"/>
            </a:xfrm>
            <a:custGeom>
              <a:avLst/>
              <a:gdLst>
                <a:gd name="T0" fmla="*/ 2147483647 w 215"/>
                <a:gd name="T1" fmla="*/ 2147483647 h 43"/>
                <a:gd name="T2" fmla="*/ 0 w 215"/>
                <a:gd name="T3" fmla="*/ 2147483647 h 43"/>
                <a:gd name="T4" fmla="*/ 0 w 215"/>
                <a:gd name="T5" fmla="*/ 0 h 43"/>
                <a:gd name="T6" fmla="*/ 2147483647 w 215"/>
                <a:gd name="T7" fmla="*/ 0 h 43"/>
                <a:gd name="T8" fmla="*/ 2147483647 w 215"/>
                <a:gd name="T9" fmla="*/ 2147483647 h 43"/>
                <a:gd name="T10" fmla="*/ 2147483647 w 215"/>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5" h="43">
                  <a:moveTo>
                    <a:pt x="107" y="42"/>
                  </a:moveTo>
                  <a:lnTo>
                    <a:pt x="0" y="42"/>
                  </a:lnTo>
                  <a:lnTo>
                    <a:pt x="0" y="0"/>
                  </a:lnTo>
                  <a:lnTo>
                    <a:pt x="214" y="0"/>
                  </a:lnTo>
                  <a:lnTo>
                    <a:pt x="214" y="42"/>
                  </a:lnTo>
                  <a:lnTo>
                    <a:pt x="107"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20" name="Freeform 156"/>
            <p:cNvSpPr>
              <a:spLocks noChangeArrowheads="1"/>
            </p:cNvSpPr>
            <p:nvPr/>
          </p:nvSpPr>
          <p:spPr bwMode="auto">
            <a:xfrm>
              <a:off x="2146068" y="5568424"/>
              <a:ext cx="48287" cy="16487"/>
            </a:xfrm>
            <a:custGeom>
              <a:avLst/>
              <a:gdLst>
                <a:gd name="T0" fmla="*/ 2147483647 w 131"/>
                <a:gd name="T1" fmla="*/ 2147483647 h 44"/>
                <a:gd name="T2" fmla="*/ 0 w 131"/>
                <a:gd name="T3" fmla="*/ 2147483647 h 44"/>
                <a:gd name="T4" fmla="*/ 0 w 131"/>
                <a:gd name="T5" fmla="*/ 0 h 44"/>
                <a:gd name="T6" fmla="*/ 2147483647 w 131"/>
                <a:gd name="T7" fmla="*/ 0 h 44"/>
                <a:gd name="T8" fmla="*/ 2147483647 w 131"/>
                <a:gd name="T9" fmla="*/ 2147483647 h 44"/>
                <a:gd name="T10" fmla="*/ 2147483647 w 131"/>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4">
                  <a:moveTo>
                    <a:pt x="65" y="43"/>
                  </a:moveTo>
                  <a:lnTo>
                    <a:pt x="0" y="43"/>
                  </a:lnTo>
                  <a:lnTo>
                    <a:pt x="0" y="0"/>
                  </a:lnTo>
                  <a:lnTo>
                    <a:pt x="130" y="0"/>
                  </a:lnTo>
                  <a:lnTo>
                    <a:pt x="130" y="43"/>
                  </a:lnTo>
                  <a:lnTo>
                    <a:pt x="65"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21" name="Freeform 157"/>
            <p:cNvSpPr>
              <a:spLocks noChangeArrowheads="1"/>
            </p:cNvSpPr>
            <p:nvPr/>
          </p:nvSpPr>
          <p:spPr bwMode="auto">
            <a:xfrm>
              <a:off x="2146068" y="5477109"/>
              <a:ext cx="48287" cy="15219"/>
            </a:xfrm>
            <a:custGeom>
              <a:avLst/>
              <a:gdLst>
                <a:gd name="T0" fmla="*/ 2147483647 w 131"/>
                <a:gd name="T1" fmla="*/ 2147483647 h 43"/>
                <a:gd name="T2" fmla="*/ 0 w 131"/>
                <a:gd name="T3" fmla="*/ 2147483647 h 43"/>
                <a:gd name="T4" fmla="*/ 0 w 131"/>
                <a:gd name="T5" fmla="*/ 0 h 43"/>
                <a:gd name="T6" fmla="*/ 2147483647 w 131"/>
                <a:gd name="T7" fmla="*/ 0 h 43"/>
                <a:gd name="T8" fmla="*/ 2147483647 w 131"/>
                <a:gd name="T9" fmla="*/ 2147483647 h 43"/>
                <a:gd name="T10" fmla="*/ 2147483647 w 131"/>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3">
                  <a:moveTo>
                    <a:pt x="65" y="42"/>
                  </a:moveTo>
                  <a:lnTo>
                    <a:pt x="0" y="42"/>
                  </a:lnTo>
                  <a:lnTo>
                    <a:pt x="0" y="0"/>
                  </a:lnTo>
                  <a:lnTo>
                    <a:pt x="130" y="0"/>
                  </a:lnTo>
                  <a:lnTo>
                    <a:pt x="130" y="42"/>
                  </a:lnTo>
                  <a:lnTo>
                    <a:pt x="65"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22" name="Freeform 158"/>
            <p:cNvSpPr>
              <a:spLocks noChangeArrowheads="1"/>
            </p:cNvSpPr>
            <p:nvPr/>
          </p:nvSpPr>
          <p:spPr bwMode="auto">
            <a:xfrm>
              <a:off x="2022810" y="5568424"/>
              <a:ext cx="47016" cy="16487"/>
            </a:xfrm>
            <a:custGeom>
              <a:avLst/>
              <a:gdLst>
                <a:gd name="T0" fmla="*/ 2147483647 w 131"/>
                <a:gd name="T1" fmla="*/ 2147483647 h 44"/>
                <a:gd name="T2" fmla="*/ 0 w 131"/>
                <a:gd name="T3" fmla="*/ 2147483647 h 44"/>
                <a:gd name="T4" fmla="*/ 0 w 131"/>
                <a:gd name="T5" fmla="*/ 0 h 44"/>
                <a:gd name="T6" fmla="*/ 2147483647 w 131"/>
                <a:gd name="T7" fmla="*/ 0 h 44"/>
                <a:gd name="T8" fmla="*/ 2147483647 w 131"/>
                <a:gd name="T9" fmla="*/ 2147483647 h 44"/>
                <a:gd name="T10" fmla="*/ 2147483647 w 131"/>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4">
                  <a:moveTo>
                    <a:pt x="65" y="43"/>
                  </a:moveTo>
                  <a:lnTo>
                    <a:pt x="0" y="43"/>
                  </a:lnTo>
                  <a:lnTo>
                    <a:pt x="0" y="0"/>
                  </a:lnTo>
                  <a:lnTo>
                    <a:pt x="130" y="0"/>
                  </a:lnTo>
                  <a:lnTo>
                    <a:pt x="130" y="43"/>
                  </a:lnTo>
                  <a:lnTo>
                    <a:pt x="65"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23" name="Freeform 159"/>
            <p:cNvSpPr>
              <a:spLocks noChangeArrowheads="1"/>
            </p:cNvSpPr>
            <p:nvPr/>
          </p:nvSpPr>
          <p:spPr bwMode="auto">
            <a:xfrm>
              <a:off x="2022810" y="5539254"/>
              <a:ext cx="47016" cy="15219"/>
            </a:xfrm>
            <a:custGeom>
              <a:avLst/>
              <a:gdLst>
                <a:gd name="T0" fmla="*/ 2147483647 w 131"/>
                <a:gd name="T1" fmla="*/ 2147483647 h 43"/>
                <a:gd name="T2" fmla="*/ 0 w 131"/>
                <a:gd name="T3" fmla="*/ 2147483647 h 43"/>
                <a:gd name="T4" fmla="*/ 0 w 131"/>
                <a:gd name="T5" fmla="*/ 0 h 43"/>
                <a:gd name="T6" fmla="*/ 2147483647 w 131"/>
                <a:gd name="T7" fmla="*/ 0 h 43"/>
                <a:gd name="T8" fmla="*/ 2147483647 w 131"/>
                <a:gd name="T9" fmla="*/ 2147483647 h 43"/>
                <a:gd name="T10" fmla="*/ 2147483647 w 131"/>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3">
                  <a:moveTo>
                    <a:pt x="65" y="42"/>
                  </a:moveTo>
                  <a:lnTo>
                    <a:pt x="0" y="42"/>
                  </a:lnTo>
                  <a:lnTo>
                    <a:pt x="0" y="0"/>
                  </a:lnTo>
                  <a:lnTo>
                    <a:pt x="130" y="0"/>
                  </a:lnTo>
                  <a:lnTo>
                    <a:pt x="130" y="42"/>
                  </a:lnTo>
                  <a:lnTo>
                    <a:pt x="65"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24" name="Freeform 160"/>
            <p:cNvSpPr>
              <a:spLocks noChangeArrowheads="1"/>
            </p:cNvSpPr>
            <p:nvPr/>
          </p:nvSpPr>
          <p:spPr bwMode="auto">
            <a:xfrm>
              <a:off x="2022810" y="5507547"/>
              <a:ext cx="47016" cy="15219"/>
            </a:xfrm>
            <a:custGeom>
              <a:avLst/>
              <a:gdLst>
                <a:gd name="T0" fmla="*/ 2147483647 w 131"/>
                <a:gd name="T1" fmla="*/ 2147483647 h 44"/>
                <a:gd name="T2" fmla="*/ 0 w 131"/>
                <a:gd name="T3" fmla="*/ 2147483647 h 44"/>
                <a:gd name="T4" fmla="*/ 0 w 131"/>
                <a:gd name="T5" fmla="*/ 0 h 44"/>
                <a:gd name="T6" fmla="*/ 2147483647 w 131"/>
                <a:gd name="T7" fmla="*/ 0 h 44"/>
                <a:gd name="T8" fmla="*/ 2147483647 w 131"/>
                <a:gd name="T9" fmla="*/ 2147483647 h 44"/>
                <a:gd name="T10" fmla="*/ 2147483647 w 131"/>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4">
                  <a:moveTo>
                    <a:pt x="65" y="43"/>
                  </a:moveTo>
                  <a:lnTo>
                    <a:pt x="0" y="43"/>
                  </a:lnTo>
                  <a:lnTo>
                    <a:pt x="0" y="0"/>
                  </a:lnTo>
                  <a:lnTo>
                    <a:pt x="130" y="0"/>
                  </a:lnTo>
                  <a:lnTo>
                    <a:pt x="130" y="43"/>
                  </a:lnTo>
                  <a:lnTo>
                    <a:pt x="65"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25" name="Freeform 161"/>
            <p:cNvSpPr>
              <a:spLocks noChangeArrowheads="1"/>
            </p:cNvSpPr>
            <p:nvPr/>
          </p:nvSpPr>
          <p:spPr bwMode="auto">
            <a:xfrm>
              <a:off x="2022810" y="5477109"/>
              <a:ext cx="47016" cy="15219"/>
            </a:xfrm>
            <a:custGeom>
              <a:avLst/>
              <a:gdLst>
                <a:gd name="T0" fmla="*/ 2147483647 w 131"/>
                <a:gd name="T1" fmla="*/ 2147483647 h 43"/>
                <a:gd name="T2" fmla="*/ 0 w 131"/>
                <a:gd name="T3" fmla="*/ 2147483647 h 43"/>
                <a:gd name="T4" fmla="*/ 0 w 131"/>
                <a:gd name="T5" fmla="*/ 0 h 43"/>
                <a:gd name="T6" fmla="*/ 2147483647 w 131"/>
                <a:gd name="T7" fmla="*/ 0 h 43"/>
                <a:gd name="T8" fmla="*/ 2147483647 w 131"/>
                <a:gd name="T9" fmla="*/ 2147483647 h 43"/>
                <a:gd name="T10" fmla="*/ 2147483647 w 131"/>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1" h="43">
                  <a:moveTo>
                    <a:pt x="65" y="42"/>
                  </a:moveTo>
                  <a:lnTo>
                    <a:pt x="0" y="42"/>
                  </a:lnTo>
                  <a:lnTo>
                    <a:pt x="0" y="0"/>
                  </a:lnTo>
                  <a:lnTo>
                    <a:pt x="130" y="0"/>
                  </a:lnTo>
                  <a:lnTo>
                    <a:pt x="130" y="42"/>
                  </a:lnTo>
                  <a:lnTo>
                    <a:pt x="65"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26" name="Freeform 162"/>
            <p:cNvSpPr>
              <a:spLocks noChangeArrowheads="1"/>
            </p:cNvSpPr>
            <p:nvPr/>
          </p:nvSpPr>
          <p:spPr bwMode="auto">
            <a:xfrm>
              <a:off x="1992313" y="5600131"/>
              <a:ext cx="109281" cy="16488"/>
            </a:xfrm>
            <a:custGeom>
              <a:avLst/>
              <a:gdLst>
                <a:gd name="T0" fmla="*/ 2147483647 w 303"/>
                <a:gd name="T1" fmla="*/ 2147483647 h 43"/>
                <a:gd name="T2" fmla="*/ 0 w 303"/>
                <a:gd name="T3" fmla="*/ 2147483647 h 43"/>
                <a:gd name="T4" fmla="*/ 0 w 303"/>
                <a:gd name="T5" fmla="*/ 0 h 43"/>
                <a:gd name="T6" fmla="*/ 2147483647 w 303"/>
                <a:gd name="T7" fmla="*/ 0 h 43"/>
                <a:gd name="T8" fmla="*/ 2147483647 w 303"/>
                <a:gd name="T9" fmla="*/ 2147483647 h 43"/>
                <a:gd name="T10" fmla="*/ 2147483647 w 303"/>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3" h="43">
                  <a:moveTo>
                    <a:pt x="151" y="42"/>
                  </a:moveTo>
                  <a:lnTo>
                    <a:pt x="0" y="42"/>
                  </a:lnTo>
                  <a:lnTo>
                    <a:pt x="0" y="0"/>
                  </a:lnTo>
                  <a:lnTo>
                    <a:pt x="302" y="0"/>
                  </a:lnTo>
                  <a:lnTo>
                    <a:pt x="302" y="42"/>
                  </a:lnTo>
                  <a:lnTo>
                    <a:pt x="151"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27" name="Freeform 163"/>
            <p:cNvSpPr>
              <a:spLocks noChangeArrowheads="1"/>
            </p:cNvSpPr>
            <p:nvPr/>
          </p:nvSpPr>
          <p:spPr bwMode="auto">
            <a:xfrm>
              <a:off x="1992313" y="5631838"/>
              <a:ext cx="109281" cy="16487"/>
            </a:xfrm>
            <a:custGeom>
              <a:avLst/>
              <a:gdLst>
                <a:gd name="T0" fmla="*/ 2147483647 w 303"/>
                <a:gd name="T1" fmla="*/ 2147483647 h 43"/>
                <a:gd name="T2" fmla="*/ 0 w 303"/>
                <a:gd name="T3" fmla="*/ 2147483647 h 43"/>
                <a:gd name="T4" fmla="*/ 0 w 303"/>
                <a:gd name="T5" fmla="*/ 0 h 43"/>
                <a:gd name="T6" fmla="*/ 2147483647 w 303"/>
                <a:gd name="T7" fmla="*/ 0 h 43"/>
                <a:gd name="T8" fmla="*/ 2147483647 w 303"/>
                <a:gd name="T9" fmla="*/ 2147483647 h 43"/>
                <a:gd name="T10" fmla="*/ 2147483647 w 303"/>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3" h="43">
                  <a:moveTo>
                    <a:pt x="151" y="42"/>
                  </a:moveTo>
                  <a:lnTo>
                    <a:pt x="0" y="42"/>
                  </a:lnTo>
                  <a:lnTo>
                    <a:pt x="0" y="0"/>
                  </a:lnTo>
                  <a:lnTo>
                    <a:pt x="302" y="0"/>
                  </a:lnTo>
                  <a:lnTo>
                    <a:pt x="302" y="42"/>
                  </a:lnTo>
                  <a:lnTo>
                    <a:pt x="151"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28" name="Freeform 164"/>
            <p:cNvSpPr>
              <a:spLocks noChangeArrowheads="1"/>
            </p:cNvSpPr>
            <p:nvPr/>
          </p:nvSpPr>
          <p:spPr bwMode="auto">
            <a:xfrm>
              <a:off x="1992313" y="5414963"/>
              <a:ext cx="109281" cy="16488"/>
            </a:xfrm>
            <a:custGeom>
              <a:avLst/>
              <a:gdLst>
                <a:gd name="T0" fmla="*/ 2147483647 w 303"/>
                <a:gd name="T1" fmla="*/ 2147483647 h 43"/>
                <a:gd name="T2" fmla="*/ 0 w 303"/>
                <a:gd name="T3" fmla="*/ 2147483647 h 43"/>
                <a:gd name="T4" fmla="*/ 0 w 303"/>
                <a:gd name="T5" fmla="*/ 0 h 43"/>
                <a:gd name="T6" fmla="*/ 2147483647 w 303"/>
                <a:gd name="T7" fmla="*/ 0 h 43"/>
                <a:gd name="T8" fmla="*/ 2147483647 w 303"/>
                <a:gd name="T9" fmla="*/ 2147483647 h 43"/>
                <a:gd name="T10" fmla="*/ 2147483647 w 303"/>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3" h="43">
                  <a:moveTo>
                    <a:pt x="151" y="42"/>
                  </a:moveTo>
                  <a:lnTo>
                    <a:pt x="0" y="42"/>
                  </a:lnTo>
                  <a:lnTo>
                    <a:pt x="0" y="0"/>
                  </a:lnTo>
                  <a:lnTo>
                    <a:pt x="302" y="0"/>
                  </a:lnTo>
                  <a:lnTo>
                    <a:pt x="302" y="42"/>
                  </a:lnTo>
                  <a:lnTo>
                    <a:pt x="151"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29" name="Freeform 165"/>
            <p:cNvSpPr>
              <a:spLocks noChangeArrowheads="1"/>
            </p:cNvSpPr>
            <p:nvPr/>
          </p:nvSpPr>
          <p:spPr bwMode="auto">
            <a:xfrm>
              <a:off x="1992313" y="5445402"/>
              <a:ext cx="109281" cy="15219"/>
            </a:xfrm>
            <a:custGeom>
              <a:avLst/>
              <a:gdLst>
                <a:gd name="T0" fmla="*/ 2147483647 w 303"/>
                <a:gd name="T1" fmla="*/ 2147483647 h 44"/>
                <a:gd name="T2" fmla="*/ 0 w 303"/>
                <a:gd name="T3" fmla="*/ 2147483647 h 44"/>
                <a:gd name="T4" fmla="*/ 0 w 303"/>
                <a:gd name="T5" fmla="*/ 0 h 44"/>
                <a:gd name="T6" fmla="*/ 2147483647 w 303"/>
                <a:gd name="T7" fmla="*/ 0 h 44"/>
                <a:gd name="T8" fmla="*/ 2147483647 w 303"/>
                <a:gd name="T9" fmla="*/ 2147483647 h 44"/>
                <a:gd name="T10" fmla="*/ 2147483647 w 303"/>
                <a:gd name="T11" fmla="*/ 214748364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3" h="44">
                  <a:moveTo>
                    <a:pt x="151" y="43"/>
                  </a:moveTo>
                  <a:lnTo>
                    <a:pt x="0" y="43"/>
                  </a:lnTo>
                  <a:lnTo>
                    <a:pt x="0" y="0"/>
                  </a:lnTo>
                  <a:lnTo>
                    <a:pt x="302" y="0"/>
                  </a:lnTo>
                  <a:lnTo>
                    <a:pt x="302" y="43"/>
                  </a:lnTo>
                  <a:lnTo>
                    <a:pt x="151"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30" name="Freeform 166"/>
            <p:cNvSpPr>
              <a:spLocks noChangeArrowheads="1"/>
            </p:cNvSpPr>
            <p:nvPr/>
          </p:nvSpPr>
          <p:spPr bwMode="auto">
            <a:xfrm>
              <a:off x="2317613" y="5414963"/>
              <a:ext cx="94032" cy="16488"/>
            </a:xfrm>
            <a:custGeom>
              <a:avLst/>
              <a:gdLst>
                <a:gd name="T0" fmla="*/ 0 w 260"/>
                <a:gd name="T1" fmla="*/ 0 h 43"/>
                <a:gd name="T2" fmla="*/ 2147483647 w 260"/>
                <a:gd name="T3" fmla="*/ 0 h 43"/>
                <a:gd name="T4" fmla="*/ 2147483647 w 260"/>
                <a:gd name="T5" fmla="*/ 2147483647 h 43"/>
                <a:gd name="T6" fmla="*/ 0 w 260"/>
                <a:gd name="T7" fmla="*/ 2147483647 h 43"/>
                <a:gd name="T8" fmla="*/ 0 w 260"/>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43">
                  <a:moveTo>
                    <a:pt x="0" y="0"/>
                  </a:moveTo>
                  <a:lnTo>
                    <a:pt x="245" y="0"/>
                  </a:lnTo>
                  <a:cubicBezTo>
                    <a:pt x="251" y="14"/>
                    <a:pt x="254" y="22"/>
                    <a:pt x="259" y="42"/>
                  </a:cubicBezTo>
                  <a:lnTo>
                    <a:pt x="0" y="42"/>
                  </a:lnTo>
                  <a:lnTo>
                    <a:pt x="0" y="0"/>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31" name="Freeform 167"/>
            <p:cNvSpPr>
              <a:spLocks noChangeArrowheads="1"/>
            </p:cNvSpPr>
            <p:nvPr/>
          </p:nvSpPr>
          <p:spPr bwMode="auto">
            <a:xfrm>
              <a:off x="2317613" y="5445402"/>
              <a:ext cx="105468" cy="15219"/>
            </a:xfrm>
            <a:custGeom>
              <a:avLst/>
              <a:gdLst>
                <a:gd name="T0" fmla="*/ 0 w 289"/>
                <a:gd name="T1" fmla="*/ 0 h 44"/>
                <a:gd name="T2" fmla="*/ 2147483647 w 289"/>
                <a:gd name="T3" fmla="*/ 0 h 44"/>
                <a:gd name="T4" fmla="*/ 2147483647 w 289"/>
                <a:gd name="T5" fmla="*/ 2147483647 h 44"/>
                <a:gd name="T6" fmla="*/ 0 w 289"/>
                <a:gd name="T7" fmla="*/ 2147483647 h 44"/>
                <a:gd name="T8" fmla="*/ 0 w 289"/>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9" h="44">
                  <a:moveTo>
                    <a:pt x="0" y="0"/>
                  </a:moveTo>
                  <a:lnTo>
                    <a:pt x="274" y="0"/>
                  </a:lnTo>
                  <a:lnTo>
                    <a:pt x="288" y="43"/>
                  </a:lnTo>
                  <a:lnTo>
                    <a:pt x="0" y="43"/>
                  </a:lnTo>
                  <a:lnTo>
                    <a:pt x="0" y="0"/>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32" name="Freeform 168"/>
            <p:cNvSpPr>
              <a:spLocks noChangeArrowheads="1"/>
            </p:cNvSpPr>
            <p:nvPr/>
          </p:nvSpPr>
          <p:spPr bwMode="auto">
            <a:xfrm>
              <a:off x="2473909" y="5414963"/>
              <a:ext cx="91491" cy="16488"/>
            </a:xfrm>
            <a:custGeom>
              <a:avLst/>
              <a:gdLst>
                <a:gd name="T0" fmla="*/ 2147483647 w 257"/>
                <a:gd name="T1" fmla="*/ 0 h 43"/>
                <a:gd name="T2" fmla="*/ 2147483647 w 257"/>
                <a:gd name="T3" fmla="*/ 2147483647 h 43"/>
                <a:gd name="T4" fmla="*/ 0 w 257"/>
                <a:gd name="T5" fmla="*/ 2147483647 h 43"/>
                <a:gd name="T6" fmla="*/ 2147483647 w 257"/>
                <a:gd name="T7" fmla="*/ 0 h 43"/>
                <a:gd name="T8" fmla="*/ 2147483647 w 257"/>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7" h="43">
                  <a:moveTo>
                    <a:pt x="256" y="0"/>
                  </a:moveTo>
                  <a:lnTo>
                    <a:pt x="256" y="42"/>
                  </a:lnTo>
                  <a:lnTo>
                    <a:pt x="0" y="42"/>
                  </a:lnTo>
                  <a:lnTo>
                    <a:pt x="14" y="0"/>
                  </a:lnTo>
                  <a:lnTo>
                    <a:pt x="256" y="0"/>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33" name="Freeform 169"/>
            <p:cNvSpPr>
              <a:spLocks noChangeArrowheads="1"/>
            </p:cNvSpPr>
            <p:nvPr/>
          </p:nvSpPr>
          <p:spPr bwMode="auto">
            <a:xfrm>
              <a:off x="2462473" y="5445402"/>
              <a:ext cx="102927" cy="15219"/>
            </a:xfrm>
            <a:custGeom>
              <a:avLst/>
              <a:gdLst>
                <a:gd name="T0" fmla="*/ 2147483647 w 286"/>
                <a:gd name="T1" fmla="*/ 2147483647 h 44"/>
                <a:gd name="T2" fmla="*/ 0 w 286"/>
                <a:gd name="T3" fmla="*/ 2147483647 h 44"/>
                <a:gd name="T4" fmla="*/ 2147483647 w 286"/>
                <a:gd name="T5" fmla="*/ 0 h 44"/>
                <a:gd name="T6" fmla="*/ 2147483647 w 286"/>
                <a:gd name="T7" fmla="*/ 0 h 44"/>
                <a:gd name="T8" fmla="*/ 2147483647 w 286"/>
                <a:gd name="T9" fmla="*/ 2147483647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6" h="44">
                  <a:moveTo>
                    <a:pt x="285" y="43"/>
                  </a:moveTo>
                  <a:lnTo>
                    <a:pt x="0" y="43"/>
                  </a:lnTo>
                  <a:lnTo>
                    <a:pt x="15" y="0"/>
                  </a:lnTo>
                  <a:lnTo>
                    <a:pt x="285" y="0"/>
                  </a:lnTo>
                  <a:lnTo>
                    <a:pt x="285"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34" name="Freeform 170"/>
            <p:cNvSpPr>
              <a:spLocks noChangeArrowheads="1"/>
            </p:cNvSpPr>
            <p:nvPr/>
          </p:nvSpPr>
          <p:spPr bwMode="auto">
            <a:xfrm>
              <a:off x="2487887" y="5600131"/>
              <a:ext cx="77513" cy="16488"/>
            </a:xfrm>
            <a:custGeom>
              <a:avLst/>
              <a:gdLst>
                <a:gd name="T0" fmla="*/ 2147483647 w 215"/>
                <a:gd name="T1" fmla="*/ 2147483647 h 43"/>
                <a:gd name="T2" fmla="*/ 0 w 215"/>
                <a:gd name="T3" fmla="*/ 2147483647 h 43"/>
                <a:gd name="T4" fmla="*/ 0 w 215"/>
                <a:gd name="T5" fmla="*/ 0 h 43"/>
                <a:gd name="T6" fmla="*/ 2147483647 w 215"/>
                <a:gd name="T7" fmla="*/ 0 h 43"/>
                <a:gd name="T8" fmla="*/ 2147483647 w 215"/>
                <a:gd name="T9" fmla="*/ 2147483647 h 43"/>
                <a:gd name="T10" fmla="*/ 2147483647 w 215"/>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5" h="43">
                  <a:moveTo>
                    <a:pt x="107" y="42"/>
                  </a:moveTo>
                  <a:lnTo>
                    <a:pt x="0" y="42"/>
                  </a:lnTo>
                  <a:lnTo>
                    <a:pt x="0" y="0"/>
                  </a:lnTo>
                  <a:lnTo>
                    <a:pt x="214" y="0"/>
                  </a:lnTo>
                  <a:lnTo>
                    <a:pt x="214" y="42"/>
                  </a:lnTo>
                  <a:lnTo>
                    <a:pt x="107"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35" name="Freeform 171"/>
            <p:cNvSpPr>
              <a:spLocks noChangeArrowheads="1"/>
            </p:cNvSpPr>
            <p:nvPr/>
          </p:nvSpPr>
          <p:spPr bwMode="auto">
            <a:xfrm>
              <a:off x="2487887" y="5631838"/>
              <a:ext cx="77513" cy="16487"/>
            </a:xfrm>
            <a:custGeom>
              <a:avLst/>
              <a:gdLst>
                <a:gd name="T0" fmla="*/ 2147483647 w 215"/>
                <a:gd name="T1" fmla="*/ 2147483647 h 43"/>
                <a:gd name="T2" fmla="*/ 0 w 215"/>
                <a:gd name="T3" fmla="*/ 2147483647 h 43"/>
                <a:gd name="T4" fmla="*/ 0 w 215"/>
                <a:gd name="T5" fmla="*/ 0 h 43"/>
                <a:gd name="T6" fmla="*/ 2147483647 w 215"/>
                <a:gd name="T7" fmla="*/ 0 h 43"/>
                <a:gd name="T8" fmla="*/ 2147483647 w 215"/>
                <a:gd name="T9" fmla="*/ 2147483647 h 43"/>
                <a:gd name="T10" fmla="*/ 2147483647 w 215"/>
                <a:gd name="T11" fmla="*/ 2147483647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5" h="43">
                  <a:moveTo>
                    <a:pt x="107" y="42"/>
                  </a:moveTo>
                  <a:lnTo>
                    <a:pt x="0" y="42"/>
                  </a:lnTo>
                  <a:lnTo>
                    <a:pt x="0" y="0"/>
                  </a:lnTo>
                  <a:lnTo>
                    <a:pt x="214" y="0"/>
                  </a:lnTo>
                  <a:lnTo>
                    <a:pt x="214" y="42"/>
                  </a:lnTo>
                  <a:lnTo>
                    <a:pt x="107"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36" name="Freeform 172"/>
            <p:cNvSpPr>
              <a:spLocks noChangeArrowheads="1"/>
            </p:cNvSpPr>
            <p:nvPr/>
          </p:nvSpPr>
          <p:spPr bwMode="auto">
            <a:xfrm>
              <a:off x="2437059" y="5631838"/>
              <a:ext cx="11436" cy="16487"/>
            </a:xfrm>
            <a:custGeom>
              <a:avLst/>
              <a:gdLst>
                <a:gd name="T0" fmla="*/ 2147483647 w 29"/>
                <a:gd name="T1" fmla="*/ 2147483647 h 46"/>
                <a:gd name="T2" fmla="*/ 0 w 29"/>
                <a:gd name="T3" fmla="*/ 0 h 46"/>
                <a:gd name="T4" fmla="*/ 2147483647 w 29"/>
                <a:gd name="T5" fmla="*/ 0 h 46"/>
                <a:gd name="T6" fmla="*/ 2147483647 w 29"/>
                <a:gd name="T7" fmla="*/ 2147483647 h 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 h="46">
                  <a:moveTo>
                    <a:pt x="14" y="45"/>
                  </a:moveTo>
                  <a:lnTo>
                    <a:pt x="0" y="0"/>
                  </a:lnTo>
                  <a:lnTo>
                    <a:pt x="28" y="0"/>
                  </a:lnTo>
                  <a:lnTo>
                    <a:pt x="14" y="45"/>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37" name="Freeform 173"/>
            <p:cNvSpPr>
              <a:spLocks noChangeArrowheads="1"/>
            </p:cNvSpPr>
            <p:nvPr/>
          </p:nvSpPr>
          <p:spPr bwMode="auto">
            <a:xfrm>
              <a:off x="2425623" y="5600131"/>
              <a:ext cx="31768" cy="16488"/>
            </a:xfrm>
            <a:custGeom>
              <a:avLst/>
              <a:gdLst>
                <a:gd name="T0" fmla="*/ 2147483647 w 88"/>
                <a:gd name="T1" fmla="*/ 2147483647 h 43"/>
                <a:gd name="T2" fmla="*/ 2147483647 w 88"/>
                <a:gd name="T3" fmla="*/ 2147483647 h 43"/>
                <a:gd name="T4" fmla="*/ 0 w 88"/>
                <a:gd name="T5" fmla="*/ 0 h 43"/>
                <a:gd name="T6" fmla="*/ 2147483647 w 88"/>
                <a:gd name="T7" fmla="*/ 0 h 43"/>
                <a:gd name="T8" fmla="*/ 2147483647 w 88"/>
                <a:gd name="T9" fmla="*/ 2147483647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3">
                  <a:moveTo>
                    <a:pt x="73" y="42"/>
                  </a:moveTo>
                  <a:lnTo>
                    <a:pt x="17" y="42"/>
                  </a:lnTo>
                  <a:cubicBezTo>
                    <a:pt x="11" y="28"/>
                    <a:pt x="8" y="20"/>
                    <a:pt x="0" y="0"/>
                  </a:cubicBezTo>
                  <a:lnTo>
                    <a:pt x="87" y="0"/>
                  </a:lnTo>
                  <a:lnTo>
                    <a:pt x="73"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38" name="Freeform 174"/>
            <p:cNvSpPr>
              <a:spLocks noChangeArrowheads="1"/>
            </p:cNvSpPr>
            <p:nvPr/>
          </p:nvSpPr>
          <p:spPr bwMode="auto">
            <a:xfrm>
              <a:off x="2416728" y="5570961"/>
              <a:ext cx="52098" cy="15219"/>
            </a:xfrm>
            <a:custGeom>
              <a:avLst/>
              <a:gdLst>
                <a:gd name="T0" fmla="*/ 2147483647 w 145"/>
                <a:gd name="T1" fmla="*/ 2147483647 h 44"/>
                <a:gd name="T2" fmla="*/ 2147483647 w 145"/>
                <a:gd name="T3" fmla="*/ 2147483647 h 44"/>
                <a:gd name="T4" fmla="*/ 0 w 145"/>
                <a:gd name="T5" fmla="*/ 0 h 44"/>
                <a:gd name="T6" fmla="*/ 2147483647 w 145"/>
                <a:gd name="T7" fmla="*/ 0 h 44"/>
                <a:gd name="T8" fmla="*/ 2147483647 w 145"/>
                <a:gd name="T9" fmla="*/ 2147483647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5" h="44">
                  <a:moveTo>
                    <a:pt x="129" y="43"/>
                  </a:moveTo>
                  <a:lnTo>
                    <a:pt x="14" y="43"/>
                  </a:lnTo>
                  <a:cubicBezTo>
                    <a:pt x="5" y="20"/>
                    <a:pt x="5" y="20"/>
                    <a:pt x="0" y="0"/>
                  </a:cubicBezTo>
                  <a:lnTo>
                    <a:pt x="144" y="0"/>
                  </a:lnTo>
                  <a:lnTo>
                    <a:pt x="129"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39" name="Freeform 175"/>
            <p:cNvSpPr>
              <a:spLocks noChangeArrowheads="1"/>
            </p:cNvSpPr>
            <p:nvPr/>
          </p:nvSpPr>
          <p:spPr bwMode="auto">
            <a:xfrm>
              <a:off x="2146068" y="5539254"/>
              <a:ext cx="146131" cy="15219"/>
            </a:xfrm>
            <a:custGeom>
              <a:avLst/>
              <a:gdLst>
                <a:gd name="T0" fmla="*/ 0 w 407"/>
                <a:gd name="T1" fmla="*/ 0 h 43"/>
                <a:gd name="T2" fmla="*/ 2147483647 w 407"/>
                <a:gd name="T3" fmla="*/ 0 h 43"/>
                <a:gd name="T4" fmla="*/ 2147483647 w 407"/>
                <a:gd name="T5" fmla="*/ 2147483647 h 43"/>
                <a:gd name="T6" fmla="*/ 0 w 407"/>
                <a:gd name="T7" fmla="*/ 2147483647 h 43"/>
                <a:gd name="T8" fmla="*/ 0 w 407"/>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7" h="43">
                  <a:moveTo>
                    <a:pt x="0" y="0"/>
                  </a:moveTo>
                  <a:lnTo>
                    <a:pt x="372" y="0"/>
                  </a:lnTo>
                  <a:cubicBezTo>
                    <a:pt x="386" y="11"/>
                    <a:pt x="398" y="25"/>
                    <a:pt x="406" y="42"/>
                  </a:cubicBezTo>
                  <a:lnTo>
                    <a:pt x="0" y="42"/>
                  </a:lnTo>
                  <a:lnTo>
                    <a:pt x="0" y="0"/>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40" name="Freeform 176"/>
            <p:cNvSpPr>
              <a:spLocks noChangeArrowheads="1"/>
            </p:cNvSpPr>
            <p:nvPr/>
          </p:nvSpPr>
          <p:spPr bwMode="auto">
            <a:xfrm>
              <a:off x="2240100" y="5570961"/>
              <a:ext cx="62265" cy="15219"/>
            </a:xfrm>
            <a:custGeom>
              <a:avLst/>
              <a:gdLst>
                <a:gd name="T0" fmla="*/ 2147483647 w 174"/>
                <a:gd name="T1" fmla="*/ 2147483647 h 44"/>
                <a:gd name="T2" fmla="*/ 0 w 174"/>
                <a:gd name="T3" fmla="*/ 2147483647 h 44"/>
                <a:gd name="T4" fmla="*/ 0 w 174"/>
                <a:gd name="T5" fmla="*/ 0 h 44"/>
                <a:gd name="T6" fmla="*/ 2147483647 w 174"/>
                <a:gd name="T7" fmla="*/ 0 h 44"/>
                <a:gd name="T8" fmla="*/ 2147483647 w 174"/>
                <a:gd name="T9" fmla="*/ 2147483647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4" h="44">
                  <a:moveTo>
                    <a:pt x="173" y="43"/>
                  </a:moveTo>
                  <a:lnTo>
                    <a:pt x="0" y="43"/>
                  </a:lnTo>
                  <a:lnTo>
                    <a:pt x="0" y="0"/>
                  </a:lnTo>
                  <a:lnTo>
                    <a:pt x="167" y="0"/>
                  </a:lnTo>
                  <a:cubicBezTo>
                    <a:pt x="170" y="14"/>
                    <a:pt x="173" y="29"/>
                    <a:pt x="173" y="43"/>
                  </a:cubicBez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41" name="Freeform 177"/>
            <p:cNvSpPr>
              <a:spLocks noChangeArrowheads="1"/>
            </p:cNvSpPr>
            <p:nvPr/>
          </p:nvSpPr>
          <p:spPr bwMode="auto">
            <a:xfrm>
              <a:off x="2115571" y="5600131"/>
              <a:ext cx="184252" cy="16488"/>
            </a:xfrm>
            <a:custGeom>
              <a:avLst/>
              <a:gdLst>
                <a:gd name="T0" fmla="*/ 0 w 512"/>
                <a:gd name="T1" fmla="*/ 2147483647 h 43"/>
                <a:gd name="T2" fmla="*/ 0 w 512"/>
                <a:gd name="T3" fmla="*/ 0 h 43"/>
                <a:gd name="T4" fmla="*/ 2147483647 w 512"/>
                <a:gd name="T5" fmla="*/ 0 h 43"/>
                <a:gd name="T6" fmla="*/ 2147483647 w 512"/>
                <a:gd name="T7" fmla="*/ 2147483647 h 43"/>
                <a:gd name="T8" fmla="*/ 0 w 512"/>
                <a:gd name="T9" fmla="*/ 2147483647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2" h="43">
                  <a:moveTo>
                    <a:pt x="0" y="42"/>
                  </a:moveTo>
                  <a:lnTo>
                    <a:pt x="0" y="0"/>
                  </a:lnTo>
                  <a:lnTo>
                    <a:pt x="511" y="0"/>
                  </a:lnTo>
                  <a:cubicBezTo>
                    <a:pt x="508" y="14"/>
                    <a:pt x="502" y="28"/>
                    <a:pt x="494" y="42"/>
                  </a:cubicBezTo>
                  <a:lnTo>
                    <a:pt x="0" y="42"/>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42" name="Freeform 178"/>
            <p:cNvSpPr>
              <a:spLocks noChangeArrowheads="1"/>
            </p:cNvSpPr>
            <p:nvPr/>
          </p:nvSpPr>
          <p:spPr bwMode="auto">
            <a:xfrm>
              <a:off x="2115571" y="5631838"/>
              <a:ext cx="165191" cy="16487"/>
            </a:xfrm>
            <a:custGeom>
              <a:avLst/>
              <a:gdLst>
                <a:gd name="T0" fmla="*/ 0 w 458"/>
                <a:gd name="T1" fmla="*/ 2147483647 h 44"/>
                <a:gd name="T2" fmla="*/ 0 w 458"/>
                <a:gd name="T3" fmla="*/ 0 h 44"/>
                <a:gd name="T4" fmla="*/ 2147483647 w 458"/>
                <a:gd name="T5" fmla="*/ 0 h 44"/>
                <a:gd name="T6" fmla="*/ 2147483647 w 458"/>
                <a:gd name="T7" fmla="*/ 2147483647 h 44"/>
                <a:gd name="T8" fmla="*/ 0 w 458"/>
                <a:gd name="T9" fmla="*/ 2147483647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8" h="44">
                  <a:moveTo>
                    <a:pt x="0" y="43"/>
                  </a:moveTo>
                  <a:lnTo>
                    <a:pt x="0" y="0"/>
                  </a:lnTo>
                  <a:lnTo>
                    <a:pt x="457" y="0"/>
                  </a:lnTo>
                  <a:cubicBezTo>
                    <a:pt x="429" y="26"/>
                    <a:pt x="387" y="43"/>
                    <a:pt x="344" y="43"/>
                  </a:cubicBezTo>
                  <a:lnTo>
                    <a:pt x="0"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43" name="Freeform 179"/>
            <p:cNvSpPr>
              <a:spLocks noChangeArrowheads="1"/>
            </p:cNvSpPr>
            <p:nvPr/>
          </p:nvSpPr>
          <p:spPr bwMode="auto">
            <a:xfrm>
              <a:off x="2146068" y="5508815"/>
              <a:ext cx="147402" cy="15219"/>
            </a:xfrm>
            <a:custGeom>
              <a:avLst/>
              <a:gdLst>
                <a:gd name="T0" fmla="*/ 0 w 410"/>
                <a:gd name="T1" fmla="*/ 2147483647 h 44"/>
                <a:gd name="T2" fmla="*/ 0 w 410"/>
                <a:gd name="T3" fmla="*/ 0 h 44"/>
                <a:gd name="T4" fmla="*/ 2147483647 w 410"/>
                <a:gd name="T5" fmla="*/ 0 h 44"/>
                <a:gd name="T6" fmla="*/ 2147483647 w 410"/>
                <a:gd name="T7" fmla="*/ 2147483647 h 44"/>
                <a:gd name="T8" fmla="*/ 0 w 410"/>
                <a:gd name="T9" fmla="*/ 2147483647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0" h="44">
                  <a:moveTo>
                    <a:pt x="0" y="43"/>
                  </a:moveTo>
                  <a:lnTo>
                    <a:pt x="0" y="0"/>
                  </a:lnTo>
                  <a:lnTo>
                    <a:pt x="409" y="0"/>
                  </a:lnTo>
                  <a:cubicBezTo>
                    <a:pt x="398" y="14"/>
                    <a:pt x="386" y="31"/>
                    <a:pt x="372" y="43"/>
                  </a:cubicBezTo>
                  <a:lnTo>
                    <a:pt x="0"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44" name="Freeform 180"/>
            <p:cNvSpPr>
              <a:spLocks noChangeArrowheads="1"/>
            </p:cNvSpPr>
            <p:nvPr/>
          </p:nvSpPr>
          <p:spPr bwMode="auto">
            <a:xfrm>
              <a:off x="2240100" y="5477109"/>
              <a:ext cx="62265" cy="15219"/>
            </a:xfrm>
            <a:custGeom>
              <a:avLst/>
              <a:gdLst>
                <a:gd name="T0" fmla="*/ 2147483647 w 174"/>
                <a:gd name="T1" fmla="*/ 2147483647 h 43"/>
                <a:gd name="T2" fmla="*/ 0 w 174"/>
                <a:gd name="T3" fmla="*/ 2147483647 h 43"/>
                <a:gd name="T4" fmla="*/ 0 w 174"/>
                <a:gd name="T5" fmla="*/ 0 h 43"/>
                <a:gd name="T6" fmla="*/ 2147483647 w 174"/>
                <a:gd name="T7" fmla="*/ 0 h 43"/>
                <a:gd name="T8" fmla="*/ 2147483647 w 174"/>
                <a:gd name="T9" fmla="*/ 2147483647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4" h="43">
                  <a:moveTo>
                    <a:pt x="167" y="42"/>
                  </a:moveTo>
                  <a:lnTo>
                    <a:pt x="0" y="42"/>
                  </a:lnTo>
                  <a:lnTo>
                    <a:pt x="0" y="0"/>
                  </a:lnTo>
                  <a:lnTo>
                    <a:pt x="173" y="0"/>
                  </a:lnTo>
                  <a:cubicBezTo>
                    <a:pt x="173" y="14"/>
                    <a:pt x="170" y="28"/>
                    <a:pt x="167" y="42"/>
                  </a:cubicBez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45" name="Freeform 181"/>
            <p:cNvSpPr>
              <a:spLocks noChangeArrowheads="1"/>
            </p:cNvSpPr>
            <p:nvPr/>
          </p:nvSpPr>
          <p:spPr bwMode="auto">
            <a:xfrm>
              <a:off x="2115571" y="5414963"/>
              <a:ext cx="165191" cy="16488"/>
            </a:xfrm>
            <a:custGeom>
              <a:avLst/>
              <a:gdLst>
                <a:gd name="T0" fmla="*/ 0 w 458"/>
                <a:gd name="T1" fmla="*/ 0 h 43"/>
                <a:gd name="T2" fmla="*/ 2147483647 w 458"/>
                <a:gd name="T3" fmla="*/ 0 h 43"/>
                <a:gd name="T4" fmla="*/ 2147483647 w 458"/>
                <a:gd name="T5" fmla="*/ 2147483647 h 43"/>
                <a:gd name="T6" fmla="*/ 0 w 458"/>
                <a:gd name="T7" fmla="*/ 2147483647 h 43"/>
                <a:gd name="T8" fmla="*/ 0 w 458"/>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8" h="43">
                  <a:moveTo>
                    <a:pt x="0" y="0"/>
                  </a:moveTo>
                  <a:lnTo>
                    <a:pt x="344" y="0"/>
                  </a:lnTo>
                  <a:cubicBezTo>
                    <a:pt x="387" y="0"/>
                    <a:pt x="426" y="14"/>
                    <a:pt x="457" y="42"/>
                  </a:cubicBezTo>
                  <a:lnTo>
                    <a:pt x="0" y="42"/>
                  </a:lnTo>
                  <a:lnTo>
                    <a:pt x="0" y="0"/>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sp>
          <p:nvSpPr>
            <p:cNvPr id="146" name="Freeform 182"/>
            <p:cNvSpPr>
              <a:spLocks noChangeArrowheads="1"/>
            </p:cNvSpPr>
            <p:nvPr/>
          </p:nvSpPr>
          <p:spPr bwMode="auto">
            <a:xfrm>
              <a:off x="2115571" y="5445402"/>
              <a:ext cx="184252" cy="15219"/>
            </a:xfrm>
            <a:custGeom>
              <a:avLst/>
              <a:gdLst>
                <a:gd name="T0" fmla="*/ 0 w 512"/>
                <a:gd name="T1" fmla="*/ 2147483647 h 44"/>
                <a:gd name="T2" fmla="*/ 0 w 512"/>
                <a:gd name="T3" fmla="*/ 0 h 44"/>
                <a:gd name="T4" fmla="*/ 2147483647 w 512"/>
                <a:gd name="T5" fmla="*/ 0 h 44"/>
                <a:gd name="T6" fmla="*/ 2147483647 w 512"/>
                <a:gd name="T7" fmla="*/ 2147483647 h 44"/>
                <a:gd name="T8" fmla="*/ 0 w 512"/>
                <a:gd name="T9" fmla="*/ 2147483647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2" h="44">
                  <a:moveTo>
                    <a:pt x="0" y="43"/>
                  </a:moveTo>
                  <a:lnTo>
                    <a:pt x="0" y="0"/>
                  </a:lnTo>
                  <a:lnTo>
                    <a:pt x="494" y="0"/>
                  </a:lnTo>
                  <a:cubicBezTo>
                    <a:pt x="500" y="12"/>
                    <a:pt x="508" y="28"/>
                    <a:pt x="511" y="43"/>
                  </a:cubicBezTo>
                  <a:lnTo>
                    <a:pt x="0" y="43"/>
                  </a:lnTo>
                </a:path>
              </a:pathLst>
            </a:custGeom>
            <a:solidFill>
              <a:srgbClr val="87C3EB"/>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grpSp>
      <p:sp>
        <p:nvSpPr>
          <p:cNvPr id="2" name="Title 1"/>
          <p:cNvSpPr>
            <a:spLocks noGrp="1"/>
          </p:cNvSpPr>
          <p:nvPr>
            <p:ph type="title"/>
          </p:nvPr>
        </p:nvSpPr>
        <p:spPr>
          <a:xfrm>
            <a:off x="759780" y="1415421"/>
            <a:ext cx="7772400" cy="841567"/>
          </a:xfrm>
        </p:spPr>
        <p:txBody>
          <a:bodyPr anchor="b">
            <a:normAutofit/>
          </a:bodyPr>
          <a:lstStyle>
            <a:lvl1pPr algn="l">
              <a:lnSpc>
                <a:spcPct val="85000"/>
              </a:lnSpc>
              <a:defRPr sz="3800" b="0" cap="none">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759780" y="2251278"/>
            <a:ext cx="7772400" cy="618634"/>
          </a:xfrm>
        </p:spPr>
        <p:txBody>
          <a:bodyPr tIns="0"/>
          <a:lstStyle>
            <a:lvl1pPr marL="0" indent="0" algn="l">
              <a:buNone/>
              <a:defRPr sz="2000">
                <a:solidFill>
                  <a:srgbClr val="7CC7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926870047"/>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6597922"/>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30" y="1151335"/>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30" y="1631156"/>
            <a:ext cx="4041775"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06504993"/>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127107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159694625"/>
      </p:ext>
    </p:extLst>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9984629"/>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pic>
        <p:nvPicPr>
          <p:cNvPr id="3" name="Picture 13" descr="individual assets-07.png"/>
          <p:cNvPicPr>
            <a:picLocks noChangeAspect="1"/>
          </p:cNvPicPr>
          <p:nvPr userDrawn="1"/>
        </p:nvPicPr>
        <p:blipFill>
          <a:blip r:embed="rId2"/>
          <a:srcRect/>
          <a:stretch>
            <a:fillRect/>
          </a:stretch>
        </p:blipFill>
        <p:spPr bwMode="auto">
          <a:xfrm>
            <a:off x="4570557" y="312014"/>
            <a:ext cx="4572000" cy="4812576"/>
          </a:xfrm>
          <a:prstGeom prst="rect">
            <a:avLst/>
          </a:prstGeom>
          <a:noFill/>
          <a:ln w="9525">
            <a:noFill/>
            <a:miter lim="800000"/>
            <a:headEnd/>
            <a:tailEnd/>
          </a:ln>
        </p:spPr>
      </p:pic>
      <p:sp>
        <p:nvSpPr>
          <p:cNvPr id="2" name="Title 1"/>
          <p:cNvSpPr>
            <a:spLocks noGrp="1"/>
          </p:cNvSpPr>
          <p:nvPr>
            <p:ph type="title"/>
          </p:nvPr>
        </p:nvSpPr>
        <p:spPr>
          <a:xfrm>
            <a:off x="398505" y="2040097"/>
            <a:ext cx="5503503" cy="880365"/>
          </a:xfrm>
        </p:spPr>
        <p:txBody>
          <a:bodyPr anchor="t">
            <a:normAutofit/>
          </a:bodyPr>
          <a:lstStyle>
            <a:lvl1pPr algn="l">
              <a:defRPr sz="3000" b="0" cap="none"/>
            </a:lvl1pPr>
          </a:lstStyle>
          <a:p>
            <a:r>
              <a:rPr lang="en-US" dirty="0"/>
              <a:t>Click to edit Master title style</a:t>
            </a:r>
          </a:p>
        </p:txBody>
      </p:sp>
    </p:spTree>
    <p:extLst>
      <p:ext uri="{BB962C8B-B14F-4D97-AF65-F5344CB8AC3E}">
        <p14:creationId xmlns:p14="http://schemas.microsoft.com/office/powerpoint/2010/main" val="297816242"/>
      </p:ext>
    </p:extLst>
  </p:cSld>
  <p:clrMapOvr>
    <a:masterClrMapping/>
  </p:clrMapOvr>
  <p:transition/>
</p:sldLayout>
</file>

<file path=ppt/slideLayouts/slideLayout432.xml><?xml version="1.0" encoding="utf-8"?>
<p:sldLayout xmlns:a="http://schemas.openxmlformats.org/drawingml/2006/main" xmlns:r="http://schemas.openxmlformats.org/officeDocument/2006/relationships" xmlns:p="http://schemas.openxmlformats.org/presentationml/2006/main" userDrawn="1">
  <p:cSld name="TitleOnly_Plai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Tree>
    <p:extLst>
      <p:ext uri="{BB962C8B-B14F-4D97-AF65-F5344CB8AC3E}">
        <p14:creationId xmlns:p14="http://schemas.microsoft.com/office/powerpoint/2010/main" val="1654917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3.xml><?xml version="1.0" encoding="utf-8"?>
<p:sldLayout xmlns:a="http://schemas.openxmlformats.org/drawingml/2006/main" xmlns:r="http://schemas.openxmlformats.org/officeDocument/2006/relationships" xmlns:p="http://schemas.openxmlformats.org/presentationml/2006/main" userDrawn="1">
  <p:cSld name="Chart sl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2933" y="595943"/>
            <a:ext cx="2739230" cy="777136"/>
          </a:xfrm>
        </p:spPr>
        <p:txBody>
          <a:bodyPr>
            <a:spAutoFit/>
          </a:bodyPr>
          <a:lstStyle>
            <a:lvl1pPr>
              <a:lnSpc>
                <a:spcPts val="3000"/>
              </a:lnSpc>
              <a:defRPr sz="2800" baseline="0">
                <a:solidFill>
                  <a:schemeClr val="bg1"/>
                </a:solidFill>
              </a:defRPr>
            </a:lvl1pPr>
          </a:lstStyle>
          <a:p>
            <a:r>
              <a:rPr lang="en-US" dirty="0"/>
              <a:t>Click to edit Master title</a:t>
            </a:r>
          </a:p>
        </p:txBody>
      </p:sp>
      <p:sp>
        <p:nvSpPr>
          <p:cNvPr id="4" name="Chart Placeholder 3"/>
          <p:cNvSpPr>
            <a:spLocks noGrp="1"/>
          </p:cNvSpPr>
          <p:nvPr>
            <p:ph type="chart" sz="quarter" idx="11"/>
          </p:nvPr>
        </p:nvSpPr>
        <p:spPr>
          <a:xfrm>
            <a:off x="3332165" y="594198"/>
            <a:ext cx="5202237" cy="307777"/>
          </a:xfrm>
        </p:spPr>
        <p:txBody>
          <a:bodyPr/>
          <a:lstStyle/>
          <a:p>
            <a:endParaRPr lang="en-US" dirty="0"/>
          </a:p>
        </p:txBody>
      </p:sp>
      <p:sp>
        <p:nvSpPr>
          <p:cNvPr id="10" name="Rectangle 9"/>
          <p:cNvSpPr/>
          <p:nvPr userDrawn="1"/>
        </p:nvSpPr>
        <p:spPr>
          <a:xfrm>
            <a:off x="2792613" y="4867675"/>
            <a:ext cx="308062" cy="92333"/>
          </a:xfrm>
          <a:prstGeom prst="rect">
            <a:avLst/>
          </a:prstGeom>
        </p:spPr>
        <p:txBody>
          <a:bodyPr wrap="square" lIns="0" tIns="0" rIns="0" bIns="0">
            <a:spAutoFit/>
          </a:bodyPr>
          <a:lstStyle/>
          <a:p>
            <a:fld id="{655362CE-4ABE-4CB4-8947-B1242CDD9D94}" type="slidenum">
              <a:rPr lang="en-US" sz="600" baseline="0" smtClean="0">
                <a:solidFill>
                  <a:schemeClr val="bg1"/>
                </a:solidFill>
                <a:latin typeface="Arial" panose="020B0604020202020204" pitchFamily="34" charset="0"/>
                <a:cs typeface="Arial" panose="020B0604020202020204" pitchFamily="34" charset="0"/>
              </a:rPr>
              <a:t>‹#›</a:t>
            </a:fld>
            <a:endParaRPr lang="en-US" sz="600" baseline="0" dirty="0">
              <a:solidFill>
                <a:schemeClr val="bg1"/>
              </a:solidFill>
              <a:latin typeface="Arial" panose="020B0604020202020204" pitchFamily="34" charset="0"/>
              <a:cs typeface="Arial" panose="020B0604020202020204" pitchFamily="34" charset="0"/>
            </a:endParaRPr>
          </a:p>
        </p:txBody>
      </p:sp>
      <p:sp>
        <p:nvSpPr>
          <p:cNvPr id="11" name="Rectangle 10"/>
          <p:cNvSpPr/>
          <p:nvPr userDrawn="1"/>
        </p:nvSpPr>
        <p:spPr>
          <a:xfrm>
            <a:off x="2591203" y="4867675"/>
            <a:ext cx="196145" cy="92333"/>
          </a:xfrm>
          <a:prstGeom prst="rect">
            <a:avLst/>
          </a:prstGeom>
        </p:spPr>
        <p:txBody>
          <a:bodyPr wrap="square" lIns="0" tIns="0" rIns="0" bIns="0">
            <a:spAutoFit/>
          </a:bodyPr>
          <a:lstStyle/>
          <a:p>
            <a:r>
              <a:rPr lang="en-US" sz="600" baseline="0" dirty="0">
                <a:solidFill>
                  <a:schemeClr val="bg1"/>
                </a:solidFill>
                <a:latin typeface="Arial" panose="020B0604020202020204" pitchFamily="34" charset="0"/>
                <a:cs typeface="Arial" panose="020B0604020202020204" pitchFamily="34" charset="0"/>
              </a:rPr>
              <a:t>Page</a:t>
            </a:r>
          </a:p>
        </p:txBody>
      </p:sp>
      <p:sp>
        <p:nvSpPr>
          <p:cNvPr id="7" name="Rectangle 6"/>
          <p:cNvSpPr/>
          <p:nvPr userDrawn="1"/>
        </p:nvSpPr>
        <p:spPr>
          <a:xfrm>
            <a:off x="613173" y="4867675"/>
            <a:ext cx="1192212" cy="92333"/>
          </a:xfrm>
          <a:prstGeom prst="rect">
            <a:avLst/>
          </a:prstGeom>
        </p:spPr>
        <p:txBody>
          <a:bodyPr wrap="square" lIns="0" tIns="0" rIns="0" bIns="0">
            <a:spAutoFit/>
          </a:bodyPr>
          <a:lstStyle/>
          <a:p>
            <a:r>
              <a:rPr lang="en-US" sz="600" baseline="0" dirty="0">
                <a:solidFill>
                  <a:schemeClr val="bg1">
                    <a:lumMod val="50000"/>
                  </a:schemeClr>
                </a:solidFill>
                <a:latin typeface="Arial" panose="020B0604020202020204" pitchFamily="34" charset="0"/>
                <a:cs typeface="Arial" panose="020B0604020202020204" pitchFamily="34" charset="0"/>
              </a:rPr>
              <a:t>© 2016 IBM Corporation</a:t>
            </a:r>
          </a:p>
        </p:txBody>
      </p:sp>
    </p:spTree>
    <p:extLst>
      <p:ext uri="{BB962C8B-B14F-4D97-AF65-F5344CB8AC3E}">
        <p14:creationId xmlns:p14="http://schemas.microsoft.com/office/powerpoint/2010/main" val="10716661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9822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98903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56524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45247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49145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877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IBM Cloud / Management and Platform Use Case 1 / January 31, 2018 / © 2018 IBM Corporation</a:t>
            </a:r>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Drag picture to placeholder or click icon to add</a:t>
            </a:r>
          </a:p>
        </p:txBody>
      </p:sp>
    </p:spTree>
    <p:extLst>
      <p:ext uri="{BB962C8B-B14F-4D97-AF65-F5344CB8AC3E}">
        <p14:creationId xmlns:p14="http://schemas.microsoft.com/office/powerpoint/2010/main" val="16752557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071696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54618308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13540695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9626355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202147684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76997114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615893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6183500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72839688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155153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Tree>
    <p:extLst>
      <p:ext uri="{BB962C8B-B14F-4D97-AF65-F5344CB8AC3E}">
        <p14:creationId xmlns:p14="http://schemas.microsoft.com/office/powerpoint/2010/main" val="36601713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61512192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790001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00483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104229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27046409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14254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20865153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180323407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592248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1178294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IBM Cloud / Management and Platform Use Case 1 / January 31, 2018 / © 2018 IBM Corporation</a:t>
            </a:r>
          </a:p>
        </p:txBody>
      </p:sp>
    </p:spTree>
    <p:extLst>
      <p:ext uri="{BB962C8B-B14F-4D97-AF65-F5344CB8AC3E}">
        <p14:creationId xmlns:p14="http://schemas.microsoft.com/office/powerpoint/2010/main" val="125680613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Tree>
    <p:extLst>
      <p:ext uri="{BB962C8B-B14F-4D97-AF65-F5344CB8AC3E}">
        <p14:creationId xmlns:p14="http://schemas.microsoft.com/office/powerpoint/2010/main" val="107428659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a:t>IBM Cloud / Management and Platform Use Case 1 / January 31, 2018 / © 2018 IBM Corporation</a:t>
            </a:r>
            <a:endParaRPr lang="en-US"/>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5" name="Picture 4"/>
          <p:cNvPicPr>
            <a:picLocks noChangeAspect="1"/>
          </p:cNvPicPr>
          <p:nvPr userDrawn="1"/>
        </p:nvPicPr>
        <p:blipFill rotWithShape="1">
          <a:blip>
            <a:extLst>
              <a:ext uri="{28A0092B-C50C-407E-A947-70E740481C1C}">
                <a14:useLocalDpi xmlns:a14="http://schemas.microsoft.com/office/drawing/2010/main" val="0"/>
              </a:ext>
            </a:extLst>
          </a:blip>
          <a:srcRect l="18001" t="20400" r="17675" b="20719"/>
          <a:stretch/>
        </p:blipFill>
        <p:spPr>
          <a:xfrm>
            <a:off x="4467224" y="405272"/>
            <a:ext cx="4297421" cy="3687650"/>
          </a:xfrm>
          <a:prstGeom prst="rect">
            <a:avLst/>
          </a:prstGeom>
        </p:spPr>
      </p:pic>
      <p:pic>
        <p:nvPicPr>
          <p:cNvPr id="6" name="Picture 5" descr="ibm_gry.png"/>
          <p:cNvPicPr>
            <a:picLocks noChangeAspect="1"/>
          </p:cNvPicPr>
          <p:nvPr userDrawn="1"/>
        </p:nvPicPr>
        <p:blipFill>
          <a:blip r:embed="rId2" cstate="screen">
            <a:biLevel thresh="75000"/>
            <a:extLst>
              <a:ext uri="{28A0092B-C50C-407E-A947-70E740481C1C}">
                <a14:useLocalDpi xmlns:a14="http://schemas.microsoft.com/office/drawing/2010/main"/>
              </a:ext>
            </a:extLst>
          </a:blip>
          <a:stretch>
            <a:fillRect/>
          </a:stretch>
        </p:blipFill>
        <p:spPr>
          <a:xfrm>
            <a:off x="8393811" y="240045"/>
            <a:ext cx="521589" cy="211471"/>
          </a:xfrm>
          <a:prstGeom prst="rect">
            <a:avLst/>
          </a:prstGeom>
        </p:spPr>
      </p:pic>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l="15172" t="28443" r="13568" b="27421"/>
          <a:stretch/>
        </p:blipFill>
        <p:spPr>
          <a:xfrm>
            <a:off x="7410684" y="4584701"/>
            <a:ext cx="1620427" cy="470448"/>
          </a:xfrm>
          <a:prstGeom prst="rect">
            <a:avLst/>
          </a:prstGeom>
        </p:spPr>
      </p:pic>
    </p:spTree>
    <p:extLst>
      <p:ext uri="{BB962C8B-B14F-4D97-AF65-F5344CB8AC3E}">
        <p14:creationId xmlns:p14="http://schemas.microsoft.com/office/powerpoint/2010/main" val="30824995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t>IBM Cloud / Management and Platform Use Case 1 / January 31, 2018 / © 2018 IBM Corporation</a:t>
            </a:r>
            <a:endParaRPr lang="en-US"/>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0264203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008104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Management and Platform Use Case 1 / January 31, 2018 / © 2018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73682930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Management and Platform Use Case 1 / January 31, 2018 / © 2018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14494907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91269824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24376361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68376247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3917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49147501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858454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00921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020520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110182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487260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030447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4800600" y="1111286"/>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16659833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49253604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165128235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117138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Management and Platform Use Case 1 / January 31, 2018 / © 2018 IBM Corporation</a:t>
            </a:r>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852116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6858000" y="4832418"/>
            <a:ext cx="2057400" cy="137160"/>
          </a:xfrm>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52058252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37514879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0680535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13369279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14536750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150274989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232970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11202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24051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Management and Platform Use Case 1 / January 31, 2018 / © 2018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0383018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_rels/slideMaster10.xml.rels><?xml version="1.0" encoding="UTF-8" standalone="yes"?>
<Relationships xmlns="http://schemas.openxmlformats.org/package/2006/relationships"><Relationship Id="rId13" Type="http://schemas.openxmlformats.org/officeDocument/2006/relationships/slideLayout" Target="../slideLayouts/slideLayout333.xml"/><Relationship Id="rId18" Type="http://schemas.openxmlformats.org/officeDocument/2006/relationships/slideLayout" Target="../slideLayouts/slideLayout338.xml"/><Relationship Id="rId26" Type="http://schemas.openxmlformats.org/officeDocument/2006/relationships/slideLayout" Target="../slideLayouts/slideLayout346.xml"/><Relationship Id="rId3" Type="http://schemas.openxmlformats.org/officeDocument/2006/relationships/slideLayout" Target="../slideLayouts/slideLayout323.xml"/><Relationship Id="rId21" Type="http://schemas.openxmlformats.org/officeDocument/2006/relationships/slideLayout" Target="../slideLayouts/slideLayout341.xml"/><Relationship Id="rId7" Type="http://schemas.openxmlformats.org/officeDocument/2006/relationships/slideLayout" Target="../slideLayouts/slideLayout327.xml"/><Relationship Id="rId12" Type="http://schemas.openxmlformats.org/officeDocument/2006/relationships/slideLayout" Target="../slideLayouts/slideLayout332.xml"/><Relationship Id="rId17" Type="http://schemas.openxmlformats.org/officeDocument/2006/relationships/slideLayout" Target="../slideLayouts/slideLayout337.xml"/><Relationship Id="rId25" Type="http://schemas.openxmlformats.org/officeDocument/2006/relationships/slideLayout" Target="../slideLayouts/slideLayout345.xml"/><Relationship Id="rId33" Type="http://schemas.openxmlformats.org/officeDocument/2006/relationships/theme" Target="../theme/theme10.xml"/><Relationship Id="rId2" Type="http://schemas.openxmlformats.org/officeDocument/2006/relationships/slideLayout" Target="../slideLayouts/slideLayout322.xml"/><Relationship Id="rId16" Type="http://schemas.openxmlformats.org/officeDocument/2006/relationships/slideLayout" Target="../slideLayouts/slideLayout336.xml"/><Relationship Id="rId20" Type="http://schemas.openxmlformats.org/officeDocument/2006/relationships/slideLayout" Target="../slideLayouts/slideLayout340.xml"/><Relationship Id="rId29" Type="http://schemas.openxmlformats.org/officeDocument/2006/relationships/slideLayout" Target="../slideLayouts/slideLayout349.xml"/><Relationship Id="rId1" Type="http://schemas.openxmlformats.org/officeDocument/2006/relationships/slideLayout" Target="../slideLayouts/slideLayout321.xml"/><Relationship Id="rId6" Type="http://schemas.openxmlformats.org/officeDocument/2006/relationships/slideLayout" Target="../slideLayouts/slideLayout326.xml"/><Relationship Id="rId11" Type="http://schemas.openxmlformats.org/officeDocument/2006/relationships/slideLayout" Target="../slideLayouts/slideLayout331.xml"/><Relationship Id="rId24" Type="http://schemas.openxmlformats.org/officeDocument/2006/relationships/slideLayout" Target="../slideLayouts/slideLayout344.xml"/><Relationship Id="rId32" Type="http://schemas.openxmlformats.org/officeDocument/2006/relationships/slideLayout" Target="../slideLayouts/slideLayout352.xml"/><Relationship Id="rId5" Type="http://schemas.openxmlformats.org/officeDocument/2006/relationships/slideLayout" Target="../slideLayouts/slideLayout325.xml"/><Relationship Id="rId15" Type="http://schemas.openxmlformats.org/officeDocument/2006/relationships/slideLayout" Target="../slideLayouts/slideLayout335.xml"/><Relationship Id="rId23" Type="http://schemas.openxmlformats.org/officeDocument/2006/relationships/slideLayout" Target="../slideLayouts/slideLayout343.xml"/><Relationship Id="rId28" Type="http://schemas.openxmlformats.org/officeDocument/2006/relationships/slideLayout" Target="../slideLayouts/slideLayout348.xml"/><Relationship Id="rId10" Type="http://schemas.openxmlformats.org/officeDocument/2006/relationships/slideLayout" Target="../slideLayouts/slideLayout330.xml"/><Relationship Id="rId19" Type="http://schemas.openxmlformats.org/officeDocument/2006/relationships/slideLayout" Target="../slideLayouts/slideLayout339.xml"/><Relationship Id="rId31" Type="http://schemas.openxmlformats.org/officeDocument/2006/relationships/slideLayout" Target="../slideLayouts/slideLayout351.xml"/><Relationship Id="rId4" Type="http://schemas.openxmlformats.org/officeDocument/2006/relationships/slideLayout" Target="../slideLayouts/slideLayout324.xml"/><Relationship Id="rId9" Type="http://schemas.openxmlformats.org/officeDocument/2006/relationships/slideLayout" Target="../slideLayouts/slideLayout329.xml"/><Relationship Id="rId14" Type="http://schemas.openxmlformats.org/officeDocument/2006/relationships/slideLayout" Target="../slideLayouts/slideLayout334.xml"/><Relationship Id="rId22" Type="http://schemas.openxmlformats.org/officeDocument/2006/relationships/slideLayout" Target="../slideLayouts/slideLayout342.xml"/><Relationship Id="rId27" Type="http://schemas.openxmlformats.org/officeDocument/2006/relationships/slideLayout" Target="../slideLayouts/slideLayout347.xml"/><Relationship Id="rId30" Type="http://schemas.openxmlformats.org/officeDocument/2006/relationships/slideLayout" Target="../slideLayouts/slideLayout350.xml"/><Relationship Id="rId8" Type="http://schemas.openxmlformats.org/officeDocument/2006/relationships/slideLayout" Target="../slideLayouts/slideLayout328.xml"/></Relationships>
</file>

<file path=ppt/slideMasters/_rels/slideMaster11.xml.rels><?xml version="1.0" encoding="UTF-8" standalone="yes"?>
<Relationships xmlns="http://schemas.openxmlformats.org/package/2006/relationships"><Relationship Id="rId13" Type="http://schemas.openxmlformats.org/officeDocument/2006/relationships/slideLayout" Target="../slideLayouts/slideLayout365.xml"/><Relationship Id="rId18" Type="http://schemas.openxmlformats.org/officeDocument/2006/relationships/slideLayout" Target="../slideLayouts/slideLayout370.xml"/><Relationship Id="rId26" Type="http://schemas.openxmlformats.org/officeDocument/2006/relationships/slideLayout" Target="../slideLayouts/slideLayout378.xml"/><Relationship Id="rId3" Type="http://schemas.openxmlformats.org/officeDocument/2006/relationships/slideLayout" Target="../slideLayouts/slideLayout355.xml"/><Relationship Id="rId21" Type="http://schemas.openxmlformats.org/officeDocument/2006/relationships/slideLayout" Target="../slideLayouts/slideLayout373.xml"/><Relationship Id="rId34" Type="http://schemas.openxmlformats.org/officeDocument/2006/relationships/slideLayout" Target="../slideLayouts/slideLayout386.xml"/><Relationship Id="rId7" Type="http://schemas.openxmlformats.org/officeDocument/2006/relationships/slideLayout" Target="../slideLayouts/slideLayout359.xml"/><Relationship Id="rId12" Type="http://schemas.openxmlformats.org/officeDocument/2006/relationships/slideLayout" Target="../slideLayouts/slideLayout364.xml"/><Relationship Id="rId17" Type="http://schemas.openxmlformats.org/officeDocument/2006/relationships/slideLayout" Target="../slideLayouts/slideLayout369.xml"/><Relationship Id="rId25" Type="http://schemas.openxmlformats.org/officeDocument/2006/relationships/slideLayout" Target="../slideLayouts/slideLayout377.xml"/><Relationship Id="rId33" Type="http://schemas.openxmlformats.org/officeDocument/2006/relationships/slideLayout" Target="../slideLayouts/slideLayout385.xml"/><Relationship Id="rId2" Type="http://schemas.openxmlformats.org/officeDocument/2006/relationships/slideLayout" Target="../slideLayouts/slideLayout354.xml"/><Relationship Id="rId16" Type="http://schemas.openxmlformats.org/officeDocument/2006/relationships/slideLayout" Target="../slideLayouts/slideLayout368.xml"/><Relationship Id="rId20" Type="http://schemas.openxmlformats.org/officeDocument/2006/relationships/slideLayout" Target="../slideLayouts/slideLayout372.xml"/><Relationship Id="rId29" Type="http://schemas.openxmlformats.org/officeDocument/2006/relationships/slideLayout" Target="../slideLayouts/slideLayout381.xml"/><Relationship Id="rId1" Type="http://schemas.openxmlformats.org/officeDocument/2006/relationships/slideLayout" Target="../slideLayouts/slideLayout353.xml"/><Relationship Id="rId6" Type="http://schemas.openxmlformats.org/officeDocument/2006/relationships/slideLayout" Target="../slideLayouts/slideLayout358.xml"/><Relationship Id="rId11" Type="http://schemas.openxmlformats.org/officeDocument/2006/relationships/slideLayout" Target="../slideLayouts/slideLayout363.xml"/><Relationship Id="rId24" Type="http://schemas.openxmlformats.org/officeDocument/2006/relationships/slideLayout" Target="../slideLayouts/slideLayout376.xml"/><Relationship Id="rId32" Type="http://schemas.openxmlformats.org/officeDocument/2006/relationships/slideLayout" Target="../slideLayouts/slideLayout384.xml"/><Relationship Id="rId5" Type="http://schemas.openxmlformats.org/officeDocument/2006/relationships/slideLayout" Target="../slideLayouts/slideLayout357.xml"/><Relationship Id="rId15" Type="http://schemas.openxmlformats.org/officeDocument/2006/relationships/slideLayout" Target="../slideLayouts/slideLayout367.xml"/><Relationship Id="rId23" Type="http://schemas.openxmlformats.org/officeDocument/2006/relationships/slideLayout" Target="../slideLayouts/slideLayout375.xml"/><Relationship Id="rId28" Type="http://schemas.openxmlformats.org/officeDocument/2006/relationships/slideLayout" Target="../slideLayouts/slideLayout380.xml"/><Relationship Id="rId36" Type="http://schemas.openxmlformats.org/officeDocument/2006/relationships/theme" Target="../theme/theme11.xml"/><Relationship Id="rId10" Type="http://schemas.openxmlformats.org/officeDocument/2006/relationships/slideLayout" Target="../slideLayouts/slideLayout362.xml"/><Relationship Id="rId19" Type="http://schemas.openxmlformats.org/officeDocument/2006/relationships/slideLayout" Target="../slideLayouts/slideLayout371.xml"/><Relationship Id="rId31" Type="http://schemas.openxmlformats.org/officeDocument/2006/relationships/slideLayout" Target="../slideLayouts/slideLayout383.xml"/><Relationship Id="rId4" Type="http://schemas.openxmlformats.org/officeDocument/2006/relationships/slideLayout" Target="../slideLayouts/slideLayout356.xml"/><Relationship Id="rId9" Type="http://schemas.openxmlformats.org/officeDocument/2006/relationships/slideLayout" Target="../slideLayouts/slideLayout361.xml"/><Relationship Id="rId14" Type="http://schemas.openxmlformats.org/officeDocument/2006/relationships/slideLayout" Target="../slideLayouts/slideLayout366.xml"/><Relationship Id="rId22" Type="http://schemas.openxmlformats.org/officeDocument/2006/relationships/slideLayout" Target="../slideLayouts/slideLayout374.xml"/><Relationship Id="rId27" Type="http://schemas.openxmlformats.org/officeDocument/2006/relationships/slideLayout" Target="../slideLayouts/slideLayout379.xml"/><Relationship Id="rId30" Type="http://schemas.openxmlformats.org/officeDocument/2006/relationships/slideLayout" Target="../slideLayouts/slideLayout382.xml"/><Relationship Id="rId35" Type="http://schemas.openxmlformats.org/officeDocument/2006/relationships/slideLayout" Target="../slideLayouts/slideLayout387.xml"/><Relationship Id="rId8" Type="http://schemas.openxmlformats.org/officeDocument/2006/relationships/slideLayout" Target="../slideLayouts/slideLayout360.xml"/></Relationships>
</file>

<file path=ppt/slideMasters/_rels/slideMaster12.xml.rels><?xml version="1.0" encoding="UTF-8" standalone="yes"?>
<Relationships xmlns="http://schemas.openxmlformats.org/package/2006/relationships"><Relationship Id="rId13" Type="http://schemas.openxmlformats.org/officeDocument/2006/relationships/slideLayout" Target="../slideLayouts/slideLayout400.xml"/><Relationship Id="rId18" Type="http://schemas.openxmlformats.org/officeDocument/2006/relationships/slideLayout" Target="../slideLayouts/slideLayout405.xml"/><Relationship Id="rId26" Type="http://schemas.openxmlformats.org/officeDocument/2006/relationships/slideLayout" Target="../slideLayouts/slideLayout413.xml"/><Relationship Id="rId21" Type="http://schemas.openxmlformats.org/officeDocument/2006/relationships/slideLayout" Target="../slideLayouts/slideLayout408.xml"/><Relationship Id="rId34" Type="http://schemas.openxmlformats.org/officeDocument/2006/relationships/slideLayout" Target="../slideLayouts/slideLayout421.xml"/><Relationship Id="rId7" Type="http://schemas.openxmlformats.org/officeDocument/2006/relationships/slideLayout" Target="../slideLayouts/slideLayout394.xml"/><Relationship Id="rId12" Type="http://schemas.openxmlformats.org/officeDocument/2006/relationships/slideLayout" Target="../slideLayouts/slideLayout399.xml"/><Relationship Id="rId17" Type="http://schemas.openxmlformats.org/officeDocument/2006/relationships/slideLayout" Target="../slideLayouts/slideLayout404.xml"/><Relationship Id="rId25" Type="http://schemas.openxmlformats.org/officeDocument/2006/relationships/slideLayout" Target="../slideLayouts/slideLayout412.xml"/><Relationship Id="rId33" Type="http://schemas.openxmlformats.org/officeDocument/2006/relationships/slideLayout" Target="../slideLayouts/slideLayout420.xml"/><Relationship Id="rId2" Type="http://schemas.openxmlformats.org/officeDocument/2006/relationships/slideLayout" Target="../slideLayouts/slideLayout389.xml"/><Relationship Id="rId16" Type="http://schemas.openxmlformats.org/officeDocument/2006/relationships/slideLayout" Target="../slideLayouts/slideLayout403.xml"/><Relationship Id="rId20" Type="http://schemas.openxmlformats.org/officeDocument/2006/relationships/slideLayout" Target="../slideLayouts/slideLayout407.xml"/><Relationship Id="rId29" Type="http://schemas.openxmlformats.org/officeDocument/2006/relationships/slideLayout" Target="../slideLayouts/slideLayout416.xml"/><Relationship Id="rId1" Type="http://schemas.openxmlformats.org/officeDocument/2006/relationships/slideLayout" Target="../slideLayouts/slideLayout388.xml"/><Relationship Id="rId6" Type="http://schemas.openxmlformats.org/officeDocument/2006/relationships/slideLayout" Target="../slideLayouts/slideLayout393.xml"/><Relationship Id="rId11" Type="http://schemas.openxmlformats.org/officeDocument/2006/relationships/slideLayout" Target="../slideLayouts/slideLayout398.xml"/><Relationship Id="rId24" Type="http://schemas.openxmlformats.org/officeDocument/2006/relationships/slideLayout" Target="../slideLayouts/slideLayout411.xml"/><Relationship Id="rId32" Type="http://schemas.openxmlformats.org/officeDocument/2006/relationships/slideLayout" Target="../slideLayouts/slideLayout419.xml"/><Relationship Id="rId37" Type="http://schemas.openxmlformats.org/officeDocument/2006/relationships/theme" Target="../theme/theme12.xml"/><Relationship Id="rId5" Type="http://schemas.openxmlformats.org/officeDocument/2006/relationships/slideLayout" Target="../slideLayouts/slideLayout392.xml"/><Relationship Id="rId15" Type="http://schemas.openxmlformats.org/officeDocument/2006/relationships/slideLayout" Target="../slideLayouts/slideLayout402.xml"/><Relationship Id="rId23" Type="http://schemas.openxmlformats.org/officeDocument/2006/relationships/slideLayout" Target="../slideLayouts/slideLayout410.xml"/><Relationship Id="rId28" Type="http://schemas.openxmlformats.org/officeDocument/2006/relationships/slideLayout" Target="../slideLayouts/slideLayout415.xml"/><Relationship Id="rId36" Type="http://schemas.openxmlformats.org/officeDocument/2006/relationships/slideLayout" Target="../slideLayouts/slideLayout423.xml"/><Relationship Id="rId10" Type="http://schemas.openxmlformats.org/officeDocument/2006/relationships/slideLayout" Target="../slideLayouts/slideLayout397.xml"/><Relationship Id="rId19" Type="http://schemas.openxmlformats.org/officeDocument/2006/relationships/slideLayout" Target="../slideLayouts/slideLayout406.xml"/><Relationship Id="rId31" Type="http://schemas.openxmlformats.org/officeDocument/2006/relationships/slideLayout" Target="../slideLayouts/slideLayout418.xml"/><Relationship Id="rId4" Type="http://schemas.openxmlformats.org/officeDocument/2006/relationships/slideLayout" Target="../slideLayouts/slideLayout391.xml"/><Relationship Id="rId9" Type="http://schemas.openxmlformats.org/officeDocument/2006/relationships/slideLayout" Target="../slideLayouts/slideLayout396.xml"/><Relationship Id="rId14" Type="http://schemas.openxmlformats.org/officeDocument/2006/relationships/slideLayout" Target="../slideLayouts/slideLayout401.xml"/><Relationship Id="rId22" Type="http://schemas.openxmlformats.org/officeDocument/2006/relationships/slideLayout" Target="../slideLayouts/slideLayout409.xml"/><Relationship Id="rId27" Type="http://schemas.openxmlformats.org/officeDocument/2006/relationships/slideLayout" Target="../slideLayouts/slideLayout414.xml"/><Relationship Id="rId30" Type="http://schemas.openxmlformats.org/officeDocument/2006/relationships/slideLayout" Target="../slideLayouts/slideLayout417.xml"/><Relationship Id="rId35" Type="http://schemas.openxmlformats.org/officeDocument/2006/relationships/slideLayout" Target="../slideLayouts/slideLayout422.xml"/><Relationship Id="rId8" Type="http://schemas.openxmlformats.org/officeDocument/2006/relationships/slideLayout" Target="../slideLayouts/slideLayout395.xml"/><Relationship Id="rId3" Type="http://schemas.openxmlformats.org/officeDocument/2006/relationships/slideLayout" Target="../slideLayouts/slideLayout39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431.xml"/><Relationship Id="rId3" Type="http://schemas.openxmlformats.org/officeDocument/2006/relationships/slideLayout" Target="../slideLayouts/slideLayout426.xml"/><Relationship Id="rId7" Type="http://schemas.openxmlformats.org/officeDocument/2006/relationships/slideLayout" Target="../slideLayouts/slideLayout430.xml"/><Relationship Id="rId2" Type="http://schemas.openxmlformats.org/officeDocument/2006/relationships/slideLayout" Target="../slideLayouts/slideLayout425.xml"/><Relationship Id="rId1" Type="http://schemas.openxmlformats.org/officeDocument/2006/relationships/slideLayout" Target="../slideLayouts/slideLayout424.xml"/><Relationship Id="rId6" Type="http://schemas.openxmlformats.org/officeDocument/2006/relationships/slideLayout" Target="../slideLayouts/slideLayout429.xml"/><Relationship Id="rId11" Type="http://schemas.openxmlformats.org/officeDocument/2006/relationships/theme" Target="../theme/theme13.xml"/><Relationship Id="rId5" Type="http://schemas.openxmlformats.org/officeDocument/2006/relationships/slideLayout" Target="../slideLayouts/slideLayout428.xml"/><Relationship Id="rId10" Type="http://schemas.openxmlformats.org/officeDocument/2006/relationships/slideLayout" Target="../slideLayouts/slideLayout433.xml"/><Relationship Id="rId4" Type="http://schemas.openxmlformats.org/officeDocument/2006/relationships/slideLayout" Target="../slideLayouts/slideLayout427.xml"/><Relationship Id="rId9" Type="http://schemas.openxmlformats.org/officeDocument/2006/relationships/slideLayout" Target="../slideLayouts/slideLayout43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slideLayout" Target="../slideLayouts/slideLayout61.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34" Type="http://schemas.openxmlformats.org/officeDocument/2006/relationships/slideLayout" Target="../slideLayouts/slideLayout69.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33" Type="http://schemas.openxmlformats.org/officeDocument/2006/relationships/slideLayout" Target="../slideLayouts/slideLayout68.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29" Type="http://schemas.openxmlformats.org/officeDocument/2006/relationships/slideLayout" Target="../slideLayouts/slideLayout64.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32" Type="http://schemas.openxmlformats.org/officeDocument/2006/relationships/slideLayout" Target="../slideLayouts/slideLayout67.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slideLayout" Target="../slideLayouts/slideLayout63.xml"/><Relationship Id="rId36" Type="http://schemas.openxmlformats.org/officeDocument/2006/relationships/theme" Target="../theme/theme2.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31" Type="http://schemas.openxmlformats.org/officeDocument/2006/relationships/slideLayout" Target="../slideLayouts/slideLayout66.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slideLayout" Target="../slideLayouts/slideLayout62.xml"/><Relationship Id="rId30" Type="http://schemas.openxmlformats.org/officeDocument/2006/relationships/slideLayout" Target="../slideLayouts/slideLayout65.xml"/><Relationship Id="rId35" Type="http://schemas.openxmlformats.org/officeDocument/2006/relationships/slideLayout" Target="../slideLayouts/slideLayout70.xml"/><Relationship Id="rId8" Type="http://schemas.openxmlformats.org/officeDocument/2006/relationships/slideLayout" Target="../slideLayouts/slideLayout43.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3.xml"/><Relationship Id="rId18" Type="http://schemas.openxmlformats.org/officeDocument/2006/relationships/slideLayout" Target="../slideLayouts/slideLayout88.xml"/><Relationship Id="rId26" Type="http://schemas.openxmlformats.org/officeDocument/2006/relationships/slideLayout" Target="../slideLayouts/slideLayout96.xml"/><Relationship Id="rId3" Type="http://schemas.openxmlformats.org/officeDocument/2006/relationships/slideLayout" Target="../slideLayouts/slideLayout73.xml"/><Relationship Id="rId21" Type="http://schemas.openxmlformats.org/officeDocument/2006/relationships/slideLayout" Target="../slideLayouts/slideLayout91.xml"/><Relationship Id="rId34" Type="http://schemas.openxmlformats.org/officeDocument/2006/relationships/slideLayout" Target="../slideLayouts/slideLayout104.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33" Type="http://schemas.openxmlformats.org/officeDocument/2006/relationships/slideLayout" Target="../slideLayouts/slideLayout103.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29" Type="http://schemas.openxmlformats.org/officeDocument/2006/relationships/slideLayout" Target="../slideLayouts/slideLayout99.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32" Type="http://schemas.openxmlformats.org/officeDocument/2006/relationships/slideLayout" Target="../slideLayouts/slideLayout102.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28" Type="http://schemas.openxmlformats.org/officeDocument/2006/relationships/slideLayout" Target="../slideLayouts/slideLayout98.xml"/><Relationship Id="rId36" Type="http://schemas.openxmlformats.org/officeDocument/2006/relationships/theme" Target="../theme/theme3.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31" Type="http://schemas.openxmlformats.org/officeDocument/2006/relationships/slideLayout" Target="../slideLayouts/slideLayout101.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 Id="rId27" Type="http://schemas.openxmlformats.org/officeDocument/2006/relationships/slideLayout" Target="../slideLayouts/slideLayout97.xml"/><Relationship Id="rId30" Type="http://schemas.openxmlformats.org/officeDocument/2006/relationships/slideLayout" Target="../slideLayouts/slideLayout100.xml"/><Relationship Id="rId35" Type="http://schemas.openxmlformats.org/officeDocument/2006/relationships/slideLayout" Target="../slideLayouts/slideLayout105.xml"/><Relationship Id="rId8" Type="http://schemas.openxmlformats.org/officeDocument/2006/relationships/slideLayout" Target="../slideLayouts/slideLayout78.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8.xml"/><Relationship Id="rId18" Type="http://schemas.openxmlformats.org/officeDocument/2006/relationships/slideLayout" Target="../slideLayouts/slideLayout123.xml"/><Relationship Id="rId26" Type="http://schemas.openxmlformats.org/officeDocument/2006/relationships/slideLayout" Target="../slideLayouts/slideLayout131.xml"/><Relationship Id="rId3" Type="http://schemas.openxmlformats.org/officeDocument/2006/relationships/slideLayout" Target="../slideLayouts/slideLayout108.xml"/><Relationship Id="rId21" Type="http://schemas.openxmlformats.org/officeDocument/2006/relationships/slideLayout" Target="../slideLayouts/slideLayout126.xml"/><Relationship Id="rId34" Type="http://schemas.openxmlformats.org/officeDocument/2006/relationships/slideLayout" Target="../slideLayouts/slideLayout139.xml"/><Relationship Id="rId7" Type="http://schemas.openxmlformats.org/officeDocument/2006/relationships/slideLayout" Target="../slideLayouts/slideLayout112.xml"/><Relationship Id="rId12" Type="http://schemas.openxmlformats.org/officeDocument/2006/relationships/slideLayout" Target="../slideLayouts/slideLayout117.xml"/><Relationship Id="rId17" Type="http://schemas.openxmlformats.org/officeDocument/2006/relationships/slideLayout" Target="../slideLayouts/slideLayout122.xml"/><Relationship Id="rId25" Type="http://schemas.openxmlformats.org/officeDocument/2006/relationships/slideLayout" Target="../slideLayouts/slideLayout130.xml"/><Relationship Id="rId33" Type="http://schemas.openxmlformats.org/officeDocument/2006/relationships/slideLayout" Target="../slideLayouts/slideLayout138.xml"/><Relationship Id="rId2" Type="http://schemas.openxmlformats.org/officeDocument/2006/relationships/slideLayout" Target="../slideLayouts/slideLayout107.xml"/><Relationship Id="rId16" Type="http://schemas.openxmlformats.org/officeDocument/2006/relationships/slideLayout" Target="../slideLayouts/slideLayout121.xml"/><Relationship Id="rId20" Type="http://schemas.openxmlformats.org/officeDocument/2006/relationships/slideLayout" Target="../slideLayouts/slideLayout125.xml"/><Relationship Id="rId29" Type="http://schemas.openxmlformats.org/officeDocument/2006/relationships/slideLayout" Target="../slideLayouts/slideLayout134.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24" Type="http://schemas.openxmlformats.org/officeDocument/2006/relationships/slideLayout" Target="../slideLayouts/slideLayout129.xml"/><Relationship Id="rId32" Type="http://schemas.openxmlformats.org/officeDocument/2006/relationships/slideLayout" Target="../slideLayouts/slideLayout137.xml"/><Relationship Id="rId5" Type="http://schemas.openxmlformats.org/officeDocument/2006/relationships/slideLayout" Target="../slideLayouts/slideLayout110.xml"/><Relationship Id="rId15" Type="http://schemas.openxmlformats.org/officeDocument/2006/relationships/slideLayout" Target="../slideLayouts/slideLayout120.xml"/><Relationship Id="rId23" Type="http://schemas.openxmlformats.org/officeDocument/2006/relationships/slideLayout" Target="../slideLayouts/slideLayout128.xml"/><Relationship Id="rId28" Type="http://schemas.openxmlformats.org/officeDocument/2006/relationships/slideLayout" Target="../slideLayouts/slideLayout133.xml"/><Relationship Id="rId36" Type="http://schemas.openxmlformats.org/officeDocument/2006/relationships/theme" Target="../theme/theme4.xml"/><Relationship Id="rId10" Type="http://schemas.openxmlformats.org/officeDocument/2006/relationships/slideLayout" Target="../slideLayouts/slideLayout115.xml"/><Relationship Id="rId19" Type="http://schemas.openxmlformats.org/officeDocument/2006/relationships/slideLayout" Target="../slideLayouts/slideLayout124.xml"/><Relationship Id="rId31" Type="http://schemas.openxmlformats.org/officeDocument/2006/relationships/slideLayout" Target="../slideLayouts/slideLayout136.xml"/><Relationship Id="rId4" Type="http://schemas.openxmlformats.org/officeDocument/2006/relationships/slideLayout" Target="../slideLayouts/slideLayout109.xml"/><Relationship Id="rId9" Type="http://schemas.openxmlformats.org/officeDocument/2006/relationships/slideLayout" Target="../slideLayouts/slideLayout114.xml"/><Relationship Id="rId14" Type="http://schemas.openxmlformats.org/officeDocument/2006/relationships/slideLayout" Target="../slideLayouts/slideLayout119.xml"/><Relationship Id="rId22" Type="http://schemas.openxmlformats.org/officeDocument/2006/relationships/slideLayout" Target="../slideLayouts/slideLayout127.xml"/><Relationship Id="rId27" Type="http://schemas.openxmlformats.org/officeDocument/2006/relationships/slideLayout" Target="../slideLayouts/slideLayout132.xml"/><Relationship Id="rId30" Type="http://schemas.openxmlformats.org/officeDocument/2006/relationships/slideLayout" Target="../slideLayouts/slideLayout135.xml"/><Relationship Id="rId35" Type="http://schemas.openxmlformats.org/officeDocument/2006/relationships/slideLayout" Target="../slideLayouts/slideLayout140.xml"/><Relationship Id="rId8" Type="http://schemas.openxmlformats.org/officeDocument/2006/relationships/slideLayout" Target="../slideLayouts/slideLayout113.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53.xml"/><Relationship Id="rId18" Type="http://schemas.openxmlformats.org/officeDocument/2006/relationships/slideLayout" Target="../slideLayouts/slideLayout158.xml"/><Relationship Id="rId26" Type="http://schemas.openxmlformats.org/officeDocument/2006/relationships/slideLayout" Target="../slideLayouts/slideLayout166.xml"/><Relationship Id="rId21" Type="http://schemas.openxmlformats.org/officeDocument/2006/relationships/slideLayout" Target="../slideLayouts/slideLayout161.xml"/><Relationship Id="rId34" Type="http://schemas.openxmlformats.org/officeDocument/2006/relationships/slideLayout" Target="../slideLayouts/slideLayout174.xml"/><Relationship Id="rId7" Type="http://schemas.openxmlformats.org/officeDocument/2006/relationships/slideLayout" Target="../slideLayouts/slideLayout147.xml"/><Relationship Id="rId12" Type="http://schemas.openxmlformats.org/officeDocument/2006/relationships/slideLayout" Target="../slideLayouts/slideLayout152.xml"/><Relationship Id="rId17" Type="http://schemas.openxmlformats.org/officeDocument/2006/relationships/slideLayout" Target="../slideLayouts/slideLayout157.xml"/><Relationship Id="rId25" Type="http://schemas.openxmlformats.org/officeDocument/2006/relationships/slideLayout" Target="../slideLayouts/slideLayout165.xml"/><Relationship Id="rId33" Type="http://schemas.openxmlformats.org/officeDocument/2006/relationships/slideLayout" Target="../slideLayouts/slideLayout173.xml"/><Relationship Id="rId2" Type="http://schemas.openxmlformats.org/officeDocument/2006/relationships/slideLayout" Target="../slideLayouts/slideLayout142.xml"/><Relationship Id="rId16" Type="http://schemas.openxmlformats.org/officeDocument/2006/relationships/slideLayout" Target="../slideLayouts/slideLayout156.xml"/><Relationship Id="rId20" Type="http://schemas.openxmlformats.org/officeDocument/2006/relationships/slideLayout" Target="../slideLayouts/slideLayout160.xml"/><Relationship Id="rId29" Type="http://schemas.openxmlformats.org/officeDocument/2006/relationships/slideLayout" Target="../slideLayouts/slideLayout169.xml"/><Relationship Id="rId1" Type="http://schemas.openxmlformats.org/officeDocument/2006/relationships/slideLayout" Target="../slideLayouts/slideLayout141.xml"/><Relationship Id="rId6" Type="http://schemas.openxmlformats.org/officeDocument/2006/relationships/slideLayout" Target="../slideLayouts/slideLayout146.xml"/><Relationship Id="rId11" Type="http://schemas.openxmlformats.org/officeDocument/2006/relationships/slideLayout" Target="../slideLayouts/slideLayout151.xml"/><Relationship Id="rId24" Type="http://schemas.openxmlformats.org/officeDocument/2006/relationships/slideLayout" Target="../slideLayouts/slideLayout164.xml"/><Relationship Id="rId32" Type="http://schemas.openxmlformats.org/officeDocument/2006/relationships/slideLayout" Target="../slideLayouts/slideLayout172.xml"/><Relationship Id="rId37" Type="http://schemas.openxmlformats.org/officeDocument/2006/relationships/theme" Target="../theme/theme5.xml"/><Relationship Id="rId5" Type="http://schemas.openxmlformats.org/officeDocument/2006/relationships/slideLayout" Target="../slideLayouts/slideLayout145.xml"/><Relationship Id="rId15" Type="http://schemas.openxmlformats.org/officeDocument/2006/relationships/slideLayout" Target="../slideLayouts/slideLayout155.xml"/><Relationship Id="rId23" Type="http://schemas.openxmlformats.org/officeDocument/2006/relationships/slideLayout" Target="../slideLayouts/slideLayout163.xml"/><Relationship Id="rId28" Type="http://schemas.openxmlformats.org/officeDocument/2006/relationships/slideLayout" Target="../slideLayouts/slideLayout168.xml"/><Relationship Id="rId36" Type="http://schemas.openxmlformats.org/officeDocument/2006/relationships/slideLayout" Target="../slideLayouts/slideLayout176.xml"/><Relationship Id="rId10" Type="http://schemas.openxmlformats.org/officeDocument/2006/relationships/slideLayout" Target="../slideLayouts/slideLayout150.xml"/><Relationship Id="rId19" Type="http://schemas.openxmlformats.org/officeDocument/2006/relationships/slideLayout" Target="../slideLayouts/slideLayout159.xml"/><Relationship Id="rId31" Type="http://schemas.openxmlformats.org/officeDocument/2006/relationships/slideLayout" Target="../slideLayouts/slideLayout171.xml"/><Relationship Id="rId4" Type="http://schemas.openxmlformats.org/officeDocument/2006/relationships/slideLayout" Target="../slideLayouts/slideLayout144.xml"/><Relationship Id="rId9" Type="http://schemas.openxmlformats.org/officeDocument/2006/relationships/slideLayout" Target="../slideLayouts/slideLayout149.xml"/><Relationship Id="rId14" Type="http://schemas.openxmlformats.org/officeDocument/2006/relationships/slideLayout" Target="../slideLayouts/slideLayout154.xml"/><Relationship Id="rId22" Type="http://schemas.openxmlformats.org/officeDocument/2006/relationships/slideLayout" Target="../slideLayouts/slideLayout162.xml"/><Relationship Id="rId27" Type="http://schemas.openxmlformats.org/officeDocument/2006/relationships/slideLayout" Target="../slideLayouts/slideLayout167.xml"/><Relationship Id="rId30" Type="http://schemas.openxmlformats.org/officeDocument/2006/relationships/slideLayout" Target="../slideLayouts/slideLayout170.xml"/><Relationship Id="rId35" Type="http://schemas.openxmlformats.org/officeDocument/2006/relationships/slideLayout" Target="../slideLayouts/slideLayout175.xml"/><Relationship Id="rId8" Type="http://schemas.openxmlformats.org/officeDocument/2006/relationships/slideLayout" Target="../slideLayouts/slideLayout148.xml"/><Relationship Id="rId3" Type="http://schemas.openxmlformats.org/officeDocument/2006/relationships/slideLayout" Target="../slideLayouts/slideLayout143.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89.xml"/><Relationship Id="rId18" Type="http://schemas.openxmlformats.org/officeDocument/2006/relationships/slideLayout" Target="../slideLayouts/slideLayout194.xml"/><Relationship Id="rId26" Type="http://schemas.openxmlformats.org/officeDocument/2006/relationships/slideLayout" Target="../slideLayouts/slideLayout202.xml"/><Relationship Id="rId21" Type="http://schemas.openxmlformats.org/officeDocument/2006/relationships/slideLayout" Target="../slideLayouts/slideLayout197.xml"/><Relationship Id="rId34" Type="http://schemas.openxmlformats.org/officeDocument/2006/relationships/slideLayout" Target="../slideLayouts/slideLayout210.xml"/><Relationship Id="rId7" Type="http://schemas.openxmlformats.org/officeDocument/2006/relationships/slideLayout" Target="../slideLayouts/slideLayout183.xml"/><Relationship Id="rId12" Type="http://schemas.openxmlformats.org/officeDocument/2006/relationships/slideLayout" Target="../slideLayouts/slideLayout188.xml"/><Relationship Id="rId17" Type="http://schemas.openxmlformats.org/officeDocument/2006/relationships/slideLayout" Target="../slideLayouts/slideLayout193.xml"/><Relationship Id="rId25" Type="http://schemas.openxmlformats.org/officeDocument/2006/relationships/slideLayout" Target="../slideLayouts/slideLayout201.xml"/><Relationship Id="rId33" Type="http://schemas.openxmlformats.org/officeDocument/2006/relationships/slideLayout" Target="../slideLayouts/slideLayout209.xml"/><Relationship Id="rId2" Type="http://schemas.openxmlformats.org/officeDocument/2006/relationships/slideLayout" Target="../slideLayouts/slideLayout178.xml"/><Relationship Id="rId16" Type="http://schemas.openxmlformats.org/officeDocument/2006/relationships/slideLayout" Target="../slideLayouts/slideLayout192.xml"/><Relationship Id="rId20" Type="http://schemas.openxmlformats.org/officeDocument/2006/relationships/slideLayout" Target="../slideLayouts/slideLayout196.xml"/><Relationship Id="rId29" Type="http://schemas.openxmlformats.org/officeDocument/2006/relationships/slideLayout" Target="../slideLayouts/slideLayout205.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24" Type="http://schemas.openxmlformats.org/officeDocument/2006/relationships/slideLayout" Target="../slideLayouts/slideLayout200.xml"/><Relationship Id="rId32" Type="http://schemas.openxmlformats.org/officeDocument/2006/relationships/slideLayout" Target="../slideLayouts/slideLayout208.xml"/><Relationship Id="rId37" Type="http://schemas.openxmlformats.org/officeDocument/2006/relationships/theme" Target="../theme/theme6.xml"/><Relationship Id="rId5" Type="http://schemas.openxmlformats.org/officeDocument/2006/relationships/slideLayout" Target="../slideLayouts/slideLayout181.xml"/><Relationship Id="rId15" Type="http://schemas.openxmlformats.org/officeDocument/2006/relationships/slideLayout" Target="../slideLayouts/slideLayout191.xml"/><Relationship Id="rId23" Type="http://schemas.openxmlformats.org/officeDocument/2006/relationships/slideLayout" Target="../slideLayouts/slideLayout199.xml"/><Relationship Id="rId28" Type="http://schemas.openxmlformats.org/officeDocument/2006/relationships/slideLayout" Target="../slideLayouts/slideLayout204.xml"/><Relationship Id="rId36" Type="http://schemas.openxmlformats.org/officeDocument/2006/relationships/slideLayout" Target="../slideLayouts/slideLayout212.xml"/><Relationship Id="rId10" Type="http://schemas.openxmlformats.org/officeDocument/2006/relationships/slideLayout" Target="../slideLayouts/slideLayout186.xml"/><Relationship Id="rId19" Type="http://schemas.openxmlformats.org/officeDocument/2006/relationships/slideLayout" Target="../slideLayouts/slideLayout195.xml"/><Relationship Id="rId31" Type="http://schemas.openxmlformats.org/officeDocument/2006/relationships/slideLayout" Target="../slideLayouts/slideLayout207.xml"/><Relationship Id="rId4" Type="http://schemas.openxmlformats.org/officeDocument/2006/relationships/slideLayout" Target="../slideLayouts/slideLayout180.xml"/><Relationship Id="rId9" Type="http://schemas.openxmlformats.org/officeDocument/2006/relationships/slideLayout" Target="../slideLayouts/slideLayout185.xml"/><Relationship Id="rId14" Type="http://schemas.openxmlformats.org/officeDocument/2006/relationships/slideLayout" Target="../slideLayouts/slideLayout190.xml"/><Relationship Id="rId22" Type="http://schemas.openxmlformats.org/officeDocument/2006/relationships/slideLayout" Target="../slideLayouts/slideLayout198.xml"/><Relationship Id="rId27" Type="http://schemas.openxmlformats.org/officeDocument/2006/relationships/slideLayout" Target="../slideLayouts/slideLayout203.xml"/><Relationship Id="rId30" Type="http://schemas.openxmlformats.org/officeDocument/2006/relationships/slideLayout" Target="../slideLayouts/slideLayout206.xml"/><Relationship Id="rId35" Type="http://schemas.openxmlformats.org/officeDocument/2006/relationships/slideLayout" Target="../slideLayouts/slideLayout211.xml"/><Relationship Id="rId8" Type="http://schemas.openxmlformats.org/officeDocument/2006/relationships/slideLayout" Target="../slideLayouts/slideLayout184.xml"/><Relationship Id="rId3" Type="http://schemas.openxmlformats.org/officeDocument/2006/relationships/slideLayout" Target="../slideLayouts/slideLayout179.xml"/></Relationships>
</file>

<file path=ppt/slideMasters/_rels/slideMaster7.xml.rels><?xml version="1.0" encoding="UTF-8" standalone="yes"?>
<Relationships xmlns="http://schemas.openxmlformats.org/package/2006/relationships"><Relationship Id="rId13" Type="http://schemas.openxmlformats.org/officeDocument/2006/relationships/slideLayout" Target="../slideLayouts/slideLayout225.xml"/><Relationship Id="rId18" Type="http://schemas.openxmlformats.org/officeDocument/2006/relationships/slideLayout" Target="../slideLayouts/slideLayout230.xml"/><Relationship Id="rId26" Type="http://schemas.openxmlformats.org/officeDocument/2006/relationships/slideLayout" Target="../slideLayouts/slideLayout238.xml"/><Relationship Id="rId21" Type="http://schemas.openxmlformats.org/officeDocument/2006/relationships/slideLayout" Target="../slideLayouts/slideLayout233.xml"/><Relationship Id="rId34" Type="http://schemas.openxmlformats.org/officeDocument/2006/relationships/slideLayout" Target="../slideLayouts/slideLayout246.xml"/><Relationship Id="rId7" Type="http://schemas.openxmlformats.org/officeDocument/2006/relationships/slideLayout" Target="../slideLayouts/slideLayout219.xml"/><Relationship Id="rId12" Type="http://schemas.openxmlformats.org/officeDocument/2006/relationships/slideLayout" Target="../slideLayouts/slideLayout224.xml"/><Relationship Id="rId17" Type="http://schemas.openxmlformats.org/officeDocument/2006/relationships/slideLayout" Target="../slideLayouts/slideLayout229.xml"/><Relationship Id="rId25" Type="http://schemas.openxmlformats.org/officeDocument/2006/relationships/slideLayout" Target="../slideLayouts/slideLayout237.xml"/><Relationship Id="rId33" Type="http://schemas.openxmlformats.org/officeDocument/2006/relationships/slideLayout" Target="../slideLayouts/slideLayout245.xml"/><Relationship Id="rId2" Type="http://schemas.openxmlformats.org/officeDocument/2006/relationships/slideLayout" Target="../slideLayouts/slideLayout214.xml"/><Relationship Id="rId16" Type="http://schemas.openxmlformats.org/officeDocument/2006/relationships/slideLayout" Target="../slideLayouts/slideLayout228.xml"/><Relationship Id="rId20" Type="http://schemas.openxmlformats.org/officeDocument/2006/relationships/slideLayout" Target="../slideLayouts/slideLayout232.xml"/><Relationship Id="rId29" Type="http://schemas.openxmlformats.org/officeDocument/2006/relationships/slideLayout" Target="../slideLayouts/slideLayout241.xml"/><Relationship Id="rId1" Type="http://schemas.openxmlformats.org/officeDocument/2006/relationships/slideLayout" Target="../slideLayouts/slideLayout213.xml"/><Relationship Id="rId6" Type="http://schemas.openxmlformats.org/officeDocument/2006/relationships/slideLayout" Target="../slideLayouts/slideLayout218.xml"/><Relationship Id="rId11" Type="http://schemas.openxmlformats.org/officeDocument/2006/relationships/slideLayout" Target="../slideLayouts/slideLayout223.xml"/><Relationship Id="rId24" Type="http://schemas.openxmlformats.org/officeDocument/2006/relationships/slideLayout" Target="../slideLayouts/slideLayout236.xml"/><Relationship Id="rId32" Type="http://schemas.openxmlformats.org/officeDocument/2006/relationships/slideLayout" Target="../slideLayouts/slideLayout244.xml"/><Relationship Id="rId37" Type="http://schemas.openxmlformats.org/officeDocument/2006/relationships/theme" Target="../theme/theme7.xml"/><Relationship Id="rId5" Type="http://schemas.openxmlformats.org/officeDocument/2006/relationships/slideLayout" Target="../slideLayouts/slideLayout217.xml"/><Relationship Id="rId15" Type="http://schemas.openxmlformats.org/officeDocument/2006/relationships/slideLayout" Target="../slideLayouts/slideLayout227.xml"/><Relationship Id="rId23" Type="http://schemas.openxmlformats.org/officeDocument/2006/relationships/slideLayout" Target="../slideLayouts/slideLayout235.xml"/><Relationship Id="rId28" Type="http://schemas.openxmlformats.org/officeDocument/2006/relationships/slideLayout" Target="../slideLayouts/slideLayout240.xml"/><Relationship Id="rId36" Type="http://schemas.openxmlformats.org/officeDocument/2006/relationships/slideLayout" Target="../slideLayouts/slideLayout248.xml"/><Relationship Id="rId10" Type="http://schemas.openxmlformats.org/officeDocument/2006/relationships/slideLayout" Target="../slideLayouts/slideLayout222.xml"/><Relationship Id="rId19" Type="http://schemas.openxmlformats.org/officeDocument/2006/relationships/slideLayout" Target="../slideLayouts/slideLayout231.xml"/><Relationship Id="rId31" Type="http://schemas.openxmlformats.org/officeDocument/2006/relationships/slideLayout" Target="../slideLayouts/slideLayout243.xml"/><Relationship Id="rId4" Type="http://schemas.openxmlformats.org/officeDocument/2006/relationships/slideLayout" Target="../slideLayouts/slideLayout216.xml"/><Relationship Id="rId9" Type="http://schemas.openxmlformats.org/officeDocument/2006/relationships/slideLayout" Target="../slideLayouts/slideLayout221.xml"/><Relationship Id="rId14" Type="http://schemas.openxmlformats.org/officeDocument/2006/relationships/slideLayout" Target="../slideLayouts/slideLayout226.xml"/><Relationship Id="rId22" Type="http://schemas.openxmlformats.org/officeDocument/2006/relationships/slideLayout" Target="../slideLayouts/slideLayout234.xml"/><Relationship Id="rId27" Type="http://schemas.openxmlformats.org/officeDocument/2006/relationships/slideLayout" Target="../slideLayouts/slideLayout239.xml"/><Relationship Id="rId30" Type="http://schemas.openxmlformats.org/officeDocument/2006/relationships/slideLayout" Target="../slideLayouts/slideLayout242.xml"/><Relationship Id="rId35" Type="http://schemas.openxmlformats.org/officeDocument/2006/relationships/slideLayout" Target="../slideLayouts/slideLayout247.xml"/><Relationship Id="rId8" Type="http://schemas.openxmlformats.org/officeDocument/2006/relationships/slideLayout" Target="../slideLayouts/slideLayout220.xml"/><Relationship Id="rId3" Type="http://schemas.openxmlformats.org/officeDocument/2006/relationships/slideLayout" Target="../slideLayouts/slideLayout215.xml"/></Relationships>
</file>

<file path=ppt/slideMasters/_rels/slideMaster8.xml.rels><?xml version="1.0" encoding="UTF-8" standalone="yes"?>
<Relationships xmlns="http://schemas.openxmlformats.org/package/2006/relationships"><Relationship Id="rId13" Type="http://schemas.openxmlformats.org/officeDocument/2006/relationships/slideLayout" Target="../slideLayouts/slideLayout261.xml"/><Relationship Id="rId18" Type="http://schemas.openxmlformats.org/officeDocument/2006/relationships/slideLayout" Target="../slideLayouts/slideLayout266.xml"/><Relationship Id="rId26" Type="http://schemas.openxmlformats.org/officeDocument/2006/relationships/slideLayout" Target="../slideLayouts/slideLayout274.xml"/><Relationship Id="rId21" Type="http://schemas.openxmlformats.org/officeDocument/2006/relationships/slideLayout" Target="../slideLayouts/slideLayout269.xml"/><Relationship Id="rId34" Type="http://schemas.openxmlformats.org/officeDocument/2006/relationships/slideLayout" Target="../slideLayouts/slideLayout282.xml"/><Relationship Id="rId7" Type="http://schemas.openxmlformats.org/officeDocument/2006/relationships/slideLayout" Target="../slideLayouts/slideLayout255.xml"/><Relationship Id="rId12" Type="http://schemas.openxmlformats.org/officeDocument/2006/relationships/slideLayout" Target="../slideLayouts/slideLayout260.xml"/><Relationship Id="rId17" Type="http://schemas.openxmlformats.org/officeDocument/2006/relationships/slideLayout" Target="../slideLayouts/slideLayout265.xml"/><Relationship Id="rId25" Type="http://schemas.openxmlformats.org/officeDocument/2006/relationships/slideLayout" Target="../slideLayouts/slideLayout273.xml"/><Relationship Id="rId33" Type="http://schemas.openxmlformats.org/officeDocument/2006/relationships/slideLayout" Target="../slideLayouts/slideLayout281.xml"/><Relationship Id="rId2" Type="http://schemas.openxmlformats.org/officeDocument/2006/relationships/slideLayout" Target="../slideLayouts/slideLayout250.xml"/><Relationship Id="rId16" Type="http://schemas.openxmlformats.org/officeDocument/2006/relationships/slideLayout" Target="../slideLayouts/slideLayout264.xml"/><Relationship Id="rId20" Type="http://schemas.openxmlformats.org/officeDocument/2006/relationships/slideLayout" Target="../slideLayouts/slideLayout268.xml"/><Relationship Id="rId29" Type="http://schemas.openxmlformats.org/officeDocument/2006/relationships/slideLayout" Target="../slideLayouts/slideLayout277.xml"/><Relationship Id="rId1" Type="http://schemas.openxmlformats.org/officeDocument/2006/relationships/slideLayout" Target="../slideLayouts/slideLayout249.xml"/><Relationship Id="rId6" Type="http://schemas.openxmlformats.org/officeDocument/2006/relationships/slideLayout" Target="../slideLayouts/slideLayout254.xml"/><Relationship Id="rId11" Type="http://schemas.openxmlformats.org/officeDocument/2006/relationships/slideLayout" Target="../slideLayouts/slideLayout259.xml"/><Relationship Id="rId24" Type="http://schemas.openxmlformats.org/officeDocument/2006/relationships/slideLayout" Target="../slideLayouts/slideLayout272.xml"/><Relationship Id="rId32" Type="http://schemas.openxmlformats.org/officeDocument/2006/relationships/slideLayout" Target="../slideLayouts/slideLayout280.xml"/><Relationship Id="rId37" Type="http://schemas.openxmlformats.org/officeDocument/2006/relationships/theme" Target="../theme/theme8.xml"/><Relationship Id="rId5" Type="http://schemas.openxmlformats.org/officeDocument/2006/relationships/slideLayout" Target="../slideLayouts/slideLayout253.xml"/><Relationship Id="rId15" Type="http://schemas.openxmlformats.org/officeDocument/2006/relationships/slideLayout" Target="../slideLayouts/slideLayout263.xml"/><Relationship Id="rId23" Type="http://schemas.openxmlformats.org/officeDocument/2006/relationships/slideLayout" Target="../slideLayouts/slideLayout271.xml"/><Relationship Id="rId28" Type="http://schemas.openxmlformats.org/officeDocument/2006/relationships/slideLayout" Target="../slideLayouts/slideLayout276.xml"/><Relationship Id="rId36" Type="http://schemas.openxmlformats.org/officeDocument/2006/relationships/slideLayout" Target="../slideLayouts/slideLayout284.xml"/><Relationship Id="rId10" Type="http://schemas.openxmlformats.org/officeDocument/2006/relationships/slideLayout" Target="../slideLayouts/slideLayout258.xml"/><Relationship Id="rId19" Type="http://schemas.openxmlformats.org/officeDocument/2006/relationships/slideLayout" Target="../slideLayouts/slideLayout267.xml"/><Relationship Id="rId31" Type="http://schemas.openxmlformats.org/officeDocument/2006/relationships/slideLayout" Target="../slideLayouts/slideLayout279.xml"/><Relationship Id="rId4" Type="http://schemas.openxmlformats.org/officeDocument/2006/relationships/slideLayout" Target="../slideLayouts/slideLayout252.xml"/><Relationship Id="rId9" Type="http://schemas.openxmlformats.org/officeDocument/2006/relationships/slideLayout" Target="../slideLayouts/slideLayout257.xml"/><Relationship Id="rId14" Type="http://schemas.openxmlformats.org/officeDocument/2006/relationships/slideLayout" Target="../slideLayouts/slideLayout262.xml"/><Relationship Id="rId22" Type="http://schemas.openxmlformats.org/officeDocument/2006/relationships/slideLayout" Target="../slideLayouts/slideLayout270.xml"/><Relationship Id="rId27" Type="http://schemas.openxmlformats.org/officeDocument/2006/relationships/slideLayout" Target="../slideLayouts/slideLayout275.xml"/><Relationship Id="rId30" Type="http://schemas.openxmlformats.org/officeDocument/2006/relationships/slideLayout" Target="../slideLayouts/slideLayout278.xml"/><Relationship Id="rId35" Type="http://schemas.openxmlformats.org/officeDocument/2006/relationships/slideLayout" Target="../slideLayouts/slideLayout283.xml"/><Relationship Id="rId8" Type="http://schemas.openxmlformats.org/officeDocument/2006/relationships/slideLayout" Target="../slideLayouts/slideLayout256.xml"/><Relationship Id="rId3" Type="http://schemas.openxmlformats.org/officeDocument/2006/relationships/slideLayout" Target="../slideLayouts/slideLayout251.xml"/></Relationships>
</file>

<file path=ppt/slideMasters/_rels/slideMaster9.xml.rels><?xml version="1.0" encoding="UTF-8" standalone="yes"?>
<Relationships xmlns="http://schemas.openxmlformats.org/package/2006/relationships"><Relationship Id="rId13" Type="http://schemas.openxmlformats.org/officeDocument/2006/relationships/slideLayout" Target="../slideLayouts/slideLayout297.xml"/><Relationship Id="rId18" Type="http://schemas.openxmlformats.org/officeDocument/2006/relationships/slideLayout" Target="../slideLayouts/slideLayout302.xml"/><Relationship Id="rId26" Type="http://schemas.openxmlformats.org/officeDocument/2006/relationships/slideLayout" Target="../slideLayouts/slideLayout310.xml"/><Relationship Id="rId21" Type="http://schemas.openxmlformats.org/officeDocument/2006/relationships/slideLayout" Target="../slideLayouts/slideLayout305.xml"/><Relationship Id="rId34" Type="http://schemas.openxmlformats.org/officeDocument/2006/relationships/slideLayout" Target="../slideLayouts/slideLayout318.xml"/><Relationship Id="rId7" Type="http://schemas.openxmlformats.org/officeDocument/2006/relationships/slideLayout" Target="../slideLayouts/slideLayout291.xml"/><Relationship Id="rId12" Type="http://schemas.openxmlformats.org/officeDocument/2006/relationships/slideLayout" Target="../slideLayouts/slideLayout296.xml"/><Relationship Id="rId17" Type="http://schemas.openxmlformats.org/officeDocument/2006/relationships/slideLayout" Target="../slideLayouts/slideLayout301.xml"/><Relationship Id="rId25" Type="http://schemas.openxmlformats.org/officeDocument/2006/relationships/slideLayout" Target="../slideLayouts/slideLayout309.xml"/><Relationship Id="rId33" Type="http://schemas.openxmlformats.org/officeDocument/2006/relationships/slideLayout" Target="../slideLayouts/slideLayout317.xml"/><Relationship Id="rId2" Type="http://schemas.openxmlformats.org/officeDocument/2006/relationships/slideLayout" Target="../slideLayouts/slideLayout286.xml"/><Relationship Id="rId16" Type="http://schemas.openxmlformats.org/officeDocument/2006/relationships/slideLayout" Target="../slideLayouts/slideLayout300.xml"/><Relationship Id="rId20" Type="http://schemas.openxmlformats.org/officeDocument/2006/relationships/slideLayout" Target="../slideLayouts/slideLayout304.xml"/><Relationship Id="rId29" Type="http://schemas.openxmlformats.org/officeDocument/2006/relationships/slideLayout" Target="../slideLayouts/slideLayout313.xml"/><Relationship Id="rId1" Type="http://schemas.openxmlformats.org/officeDocument/2006/relationships/slideLayout" Target="../slideLayouts/slideLayout285.xml"/><Relationship Id="rId6" Type="http://schemas.openxmlformats.org/officeDocument/2006/relationships/slideLayout" Target="../slideLayouts/slideLayout290.xml"/><Relationship Id="rId11" Type="http://schemas.openxmlformats.org/officeDocument/2006/relationships/slideLayout" Target="../slideLayouts/slideLayout295.xml"/><Relationship Id="rId24" Type="http://schemas.openxmlformats.org/officeDocument/2006/relationships/slideLayout" Target="../slideLayouts/slideLayout308.xml"/><Relationship Id="rId32" Type="http://schemas.openxmlformats.org/officeDocument/2006/relationships/slideLayout" Target="../slideLayouts/slideLayout316.xml"/><Relationship Id="rId37" Type="http://schemas.openxmlformats.org/officeDocument/2006/relationships/theme" Target="../theme/theme9.xml"/><Relationship Id="rId5" Type="http://schemas.openxmlformats.org/officeDocument/2006/relationships/slideLayout" Target="../slideLayouts/slideLayout289.xml"/><Relationship Id="rId15" Type="http://schemas.openxmlformats.org/officeDocument/2006/relationships/slideLayout" Target="../slideLayouts/slideLayout299.xml"/><Relationship Id="rId23" Type="http://schemas.openxmlformats.org/officeDocument/2006/relationships/slideLayout" Target="../slideLayouts/slideLayout307.xml"/><Relationship Id="rId28" Type="http://schemas.openxmlformats.org/officeDocument/2006/relationships/slideLayout" Target="../slideLayouts/slideLayout312.xml"/><Relationship Id="rId36" Type="http://schemas.openxmlformats.org/officeDocument/2006/relationships/slideLayout" Target="../slideLayouts/slideLayout320.xml"/><Relationship Id="rId10" Type="http://schemas.openxmlformats.org/officeDocument/2006/relationships/slideLayout" Target="../slideLayouts/slideLayout294.xml"/><Relationship Id="rId19" Type="http://schemas.openxmlformats.org/officeDocument/2006/relationships/slideLayout" Target="../slideLayouts/slideLayout303.xml"/><Relationship Id="rId31" Type="http://schemas.openxmlformats.org/officeDocument/2006/relationships/slideLayout" Target="../slideLayouts/slideLayout315.xml"/><Relationship Id="rId4" Type="http://schemas.openxmlformats.org/officeDocument/2006/relationships/slideLayout" Target="../slideLayouts/slideLayout288.xml"/><Relationship Id="rId9" Type="http://schemas.openxmlformats.org/officeDocument/2006/relationships/slideLayout" Target="../slideLayouts/slideLayout293.xml"/><Relationship Id="rId14" Type="http://schemas.openxmlformats.org/officeDocument/2006/relationships/slideLayout" Target="../slideLayouts/slideLayout298.xml"/><Relationship Id="rId22" Type="http://schemas.openxmlformats.org/officeDocument/2006/relationships/slideLayout" Target="../slideLayouts/slideLayout306.xml"/><Relationship Id="rId27" Type="http://schemas.openxmlformats.org/officeDocument/2006/relationships/slideLayout" Target="../slideLayouts/slideLayout311.xml"/><Relationship Id="rId30" Type="http://schemas.openxmlformats.org/officeDocument/2006/relationships/slideLayout" Target="../slideLayouts/slideLayout314.xml"/><Relationship Id="rId35" Type="http://schemas.openxmlformats.org/officeDocument/2006/relationships/slideLayout" Target="../slideLayouts/slideLayout319.xml"/><Relationship Id="rId8" Type="http://schemas.openxmlformats.org/officeDocument/2006/relationships/slideLayout" Target="../slideLayouts/slideLayout292.xml"/><Relationship Id="rId3" Type="http://schemas.openxmlformats.org/officeDocument/2006/relationships/slideLayout" Target="../slideLayouts/slideLayout28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en-US"/>
              <a:t>IBM Cloud / Management and Platform Use Case 1 / January 31, 2018 / © 2018 IBM Corporation</a:t>
            </a:r>
          </a:p>
        </p:txBody>
      </p:sp>
    </p:spTree>
    <p:extLst>
      <p:ext uri="{BB962C8B-B14F-4D97-AF65-F5344CB8AC3E}">
        <p14:creationId xmlns:p14="http://schemas.microsoft.com/office/powerpoint/2010/main" val="1174045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819"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 id="2147483704" r:id="rId32"/>
    <p:sldLayoutId id="2147483705" r:id="rId33"/>
    <p:sldLayoutId id="2147483822" r:id="rId34"/>
    <p:sldLayoutId id="2147483707" r:id="rId35"/>
  </p:sldLayoutIdLst>
  <p:hf sldNum="0"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D0BE6F14-FF48-0F4F-A8AA-2E3F25371E4A}" type="slidenum">
              <a:rPr lang="en-US" smtClean="0">
                <a:solidFill>
                  <a:srgbClr val="FFFFFF"/>
                </a:solidFill>
              </a:rPr>
              <a:pPr/>
              <a:t>‹#›</a:t>
            </a:fld>
            <a:endParaRPr lang="en-US">
              <a:solidFill>
                <a:srgbClr val="FFFFFF"/>
              </a:solidFill>
            </a:endParaRPr>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de-DE">
                <a:solidFill>
                  <a:srgbClr val="FFFFFF"/>
                </a:solidFill>
              </a:rPr>
              <a:t>IBM Cloud / DOC ID / Month XX, 2017 / © 2017 IBM Corporation</a:t>
            </a:r>
            <a:endParaRPr lang="en-US">
              <a:solidFill>
                <a:srgbClr val="FFFFFF"/>
              </a:solidFill>
            </a:endParaRPr>
          </a:p>
        </p:txBody>
      </p:sp>
    </p:spTree>
    <p:extLst>
      <p:ext uri="{BB962C8B-B14F-4D97-AF65-F5344CB8AC3E}">
        <p14:creationId xmlns:p14="http://schemas.microsoft.com/office/powerpoint/2010/main" val="349058617"/>
      </p:ext>
    </p:extLst>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 id="2147484030" r:id="rId12"/>
    <p:sldLayoutId id="2147484031" r:id="rId13"/>
    <p:sldLayoutId id="2147484032" r:id="rId14"/>
    <p:sldLayoutId id="2147484033" r:id="rId15"/>
    <p:sldLayoutId id="2147484034" r:id="rId16"/>
    <p:sldLayoutId id="2147484035" r:id="rId17"/>
    <p:sldLayoutId id="2147484036" r:id="rId18"/>
    <p:sldLayoutId id="2147484037" r:id="rId19"/>
    <p:sldLayoutId id="2147484038" r:id="rId20"/>
    <p:sldLayoutId id="2147484039" r:id="rId21"/>
    <p:sldLayoutId id="2147484040" r:id="rId22"/>
    <p:sldLayoutId id="2147484041" r:id="rId23"/>
    <p:sldLayoutId id="2147484042" r:id="rId24"/>
    <p:sldLayoutId id="2147484043" r:id="rId25"/>
    <p:sldLayoutId id="2147484044" r:id="rId26"/>
    <p:sldLayoutId id="2147484045" r:id="rId27"/>
    <p:sldLayoutId id="2147484046" r:id="rId28"/>
    <p:sldLayoutId id="2147484047" r:id="rId29"/>
    <p:sldLayoutId id="2147484048" r:id="rId30"/>
    <p:sldLayoutId id="2147484049" r:id="rId31"/>
    <p:sldLayoutId id="2147484050" r:id="rId32"/>
  </p:sldLayoutIdLst>
  <p:hf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solidFill>
                  <a:srgbClr val="000000"/>
                </a:solidFill>
              </a:rPr>
              <a:pPr/>
              <a:t>‹#›</a:t>
            </a:fld>
            <a:endParaRPr lang="en-US" dirty="0">
              <a:solidFill>
                <a:srgbClr val="000000"/>
              </a:solidFill>
            </a:endParaRPr>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solidFill>
                  <a:srgbClr val="000000"/>
                </a:solidFill>
              </a:rPr>
              <a:t>Think 2018 / DOC ID / Month XX, 2018 / © 2018 IBM Corporation</a:t>
            </a:r>
            <a:endParaRPr lang="en-US" dirty="0">
              <a:solidFill>
                <a:srgbClr val="000000"/>
              </a:solidFill>
            </a:endParaRPr>
          </a:p>
        </p:txBody>
      </p:sp>
    </p:spTree>
    <p:extLst>
      <p:ext uri="{BB962C8B-B14F-4D97-AF65-F5344CB8AC3E}">
        <p14:creationId xmlns:p14="http://schemas.microsoft.com/office/powerpoint/2010/main" val="561780351"/>
      </p:ext>
    </p:extLst>
  </p:cSld>
  <p:clrMap bg1="lt1" tx1="dk1" bg2="lt2" tx2="dk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 id="2147484064" r:id="rId12"/>
    <p:sldLayoutId id="2147484065" r:id="rId13"/>
    <p:sldLayoutId id="2147484066" r:id="rId14"/>
    <p:sldLayoutId id="2147484067" r:id="rId15"/>
    <p:sldLayoutId id="2147484068" r:id="rId16"/>
    <p:sldLayoutId id="2147484069" r:id="rId17"/>
    <p:sldLayoutId id="2147484070" r:id="rId18"/>
    <p:sldLayoutId id="2147484071" r:id="rId19"/>
    <p:sldLayoutId id="2147484072" r:id="rId20"/>
    <p:sldLayoutId id="2147484073" r:id="rId21"/>
    <p:sldLayoutId id="2147484074" r:id="rId22"/>
    <p:sldLayoutId id="2147484075" r:id="rId23"/>
    <p:sldLayoutId id="2147484076" r:id="rId24"/>
    <p:sldLayoutId id="2147484077" r:id="rId25"/>
    <p:sldLayoutId id="2147484078" r:id="rId26"/>
    <p:sldLayoutId id="2147484079" r:id="rId27"/>
    <p:sldLayoutId id="2147484080" r:id="rId28"/>
    <p:sldLayoutId id="2147484081" r:id="rId29"/>
    <p:sldLayoutId id="2147484082" r:id="rId30"/>
    <p:sldLayoutId id="2147484083" r:id="rId31"/>
    <p:sldLayoutId id="2147484084" r:id="rId32"/>
    <p:sldLayoutId id="2147484085" r:id="rId33"/>
    <p:sldLayoutId id="2147484086" r:id="rId34"/>
    <p:sldLayoutId id="2147484087" r:id="rId35"/>
  </p:sldLayoutIdLst>
  <p:hf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9"/>
            <a:ext cx="4114800" cy="449110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4800600" y="192025"/>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solidFill>
                  <a:srgbClr val="000000"/>
                </a:solidFill>
              </a:rPr>
              <a:pPr/>
              <a:t>‹#›</a:t>
            </a:fld>
            <a:endParaRPr lang="en-US">
              <a:solidFill>
                <a:srgbClr val="000000"/>
              </a:solidFill>
            </a:endParaRPr>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solidFill>
                  <a:srgbClr val="000000"/>
                </a:solidFill>
              </a:rPr>
              <a:t>Think 2018 / DOC ID / Month XX, 2018 / © 2018 IBM Corporation</a:t>
            </a:r>
            <a:endParaRPr lang="en-US">
              <a:solidFill>
                <a:srgbClr val="000000"/>
              </a:solidFill>
            </a:endParaRPr>
          </a:p>
        </p:txBody>
      </p:sp>
    </p:spTree>
    <p:extLst>
      <p:ext uri="{BB962C8B-B14F-4D97-AF65-F5344CB8AC3E}">
        <p14:creationId xmlns:p14="http://schemas.microsoft.com/office/powerpoint/2010/main" val="2745003530"/>
      </p:ext>
    </p:extLst>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3" r:id="rId5"/>
    <p:sldLayoutId id="2147484094" r:id="rId6"/>
    <p:sldLayoutId id="2147484095" r:id="rId7"/>
    <p:sldLayoutId id="2147484096" r:id="rId8"/>
    <p:sldLayoutId id="2147484097" r:id="rId9"/>
    <p:sldLayoutId id="2147484098" r:id="rId10"/>
    <p:sldLayoutId id="2147484099" r:id="rId11"/>
    <p:sldLayoutId id="2147484100" r:id="rId12"/>
    <p:sldLayoutId id="2147484101" r:id="rId13"/>
    <p:sldLayoutId id="2147484102" r:id="rId14"/>
    <p:sldLayoutId id="2147484103" r:id="rId15"/>
    <p:sldLayoutId id="2147484104" r:id="rId16"/>
    <p:sldLayoutId id="2147484105" r:id="rId17"/>
    <p:sldLayoutId id="2147484106" r:id="rId18"/>
    <p:sldLayoutId id="2147484107" r:id="rId19"/>
    <p:sldLayoutId id="2147484108" r:id="rId20"/>
    <p:sldLayoutId id="2147484109" r:id="rId21"/>
    <p:sldLayoutId id="2147484110" r:id="rId22"/>
    <p:sldLayoutId id="2147484111" r:id="rId23"/>
    <p:sldLayoutId id="2147484112" r:id="rId24"/>
    <p:sldLayoutId id="2147484113" r:id="rId25"/>
    <p:sldLayoutId id="2147484114" r:id="rId26"/>
    <p:sldLayoutId id="2147484115" r:id="rId27"/>
    <p:sldLayoutId id="2147484116" r:id="rId28"/>
    <p:sldLayoutId id="2147484117" r:id="rId29"/>
    <p:sldLayoutId id="2147484118" r:id="rId30"/>
    <p:sldLayoutId id="2147484119" r:id="rId31"/>
    <p:sldLayoutId id="2147484120" r:id="rId32"/>
    <p:sldLayoutId id="2147484121" r:id="rId33"/>
    <p:sldLayoutId id="2147484122" r:id="rId34"/>
    <p:sldLayoutId id="2147484123" r:id="rId35"/>
    <p:sldLayoutId id="2147484124" r:id="rId36"/>
  </p:sldLayoutIdLst>
  <p:hf hdr="0" dt="0"/>
  <p:txStyles>
    <p:titleStyle>
      <a:lvl1pPr algn="l" defTabSz="457189"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189"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4" indent="-173034" algn="l" defTabSz="457189"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65" indent="-173034" algn="l" defTabSz="457189"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60" indent="-168271" algn="l" defTabSz="457189"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55" indent="-173034" algn="l" defTabSz="457189"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93688" y="44451"/>
            <a:ext cx="8393112" cy="6604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293688" y="901702"/>
            <a:ext cx="8393112" cy="3692525"/>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6" name="Straight Connector 25"/>
          <p:cNvCxnSpPr/>
          <p:nvPr userDrawn="1"/>
        </p:nvCxnSpPr>
        <p:spPr>
          <a:xfrm>
            <a:off x="0" y="704850"/>
            <a:ext cx="9144000" cy="0"/>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030" name="Rectangle 2"/>
          <p:cNvSpPr>
            <a:spLocks noChangeArrowheads="1"/>
          </p:cNvSpPr>
          <p:nvPr userDrawn="1"/>
        </p:nvSpPr>
        <p:spPr bwMode="auto">
          <a:xfrm>
            <a:off x="8667750" y="4813301"/>
            <a:ext cx="325730"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fld id="{C5B8E9DC-5A2F-3746-BC66-D31D97FA3932}" type="slidenum">
              <a:rPr lang="en-US" sz="900">
                <a:solidFill>
                  <a:srgbClr val="4178BE"/>
                </a:solidFill>
              </a:rPr>
              <a:pPr/>
              <a:t>‹#›</a:t>
            </a:fld>
            <a:endParaRPr lang="en-US" sz="2000" dirty="0">
              <a:solidFill>
                <a:srgbClr val="4178BE"/>
              </a:solidFill>
            </a:endParaRPr>
          </a:p>
        </p:txBody>
      </p:sp>
    </p:spTree>
    <p:extLst>
      <p:ext uri="{BB962C8B-B14F-4D97-AF65-F5344CB8AC3E}">
        <p14:creationId xmlns:p14="http://schemas.microsoft.com/office/powerpoint/2010/main" val="3778806191"/>
      </p:ext>
    </p:extLst>
  </p:cSld>
  <p:clrMap bg1="lt1" tx1="dk1" bg2="lt2" tx2="dk2" accent1="accent1" accent2="accent2" accent3="accent3" accent4="accent4" accent5="accent5" accent6="accent6" hlink="hlink" folHlink="folHlink"/>
  <p:sldLayoutIdLst>
    <p:sldLayoutId id="2147484128" r:id="rId1"/>
    <p:sldLayoutId id="2147484129" r:id="rId2"/>
    <p:sldLayoutId id="2147484130" r:id="rId3"/>
    <p:sldLayoutId id="2147484131" r:id="rId4"/>
    <p:sldLayoutId id="2147484132" r:id="rId5"/>
    <p:sldLayoutId id="2147484133" r:id="rId6"/>
    <p:sldLayoutId id="2147484134" r:id="rId7"/>
    <p:sldLayoutId id="2147484135" r:id="rId8"/>
    <p:sldLayoutId id="2147484136" r:id="rId9"/>
    <p:sldLayoutId id="2147484137" r:id="rId10"/>
  </p:sldLayoutIdLst>
  <p:hf hdr="0" ftr="0" dt="0"/>
  <p:txStyles>
    <p:titleStyle>
      <a:lvl1pPr algn="l" defTabSz="457200" rtl="0" eaLnBrk="0" fontAlgn="base" hangingPunct="0">
        <a:spcBef>
          <a:spcPct val="0"/>
        </a:spcBef>
        <a:spcAft>
          <a:spcPct val="0"/>
        </a:spcAft>
        <a:defRPr sz="2800" kern="1200">
          <a:solidFill>
            <a:schemeClr val="accent1"/>
          </a:solidFill>
          <a:latin typeface="Helvetica Neue Light"/>
          <a:ea typeface="ＭＳ Ｐゴシック" charset="0"/>
          <a:cs typeface="Helvetica Neue Light"/>
        </a:defRPr>
      </a:lvl1pPr>
      <a:lvl2pPr algn="l" defTabSz="457200" rtl="0" eaLnBrk="0" fontAlgn="base" hangingPunct="0">
        <a:spcBef>
          <a:spcPct val="0"/>
        </a:spcBef>
        <a:spcAft>
          <a:spcPct val="0"/>
        </a:spcAft>
        <a:defRPr sz="2800">
          <a:solidFill>
            <a:schemeClr val="accent1"/>
          </a:solidFill>
          <a:latin typeface="Helvetica Neue Light" charset="0"/>
          <a:ea typeface="ＭＳ Ｐゴシック" charset="0"/>
        </a:defRPr>
      </a:lvl2pPr>
      <a:lvl3pPr algn="l" defTabSz="457200" rtl="0" eaLnBrk="0" fontAlgn="base" hangingPunct="0">
        <a:spcBef>
          <a:spcPct val="0"/>
        </a:spcBef>
        <a:spcAft>
          <a:spcPct val="0"/>
        </a:spcAft>
        <a:defRPr sz="2800">
          <a:solidFill>
            <a:schemeClr val="accent1"/>
          </a:solidFill>
          <a:latin typeface="Helvetica Neue Light" charset="0"/>
          <a:ea typeface="ＭＳ Ｐゴシック" charset="0"/>
        </a:defRPr>
      </a:lvl3pPr>
      <a:lvl4pPr algn="l" defTabSz="457200" rtl="0" eaLnBrk="0" fontAlgn="base" hangingPunct="0">
        <a:spcBef>
          <a:spcPct val="0"/>
        </a:spcBef>
        <a:spcAft>
          <a:spcPct val="0"/>
        </a:spcAft>
        <a:defRPr sz="2800">
          <a:solidFill>
            <a:schemeClr val="accent1"/>
          </a:solidFill>
          <a:latin typeface="Helvetica Neue Light" charset="0"/>
          <a:ea typeface="ＭＳ Ｐゴシック" charset="0"/>
        </a:defRPr>
      </a:lvl4pPr>
      <a:lvl5pPr algn="l" defTabSz="457200" rtl="0" eaLnBrk="0" fontAlgn="base" hangingPunct="0">
        <a:spcBef>
          <a:spcPct val="0"/>
        </a:spcBef>
        <a:spcAft>
          <a:spcPct val="0"/>
        </a:spcAft>
        <a:defRPr sz="2800">
          <a:solidFill>
            <a:schemeClr val="accent1"/>
          </a:solidFill>
          <a:latin typeface="Helvetica Neue Light" charset="0"/>
          <a:ea typeface="ＭＳ Ｐゴシック" charset="0"/>
        </a:defRPr>
      </a:lvl5pPr>
      <a:lvl6pPr marL="457200" algn="l" defTabSz="457200" rtl="0" fontAlgn="base">
        <a:spcBef>
          <a:spcPct val="0"/>
        </a:spcBef>
        <a:spcAft>
          <a:spcPct val="0"/>
        </a:spcAft>
        <a:defRPr sz="2800">
          <a:solidFill>
            <a:schemeClr val="accent1"/>
          </a:solidFill>
          <a:latin typeface="Arial" panose="020B0604020202020204" pitchFamily="34" charset="0"/>
        </a:defRPr>
      </a:lvl6pPr>
      <a:lvl7pPr marL="914400" algn="l" defTabSz="457200" rtl="0" fontAlgn="base">
        <a:spcBef>
          <a:spcPct val="0"/>
        </a:spcBef>
        <a:spcAft>
          <a:spcPct val="0"/>
        </a:spcAft>
        <a:defRPr sz="2800">
          <a:solidFill>
            <a:schemeClr val="accent1"/>
          </a:solidFill>
          <a:latin typeface="Arial" panose="020B0604020202020204" pitchFamily="34" charset="0"/>
        </a:defRPr>
      </a:lvl7pPr>
      <a:lvl8pPr marL="1371600" algn="l" defTabSz="457200" rtl="0" fontAlgn="base">
        <a:spcBef>
          <a:spcPct val="0"/>
        </a:spcBef>
        <a:spcAft>
          <a:spcPct val="0"/>
        </a:spcAft>
        <a:defRPr sz="2800">
          <a:solidFill>
            <a:schemeClr val="accent1"/>
          </a:solidFill>
          <a:latin typeface="Arial" panose="020B0604020202020204" pitchFamily="34" charset="0"/>
        </a:defRPr>
      </a:lvl8pPr>
      <a:lvl9pPr marL="1828800" algn="l" defTabSz="457200" rtl="0" fontAlgn="base">
        <a:spcBef>
          <a:spcPct val="0"/>
        </a:spcBef>
        <a:spcAft>
          <a:spcPct val="0"/>
        </a:spcAft>
        <a:defRPr sz="2800">
          <a:solidFill>
            <a:schemeClr val="accent1"/>
          </a:solidFill>
          <a:latin typeface="Arial" panose="020B0604020202020204" pitchFamily="34" charset="0"/>
        </a:defRPr>
      </a:lvl9pPr>
    </p:titleStyle>
    <p:bodyStyle>
      <a:lvl1pPr marL="180975" indent="-180975" algn="l" defTabSz="457200" rtl="0" eaLnBrk="0" fontAlgn="base" hangingPunct="0">
        <a:spcBef>
          <a:spcPts val="600"/>
        </a:spcBef>
        <a:spcAft>
          <a:spcPct val="0"/>
        </a:spcAft>
        <a:buClr>
          <a:schemeClr val="accent1"/>
        </a:buClr>
        <a:buFont typeface="Arial" charset="0"/>
        <a:buChar char="•"/>
        <a:defRPr sz="2000" kern="1200">
          <a:solidFill>
            <a:srgbClr val="777677"/>
          </a:solidFill>
          <a:latin typeface="Helvetica Neue Light"/>
          <a:ea typeface="ＭＳ Ｐゴシック" charset="0"/>
          <a:cs typeface="Helvetica Neue Light"/>
        </a:defRPr>
      </a:lvl1pPr>
      <a:lvl2pPr marL="420688" indent="-180975" algn="l" defTabSz="457200" rtl="0" eaLnBrk="0" fontAlgn="base" hangingPunct="0">
        <a:spcBef>
          <a:spcPts val="600"/>
        </a:spcBef>
        <a:spcAft>
          <a:spcPct val="0"/>
        </a:spcAft>
        <a:buFont typeface="Arial" charset="0"/>
        <a:buChar char="–"/>
        <a:defRPr sz="2800" kern="1200">
          <a:solidFill>
            <a:srgbClr val="777677"/>
          </a:solidFill>
          <a:latin typeface="Helvetica Neue Light"/>
          <a:ea typeface="ＭＳ Ｐゴシック" charset="0"/>
          <a:cs typeface="Helvetica Neue Light"/>
        </a:defRPr>
      </a:lvl2pPr>
      <a:lvl3pPr marL="593725" indent="-173038" algn="l" defTabSz="457200" rtl="0" eaLnBrk="0" fontAlgn="base" hangingPunct="0">
        <a:spcBef>
          <a:spcPts val="600"/>
        </a:spcBef>
        <a:spcAft>
          <a:spcPct val="0"/>
        </a:spcAft>
        <a:buFont typeface="Arial" charset="0"/>
        <a:buChar char="•"/>
        <a:defRPr sz="1600" kern="1200">
          <a:solidFill>
            <a:schemeClr val="accent2"/>
          </a:solidFill>
          <a:latin typeface="Helvetica Neue Light"/>
          <a:ea typeface="ＭＳ Ｐゴシック" charset="0"/>
          <a:cs typeface="Helvetica Neue Light"/>
        </a:defRPr>
      </a:lvl3pPr>
      <a:lvl4pPr marL="893763" indent="-300038" algn="l" defTabSz="457200" rtl="0" eaLnBrk="0" fontAlgn="base" hangingPunct="0">
        <a:spcBef>
          <a:spcPts val="600"/>
        </a:spcBef>
        <a:spcAft>
          <a:spcPct val="0"/>
        </a:spcAft>
        <a:buFont typeface="Arial" charset="0"/>
        <a:buChar char="–"/>
        <a:defRPr sz="1400" kern="1200">
          <a:solidFill>
            <a:schemeClr val="accent2"/>
          </a:solidFill>
          <a:latin typeface="Helvetica Neue Light"/>
          <a:ea typeface="ＭＳ Ｐゴシック" charset="0"/>
          <a:cs typeface="Helvetica Neue Light"/>
        </a:defRPr>
      </a:lvl4pPr>
      <a:lvl5pPr marL="1074738" indent="-180975" algn="l" defTabSz="457200" rtl="0" eaLnBrk="0" fontAlgn="base" hangingPunct="0">
        <a:spcBef>
          <a:spcPts val="600"/>
        </a:spcBef>
        <a:spcAft>
          <a:spcPct val="0"/>
        </a:spcAft>
        <a:buFont typeface="Arial" charset="0"/>
        <a:buChar char="»"/>
        <a:defRPr sz="1400" kern="1200">
          <a:solidFill>
            <a:schemeClr val="accent2"/>
          </a:solidFill>
          <a:latin typeface="Helvetica Neue Light"/>
          <a:ea typeface="ＭＳ Ｐゴシック" charset="0"/>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85110041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818"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 id="2147483730" r:id="rId21"/>
    <p:sldLayoutId id="2147483731" r:id="rId22"/>
    <p:sldLayoutId id="2147483732" r:id="rId23"/>
    <p:sldLayoutId id="2147483733" r:id="rId24"/>
    <p:sldLayoutId id="2147483734" r:id="rId25"/>
    <p:sldLayoutId id="2147483735" r:id="rId26"/>
    <p:sldLayoutId id="2147483736" r:id="rId27"/>
    <p:sldLayoutId id="2147483737" r:id="rId28"/>
    <p:sldLayoutId id="2147483738" r:id="rId29"/>
    <p:sldLayoutId id="2147483739" r:id="rId30"/>
    <p:sldLayoutId id="2147483740" r:id="rId31"/>
    <p:sldLayoutId id="2147483741" r:id="rId32"/>
    <p:sldLayoutId id="2147483742" r:id="rId33"/>
    <p:sldLayoutId id="2147483823" r:id="rId34"/>
    <p:sldLayoutId id="2147483744" r:id="rId35"/>
  </p:sldLayoutIdLst>
  <p:hf sldNum="0"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Cloud / Management and Platform Use Case 1 / January 31, 2018 / © 2018 IBM Corporation</a:t>
            </a:r>
            <a:endParaRPr lang="en-US"/>
          </a:p>
        </p:txBody>
      </p:sp>
    </p:spTree>
    <p:extLst>
      <p:ext uri="{BB962C8B-B14F-4D97-AF65-F5344CB8AC3E}">
        <p14:creationId xmlns:p14="http://schemas.microsoft.com/office/powerpoint/2010/main" val="1639731415"/>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 id="2147483764" r:id="rId19"/>
    <p:sldLayoutId id="2147483765" r:id="rId20"/>
    <p:sldLayoutId id="2147483766" r:id="rId21"/>
    <p:sldLayoutId id="2147483767" r:id="rId22"/>
    <p:sldLayoutId id="2147483768" r:id="rId23"/>
    <p:sldLayoutId id="2147483769" r:id="rId24"/>
    <p:sldLayoutId id="2147483770" r:id="rId25"/>
    <p:sldLayoutId id="2147483771" r:id="rId26"/>
    <p:sldLayoutId id="2147483772" r:id="rId27"/>
    <p:sldLayoutId id="2147483773" r:id="rId28"/>
    <p:sldLayoutId id="2147483774" r:id="rId29"/>
    <p:sldLayoutId id="2147483775" r:id="rId30"/>
    <p:sldLayoutId id="2147483776" r:id="rId31"/>
    <p:sldLayoutId id="2147483777" r:id="rId32"/>
    <p:sldLayoutId id="2147483778" r:id="rId33"/>
    <p:sldLayoutId id="2147483824" r:id="rId34"/>
    <p:sldLayoutId id="2147483780" r:id="rId35"/>
  </p:sldLayoutIdLst>
  <p:hf sldNum="0"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Cloud / Management and Platform Use Case 1 / January 31, 2018 / © 2018 IBM Corporation</a:t>
            </a:r>
            <a:endParaRPr lang="en-US" dirty="0"/>
          </a:p>
        </p:txBody>
      </p:sp>
    </p:spTree>
    <p:extLst>
      <p:ext uri="{BB962C8B-B14F-4D97-AF65-F5344CB8AC3E}">
        <p14:creationId xmlns:p14="http://schemas.microsoft.com/office/powerpoint/2010/main" val="136730811"/>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817"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00" r:id="rId19"/>
    <p:sldLayoutId id="2147483801" r:id="rId20"/>
    <p:sldLayoutId id="2147483802" r:id="rId21"/>
    <p:sldLayoutId id="2147483803" r:id="rId22"/>
    <p:sldLayoutId id="2147483804" r:id="rId23"/>
    <p:sldLayoutId id="2147483805" r:id="rId24"/>
    <p:sldLayoutId id="2147483806" r:id="rId25"/>
    <p:sldLayoutId id="2147483807" r:id="rId26"/>
    <p:sldLayoutId id="2147483808" r:id="rId27"/>
    <p:sldLayoutId id="2147483809" r:id="rId28"/>
    <p:sldLayoutId id="2147483810" r:id="rId29"/>
    <p:sldLayoutId id="2147483811" r:id="rId30"/>
    <p:sldLayoutId id="2147483812" r:id="rId31"/>
    <p:sldLayoutId id="2147483813" r:id="rId32"/>
    <p:sldLayoutId id="2147483814" r:id="rId33"/>
    <p:sldLayoutId id="2147483825" r:id="rId34"/>
    <p:sldLayoutId id="2147483816" r:id="rId35"/>
  </p:sldLayoutIdLst>
  <p:hf sldNum="0"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D0BE6F14-FF48-0F4F-A8AA-2E3F25371E4A}" type="slidenum">
              <a:rPr lang="en-US" smtClean="0">
                <a:solidFill>
                  <a:srgbClr val="FFFFFF"/>
                </a:solidFill>
              </a:rPr>
              <a:pPr/>
              <a:t>‹#›</a:t>
            </a:fld>
            <a:endParaRPr lang="en-US">
              <a:solidFill>
                <a:srgbClr val="FFFFFF"/>
              </a:solidFill>
            </a:endParaRPr>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de-DE">
                <a:solidFill>
                  <a:srgbClr val="FFFFFF"/>
                </a:solidFill>
              </a:rPr>
              <a:t>IBM Cloud / Management and Platform Use Case 1 / January 31, 2018 / © 2018 IBM Corporation</a:t>
            </a:r>
            <a:endParaRPr lang="en-US">
              <a:solidFill>
                <a:srgbClr val="FFFFFF"/>
              </a:solidFill>
            </a:endParaRPr>
          </a:p>
        </p:txBody>
      </p:sp>
    </p:spTree>
    <p:extLst>
      <p:ext uri="{BB962C8B-B14F-4D97-AF65-F5344CB8AC3E}">
        <p14:creationId xmlns:p14="http://schemas.microsoft.com/office/powerpoint/2010/main" val="1025486990"/>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 id="2147483846" r:id="rId18"/>
    <p:sldLayoutId id="2147483847" r:id="rId19"/>
    <p:sldLayoutId id="2147483848" r:id="rId20"/>
    <p:sldLayoutId id="2147483849" r:id="rId21"/>
    <p:sldLayoutId id="2147483850" r:id="rId22"/>
    <p:sldLayoutId id="2147483851" r:id="rId23"/>
    <p:sldLayoutId id="2147483852" r:id="rId24"/>
    <p:sldLayoutId id="2147483853" r:id="rId25"/>
    <p:sldLayoutId id="2147483854" r:id="rId26"/>
    <p:sldLayoutId id="2147483855" r:id="rId27"/>
    <p:sldLayoutId id="2147483856" r:id="rId28"/>
    <p:sldLayoutId id="2147483857" r:id="rId29"/>
    <p:sldLayoutId id="2147483858" r:id="rId30"/>
    <p:sldLayoutId id="2147483859" r:id="rId31"/>
    <p:sldLayoutId id="2147483860" r:id="rId32"/>
    <p:sldLayoutId id="2147483861" r:id="rId33"/>
    <p:sldLayoutId id="2147483862" r:id="rId34"/>
    <p:sldLayoutId id="2147483863" r:id="rId35"/>
    <p:sldLayoutId id="2147483864" r:id="rId36"/>
  </p:sldLayoutIdLst>
  <p:hf sldNum="0"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1200" baseline="0">
                <a:solidFill>
                  <a:schemeClr val="tx1"/>
                </a:solidFill>
                <a:latin typeface="+mn-lt"/>
                <a:ea typeface="Arial" charset="0"/>
                <a:cs typeface="Arial" charset="0"/>
              </a:defRPr>
            </a:lvl1pPr>
          </a:lstStyle>
          <a:p>
            <a:fld id="{D0BE6F14-FF48-0F4F-A8AA-2E3F25371E4A}" type="slidenum">
              <a:rPr lang="en-US" smtClean="0">
                <a:solidFill>
                  <a:srgbClr val="000000"/>
                </a:solidFill>
              </a:rPr>
              <a:pPr/>
              <a:t>‹#›</a:t>
            </a:fld>
            <a:endParaRPr lang="en-US">
              <a:solidFill>
                <a:srgbClr val="000000"/>
              </a:solidFill>
            </a:endParaRPr>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solidFill>
                  <a:srgbClr val="000000"/>
                </a:solidFill>
              </a:rPr>
              <a:t>IBM Cloud / Management and Platform Use Case 1 / January 31, 2018 / © 2018 IBM Corporation</a:t>
            </a:r>
            <a:endParaRPr lang="en-US" dirty="0">
              <a:solidFill>
                <a:srgbClr val="000000"/>
              </a:solidFill>
            </a:endParaRPr>
          </a:p>
        </p:txBody>
      </p:sp>
    </p:spTree>
    <p:extLst>
      <p:ext uri="{BB962C8B-B14F-4D97-AF65-F5344CB8AC3E}">
        <p14:creationId xmlns:p14="http://schemas.microsoft.com/office/powerpoint/2010/main" val="2056115402"/>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80" r:id="rId15"/>
    <p:sldLayoutId id="2147483881" r:id="rId16"/>
    <p:sldLayoutId id="2147483882" r:id="rId17"/>
    <p:sldLayoutId id="2147483883" r:id="rId18"/>
    <p:sldLayoutId id="2147483884" r:id="rId19"/>
    <p:sldLayoutId id="2147483885" r:id="rId20"/>
    <p:sldLayoutId id="2147483886" r:id="rId21"/>
    <p:sldLayoutId id="2147483887" r:id="rId22"/>
    <p:sldLayoutId id="2147483888" r:id="rId23"/>
    <p:sldLayoutId id="2147483889" r:id="rId24"/>
    <p:sldLayoutId id="2147483890" r:id="rId25"/>
    <p:sldLayoutId id="2147483891" r:id="rId26"/>
    <p:sldLayoutId id="2147483892" r:id="rId27"/>
    <p:sldLayoutId id="2147483893" r:id="rId28"/>
    <p:sldLayoutId id="2147483894" r:id="rId29"/>
    <p:sldLayoutId id="2147483895" r:id="rId30"/>
    <p:sldLayoutId id="2147483896" r:id="rId31"/>
    <p:sldLayoutId id="2147483897" r:id="rId32"/>
    <p:sldLayoutId id="2147483898" r:id="rId33"/>
    <p:sldLayoutId id="2147483899" r:id="rId34"/>
    <p:sldLayoutId id="2147483900" r:id="rId35"/>
    <p:sldLayoutId id="2147483902" r:id="rId36"/>
  </p:sldLayoutIdLst>
  <p:hf sldNum="0"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1200" baseline="0">
                <a:solidFill>
                  <a:schemeClr val="tx1"/>
                </a:solidFill>
                <a:latin typeface="+mn-lt"/>
                <a:ea typeface="Arial" charset="0"/>
                <a:cs typeface="Arial" charset="0"/>
              </a:defRPr>
            </a:lvl1pPr>
          </a:lstStyle>
          <a:p>
            <a:fld id="{D0BE6F14-FF48-0F4F-A8AA-2E3F25371E4A}" type="slidenum">
              <a:rPr lang="en-US" smtClean="0">
                <a:solidFill>
                  <a:srgbClr val="000000"/>
                </a:solidFill>
              </a:rPr>
              <a:pPr/>
              <a:t>‹#›</a:t>
            </a:fld>
            <a:endParaRPr lang="en-US">
              <a:solidFill>
                <a:srgbClr val="000000"/>
              </a:solidFill>
            </a:endParaRPr>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solidFill>
                  <a:srgbClr val="000000"/>
                </a:solidFill>
              </a:rPr>
              <a:t>IBM Cloud / Management and Platform Use Case 1 / January 31, 2018 / © 2018 IBM Corporation</a:t>
            </a:r>
            <a:endParaRPr lang="en-US" dirty="0">
              <a:solidFill>
                <a:srgbClr val="000000"/>
              </a:solidFill>
            </a:endParaRPr>
          </a:p>
        </p:txBody>
      </p:sp>
    </p:spTree>
    <p:extLst>
      <p:ext uri="{BB962C8B-B14F-4D97-AF65-F5344CB8AC3E}">
        <p14:creationId xmlns:p14="http://schemas.microsoft.com/office/powerpoint/2010/main" val="1901936998"/>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 id="2147483920" r:id="rId17"/>
    <p:sldLayoutId id="2147483921" r:id="rId18"/>
    <p:sldLayoutId id="2147483922" r:id="rId19"/>
    <p:sldLayoutId id="2147483923" r:id="rId20"/>
    <p:sldLayoutId id="2147483924" r:id="rId21"/>
    <p:sldLayoutId id="2147483925" r:id="rId22"/>
    <p:sldLayoutId id="2147483926" r:id="rId23"/>
    <p:sldLayoutId id="2147483927" r:id="rId24"/>
    <p:sldLayoutId id="2147483928" r:id="rId25"/>
    <p:sldLayoutId id="2147483929" r:id="rId26"/>
    <p:sldLayoutId id="2147483930" r:id="rId27"/>
    <p:sldLayoutId id="2147483931" r:id="rId28"/>
    <p:sldLayoutId id="2147483932" r:id="rId29"/>
    <p:sldLayoutId id="2147483933" r:id="rId30"/>
    <p:sldLayoutId id="2147483934" r:id="rId31"/>
    <p:sldLayoutId id="2147483935" r:id="rId32"/>
    <p:sldLayoutId id="2147483936" r:id="rId33"/>
    <p:sldLayoutId id="2147483937" r:id="rId34"/>
    <p:sldLayoutId id="2147483939" r:id="rId35"/>
    <p:sldLayoutId id="2147483940" r:id="rId36"/>
  </p:sldLayoutIdLst>
  <p:hf sldNum="0"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9"/>
            <a:ext cx="8686800" cy="371486"/>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228600" y="703332"/>
            <a:ext cx="8686800" cy="398893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Cloud / Management and Platform Use Case 1 / January 31, 2018 / © 2018 IBM Corporation</a:t>
            </a:r>
            <a:endParaRPr lang="en-US" dirty="0"/>
          </a:p>
        </p:txBody>
      </p:sp>
    </p:spTree>
    <p:extLst>
      <p:ext uri="{BB962C8B-B14F-4D97-AF65-F5344CB8AC3E}">
        <p14:creationId xmlns:p14="http://schemas.microsoft.com/office/powerpoint/2010/main" val="1965451545"/>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 id="2147483956" r:id="rId13"/>
    <p:sldLayoutId id="2147483957" r:id="rId14"/>
    <p:sldLayoutId id="2147483958" r:id="rId15"/>
    <p:sldLayoutId id="2147483959" r:id="rId16"/>
    <p:sldLayoutId id="2147483960" r:id="rId17"/>
    <p:sldLayoutId id="2147483961" r:id="rId18"/>
    <p:sldLayoutId id="2147483962" r:id="rId19"/>
    <p:sldLayoutId id="2147483963" r:id="rId20"/>
    <p:sldLayoutId id="2147483964" r:id="rId21"/>
    <p:sldLayoutId id="2147483965" r:id="rId22"/>
    <p:sldLayoutId id="2147483966" r:id="rId23"/>
    <p:sldLayoutId id="2147483967" r:id="rId24"/>
    <p:sldLayoutId id="2147483968" r:id="rId25"/>
    <p:sldLayoutId id="2147483969" r:id="rId26"/>
    <p:sldLayoutId id="2147483970" r:id="rId27"/>
    <p:sldLayoutId id="2147483971" r:id="rId28"/>
    <p:sldLayoutId id="2147483972" r:id="rId29"/>
    <p:sldLayoutId id="2147483973" r:id="rId30"/>
    <p:sldLayoutId id="2147483974" r:id="rId31"/>
    <p:sldLayoutId id="2147483975" r:id="rId32"/>
    <p:sldLayoutId id="2147483976" r:id="rId33"/>
    <p:sldLayoutId id="2147483977" r:id="rId34"/>
    <p:sldLayoutId id="2147483978" r:id="rId35"/>
    <p:sldLayoutId id="2147483979" r:id="rId36"/>
  </p:sldLayoutIdLst>
  <p:hf sldNum="0"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D0BE6F14-FF48-0F4F-A8AA-2E3F25371E4A}" type="slidenum">
              <a:rPr lang="en-US" smtClean="0">
                <a:solidFill>
                  <a:srgbClr val="FFFFFF"/>
                </a:solidFill>
              </a:rPr>
              <a:pPr/>
              <a:t>‹#›</a:t>
            </a:fld>
            <a:endParaRPr lang="en-US">
              <a:solidFill>
                <a:srgbClr val="FFFFFF"/>
              </a:solidFill>
            </a:endParaRPr>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de-DE">
                <a:solidFill>
                  <a:srgbClr val="FFFFFF"/>
                </a:solidFill>
              </a:rPr>
              <a:t>IBM Cloud / Fast Start 2018 /  © 2018 IBM Corporation</a:t>
            </a:r>
            <a:endParaRPr lang="en-US">
              <a:solidFill>
                <a:srgbClr val="FFFFFF"/>
              </a:solidFill>
            </a:endParaRPr>
          </a:p>
        </p:txBody>
      </p:sp>
    </p:spTree>
    <p:extLst>
      <p:ext uri="{BB962C8B-B14F-4D97-AF65-F5344CB8AC3E}">
        <p14:creationId xmlns:p14="http://schemas.microsoft.com/office/powerpoint/2010/main" val="1974900373"/>
      </p:ext>
    </p:extLst>
  </p:cSld>
  <p:clrMap bg1="lt1" tx1="dk1" bg2="lt2" tx2="dk2" accent1="accent1" accent2="accent2" accent3="accent3" accent4="accent4" accent5="accent5" accent6="accent6" hlink="hlink" folHlink="folHlink"/>
  <p:sldLayoutIdLst>
    <p:sldLayoutId id="2147483982"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 id="2147483996" r:id="rId15"/>
    <p:sldLayoutId id="2147483997" r:id="rId16"/>
    <p:sldLayoutId id="2147483998" r:id="rId17"/>
    <p:sldLayoutId id="2147483999" r:id="rId18"/>
    <p:sldLayoutId id="2147484000" r:id="rId19"/>
    <p:sldLayoutId id="2147484001" r:id="rId20"/>
    <p:sldLayoutId id="2147484002" r:id="rId21"/>
    <p:sldLayoutId id="2147484003" r:id="rId22"/>
    <p:sldLayoutId id="2147484004" r:id="rId23"/>
    <p:sldLayoutId id="2147484005" r:id="rId24"/>
    <p:sldLayoutId id="2147484006" r:id="rId25"/>
    <p:sldLayoutId id="2147484007" r:id="rId26"/>
    <p:sldLayoutId id="2147484008" r:id="rId27"/>
    <p:sldLayoutId id="2147484009" r:id="rId28"/>
    <p:sldLayoutId id="2147484010" r:id="rId29"/>
    <p:sldLayoutId id="2147484011" r:id="rId30"/>
    <p:sldLayoutId id="2147484012" r:id="rId31"/>
    <p:sldLayoutId id="2147484013" r:id="rId32"/>
    <p:sldLayoutId id="2147484014" r:id="rId33"/>
    <p:sldLayoutId id="2147484015" r:id="rId34"/>
    <p:sldLayoutId id="2147484016" r:id="rId35"/>
    <p:sldLayoutId id="2147484017" r:id="rId36"/>
  </p:sldLayoutIdLst>
  <p:hf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openxmlformats.org/officeDocument/2006/relationships/hyperlink" Target="https://uk.wikipedia.org/wiki/%D0%86%D0%BD%D1%82%D0%B5%D1%80%D0%BD%D0%B5%D1%82_%D1%80%D0%B5%D1%87%D0%B5%D0%B9" TargetMode="External"/><Relationship Id="rId13" Type="http://schemas.openxmlformats.org/officeDocument/2006/relationships/hyperlink" Target="https://uk.wikipedia.org/wiki/MQTT" TargetMode="External"/><Relationship Id="rId18" Type="http://schemas.openxmlformats.org/officeDocument/2006/relationships/image" Target="../media/image15.png"/><Relationship Id="rId3" Type="http://schemas.openxmlformats.org/officeDocument/2006/relationships/image" Target="../media/image16.png"/><Relationship Id="rId7" Type="http://schemas.openxmlformats.org/officeDocument/2006/relationships/hyperlink" Target="https://uk.wikipedia.org/wiki/%D0%9F%D1%80%D0%B8%D0%BA%D0%BB%D0%B0%D0%B4%D0%BD%D0%B8%D0%B9_%D0%BF%D1%80%D0%BE%D0%B3%D1%80%D0%B0%D0%BC%D0%BD%D0%B8%D0%B9_%D1%96%D0%BD%D1%82%D0%B5%D1%80%D1%84%D0%B5%D0%B9%D1%81" TargetMode="External"/><Relationship Id="rId12" Type="http://schemas.openxmlformats.org/officeDocument/2006/relationships/hyperlink" Target="https://uk.wikipedia.org/wiki/JSON" TargetMode="External"/><Relationship Id="rId17" Type="http://schemas.openxmlformats.org/officeDocument/2006/relationships/hyperlink" Target="https://js.foundation/" TargetMode="External"/><Relationship Id="rId2" Type="http://schemas.openxmlformats.org/officeDocument/2006/relationships/notesSlide" Target="../notesSlides/notesSlide1.xml"/><Relationship Id="rId16" Type="http://schemas.openxmlformats.org/officeDocument/2006/relationships/hyperlink" Target="https://uk.wikipedia.org/wiki/%D0%92%D1%96%D0%B4%D0%BA%D1%80%D0%B8%D1%82%D0%B5_%D0%BF%D1%80%D0%BE%D0%B3%D1%80%D0%B0%D0%BC%D0%BD%D0%B5_%D0%B7%D0%B0%D0%B1%D0%B5%D0%B7%D0%BF%D0%B5%D1%87%D0%B5%D0%BD%D0%BD%D1%8F" TargetMode="External"/><Relationship Id="rId1" Type="http://schemas.openxmlformats.org/officeDocument/2006/relationships/slideLayout" Target="../slideLayouts/slideLayout425.xml"/><Relationship Id="rId6" Type="http://schemas.openxmlformats.org/officeDocument/2006/relationships/hyperlink" Target="https://uk.wikipedia.org/wiki/IBM" TargetMode="External"/><Relationship Id="rId11" Type="http://schemas.openxmlformats.org/officeDocument/2006/relationships/hyperlink" Target="https://uk.wikipedia.org/wiki/Node.js" TargetMode="External"/><Relationship Id="rId5" Type="http://schemas.openxmlformats.org/officeDocument/2006/relationships/hyperlink" Target="https://uk.wikipedia.org/wiki/%D0%9F%D1%80%D0%BE%D0%B3%D1%80%D0%B0%D0%BC%D1%83%D0%B2%D0%B0%D0%BD%D0%BD%D1%8F_%D0%BF%D0%BE%D1%82%D0%BE%D0%BA%D0%BE%D0%BC_%D0%B4%D0%B0%D0%BD%D0%B8%D1%85" TargetMode="External"/><Relationship Id="rId15" Type="http://schemas.openxmlformats.org/officeDocument/2006/relationships/hyperlink" Target="https://uk.wikipedia.org/wiki/Node-RED#cite_note-6" TargetMode="External"/><Relationship Id="rId10" Type="http://schemas.openxmlformats.org/officeDocument/2006/relationships/hyperlink" Target="https://uk.wikipedia.org/wiki/Npm" TargetMode="External"/><Relationship Id="rId4" Type="http://schemas.openxmlformats.org/officeDocument/2006/relationships/hyperlink" Target="https://uk.wikipedia.org/wiki/%D0%A3%D0%BA%D1%80%D0%B0%D1%97%D0%BD%D1%81%D1%8C%D0%BA%D0%B0_%D0%BC%D0%BE%D0%B2%D0%B0" TargetMode="External"/><Relationship Id="rId9" Type="http://schemas.openxmlformats.org/officeDocument/2006/relationships/hyperlink" Target="https://uk.wikipedia.org/wiki/JavaScript" TargetMode="External"/><Relationship Id="rId14" Type="http://schemas.openxmlformats.org/officeDocument/2006/relationships/hyperlink" Target="https://uk.wikipedia.org/wiki/Transport_Layer_Securit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425.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425.xml"/><Relationship Id="rId6" Type="http://schemas.openxmlformats.org/officeDocument/2006/relationships/hyperlink" Target="https://www.tensorflow.org/js/" TargetMode="External"/><Relationship Id="rId5" Type="http://schemas.openxmlformats.org/officeDocument/2006/relationships/hyperlink" Target="https://nodered.org/" TargetMode="External"/><Relationship Id="rId4" Type="http://schemas.openxmlformats.org/officeDocument/2006/relationships/hyperlink" Target="https://developer.ibm.com/patterns/develop-a-machine-learning-iot-app-with-node-red-and-tensorflowj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425.xml"/></Relationships>
</file>

<file path=ppt/slides/_rels/slide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5.xml"/><Relationship Id="rId1" Type="http://schemas.openxmlformats.org/officeDocument/2006/relationships/slideLayout" Target="../slideLayouts/slideLayout425.xml"/><Relationship Id="rId5" Type="http://schemas.openxmlformats.org/officeDocument/2006/relationships/image" Target="../media/image22.jp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7.png"/><Relationship Id="rId3" Type="http://schemas.openxmlformats.org/officeDocument/2006/relationships/image" Target="../media/image23.jpeg"/><Relationship Id="rId7" Type="http://schemas.openxmlformats.org/officeDocument/2006/relationships/hyperlink" Target="https://nodered.org/docs/platforms/windows" TargetMode="External"/><Relationship Id="rId12" Type="http://schemas.openxmlformats.org/officeDocument/2006/relationships/hyperlink" Target="https://www.sysrun.io/2015/11/11/dockerize-node-red/" TargetMode="External"/><Relationship Id="rId2" Type="http://schemas.openxmlformats.org/officeDocument/2006/relationships/notesSlide" Target="../notesSlides/notesSlide6.xml"/><Relationship Id="rId1" Type="http://schemas.openxmlformats.org/officeDocument/2006/relationships/slideLayout" Target="../slideLayouts/slideLayout425.xml"/><Relationship Id="rId6" Type="http://schemas.openxmlformats.org/officeDocument/2006/relationships/image" Target="../media/image24.png"/><Relationship Id="rId11" Type="http://schemas.openxmlformats.org/officeDocument/2006/relationships/hyperlink" Target="https://codeguida.com/post/2123" TargetMode="External"/><Relationship Id="rId5" Type="http://schemas.openxmlformats.org/officeDocument/2006/relationships/hyperlink" Target="https://developer.ibm.com/tutorials/kubernetes-openshift-minishift-101-node-red-labs/" TargetMode="External"/><Relationship Id="rId10" Type="http://schemas.openxmlformats.org/officeDocument/2006/relationships/hyperlink" Target="https://cloud.ibm.com/developer/appservice/starter-kits/59c9d5bd-4d31-3611-897a-f94eea80dc9f/nodered?bss_account=e7e7ece643ed12e247ea053e9232461a" TargetMode="External"/><Relationship Id="rId4" Type="http://schemas.openxmlformats.org/officeDocument/2006/relationships/hyperlink" Target="https://nodered.org/docs/getting-started/raspberrypi" TargetMode="External"/><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B3F6A-6749-794E-BC6F-DF90702F49C8}"/>
              </a:ext>
            </a:extLst>
          </p:cNvPr>
          <p:cNvSpPr>
            <a:spLocks noGrp="1"/>
          </p:cNvSpPr>
          <p:nvPr>
            <p:ph type="title"/>
          </p:nvPr>
        </p:nvSpPr>
        <p:spPr/>
        <p:txBody>
          <a:bodyPr/>
          <a:lstStyle/>
          <a:p>
            <a:pPr algn="ctr"/>
            <a:r>
              <a:rPr lang="en-US" sz="4400" dirty="0"/>
              <a:t>Building Cloud Native Application using Cloud Innovate</a:t>
            </a:r>
            <a:br>
              <a:rPr lang="en-US" sz="4400" dirty="0"/>
            </a:br>
            <a:r>
              <a:rPr lang="en-US" sz="4400" noProof="1">
                <a:solidFill>
                  <a:srgbClr val="FF0000"/>
                </a:solidFill>
              </a:rPr>
              <a:t>Node-Red – cloud native lightwait integration tool</a:t>
            </a:r>
            <a:br>
              <a:rPr lang="uk-UA" sz="4400" noProof="1"/>
            </a:br>
            <a:br>
              <a:rPr lang="fr-FR" sz="4400" dirty="0"/>
            </a:br>
            <a:br>
              <a:rPr lang="fr-FR" sz="4400" dirty="0">
                <a:solidFill>
                  <a:srgbClr val="FF0000"/>
                </a:solidFill>
              </a:rPr>
            </a:br>
            <a:br>
              <a:rPr lang="fr-FR" sz="4400" dirty="0">
                <a:solidFill>
                  <a:srgbClr val="FF0000"/>
                </a:solidFill>
              </a:rPr>
            </a:br>
            <a:endParaRPr lang="fr-FR" dirty="0"/>
          </a:p>
        </p:txBody>
      </p:sp>
      <p:pic>
        <p:nvPicPr>
          <p:cNvPr id="5" name="Picture 4">
            <a:extLst>
              <a:ext uri="{FF2B5EF4-FFF2-40B4-BE49-F238E27FC236}">
                <a16:creationId xmlns:a16="http://schemas.microsoft.com/office/drawing/2014/main" id="{05AB35F9-D1D3-7B4E-B422-5C1C23096EBB}"/>
              </a:ext>
            </a:extLst>
          </p:cNvPr>
          <p:cNvPicPr>
            <a:picLocks noChangeAspect="1"/>
          </p:cNvPicPr>
          <p:nvPr/>
        </p:nvPicPr>
        <p:blipFill>
          <a:blip r:embed="rId2"/>
          <a:stretch>
            <a:fillRect/>
          </a:stretch>
        </p:blipFill>
        <p:spPr>
          <a:xfrm>
            <a:off x="7892854" y="4047066"/>
            <a:ext cx="1251145" cy="1096433"/>
          </a:xfrm>
          <a:prstGeom prst="rect">
            <a:avLst/>
          </a:prstGeom>
        </p:spPr>
      </p:pic>
      <p:pic>
        <p:nvPicPr>
          <p:cNvPr id="6" name="Picture 5">
            <a:extLst>
              <a:ext uri="{FF2B5EF4-FFF2-40B4-BE49-F238E27FC236}">
                <a16:creationId xmlns:a16="http://schemas.microsoft.com/office/drawing/2014/main" id="{CF96F990-BCB7-D84F-AE2D-E98A015618D9}"/>
              </a:ext>
            </a:extLst>
          </p:cNvPr>
          <p:cNvPicPr>
            <a:picLocks noChangeAspect="1"/>
          </p:cNvPicPr>
          <p:nvPr/>
        </p:nvPicPr>
        <p:blipFill>
          <a:blip r:embed="rId3"/>
          <a:stretch>
            <a:fillRect/>
          </a:stretch>
        </p:blipFill>
        <p:spPr>
          <a:xfrm>
            <a:off x="0" y="4521200"/>
            <a:ext cx="3327400" cy="622300"/>
          </a:xfrm>
          <a:prstGeom prst="rect">
            <a:avLst/>
          </a:prstGeom>
        </p:spPr>
      </p:pic>
      <p:pic>
        <p:nvPicPr>
          <p:cNvPr id="3" name="Picture 2">
            <a:extLst>
              <a:ext uri="{FF2B5EF4-FFF2-40B4-BE49-F238E27FC236}">
                <a16:creationId xmlns:a16="http://schemas.microsoft.com/office/drawing/2014/main" id="{208BAC3D-23D6-4B01-992A-2D17C80572EB}"/>
              </a:ext>
            </a:extLst>
          </p:cNvPr>
          <p:cNvPicPr>
            <a:picLocks noChangeAspect="1"/>
          </p:cNvPicPr>
          <p:nvPr/>
        </p:nvPicPr>
        <p:blipFill>
          <a:blip r:embed="rId4"/>
          <a:stretch>
            <a:fillRect/>
          </a:stretch>
        </p:blipFill>
        <p:spPr>
          <a:xfrm>
            <a:off x="6781106" y="4047066"/>
            <a:ext cx="1031486" cy="1028282"/>
          </a:xfrm>
          <a:prstGeom prst="rect">
            <a:avLst/>
          </a:prstGeom>
        </p:spPr>
      </p:pic>
    </p:spTree>
    <p:extLst>
      <p:ext uri="{BB962C8B-B14F-4D97-AF65-F5344CB8AC3E}">
        <p14:creationId xmlns:p14="http://schemas.microsoft.com/office/powerpoint/2010/main" val="1122896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noProof="1">
                <a:solidFill>
                  <a:srgbClr val="FF0000"/>
                </a:solidFill>
                <a:latin typeface="Arial"/>
              </a:rPr>
              <a:t>Node-RED</a:t>
            </a:r>
            <a:r>
              <a:rPr lang="en-US" noProof="1">
                <a:latin typeface="Arial"/>
              </a:rPr>
              <a:t> </a:t>
            </a:r>
            <a:r>
              <a:rPr lang="uk-UA" noProof="1">
                <a:latin typeface="Arial"/>
              </a:rPr>
              <a:t>легке середовище для інтеграції</a:t>
            </a:r>
            <a:endParaRPr lang="fr-FR" dirty="0"/>
          </a:p>
        </p:txBody>
      </p:sp>
      <p:sp>
        <p:nvSpPr>
          <p:cNvPr id="3" name="Espace réservé du contenu 2"/>
          <p:cNvSpPr>
            <a:spLocks noGrp="1"/>
          </p:cNvSpPr>
          <p:nvPr>
            <p:ph idx="1"/>
          </p:nvPr>
        </p:nvSpPr>
        <p:spPr>
          <a:xfrm>
            <a:off x="119854" y="887788"/>
            <a:ext cx="7927030" cy="3875941"/>
          </a:xfrm>
        </p:spPr>
        <p:txBody>
          <a:bodyPr/>
          <a:lstStyle/>
          <a:p>
            <a:pPr marL="412750" lvl="2" indent="0" defTabSz="731856">
              <a:lnSpc>
                <a:spcPct val="60000"/>
              </a:lnSpc>
              <a:spcBef>
                <a:spcPct val="50000"/>
              </a:spcBef>
              <a:buNone/>
              <a:defRPr/>
            </a:pPr>
            <a:endParaRPr lang="en-US" dirty="0">
              <a:solidFill>
                <a:srgbClr val="000000"/>
              </a:solidFill>
            </a:endParaRPr>
          </a:p>
          <a:p>
            <a:pPr marL="0" lvl="0" indent="0" defTabSz="685800">
              <a:buNone/>
              <a:defRPr/>
            </a:pPr>
            <a:endParaRPr lang="en-US" sz="1600" noProof="1">
              <a:solidFill>
                <a:srgbClr val="FFC000"/>
              </a:solidFill>
              <a:latin typeface="Arial"/>
            </a:endParaRPr>
          </a:p>
          <a:p>
            <a:pPr marL="0" lvl="0" indent="0" defTabSz="685800">
              <a:buNone/>
              <a:defRPr/>
            </a:pPr>
            <a:endParaRPr lang="en-US" sz="1600" dirty="0">
              <a:latin typeface="Arial"/>
            </a:endParaRPr>
          </a:p>
          <a:p>
            <a:pPr marL="412750" lvl="2" indent="0" defTabSz="731856">
              <a:lnSpc>
                <a:spcPct val="60000"/>
              </a:lnSpc>
              <a:spcBef>
                <a:spcPct val="50000"/>
              </a:spcBef>
              <a:buNone/>
              <a:defRPr/>
            </a:pPr>
            <a:endParaRPr lang="en-US" dirty="0">
              <a:solidFill>
                <a:srgbClr val="000000"/>
              </a:solidFill>
            </a:endParaRPr>
          </a:p>
        </p:txBody>
      </p:sp>
      <p:pic>
        <p:nvPicPr>
          <p:cNvPr id="6" name="Picture 5">
            <a:extLst>
              <a:ext uri="{FF2B5EF4-FFF2-40B4-BE49-F238E27FC236}">
                <a16:creationId xmlns:a16="http://schemas.microsoft.com/office/drawing/2014/main" id="{433633F4-0921-7B45-8A1D-9577A6C5704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8190555" y="948400"/>
            <a:ext cx="659757" cy="566143"/>
          </a:xfrm>
          <a:prstGeom prst="rect">
            <a:avLst/>
          </a:prstGeom>
        </p:spPr>
      </p:pic>
      <p:sp>
        <p:nvSpPr>
          <p:cNvPr id="4" name="Rectangle 3">
            <a:extLst>
              <a:ext uri="{FF2B5EF4-FFF2-40B4-BE49-F238E27FC236}">
                <a16:creationId xmlns:a16="http://schemas.microsoft.com/office/drawing/2014/main" id="{EBB17844-5DAB-48A7-A3F6-2683BA9FC877}"/>
              </a:ext>
            </a:extLst>
          </p:cNvPr>
          <p:cNvSpPr/>
          <p:nvPr/>
        </p:nvSpPr>
        <p:spPr>
          <a:xfrm>
            <a:off x="119854" y="948400"/>
            <a:ext cx="7807404" cy="3754874"/>
          </a:xfrm>
          <a:prstGeom prst="rect">
            <a:avLst/>
          </a:prstGeom>
          <a:solidFill>
            <a:schemeClr val="accent6">
              <a:lumMod val="20000"/>
              <a:lumOff val="80000"/>
            </a:schemeClr>
          </a:solidFill>
        </p:spPr>
        <p:txBody>
          <a:bodyPr wrap="square">
            <a:spAutoFit/>
          </a:bodyPr>
          <a:lstStyle/>
          <a:p>
            <a:pPr algn="just"/>
            <a:r>
              <a:rPr lang="en-US" sz="1400" b="1" dirty="0"/>
              <a:t>Node-RED</a:t>
            </a:r>
            <a:r>
              <a:rPr lang="en-US" sz="1400" dirty="0"/>
              <a:t> (</a:t>
            </a:r>
            <a:r>
              <a:rPr lang="uk-UA" sz="1400" dirty="0" err="1">
                <a:hlinkClick r:id="rId4" tooltip="Українська мова"/>
              </a:rPr>
              <a:t>укр</a:t>
            </a:r>
            <a:r>
              <a:rPr lang="uk-UA" sz="1400" dirty="0">
                <a:hlinkClick r:id="rId4" tooltip="Українська мова"/>
              </a:rPr>
              <a:t>.</a:t>
            </a:r>
            <a:r>
              <a:rPr lang="uk-UA" sz="1400" dirty="0"/>
              <a:t> </a:t>
            </a:r>
            <a:r>
              <a:rPr lang="uk-UA" sz="1400" i="1" dirty="0" err="1"/>
              <a:t>Нод</a:t>
            </a:r>
            <a:r>
              <a:rPr lang="uk-UA" sz="1400" i="1" dirty="0"/>
              <a:t>-РЕД</a:t>
            </a:r>
            <a:r>
              <a:rPr lang="uk-UA" sz="1400" dirty="0"/>
              <a:t>) — інструмент для візуального </a:t>
            </a:r>
            <a:r>
              <a:rPr lang="uk-UA" sz="1400" dirty="0">
                <a:hlinkClick r:id="rId5" tooltip="Програмування потоком даних"/>
              </a:rPr>
              <a:t>програмування потоком даних</a:t>
            </a:r>
            <a:r>
              <a:rPr lang="uk-UA" sz="1400" dirty="0"/>
              <a:t>, розроблений працівниками компанії </a:t>
            </a:r>
            <a:r>
              <a:rPr lang="en-US" sz="1400" b="1" dirty="0">
                <a:hlinkClick r:id="rId6" tooltip="IBM"/>
              </a:rPr>
              <a:t>IBM</a:t>
            </a:r>
            <a:r>
              <a:rPr lang="en-US" sz="1400" dirty="0"/>
              <a:t> </a:t>
            </a:r>
            <a:r>
              <a:rPr lang="uk-UA" sz="1400" dirty="0"/>
              <a:t>для поєднання різноманітних пристроїв, </a:t>
            </a:r>
            <a:r>
              <a:rPr lang="en-US" sz="1400" dirty="0">
                <a:hlinkClick r:id="rId7" tooltip="Прикладний програмний інтерфейс"/>
              </a:rPr>
              <a:t>API</a:t>
            </a:r>
            <a:r>
              <a:rPr lang="en-US" sz="1400" dirty="0"/>
              <a:t> </a:t>
            </a:r>
            <a:r>
              <a:rPr lang="uk-UA" sz="1400" dirty="0"/>
              <a:t>та онлайн-сервісів як складових частин </a:t>
            </a:r>
            <a:r>
              <a:rPr lang="uk-UA" sz="1400" dirty="0">
                <a:hlinkClick r:id="rId8" tooltip="Інтернет речей"/>
              </a:rPr>
              <a:t>Інтернету речей</a:t>
            </a:r>
            <a:r>
              <a:rPr lang="uk-UA" sz="1400" dirty="0"/>
              <a:t>. </a:t>
            </a:r>
            <a:endParaRPr lang="en-US" sz="1400" dirty="0"/>
          </a:p>
          <a:p>
            <a:endParaRPr lang="uk-UA" sz="1400" dirty="0"/>
          </a:p>
          <a:p>
            <a:pPr algn="just"/>
            <a:r>
              <a:rPr lang="en-US" sz="1400" b="1" dirty="0"/>
              <a:t>Node-RED </a:t>
            </a:r>
            <a:r>
              <a:rPr lang="uk-UA" sz="1400" dirty="0"/>
              <a:t>дає змогу працювати з браузерним редактором потоків даних як окремими вузлами з різним функціоналом, що уможливлюють створення </a:t>
            </a:r>
            <a:r>
              <a:rPr lang="en-US" sz="1400" dirty="0">
                <a:hlinkClick r:id="rId9" tooltip="JavaScript"/>
              </a:rPr>
              <a:t>JavaScript</a:t>
            </a:r>
            <a:r>
              <a:rPr lang="en-US" sz="1400" dirty="0"/>
              <a:t>-</a:t>
            </a:r>
            <a:r>
              <a:rPr lang="uk-UA" sz="1400" dirty="0"/>
              <a:t>функцій. Причому можна використовувати як базові вузли, якими одразу забезпечений </a:t>
            </a:r>
            <a:r>
              <a:rPr lang="en-US" sz="1400" dirty="0"/>
              <a:t>Node-RED, </a:t>
            </a:r>
            <a:r>
              <a:rPr lang="uk-UA" sz="1400" dirty="0"/>
              <a:t>так і встановлювати вузли з додатковим функціоналом з репозиторію </a:t>
            </a:r>
            <a:r>
              <a:rPr lang="en-US" sz="1400" dirty="0">
                <a:hlinkClick r:id="rId10" tooltip="Npm"/>
              </a:rPr>
              <a:t>NPM</a:t>
            </a:r>
            <a:r>
              <a:rPr lang="en-US" sz="1400" dirty="0"/>
              <a:t> </a:t>
            </a:r>
            <a:r>
              <a:rPr lang="uk-UA" sz="1400" dirty="0"/>
              <a:t>або ж навіть створити свій власний вузол з унікальним функціоналом. </a:t>
            </a:r>
            <a:endParaRPr lang="en-US" sz="1400" dirty="0"/>
          </a:p>
          <a:p>
            <a:endParaRPr lang="en-US" sz="1400" dirty="0"/>
          </a:p>
          <a:p>
            <a:pPr algn="just"/>
            <a:r>
              <a:rPr lang="uk-UA" sz="1400" dirty="0"/>
              <a:t>Програми або ж їхні частини, розроблені за допомогою </a:t>
            </a:r>
            <a:r>
              <a:rPr lang="en-US" sz="1400" dirty="0"/>
              <a:t>Node-RED, </a:t>
            </a:r>
            <a:r>
              <a:rPr lang="uk-UA" sz="1400" dirty="0"/>
              <a:t>можуть бути збережені та поширені для вільного використання. Саме середовище побудовано на основі </a:t>
            </a:r>
            <a:r>
              <a:rPr lang="en-US" sz="1400" dirty="0">
                <a:hlinkClick r:id="rId11" tooltip="Node.js"/>
              </a:rPr>
              <a:t>Node.js</a:t>
            </a:r>
            <a:r>
              <a:rPr lang="en-US" sz="1400" dirty="0"/>
              <a:t>. </a:t>
            </a:r>
            <a:r>
              <a:rPr lang="uk-UA" sz="1400" dirty="0"/>
              <a:t>Потоки, створені за допомогою </a:t>
            </a:r>
            <a:r>
              <a:rPr lang="en-US" sz="1400" dirty="0"/>
              <a:t>Node-RED, </a:t>
            </a:r>
            <a:r>
              <a:rPr lang="uk-UA" sz="1400" dirty="0"/>
              <a:t>зберігаються у вигляді </a:t>
            </a:r>
            <a:r>
              <a:rPr lang="en-US" sz="1400" dirty="0">
                <a:hlinkClick r:id="rId12" tooltip="JSON"/>
              </a:rPr>
              <a:t>JSON</a:t>
            </a:r>
            <a:r>
              <a:rPr lang="en-US" sz="1400" dirty="0"/>
              <a:t>. </a:t>
            </a:r>
            <a:r>
              <a:rPr lang="uk-UA" sz="1400" dirty="0"/>
              <a:t>Починаючи з </a:t>
            </a:r>
            <a:r>
              <a:rPr lang="en-US" sz="1400" dirty="0">
                <a:hlinkClick r:id="rId13" tooltip="MQTT"/>
              </a:rPr>
              <a:t>MQTT</a:t>
            </a:r>
            <a:r>
              <a:rPr lang="en-US" sz="1400" dirty="0"/>
              <a:t> </a:t>
            </a:r>
            <a:r>
              <a:rPr lang="uk-UA" sz="1400" dirty="0"/>
              <a:t>версії 0.14, вузли можна налаштовувати для </a:t>
            </a:r>
            <a:r>
              <a:rPr lang="en-US" sz="1400" dirty="0">
                <a:hlinkClick r:id="rId14" tooltip="Transport Layer Security"/>
              </a:rPr>
              <a:t>TLS</a:t>
            </a:r>
            <a:r>
              <a:rPr lang="en-US" sz="1400" dirty="0"/>
              <a:t>-</a:t>
            </a:r>
            <a:r>
              <a:rPr lang="uk-UA" sz="1400" dirty="0"/>
              <a:t>з'єднання.</a:t>
            </a:r>
            <a:r>
              <a:rPr lang="uk-UA" sz="1400" baseline="30000" dirty="0">
                <a:hlinkClick r:id="rId15"/>
              </a:rPr>
              <a:t>[6]</a:t>
            </a:r>
            <a:r>
              <a:rPr lang="uk-UA" sz="1400" dirty="0"/>
              <a:t> </a:t>
            </a:r>
          </a:p>
          <a:p>
            <a:pPr algn="just"/>
            <a:r>
              <a:rPr lang="uk-UA" sz="1400" dirty="0"/>
              <a:t>За ініціативою </a:t>
            </a:r>
            <a:r>
              <a:rPr lang="en-US" sz="1400" dirty="0"/>
              <a:t>IBM </a:t>
            </a:r>
            <a:r>
              <a:rPr lang="uk-UA" sz="1400" dirty="0"/>
              <a:t>у 2016 році </a:t>
            </a:r>
            <a:r>
              <a:rPr lang="en-US" sz="1400" dirty="0"/>
              <a:t>Node-RED </a:t>
            </a:r>
            <a:r>
              <a:rPr lang="uk-UA" sz="1400" dirty="0"/>
              <a:t>став </a:t>
            </a:r>
            <a:r>
              <a:rPr lang="uk-UA" sz="1400" dirty="0">
                <a:hlinkClick r:id="rId16" tooltip="Відкрите програмне забезпечення"/>
              </a:rPr>
              <a:t>відкритим програмним забезпеченням</a:t>
            </a:r>
            <a:r>
              <a:rPr lang="uk-UA" sz="1400" dirty="0"/>
              <a:t> (</a:t>
            </a:r>
            <a:r>
              <a:rPr lang="en-US" sz="1400" dirty="0"/>
              <a:t>open-source) </a:t>
            </a:r>
            <a:r>
              <a:rPr lang="uk-UA" sz="1400" dirty="0"/>
              <a:t>як частина проекту </a:t>
            </a:r>
            <a:r>
              <a:rPr lang="en-US" sz="1400" dirty="0">
                <a:hlinkClick r:id="rId17"/>
              </a:rPr>
              <a:t>JS Foundation.</a:t>
            </a:r>
            <a:endParaRPr lang="en-US" sz="1400" dirty="0"/>
          </a:p>
          <a:p>
            <a:endParaRPr lang="en-US" sz="1400" b="1" dirty="0">
              <a:latin typeface="Helvetica" pitchFamily="2" charset="0"/>
            </a:endParaRPr>
          </a:p>
        </p:txBody>
      </p:sp>
      <p:pic>
        <p:nvPicPr>
          <p:cNvPr id="8" name="Picture 7">
            <a:extLst>
              <a:ext uri="{FF2B5EF4-FFF2-40B4-BE49-F238E27FC236}">
                <a16:creationId xmlns:a16="http://schemas.microsoft.com/office/drawing/2014/main" id="{C4D3C8EE-5F4B-430A-B12E-6C5455863559}"/>
              </a:ext>
            </a:extLst>
          </p:cNvPr>
          <p:cNvPicPr>
            <a:picLocks noChangeAspect="1"/>
          </p:cNvPicPr>
          <p:nvPr/>
        </p:nvPicPr>
        <p:blipFill>
          <a:blip r:embed="rId18"/>
          <a:stretch>
            <a:fillRect/>
          </a:stretch>
        </p:blipFill>
        <p:spPr>
          <a:xfrm>
            <a:off x="8046884" y="1575155"/>
            <a:ext cx="977262" cy="974227"/>
          </a:xfrm>
          <a:prstGeom prst="rect">
            <a:avLst/>
          </a:prstGeom>
        </p:spPr>
      </p:pic>
    </p:spTree>
    <p:extLst>
      <p:ext uri="{BB962C8B-B14F-4D97-AF65-F5344CB8AC3E}">
        <p14:creationId xmlns:p14="http://schemas.microsoft.com/office/powerpoint/2010/main" val="1775307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uk-UA" noProof="1">
                <a:latin typeface="Arial"/>
              </a:rPr>
              <a:t>Використання </a:t>
            </a:r>
            <a:r>
              <a:rPr lang="en-US" b="1" noProof="1">
                <a:solidFill>
                  <a:srgbClr val="FF0000"/>
                </a:solidFill>
                <a:latin typeface="Arial"/>
              </a:rPr>
              <a:t>Node-RED: </a:t>
            </a:r>
            <a:r>
              <a:rPr lang="en-US" b="1" noProof="1">
                <a:latin typeface="Arial"/>
              </a:rPr>
              <a:t>IoT platform</a:t>
            </a:r>
            <a:endParaRPr lang="fr-FR" b="1" dirty="0"/>
          </a:p>
        </p:txBody>
      </p:sp>
      <p:pic>
        <p:nvPicPr>
          <p:cNvPr id="8" name="Picture 7" descr="A close up of a map&#10;&#10;Description automatically generated">
            <a:extLst>
              <a:ext uri="{FF2B5EF4-FFF2-40B4-BE49-F238E27FC236}">
                <a16:creationId xmlns:a16="http://schemas.microsoft.com/office/drawing/2014/main" id="{152F5064-CB01-406F-AA89-88B1CE62D42D}"/>
              </a:ext>
            </a:extLst>
          </p:cNvPr>
          <p:cNvPicPr>
            <a:picLocks noChangeAspect="1"/>
          </p:cNvPicPr>
          <p:nvPr/>
        </p:nvPicPr>
        <p:blipFill>
          <a:blip r:embed="rId3"/>
          <a:stretch>
            <a:fillRect/>
          </a:stretch>
        </p:blipFill>
        <p:spPr>
          <a:xfrm>
            <a:off x="404301" y="929638"/>
            <a:ext cx="4269044" cy="3987287"/>
          </a:xfrm>
          <a:prstGeom prst="rect">
            <a:avLst/>
          </a:prstGeom>
        </p:spPr>
      </p:pic>
    </p:spTree>
    <p:extLst>
      <p:ext uri="{BB962C8B-B14F-4D97-AF65-F5344CB8AC3E}">
        <p14:creationId xmlns:p14="http://schemas.microsoft.com/office/powerpoint/2010/main" val="1778556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uk-UA" noProof="1">
                <a:latin typeface="Arial"/>
              </a:rPr>
              <a:t>Використання </a:t>
            </a:r>
            <a:r>
              <a:rPr lang="en-US" b="1" noProof="1">
                <a:solidFill>
                  <a:srgbClr val="FF0000"/>
                </a:solidFill>
                <a:latin typeface="Arial"/>
              </a:rPr>
              <a:t>Node-RED: </a:t>
            </a:r>
            <a:r>
              <a:rPr lang="en-US" dirty="0"/>
              <a:t>machine learning</a:t>
            </a:r>
            <a:endParaRPr lang="fr-FR" b="1" dirty="0">
              <a:solidFill>
                <a:srgbClr val="FF0000"/>
              </a:solidFill>
            </a:endParaRPr>
          </a:p>
        </p:txBody>
      </p:sp>
      <p:pic>
        <p:nvPicPr>
          <p:cNvPr id="6" name="Picture 5" descr="A picture containing computer&#10;&#10;Description automatically generated">
            <a:extLst>
              <a:ext uri="{FF2B5EF4-FFF2-40B4-BE49-F238E27FC236}">
                <a16:creationId xmlns:a16="http://schemas.microsoft.com/office/drawing/2014/main" id="{820F8A1F-AA1D-4EA0-86F2-2E8A113F41B3}"/>
              </a:ext>
            </a:extLst>
          </p:cNvPr>
          <p:cNvPicPr>
            <a:picLocks noChangeAspect="1"/>
          </p:cNvPicPr>
          <p:nvPr/>
        </p:nvPicPr>
        <p:blipFill>
          <a:blip r:embed="rId3"/>
          <a:stretch>
            <a:fillRect/>
          </a:stretch>
        </p:blipFill>
        <p:spPr>
          <a:xfrm>
            <a:off x="4062334" y="820776"/>
            <a:ext cx="4968310" cy="3190785"/>
          </a:xfrm>
          <a:prstGeom prst="rect">
            <a:avLst/>
          </a:prstGeom>
        </p:spPr>
      </p:pic>
      <p:sp>
        <p:nvSpPr>
          <p:cNvPr id="7" name="TextBox 6">
            <a:extLst>
              <a:ext uri="{FF2B5EF4-FFF2-40B4-BE49-F238E27FC236}">
                <a16:creationId xmlns:a16="http://schemas.microsoft.com/office/drawing/2014/main" id="{E96A04B6-D2EA-4D6F-9186-D8B9551718AB}"/>
              </a:ext>
            </a:extLst>
          </p:cNvPr>
          <p:cNvSpPr txBox="1"/>
          <p:nvPr/>
        </p:nvSpPr>
        <p:spPr>
          <a:xfrm>
            <a:off x="293689" y="809120"/>
            <a:ext cx="4630580" cy="3916457"/>
          </a:xfrm>
          <a:prstGeom prst="rect">
            <a:avLst/>
          </a:prstGeom>
          <a:noFill/>
        </p:spPr>
        <p:txBody>
          <a:bodyPr wrap="square" rtlCol="0">
            <a:spAutoFit/>
          </a:bodyPr>
          <a:lstStyle/>
          <a:p>
            <a:endParaRPr lang="en-US" sz="1050" dirty="0"/>
          </a:p>
          <a:p>
            <a:r>
              <a:rPr lang="en-US" sz="1400" dirty="0">
                <a:hlinkClick r:id="rId4"/>
              </a:rPr>
              <a:t>Develop a machine learning IoT app with Node-RED and TensorFlow.js</a:t>
            </a:r>
            <a:endParaRPr lang="en-US" sz="1400" dirty="0"/>
          </a:p>
          <a:p>
            <a:endParaRPr lang="en-US" sz="1050" dirty="0"/>
          </a:p>
          <a:p>
            <a:r>
              <a:rPr lang="en-US" sz="1050" dirty="0"/>
              <a:t>In most cases, enabling your IoT device with AI capabilities involves sending the data from the device to a server. The machine learning calculations happen on the server and then the results are sent back to the device for appropriate action. However, this is not an ideal or feasible approach when data security or network connectivity is a concern.</a:t>
            </a:r>
          </a:p>
          <a:p>
            <a:r>
              <a:rPr lang="en-US" sz="1050" dirty="0"/>
              <a:t>By combining Node-RED with TensorFlow.js, you can more easily add machine learning functionality onto devices:</a:t>
            </a:r>
          </a:p>
          <a:p>
            <a:r>
              <a:rPr lang="en-US" sz="1050" dirty="0">
                <a:hlinkClick r:id="rId5"/>
              </a:rPr>
              <a:t>Node-RED</a:t>
            </a:r>
            <a:r>
              <a:rPr lang="en-US" sz="1050" dirty="0"/>
              <a:t> is an open source visual programming tool that offers a browser-based flow editor for wiring together devices, APIs, and online services. Built on Node.js, you can extend the features of Node-RED by creating your own nodes or taking advantage of the JavaScript and NPM ecosystem.</a:t>
            </a:r>
          </a:p>
          <a:p>
            <a:r>
              <a:rPr lang="en-US" sz="1050" dirty="0">
                <a:hlinkClick r:id="rId6"/>
              </a:rPr>
              <a:t>TensorFlow.js</a:t>
            </a:r>
            <a:r>
              <a:rPr lang="en-US" sz="1050" dirty="0"/>
              <a:t> is an open source JavaScript library to build, train, and run machine learning models in JavaScript environments such as the browser and Node.js.</a:t>
            </a:r>
          </a:p>
          <a:p>
            <a:r>
              <a:rPr lang="en-US" sz="1050" dirty="0"/>
              <a:t>When you have completed this code pattern, you will understand how to:</a:t>
            </a:r>
          </a:p>
          <a:p>
            <a:r>
              <a:rPr lang="en-US" sz="1050" dirty="0"/>
              <a:t>Create a Node-RED node that includes a TensorFlow.js model.</a:t>
            </a:r>
          </a:p>
          <a:p>
            <a:r>
              <a:rPr lang="en-US" sz="1050" dirty="0"/>
              <a:t>Build and deploy a Node-RED application that uses a TensorFlow.js node.</a:t>
            </a:r>
          </a:p>
          <a:p>
            <a:endParaRPr lang="en-US" sz="1050" dirty="0"/>
          </a:p>
        </p:txBody>
      </p:sp>
    </p:spTree>
    <p:extLst>
      <p:ext uri="{BB962C8B-B14F-4D97-AF65-F5344CB8AC3E}">
        <p14:creationId xmlns:p14="http://schemas.microsoft.com/office/powerpoint/2010/main" val="1100109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uk-UA" noProof="1">
                <a:latin typeface="Arial"/>
              </a:rPr>
              <a:t>Використання </a:t>
            </a:r>
            <a:r>
              <a:rPr lang="en-US" b="1" noProof="1">
                <a:solidFill>
                  <a:srgbClr val="FF0000"/>
                </a:solidFill>
                <a:latin typeface="Arial"/>
              </a:rPr>
              <a:t>Node-RED</a:t>
            </a:r>
            <a:endParaRPr lang="fr-FR" b="1" dirty="0">
              <a:solidFill>
                <a:srgbClr val="FF0000"/>
              </a:solidFill>
            </a:endParaRPr>
          </a:p>
        </p:txBody>
      </p:sp>
      <p:pic>
        <p:nvPicPr>
          <p:cNvPr id="5" name="Picture 4" descr="A screenshot of a cell phone&#10;&#10;Description automatically generated">
            <a:extLst>
              <a:ext uri="{FF2B5EF4-FFF2-40B4-BE49-F238E27FC236}">
                <a16:creationId xmlns:a16="http://schemas.microsoft.com/office/drawing/2014/main" id="{5F6CAC36-A9E2-45A2-86BD-766844C29D7B}"/>
              </a:ext>
            </a:extLst>
          </p:cNvPr>
          <p:cNvPicPr>
            <a:picLocks noChangeAspect="1"/>
          </p:cNvPicPr>
          <p:nvPr/>
        </p:nvPicPr>
        <p:blipFill>
          <a:blip r:embed="rId3"/>
          <a:stretch>
            <a:fillRect/>
          </a:stretch>
        </p:blipFill>
        <p:spPr>
          <a:xfrm>
            <a:off x="197694" y="738034"/>
            <a:ext cx="7139642" cy="3848714"/>
          </a:xfrm>
          <a:prstGeom prst="rect">
            <a:avLst/>
          </a:prstGeom>
        </p:spPr>
      </p:pic>
    </p:spTree>
    <p:extLst>
      <p:ext uri="{BB962C8B-B14F-4D97-AF65-F5344CB8AC3E}">
        <p14:creationId xmlns:p14="http://schemas.microsoft.com/office/powerpoint/2010/main" val="440979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uk-UA" noProof="1">
                <a:latin typeface="Arial"/>
              </a:rPr>
              <a:t>Використання </a:t>
            </a:r>
            <a:r>
              <a:rPr lang="en-US" b="1" noProof="1">
                <a:solidFill>
                  <a:srgbClr val="FF0000"/>
                </a:solidFill>
                <a:latin typeface="Arial"/>
              </a:rPr>
              <a:t>Node-RED : </a:t>
            </a:r>
            <a:r>
              <a:rPr lang="uk-UA" b="1" noProof="1">
                <a:solidFill>
                  <a:srgbClr val="FF0000"/>
                </a:solidFill>
                <a:latin typeface="Arial"/>
              </a:rPr>
              <a:t>Приклади потоків</a:t>
            </a:r>
            <a:endParaRPr lang="fr-FR" b="1" dirty="0">
              <a:solidFill>
                <a:srgbClr val="FF0000"/>
              </a:solidFill>
            </a:endParaRPr>
          </a:p>
        </p:txBody>
      </p:sp>
      <p:pic>
        <p:nvPicPr>
          <p:cNvPr id="4" name="Picture 3" descr="A screenshot of a cell phone&#10;&#10;Description automatically generated">
            <a:extLst>
              <a:ext uri="{FF2B5EF4-FFF2-40B4-BE49-F238E27FC236}">
                <a16:creationId xmlns:a16="http://schemas.microsoft.com/office/drawing/2014/main" id="{CABCA9DB-E7DE-4FC6-B95D-16D010CC8BAB}"/>
              </a:ext>
            </a:extLst>
          </p:cNvPr>
          <p:cNvPicPr>
            <a:picLocks noChangeAspect="1"/>
          </p:cNvPicPr>
          <p:nvPr/>
        </p:nvPicPr>
        <p:blipFill>
          <a:blip r:embed="rId3"/>
          <a:stretch>
            <a:fillRect/>
          </a:stretch>
        </p:blipFill>
        <p:spPr>
          <a:xfrm>
            <a:off x="4796852" y="801141"/>
            <a:ext cx="4308707" cy="2272348"/>
          </a:xfrm>
          <a:prstGeom prst="rect">
            <a:avLst/>
          </a:prstGeom>
        </p:spPr>
      </p:pic>
      <p:pic>
        <p:nvPicPr>
          <p:cNvPr id="6" name="Picture 5" descr="A screenshot of a social media post&#10;&#10;Description automatically generated">
            <a:extLst>
              <a:ext uri="{FF2B5EF4-FFF2-40B4-BE49-F238E27FC236}">
                <a16:creationId xmlns:a16="http://schemas.microsoft.com/office/drawing/2014/main" id="{E59FF6C6-F359-47C9-B9F0-D47062447F07}"/>
              </a:ext>
            </a:extLst>
          </p:cNvPr>
          <p:cNvPicPr>
            <a:picLocks noChangeAspect="1"/>
          </p:cNvPicPr>
          <p:nvPr/>
        </p:nvPicPr>
        <p:blipFill>
          <a:blip r:embed="rId4"/>
          <a:stretch>
            <a:fillRect/>
          </a:stretch>
        </p:blipFill>
        <p:spPr>
          <a:xfrm>
            <a:off x="4796852" y="3073489"/>
            <a:ext cx="4308706" cy="1970701"/>
          </a:xfrm>
          <a:prstGeom prst="rect">
            <a:avLst/>
          </a:prstGeom>
        </p:spPr>
      </p:pic>
      <p:pic>
        <p:nvPicPr>
          <p:cNvPr id="9" name="Picture 8" descr="A close up of a map&#10;&#10;Description automatically generated">
            <a:extLst>
              <a:ext uri="{FF2B5EF4-FFF2-40B4-BE49-F238E27FC236}">
                <a16:creationId xmlns:a16="http://schemas.microsoft.com/office/drawing/2014/main" id="{265C0935-CE9B-43BD-993F-3FDDF1D7BB37}"/>
              </a:ext>
            </a:extLst>
          </p:cNvPr>
          <p:cNvPicPr>
            <a:picLocks noChangeAspect="1"/>
          </p:cNvPicPr>
          <p:nvPr/>
        </p:nvPicPr>
        <p:blipFill>
          <a:blip r:embed="rId5"/>
          <a:stretch>
            <a:fillRect/>
          </a:stretch>
        </p:blipFill>
        <p:spPr>
          <a:xfrm>
            <a:off x="110613" y="1418730"/>
            <a:ext cx="4628868" cy="3057405"/>
          </a:xfrm>
          <a:prstGeom prst="rect">
            <a:avLst/>
          </a:prstGeom>
        </p:spPr>
      </p:pic>
    </p:spTree>
    <p:extLst>
      <p:ext uri="{BB962C8B-B14F-4D97-AF65-F5344CB8AC3E}">
        <p14:creationId xmlns:p14="http://schemas.microsoft.com/office/powerpoint/2010/main" val="2953225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4EEDF-25C8-4317-9F62-B33DA75DABC7}"/>
              </a:ext>
            </a:extLst>
          </p:cNvPr>
          <p:cNvSpPr>
            <a:spLocks noGrp="1"/>
          </p:cNvSpPr>
          <p:nvPr>
            <p:ph type="title"/>
          </p:nvPr>
        </p:nvSpPr>
        <p:spPr/>
        <p:txBody>
          <a:bodyPr/>
          <a:lstStyle/>
          <a:p>
            <a:r>
              <a:rPr lang="uk-UA" dirty="0"/>
              <a:t>Платформи на яких запускається </a:t>
            </a:r>
            <a:r>
              <a:rPr lang="en-US" b="1" dirty="0">
                <a:solidFill>
                  <a:srgbClr val="FF0000"/>
                </a:solidFill>
              </a:rPr>
              <a:t>Node-RED</a:t>
            </a:r>
          </a:p>
        </p:txBody>
      </p:sp>
      <p:pic>
        <p:nvPicPr>
          <p:cNvPr id="2050" name="Picture 2" descr="Картинки по запросу &quot;node red raspberry pi&quot;">
            <a:extLst>
              <a:ext uri="{FF2B5EF4-FFF2-40B4-BE49-F238E27FC236}">
                <a16:creationId xmlns:a16="http://schemas.microsoft.com/office/drawing/2014/main" id="{A41303A6-E7CB-43D2-BDA7-8B52CE8553F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0876" y="808609"/>
            <a:ext cx="1955611" cy="10951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24AFCA0-8979-4B44-917E-851BE0570104}"/>
              </a:ext>
            </a:extLst>
          </p:cNvPr>
          <p:cNvSpPr txBox="1"/>
          <p:nvPr/>
        </p:nvSpPr>
        <p:spPr>
          <a:xfrm>
            <a:off x="2461983" y="897981"/>
            <a:ext cx="4854214" cy="338554"/>
          </a:xfrm>
          <a:prstGeom prst="rect">
            <a:avLst/>
          </a:prstGeom>
          <a:noFill/>
        </p:spPr>
        <p:txBody>
          <a:bodyPr wrap="none" rtlCol="0">
            <a:spAutoFit/>
          </a:bodyPr>
          <a:lstStyle/>
          <a:p>
            <a:r>
              <a:rPr lang="en-US" sz="1600" dirty="0">
                <a:hlinkClick r:id="rId4"/>
              </a:rPr>
              <a:t>https://nodered.org/docs/getting-started/raspberrypi</a:t>
            </a:r>
            <a:endParaRPr lang="en-US" sz="1600" dirty="0"/>
          </a:p>
        </p:txBody>
      </p:sp>
      <p:sp>
        <p:nvSpPr>
          <p:cNvPr id="5" name="TextBox 4">
            <a:extLst>
              <a:ext uri="{FF2B5EF4-FFF2-40B4-BE49-F238E27FC236}">
                <a16:creationId xmlns:a16="http://schemas.microsoft.com/office/drawing/2014/main" id="{D3F91F32-B7D2-4DE1-ABBE-B7936A247E81}"/>
              </a:ext>
            </a:extLst>
          </p:cNvPr>
          <p:cNvSpPr txBox="1"/>
          <p:nvPr/>
        </p:nvSpPr>
        <p:spPr>
          <a:xfrm>
            <a:off x="2236066" y="3393395"/>
            <a:ext cx="5176685" cy="584775"/>
          </a:xfrm>
          <a:prstGeom prst="rect">
            <a:avLst/>
          </a:prstGeom>
          <a:noFill/>
        </p:spPr>
        <p:txBody>
          <a:bodyPr wrap="square" rtlCol="0">
            <a:spAutoFit/>
          </a:bodyPr>
          <a:lstStyle/>
          <a:p>
            <a:r>
              <a:rPr lang="en-US" sz="1600" dirty="0">
                <a:hlinkClick r:id="rId5"/>
              </a:rPr>
              <a:t>Kubernetes with OpenShift 101: Exercises to get you started with Running Node-RED on OpenShift</a:t>
            </a:r>
            <a:endParaRPr lang="en-US" sz="1600" dirty="0"/>
          </a:p>
        </p:txBody>
      </p:sp>
      <p:pic>
        <p:nvPicPr>
          <p:cNvPr id="6" name="Picture 5">
            <a:extLst>
              <a:ext uri="{FF2B5EF4-FFF2-40B4-BE49-F238E27FC236}">
                <a16:creationId xmlns:a16="http://schemas.microsoft.com/office/drawing/2014/main" id="{061ED1C5-2659-421E-AA55-4EBAD0A98AE9}"/>
              </a:ext>
            </a:extLst>
          </p:cNvPr>
          <p:cNvPicPr>
            <a:picLocks noChangeAspect="1"/>
          </p:cNvPicPr>
          <p:nvPr/>
        </p:nvPicPr>
        <p:blipFill>
          <a:blip r:embed="rId6"/>
          <a:stretch>
            <a:fillRect/>
          </a:stretch>
        </p:blipFill>
        <p:spPr>
          <a:xfrm>
            <a:off x="57050" y="3334604"/>
            <a:ext cx="2223261" cy="978753"/>
          </a:xfrm>
          <a:prstGeom prst="rect">
            <a:avLst/>
          </a:prstGeom>
        </p:spPr>
      </p:pic>
      <p:sp>
        <p:nvSpPr>
          <p:cNvPr id="7" name="TextBox 6">
            <a:extLst>
              <a:ext uri="{FF2B5EF4-FFF2-40B4-BE49-F238E27FC236}">
                <a16:creationId xmlns:a16="http://schemas.microsoft.com/office/drawing/2014/main" id="{190BD194-C06D-4C75-89D3-A685BE53BC4D}"/>
              </a:ext>
            </a:extLst>
          </p:cNvPr>
          <p:cNvSpPr txBox="1"/>
          <p:nvPr/>
        </p:nvSpPr>
        <p:spPr>
          <a:xfrm>
            <a:off x="5479026" y="4313357"/>
            <a:ext cx="3207774" cy="300082"/>
          </a:xfrm>
          <a:prstGeom prst="rect">
            <a:avLst/>
          </a:prstGeom>
          <a:noFill/>
        </p:spPr>
        <p:txBody>
          <a:bodyPr wrap="square" rtlCol="0">
            <a:spAutoFit/>
          </a:bodyPr>
          <a:lstStyle/>
          <a:p>
            <a:r>
              <a:rPr lang="uk-UA" dirty="0">
                <a:hlinkClick r:id="rId7"/>
              </a:rPr>
              <a:t>Інсталяція </a:t>
            </a:r>
            <a:r>
              <a:rPr lang="en-US" dirty="0">
                <a:hlinkClick r:id="rId7"/>
              </a:rPr>
              <a:t>Node-RED </a:t>
            </a:r>
            <a:r>
              <a:rPr lang="uk-UA" dirty="0">
                <a:hlinkClick r:id="rId7"/>
              </a:rPr>
              <a:t>під </a:t>
            </a:r>
            <a:r>
              <a:rPr lang="en-US" dirty="0">
                <a:hlinkClick r:id="rId7"/>
              </a:rPr>
              <a:t>Windows</a:t>
            </a:r>
            <a:endParaRPr lang="en-US" dirty="0"/>
          </a:p>
        </p:txBody>
      </p:sp>
      <p:pic>
        <p:nvPicPr>
          <p:cNvPr id="8" name="Picture 7">
            <a:extLst>
              <a:ext uri="{FF2B5EF4-FFF2-40B4-BE49-F238E27FC236}">
                <a16:creationId xmlns:a16="http://schemas.microsoft.com/office/drawing/2014/main" id="{A7558545-F440-4471-AD24-5636A5629630}"/>
              </a:ext>
            </a:extLst>
          </p:cNvPr>
          <p:cNvPicPr>
            <a:picLocks noChangeAspect="1"/>
          </p:cNvPicPr>
          <p:nvPr/>
        </p:nvPicPr>
        <p:blipFill>
          <a:blip r:embed="rId8"/>
          <a:stretch>
            <a:fillRect/>
          </a:stretch>
        </p:blipFill>
        <p:spPr>
          <a:xfrm>
            <a:off x="3202508" y="4248900"/>
            <a:ext cx="2134770" cy="619772"/>
          </a:xfrm>
          <a:prstGeom prst="rect">
            <a:avLst/>
          </a:prstGeom>
        </p:spPr>
      </p:pic>
      <p:pic>
        <p:nvPicPr>
          <p:cNvPr id="9" name="Picture 8">
            <a:extLst>
              <a:ext uri="{FF2B5EF4-FFF2-40B4-BE49-F238E27FC236}">
                <a16:creationId xmlns:a16="http://schemas.microsoft.com/office/drawing/2014/main" id="{3BED219A-DB60-424E-8BEC-8DD19C3E363E}"/>
              </a:ext>
            </a:extLst>
          </p:cNvPr>
          <p:cNvPicPr>
            <a:picLocks noChangeAspect="1"/>
          </p:cNvPicPr>
          <p:nvPr/>
        </p:nvPicPr>
        <p:blipFill>
          <a:blip r:embed="rId9"/>
          <a:stretch>
            <a:fillRect/>
          </a:stretch>
        </p:blipFill>
        <p:spPr>
          <a:xfrm>
            <a:off x="190876" y="1967775"/>
            <a:ext cx="1527738" cy="1161718"/>
          </a:xfrm>
          <a:prstGeom prst="rect">
            <a:avLst/>
          </a:prstGeom>
        </p:spPr>
      </p:pic>
      <p:sp>
        <p:nvSpPr>
          <p:cNvPr id="10" name="TextBox 9">
            <a:extLst>
              <a:ext uri="{FF2B5EF4-FFF2-40B4-BE49-F238E27FC236}">
                <a16:creationId xmlns:a16="http://schemas.microsoft.com/office/drawing/2014/main" id="{C301477F-11D8-4A53-BCA0-020751EC0781}"/>
              </a:ext>
            </a:extLst>
          </p:cNvPr>
          <p:cNvSpPr txBox="1"/>
          <p:nvPr/>
        </p:nvSpPr>
        <p:spPr>
          <a:xfrm>
            <a:off x="1772158" y="2156117"/>
            <a:ext cx="2069797" cy="300082"/>
          </a:xfrm>
          <a:prstGeom prst="rect">
            <a:avLst/>
          </a:prstGeom>
          <a:noFill/>
        </p:spPr>
        <p:txBody>
          <a:bodyPr wrap="none" rtlCol="0">
            <a:spAutoFit/>
          </a:bodyPr>
          <a:lstStyle/>
          <a:p>
            <a:r>
              <a:rPr lang="en-US" dirty="0">
                <a:hlinkClick r:id="rId10"/>
              </a:rPr>
              <a:t>Node-RED In IBM Cloud</a:t>
            </a:r>
            <a:endParaRPr lang="en-US" dirty="0"/>
          </a:p>
        </p:txBody>
      </p:sp>
      <p:sp>
        <p:nvSpPr>
          <p:cNvPr id="11" name="TextBox 10">
            <a:extLst>
              <a:ext uri="{FF2B5EF4-FFF2-40B4-BE49-F238E27FC236}">
                <a16:creationId xmlns:a16="http://schemas.microsoft.com/office/drawing/2014/main" id="{0260458F-12C9-47F0-829A-97706DF7F818}"/>
              </a:ext>
            </a:extLst>
          </p:cNvPr>
          <p:cNvSpPr txBox="1"/>
          <p:nvPr/>
        </p:nvSpPr>
        <p:spPr>
          <a:xfrm>
            <a:off x="5869462" y="2126951"/>
            <a:ext cx="3083662" cy="923330"/>
          </a:xfrm>
          <a:prstGeom prst="rect">
            <a:avLst/>
          </a:prstGeom>
          <a:noFill/>
        </p:spPr>
        <p:txBody>
          <a:bodyPr wrap="square" rtlCol="0">
            <a:spAutoFit/>
          </a:bodyPr>
          <a:lstStyle/>
          <a:p>
            <a:pPr marL="285750" indent="-285750">
              <a:buFont typeface="Arial" panose="020B0604020202020204" pitchFamily="34" charset="0"/>
              <a:buChar char="•"/>
            </a:pPr>
            <a:r>
              <a:rPr lang="uk-UA" dirty="0">
                <a:hlinkClick r:id="rId11"/>
              </a:rPr>
              <a:t>Досвід контейнеризації </a:t>
            </a:r>
            <a:r>
              <a:rPr lang="en-US" dirty="0">
                <a:hlinkClick r:id="rId11"/>
              </a:rPr>
              <a:t>Node.js </a:t>
            </a:r>
            <a:r>
              <a:rPr lang="uk-UA" dirty="0">
                <a:hlinkClick r:id="rId11"/>
              </a:rPr>
              <a:t>застосунків з </a:t>
            </a:r>
            <a:r>
              <a:rPr lang="en-US" dirty="0">
                <a:hlinkClick r:id="rId11"/>
              </a:rPr>
              <a:t>Docker</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hlinkClick r:id="rId12"/>
              </a:rPr>
              <a:t>Dockerize</a:t>
            </a:r>
            <a:r>
              <a:rPr lang="en-US" dirty="0">
                <a:hlinkClick r:id="rId12"/>
              </a:rPr>
              <a:t> Node-RED</a:t>
            </a:r>
            <a:endParaRPr lang="en-US" dirty="0"/>
          </a:p>
        </p:txBody>
      </p:sp>
      <p:pic>
        <p:nvPicPr>
          <p:cNvPr id="2052" name="Picture 4" descr="Картинки по запросу &quot;docker + node-red logo&quot;">
            <a:extLst>
              <a:ext uri="{FF2B5EF4-FFF2-40B4-BE49-F238E27FC236}">
                <a16:creationId xmlns:a16="http://schemas.microsoft.com/office/drawing/2014/main" id="{0D495F03-9F86-44F4-B5E8-0E88D996D07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55924" y="2505194"/>
            <a:ext cx="1809990" cy="617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924145"/>
      </p:ext>
    </p:extLst>
  </p:cSld>
  <p:clrMapOvr>
    <a:masterClrMapping/>
  </p:clrMapOvr>
</p:sld>
</file>

<file path=ppt/theme/theme1.xml><?xml version="1.0" encoding="utf-8"?>
<a:theme xmlns:a="http://schemas.openxmlformats.org/drawingml/2006/main" name="blk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loud_Presentation_Fast Start_2018_Mini Main and Sessions 2" id="{5BC815DA-5BB9-EB46-A926-5100AB411947}" vid="{BF9E788A-4FEF-474B-AE42-57DBF973BFCD}"/>
    </a:ext>
  </a:extLst>
</a:theme>
</file>

<file path=ppt/theme/theme10.xml><?xml version="1.0" encoding="utf-8"?>
<a:theme xmlns:a="http://schemas.openxmlformats.org/drawingml/2006/main" name="4_dk_blu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6" id="{9B69DC36-69DC-9F44-A4AC-DEF3F2BC1EC0}" vid="{9A7E53AD-5CD8-1643-AC02-33B719B24843}"/>
    </a:ext>
  </a:extLst>
</a:theme>
</file>

<file path=ppt/theme/theme11.xml><?xml version="1.0" encoding="utf-8"?>
<a:theme xmlns:a="http://schemas.openxmlformats.org/drawingml/2006/main" name="1_gry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318F3B17-FA30-F547-974D-88ACE0AED250}"/>
    </a:ext>
  </a:extLst>
</a:theme>
</file>

<file path=ppt/theme/theme12.xml><?xml version="1.0" encoding="utf-8"?>
<a:theme xmlns:a="http://schemas.openxmlformats.org/drawingml/2006/main" name="2_gry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318F3B17-FA30-F547-974D-88ACE0AED250}"/>
    </a:ext>
  </a:extLst>
</a:theme>
</file>

<file path=ppt/theme/theme13.xml><?xml version="1.0" encoding="utf-8"?>
<a:theme xmlns:a="http://schemas.openxmlformats.org/drawingml/2006/main" name="Office Theme">
  <a:themeElements>
    <a:clrScheme name="Custom 72">
      <a:dk1>
        <a:sysClr val="windowText" lastClr="000000"/>
      </a:dk1>
      <a:lt1>
        <a:sysClr val="window" lastClr="FFFFFF"/>
      </a:lt1>
      <a:dk2>
        <a:srgbClr val="264A60"/>
      </a:dk2>
      <a:lt2>
        <a:srgbClr val="DFE9E9"/>
      </a:lt2>
      <a:accent1>
        <a:srgbClr val="4178BE"/>
      </a:accent1>
      <a:accent2>
        <a:srgbClr val="5AAAFA"/>
      </a:accent2>
      <a:accent3>
        <a:srgbClr val="777677"/>
      </a:accent3>
      <a:accent4>
        <a:srgbClr val="006D5D"/>
      </a:accent4>
      <a:accent5>
        <a:srgbClr val="00B4A0"/>
      </a:accent5>
      <a:accent6>
        <a:srgbClr val="7CC7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k_blu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loud_Presentation_Fast Start_2018_Mini Main and Sessions 2" id="{5BC815DA-5BB9-EB46-A926-5100AB411947}" vid="{ED640EE3-E1BD-E949-91DA-D34CFCB23295}"/>
    </a:ext>
  </a:extLst>
</a:theme>
</file>

<file path=ppt/theme/theme3.xml><?xml version="1.0" encoding="utf-8"?>
<a:theme xmlns:a="http://schemas.openxmlformats.org/drawingml/2006/main" name="gry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loud_Presentation_Fast Start_2018_Mini Main and Sessions 2" id="{5BC815DA-5BB9-EB46-A926-5100AB411947}" vid="{AF128F6E-2113-2549-B204-453D4C60DFD1}"/>
    </a:ext>
  </a:extLst>
</a:theme>
</file>

<file path=ppt/theme/theme4.xml><?xml version="1.0" encoding="utf-8"?>
<a:theme xmlns:a="http://schemas.openxmlformats.org/drawingml/2006/main" name="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loud_Presentation_Fast Start_2018_Mini Main and Sessions 2" id="{5BC815DA-5BB9-EB46-A926-5100AB411947}" vid="{895D2232-647F-484F-921C-F07A98E453BA}"/>
    </a:ext>
  </a:extLst>
</a:theme>
</file>

<file path=ppt/theme/theme5.xml><?xml version="1.0" encoding="utf-8"?>
<a:theme xmlns:a="http://schemas.openxmlformats.org/drawingml/2006/main" name="1_dk_blu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FA5E7C78-ED6F-424F-AF60-065FEC4AE799}"/>
    </a:ext>
  </a:extLst>
</a:theme>
</file>

<file path=ppt/theme/theme6.xml><?xml version="1.0" encoding="utf-8"?>
<a:theme xmlns:a="http://schemas.openxmlformats.org/drawingml/2006/main" name="1_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loud_Presentation_Fast Start_2018_Mini Main and Sessions 2" id="{5BC815DA-5BB9-EB46-A926-5100AB411947}" vid="{895D2232-647F-484F-921C-F07A98E453BA}"/>
    </a:ext>
  </a:extLst>
</a:theme>
</file>

<file path=ppt/theme/theme7.xml><?xml version="1.0" encoding="utf-8"?>
<a:theme xmlns:a="http://schemas.openxmlformats.org/drawingml/2006/main" name="2_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loud_Presentation_Fast Start_2018_Mini Main and Sessions 2" id="{5BC815DA-5BB9-EB46-A926-5100AB411947}" vid="{895D2232-647F-484F-921C-F07A98E453BA}"/>
    </a:ext>
  </a:extLst>
</a:theme>
</file>

<file path=ppt/theme/theme8.xml><?xml version="1.0" encoding="utf-8"?>
<a:theme xmlns:a="http://schemas.openxmlformats.org/drawingml/2006/main" name="3_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RAFT 7_IBM_Cloud_Presentation_Fast Start_2018_Mini Main and Sessions_Arial" id="{448989E2-F453-EB48-A504-083BB1AFD7E3}" vid="{A9EE2942-96FA-7B41-8904-00DEB1B826B4}"/>
    </a:ext>
  </a:extLst>
</a:theme>
</file>

<file path=ppt/theme/theme9.xml><?xml version="1.0" encoding="utf-8"?>
<a:theme xmlns:a="http://schemas.openxmlformats.org/drawingml/2006/main" name="2_dk_blu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FA5E7C78-ED6F-424F-AF60-065FEC4AE799}"/>
    </a:ext>
  </a:extLst>
</a:theme>
</file>

<file path=docProps/app.xml><?xml version="1.0" encoding="utf-8"?>
<Properties xmlns="http://schemas.openxmlformats.org/officeDocument/2006/extended-properties" xmlns:vt="http://schemas.openxmlformats.org/officeDocument/2006/docPropsVTypes">
  <TotalTime>63691</TotalTime>
  <Words>608</Words>
  <Application>Microsoft Office PowerPoint</Application>
  <PresentationFormat>On-screen Show (16:9)</PresentationFormat>
  <Paragraphs>44</Paragraphs>
  <Slides>7</Slides>
  <Notes>6</Notes>
  <HiddenSlides>0</HiddenSlides>
  <MMClips>0</MMClips>
  <ScaleCrop>false</ScaleCrop>
  <HeadingPairs>
    <vt:vector size="6" baseType="variant">
      <vt:variant>
        <vt:lpstr>Fonts Used</vt:lpstr>
      </vt:variant>
      <vt:variant>
        <vt:i4>6</vt:i4>
      </vt:variant>
      <vt:variant>
        <vt:lpstr>Theme</vt:lpstr>
      </vt:variant>
      <vt:variant>
        <vt:i4>13</vt:i4>
      </vt:variant>
      <vt:variant>
        <vt:lpstr>Slide Titles</vt:lpstr>
      </vt:variant>
      <vt:variant>
        <vt:i4>7</vt:i4>
      </vt:variant>
    </vt:vector>
  </HeadingPairs>
  <TitlesOfParts>
    <vt:vector size="26" baseType="lpstr">
      <vt:lpstr>.AppleSystemUIFont</vt:lpstr>
      <vt:lpstr>Arial</vt:lpstr>
      <vt:lpstr>Calibri</vt:lpstr>
      <vt:lpstr>Helvetica</vt:lpstr>
      <vt:lpstr>Helvetica Neue Light</vt:lpstr>
      <vt:lpstr>IBM Plex Sans</vt:lpstr>
      <vt:lpstr>blk_background_2017</vt:lpstr>
      <vt:lpstr>dk_blu_background_2017</vt:lpstr>
      <vt:lpstr>gry_background_2017</vt:lpstr>
      <vt:lpstr>wht_background_2017</vt:lpstr>
      <vt:lpstr>1_dk_blu_background_2017</vt:lpstr>
      <vt:lpstr>1_wht_background_2017</vt:lpstr>
      <vt:lpstr>2_wht_background_2017</vt:lpstr>
      <vt:lpstr>3_wht_background_2017</vt:lpstr>
      <vt:lpstr>2_dk_blu_background_2017</vt:lpstr>
      <vt:lpstr>4_dk_blu_background_2017</vt:lpstr>
      <vt:lpstr>1_gry_background_2017</vt:lpstr>
      <vt:lpstr>2_gry_background_2017</vt:lpstr>
      <vt:lpstr>Office Theme</vt:lpstr>
      <vt:lpstr>Building Cloud Native Application using Cloud Innovate Node-Red – cloud native lightwait integration tool    </vt:lpstr>
      <vt:lpstr>Node-RED легке середовище для інтеграції</vt:lpstr>
      <vt:lpstr>Використання Node-RED: IoT platform</vt:lpstr>
      <vt:lpstr>Використання Node-RED: machine learning</vt:lpstr>
      <vt:lpstr>Використання Node-RED</vt:lpstr>
      <vt:lpstr>Використання Node-RED : Приклади потоків</vt:lpstr>
      <vt:lpstr>Платформи на яких запускається Node-RED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SECTIONS FOR DISCUSSION Content Creator Guidance, Slides1-7 Quick View Template. Slides 8-49  Full Template + Options, Slides 50-71 Content Creator Additional Info, 72-76</dc:title>
  <cp:lastModifiedBy>Pavlo Shcherbukha</cp:lastModifiedBy>
  <cp:revision>598</cp:revision>
  <dcterms:modified xsi:type="dcterms:W3CDTF">2020-02-10T08:47:51Z</dcterms:modified>
</cp:coreProperties>
</file>