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5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6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7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8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9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10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theme/theme11.xml" ContentType="application/vnd.openxmlformats-officedocument.theme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theme/theme12.xml" ContentType="application/vnd.openxmlformats-officedocument.theme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8" r:id="rId5"/>
    <p:sldMasterId id="2147483865" r:id="rId6"/>
    <p:sldMasterId id="2147483903" r:id="rId7"/>
    <p:sldMasterId id="2147483943" r:id="rId8"/>
    <p:sldMasterId id="2147483981" r:id="rId9"/>
    <p:sldMasterId id="2147484018" r:id="rId10"/>
    <p:sldMasterId id="2147484052" r:id="rId11"/>
    <p:sldMasterId id="2147484088" r:id="rId12"/>
    <p:sldMasterId id="2147484127" r:id="rId13"/>
  </p:sldMasterIdLst>
  <p:notesMasterIdLst>
    <p:notesMasterId r:id="rId23"/>
  </p:notesMasterIdLst>
  <p:sldIdLst>
    <p:sldId id="919" r:id="rId14"/>
    <p:sldId id="10204" r:id="rId15"/>
    <p:sldId id="10208" r:id="rId16"/>
    <p:sldId id="10209" r:id="rId17"/>
    <p:sldId id="10202" r:id="rId18"/>
    <p:sldId id="10210" r:id="rId19"/>
    <p:sldId id="10212" r:id="rId20"/>
    <p:sldId id="10213" r:id="rId21"/>
    <p:sldId id="10211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2"/>
    <p:restoredTop sz="90314" autoAdjust="0"/>
  </p:normalViewPr>
  <p:slideViewPr>
    <p:cSldViewPr snapToGrid="0" snapToObjects="1">
      <p:cViewPr varScale="1">
        <p:scale>
          <a:sx n="102" d="100"/>
          <a:sy n="102" d="100"/>
        </p:scale>
        <p:origin x="77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На слайді показана компонентна архітектура </a:t>
            </a:r>
            <a:r>
              <a:rPr lang="uk-UA" noProof="0" dirty="0" err="1"/>
              <a:t>DevOps</a:t>
            </a:r>
            <a:r>
              <a:rPr lang="uk-UA" noProof="0" dirty="0"/>
              <a:t> процесу для IBM </a:t>
            </a:r>
            <a:r>
              <a:rPr lang="uk-UA" noProof="0" dirty="0" err="1"/>
              <a:t>Node</a:t>
            </a:r>
            <a:r>
              <a:rPr lang="uk-UA" noProof="0" dirty="0"/>
              <a:t>-RED. Основний наголос на те, що  цей шаблон побудований по принципу стандартного </a:t>
            </a:r>
            <a:r>
              <a:rPr lang="en-US" noProof="0" dirty="0"/>
              <a:t>Node </a:t>
            </a:r>
            <a:r>
              <a:rPr lang="en-US" noProof="0" dirty="0" err="1"/>
              <a:t>js</a:t>
            </a:r>
            <a:r>
              <a:rPr lang="en-US" noProof="0" dirty="0"/>
              <a:t> Express application.</a:t>
            </a:r>
            <a:r>
              <a:rPr lang="uk-UA" noProof="0" dirty="0"/>
              <a:t>  </a:t>
            </a:r>
            <a:r>
              <a:rPr lang="en-US" noProof="0" dirty="0"/>
              <a:t>Debug</a:t>
            </a:r>
            <a:r>
              <a:rPr lang="uk-UA" noProof="0" dirty="0"/>
              <a:t> та настройка потоків обробки  може виконуватися на локальній станції. Доставка в хмару виконується стандартною </a:t>
            </a:r>
            <a:r>
              <a:rPr lang="en-US" noProof="0" dirty="0"/>
              <a:t>git push, </a:t>
            </a:r>
            <a:r>
              <a:rPr lang="uk-UA" noProof="0" dirty="0"/>
              <a:t>з використанням </a:t>
            </a:r>
            <a:r>
              <a:rPr lang="en-US" noProof="0" dirty="0"/>
              <a:t>IBM toolchain.  IBM Node-RED </a:t>
            </a:r>
            <a:r>
              <a:rPr lang="uk-UA" noProof="0" dirty="0"/>
              <a:t>в хмарі для збереження  потоків обробки використовує БД </a:t>
            </a:r>
            <a:r>
              <a:rPr lang="en-US" noProof="0" dirty="0" err="1"/>
              <a:t>Cloudant</a:t>
            </a:r>
            <a:r>
              <a:rPr lang="en-US" noProof="0" dirty="0"/>
              <a:t>.  </a:t>
            </a:r>
            <a:endParaRPr lang="uk-U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5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На слайді показана компонентна архітектура </a:t>
            </a:r>
            <a:r>
              <a:rPr lang="en-US" noProof="0" dirty="0"/>
              <a:t>toolchain, </a:t>
            </a:r>
            <a:r>
              <a:rPr lang="uk-UA" noProof="0" dirty="0"/>
              <a:t>та надані пояснення, щодо її компонентів. Поки що дуже узагальнено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Тут показані хмарні компоненти, що повинні існувати в хмарі на один додаток </a:t>
            </a:r>
            <a:r>
              <a:rPr lang="uk-UA" noProof="0" dirty="0">
                <a:solidFill>
                  <a:srgbClr val="FF0000"/>
                </a:solidFill>
              </a:rPr>
              <a:t>(відмічені червоним) три компоненти + не показана </a:t>
            </a:r>
            <a:r>
              <a:rPr lang="en-US" noProof="0" dirty="0" err="1">
                <a:solidFill>
                  <a:srgbClr val="FF0000"/>
                </a:solidFill>
              </a:rPr>
              <a:t>Cloudant</a:t>
            </a:r>
            <a:r>
              <a:rPr lang="uk-UA" noProof="0" dirty="0">
                <a:solidFill>
                  <a:srgbClr val="FF0000"/>
                </a:solidFill>
              </a:rPr>
              <a:t>. </a:t>
            </a:r>
          </a:p>
          <a:p>
            <a:r>
              <a:rPr lang="uk-UA" noProof="0" dirty="0">
                <a:solidFill>
                  <a:srgbClr val="FF0000"/>
                </a:solidFill>
              </a:rPr>
              <a:t>Спробуємо досягти цього результату.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Lab0-01. 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7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3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228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532669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63526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6527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2930752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8939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044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0635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14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8048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510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409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58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331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03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78480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940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1725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2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05549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21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3291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9428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2054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6238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56474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252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7845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6217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1490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14673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2565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4825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19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77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6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91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9331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881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6555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920804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9003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4042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01913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24478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539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1964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098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5820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133780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8901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78023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6620083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425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9214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3189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807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992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0099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7335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2742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785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7368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4025414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184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701945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568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163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762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800" smtClean="0">
                <a:solidFill>
                  <a:srgbClr val="000000"/>
                </a:solidFill>
              </a:rPr>
              <a:pPr/>
              <a:t>‹#›</a:t>
            </a:fld>
            <a:endParaRPr lang="en-US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850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52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700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889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81513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96635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9748858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855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7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19342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8668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73534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61245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5501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6339509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31852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2623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4815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30447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8248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876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536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0422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658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2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9747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3458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35514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0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8103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9633241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5504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2925459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515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59944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708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265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</p15:sldGuideLst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8728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1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02560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118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912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96016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27081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98136214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0781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011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28873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959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612723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81666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901749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470103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8624651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30934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827239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2963864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914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087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2810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991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9492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098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7875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49932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9335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9316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1915902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515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60375197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019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537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32837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9059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5055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515982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02249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12374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9098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5340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7635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941096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54686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22420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4484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070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1176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080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0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40387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7939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30044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112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11614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3753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76135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76966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82557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36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6371989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7325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936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053156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990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744327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77674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803036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12991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3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68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itle 3"/>
          <p:cNvSpPr txBox="1">
            <a:spLocks/>
          </p:cNvSpPr>
          <p:nvPr userDrawn="1"/>
        </p:nvSpPr>
        <p:spPr>
          <a:xfrm>
            <a:off x="148589" y="4901566"/>
            <a:ext cx="3278529" cy="2046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200" b="1"/>
              <a:t>IBM Cloud Private BP Enablement Workshop</a:t>
            </a:r>
            <a:br>
              <a:rPr lang="en-US" sz="3600" b="1"/>
            </a:br>
            <a:br>
              <a:rPr lang="en-US" sz="2000"/>
            </a:br>
            <a:br>
              <a:rPr lang="en-US" sz="2000"/>
            </a:br>
            <a:endParaRPr lang="en-US" dirty="0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49531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78537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37748" y="1125277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28600" y="177546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400" dirty="0" smtClean="0"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95250" y="4868503"/>
            <a:ext cx="1074382" cy="2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rgbClr val="1FB3C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050">
                <a:solidFill>
                  <a:srgbClr val="1FB3CF"/>
                </a:solidFill>
                <a:sym typeface="Arial"/>
              </a:rPr>
              <a:t>IBM </a:t>
            </a:r>
            <a:r>
              <a:rPr sz="1050" b="1">
                <a:solidFill>
                  <a:srgbClr val="1FB3CF"/>
                </a:solidFill>
                <a:sym typeface="Arial"/>
              </a:rPr>
              <a:t>Cloud</a:t>
            </a:r>
          </a:p>
        </p:txBody>
      </p:sp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787989" y="4787490"/>
            <a:ext cx="142877" cy="378646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0" y="4795838"/>
            <a:ext cx="9144002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34289" tIns="34289" rIns="34289" bIns="34289"/>
          <a:lstStyle/>
          <a:p>
            <a:endParaRPr sz="1013">
              <a:solidFill>
                <a:srgbClr val="000000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0" y="190501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30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2461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6564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479098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7748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21607245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4813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849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824052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719947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328813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1482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22696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906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25694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7815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065389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278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04126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08603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703660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330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6907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95418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3204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67052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806766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638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64515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8405743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44280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8294161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10466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896148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134046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02987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78022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19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21555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098301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8449735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15748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73347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829762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1020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7966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46825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3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17808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02573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25502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042420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6921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6862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23472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960449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50724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80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6807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61197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27199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5025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7300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8696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2330906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34113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5901908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28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04580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31487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9911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1" y="190502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16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65861584"/>
      </p:ext>
    </p:extLst>
  </p:cSld>
  <p:clrMapOvr>
    <a:masterClrMapping/>
  </p:clrMapOvr>
  <p:transition spd="med"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3338" y="4763"/>
            <a:ext cx="9177338" cy="5154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441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724" y="1480686"/>
            <a:ext cx="7038519" cy="92642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720" y="2424307"/>
            <a:ext cx="6400800" cy="64813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6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528" y="209702"/>
            <a:ext cx="1013572" cy="10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565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259133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78B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146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80" y="1415421"/>
            <a:ext cx="7772400" cy="84156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780" y="2251278"/>
            <a:ext cx="7772400" cy="618634"/>
          </a:xfrm>
        </p:spPr>
        <p:txBody>
          <a:bodyPr tIns="0"/>
          <a:lstStyle>
            <a:lvl1pPr marL="0" indent="0" algn="l">
              <a:buNone/>
              <a:defRPr sz="2000">
                <a:solidFill>
                  <a:srgbClr val="7CC7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870047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6597922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504993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7107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8462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individual assets-07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0557" y="312014"/>
            <a:ext cx="4572000" cy="481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05" y="2040097"/>
            <a:ext cx="5503503" cy="880365"/>
          </a:xfrm>
        </p:spPr>
        <p:txBody>
          <a:bodyPr anchor="t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16242"/>
      </p:ext>
    </p:extLst>
  </p:cSld>
  <p:clrMapOvr>
    <a:masterClrMapping/>
  </p:clrMapOvr>
  <p:transition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491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943"/>
            <a:ext cx="2739230" cy="777136"/>
          </a:xfrm>
        </p:spPr>
        <p:txBody>
          <a:bodyPr>
            <a:spAutoFit/>
          </a:bodyPr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594198"/>
            <a:ext cx="5202237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792613" y="4867675"/>
            <a:ext cx="30806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6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591203" y="4867675"/>
            <a:ext cx="19614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3173" y="4867675"/>
            <a:ext cx="119221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71666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3.xml"/><Relationship Id="rId18" Type="http://schemas.openxmlformats.org/officeDocument/2006/relationships/slideLayout" Target="../slideLayouts/slideLayout338.xml"/><Relationship Id="rId26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23.xml"/><Relationship Id="rId21" Type="http://schemas.openxmlformats.org/officeDocument/2006/relationships/slideLayout" Target="../slideLayouts/slideLayout341.xml"/><Relationship Id="rId7" Type="http://schemas.openxmlformats.org/officeDocument/2006/relationships/slideLayout" Target="../slideLayouts/slideLayout327.xml"/><Relationship Id="rId12" Type="http://schemas.openxmlformats.org/officeDocument/2006/relationships/slideLayout" Target="../slideLayouts/slideLayout332.xml"/><Relationship Id="rId17" Type="http://schemas.openxmlformats.org/officeDocument/2006/relationships/slideLayout" Target="../slideLayouts/slideLayout337.xml"/><Relationship Id="rId25" Type="http://schemas.openxmlformats.org/officeDocument/2006/relationships/slideLayout" Target="../slideLayouts/slideLayout345.xml"/><Relationship Id="rId33" Type="http://schemas.openxmlformats.org/officeDocument/2006/relationships/theme" Target="../theme/theme10.xml"/><Relationship Id="rId2" Type="http://schemas.openxmlformats.org/officeDocument/2006/relationships/slideLayout" Target="../slideLayouts/slideLayout322.xml"/><Relationship Id="rId16" Type="http://schemas.openxmlformats.org/officeDocument/2006/relationships/slideLayout" Target="../slideLayouts/slideLayout336.xml"/><Relationship Id="rId20" Type="http://schemas.openxmlformats.org/officeDocument/2006/relationships/slideLayout" Target="../slideLayouts/slideLayout340.xml"/><Relationship Id="rId29" Type="http://schemas.openxmlformats.org/officeDocument/2006/relationships/slideLayout" Target="../slideLayouts/slideLayout349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24" Type="http://schemas.openxmlformats.org/officeDocument/2006/relationships/slideLayout" Target="../slideLayouts/slideLayout344.xml"/><Relationship Id="rId32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25.xml"/><Relationship Id="rId15" Type="http://schemas.openxmlformats.org/officeDocument/2006/relationships/slideLayout" Target="../slideLayouts/slideLayout335.xml"/><Relationship Id="rId23" Type="http://schemas.openxmlformats.org/officeDocument/2006/relationships/slideLayout" Target="../slideLayouts/slideLayout343.xml"/><Relationship Id="rId28" Type="http://schemas.openxmlformats.org/officeDocument/2006/relationships/slideLayout" Target="../slideLayouts/slideLayout348.xml"/><Relationship Id="rId10" Type="http://schemas.openxmlformats.org/officeDocument/2006/relationships/slideLayout" Target="../slideLayouts/slideLayout330.xml"/><Relationship Id="rId19" Type="http://schemas.openxmlformats.org/officeDocument/2006/relationships/slideLayout" Target="../slideLayouts/slideLayout339.xml"/><Relationship Id="rId31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slideLayout" Target="../slideLayouts/slideLayout334.xml"/><Relationship Id="rId22" Type="http://schemas.openxmlformats.org/officeDocument/2006/relationships/slideLayout" Target="../slideLayouts/slideLayout342.xml"/><Relationship Id="rId27" Type="http://schemas.openxmlformats.org/officeDocument/2006/relationships/slideLayout" Target="../slideLayouts/slideLayout347.xml"/><Relationship Id="rId30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28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5.xml"/><Relationship Id="rId18" Type="http://schemas.openxmlformats.org/officeDocument/2006/relationships/slideLayout" Target="../slideLayouts/slideLayout370.xml"/><Relationship Id="rId26" Type="http://schemas.openxmlformats.org/officeDocument/2006/relationships/slideLayout" Target="../slideLayouts/slideLayout378.xml"/><Relationship Id="rId3" Type="http://schemas.openxmlformats.org/officeDocument/2006/relationships/slideLayout" Target="../slideLayouts/slideLayout355.xml"/><Relationship Id="rId21" Type="http://schemas.openxmlformats.org/officeDocument/2006/relationships/slideLayout" Target="../slideLayouts/slideLayout373.xml"/><Relationship Id="rId34" Type="http://schemas.openxmlformats.org/officeDocument/2006/relationships/slideLayout" Target="../slideLayouts/slideLayout386.xml"/><Relationship Id="rId7" Type="http://schemas.openxmlformats.org/officeDocument/2006/relationships/slideLayout" Target="../slideLayouts/slideLayout359.xml"/><Relationship Id="rId12" Type="http://schemas.openxmlformats.org/officeDocument/2006/relationships/slideLayout" Target="../slideLayouts/slideLayout364.xml"/><Relationship Id="rId17" Type="http://schemas.openxmlformats.org/officeDocument/2006/relationships/slideLayout" Target="../slideLayouts/slideLayout369.xml"/><Relationship Id="rId25" Type="http://schemas.openxmlformats.org/officeDocument/2006/relationships/slideLayout" Target="../slideLayouts/slideLayout377.xml"/><Relationship Id="rId33" Type="http://schemas.openxmlformats.org/officeDocument/2006/relationships/slideLayout" Target="../slideLayouts/slideLayout385.xml"/><Relationship Id="rId2" Type="http://schemas.openxmlformats.org/officeDocument/2006/relationships/slideLayout" Target="../slideLayouts/slideLayout354.xml"/><Relationship Id="rId16" Type="http://schemas.openxmlformats.org/officeDocument/2006/relationships/slideLayout" Target="../slideLayouts/slideLayout368.xml"/><Relationship Id="rId20" Type="http://schemas.openxmlformats.org/officeDocument/2006/relationships/slideLayout" Target="../slideLayouts/slideLayout372.xml"/><Relationship Id="rId29" Type="http://schemas.openxmlformats.org/officeDocument/2006/relationships/slideLayout" Target="../slideLayouts/slideLayout381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24" Type="http://schemas.openxmlformats.org/officeDocument/2006/relationships/slideLayout" Target="../slideLayouts/slideLayout376.xml"/><Relationship Id="rId32" Type="http://schemas.openxmlformats.org/officeDocument/2006/relationships/slideLayout" Target="../slideLayouts/slideLayout384.xml"/><Relationship Id="rId5" Type="http://schemas.openxmlformats.org/officeDocument/2006/relationships/slideLayout" Target="../slideLayouts/slideLayout357.xml"/><Relationship Id="rId15" Type="http://schemas.openxmlformats.org/officeDocument/2006/relationships/slideLayout" Target="../slideLayouts/slideLayout367.xml"/><Relationship Id="rId23" Type="http://schemas.openxmlformats.org/officeDocument/2006/relationships/slideLayout" Target="../slideLayouts/slideLayout375.xml"/><Relationship Id="rId28" Type="http://schemas.openxmlformats.org/officeDocument/2006/relationships/slideLayout" Target="../slideLayouts/slideLayout380.xml"/><Relationship Id="rId36" Type="http://schemas.openxmlformats.org/officeDocument/2006/relationships/theme" Target="../theme/theme11.xml"/><Relationship Id="rId10" Type="http://schemas.openxmlformats.org/officeDocument/2006/relationships/slideLayout" Target="../slideLayouts/slideLayout362.xml"/><Relationship Id="rId19" Type="http://schemas.openxmlformats.org/officeDocument/2006/relationships/slideLayout" Target="../slideLayouts/slideLayout371.xml"/><Relationship Id="rId31" Type="http://schemas.openxmlformats.org/officeDocument/2006/relationships/slideLayout" Target="../slideLayouts/slideLayout383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Relationship Id="rId14" Type="http://schemas.openxmlformats.org/officeDocument/2006/relationships/slideLayout" Target="../slideLayouts/slideLayout366.xml"/><Relationship Id="rId22" Type="http://schemas.openxmlformats.org/officeDocument/2006/relationships/slideLayout" Target="../slideLayouts/slideLayout374.xml"/><Relationship Id="rId27" Type="http://schemas.openxmlformats.org/officeDocument/2006/relationships/slideLayout" Target="../slideLayouts/slideLayout379.xml"/><Relationship Id="rId30" Type="http://schemas.openxmlformats.org/officeDocument/2006/relationships/slideLayout" Target="../slideLayouts/slideLayout382.xml"/><Relationship Id="rId35" Type="http://schemas.openxmlformats.org/officeDocument/2006/relationships/slideLayout" Target="../slideLayouts/slideLayout387.xml"/><Relationship Id="rId8" Type="http://schemas.openxmlformats.org/officeDocument/2006/relationships/slideLayout" Target="../slideLayouts/slideLayout360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0.xml"/><Relationship Id="rId18" Type="http://schemas.openxmlformats.org/officeDocument/2006/relationships/slideLayout" Target="../slideLayouts/slideLayout405.xml"/><Relationship Id="rId26" Type="http://schemas.openxmlformats.org/officeDocument/2006/relationships/slideLayout" Target="../slideLayouts/slideLayout413.xml"/><Relationship Id="rId21" Type="http://schemas.openxmlformats.org/officeDocument/2006/relationships/slideLayout" Target="../slideLayouts/slideLayout408.xml"/><Relationship Id="rId34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394.xml"/><Relationship Id="rId12" Type="http://schemas.openxmlformats.org/officeDocument/2006/relationships/slideLayout" Target="../slideLayouts/slideLayout399.xml"/><Relationship Id="rId17" Type="http://schemas.openxmlformats.org/officeDocument/2006/relationships/slideLayout" Target="../slideLayouts/slideLayout404.xml"/><Relationship Id="rId25" Type="http://schemas.openxmlformats.org/officeDocument/2006/relationships/slideLayout" Target="../slideLayouts/slideLayout412.xml"/><Relationship Id="rId33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389.xml"/><Relationship Id="rId16" Type="http://schemas.openxmlformats.org/officeDocument/2006/relationships/slideLayout" Target="../slideLayouts/slideLayout403.xml"/><Relationship Id="rId20" Type="http://schemas.openxmlformats.org/officeDocument/2006/relationships/slideLayout" Target="../slideLayouts/slideLayout407.xml"/><Relationship Id="rId29" Type="http://schemas.openxmlformats.org/officeDocument/2006/relationships/slideLayout" Target="../slideLayouts/slideLayout416.xml"/><Relationship Id="rId1" Type="http://schemas.openxmlformats.org/officeDocument/2006/relationships/slideLayout" Target="../slideLayouts/slideLayout388.xml"/><Relationship Id="rId6" Type="http://schemas.openxmlformats.org/officeDocument/2006/relationships/slideLayout" Target="../slideLayouts/slideLayout393.xml"/><Relationship Id="rId11" Type="http://schemas.openxmlformats.org/officeDocument/2006/relationships/slideLayout" Target="../slideLayouts/slideLayout398.xml"/><Relationship Id="rId24" Type="http://schemas.openxmlformats.org/officeDocument/2006/relationships/slideLayout" Target="../slideLayouts/slideLayout411.xml"/><Relationship Id="rId32" Type="http://schemas.openxmlformats.org/officeDocument/2006/relationships/slideLayout" Target="../slideLayouts/slideLayout419.xml"/><Relationship Id="rId37" Type="http://schemas.openxmlformats.org/officeDocument/2006/relationships/theme" Target="../theme/theme12.xml"/><Relationship Id="rId5" Type="http://schemas.openxmlformats.org/officeDocument/2006/relationships/slideLayout" Target="../slideLayouts/slideLayout392.xml"/><Relationship Id="rId15" Type="http://schemas.openxmlformats.org/officeDocument/2006/relationships/slideLayout" Target="../slideLayouts/slideLayout402.xml"/><Relationship Id="rId23" Type="http://schemas.openxmlformats.org/officeDocument/2006/relationships/slideLayout" Target="../slideLayouts/slideLayout410.xml"/><Relationship Id="rId28" Type="http://schemas.openxmlformats.org/officeDocument/2006/relationships/slideLayout" Target="../slideLayouts/slideLayout415.xml"/><Relationship Id="rId36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397.xml"/><Relationship Id="rId19" Type="http://schemas.openxmlformats.org/officeDocument/2006/relationships/slideLayout" Target="../slideLayouts/slideLayout406.xml"/><Relationship Id="rId31" Type="http://schemas.openxmlformats.org/officeDocument/2006/relationships/slideLayout" Target="../slideLayouts/slideLayout418.xml"/><Relationship Id="rId4" Type="http://schemas.openxmlformats.org/officeDocument/2006/relationships/slideLayout" Target="../slideLayouts/slideLayout391.xml"/><Relationship Id="rId9" Type="http://schemas.openxmlformats.org/officeDocument/2006/relationships/slideLayout" Target="../slideLayouts/slideLayout396.xml"/><Relationship Id="rId14" Type="http://schemas.openxmlformats.org/officeDocument/2006/relationships/slideLayout" Target="../slideLayouts/slideLayout401.xml"/><Relationship Id="rId22" Type="http://schemas.openxmlformats.org/officeDocument/2006/relationships/slideLayout" Target="../slideLayouts/slideLayout409.xml"/><Relationship Id="rId27" Type="http://schemas.openxmlformats.org/officeDocument/2006/relationships/slideLayout" Target="../slideLayouts/slideLayout414.xml"/><Relationship Id="rId30" Type="http://schemas.openxmlformats.org/officeDocument/2006/relationships/slideLayout" Target="../slideLayouts/slideLayout417.xml"/><Relationship Id="rId35" Type="http://schemas.openxmlformats.org/officeDocument/2006/relationships/slideLayout" Target="../slideLayouts/slideLayout422.xml"/><Relationship Id="rId8" Type="http://schemas.openxmlformats.org/officeDocument/2006/relationships/slideLayout" Target="../slideLayouts/slideLayout395.xml"/><Relationship Id="rId3" Type="http://schemas.openxmlformats.org/officeDocument/2006/relationships/slideLayout" Target="../slideLayouts/slideLayout39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1.xml"/><Relationship Id="rId3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30.xml"/><Relationship Id="rId2" Type="http://schemas.openxmlformats.org/officeDocument/2006/relationships/slideLayout" Target="../slideLayouts/slideLayout425.xml"/><Relationship Id="rId1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9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428.xml"/><Relationship Id="rId10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3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21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36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Relationship Id="rId35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9.xml"/><Relationship Id="rId18" Type="http://schemas.openxmlformats.org/officeDocument/2006/relationships/slideLayout" Target="../slideLayouts/slideLayout194.xml"/><Relationship Id="rId26" Type="http://schemas.openxmlformats.org/officeDocument/2006/relationships/slideLayout" Target="../slideLayouts/slideLayout202.xml"/><Relationship Id="rId21" Type="http://schemas.openxmlformats.org/officeDocument/2006/relationships/slideLayout" Target="../slideLayouts/slideLayout197.xml"/><Relationship Id="rId34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slideLayout" Target="../slideLayouts/slideLayout193.xml"/><Relationship Id="rId25" Type="http://schemas.openxmlformats.org/officeDocument/2006/relationships/slideLayout" Target="../slideLayouts/slideLayout201.xml"/><Relationship Id="rId33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20" Type="http://schemas.openxmlformats.org/officeDocument/2006/relationships/slideLayout" Target="../slideLayouts/slideLayout196.xml"/><Relationship Id="rId29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24" Type="http://schemas.openxmlformats.org/officeDocument/2006/relationships/slideLayout" Target="../slideLayouts/slideLayout200.xml"/><Relationship Id="rId32" Type="http://schemas.openxmlformats.org/officeDocument/2006/relationships/slideLayout" Target="../slideLayouts/slideLayout208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23" Type="http://schemas.openxmlformats.org/officeDocument/2006/relationships/slideLayout" Target="../slideLayouts/slideLayout199.xml"/><Relationship Id="rId28" Type="http://schemas.openxmlformats.org/officeDocument/2006/relationships/slideLayout" Target="../slideLayouts/slideLayout204.xml"/><Relationship Id="rId36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186.xml"/><Relationship Id="rId19" Type="http://schemas.openxmlformats.org/officeDocument/2006/relationships/slideLayout" Target="../slideLayouts/slideLayout195.xml"/><Relationship Id="rId31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Relationship Id="rId22" Type="http://schemas.openxmlformats.org/officeDocument/2006/relationships/slideLayout" Target="../slideLayouts/slideLayout198.xml"/><Relationship Id="rId27" Type="http://schemas.openxmlformats.org/officeDocument/2006/relationships/slideLayout" Target="../slideLayouts/slideLayout203.xml"/><Relationship Id="rId30" Type="http://schemas.openxmlformats.org/officeDocument/2006/relationships/slideLayout" Target="../slideLayouts/slideLayout206.xml"/><Relationship Id="rId35" Type="http://schemas.openxmlformats.org/officeDocument/2006/relationships/slideLayout" Target="../slideLayouts/slideLayout211.xml"/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5.xml"/><Relationship Id="rId18" Type="http://schemas.openxmlformats.org/officeDocument/2006/relationships/slideLayout" Target="../slideLayouts/slideLayout230.xml"/><Relationship Id="rId26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33.xml"/><Relationship Id="rId34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19.xml"/><Relationship Id="rId12" Type="http://schemas.openxmlformats.org/officeDocument/2006/relationships/slideLayout" Target="../slideLayouts/slideLayout224.xml"/><Relationship Id="rId17" Type="http://schemas.openxmlformats.org/officeDocument/2006/relationships/slideLayout" Target="../slideLayouts/slideLayout229.xml"/><Relationship Id="rId25" Type="http://schemas.openxmlformats.org/officeDocument/2006/relationships/slideLayout" Target="../slideLayouts/slideLayout237.xml"/><Relationship Id="rId3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28.xml"/><Relationship Id="rId20" Type="http://schemas.openxmlformats.org/officeDocument/2006/relationships/slideLayout" Target="../slideLayouts/slideLayout232.xml"/><Relationship Id="rId29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24" Type="http://schemas.openxmlformats.org/officeDocument/2006/relationships/slideLayout" Target="../slideLayouts/slideLayout236.xml"/><Relationship Id="rId32" Type="http://schemas.openxmlformats.org/officeDocument/2006/relationships/slideLayout" Target="../slideLayouts/slideLayout244.xml"/><Relationship Id="rId37" Type="http://schemas.openxmlformats.org/officeDocument/2006/relationships/theme" Target="../theme/theme7.xml"/><Relationship Id="rId5" Type="http://schemas.openxmlformats.org/officeDocument/2006/relationships/slideLayout" Target="../slideLayouts/slideLayout217.xml"/><Relationship Id="rId15" Type="http://schemas.openxmlformats.org/officeDocument/2006/relationships/slideLayout" Target="../slideLayouts/slideLayout227.xml"/><Relationship Id="rId23" Type="http://schemas.openxmlformats.org/officeDocument/2006/relationships/slideLayout" Target="../slideLayouts/slideLayout235.xml"/><Relationship Id="rId28" Type="http://schemas.openxmlformats.org/officeDocument/2006/relationships/slideLayout" Target="../slideLayouts/slideLayout240.xml"/><Relationship Id="rId36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22.xml"/><Relationship Id="rId19" Type="http://schemas.openxmlformats.org/officeDocument/2006/relationships/slideLayout" Target="../slideLayouts/slideLayout231.xml"/><Relationship Id="rId31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Relationship Id="rId14" Type="http://schemas.openxmlformats.org/officeDocument/2006/relationships/slideLayout" Target="../slideLayouts/slideLayout226.xml"/><Relationship Id="rId22" Type="http://schemas.openxmlformats.org/officeDocument/2006/relationships/slideLayout" Target="../slideLayouts/slideLayout234.xml"/><Relationship Id="rId27" Type="http://schemas.openxmlformats.org/officeDocument/2006/relationships/slideLayout" Target="../slideLayouts/slideLayout239.xml"/><Relationship Id="rId30" Type="http://schemas.openxmlformats.org/officeDocument/2006/relationships/slideLayout" Target="../slideLayouts/slideLayout242.xml"/><Relationship Id="rId35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5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1.xml"/><Relationship Id="rId18" Type="http://schemas.openxmlformats.org/officeDocument/2006/relationships/slideLayout" Target="../slideLayouts/slideLayout266.xml"/><Relationship Id="rId26" Type="http://schemas.openxmlformats.org/officeDocument/2006/relationships/slideLayout" Target="../slideLayouts/slideLayout274.xml"/><Relationship Id="rId21" Type="http://schemas.openxmlformats.org/officeDocument/2006/relationships/slideLayout" Target="../slideLayouts/slideLayout269.xml"/><Relationship Id="rId34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55.xml"/><Relationship Id="rId12" Type="http://schemas.openxmlformats.org/officeDocument/2006/relationships/slideLayout" Target="../slideLayouts/slideLayout260.xml"/><Relationship Id="rId17" Type="http://schemas.openxmlformats.org/officeDocument/2006/relationships/slideLayout" Target="../slideLayouts/slideLayout265.xml"/><Relationship Id="rId25" Type="http://schemas.openxmlformats.org/officeDocument/2006/relationships/slideLayout" Target="../slideLayouts/slideLayout273.xml"/><Relationship Id="rId33" Type="http://schemas.openxmlformats.org/officeDocument/2006/relationships/slideLayout" Target="../slideLayouts/slideLayout281.xml"/><Relationship Id="rId2" Type="http://schemas.openxmlformats.org/officeDocument/2006/relationships/slideLayout" Target="../slideLayouts/slideLayout250.xml"/><Relationship Id="rId16" Type="http://schemas.openxmlformats.org/officeDocument/2006/relationships/slideLayout" Target="../slideLayouts/slideLayout264.xml"/><Relationship Id="rId20" Type="http://schemas.openxmlformats.org/officeDocument/2006/relationships/slideLayout" Target="../slideLayouts/slideLayout268.xml"/><Relationship Id="rId29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24" Type="http://schemas.openxmlformats.org/officeDocument/2006/relationships/slideLayout" Target="../slideLayouts/slideLayout272.xml"/><Relationship Id="rId32" Type="http://schemas.openxmlformats.org/officeDocument/2006/relationships/slideLayout" Target="../slideLayouts/slideLayout280.xml"/><Relationship Id="rId37" Type="http://schemas.openxmlformats.org/officeDocument/2006/relationships/theme" Target="../theme/theme8.xml"/><Relationship Id="rId5" Type="http://schemas.openxmlformats.org/officeDocument/2006/relationships/slideLayout" Target="../slideLayouts/slideLayout253.xml"/><Relationship Id="rId15" Type="http://schemas.openxmlformats.org/officeDocument/2006/relationships/slideLayout" Target="../slideLayouts/slideLayout263.xml"/><Relationship Id="rId23" Type="http://schemas.openxmlformats.org/officeDocument/2006/relationships/slideLayout" Target="../slideLayouts/slideLayout271.xml"/><Relationship Id="rId28" Type="http://schemas.openxmlformats.org/officeDocument/2006/relationships/slideLayout" Target="../slideLayouts/slideLayout276.xml"/><Relationship Id="rId36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58.xml"/><Relationship Id="rId19" Type="http://schemas.openxmlformats.org/officeDocument/2006/relationships/slideLayout" Target="../slideLayouts/slideLayout267.xml"/><Relationship Id="rId31" Type="http://schemas.openxmlformats.org/officeDocument/2006/relationships/slideLayout" Target="../slideLayouts/slideLayout279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Relationship Id="rId14" Type="http://schemas.openxmlformats.org/officeDocument/2006/relationships/slideLayout" Target="../slideLayouts/slideLayout262.xml"/><Relationship Id="rId22" Type="http://schemas.openxmlformats.org/officeDocument/2006/relationships/slideLayout" Target="../slideLayouts/slideLayout270.xml"/><Relationship Id="rId27" Type="http://schemas.openxmlformats.org/officeDocument/2006/relationships/slideLayout" Target="../slideLayouts/slideLayout275.xml"/><Relationship Id="rId30" Type="http://schemas.openxmlformats.org/officeDocument/2006/relationships/slideLayout" Target="../slideLayouts/slideLayout278.xml"/><Relationship Id="rId35" Type="http://schemas.openxmlformats.org/officeDocument/2006/relationships/slideLayout" Target="../slideLayouts/slideLayout283.xml"/><Relationship Id="rId8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51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7.xml"/><Relationship Id="rId18" Type="http://schemas.openxmlformats.org/officeDocument/2006/relationships/slideLayout" Target="../slideLayouts/slideLayout302.xml"/><Relationship Id="rId26" Type="http://schemas.openxmlformats.org/officeDocument/2006/relationships/slideLayout" Target="../slideLayouts/slideLayout310.xml"/><Relationship Id="rId21" Type="http://schemas.openxmlformats.org/officeDocument/2006/relationships/slideLayout" Target="../slideLayouts/slideLayout305.xml"/><Relationship Id="rId34" Type="http://schemas.openxmlformats.org/officeDocument/2006/relationships/slideLayout" Target="../slideLayouts/slideLayout318.xml"/><Relationship Id="rId7" Type="http://schemas.openxmlformats.org/officeDocument/2006/relationships/slideLayout" Target="../slideLayouts/slideLayout291.xml"/><Relationship Id="rId12" Type="http://schemas.openxmlformats.org/officeDocument/2006/relationships/slideLayout" Target="../slideLayouts/slideLayout296.xml"/><Relationship Id="rId17" Type="http://schemas.openxmlformats.org/officeDocument/2006/relationships/slideLayout" Target="../slideLayouts/slideLayout301.xml"/><Relationship Id="rId25" Type="http://schemas.openxmlformats.org/officeDocument/2006/relationships/slideLayout" Target="../slideLayouts/slideLayout309.xml"/><Relationship Id="rId33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286.xml"/><Relationship Id="rId16" Type="http://schemas.openxmlformats.org/officeDocument/2006/relationships/slideLayout" Target="../slideLayouts/slideLayout300.xml"/><Relationship Id="rId20" Type="http://schemas.openxmlformats.org/officeDocument/2006/relationships/slideLayout" Target="../slideLayouts/slideLayout304.xml"/><Relationship Id="rId29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285.xml"/><Relationship Id="rId6" Type="http://schemas.openxmlformats.org/officeDocument/2006/relationships/slideLayout" Target="../slideLayouts/slideLayout290.xml"/><Relationship Id="rId11" Type="http://schemas.openxmlformats.org/officeDocument/2006/relationships/slideLayout" Target="../slideLayouts/slideLayout295.xml"/><Relationship Id="rId24" Type="http://schemas.openxmlformats.org/officeDocument/2006/relationships/slideLayout" Target="../slideLayouts/slideLayout308.xml"/><Relationship Id="rId32" Type="http://schemas.openxmlformats.org/officeDocument/2006/relationships/slideLayout" Target="../slideLayouts/slideLayout316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289.xml"/><Relationship Id="rId15" Type="http://schemas.openxmlformats.org/officeDocument/2006/relationships/slideLayout" Target="../slideLayouts/slideLayout299.xml"/><Relationship Id="rId23" Type="http://schemas.openxmlformats.org/officeDocument/2006/relationships/slideLayout" Target="../slideLayouts/slideLayout307.xml"/><Relationship Id="rId28" Type="http://schemas.openxmlformats.org/officeDocument/2006/relationships/slideLayout" Target="../slideLayouts/slideLayout312.xml"/><Relationship Id="rId36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294.xml"/><Relationship Id="rId19" Type="http://schemas.openxmlformats.org/officeDocument/2006/relationships/slideLayout" Target="../slideLayouts/slideLayout303.xml"/><Relationship Id="rId31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288.xml"/><Relationship Id="rId9" Type="http://schemas.openxmlformats.org/officeDocument/2006/relationships/slideLayout" Target="../slideLayouts/slideLayout293.xml"/><Relationship Id="rId14" Type="http://schemas.openxmlformats.org/officeDocument/2006/relationships/slideLayout" Target="../slideLayouts/slideLayout298.xml"/><Relationship Id="rId22" Type="http://schemas.openxmlformats.org/officeDocument/2006/relationships/slideLayout" Target="../slideLayouts/slideLayout306.xml"/><Relationship Id="rId27" Type="http://schemas.openxmlformats.org/officeDocument/2006/relationships/slideLayout" Target="../slideLayouts/slideLayout311.xml"/><Relationship Id="rId30" Type="http://schemas.openxmlformats.org/officeDocument/2006/relationships/slideLayout" Target="../slideLayouts/slideLayout314.xml"/><Relationship Id="rId35" Type="http://schemas.openxmlformats.org/officeDocument/2006/relationships/slideLayout" Target="../slideLayouts/slideLayout319.xml"/><Relationship Id="rId8" Type="http://schemas.openxmlformats.org/officeDocument/2006/relationships/slideLayout" Target="../slideLayouts/slideLayout292.xml"/><Relationship Id="rId3" Type="http://schemas.openxmlformats.org/officeDocument/2006/relationships/slideLayout" Target="../slideLayouts/slideLayout2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  <p:sldLayoutId id="2147484037" r:id="rId19"/>
    <p:sldLayoutId id="2147484038" r:id="rId20"/>
    <p:sldLayoutId id="2147484039" r:id="rId21"/>
    <p:sldLayoutId id="2147484040" r:id="rId22"/>
    <p:sldLayoutId id="2147484041" r:id="rId23"/>
    <p:sldLayoutId id="2147484042" r:id="rId24"/>
    <p:sldLayoutId id="2147484043" r:id="rId25"/>
    <p:sldLayoutId id="2147484044" r:id="rId26"/>
    <p:sldLayoutId id="2147484045" r:id="rId27"/>
    <p:sldLayoutId id="2147484046" r:id="rId28"/>
    <p:sldLayoutId id="2147484047" r:id="rId29"/>
    <p:sldLayoutId id="2147484048" r:id="rId30"/>
    <p:sldLayoutId id="2147484049" r:id="rId31"/>
    <p:sldLayoutId id="2147484050" r:id="rId3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8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  <p:sldLayoutId id="2147484073" r:id="rId21"/>
    <p:sldLayoutId id="2147484074" r:id="rId22"/>
    <p:sldLayoutId id="2147484075" r:id="rId23"/>
    <p:sldLayoutId id="2147484076" r:id="rId24"/>
    <p:sldLayoutId id="2147484077" r:id="rId25"/>
    <p:sldLayoutId id="2147484078" r:id="rId26"/>
    <p:sldLayoutId id="2147484079" r:id="rId27"/>
    <p:sldLayoutId id="2147484080" r:id="rId28"/>
    <p:sldLayoutId id="2147484081" r:id="rId29"/>
    <p:sldLayoutId id="2147484082" r:id="rId30"/>
    <p:sldLayoutId id="2147484083" r:id="rId31"/>
    <p:sldLayoutId id="2147484084" r:id="rId32"/>
    <p:sldLayoutId id="2147484085" r:id="rId33"/>
    <p:sldLayoutId id="2147484086" r:id="rId34"/>
    <p:sldLayoutId id="214748408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0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  <p:sldLayoutId id="2147484107" r:id="rId19"/>
    <p:sldLayoutId id="2147484108" r:id="rId20"/>
    <p:sldLayoutId id="2147484109" r:id="rId21"/>
    <p:sldLayoutId id="2147484110" r:id="rId22"/>
    <p:sldLayoutId id="2147484111" r:id="rId23"/>
    <p:sldLayoutId id="2147484112" r:id="rId24"/>
    <p:sldLayoutId id="2147484113" r:id="rId25"/>
    <p:sldLayoutId id="2147484114" r:id="rId26"/>
    <p:sldLayoutId id="2147484115" r:id="rId27"/>
    <p:sldLayoutId id="2147484116" r:id="rId28"/>
    <p:sldLayoutId id="2147484117" r:id="rId29"/>
    <p:sldLayoutId id="2147484118" r:id="rId30"/>
    <p:sldLayoutId id="2147484119" r:id="rId31"/>
    <p:sldLayoutId id="2147484120" r:id="rId32"/>
    <p:sldLayoutId id="2147484121" r:id="rId33"/>
    <p:sldLayoutId id="2147484122" r:id="rId34"/>
    <p:sldLayoutId id="2147484123" r:id="rId35"/>
    <p:sldLayoutId id="2147484124" r:id="rId36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2"/>
            <a:ext cx="8393112" cy="3692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704850"/>
            <a:ext cx="914400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ChangeArrowheads="1"/>
          </p:cNvSpPr>
          <p:nvPr userDrawn="1"/>
        </p:nvSpPr>
        <p:spPr bwMode="auto">
          <a:xfrm>
            <a:off x="8667750" y="4813301"/>
            <a:ext cx="325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C5B8E9DC-5A2F-3746-BC66-D31D97FA3932}" type="slidenum">
              <a:rPr lang="en-US" sz="900">
                <a:solidFill>
                  <a:srgbClr val="4178BE"/>
                </a:solidFill>
              </a:rPr>
              <a:pPr/>
              <a:t>‹#›</a:t>
            </a:fld>
            <a:endParaRPr lang="en-US" sz="2000" dirty="0">
              <a:solidFill>
                <a:srgbClr val="4178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Helvetica Neue Light"/>
          <a:ea typeface="ＭＳ Ｐゴシック" charset="0"/>
          <a:cs typeface="Helvetica Neue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5" indent="-180975" algn="l" defTabSz="45720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1pPr>
      <a:lvl2pPr marL="42068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8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2pPr>
      <a:lvl3pPr marL="593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3pPr>
      <a:lvl4pPr marL="893763" indent="-300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4pPr>
      <a:lvl5pPr marL="107473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8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  <p:sldLayoutId id="2147483864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84" r:id="rId19"/>
    <p:sldLayoutId id="2147483885" r:id="rId20"/>
    <p:sldLayoutId id="2147483886" r:id="rId21"/>
    <p:sldLayoutId id="2147483887" r:id="rId22"/>
    <p:sldLayoutId id="2147483888" r:id="rId23"/>
    <p:sldLayoutId id="2147483889" r:id="rId24"/>
    <p:sldLayoutId id="2147483890" r:id="rId25"/>
    <p:sldLayoutId id="2147483891" r:id="rId26"/>
    <p:sldLayoutId id="2147483892" r:id="rId27"/>
    <p:sldLayoutId id="2147483893" r:id="rId28"/>
    <p:sldLayoutId id="2147483894" r:id="rId29"/>
    <p:sldLayoutId id="2147483895" r:id="rId30"/>
    <p:sldLayoutId id="2147483896" r:id="rId31"/>
    <p:sldLayoutId id="2147483897" r:id="rId32"/>
    <p:sldLayoutId id="2147483898" r:id="rId33"/>
    <p:sldLayoutId id="2147483899" r:id="rId34"/>
    <p:sldLayoutId id="2147483900" r:id="rId35"/>
    <p:sldLayoutId id="2147483902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9" r:id="rId35"/>
    <p:sldLayoutId id="2147483940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  <p:sldLayoutId id="2147483962" r:id="rId19"/>
    <p:sldLayoutId id="2147483963" r:id="rId20"/>
    <p:sldLayoutId id="2147483964" r:id="rId21"/>
    <p:sldLayoutId id="2147483965" r:id="rId22"/>
    <p:sldLayoutId id="2147483966" r:id="rId23"/>
    <p:sldLayoutId id="2147483967" r:id="rId24"/>
    <p:sldLayoutId id="2147483968" r:id="rId25"/>
    <p:sldLayoutId id="2147483969" r:id="rId26"/>
    <p:sldLayoutId id="2147483970" r:id="rId27"/>
    <p:sldLayoutId id="2147483971" r:id="rId28"/>
    <p:sldLayoutId id="2147483972" r:id="rId29"/>
    <p:sldLayoutId id="2147483973" r:id="rId30"/>
    <p:sldLayoutId id="2147483974" r:id="rId31"/>
    <p:sldLayoutId id="2147483975" r:id="rId32"/>
    <p:sldLayoutId id="2147483976" r:id="rId33"/>
    <p:sldLayoutId id="2147483977" r:id="rId34"/>
    <p:sldLayoutId id="2147483978" r:id="rId35"/>
    <p:sldLayoutId id="2147483979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  <p:sldLayoutId id="2147484015" r:id="rId34"/>
    <p:sldLayoutId id="2147484016" r:id="rId35"/>
    <p:sldLayoutId id="2147484017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5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5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cloud.ibm.com/registration?cm_mmc=OSocial_Blog-_-Developer_IBM%20Developer-_-ICE_UA-_-DEG-UA-DREAMTEAM_ov23102&amp;cm_mmca1=000029KH&amp;cm_mmca2=10000719&amp;fbclid=IwAR2mYyvy1CZaJPBqnGF04MR_Ch1Ii1xl3PkJLTmy9YnRhVnDCnzlG9Hafy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5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hyperlink" Target="https://cloud.ibm.com/developer/appservice/starter-kits/59c9d5bd-4d31-3611-897a-f94eea80dc9f/nodered?bss_account=e7e7ece643ed12e247ea053e9232461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LABS/Lab0-01/README_Lab0-0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5.xml"/><Relationship Id="rId6" Type="http://schemas.openxmlformats.org/officeDocument/2006/relationships/hyperlink" Target="https://nod-red-wshp.eu-gb.mybluemix.net/#custom" TargetMode="External"/><Relationship Id="rId5" Type="http://schemas.openxmlformats.org/officeDocument/2006/relationships/hyperlink" Target="https://flows.nodered.org/" TargetMode="External"/><Relationship Id="rId4" Type="http://schemas.openxmlformats.org/officeDocument/2006/relationships/hyperlink" Target="https://developer.ibm.com/tutorials/how-to-create-a-node-red-starter-application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wnload" TargetMode="External"/><Relationship Id="rId3" Type="http://schemas.openxmlformats.org/officeDocument/2006/relationships/hyperlink" Target="../LABS/Lab0-02/01-readme_Lab0-02_setup.pdf" TargetMode="External"/><Relationship Id="rId7" Type="http://schemas.openxmlformats.org/officeDocument/2006/relationships/hyperlink" Target="https://cloud.ibm.com/docs/cli?topic=cloud-cli-install-ibmcloud-cl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5.xml"/><Relationship Id="rId6" Type="http://schemas.openxmlformats.org/officeDocument/2006/relationships/hyperlink" Target="http://git-scm.com/download/win%5d(http:/git-scm.com/download/win" TargetMode="External"/><Relationship Id="rId5" Type="http://schemas.openxmlformats.org/officeDocument/2006/relationships/hyperlink" Target="https://nodejs.org/en/download" TargetMode="External"/><Relationship Id="rId4" Type="http://schemas.openxmlformats.org/officeDocument/2006/relationships/hyperlink" Target="../LABS/Lab0-02/02-readme_Lab0-02_GetCode.pdf" TargetMode="External"/><Relationship Id="rId9" Type="http://schemas.openxmlformats.org/officeDocument/2006/relationships/hyperlink" Target="https://hub.docker.com/?overlay=onboard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F6A-6749-794E-BC6F-DF90702F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Building Cloud Native Application using Cloud Innovate</a:t>
            </a:r>
            <a:br>
              <a:rPr lang="en-US" sz="4400" dirty="0"/>
            </a:br>
            <a:r>
              <a:rPr lang="en-US" sz="4400" noProof="1">
                <a:solidFill>
                  <a:srgbClr val="FF0000"/>
                </a:solidFill>
              </a:rPr>
              <a:t>Node-Red template 2020</a:t>
            </a:r>
            <a:br>
              <a:rPr lang="en-US" sz="4400" noProof="1">
                <a:solidFill>
                  <a:srgbClr val="FF0000"/>
                </a:solidFill>
              </a:rPr>
            </a:br>
            <a:r>
              <a:rPr lang="en-US" sz="4400" noProof="1">
                <a:solidFill>
                  <a:srgbClr val="FF0000"/>
                </a:solidFill>
              </a:rPr>
              <a:t>(installation</a:t>
            </a:r>
            <a:r>
              <a:rPr lang="uk-UA" sz="4400" noProof="1">
                <a:solidFill>
                  <a:srgbClr val="FF0000"/>
                </a:solidFill>
              </a:rPr>
              <a:t> </a:t>
            </a:r>
            <a:r>
              <a:rPr lang="en-US" sz="4400" noProof="1">
                <a:solidFill>
                  <a:srgbClr val="FF0000"/>
                </a:solidFill>
              </a:rPr>
              <a:t>in IBM Cloud)</a:t>
            </a:r>
            <a:br>
              <a:rPr lang="uk-UA" sz="4400" noProof="1"/>
            </a:br>
            <a:br>
              <a:rPr lang="fr-FR" sz="4400" dirty="0"/>
            </a:br>
            <a:br>
              <a:rPr lang="fr-FR" sz="4400" dirty="0">
                <a:solidFill>
                  <a:srgbClr val="FF0000"/>
                </a:solidFill>
              </a:rPr>
            </a:br>
            <a:br>
              <a:rPr lang="fr-FR" sz="4400" dirty="0">
                <a:solidFill>
                  <a:srgbClr val="FF0000"/>
                </a:solidFill>
              </a:rPr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35F9-D1D3-7B4E-B422-5C1C2309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54" y="4047066"/>
            <a:ext cx="1251145" cy="1096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6F990-BCB7-D84F-AE2D-E98A0156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1200"/>
            <a:ext cx="3327400" cy="62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8BAC3D-23D6-4B01-992A-2D17C8057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106" y="4047066"/>
            <a:ext cx="1031486" cy="10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DevOps </a:t>
            </a:r>
            <a:r>
              <a:rPr lang="uk-UA" b="1" dirty="0">
                <a:solidFill>
                  <a:schemeClr val="accent2"/>
                </a:solidFill>
              </a:rPr>
              <a:t>архітектура додатку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99346" y="880784"/>
            <a:ext cx="3976977" cy="218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 </a:t>
            </a:r>
            <a:r>
              <a:rPr lang="uk-UA" sz="1200" b="1" dirty="0">
                <a:solidFill>
                  <a:schemeClr val="accent2"/>
                </a:solidFill>
              </a:rPr>
              <a:t>Розробник що працює з висхідним кодом та </a:t>
            </a:r>
            <a:r>
              <a:rPr lang="en-US" sz="1200" b="1" dirty="0">
                <a:solidFill>
                  <a:schemeClr val="accent2"/>
                </a:solidFill>
              </a:rPr>
              <a:t>Git – </a:t>
            </a:r>
            <a:r>
              <a:rPr lang="uk-UA" sz="1200" b="1" dirty="0">
                <a:solidFill>
                  <a:schemeClr val="accent2"/>
                </a:solidFill>
              </a:rPr>
              <a:t>репозиторієм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Git-</a:t>
            </a:r>
            <a:r>
              <a:rPr lang="uk-UA" sz="1200" b="1" dirty="0">
                <a:solidFill>
                  <a:schemeClr val="accent2"/>
                </a:solidFill>
              </a:rPr>
              <a:t>репозиторій як сервіс (</a:t>
            </a:r>
            <a:r>
              <a:rPr lang="en-US" sz="1200" b="1" dirty="0">
                <a:solidFill>
                  <a:schemeClr val="accent2"/>
                </a:solidFill>
              </a:rPr>
              <a:t>GitHub, GitLab, IBM-GitLab</a:t>
            </a:r>
            <a:r>
              <a:rPr lang="uk-UA" sz="1200" b="1" dirty="0">
                <a:solidFill>
                  <a:schemeClr val="accent2"/>
                </a:solidFill>
              </a:rPr>
              <a:t>)</a:t>
            </a:r>
            <a:endParaRPr lang="en-US" sz="1200" b="1" dirty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IBM DevOps toolchain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Web – </a:t>
            </a:r>
            <a:r>
              <a:rPr lang="uk-UA" sz="1200" b="1" dirty="0">
                <a:solidFill>
                  <a:schemeClr val="accent2"/>
                </a:solidFill>
              </a:rPr>
              <a:t>доступ до потоків обробки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200" b="1" dirty="0">
                <a:solidFill>
                  <a:schemeClr val="accent2"/>
                </a:solidFill>
              </a:rPr>
              <a:t>Екземпляри </a:t>
            </a:r>
            <a:r>
              <a:rPr lang="en-US" sz="1200" b="1" dirty="0">
                <a:solidFill>
                  <a:schemeClr val="accent2"/>
                </a:solidFill>
              </a:rPr>
              <a:t>Node-RED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IBM </a:t>
            </a:r>
            <a:r>
              <a:rPr lang="en-US" sz="1200" b="1" dirty="0" err="1">
                <a:solidFill>
                  <a:schemeClr val="accent2"/>
                </a:solidFill>
              </a:rPr>
              <a:t>Cloudant-NoSqlDB</a:t>
            </a:r>
            <a:r>
              <a:rPr lang="en-US" sz="1200" b="1" dirty="0">
                <a:solidFill>
                  <a:schemeClr val="accent2"/>
                </a:solidFill>
              </a:rPr>
              <a:t>  (Apache CouchDB) </a:t>
            </a:r>
            <a:r>
              <a:rPr lang="uk-UA" sz="1200" b="1" dirty="0">
                <a:solidFill>
                  <a:schemeClr val="accent2"/>
                </a:solidFill>
              </a:rPr>
              <a:t>як сервіс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200" b="1" dirty="0">
                <a:solidFill>
                  <a:schemeClr val="accent2"/>
                </a:solidFill>
              </a:rPr>
              <a:t>Бази даних для кожного екземпляра своя </a:t>
            </a:r>
            <a:r>
              <a:rPr lang="en-US" sz="1200" b="1" dirty="0">
                <a:solidFill>
                  <a:schemeClr val="accent2"/>
                </a:solidFill>
              </a:rPr>
              <a:t>DB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>
              <a:solidFill>
                <a:schemeClr val="accent2"/>
              </a:solidFill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6335AAC0-BF19-4705-9F3D-68B98E78E06B}"/>
              </a:ext>
            </a:extLst>
          </p:cNvPr>
          <p:cNvGrpSpPr/>
          <p:nvPr/>
        </p:nvGrpSpPr>
        <p:grpSpPr>
          <a:xfrm>
            <a:off x="4320102" y="1032299"/>
            <a:ext cx="4620780" cy="2070460"/>
            <a:chOff x="4369762" y="900810"/>
            <a:chExt cx="4620780" cy="20704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6E40CB-BC4B-47D9-86C6-3772F9BDE0DC}"/>
                </a:ext>
              </a:extLst>
            </p:cNvPr>
            <p:cNvGrpSpPr/>
            <p:nvPr/>
          </p:nvGrpSpPr>
          <p:grpSpPr>
            <a:xfrm>
              <a:off x="7826062" y="1139245"/>
              <a:ext cx="1164480" cy="1245699"/>
              <a:chOff x="6614311" y="800910"/>
              <a:chExt cx="2348319" cy="227160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3C5509D-8117-4446-9163-65AC1F83F920}"/>
                  </a:ext>
                </a:extLst>
              </p:cNvPr>
              <p:cNvSpPr/>
              <p:nvPr/>
            </p:nvSpPr>
            <p:spPr>
              <a:xfrm>
                <a:off x="6614311" y="800910"/>
                <a:ext cx="2348319" cy="2271606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Картинки по запросу &quot;cloudant&quot;">
                <a:extLst>
                  <a:ext uri="{FF2B5EF4-FFF2-40B4-BE49-F238E27FC236}">
                    <a16:creationId xmlns:a16="http://schemas.microsoft.com/office/drawing/2014/main" id="{79645E8F-CF9B-4D51-AC6B-9DAB010CCC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8036" y="854371"/>
                <a:ext cx="1875144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FF0F1529-FDAC-4D23-9324-D5C4FCCEAC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1409615"/>
                <a:ext cx="417472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C796D750-7E73-4E0A-9E63-164BD7B01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1947515"/>
                <a:ext cx="417472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6A0BE907-AFA3-4734-9E57-255896C6A7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2462187"/>
                <a:ext cx="460063" cy="462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4A4094-4551-4F83-8EA1-8426E3BB541B}"/>
                </a:ext>
              </a:extLst>
            </p:cNvPr>
            <p:cNvCxnSpPr>
              <a:cxnSpLocks/>
              <a:stCxn id="1028" idx="1"/>
              <a:endCxn id="18" idx="2"/>
            </p:cNvCxnSpPr>
            <p:nvPr/>
          </p:nvCxnSpPr>
          <p:spPr>
            <a:xfrm rot="10800000">
              <a:off x="7348730" y="1472447"/>
              <a:ext cx="880891" cy="115576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5D3F25-BC32-44AA-AC16-FAA97EFC7A6A}"/>
                </a:ext>
              </a:extLst>
            </p:cNvPr>
            <p:cNvCxnSpPr>
              <a:cxnSpLocks/>
              <a:stCxn id="19" idx="1"/>
              <a:endCxn id="22" idx="2"/>
            </p:cNvCxnSpPr>
            <p:nvPr/>
          </p:nvCxnSpPr>
          <p:spPr>
            <a:xfrm rot="10800000" flipV="1">
              <a:off x="7380872" y="1882995"/>
              <a:ext cx="848749" cy="302217"/>
            </a:xfrm>
            <a:prstGeom prst="bentConnector4">
              <a:avLst>
                <a:gd name="adj1" fmla="val 39818"/>
                <a:gd name="adj2" fmla="val 175641"/>
              </a:avLst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A580A-2E4E-4E30-8E60-A3487D6982FC}"/>
                </a:ext>
              </a:extLst>
            </p:cNvPr>
            <p:cNvCxnSpPr>
              <a:cxnSpLocks/>
              <a:stCxn id="20" idx="2"/>
              <a:endCxn id="23" idx="2"/>
            </p:cNvCxnSpPr>
            <p:nvPr/>
          </p:nvCxnSpPr>
          <p:spPr>
            <a:xfrm rot="5400000">
              <a:off x="7547303" y="2161159"/>
              <a:ext cx="653877" cy="938895"/>
            </a:xfrm>
            <a:prstGeom prst="bentConnector3">
              <a:avLst>
                <a:gd name="adj1" fmla="val 134961"/>
              </a:avLst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15B7A6FC-5AFF-4080-A8DD-4864F9733AE2}"/>
                </a:ext>
              </a:extLst>
            </p:cNvPr>
            <p:cNvGrpSpPr/>
            <p:nvPr/>
          </p:nvGrpSpPr>
          <p:grpSpPr>
            <a:xfrm>
              <a:off x="4369762" y="900810"/>
              <a:ext cx="3143105" cy="658536"/>
              <a:chOff x="4369762" y="900810"/>
              <a:chExt cx="3143105" cy="658536"/>
            </a:xfrm>
          </p:grpSpPr>
          <p:pic>
            <p:nvPicPr>
              <p:cNvPr id="1030" name="Picture 6" descr="Картинки по запросу &quot;ibm devops toolchain&quot;">
                <a:extLst>
                  <a:ext uri="{FF2B5EF4-FFF2-40B4-BE49-F238E27FC236}">
                    <a16:creationId xmlns:a16="http://schemas.microsoft.com/office/drawing/2014/main" id="{A4E63671-85BD-4645-9E5E-9C1DCC5B5E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8508" y="1089272"/>
                <a:ext cx="847259" cy="470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F40005F6-E5DB-4485-8D91-FC0D5CA576B5}"/>
                  </a:ext>
                </a:extLst>
              </p:cNvPr>
              <p:cNvGrpSpPr/>
              <p:nvPr/>
            </p:nvGrpSpPr>
            <p:grpSpPr>
              <a:xfrm>
                <a:off x="4369762" y="900810"/>
                <a:ext cx="3143105" cy="575809"/>
                <a:chOff x="3428275" y="885857"/>
                <a:chExt cx="3143105" cy="575809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3E8DE6BE-814B-4169-BA80-B65C62324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3103" y="1130237"/>
                  <a:ext cx="328277" cy="327257"/>
                </a:xfrm>
                <a:prstGeom prst="rect">
                  <a:avLst/>
                </a:prstGeom>
              </p:spPr>
            </p:pic>
            <p:pic>
              <p:nvPicPr>
                <p:cNvPr id="32" name="Picture 31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89A4A1F8-33FB-497C-9062-428FB68217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2942" y="885857"/>
                  <a:ext cx="195442" cy="195442"/>
                </a:xfrm>
                <a:prstGeom prst="rect">
                  <a:avLst/>
                </a:prstGeom>
              </p:spPr>
            </p:pic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61581ECD-39E1-4A50-ABB3-EBFA6B39BCE8}"/>
                    </a:ext>
                  </a:extLst>
                </p:cNvPr>
                <p:cNvCxnSpPr>
                  <a:cxnSpLocks/>
                  <a:stCxn id="1030" idx="3"/>
                  <a:endCxn id="18" idx="1"/>
                </p:cNvCxnSpPr>
                <p:nvPr/>
              </p:nvCxnSpPr>
              <p:spPr>
                <a:xfrm flipV="1">
                  <a:off x="5994280" y="1293866"/>
                  <a:ext cx="248823" cy="1549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32" name="Picture 8" descr="Картинки по запросу &quot;github repo logi&quot;">
                  <a:extLst>
                    <a:ext uri="{FF2B5EF4-FFF2-40B4-BE49-F238E27FC236}">
                      <a16:creationId xmlns:a16="http://schemas.microsoft.com/office/drawing/2014/main" id="{550C2A31-4AD2-4F8E-84F1-702436FA52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82122" y="1146360"/>
                  <a:ext cx="599661" cy="3153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7DFE7E9C-2410-4E8C-8A01-C7467DC27CE6}"/>
                    </a:ext>
                  </a:extLst>
                </p:cNvPr>
                <p:cNvCxnSpPr>
                  <a:stCxn id="1032" idx="3"/>
                  <a:endCxn id="1030" idx="1"/>
                </p:cNvCxnSpPr>
                <p:nvPr/>
              </p:nvCxnSpPr>
              <p:spPr>
                <a:xfrm>
                  <a:off x="4881783" y="1304013"/>
                  <a:ext cx="265238" cy="5343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2" name="Picture 9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A2DA9076-7DB7-45DA-AE0D-AC6C52282E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8275" y="1160382"/>
                  <a:ext cx="629008" cy="280807"/>
                </a:xfrm>
                <a:prstGeom prst="rect">
                  <a:avLst/>
                </a:prstGeom>
              </p:spPr>
            </p:pic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2D74B8F4-0AE0-445B-BF05-2705C10EF82A}"/>
                    </a:ext>
                  </a:extLst>
                </p:cNvPr>
                <p:cNvCxnSpPr>
                  <a:cxnSpLocks/>
                  <a:stCxn id="92" idx="3"/>
                  <a:endCxn id="1032" idx="1"/>
                </p:cNvCxnSpPr>
                <p:nvPr/>
              </p:nvCxnSpPr>
              <p:spPr>
                <a:xfrm>
                  <a:off x="4057283" y="1300786"/>
                  <a:ext cx="224839" cy="322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or: Elbow 105">
                  <a:extLst>
                    <a:ext uri="{FF2B5EF4-FFF2-40B4-BE49-F238E27FC236}">
                      <a16:creationId xmlns:a16="http://schemas.microsoft.com/office/drawing/2014/main" id="{95581F3E-FBF6-4952-A6DF-CEC3CE254C97}"/>
                    </a:ext>
                  </a:extLst>
                </p:cNvPr>
                <p:cNvCxnSpPr>
                  <a:cxnSpLocks/>
                  <a:stCxn id="32" idx="3"/>
                  <a:endCxn id="18" idx="0"/>
                </p:cNvCxnSpPr>
                <p:nvPr/>
              </p:nvCxnSpPr>
              <p:spPr>
                <a:xfrm>
                  <a:off x="6148384" y="983578"/>
                  <a:ext cx="258858" cy="146659"/>
                </a:xfrm>
                <a:prstGeom prst="bentConnector2">
                  <a:avLst/>
                </a:prstGeom>
                <a:ln>
                  <a:solidFill>
                    <a:schemeClr val="accent6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81" name="Group 1080">
              <a:extLst>
                <a:ext uri="{FF2B5EF4-FFF2-40B4-BE49-F238E27FC236}">
                  <a16:creationId xmlns:a16="http://schemas.microsoft.com/office/drawing/2014/main" id="{B187071C-36B0-41CB-9B3F-FD3CFF1C91C3}"/>
                </a:ext>
              </a:extLst>
            </p:cNvPr>
            <p:cNvGrpSpPr/>
            <p:nvPr/>
          </p:nvGrpSpPr>
          <p:grpSpPr>
            <a:xfrm>
              <a:off x="4401904" y="1664218"/>
              <a:ext cx="3151800" cy="520995"/>
              <a:chOff x="3428275" y="1655741"/>
              <a:chExt cx="3151800" cy="520995"/>
            </a:xfrm>
          </p:grpSpPr>
          <p:pic>
            <p:nvPicPr>
              <p:cNvPr id="39" name="Picture 38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4B7732F2-AB76-4F6B-8B89-6B7D1F912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4038" y="1655741"/>
                <a:ext cx="184346" cy="184346"/>
              </a:xfrm>
              <a:prstGeom prst="rect">
                <a:avLst/>
              </a:prstGeom>
            </p:spPr>
          </p:pic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C5AF8AC3-BFDD-455C-B108-30F79E8CE235}"/>
                  </a:ext>
                </a:extLst>
              </p:cNvPr>
              <p:cNvGrpSpPr/>
              <p:nvPr/>
            </p:nvGrpSpPr>
            <p:grpSpPr>
              <a:xfrm>
                <a:off x="3428275" y="1747914"/>
                <a:ext cx="3151800" cy="428822"/>
                <a:chOff x="3428275" y="1747914"/>
                <a:chExt cx="3151800" cy="428822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DDCA4EA3-2C6B-4BCE-B225-BE3FB5A46D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4409" y="1832144"/>
                  <a:ext cx="345666" cy="344592"/>
                </a:xfrm>
                <a:prstGeom prst="rect">
                  <a:avLst/>
                </a:prstGeom>
              </p:spPr>
            </p:pic>
            <p:pic>
              <p:nvPicPr>
                <p:cNvPr id="68" name="Picture 6" descr="Картинки по запросу &quot;ibm devops toolchain&quot;">
                  <a:extLst>
                    <a:ext uri="{FF2B5EF4-FFF2-40B4-BE49-F238E27FC236}">
                      <a16:creationId xmlns:a16="http://schemas.microsoft.com/office/drawing/2014/main" id="{871435C2-BF1B-45BE-81A8-D10CE7B86C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76923" y="1814912"/>
                  <a:ext cx="638585" cy="354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3B7F6972-E094-424D-8DA4-387C36875237}"/>
                    </a:ext>
                  </a:extLst>
                </p:cNvPr>
                <p:cNvCxnSpPr>
                  <a:cxnSpLocks/>
                  <a:stCxn id="68" idx="3"/>
                  <a:endCxn id="22" idx="1"/>
                </p:cNvCxnSpPr>
                <p:nvPr/>
              </p:nvCxnSpPr>
              <p:spPr>
                <a:xfrm>
                  <a:off x="5915508" y="1992061"/>
                  <a:ext cx="318901" cy="12379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2" name="Picture 8" descr="Картинки по запросу &quot;github repo logi&quot;">
                  <a:extLst>
                    <a:ext uri="{FF2B5EF4-FFF2-40B4-BE49-F238E27FC236}">
                      <a16:creationId xmlns:a16="http://schemas.microsoft.com/office/drawing/2014/main" id="{CFE88886-A31E-423F-8DA5-99EBBAB4B3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14630" y="1837215"/>
                  <a:ext cx="599661" cy="3153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6179E18F-63B8-4DD0-A3F3-9B1D728D9A91}"/>
                    </a:ext>
                  </a:extLst>
                </p:cNvPr>
                <p:cNvCxnSpPr>
                  <a:stCxn id="82" idx="3"/>
                  <a:endCxn id="68" idx="1"/>
                </p:cNvCxnSpPr>
                <p:nvPr/>
              </p:nvCxnSpPr>
              <p:spPr>
                <a:xfrm flipV="1">
                  <a:off x="4914291" y="1992061"/>
                  <a:ext cx="362632" cy="280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7" name="Picture 96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9B848E17-5D22-422E-A473-C8F80AD512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8275" y="1870223"/>
                  <a:ext cx="601292" cy="268434"/>
                </a:xfrm>
                <a:prstGeom prst="rect">
                  <a:avLst/>
                </a:prstGeom>
              </p:spPr>
            </p:pic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1E106C96-31DF-4504-B21E-0036D604255D}"/>
                    </a:ext>
                  </a:extLst>
                </p:cNvPr>
                <p:cNvCxnSpPr>
                  <a:cxnSpLocks/>
                  <a:stCxn id="97" idx="3"/>
                  <a:endCxn id="82" idx="1"/>
                </p:cNvCxnSpPr>
                <p:nvPr/>
              </p:nvCxnSpPr>
              <p:spPr>
                <a:xfrm flipV="1">
                  <a:off x="4029567" y="1994868"/>
                  <a:ext cx="285063" cy="9572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or: Elbow 107">
                  <a:extLst>
                    <a:ext uri="{FF2B5EF4-FFF2-40B4-BE49-F238E27FC236}">
                      <a16:creationId xmlns:a16="http://schemas.microsoft.com/office/drawing/2014/main" id="{065E2647-571D-4C97-9920-A47FE5A5BB75}"/>
                    </a:ext>
                  </a:extLst>
                </p:cNvPr>
                <p:cNvCxnSpPr>
                  <a:cxnSpLocks/>
                  <a:stCxn id="39" idx="3"/>
                  <a:endCxn id="22" idx="0"/>
                </p:cNvCxnSpPr>
                <p:nvPr/>
              </p:nvCxnSpPr>
              <p:spPr>
                <a:xfrm>
                  <a:off x="6148384" y="1747914"/>
                  <a:ext cx="258858" cy="84230"/>
                </a:xfrm>
                <a:prstGeom prst="bentConnector2">
                  <a:avLst/>
                </a:prstGeom>
                <a:ln>
                  <a:solidFill>
                    <a:schemeClr val="accent6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8729A873-6591-436A-96A6-6F058F24D39B}"/>
                </a:ext>
              </a:extLst>
            </p:cNvPr>
            <p:cNvGrpSpPr/>
            <p:nvPr/>
          </p:nvGrpSpPr>
          <p:grpSpPr>
            <a:xfrm>
              <a:off x="4401904" y="2391757"/>
              <a:ext cx="3164573" cy="579513"/>
              <a:chOff x="3428273" y="2331937"/>
              <a:chExt cx="3164573" cy="579513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98CADAA5-A16D-42CA-9C34-CAF9A20CE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9478" y="2575362"/>
                <a:ext cx="323368" cy="322363"/>
              </a:xfrm>
              <a:prstGeom prst="rect">
                <a:avLst/>
              </a:prstGeom>
            </p:spPr>
          </p:pic>
          <p:pic>
            <p:nvPicPr>
              <p:cNvPr id="66" name="Picture 65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54A1185C-3F5D-41CE-95BC-CE1A280D7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7804" y="2331937"/>
                <a:ext cx="229594" cy="229594"/>
              </a:xfrm>
              <a:prstGeom prst="rect">
                <a:avLst/>
              </a:prstGeom>
            </p:spPr>
          </p:pic>
          <p:pic>
            <p:nvPicPr>
              <p:cNvPr id="69" name="Picture 6" descr="Картинки по запросу &quot;ibm devops toolchain&quot;">
                <a:extLst>
                  <a:ext uri="{FF2B5EF4-FFF2-40B4-BE49-F238E27FC236}">
                    <a16:creationId xmlns:a16="http://schemas.microsoft.com/office/drawing/2014/main" id="{2029FCEF-D4E3-432F-BD33-A36E212857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372" y="2567949"/>
                <a:ext cx="610381" cy="338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DC7CD82-1AB6-4508-89E1-53F99F7DC582}"/>
                  </a:ext>
                </a:extLst>
              </p:cNvPr>
              <p:cNvCxnSpPr>
                <a:cxnSpLocks/>
                <a:stCxn id="69" idx="3"/>
                <a:endCxn id="23" idx="1"/>
              </p:cNvCxnSpPr>
              <p:nvPr/>
            </p:nvCxnSpPr>
            <p:spPr>
              <a:xfrm flipV="1">
                <a:off x="5860753" y="2736544"/>
                <a:ext cx="408725" cy="73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3" name="Picture 8" descr="Картинки по запросу &quot;github repo logi&quot;">
                <a:extLst>
                  <a:ext uri="{FF2B5EF4-FFF2-40B4-BE49-F238E27FC236}">
                    <a16:creationId xmlns:a16="http://schemas.microsoft.com/office/drawing/2014/main" id="{D7C7C50A-3406-4E3F-A1B2-B08434E504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2121" y="2596144"/>
                <a:ext cx="599661" cy="315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2A32D42B-1E3C-4D0E-9447-365914FBE74E}"/>
                  </a:ext>
                </a:extLst>
              </p:cNvPr>
              <p:cNvCxnSpPr>
                <a:stCxn id="83" idx="3"/>
                <a:endCxn id="69" idx="1"/>
              </p:cNvCxnSpPr>
              <p:nvPr/>
            </p:nvCxnSpPr>
            <p:spPr>
              <a:xfrm flipV="1">
                <a:off x="4881782" y="2737274"/>
                <a:ext cx="368590" cy="1652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9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5F9D801D-78AB-4B9F-97F6-36EE9C31C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8273" y="2615228"/>
                <a:ext cx="601293" cy="268434"/>
              </a:xfrm>
              <a:prstGeom prst="rect">
                <a:avLst/>
              </a:prstGeom>
            </p:spPr>
          </p:pic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2E80835-FA28-4922-B04A-8656C439D97C}"/>
                  </a:ext>
                </a:extLst>
              </p:cNvPr>
              <p:cNvCxnSpPr>
                <a:cxnSpLocks/>
                <a:stCxn id="98" idx="3"/>
                <a:endCxn id="83" idx="1"/>
              </p:cNvCxnSpPr>
              <p:nvPr/>
            </p:nvCxnSpPr>
            <p:spPr>
              <a:xfrm>
                <a:off x="4029566" y="2749445"/>
                <a:ext cx="252555" cy="435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3526279D-906D-4E1A-9150-28531F032DD3}"/>
                  </a:ext>
                </a:extLst>
              </p:cNvPr>
              <p:cNvCxnSpPr>
                <a:cxnSpLocks/>
                <a:stCxn id="66" idx="3"/>
                <a:endCxn id="23" idx="0"/>
              </p:cNvCxnSpPr>
              <p:nvPr/>
            </p:nvCxnSpPr>
            <p:spPr>
              <a:xfrm>
                <a:off x="6207398" y="2446734"/>
                <a:ext cx="223764" cy="128628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50F8A34-FDBA-4B4B-94B5-F8D5D0A15326}"/>
              </a:ext>
            </a:extLst>
          </p:cNvPr>
          <p:cNvGrpSpPr/>
          <p:nvPr/>
        </p:nvGrpSpPr>
        <p:grpSpPr>
          <a:xfrm>
            <a:off x="4625144" y="981069"/>
            <a:ext cx="267071" cy="274600"/>
            <a:chOff x="369887" y="1936316"/>
            <a:chExt cx="267071" cy="274600"/>
          </a:xfrm>
          <a:solidFill>
            <a:srgbClr val="FFC000"/>
          </a:solidFill>
        </p:grpSpPr>
        <p:sp>
          <p:nvSpPr>
            <p:cNvPr id="188" name="Shape 541">
              <a:extLst>
                <a:ext uri="{FF2B5EF4-FFF2-40B4-BE49-F238E27FC236}">
                  <a16:creationId xmlns:a16="http://schemas.microsoft.com/office/drawing/2014/main" id="{874CF263-4B29-410D-A170-B7CF71F9C4DE}"/>
                </a:ext>
              </a:extLst>
            </p:cNvPr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89" name="Shape 542">
              <a:extLst>
                <a:ext uri="{FF2B5EF4-FFF2-40B4-BE49-F238E27FC236}">
                  <a16:creationId xmlns:a16="http://schemas.microsoft.com/office/drawing/2014/main" id="{94BB12ED-5CC9-4E83-8AEC-75986311675D}"/>
                </a:ext>
              </a:extLst>
            </p:cNvPr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49B7014-3115-4880-B0EA-35495195CE43}"/>
              </a:ext>
            </a:extLst>
          </p:cNvPr>
          <p:cNvGrpSpPr/>
          <p:nvPr/>
        </p:nvGrpSpPr>
        <p:grpSpPr>
          <a:xfrm>
            <a:off x="5355047" y="984917"/>
            <a:ext cx="267071" cy="274600"/>
            <a:chOff x="886727" y="1934351"/>
            <a:chExt cx="267071" cy="274600"/>
          </a:xfrm>
          <a:solidFill>
            <a:srgbClr val="FFC000"/>
          </a:solidFill>
        </p:grpSpPr>
        <p:sp>
          <p:nvSpPr>
            <p:cNvPr id="191" name="Shape 544">
              <a:extLst>
                <a:ext uri="{FF2B5EF4-FFF2-40B4-BE49-F238E27FC236}">
                  <a16:creationId xmlns:a16="http://schemas.microsoft.com/office/drawing/2014/main" id="{64084B74-FB95-4222-A6FB-5F45DD57C77D}"/>
                </a:ext>
              </a:extLst>
            </p:cNvPr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2" name="Shape 545">
              <a:extLst>
                <a:ext uri="{FF2B5EF4-FFF2-40B4-BE49-F238E27FC236}">
                  <a16:creationId xmlns:a16="http://schemas.microsoft.com/office/drawing/2014/main" id="{4C9F7E0A-8FDB-4845-9D98-9385ECAE69C7}"/>
                </a:ext>
              </a:extLst>
            </p:cNvPr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EBA7C31-D83D-45BB-9D0E-DDFDAAFFEAA8}"/>
              </a:ext>
            </a:extLst>
          </p:cNvPr>
          <p:cNvGrpSpPr/>
          <p:nvPr/>
        </p:nvGrpSpPr>
        <p:grpSpPr>
          <a:xfrm>
            <a:off x="6212463" y="814140"/>
            <a:ext cx="267070" cy="274600"/>
            <a:chOff x="1403567" y="1936316"/>
            <a:chExt cx="267070" cy="274600"/>
          </a:xfrm>
          <a:solidFill>
            <a:srgbClr val="FFC000"/>
          </a:solidFill>
        </p:grpSpPr>
        <p:sp>
          <p:nvSpPr>
            <p:cNvPr id="194" name="Shape 547">
              <a:extLst>
                <a:ext uri="{FF2B5EF4-FFF2-40B4-BE49-F238E27FC236}">
                  <a16:creationId xmlns:a16="http://schemas.microsoft.com/office/drawing/2014/main" id="{9B29FAE6-0E91-40DA-88C5-8337E31919BB}"/>
                </a:ext>
              </a:extLst>
            </p:cNvPr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5" name="Shape 548">
              <a:extLst>
                <a:ext uri="{FF2B5EF4-FFF2-40B4-BE49-F238E27FC236}">
                  <a16:creationId xmlns:a16="http://schemas.microsoft.com/office/drawing/2014/main" id="{53F34A65-9169-4239-A5C7-9BDC82D4AFDD}"/>
                </a:ext>
              </a:extLst>
            </p:cNvPr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453B17F-AD9A-4B3D-9DF1-D5D1C000D586}"/>
              </a:ext>
            </a:extLst>
          </p:cNvPr>
          <p:cNvGrpSpPr/>
          <p:nvPr/>
        </p:nvGrpSpPr>
        <p:grpSpPr>
          <a:xfrm>
            <a:off x="6851137" y="814139"/>
            <a:ext cx="188668" cy="217201"/>
            <a:chOff x="1920407" y="1936316"/>
            <a:chExt cx="267070" cy="274600"/>
          </a:xfrm>
          <a:solidFill>
            <a:srgbClr val="FFC000"/>
          </a:solidFill>
        </p:grpSpPr>
        <p:sp>
          <p:nvSpPr>
            <p:cNvPr id="197" name="Shape 550">
              <a:extLst>
                <a:ext uri="{FF2B5EF4-FFF2-40B4-BE49-F238E27FC236}">
                  <a16:creationId xmlns:a16="http://schemas.microsoft.com/office/drawing/2014/main" id="{225BE87E-4A0B-4E30-95CE-36CB5268C356}"/>
                </a:ext>
              </a:extLst>
            </p:cNvPr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8" name="Shape 551">
              <a:extLst>
                <a:ext uri="{FF2B5EF4-FFF2-40B4-BE49-F238E27FC236}">
                  <a16:creationId xmlns:a16="http://schemas.microsoft.com/office/drawing/2014/main" id="{AC4D880A-73D5-4E32-AD15-D841DFE7DF4A}"/>
                </a:ext>
              </a:extLst>
            </p:cNvPr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7870B97-3BA4-4353-829B-6ACDB3E881A4}"/>
              </a:ext>
            </a:extLst>
          </p:cNvPr>
          <p:cNvGrpSpPr/>
          <p:nvPr/>
        </p:nvGrpSpPr>
        <p:grpSpPr>
          <a:xfrm>
            <a:off x="7204739" y="778688"/>
            <a:ext cx="267070" cy="274600"/>
            <a:chOff x="2437247" y="1936316"/>
            <a:chExt cx="267070" cy="274600"/>
          </a:xfrm>
          <a:solidFill>
            <a:srgbClr val="FFC000"/>
          </a:solidFill>
        </p:grpSpPr>
        <p:sp>
          <p:nvSpPr>
            <p:cNvPr id="200" name="Shape 553">
              <a:extLst>
                <a:ext uri="{FF2B5EF4-FFF2-40B4-BE49-F238E27FC236}">
                  <a16:creationId xmlns:a16="http://schemas.microsoft.com/office/drawing/2014/main" id="{5B30332F-0F43-48A3-BFAE-93E960BEF7E8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1" name="Shape 554">
              <a:extLst>
                <a:ext uri="{FF2B5EF4-FFF2-40B4-BE49-F238E27FC236}">
                  <a16:creationId xmlns:a16="http://schemas.microsoft.com/office/drawing/2014/main" id="{612F6826-9485-4893-A45C-72423954D1E2}"/>
                </a:ext>
              </a:extLst>
            </p:cNvPr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731F7F9-10F0-449E-AA27-8DB2B3BC6621}"/>
              </a:ext>
            </a:extLst>
          </p:cNvPr>
          <p:cNvGrpSpPr/>
          <p:nvPr/>
        </p:nvGrpSpPr>
        <p:grpSpPr>
          <a:xfrm>
            <a:off x="8262862" y="887852"/>
            <a:ext cx="267071" cy="274600"/>
            <a:chOff x="369887" y="2407009"/>
            <a:chExt cx="267071" cy="274600"/>
          </a:xfrm>
          <a:solidFill>
            <a:srgbClr val="FFC000"/>
          </a:solidFill>
        </p:grpSpPr>
        <p:sp>
          <p:nvSpPr>
            <p:cNvPr id="203" name="Shape 556">
              <a:extLst>
                <a:ext uri="{FF2B5EF4-FFF2-40B4-BE49-F238E27FC236}">
                  <a16:creationId xmlns:a16="http://schemas.microsoft.com/office/drawing/2014/main" id="{531CD576-D661-4785-BA61-F3D8D96C8F1A}"/>
                </a:ext>
              </a:extLst>
            </p:cNvPr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4" name="Shape 557">
              <a:extLst>
                <a:ext uri="{FF2B5EF4-FFF2-40B4-BE49-F238E27FC236}">
                  <a16:creationId xmlns:a16="http://schemas.microsoft.com/office/drawing/2014/main" id="{B57260D3-9FA2-4A0F-A1A2-6855AF211A4A}"/>
                </a:ext>
              </a:extLst>
            </p:cNvPr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5645D87-6074-4BA9-8CB0-FC86B7BEE62C}"/>
              </a:ext>
            </a:extLst>
          </p:cNvPr>
          <p:cNvGrpSpPr/>
          <p:nvPr/>
        </p:nvGrpSpPr>
        <p:grpSpPr>
          <a:xfrm>
            <a:off x="8491615" y="1551896"/>
            <a:ext cx="267071" cy="274600"/>
            <a:chOff x="886727" y="2405044"/>
            <a:chExt cx="267071" cy="274600"/>
          </a:xfrm>
          <a:solidFill>
            <a:srgbClr val="FFC000"/>
          </a:solidFill>
        </p:grpSpPr>
        <p:sp>
          <p:nvSpPr>
            <p:cNvPr id="206" name="Shape 559">
              <a:extLst>
                <a:ext uri="{FF2B5EF4-FFF2-40B4-BE49-F238E27FC236}">
                  <a16:creationId xmlns:a16="http://schemas.microsoft.com/office/drawing/2014/main" id="{F1FEE6BA-999C-46A0-8D93-FE3D05E82E87}"/>
                </a:ext>
              </a:extLst>
            </p:cNvPr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7" name="Shape 560">
              <a:extLst>
                <a:ext uri="{FF2B5EF4-FFF2-40B4-BE49-F238E27FC236}">
                  <a16:creationId xmlns:a16="http://schemas.microsoft.com/office/drawing/2014/main" id="{2BC0B24C-AB00-4B02-8C3B-83232FDD11FA}"/>
                </a:ext>
              </a:extLst>
            </p:cNvPr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7</a:t>
              </a:r>
            </a:p>
          </p:txBody>
        </p:sp>
      </p:grpSp>
      <p:sp>
        <p:nvSpPr>
          <p:cNvPr id="1083" name="Speech Bubble: Rectangle with Corners Rounded 1082">
            <a:extLst>
              <a:ext uri="{FF2B5EF4-FFF2-40B4-BE49-F238E27FC236}">
                <a16:creationId xmlns:a16="http://schemas.microsoft.com/office/drawing/2014/main" id="{D5998E83-469C-443A-BE6C-7815E102F7AC}"/>
              </a:ext>
            </a:extLst>
          </p:cNvPr>
          <p:cNvSpPr/>
          <p:nvPr/>
        </p:nvSpPr>
        <p:spPr>
          <a:xfrm>
            <a:off x="5966085" y="3410375"/>
            <a:ext cx="2974797" cy="1244968"/>
          </a:xfrm>
          <a:prstGeom prst="wedgeRoundRectCallout">
            <a:avLst>
              <a:gd name="adj1" fmla="val 21915"/>
              <a:gd name="adj2" fmla="val -154456"/>
              <a:gd name="adj3" fmla="val 16667"/>
            </a:avLst>
          </a:prstGeom>
          <a:solidFill>
            <a:srgbClr val="FFC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>
                <a:solidFill>
                  <a:schemeClr val="accent1"/>
                </a:solidFill>
              </a:rPr>
              <a:t>В БД зберігається </a:t>
            </a:r>
            <a:r>
              <a:rPr lang="en-US" sz="1200" dirty="0">
                <a:solidFill>
                  <a:schemeClr val="accent1"/>
                </a:solidFill>
              </a:rPr>
              <a:t>Json </a:t>
            </a:r>
            <a:r>
              <a:rPr lang="uk-UA" sz="1200" dirty="0">
                <a:solidFill>
                  <a:schemeClr val="accent1"/>
                </a:solidFill>
              </a:rPr>
              <a:t>файл потоків обробки. Підчас першого старту 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uk-UA" sz="1200" dirty="0">
                <a:solidFill>
                  <a:schemeClr val="accent1"/>
                </a:solidFill>
              </a:rPr>
              <a:t>файл </a:t>
            </a:r>
            <a:r>
              <a:rPr lang="en-US" sz="1200" dirty="0" err="1">
                <a:solidFill>
                  <a:schemeClr val="accent1"/>
                </a:solidFill>
              </a:rPr>
              <a:t>Flow.json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uk-UA" sz="1200" dirty="0">
                <a:solidFill>
                  <a:schemeClr val="accent1"/>
                </a:solidFill>
              </a:rPr>
              <a:t> загружається в БД і уже потім зберігається і загружається з бази даних.</a:t>
            </a:r>
          </a:p>
          <a:p>
            <a:pPr algn="ctr"/>
            <a:endParaRPr lang="en-US" sz="800" dirty="0"/>
          </a:p>
        </p:txBody>
      </p:sp>
      <p:sp>
        <p:nvSpPr>
          <p:cNvPr id="249" name="Speech Bubble: Rectangle with Corners Rounded 248">
            <a:extLst>
              <a:ext uri="{FF2B5EF4-FFF2-40B4-BE49-F238E27FC236}">
                <a16:creationId xmlns:a16="http://schemas.microsoft.com/office/drawing/2014/main" id="{F40AE243-6DBB-4B62-88D0-A29984D67AF7}"/>
              </a:ext>
            </a:extLst>
          </p:cNvPr>
          <p:cNvSpPr/>
          <p:nvPr/>
        </p:nvSpPr>
        <p:spPr>
          <a:xfrm>
            <a:off x="2405921" y="3200216"/>
            <a:ext cx="2850110" cy="1404750"/>
          </a:xfrm>
          <a:prstGeom prst="wedgeRoundRectCallout">
            <a:avLst>
              <a:gd name="adj1" fmla="val 119005"/>
              <a:gd name="adj2" fmla="val -67228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>
                <a:solidFill>
                  <a:schemeClr val="accent1"/>
                </a:solidFill>
              </a:rPr>
              <a:t>Бібліотеки підключаються  локально у розробника шляхом модифікації файлу </a:t>
            </a:r>
            <a:r>
              <a:rPr lang="en-US" sz="1200" dirty="0" err="1">
                <a:solidFill>
                  <a:schemeClr val="accent1"/>
                </a:solidFill>
              </a:rPr>
              <a:t>package.json</a:t>
            </a:r>
            <a:r>
              <a:rPr lang="uk-UA" sz="1200" dirty="0">
                <a:solidFill>
                  <a:schemeClr val="accent1"/>
                </a:solidFill>
              </a:rPr>
              <a:t>. та </a:t>
            </a:r>
            <a:r>
              <a:rPr lang="en-US" sz="1200" dirty="0">
                <a:solidFill>
                  <a:schemeClr val="accent1"/>
                </a:solidFill>
              </a:rPr>
              <a:t>deployment </a:t>
            </a:r>
            <a:r>
              <a:rPr lang="uk-UA" sz="1200" dirty="0">
                <a:solidFill>
                  <a:schemeClr val="accent1"/>
                </a:solidFill>
              </a:rPr>
              <a:t>в </a:t>
            </a:r>
            <a:r>
              <a:rPr lang="en-US" sz="1200" dirty="0">
                <a:solidFill>
                  <a:schemeClr val="accent1"/>
                </a:solidFill>
              </a:rPr>
              <a:t>Cloud </a:t>
            </a:r>
            <a:r>
              <a:rPr lang="uk-UA" sz="1200" dirty="0">
                <a:solidFill>
                  <a:schemeClr val="accent1"/>
                </a:solidFill>
              </a:rPr>
              <a:t>через </a:t>
            </a:r>
            <a:r>
              <a:rPr lang="en-US" sz="1200" dirty="0">
                <a:solidFill>
                  <a:schemeClr val="accent1"/>
                </a:solidFill>
              </a:rPr>
              <a:t>toolchain</a:t>
            </a:r>
            <a:r>
              <a:rPr lang="uk-UA" sz="1200" dirty="0">
                <a:solidFill>
                  <a:schemeClr val="accent1"/>
                </a:solidFill>
              </a:rPr>
              <a:t>. Це кардинально відрізняє від стандартної поведінки додатку, 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5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D2682E-4A0F-4238-A710-922F576A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05" y="3128911"/>
            <a:ext cx="3526817" cy="1967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68527-942F-475D-BBE5-AA4BCE328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359" y="890694"/>
            <a:ext cx="3381919" cy="2880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DevOps </a:t>
            </a:r>
            <a:r>
              <a:rPr lang="uk-UA" b="1" dirty="0">
                <a:solidFill>
                  <a:schemeClr val="accent2"/>
                </a:solidFill>
              </a:rPr>
              <a:t>архітектура</a:t>
            </a:r>
            <a:r>
              <a:rPr lang="en-US" b="1" dirty="0">
                <a:solidFill>
                  <a:schemeClr val="accent2"/>
                </a:solidFill>
              </a:rPr>
              <a:t>. Toolchain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66255" y="894898"/>
            <a:ext cx="385183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Структура </a:t>
            </a:r>
            <a:r>
              <a:rPr lang="en-US" sz="1400" b="1" dirty="0">
                <a:solidFill>
                  <a:schemeClr val="accent2"/>
                </a:solidFill>
              </a:rPr>
              <a:t>toolchain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Розгортка складових </a:t>
            </a:r>
            <a:r>
              <a:rPr lang="en-US" sz="1400" b="1" dirty="0">
                <a:solidFill>
                  <a:schemeClr val="accent2"/>
                </a:solidFill>
              </a:rPr>
              <a:t>Delivery Pipeline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50F8A34-FDBA-4B4B-94B5-F8D5D0A15326}"/>
              </a:ext>
            </a:extLst>
          </p:cNvPr>
          <p:cNvGrpSpPr/>
          <p:nvPr/>
        </p:nvGrpSpPr>
        <p:grpSpPr>
          <a:xfrm>
            <a:off x="5265168" y="1466181"/>
            <a:ext cx="267071" cy="274600"/>
            <a:chOff x="369887" y="1936316"/>
            <a:chExt cx="267071" cy="274600"/>
          </a:xfrm>
          <a:solidFill>
            <a:srgbClr val="FFC000"/>
          </a:solidFill>
        </p:grpSpPr>
        <p:sp>
          <p:nvSpPr>
            <p:cNvPr id="188" name="Shape 541">
              <a:extLst>
                <a:ext uri="{FF2B5EF4-FFF2-40B4-BE49-F238E27FC236}">
                  <a16:creationId xmlns:a16="http://schemas.microsoft.com/office/drawing/2014/main" id="{874CF263-4B29-410D-A170-B7CF71F9C4DE}"/>
                </a:ext>
              </a:extLst>
            </p:cNvPr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89" name="Shape 542">
              <a:extLst>
                <a:ext uri="{FF2B5EF4-FFF2-40B4-BE49-F238E27FC236}">
                  <a16:creationId xmlns:a16="http://schemas.microsoft.com/office/drawing/2014/main" id="{94BB12ED-5CC9-4E83-8AEC-75986311675D}"/>
                </a:ext>
              </a:extLst>
            </p:cNvPr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49B7014-3115-4880-B0EA-35495195CE43}"/>
              </a:ext>
            </a:extLst>
          </p:cNvPr>
          <p:cNvGrpSpPr/>
          <p:nvPr/>
        </p:nvGrpSpPr>
        <p:grpSpPr>
          <a:xfrm>
            <a:off x="7559376" y="4039020"/>
            <a:ext cx="267071" cy="274600"/>
            <a:chOff x="886727" y="1934351"/>
            <a:chExt cx="267071" cy="274600"/>
          </a:xfrm>
          <a:solidFill>
            <a:srgbClr val="FFC000"/>
          </a:solidFill>
        </p:grpSpPr>
        <p:sp>
          <p:nvSpPr>
            <p:cNvPr id="191" name="Shape 544">
              <a:extLst>
                <a:ext uri="{FF2B5EF4-FFF2-40B4-BE49-F238E27FC236}">
                  <a16:creationId xmlns:a16="http://schemas.microsoft.com/office/drawing/2014/main" id="{64084B74-FB95-4222-A6FB-5F45DD57C77D}"/>
                </a:ext>
              </a:extLst>
            </p:cNvPr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2" name="Shape 545">
              <a:extLst>
                <a:ext uri="{FF2B5EF4-FFF2-40B4-BE49-F238E27FC236}">
                  <a16:creationId xmlns:a16="http://schemas.microsoft.com/office/drawing/2014/main" id="{4C9F7E0A-8FDB-4845-9D98-9385ECAE69C7}"/>
                </a:ext>
              </a:extLst>
            </p:cNvPr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1083" name="Speech Bubble: Rectangle with Corners Rounded 1082">
            <a:extLst>
              <a:ext uri="{FF2B5EF4-FFF2-40B4-BE49-F238E27FC236}">
                <a16:creationId xmlns:a16="http://schemas.microsoft.com/office/drawing/2014/main" id="{D5998E83-469C-443A-BE6C-7815E102F7AC}"/>
              </a:ext>
            </a:extLst>
          </p:cNvPr>
          <p:cNvSpPr/>
          <p:nvPr/>
        </p:nvSpPr>
        <p:spPr>
          <a:xfrm>
            <a:off x="481649" y="1888965"/>
            <a:ext cx="3178546" cy="738664"/>
          </a:xfrm>
          <a:prstGeom prst="wedgeRoundRectCallout">
            <a:avLst>
              <a:gd name="adj1" fmla="val 109409"/>
              <a:gd name="adj2" fmla="val -22928"/>
              <a:gd name="adj3" fmla="val 16667"/>
            </a:avLst>
          </a:prstGeom>
          <a:solidFill>
            <a:srgbClr val="FFC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В цьому прикладі використаний вбудований </a:t>
            </a:r>
            <a:r>
              <a:rPr lang="en-US" sz="800" dirty="0">
                <a:solidFill>
                  <a:schemeClr val="accent1"/>
                </a:solidFill>
              </a:rPr>
              <a:t>IBM GIT,  </a:t>
            </a:r>
            <a:r>
              <a:rPr lang="uk-UA" sz="800" dirty="0">
                <a:solidFill>
                  <a:schemeClr val="accent1"/>
                </a:solidFill>
              </a:rPr>
              <a:t>але можна використати </a:t>
            </a:r>
            <a:r>
              <a:rPr lang="en-US" sz="800" dirty="0">
                <a:solidFill>
                  <a:schemeClr val="accent1"/>
                </a:solidFill>
              </a:rPr>
              <a:t>GitHub, GitLab, </a:t>
            </a:r>
            <a:r>
              <a:rPr lang="en-US" sz="800" dirty="0" err="1">
                <a:solidFill>
                  <a:schemeClr val="accent1"/>
                </a:solidFill>
              </a:rPr>
              <a:t>BitBacket</a:t>
            </a:r>
            <a:r>
              <a:rPr lang="en-US" sz="800" dirty="0">
                <a:solidFill>
                  <a:schemeClr val="accent1"/>
                </a:solidFill>
              </a:rPr>
              <a:t>  </a:t>
            </a:r>
            <a:r>
              <a:rPr lang="uk-UA" sz="800" dirty="0">
                <a:solidFill>
                  <a:schemeClr val="accent1"/>
                </a:solidFill>
              </a:rPr>
              <a:t>і навіть локальні репозиторії. Тут же можемо інтегрувати з </a:t>
            </a:r>
            <a:r>
              <a:rPr lang="en-US" sz="800" dirty="0">
                <a:solidFill>
                  <a:schemeClr val="accent1"/>
                </a:solidFill>
              </a:rPr>
              <a:t>Issue, </a:t>
            </a:r>
            <a:r>
              <a:rPr lang="uk-UA" sz="800" dirty="0">
                <a:solidFill>
                  <a:schemeClr val="accent1"/>
                </a:solidFill>
              </a:rPr>
              <a:t>але можна  використати і тільки </a:t>
            </a:r>
            <a:r>
              <a:rPr lang="en-US" sz="800" dirty="0">
                <a:solidFill>
                  <a:schemeClr val="accent1"/>
                </a:solidFill>
              </a:rPr>
              <a:t>commit.</a:t>
            </a:r>
          </a:p>
        </p:txBody>
      </p:sp>
      <p:sp>
        <p:nvSpPr>
          <p:cNvPr id="249" name="Speech Bubble: Rectangle with Corners Rounded 248">
            <a:extLst>
              <a:ext uri="{FF2B5EF4-FFF2-40B4-BE49-F238E27FC236}">
                <a16:creationId xmlns:a16="http://schemas.microsoft.com/office/drawing/2014/main" id="{F40AE243-6DBB-4B62-88D0-A29984D67AF7}"/>
              </a:ext>
            </a:extLst>
          </p:cNvPr>
          <p:cNvSpPr/>
          <p:nvPr/>
        </p:nvSpPr>
        <p:spPr>
          <a:xfrm>
            <a:off x="598085" y="2806383"/>
            <a:ext cx="3070804" cy="735278"/>
          </a:xfrm>
          <a:prstGeom prst="wedgeRoundRectCallout">
            <a:avLst>
              <a:gd name="adj1" fmla="val 108270"/>
              <a:gd name="adj2" fmla="val -15710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Вбудований редактор коду. Вбудований </a:t>
            </a:r>
            <a:r>
              <a:rPr lang="en-US" sz="800" dirty="0">
                <a:solidFill>
                  <a:schemeClr val="accent1"/>
                </a:solidFill>
              </a:rPr>
              <a:t>git </a:t>
            </a:r>
            <a:r>
              <a:rPr lang="uk-UA" sz="800" dirty="0">
                <a:solidFill>
                  <a:schemeClr val="accent1"/>
                </a:solidFill>
              </a:rPr>
              <a:t>репозиторій дуже нагадує </a:t>
            </a:r>
            <a:r>
              <a:rPr lang="en-US" sz="800" dirty="0" err="1">
                <a:solidFill>
                  <a:schemeClr val="accent1"/>
                </a:solidFill>
              </a:rPr>
              <a:t>gitlab</a:t>
            </a:r>
            <a:r>
              <a:rPr lang="en-US" sz="800" dirty="0">
                <a:solidFill>
                  <a:schemeClr val="accent1"/>
                </a:solidFill>
              </a:rPr>
              <a:t>, </a:t>
            </a:r>
            <a:r>
              <a:rPr lang="uk-UA" sz="800" dirty="0">
                <a:solidFill>
                  <a:schemeClr val="accent1"/>
                </a:solidFill>
              </a:rPr>
              <a:t>але трошки перероблений. Тут можна використовувати навіть </a:t>
            </a:r>
            <a:r>
              <a:rPr lang="en-US" sz="800" dirty="0">
                <a:solidFill>
                  <a:schemeClr val="accent1"/>
                </a:solidFill>
              </a:rPr>
              <a:t>remote debug. </a:t>
            </a:r>
            <a:r>
              <a:rPr lang="uk-UA" sz="800" dirty="0">
                <a:solidFill>
                  <a:schemeClr val="accent1"/>
                </a:solidFill>
              </a:rPr>
              <a:t>До репозиторію можна відключитися під хмарним обліковим записом та працювати з ним, так же, як і з </a:t>
            </a:r>
            <a:r>
              <a:rPr lang="en-US" sz="800" dirty="0">
                <a:solidFill>
                  <a:schemeClr val="accent1"/>
                </a:solidFill>
              </a:rPr>
              <a:t>GitHub.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6912C3-A2EB-42B4-9413-BBA6D13D63C3}"/>
              </a:ext>
            </a:extLst>
          </p:cNvPr>
          <p:cNvCxnSpPr/>
          <p:nvPr/>
        </p:nvCxnSpPr>
        <p:spPr>
          <a:xfrm>
            <a:off x="6923391" y="2571750"/>
            <a:ext cx="97085" cy="102539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35C09C1E-3D35-41EF-83F4-816497758142}"/>
              </a:ext>
            </a:extLst>
          </p:cNvPr>
          <p:cNvSpPr/>
          <p:nvPr/>
        </p:nvSpPr>
        <p:spPr>
          <a:xfrm>
            <a:off x="750485" y="4128014"/>
            <a:ext cx="3070804" cy="586468"/>
          </a:xfrm>
          <a:prstGeom prst="wedgeRoundRectCallout">
            <a:avLst>
              <a:gd name="adj1" fmla="val 98507"/>
              <a:gd name="adj2" fmla="val -12652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Це, головна частина, що виконує </a:t>
            </a:r>
            <a:r>
              <a:rPr lang="en-US" sz="800" dirty="0">
                <a:solidFill>
                  <a:schemeClr val="accent1"/>
                </a:solidFill>
              </a:rPr>
              <a:t>Build </a:t>
            </a:r>
            <a:r>
              <a:rPr lang="uk-UA" sz="800" dirty="0">
                <a:solidFill>
                  <a:schemeClr val="accent1"/>
                </a:solidFill>
              </a:rPr>
              <a:t>та </a:t>
            </a:r>
            <a:r>
              <a:rPr lang="en-US" sz="800" dirty="0">
                <a:solidFill>
                  <a:schemeClr val="accent1"/>
                </a:solidFill>
              </a:rPr>
              <a:t>Deploy </a:t>
            </a:r>
            <a:r>
              <a:rPr lang="uk-UA" sz="800" dirty="0">
                <a:solidFill>
                  <a:schemeClr val="accent1"/>
                </a:solidFill>
              </a:rPr>
              <a:t>нашого </a:t>
            </a:r>
            <a:r>
              <a:rPr lang="en-US" sz="800" dirty="0">
                <a:solidFill>
                  <a:schemeClr val="accent1"/>
                </a:solidFill>
              </a:rPr>
              <a:t>application. </a:t>
            </a:r>
            <a:r>
              <a:rPr lang="uk-UA" sz="800" dirty="0">
                <a:solidFill>
                  <a:schemeClr val="accent1"/>
                </a:solidFill>
              </a:rPr>
              <a:t>Крім того, тут можна додати додаткові етапи, такі як тестування, статичний аналіз коду.</a:t>
            </a:r>
            <a:endParaRPr lang="en-US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Node-RED </a:t>
            </a:r>
            <a:r>
              <a:rPr lang="en-US" sz="2400" b="1" dirty="0">
                <a:solidFill>
                  <a:schemeClr val="accent2"/>
                </a:solidFill>
              </a:rPr>
              <a:t>– DevOps </a:t>
            </a:r>
            <a:r>
              <a:rPr lang="uk-UA" sz="2400" b="1" dirty="0">
                <a:solidFill>
                  <a:schemeClr val="accent2"/>
                </a:solidFill>
              </a:rPr>
              <a:t>архітектура</a:t>
            </a:r>
            <a:r>
              <a:rPr lang="en-US" sz="2400" b="1" dirty="0">
                <a:solidFill>
                  <a:schemeClr val="accent2"/>
                </a:solidFill>
              </a:rPr>
              <a:t>. </a:t>
            </a:r>
            <a:r>
              <a:rPr lang="uk-UA" sz="2400" b="1" dirty="0">
                <a:solidFill>
                  <a:schemeClr val="accent2"/>
                </a:solidFill>
              </a:rPr>
              <a:t>Результат </a:t>
            </a:r>
            <a:r>
              <a:rPr lang="en-US" sz="2400" b="1" dirty="0">
                <a:solidFill>
                  <a:schemeClr val="accent2"/>
                </a:solidFill>
              </a:rPr>
              <a:t>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DE1E1-969E-4CEC-893C-40C6A2F88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" y="764500"/>
            <a:ext cx="8859440" cy="35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для </a:t>
            </a:r>
            <a:r>
              <a:rPr lang="en-US" b="1" dirty="0">
                <a:solidFill>
                  <a:schemeClr val="accent2"/>
                </a:solidFill>
              </a:rPr>
              <a:t>IBM-Cloud</a:t>
            </a:r>
            <a:r>
              <a:rPr lang="uk-UA" dirty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ED219A-DB60-424E-8BEC-8DD19C3E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3" y="785797"/>
            <a:ext cx="1527738" cy="1161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01477F-11D8-4A53-BCA0-020751EC0781}"/>
              </a:ext>
            </a:extLst>
          </p:cNvPr>
          <p:cNvSpPr txBox="1"/>
          <p:nvPr/>
        </p:nvSpPr>
        <p:spPr>
          <a:xfrm>
            <a:off x="2854029" y="7857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4"/>
              </a:rPr>
              <a:t>Node-RED In IBM Cloud</a:t>
            </a:r>
            <a:endParaRPr 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20DA7-3041-4F77-BD8A-8D0A17653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691" y="785797"/>
            <a:ext cx="1165338" cy="11617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4BBF03-2799-44DC-84D5-343663901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116" y="1218303"/>
            <a:ext cx="4651177" cy="31914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1610DD-116B-42B8-849C-CC5E836B8ACD}"/>
              </a:ext>
            </a:extLst>
          </p:cNvPr>
          <p:cNvSpPr txBox="1"/>
          <p:nvPr/>
        </p:nvSpPr>
        <p:spPr>
          <a:xfrm>
            <a:off x="166242" y="2035930"/>
            <a:ext cx="459504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uk-UA" sz="1600" b="1" dirty="0">
                <a:solidFill>
                  <a:schemeClr val="accent2"/>
                </a:solidFill>
              </a:rPr>
              <a:t>Тут можна знайти </a:t>
            </a:r>
            <a:r>
              <a:rPr lang="en-US" sz="1600" b="1" dirty="0">
                <a:solidFill>
                  <a:schemeClr val="accent2"/>
                </a:solidFill>
              </a:rPr>
              <a:t>Node-RED Starter service</a:t>
            </a:r>
            <a:r>
              <a:rPr lang="uk-UA" sz="1600" b="1" dirty="0">
                <a:solidFill>
                  <a:schemeClr val="accent2"/>
                </a:solidFill>
              </a:rPr>
              <a:t> 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668A8-F702-478F-9D34-0A6756E602DD}"/>
              </a:ext>
            </a:extLst>
          </p:cNvPr>
          <p:cNvCxnSpPr>
            <a:cxnSpLocks/>
          </p:cNvCxnSpPr>
          <p:nvPr/>
        </p:nvCxnSpPr>
        <p:spPr>
          <a:xfrm>
            <a:off x="599607" y="2499577"/>
            <a:ext cx="373255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F59F9C-5455-4026-A3A5-6AC6B9CA87EB}"/>
              </a:ext>
            </a:extLst>
          </p:cNvPr>
          <p:cNvSpPr txBox="1"/>
          <p:nvPr/>
        </p:nvSpPr>
        <p:spPr>
          <a:xfrm>
            <a:off x="158422" y="2799794"/>
            <a:ext cx="4225876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accent2"/>
                </a:solidFill>
              </a:rPr>
              <a:t>Створити обліковий записи в </a:t>
            </a:r>
            <a:r>
              <a:rPr lang="en-US" sz="2400" b="1" dirty="0">
                <a:solidFill>
                  <a:schemeClr val="accent2"/>
                </a:solidFill>
              </a:rPr>
              <a:t>IBM-Cloud </a:t>
            </a:r>
            <a:r>
              <a:rPr lang="uk-UA" sz="2400" b="1" dirty="0">
                <a:solidFill>
                  <a:schemeClr val="accent2"/>
                </a:solidFill>
              </a:rPr>
              <a:t> можна по лінку:</a:t>
            </a:r>
          </a:p>
          <a:p>
            <a:r>
              <a:rPr lang="en-US" sz="2400" b="1" dirty="0">
                <a:solidFill>
                  <a:schemeClr val="accent2"/>
                </a:solidFill>
                <a:hlinkClick r:id="rId7"/>
              </a:rPr>
              <a:t>Create IBM-</a:t>
            </a:r>
            <a:r>
              <a:rPr lang="en-US" sz="2400" b="1" dirty="0" err="1">
                <a:solidFill>
                  <a:schemeClr val="accent2"/>
                </a:solidFill>
                <a:hlinkClick r:id="rId7"/>
              </a:rPr>
              <a:t>CLoud</a:t>
            </a:r>
            <a:r>
              <a:rPr lang="en-US" sz="2400" b="1" dirty="0">
                <a:solidFill>
                  <a:schemeClr val="accent2"/>
                </a:solidFill>
                <a:hlinkClick r:id="rId7"/>
              </a:rPr>
              <a:t> account</a:t>
            </a:r>
            <a:endParaRPr lang="uk-UA" sz="2400" b="1" dirty="0">
              <a:solidFill>
                <a:schemeClr val="accent2"/>
              </a:solidFill>
            </a:endParaRPr>
          </a:p>
          <a:p>
            <a:r>
              <a:rPr lang="uk-UA" sz="1400" b="1" dirty="0">
                <a:solidFill>
                  <a:schemeClr val="accent2"/>
                </a:solidFill>
              </a:rPr>
              <a:t> 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2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в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uk-U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IBM-Cloud. Lab0-01</a:t>
            </a:r>
            <a:r>
              <a:rPr lang="uk-UA" dirty="0">
                <a:solidFill>
                  <a:schemeClr val="accent2"/>
                </a:solidFill>
              </a:rPr>
              <a:t> 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03237" y="2749710"/>
            <a:ext cx="8937943" cy="2277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800" b="1" dirty="0"/>
              <a:t>Процес розгортання в хмарі детально описаний в документі: </a:t>
            </a:r>
            <a:r>
              <a:rPr lang="en-US" sz="1800" b="1" dirty="0"/>
              <a:t>LABS\Lab0-01\README_Lab0-01.pdf</a:t>
            </a:r>
            <a:endParaRPr lang="uk-UA" sz="1800" b="1" dirty="0"/>
          </a:p>
          <a:p>
            <a:endParaRPr lang="uk-UA" sz="1400" b="1" dirty="0"/>
          </a:p>
          <a:p>
            <a:endParaRPr lang="uk-UA" sz="1400" b="1" dirty="0"/>
          </a:p>
          <a:p>
            <a:endParaRPr lang="uk-UA" sz="1400" b="1" dirty="0"/>
          </a:p>
          <a:p>
            <a:r>
              <a:rPr lang="uk-UA" sz="1800" b="1" dirty="0"/>
              <a:t>Або по лінку на локальному диску:</a:t>
            </a:r>
          </a:p>
          <a:p>
            <a:r>
              <a:rPr lang="en-US" sz="1800" b="1" dirty="0">
                <a:solidFill>
                  <a:schemeClr val="accent2"/>
                </a:solidFill>
                <a:hlinkClick r:id="rId3" action="ppaction://hlinkfile"/>
              </a:rPr>
              <a:t>..\LABS\Lab0-01\README_Lab0-01.pdf</a:t>
            </a:r>
            <a:endParaRPr lang="en-US" sz="18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854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Lab0-01</a:t>
            </a:r>
            <a:endParaRPr lang="uk-UA" sz="2000" b="1" dirty="0"/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є навчитися розгортати сервіс </a:t>
            </a:r>
            <a:r>
              <a:rPr lang="en-US" dirty="0"/>
              <a:t>Node-RED </a:t>
            </a:r>
            <a:r>
              <a:rPr lang="uk-UA" dirty="0"/>
              <a:t>в </a:t>
            </a:r>
            <a:r>
              <a:rPr lang="en-US" dirty="0"/>
              <a:t>IBM Cloud</a:t>
            </a:r>
            <a:endParaRPr lang="uk-UA" dirty="0"/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uk-UA" dirty="0"/>
              <a:t>В результаті виконання роботи отримаємо в </a:t>
            </a:r>
            <a:r>
              <a:rPr lang="en-US" dirty="0"/>
              <a:t>IBM Cloud </a:t>
            </a:r>
            <a:r>
              <a:rPr lang="uk-UA" dirty="0"/>
              <a:t>робочий сервіс </a:t>
            </a:r>
          </a:p>
          <a:p>
            <a:r>
              <a:rPr lang="uk-UA" dirty="0"/>
              <a:t>Отримаємо знання, з яких компонентів складається сервіс</a:t>
            </a:r>
          </a:p>
          <a:p>
            <a:r>
              <a:rPr lang="uk-UA" dirty="0"/>
              <a:t>Отримаємо початкові знання та </a:t>
            </a:r>
            <a:r>
              <a:rPr lang="uk-UA" dirty="0" err="1"/>
              <a:t>розуміня</a:t>
            </a:r>
            <a:r>
              <a:rPr lang="uk-UA" dirty="0"/>
              <a:t>, що є </a:t>
            </a:r>
            <a:r>
              <a:rPr lang="en-US" dirty="0"/>
              <a:t>DevOps </a:t>
            </a:r>
            <a:r>
              <a:rPr lang="en-US" dirty="0" err="1"/>
              <a:t>Tollchain</a:t>
            </a:r>
            <a:endParaRPr lang="en-US" dirty="0"/>
          </a:p>
          <a:p>
            <a:r>
              <a:rPr lang="uk-UA" dirty="0"/>
              <a:t>Лінки на корисні посилання по </a:t>
            </a:r>
            <a:r>
              <a:rPr lang="en-US" dirty="0"/>
              <a:t>Node-RED</a:t>
            </a:r>
            <a:r>
              <a:rPr lang="uk-U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6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3DF6C9-F956-4E92-83F9-D242391C3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5" y="2318581"/>
            <a:ext cx="4456945" cy="1872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b="1" dirty="0">
                <a:solidFill>
                  <a:schemeClr val="accent2"/>
                </a:solidFill>
              </a:rPr>
              <a:t>Розгортання в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uk-UA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IBM-Cloud. Lab0-01. Wrap up</a:t>
            </a:r>
            <a:r>
              <a:rPr lang="uk-UA" sz="2000" dirty="0">
                <a:solidFill>
                  <a:schemeClr val="accent2"/>
                </a:solidFill>
              </a:rPr>
              <a:t> 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4F22B-197A-411C-B3B9-B788FF818DA1}"/>
              </a:ext>
            </a:extLst>
          </p:cNvPr>
          <p:cNvSpPr txBox="1"/>
          <p:nvPr/>
        </p:nvSpPr>
        <p:spPr>
          <a:xfrm>
            <a:off x="92053" y="799655"/>
            <a:ext cx="3820213" cy="1346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uk-UA" sz="1400" b="1" dirty="0"/>
              <a:t>Каталог корисних ресурсів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IBM Node-Red Starter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5"/>
              </a:rPr>
              <a:t>Каталог </a:t>
            </a:r>
            <a:r>
              <a:rPr lang="ru-RU" dirty="0" err="1">
                <a:hlinkClick r:id="rId5"/>
              </a:rPr>
              <a:t>додаткових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вузлів</a:t>
            </a:r>
            <a:r>
              <a:rPr lang="ru-RU" dirty="0">
                <a:hlinkClick r:id="rId5"/>
              </a:rPr>
              <a:t> та </a:t>
            </a:r>
            <a:r>
              <a:rPr lang="ru-RU" dirty="0" err="1">
                <a:hlinkClick r:id="rId5"/>
              </a:rPr>
              <a:t>бібліотек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6"/>
              </a:rPr>
              <a:t>Різні варіанти </a:t>
            </a:r>
            <a:r>
              <a:rPr lang="uk-UA" dirty="0" err="1">
                <a:hlinkClick r:id="rId6"/>
              </a:rPr>
              <a:t>кастомізації</a:t>
            </a:r>
            <a:r>
              <a:rPr lang="uk-UA" dirty="0">
                <a:hlinkClick r:id="rId6"/>
              </a:rPr>
              <a:t> </a:t>
            </a:r>
            <a:r>
              <a:rPr lang="en-US" dirty="0">
                <a:hlinkClick r:id="rId6"/>
              </a:rPr>
              <a:t>IBM Node-RED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66" name="Speech Bubble: Rectangle with Corners Rounded 65">
            <a:extLst>
              <a:ext uri="{FF2B5EF4-FFF2-40B4-BE49-F238E27FC236}">
                <a16:creationId xmlns:a16="http://schemas.microsoft.com/office/drawing/2014/main" id="{08666D8B-1E38-435A-B07C-99B26B70C30E}"/>
              </a:ext>
            </a:extLst>
          </p:cNvPr>
          <p:cNvSpPr/>
          <p:nvPr/>
        </p:nvSpPr>
        <p:spPr>
          <a:xfrm>
            <a:off x="4572000" y="749986"/>
            <a:ext cx="4011561" cy="2792382"/>
          </a:xfrm>
          <a:prstGeom prst="wedgeRoundRectCallout">
            <a:avLst>
              <a:gd name="adj1" fmla="val -73168"/>
              <a:gd name="adj2" fmla="val 17099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1600" b="1" dirty="0">
                <a:solidFill>
                  <a:srgbClr val="FF0000"/>
                </a:solidFill>
              </a:rPr>
              <a:t>В порівнянні з минулим релізом:</a:t>
            </a:r>
            <a:r>
              <a:rPr lang="uk-UA" sz="1600" dirty="0">
                <a:solidFill>
                  <a:srgbClr val="FF0000"/>
                </a:solidFill>
              </a:rPr>
              <a:t> </a:t>
            </a:r>
          </a:p>
          <a:p>
            <a:pPr algn="just"/>
            <a:endParaRPr lang="uk-UA" sz="16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З’явилася </a:t>
            </a:r>
            <a:r>
              <a:rPr lang="en-US" sz="1600" dirty="0">
                <a:solidFill>
                  <a:srgbClr val="FF0000"/>
                </a:solidFill>
              </a:rPr>
              <a:t>deployment toolchain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Пропало обмеження на кількість екземплярів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змінилися правила підключення бібліотек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71B70-56F7-4EF3-8EC7-59DA78F69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9703" y="3660240"/>
            <a:ext cx="3126658" cy="13400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638CA-9ED5-458C-B3A5-7DF212E143BA}"/>
              </a:ext>
            </a:extLst>
          </p:cNvPr>
          <p:cNvCxnSpPr>
            <a:cxnSpLocks/>
          </p:cNvCxnSpPr>
          <p:nvPr/>
        </p:nvCxnSpPr>
        <p:spPr>
          <a:xfrm>
            <a:off x="3628772" y="4699951"/>
            <a:ext cx="1505359" cy="297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980A-B3E7-44C2-A34F-EEE19CA149D0}"/>
              </a:ext>
            </a:extLst>
          </p:cNvPr>
          <p:cNvSpPr txBox="1"/>
          <p:nvPr/>
        </p:nvSpPr>
        <p:spPr>
          <a:xfrm>
            <a:off x="1173976" y="4579634"/>
            <a:ext cx="23391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 this approach instead</a:t>
            </a:r>
          </a:p>
        </p:txBody>
      </p:sp>
    </p:spTree>
    <p:extLst>
      <p:ext uri="{BB962C8B-B14F-4D97-AF65-F5344CB8AC3E}">
        <p14:creationId xmlns:p14="http://schemas.microsoft.com/office/powerpoint/2010/main" val="4551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в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uk-U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IBM-Cloud. Lab0-02</a:t>
            </a:r>
            <a:r>
              <a:rPr lang="uk-UA" dirty="0">
                <a:solidFill>
                  <a:schemeClr val="accent2"/>
                </a:solidFill>
              </a:rPr>
              <a:t> 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03238" y="3580657"/>
            <a:ext cx="893794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Процес установки інструментів описаний в :  </a:t>
            </a:r>
            <a:r>
              <a:rPr lang="en-US" sz="1200" b="1" dirty="0"/>
              <a:t>LABS\Lab0-02\02-readme_Lab0-02_GetCode.pdf 01-readme_Lab0-02_setup.pdf 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3" action="ppaction://hlinkfile"/>
              </a:rPr>
              <a:t>..\LABS\Lab0-02\01-readme_Lab0-02_setup.pdf</a:t>
            </a:r>
            <a:endParaRPr lang="en-US" sz="1200" b="1" dirty="0">
              <a:solidFill>
                <a:schemeClr val="accent2"/>
              </a:solidFill>
            </a:endParaRPr>
          </a:p>
          <a:p>
            <a:endParaRPr lang="uk-UA" sz="1200" b="1" dirty="0"/>
          </a:p>
          <a:p>
            <a:r>
              <a:rPr lang="uk-UA" sz="1200" b="1" dirty="0"/>
              <a:t>Процес розгортання в хмарі детально описаний в документі: </a:t>
            </a:r>
            <a:r>
              <a:rPr lang="en-US" sz="1200" b="1" dirty="0"/>
              <a:t>LABS\Lab0-02\02-readme_Lab0-02_GetCode.pdf 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4" action="ppaction://hlinkfile"/>
              </a:rPr>
              <a:t>..\LABS\Lab0-02\02-readme_Lab0-02_GetCode.pdf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438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Lab0-02</a:t>
            </a:r>
            <a:endParaRPr lang="uk-UA" sz="2000" b="1" dirty="0"/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є навчитися отримати програмний код на локальну станцію розробника. </a:t>
            </a:r>
            <a:r>
              <a:rPr lang="uk-UA" dirty="0" err="1"/>
              <a:t>Внести</a:t>
            </a:r>
            <a:r>
              <a:rPr lang="uk-UA" dirty="0"/>
              <a:t> зміни та виконати </a:t>
            </a:r>
            <a:r>
              <a:rPr lang="en-US" dirty="0"/>
              <a:t>deployment</a:t>
            </a:r>
            <a:r>
              <a:rPr lang="uk-UA" dirty="0"/>
              <a:t>  в IBM </a:t>
            </a:r>
            <a:r>
              <a:rPr lang="en-US" dirty="0"/>
              <a:t>Cloud</a:t>
            </a:r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en-US" dirty="0"/>
              <a:t>O</a:t>
            </a:r>
            <a:r>
              <a:rPr lang="uk-UA" dirty="0"/>
              <a:t>тримаємо знання, яким методом можна виконати </a:t>
            </a:r>
            <a:r>
              <a:rPr lang="en-US" dirty="0"/>
              <a:t>deployment</a:t>
            </a:r>
            <a:r>
              <a:rPr lang="uk-UA" dirty="0"/>
              <a:t> сервісу в хмару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2D2CF-D753-4F6F-86D6-BB138C6F5BDF}"/>
              </a:ext>
            </a:extLst>
          </p:cNvPr>
          <p:cNvSpPr txBox="1"/>
          <p:nvPr/>
        </p:nvSpPr>
        <p:spPr>
          <a:xfrm>
            <a:off x="103028" y="2309169"/>
            <a:ext cx="893794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Для виконання роботи на локальній станції потрібно встановити такі інструменти: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Node.JS LTS </a:t>
            </a:r>
            <a:r>
              <a:rPr lang="en-US" sz="1200" b="1" dirty="0">
                <a:hlinkClick r:id="rId5"/>
              </a:rPr>
              <a:t>Node.js LTS download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Git </a:t>
            </a:r>
            <a:r>
              <a:rPr lang="ru-RU" sz="1200" b="1" dirty="0" err="1">
                <a:hlinkClick r:id="rId6"/>
              </a:rPr>
              <a:t>Скачати</a:t>
            </a:r>
            <a:r>
              <a:rPr lang="ru-RU" sz="1200" b="1" dirty="0">
                <a:hlinkClick r:id="rId6"/>
              </a:rPr>
              <a:t> і </a:t>
            </a:r>
            <a:r>
              <a:rPr lang="ru-RU" sz="1200" b="1" dirty="0" err="1">
                <a:hlinkClick r:id="rId6"/>
              </a:rPr>
              <a:t>встановити</a:t>
            </a:r>
            <a:r>
              <a:rPr lang="ru-RU" sz="1200" b="1" dirty="0">
                <a:hlinkClick r:id="rId6"/>
              </a:rPr>
              <a:t> по </a:t>
            </a:r>
            <a:r>
              <a:rPr lang="ru-RU" sz="1200" b="1" dirty="0" err="1">
                <a:hlinkClick r:id="rId6"/>
              </a:rPr>
              <a:t>лінку</a:t>
            </a:r>
            <a:r>
              <a:rPr lang="ru-RU" sz="1200" b="1" dirty="0">
                <a:hlinkClick r:id="rId6"/>
              </a:rPr>
              <a:t> 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IBM Cloud CLI  </a:t>
            </a:r>
            <a:r>
              <a:rPr lang="en-US" sz="1200" b="1" dirty="0">
                <a:hlinkClick r:id="rId7"/>
              </a:rPr>
              <a:t>Installing the stand-alone IBM Cloud CLI</a:t>
            </a:r>
            <a:endParaRPr lang="uk-UA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Visual Studio Code</a:t>
            </a:r>
            <a:r>
              <a:rPr lang="uk-UA" sz="1200" b="1" dirty="0"/>
              <a:t> </a:t>
            </a:r>
            <a:r>
              <a:rPr lang="en-US" sz="1200" b="1" dirty="0">
                <a:hlinkClick r:id="rId8"/>
              </a:rPr>
              <a:t>Download Visual Studio Code</a:t>
            </a:r>
            <a:endParaRPr lang="uk-UA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Docker   </a:t>
            </a:r>
            <a:r>
              <a:rPr lang="en-US" sz="1200" b="1" dirty="0" err="1">
                <a:hlinkClick r:id="rId9"/>
              </a:rPr>
              <a:t>DockerDesktop</a:t>
            </a:r>
            <a:r>
              <a:rPr lang="en-US" sz="1200" b="1" dirty="0">
                <a:hlinkClick r:id="rId9"/>
              </a:rPr>
              <a:t> for Windows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2126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b="1" dirty="0">
                <a:solidFill>
                  <a:schemeClr val="accent2"/>
                </a:solidFill>
              </a:rPr>
              <a:t>Отримання програмного коду на локальну станцію</a:t>
            </a:r>
            <a:r>
              <a:rPr lang="en-US" sz="2000" b="1" dirty="0">
                <a:solidFill>
                  <a:schemeClr val="accent2"/>
                </a:solidFill>
              </a:rPr>
              <a:t>. Lab0-02</a:t>
            </a:r>
            <a:r>
              <a:rPr lang="uk-UA" sz="2000" b="1" dirty="0">
                <a:solidFill>
                  <a:schemeClr val="accent2"/>
                </a:solidFill>
              </a:rPr>
              <a:t> 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58421" y="954233"/>
            <a:ext cx="87987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400" b="1" dirty="0"/>
              <a:t>Процес розгортання в хмарі детально описаний в </a:t>
            </a:r>
            <a:r>
              <a:rPr lang="en-US" sz="1400" b="1" dirty="0"/>
              <a:t>LABS\Lab0-0</a:t>
            </a:r>
            <a:r>
              <a:rPr lang="uk-UA" sz="1400" b="1" dirty="0"/>
              <a:t>2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57856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BF9E788A-4FEF-474B-AE42-57DBF973BFCD}"/>
    </a:ext>
  </a:extLst>
</a:theme>
</file>

<file path=ppt/theme/theme10.xml><?xml version="1.0" encoding="utf-8"?>
<a:theme xmlns:a="http://schemas.openxmlformats.org/drawingml/2006/main" name="4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9A7E53AD-5CD8-1643-AC02-33B719B24843}"/>
    </a:ext>
  </a:extLst>
</a:theme>
</file>

<file path=ppt/theme/theme11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2.xml><?xml version="1.0" encoding="utf-8"?>
<a:theme xmlns:a="http://schemas.openxmlformats.org/drawingml/2006/main" name="2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3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ED640EE3-E1BD-E949-91DA-D34CFCB23295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AF128F6E-2113-2549-B204-453D4C60DFD1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5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6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7.xml><?xml version="1.0" encoding="utf-8"?>
<a:theme xmlns:a="http://schemas.openxmlformats.org/drawingml/2006/main" name="2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8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9.xml><?xml version="1.0" encoding="utf-8"?>
<a:theme xmlns:a="http://schemas.openxmlformats.org/drawingml/2006/main" name="2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64947</TotalTime>
  <Words>788</Words>
  <Application>Microsoft Office PowerPoint</Application>
  <PresentationFormat>On-screen Show (16:9)</PresentationFormat>
  <Paragraphs>96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9</vt:i4>
      </vt:variant>
    </vt:vector>
  </HeadingPairs>
  <TitlesOfParts>
    <vt:vector size="28" baseType="lpstr">
      <vt:lpstr>.AppleSystemUIFont</vt:lpstr>
      <vt:lpstr>Arial</vt:lpstr>
      <vt:lpstr>Calibri</vt:lpstr>
      <vt:lpstr>Helvetica Neue</vt:lpstr>
      <vt:lpstr>Helvetica Neue Light</vt:lpstr>
      <vt:lpstr>IBM Plex Sans</vt:lpstr>
      <vt:lpstr>blk_background_2017</vt:lpstr>
      <vt:lpstr>dk_blu_background_2017</vt:lpstr>
      <vt:lpstr>gry_background_2017</vt:lpstr>
      <vt:lpstr>wht_background_2017</vt:lpstr>
      <vt:lpstr>1_dk_blu_background_2017</vt:lpstr>
      <vt:lpstr>1_wht_background_2017</vt:lpstr>
      <vt:lpstr>2_wht_background_2017</vt:lpstr>
      <vt:lpstr>3_wht_background_2017</vt:lpstr>
      <vt:lpstr>2_dk_blu_background_2017</vt:lpstr>
      <vt:lpstr>4_dk_blu_background_2017</vt:lpstr>
      <vt:lpstr>1_gry_background_2017</vt:lpstr>
      <vt:lpstr>2_gry_background_2017</vt:lpstr>
      <vt:lpstr>Office Theme</vt:lpstr>
      <vt:lpstr>Building Cloud Native Application using Cloud Innovate Node-Red template 2020 (installation in IBM Cloud)    </vt:lpstr>
      <vt:lpstr>Node-RED – DevOps архітектура додатку</vt:lpstr>
      <vt:lpstr>Node-RED – DevOps архітектура. Toolchain</vt:lpstr>
      <vt:lpstr>Node-RED – DevOps архітектура. Результат Deployment</vt:lpstr>
      <vt:lpstr>Node-RED – Розгортання для IBM-Cloud </vt:lpstr>
      <vt:lpstr>Node-RED – Розгортання в  IBM-Cloud. Lab0-01  </vt:lpstr>
      <vt:lpstr>Node-RED – Розгортання в  IBM-Cloud. Lab0-01. Wrap up  </vt:lpstr>
      <vt:lpstr>Node-RED – Розгортання в  IBM-Cloud. Lab0-02  </vt:lpstr>
      <vt:lpstr>Node-RED – Отримання програмного коду на локальну станцію. Lab0-02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8-49  Full Template + Options, Slides 50-71 Content Creator Additional Info, 72-76</dc:title>
  <cp:lastModifiedBy>Pavlo Shcherbukha</cp:lastModifiedBy>
  <cp:revision>652</cp:revision>
  <dcterms:modified xsi:type="dcterms:W3CDTF">2020-02-08T16:30:25Z</dcterms:modified>
</cp:coreProperties>
</file>