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7" r:id="rId7"/>
    <p:sldId id="268" r:id="rId8"/>
    <p:sldId id="265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  <a:endParaRPr lang="en-US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EE9C-6A67-4776-A27C-295F7BD5A7A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AFF-3E59-4B28-99A1-FEDC5952326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3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EE9C-6A67-4776-A27C-295F7BD5A7A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AFF-3E59-4B28-99A1-FEDC5952326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59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  <a:endParaRPr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EE9C-6A67-4776-A27C-295F7BD5A7A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AFF-3E59-4B28-99A1-FEDC5952326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6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EE9C-6A67-4776-A27C-295F7BD5A7A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AFF-3E59-4B28-99A1-FEDC5952326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9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  <a:endParaRPr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EE9C-6A67-4776-A27C-295F7BD5A7A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AFF-3E59-4B28-99A1-FEDC5952326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3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EE9C-6A67-4776-A27C-295F7BD5A7A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AFF-3E59-4B28-99A1-FEDC5952326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EE9C-6A67-4776-A27C-295F7BD5A7A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AFF-3E59-4B28-99A1-FEDC5952326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9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EE9C-6A67-4776-A27C-295F7BD5A7A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AFF-3E59-4B28-99A1-FEDC5952326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9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EE9C-6A67-4776-A27C-295F7BD5A7A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AFF-3E59-4B28-99A1-FEDC5952326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0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EE9C-6A67-4776-A27C-295F7BD5A7A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AFF-3E59-4B28-99A1-FEDC5952326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1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  <a:endParaRPr lang="en-US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EE9C-6A67-4776-A27C-295F7BD5A7A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AFF-3E59-4B28-99A1-FEDC5952326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9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  <a:endParaRPr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DEE9C-6A67-4776-A27C-295F7BD5A7A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3DAFF-3E59-4B28-99A1-FEDC5952326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30477"/>
            <a:ext cx="9144000" cy="2387600"/>
          </a:xfrm>
        </p:spPr>
        <p:txBody>
          <a:bodyPr/>
          <a:lstStyle/>
          <a:p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Презентація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67246" y="3297237"/>
            <a:ext cx="10215154" cy="3086145"/>
          </a:xfrm>
        </p:spPr>
        <p:txBody>
          <a:bodyPr>
            <a:normAutofit/>
          </a:bodyPr>
          <a:lstStyle/>
          <a:p>
            <a:r>
              <a:rPr lang="uk-UA" i="1" dirty="0"/>
              <a:t>до 11 лабораторної роботи з дисципліни «Операційні системи»</a:t>
            </a:r>
          </a:p>
          <a:p>
            <a:endParaRPr lang="uk-UA" dirty="0"/>
          </a:p>
          <a:p>
            <a:pPr algn="r"/>
            <a:r>
              <a:rPr lang="uk-UA" b="1" dirty="0"/>
              <a:t>Л. р. виконали ст. гр. ПЗ-23</a:t>
            </a:r>
          </a:p>
          <a:p>
            <a:pPr algn="r"/>
            <a:r>
              <a:rPr lang="uk-UA" i="1" dirty="0"/>
              <a:t>Дьяченко Данило</a:t>
            </a:r>
            <a:br>
              <a:rPr lang="uk-UA" i="1" dirty="0"/>
            </a:br>
            <a:r>
              <a:rPr lang="uk-UA" i="1" dirty="0" err="1"/>
              <a:t>Михалевич</a:t>
            </a:r>
            <a:r>
              <a:rPr lang="uk-UA" i="1" dirty="0"/>
              <a:t> Павло-Іван</a:t>
            </a:r>
            <a:br>
              <a:rPr lang="uk-UA" i="1" dirty="0"/>
            </a:br>
            <a:r>
              <a:rPr lang="uk-UA" i="1" dirty="0" err="1"/>
              <a:t>Юрга</a:t>
            </a:r>
            <a:r>
              <a:rPr lang="uk-UA" i="1" dirty="0"/>
              <a:t> Володимир</a:t>
            </a:r>
          </a:p>
        </p:txBody>
      </p:sp>
    </p:spTree>
    <p:extLst>
      <p:ext uri="{BB962C8B-B14F-4D97-AF65-F5344CB8AC3E}">
        <p14:creationId xmlns:p14="http://schemas.microsoft.com/office/powerpoint/2010/main" val="463204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кутник 2"/>
          <p:cNvSpPr/>
          <p:nvPr/>
        </p:nvSpPr>
        <p:spPr>
          <a:xfrm>
            <a:off x="653143" y="1641586"/>
            <a:ext cx="1088571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err="1"/>
              <a:t>Варіант</a:t>
            </a:r>
            <a:r>
              <a:rPr lang="en-US" b="1" i="1" dirty="0"/>
              <a:t> </a:t>
            </a:r>
            <a:r>
              <a:rPr lang="uk-UA" b="1" i="1" dirty="0"/>
              <a:t>7</a:t>
            </a:r>
            <a:endParaRPr lang="en-US" b="1" i="1" dirty="0"/>
          </a:p>
          <a:p>
            <a:endParaRPr lang="en-US" dirty="0"/>
          </a:p>
          <a:p>
            <a:r>
              <a:rPr lang="uk-UA" b="0" i="0" dirty="0">
                <a:solidFill>
                  <a:srgbClr val="212529"/>
                </a:solidFill>
                <a:effectLst/>
                <a:latin typeface="-apple-system"/>
              </a:rPr>
              <a:t>Реалізувати </a:t>
            </a:r>
            <a:r>
              <a:rPr lang="uk-UA" b="0" i="0" dirty="0" err="1">
                <a:solidFill>
                  <a:srgbClr val="212529"/>
                </a:solidFill>
                <a:effectLst/>
                <a:latin typeface="-apple-system"/>
              </a:rPr>
              <a:t>міжпроцесну</a:t>
            </a:r>
            <a:r>
              <a:rPr lang="uk-UA" b="0" i="0" dirty="0">
                <a:solidFill>
                  <a:srgbClr val="212529"/>
                </a:solidFill>
                <a:effectLst/>
                <a:latin typeface="-apple-system"/>
              </a:rPr>
              <a:t> взаємодію використовуючи </a:t>
            </a:r>
            <a:r>
              <a:rPr lang="uk-UA" b="1" i="1" dirty="0" err="1">
                <a:solidFill>
                  <a:srgbClr val="212529"/>
                </a:solidFill>
                <a:effectLst/>
                <a:latin typeface="-apple-system"/>
              </a:rPr>
              <a:t>Сокети</a:t>
            </a:r>
            <a:r>
              <a:rPr lang="uk-UA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dirty="0"/>
              <a:t>: </a:t>
            </a:r>
          </a:p>
          <a:p>
            <a:r>
              <a:rPr lang="uk-UA" b="0" i="0" dirty="0">
                <a:solidFill>
                  <a:srgbClr val="212529"/>
                </a:solidFill>
                <a:effectLst/>
                <a:latin typeface="-apple-system"/>
              </a:rPr>
              <a:t>Один із процесів має бути сервером, який дозволяє процесам-клієнтам підписатись/відписатись на один із сервісів розсилки (щогодинний прогноз погоди, щохвилинний курс акцій, щоденний курс валют). Для збереження інформації на сервері можна використати бази даних. Реалізувати дану модель, використовуючи, що проектуються у пам’ять або </a:t>
            </a:r>
            <a:r>
              <a:rPr lang="uk-UA" b="0" i="0" dirty="0" err="1">
                <a:solidFill>
                  <a:srgbClr val="212529"/>
                </a:solidFill>
                <a:effectLst/>
                <a:latin typeface="-apple-system"/>
              </a:rPr>
              <a:t>пайпи</a:t>
            </a:r>
            <a:r>
              <a:rPr lang="uk-UA" b="0" i="0" dirty="0">
                <a:solidFill>
                  <a:srgbClr val="212529"/>
                </a:solidFill>
                <a:effectLst/>
                <a:latin typeface="-apple-system"/>
              </a:rPr>
              <a:t> (робота в межах однієї системи). </a:t>
            </a:r>
          </a:p>
          <a:p>
            <a:endParaRPr lang="en-US" b="1" i="1" dirty="0"/>
          </a:p>
          <a:p>
            <a:r>
              <a:rPr lang="en-US" b="1" i="1" dirty="0" err="1"/>
              <a:t>Виконання</a:t>
            </a:r>
            <a:r>
              <a:rPr lang="en-US" b="1" i="1" dirty="0"/>
              <a:t> </a:t>
            </a:r>
            <a:r>
              <a:rPr lang="en-US" b="1" i="1" dirty="0" err="1"/>
              <a:t>завдання</a:t>
            </a:r>
            <a:r>
              <a:rPr lang="en-US" b="1" i="1" dirty="0"/>
              <a:t> </a:t>
            </a:r>
            <a:r>
              <a:rPr lang="en-US" b="1" i="1" dirty="0" err="1"/>
              <a:t>командою</a:t>
            </a:r>
            <a:r>
              <a:rPr lang="en-US" b="1" i="1" dirty="0"/>
              <a:t>: </a:t>
            </a:r>
          </a:p>
          <a:p>
            <a:endParaRPr lang="en-US" dirty="0"/>
          </a:p>
          <a:p>
            <a:r>
              <a:rPr lang="uk-UA" dirty="0"/>
              <a:t>Дьяченко Данило </a:t>
            </a:r>
            <a:r>
              <a:rPr lang="en-US" dirty="0"/>
              <a:t>– </a:t>
            </a:r>
            <a:r>
              <a:rPr lang="uk-UA" dirty="0"/>
              <a:t>Реалізував дані у вигляді окремих класів, та підключив їх до основної програми. Оформив звіт.</a:t>
            </a:r>
            <a:endParaRPr lang="en-US" dirty="0"/>
          </a:p>
          <a:p>
            <a:endParaRPr lang="en-US" dirty="0"/>
          </a:p>
          <a:p>
            <a:r>
              <a:rPr lang="uk-UA" dirty="0" err="1"/>
              <a:t>Михалевич</a:t>
            </a:r>
            <a:r>
              <a:rPr lang="uk-UA" dirty="0"/>
              <a:t> Павло-Іван </a:t>
            </a:r>
            <a:r>
              <a:rPr lang="en-US" dirty="0"/>
              <a:t>- </a:t>
            </a:r>
            <a:r>
              <a:rPr lang="uk-UA" dirty="0"/>
              <a:t>Р</a:t>
            </a:r>
            <a:r>
              <a:rPr lang="en-US" dirty="0" err="1"/>
              <a:t>озробл</a:t>
            </a:r>
            <a:r>
              <a:rPr lang="uk-UA" dirty="0" err="1"/>
              <a:t>ив</a:t>
            </a:r>
            <a:r>
              <a:rPr lang="en-US" dirty="0"/>
              <a:t> </a:t>
            </a:r>
            <a:r>
              <a:rPr lang="en-US" dirty="0" err="1"/>
              <a:t>частину</a:t>
            </a:r>
            <a:r>
              <a:rPr lang="en-US" dirty="0"/>
              <a:t> </a:t>
            </a:r>
            <a:r>
              <a:rPr lang="en-US" dirty="0" err="1"/>
              <a:t>головного</a:t>
            </a:r>
            <a:r>
              <a:rPr lang="en-US" dirty="0"/>
              <a:t> </a:t>
            </a:r>
            <a:r>
              <a:rPr lang="en-US" dirty="0" err="1"/>
              <a:t>процесу</a:t>
            </a:r>
            <a:r>
              <a:rPr lang="uk-UA" dirty="0"/>
              <a:t> і</a:t>
            </a:r>
            <a:r>
              <a:rPr lang="en-US" dirty="0"/>
              <a:t> </a:t>
            </a:r>
            <a:r>
              <a:rPr lang="uk-UA" dirty="0"/>
              <a:t>реалізовує взаємодію між </a:t>
            </a:r>
            <a:r>
              <a:rPr lang="en-US" dirty="0" err="1"/>
              <a:t>процес</a:t>
            </a:r>
            <a:r>
              <a:rPr lang="uk-UA" dirty="0" err="1"/>
              <a:t>ами</a:t>
            </a:r>
            <a:r>
              <a:rPr lang="uk-UA" dirty="0"/>
              <a:t> за допомогою </a:t>
            </a:r>
            <a:r>
              <a:rPr lang="uk-UA" dirty="0" err="1"/>
              <a:t>сокетів</a:t>
            </a:r>
            <a:r>
              <a:rPr lang="uk-UA" dirty="0"/>
              <a:t>.</a:t>
            </a:r>
            <a:endParaRPr lang="en-US" dirty="0"/>
          </a:p>
          <a:p>
            <a:endParaRPr lang="en-US" dirty="0"/>
          </a:p>
          <a:p>
            <a:r>
              <a:rPr lang="uk-UA" dirty="0" err="1"/>
              <a:t>Юрга</a:t>
            </a:r>
            <a:r>
              <a:rPr lang="uk-UA" dirty="0"/>
              <a:t> Володимир </a:t>
            </a:r>
            <a:r>
              <a:rPr lang="en-US" dirty="0"/>
              <a:t>– </a:t>
            </a:r>
            <a:r>
              <a:rPr lang="uk-UA" dirty="0"/>
              <a:t>Реалізував функції виводу даних, підписку та відписку від серверу. Оформив презентацію.</a:t>
            </a:r>
            <a:endParaRPr lang="en-US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352C535-3E2F-4893-BCB5-32C20B15E3EE}"/>
              </a:ext>
            </a:extLst>
          </p:cNvPr>
          <p:cNvSpPr txBox="1">
            <a:spLocks/>
          </p:cNvSpPr>
          <p:nvPr/>
        </p:nvSpPr>
        <p:spPr>
          <a:xfrm>
            <a:off x="838200" y="50073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Завдання</a:t>
            </a:r>
            <a:endParaRPr lang="LID4096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29842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F84EF-4ADF-4A3E-9B27-88FA1A51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Короткі теоретичні відомості</a:t>
            </a:r>
            <a:endParaRPr lang="LID4096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EE760A-152A-46FA-830A-ABB1867C1431}"/>
              </a:ext>
            </a:extLst>
          </p:cNvPr>
          <p:cNvSpPr txBox="1"/>
          <p:nvPr/>
        </p:nvSpPr>
        <p:spPr>
          <a:xfrm>
            <a:off x="595067" y="1690688"/>
            <a:ext cx="1100186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Ситуації</a:t>
            </a:r>
            <a:r>
              <a:rPr lang="ru-RU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коли </a:t>
            </a:r>
            <a:r>
              <a:rPr lang="ru-RU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процесам</a:t>
            </a:r>
            <a:r>
              <a:rPr lang="ru-RU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доводиться </a:t>
            </a:r>
            <a:r>
              <a:rPr lang="ru-RU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взаємодіяти</a:t>
            </a:r>
            <a:r>
              <a:rPr lang="ru-RU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передавання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інформації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від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одного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процесу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до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іншого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контроль над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діяльністю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процесів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узгодження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дій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процесів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</a:endParaRPr>
          </a:p>
          <a:p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 </a:t>
            </a:r>
            <a:r>
              <a:rPr lang="en-US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підтримуються наступні механізми </a:t>
            </a:r>
            <a:r>
              <a:rPr lang="uk-UA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міжпроцесної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взаємодії: 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Clipboard, COM, Data Copy , DDE , File Mapping 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Mailslots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Pipes , RPC ,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Windows Sockets</a:t>
            </a:r>
          </a:p>
          <a:p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uk-UA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Windows </a:t>
            </a:r>
            <a:r>
              <a:rPr lang="uk-UA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Sockets</a:t>
            </a:r>
            <a:r>
              <a:rPr lang="uk-UA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Windows </a:t>
            </a:r>
            <a:r>
              <a:rPr lang="uk-UA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Sockets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це незалежний від протоколу інтерфейс. Він використовує переваги комунікаційних можливостей базових протоколів. У Windows </a:t>
            </a:r>
            <a:r>
              <a:rPr lang="uk-UA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Sockets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 дескриптор </a:t>
            </a:r>
            <a:r>
              <a:rPr lang="uk-UA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сокету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може додатково використовуватися як файловий дескриптор зі стандартними функціями вводу / виводу файлів. </a:t>
            </a:r>
            <a:r>
              <a:rPr lang="uk-UA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Сокети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Windows засновані на </a:t>
            </a:r>
            <a:r>
              <a:rPr lang="uk-UA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сокетах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вперше популяризованих </a:t>
            </a:r>
            <a:r>
              <a:rPr lang="uk-UA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Berkeley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Distribution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(BSD).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7534419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8F50B3-FDE2-4B50-8160-289B93E9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Підключення сервера та клієнта</a:t>
            </a:r>
            <a:endParaRPr lang="LID4096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" name="Місце для вмісту 7">
            <a:extLst>
              <a:ext uri="{FF2B5EF4-FFF2-40B4-BE49-F238E27FC236}">
                <a16:creationId xmlns:a16="http://schemas.microsoft.com/office/drawing/2014/main" id="{12413138-D949-415A-B4BA-C94533711D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17905" b="69065"/>
          <a:stretch/>
        </p:blipFill>
        <p:spPr>
          <a:xfrm>
            <a:off x="838200" y="2500369"/>
            <a:ext cx="5072406" cy="1147804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reflection blurRad="6350" stA="50000" endA="300" endPos="55500" dist="50800" dir="5400000" sy="-100000" algn="bl" rotWithShape="0"/>
          </a:effectLst>
        </p:spPr>
      </p:pic>
      <p:pic>
        <p:nvPicPr>
          <p:cNvPr id="6" name="Місце для вмісту 5">
            <a:extLst>
              <a:ext uri="{FF2B5EF4-FFF2-40B4-BE49-F238E27FC236}">
                <a16:creationId xmlns:a16="http://schemas.microsoft.com/office/drawing/2014/main" id="{E9BC6C73-4976-4222-906E-040D5C90B9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17905" b="69065"/>
          <a:stretch/>
        </p:blipFill>
        <p:spPr>
          <a:xfrm>
            <a:off x="6281396" y="2500369"/>
            <a:ext cx="5148630" cy="1147804"/>
          </a:xfrm>
          <a:prstGeom prst="rect">
            <a:avLst/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reflection blurRad="6350" stA="50000" endA="300" endPos="55500" dist="508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669A65-6CB7-4E0B-9673-7562188E711B}"/>
              </a:ext>
            </a:extLst>
          </p:cNvPr>
          <p:cNvSpPr txBox="1"/>
          <p:nvPr/>
        </p:nvSpPr>
        <p:spPr>
          <a:xfrm>
            <a:off x="2439424" y="5005634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Програма – сервер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6686B3-9D3E-4ACB-8D8D-199A73D75EE0}"/>
              </a:ext>
            </a:extLst>
          </p:cNvPr>
          <p:cNvSpPr txBox="1"/>
          <p:nvPr/>
        </p:nvSpPr>
        <p:spPr>
          <a:xfrm>
            <a:off x="7697205" y="5005634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Програма – клієнт</a:t>
            </a:r>
          </a:p>
        </p:txBody>
      </p:sp>
    </p:spTree>
    <p:extLst>
      <p:ext uri="{BB962C8B-B14F-4D97-AF65-F5344CB8AC3E}">
        <p14:creationId xmlns:p14="http://schemas.microsoft.com/office/powerpoint/2010/main" val="289197018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8F50B3-FDE2-4B50-8160-289B93E9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Оформлення підписки клієнта</a:t>
            </a:r>
            <a:endParaRPr lang="LID4096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6686B3-9D3E-4ACB-8D8D-199A73D75EE0}"/>
              </a:ext>
            </a:extLst>
          </p:cNvPr>
          <p:cNvSpPr txBox="1"/>
          <p:nvPr/>
        </p:nvSpPr>
        <p:spPr>
          <a:xfrm>
            <a:off x="5032247" y="5467548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Програма – клієнт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D6B3D18-B237-4AA7-8937-1979F1D4AD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117" b="60338"/>
          <a:stretch/>
        </p:blipFill>
        <p:spPr>
          <a:xfrm>
            <a:off x="1794651" y="1795270"/>
            <a:ext cx="8602696" cy="241399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579470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8F50B3-FDE2-4B50-8160-289B93E9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Вивід показників</a:t>
            </a:r>
            <a:endParaRPr lang="LID4096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6686B3-9D3E-4ACB-8D8D-199A73D75EE0}"/>
              </a:ext>
            </a:extLst>
          </p:cNvPr>
          <p:cNvSpPr txBox="1"/>
          <p:nvPr/>
        </p:nvSpPr>
        <p:spPr>
          <a:xfrm>
            <a:off x="5032247" y="5539443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Програма – клієнт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94E470-CC49-482E-977D-A9583087A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098" y="1690688"/>
            <a:ext cx="4929802" cy="2855978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558865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8F50B3-FDE2-4B50-8160-289B93E9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Скасування підписки</a:t>
            </a:r>
            <a:endParaRPr lang="LID4096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6686B3-9D3E-4ACB-8D8D-199A73D75EE0}"/>
              </a:ext>
            </a:extLst>
          </p:cNvPr>
          <p:cNvSpPr txBox="1"/>
          <p:nvPr/>
        </p:nvSpPr>
        <p:spPr>
          <a:xfrm>
            <a:off x="5032247" y="5888235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Програма – клієнт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9CA7BD-4171-4507-9E56-6663E74D4B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5" t="18443" r="42164" b="37106"/>
          <a:stretch/>
        </p:blipFill>
        <p:spPr>
          <a:xfrm>
            <a:off x="3055461" y="1690688"/>
            <a:ext cx="6081075" cy="2598508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336380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8F50B3-FDE2-4B50-8160-289B93E9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Відключення клієнта від серверу</a:t>
            </a:r>
            <a:endParaRPr lang="LID4096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669A65-6CB7-4E0B-9673-7562188E711B}"/>
              </a:ext>
            </a:extLst>
          </p:cNvPr>
          <p:cNvSpPr txBox="1"/>
          <p:nvPr/>
        </p:nvSpPr>
        <p:spPr>
          <a:xfrm>
            <a:off x="5044268" y="4421172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Програма – сервер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76D7CFD-844E-4F68-B594-9D4FC43A9E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309" b="81972"/>
          <a:stretch/>
        </p:blipFill>
        <p:spPr>
          <a:xfrm>
            <a:off x="1752231" y="2092015"/>
            <a:ext cx="8687537" cy="109727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0214003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3D1F5-9BF3-4E33-A947-69C589D7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Дякую за увагу!</a:t>
            </a:r>
            <a:endParaRPr lang="LID4096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53217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304</Words>
  <Application>Microsoft Office PowerPoint</Application>
  <PresentationFormat>Широкий екран</PresentationFormat>
  <Paragraphs>40</Paragraphs>
  <Slides>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Times New Roman</vt:lpstr>
      <vt:lpstr>Тема Office</vt:lpstr>
      <vt:lpstr>Презентація</vt:lpstr>
      <vt:lpstr>Презентація PowerPoint</vt:lpstr>
      <vt:lpstr>Короткі теоретичні відомості</vt:lpstr>
      <vt:lpstr>Підключення сервера та клієнта</vt:lpstr>
      <vt:lpstr>Оформлення підписки клієнта</vt:lpstr>
      <vt:lpstr>Вивід показників</vt:lpstr>
      <vt:lpstr>Скасування підписки</vt:lpstr>
      <vt:lpstr>Відключення клієнта від серверу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</dc:title>
  <dc:creator>Viktoria</dc:creator>
  <cp:lastModifiedBy>Volodymyr Yurha</cp:lastModifiedBy>
  <cp:revision>5</cp:revision>
  <dcterms:created xsi:type="dcterms:W3CDTF">2021-12-08T08:48:22Z</dcterms:created>
  <dcterms:modified xsi:type="dcterms:W3CDTF">2021-12-10T13:42:45Z</dcterms:modified>
</cp:coreProperties>
</file>