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4" r:id="rId2"/>
    <p:sldId id="276" r:id="rId3"/>
    <p:sldId id="282" r:id="rId4"/>
    <p:sldId id="283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280" autoAdjust="0"/>
  </p:normalViewPr>
  <p:slideViewPr>
    <p:cSldViewPr showGuides="1">
      <p:cViewPr>
        <p:scale>
          <a:sx n="84" d="100"/>
          <a:sy n="84" d="100"/>
        </p:scale>
        <p:origin x="48" y="44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4/10/2022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4/10/2022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Εφαρμογή διαχείρισης ενός δικτύου δανειστικών βιβλιοθηκών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Ομάδα 4</a:t>
            </a:r>
          </a:p>
          <a:p>
            <a:r>
              <a:rPr lang="el-GR" sz="1800" dirty="0"/>
              <a:t>Αλέξανδρος Σταυρινίδης (1062994)</a:t>
            </a:r>
          </a:p>
          <a:p>
            <a:r>
              <a:rPr lang="el-GR" sz="1800" dirty="0"/>
              <a:t>Νίκου Παύλος (1062998)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Δημιουργία μιας κεντρικής πλατφόρμας παροχής βιβλίων από διάφορες βιβλιοθήκες.</a:t>
            </a:r>
          </a:p>
          <a:p>
            <a:r>
              <a:rPr lang="el-GR" dirty="0"/>
              <a:t>Προώθηση και διαφήμιση των βιβλιοθηκών και συγγραφέων, που συνεργάζονται με την πλατφόρμα.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F1C7-BBBA-43CF-B678-2B907CE7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Ποιους εξυπηρετεί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C8AC-1ABF-41D6-94DE-1F1944D9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Μαθητές – Φοιτητές.</a:t>
            </a:r>
          </a:p>
          <a:p>
            <a:r>
              <a:rPr lang="el-GR" dirty="0"/>
              <a:t>Αναγνώστες κάθε ηλικίας που έχουν το διάβασμα σαν χόμπι.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9648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A0B9-6365-4921-94F4-1F5BE439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Ρόλοι και λειτουργικότητες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5526-4C74-4157-87F9-75FFECCE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Αρχική σελίδα (Κατηγορίες, προτεινόμενα και αναζήτηση)</a:t>
            </a:r>
          </a:p>
          <a:p>
            <a:r>
              <a:rPr lang="el-GR" dirty="0"/>
              <a:t>Σελίδα προϊόντος (Περιγραφή, </a:t>
            </a:r>
            <a:r>
              <a:rPr lang="el-GR" dirty="0" err="1"/>
              <a:t>λεπτομέριες</a:t>
            </a:r>
            <a:r>
              <a:rPr lang="el-GR" dirty="0"/>
              <a:t> και διαθέσιμες βιβλιοθήκες)</a:t>
            </a:r>
          </a:p>
          <a:p>
            <a:r>
              <a:rPr lang="el-GR" dirty="0"/>
              <a:t>Σελίδα Εγγραφής (Φόρμα στοιχείων και επιλογή πακέτου συνδρομής)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6339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121</TotalTime>
  <Words>91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Books 16x9</vt:lpstr>
      <vt:lpstr>Εφαρμογή διαχείρισης ενός δικτύου δανειστικών βιβλιοθηκών</vt:lpstr>
      <vt:lpstr>Στόχοι</vt:lpstr>
      <vt:lpstr>Ποιους εξυπηρετεί</vt:lpstr>
      <vt:lpstr>Ρόλοι και λειτουργικότητες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διαχείρισης ενός δικτύου δανειστικών βιβλιοθηκών</dc:title>
  <dc:creator>Alexandros Stavrinides</dc:creator>
  <cp:lastModifiedBy>Alexandros Stavrinides</cp:lastModifiedBy>
  <cp:revision>9</cp:revision>
  <dcterms:created xsi:type="dcterms:W3CDTF">2022-04-10T16:52:00Z</dcterms:created>
  <dcterms:modified xsi:type="dcterms:W3CDTF">2022-04-10T18:53:37Z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