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2" d="100"/>
          <a:sy n="102" d="100"/>
        </p:scale>
        <p:origin x="150" y="3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00ABE6-B497-4A4C-A887-13C9933D261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7943DE1-85EB-41F2-91DD-275F24C35842}">
      <dgm:prSet/>
      <dgm:spPr/>
      <dgm:t>
        <a:bodyPr/>
        <a:lstStyle/>
        <a:p>
          <a:pPr>
            <a:lnSpc>
              <a:spcPct val="100000"/>
            </a:lnSpc>
          </a:pPr>
          <a:r>
            <a:rPr lang="en-US" dirty="0"/>
            <a:t>Install </a:t>
          </a:r>
          <a:r>
            <a:rPr lang="en-US" dirty="0" err="1"/>
            <a:t>jupyter</a:t>
          </a:r>
          <a:r>
            <a:rPr lang="en-US" dirty="0"/>
            <a:t> notebook anaconda </a:t>
          </a:r>
        </a:p>
      </dgm:t>
    </dgm:pt>
    <dgm:pt modelId="{2EC55D78-F743-4321-9372-5346C4F7F54A}" type="parTrans" cxnId="{6B3E6B10-116D-4421-9C50-B1991F219A54}">
      <dgm:prSet/>
      <dgm:spPr/>
      <dgm:t>
        <a:bodyPr/>
        <a:lstStyle/>
        <a:p>
          <a:endParaRPr lang="en-US"/>
        </a:p>
      </dgm:t>
    </dgm:pt>
    <dgm:pt modelId="{00266768-66E0-4CC1-899D-3021B7E436CF}" type="sibTrans" cxnId="{6B3E6B10-116D-4421-9C50-B1991F219A54}">
      <dgm:prSet/>
      <dgm:spPr/>
      <dgm:t>
        <a:bodyPr/>
        <a:lstStyle/>
        <a:p>
          <a:endParaRPr lang="en-US"/>
        </a:p>
      </dgm:t>
    </dgm:pt>
    <dgm:pt modelId="{B422358F-4A59-4F61-827D-081034125FA1}">
      <dgm:prSet/>
      <dgm:spPr/>
      <dgm:t>
        <a:bodyPr/>
        <a:lstStyle/>
        <a:p>
          <a:pPr>
            <a:lnSpc>
              <a:spcPct val="100000"/>
            </a:lnSpc>
          </a:pPr>
          <a:r>
            <a:rPr lang="en-US" dirty="0"/>
            <a:t>Open the notebook after downloading it, via </a:t>
          </a:r>
          <a:r>
            <a:rPr lang="en-US" dirty="0" err="1"/>
            <a:t>jupyter</a:t>
          </a:r>
          <a:r>
            <a:rPr lang="en-US" dirty="0"/>
            <a:t> menu finding it in the place is saved</a:t>
          </a:r>
        </a:p>
      </dgm:t>
    </dgm:pt>
    <dgm:pt modelId="{74D3023B-D389-4ABE-AD32-09F69851C3FC}" type="parTrans" cxnId="{9A3CC5A2-742C-4D68-9212-B1BBEFBFDA4B}">
      <dgm:prSet/>
      <dgm:spPr/>
      <dgm:t>
        <a:bodyPr/>
        <a:lstStyle/>
        <a:p>
          <a:endParaRPr lang="en-US"/>
        </a:p>
      </dgm:t>
    </dgm:pt>
    <dgm:pt modelId="{B9ACA729-9917-4E6E-8D2C-A85B151E45A1}" type="sibTrans" cxnId="{9A3CC5A2-742C-4D68-9212-B1BBEFBFDA4B}">
      <dgm:prSet/>
      <dgm:spPr/>
      <dgm:t>
        <a:bodyPr/>
        <a:lstStyle/>
        <a:p>
          <a:endParaRPr lang="en-US"/>
        </a:p>
      </dgm:t>
    </dgm:pt>
    <dgm:pt modelId="{50F589D8-2A4C-4A73-81D5-AA4D4E5210D3}">
      <dgm:prSet/>
      <dgm:spPr/>
      <dgm:t>
        <a:bodyPr/>
        <a:lstStyle/>
        <a:p>
          <a:pPr>
            <a:lnSpc>
              <a:spcPct val="100000"/>
            </a:lnSpc>
          </a:pPr>
          <a:r>
            <a:rPr lang="en-US" dirty="0"/>
            <a:t>Download the dataset and store it in the same place with the notebook</a:t>
          </a:r>
        </a:p>
        <a:p>
          <a:pPr>
            <a:lnSpc>
              <a:spcPct val="100000"/>
            </a:lnSpc>
          </a:pPr>
          <a:r>
            <a:rPr lang="en-US" dirty="0"/>
            <a:t> </a:t>
          </a:r>
        </a:p>
      </dgm:t>
    </dgm:pt>
    <dgm:pt modelId="{B1C74F51-067F-477E-ABEF-821EEBA8A468}" type="parTrans" cxnId="{A19D88AD-3569-45EE-B0AE-E81C6465FE98}">
      <dgm:prSet/>
      <dgm:spPr/>
      <dgm:t>
        <a:bodyPr/>
        <a:lstStyle/>
        <a:p>
          <a:endParaRPr lang="en-US"/>
        </a:p>
      </dgm:t>
    </dgm:pt>
    <dgm:pt modelId="{8491ED56-FB68-4479-A20B-C61D34161D43}" type="sibTrans" cxnId="{A19D88AD-3569-45EE-B0AE-E81C6465FE98}">
      <dgm:prSet/>
      <dgm:spPr/>
      <dgm:t>
        <a:bodyPr/>
        <a:lstStyle/>
        <a:p>
          <a:endParaRPr lang="en-US"/>
        </a:p>
      </dgm:t>
    </dgm:pt>
    <dgm:pt modelId="{DA3A93A7-38DE-47AC-AA9C-647893F27C95}">
      <dgm:prSet/>
      <dgm:spPr/>
      <dgm:t>
        <a:bodyPr/>
        <a:lstStyle/>
        <a:p>
          <a:pPr>
            <a:lnSpc>
              <a:spcPct val="100000"/>
            </a:lnSpc>
          </a:pPr>
          <a:r>
            <a:rPr lang="en-US" dirty="0"/>
            <a:t>Run the notebook</a:t>
          </a:r>
        </a:p>
      </dgm:t>
    </dgm:pt>
    <dgm:pt modelId="{D5C80BBD-D18A-4D9D-A010-C76F0F45BF1B}" type="parTrans" cxnId="{810453FD-0BEB-445F-AEAA-1B2FBEFD56FA}">
      <dgm:prSet/>
      <dgm:spPr/>
      <dgm:t>
        <a:bodyPr/>
        <a:lstStyle/>
        <a:p>
          <a:endParaRPr lang="en-US"/>
        </a:p>
      </dgm:t>
    </dgm:pt>
    <dgm:pt modelId="{4EA74418-9431-402B-B827-867BF16053E8}" type="sibTrans" cxnId="{810453FD-0BEB-445F-AEAA-1B2FBEFD56FA}">
      <dgm:prSet/>
      <dgm:spPr/>
      <dgm:t>
        <a:bodyPr/>
        <a:lstStyle/>
        <a:p>
          <a:endParaRPr lang="en-US"/>
        </a:p>
      </dgm:t>
    </dgm:pt>
    <dgm:pt modelId="{06907471-0952-4B35-A155-A5C98ED43201}" type="pres">
      <dgm:prSet presAssocID="{B600ABE6-B497-4A4C-A887-13C9933D261B}" presName="root" presStyleCnt="0">
        <dgm:presLayoutVars>
          <dgm:dir/>
          <dgm:resizeHandles val="exact"/>
        </dgm:presLayoutVars>
      </dgm:prSet>
      <dgm:spPr/>
    </dgm:pt>
    <dgm:pt modelId="{272324AE-F78C-49AB-8FD1-11235F4A7C72}" type="pres">
      <dgm:prSet presAssocID="{57943DE1-85EB-41F2-91DD-275F24C35842}" presName="compNode" presStyleCnt="0"/>
      <dgm:spPr/>
    </dgm:pt>
    <dgm:pt modelId="{323985C6-3ADA-4A4F-B7B4-C1CCD7C6C9F7}" type="pres">
      <dgm:prSet presAssocID="{57943DE1-85EB-41F2-91DD-275F24C35842}" presName="bgRect" presStyleLbl="bgShp" presStyleIdx="0" presStyleCnt="4"/>
      <dgm:spPr/>
    </dgm:pt>
    <dgm:pt modelId="{01A31C68-71EE-437E-A0C7-43CB1AE08C5B}" type="pres">
      <dgm:prSet presAssocID="{57943DE1-85EB-41F2-91DD-275F24C3584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ptop"/>
        </a:ext>
      </dgm:extLst>
    </dgm:pt>
    <dgm:pt modelId="{EB568789-E219-4177-98F3-6FE4A4836C33}" type="pres">
      <dgm:prSet presAssocID="{57943DE1-85EB-41F2-91DD-275F24C35842}" presName="spaceRect" presStyleCnt="0"/>
      <dgm:spPr/>
    </dgm:pt>
    <dgm:pt modelId="{70488896-AF63-4CBB-98A2-15B3E8EA2AA1}" type="pres">
      <dgm:prSet presAssocID="{57943DE1-85EB-41F2-91DD-275F24C35842}" presName="parTx" presStyleLbl="revTx" presStyleIdx="0" presStyleCnt="4">
        <dgm:presLayoutVars>
          <dgm:chMax val="0"/>
          <dgm:chPref val="0"/>
        </dgm:presLayoutVars>
      </dgm:prSet>
      <dgm:spPr/>
    </dgm:pt>
    <dgm:pt modelId="{37265E83-CE57-46E9-A1DB-CD84C99E3AF9}" type="pres">
      <dgm:prSet presAssocID="{00266768-66E0-4CC1-899D-3021B7E436CF}" presName="sibTrans" presStyleCnt="0"/>
      <dgm:spPr/>
    </dgm:pt>
    <dgm:pt modelId="{AED77F4B-8191-45F0-889A-0B087D086702}" type="pres">
      <dgm:prSet presAssocID="{B422358F-4A59-4F61-827D-081034125FA1}" presName="compNode" presStyleCnt="0"/>
      <dgm:spPr/>
    </dgm:pt>
    <dgm:pt modelId="{546C3AEF-653D-4513-BD79-A772AD717142}" type="pres">
      <dgm:prSet presAssocID="{B422358F-4A59-4F61-827D-081034125FA1}" presName="bgRect" presStyleLbl="bgShp" presStyleIdx="1" presStyleCnt="4"/>
      <dgm:spPr/>
    </dgm:pt>
    <dgm:pt modelId="{C2FABE0F-162C-491E-BDD6-3F3C85ABF4A5}" type="pres">
      <dgm:prSet presAssocID="{B422358F-4A59-4F61-827D-081034125FA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wnload"/>
        </a:ext>
      </dgm:extLst>
    </dgm:pt>
    <dgm:pt modelId="{B5CF19D1-4A31-4C12-9C15-F12B7D5E8E6F}" type="pres">
      <dgm:prSet presAssocID="{B422358F-4A59-4F61-827D-081034125FA1}" presName="spaceRect" presStyleCnt="0"/>
      <dgm:spPr/>
    </dgm:pt>
    <dgm:pt modelId="{7DD20ED1-E968-4865-8AA0-18EE69074511}" type="pres">
      <dgm:prSet presAssocID="{B422358F-4A59-4F61-827D-081034125FA1}" presName="parTx" presStyleLbl="revTx" presStyleIdx="1" presStyleCnt="4">
        <dgm:presLayoutVars>
          <dgm:chMax val="0"/>
          <dgm:chPref val="0"/>
        </dgm:presLayoutVars>
      </dgm:prSet>
      <dgm:spPr/>
    </dgm:pt>
    <dgm:pt modelId="{FAC3CBE4-E65B-43B5-A1BE-3858EC78EEA4}" type="pres">
      <dgm:prSet presAssocID="{B9ACA729-9917-4E6E-8D2C-A85B151E45A1}" presName="sibTrans" presStyleCnt="0"/>
      <dgm:spPr/>
    </dgm:pt>
    <dgm:pt modelId="{105F2C84-DBCF-4599-B847-0CCBC58782FA}" type="pres">
      <dgm:prSet presAssocID="{50F589D8-2A4C-4A73-81D5-AA4D4E5210D3}" presName="compNode" presStyleCnt="0"/>
      <dgm:spPr/>
    </dgm:pt>
    <dgm:pt modelId="{662A569F-C4D2-4AA1-833A-CD5E81EF8D7E}" type="pres">
      <dgm:prSet presAssocID="{50F589D8-2A4C-4A73-81D5-AA4D4E5210D3}" presName="bgRect" presStyleLbl="bgShp" presStyleIdx="2" presStyleCnt="4"/>
      <dgm:spPr/>
    </dgm:pt>
    <dgm:pt modelId="{A7BD7435-915F-40F4-A0A9-D560C5D69160}" type="pres">
      <dgm:prSet presAssocID="{50F589D8-2A4C-4A73-81D5-AA4D4E5210D3}"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Download with solid fill"/>
        </a:ext>
      </dgm:extLst>
    </dgm:pt>
    <dgm:pt modelId="{D36D5C59-6216-42D1-9772-5BFF183EA218}" type="pres">
      <dgm:prSet presAssocID="{50F589D8-2A4C-4A73-81D5-AA4D4E5210D3}" presName="spaceRect" presStyleCnt="0"/>
      <dgm:spPr/>
    </dgm:pt>
    <dgm:pt modelId="{7D916891-62CD-48FF-94CE-4CC22E766785}" type="pres">
      <dgm:prSet presAssocID="{50F589D8-2A4C-4A73-81D5-AA4D4E5210D3}" presName="parTx" presStyleLbl="revTx" presStyleIdx="2" presStyleCnt="4">
        <dgm:presLayoutVars>
          <dgm:chMax val="0"/>
          <dgm:chPref val="0"/>
        </dgm:presLayoutVars>
      </dgm:prSet>
      <dgm:spPr/>
    </dgm:pt>
    <dgm:pt modelId="{0AC48CF1-5529-4BCA-8E86-7F6604700F4B}" type="pres">
      <dgm:prSet presAssocID="{8491ED56-FB68-4479-A20B-C61D34161D43}" presName="sibTrans" presStyleCnt="0"/>
      <dgm:spPr/>
    </dgm:pt>
    <dgm:pt modelId="{9CE391B8-30F2-4E2A-BD9C-3A90FEA35832}" type="pres">
      <dgm:prSet presAssocID="{DA3A93A7-38DE-47AC-AA9C-647893F27C95}" presName="compNode" presStyleCnt="0"/>
      <dgm:spPr/>
    </dgm:pt>
    <dgm:pt modelId="{86863DD6-34E9-470F-A609-3CE3BDB3BAB5}" type="pres">
      <dgm:prSet presAssocID="{DA3A93A7-38DE-47AC-AA9C-647893F27C95}" presName="bgRect" presStyleLbl="bgShp" presStyleIdx="3" presStyleCnt="4"/>
      <dgm:spPr/>
    </dgm:pt>
    <dgm:pt modelId="{CEB2FBF3-A1E5-45D1-95E8-EE92C295FB87}" type="pres">
      <dgm:prSet presAssocID="{DA3A93A7-38DE-47AC-AA9C-647893F27C95}"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Play with solid fill"/>
        </a:ext>
      </dgm:extLst>
    </dgm:pt>
    <dgm:pt modelId="{F9EE7E47-CA43-4127-A953-03942D8148DE}" type="pres">
      <dgm:prSet presAssocID="{DA3A93A7-38DE-47AC-AA9C-647893F27C95}" presName="spaceRect" presStyleCnt="0"/>
      <dgm:spPr/>
    </dgm:pt>
    <dgm:pt modelId="{202FB703-56F8-4922-B6CA-1482FE92FE7D}" type="pres">
      <dgm:prSet presAssocID="{DA3A93A7-38DE-47AC-AA9C-647893F27C95}" presName="parTx" presStyleLbl="revTx" presStyleIdx="3" presStyleCnt="4">
        <dgm:presLayoutVars>
          <dgm:chMax val="0"/>
          <dgm:chPref val="0"/>
        </dgm:presLayoutVars>
      </dgm:prSet>
      <dgm:spPr/>
    </dgm:pt>
  </dgm:ptLst>
  <dgm:cxnLst>
    <dgm:cxn modelId="{6B3E6B10-116D-4421-9C50-B1991F219A54}" srcId="{B600ABE6-B497-4A4C-A887-13C9933D261B}" destId="{57943DE1-85EB-41F2-91DD-275F24C35842}" srcOrd="0" destOrd="0" parTransId="{2EC55D78-F743-4321-9372-5346C4F7F54A}" sibTransId="{00266768-66E0-4CC1-899D-3021B7E436CF}"/>
    <dgm:cxn modelId="{F9CCA920-334E-430C-B6A3-363A5210E361}" type="presOf" srcId="{50F589D8-2A4C-4A73-81D5-AA4D4E5210D3}" destId="{7D916891-62CD-48FF-94CE-4CC22E766785}" srcOrd="0" destOrd="0" presId="urn:microsoft.com/office/officeart/2018/2/layout/IconVerticalSolidList"/>
    <dgm:cxn modelId="{1BE13974-12F7-40ED-84B8-6E717F1A32C8}" type="presOf" srcId="{DA3A93A7-38DE-47AC-AA9C-647893F27C95}" destId="{202FB703-56F8-4922-B6CA-1482FE92FE7D}" srcOrd="0" destOrd="0" presId="urn:microsoft.com/office/officeart/2018/2/layout/IconVerticalSolidList"/>
    <dgm:cxn modelId="{34334A7F-CC1F-40F8-8E8D-56FCE945AE3D}" type="presOf" srcId="{57943DE1-85EB-41F2-91DD-275F24C35842}" destId="{70488896-AF63-4CBB-98A2-15B3E8EA2AA1}" srcOrd="0" destOrd="0" presId="urn:microsoft.com/office/officeart/2018/2/layout/IconVerticalSolidList"/>
    <dgm:cxn modelId="{CC26038C-B858-417A-B471-75DF1952D313}" type="presOf" srcId="{B600ABE6-B497-4A4C-A887-13C9933D261B}" destId="{06907471-0952-4B35-A155-A5C98ED43201}" srcOrd="0" destOrd="0" presId="urn:microsoft.com/office/officeart/2018/2/layout/IconVerticalSolidList"/>
    <dgm:cxn modelId="{9A3CC5A2-742C-4D68-9212-B1BBEFBFDA4B}" srcId="{B600ABE6-B497-4A4C-A887-13C9933D261B}" destId="{B422358F-4A59-4F61-827D-081034125FA1}" srcOrd="1" destOrd="0" parTransId="{74D3023B-D389-4ABE-AD32-09F69851C3FC}" sibTransId="{B9ACA729-9917-4E6E-8D2C-A85B151E45A1}"/>
    <dgm:cxn modelId="{A19D88AD-3569-45EE-B0AE-E81C6465FE98}" srcId="{B600ABE6-B497-4A4C-A887-13C9933D261B}" destId="{50F589D8-2A4C-4A73-81D5-AA4D4E5210D3}" srcOrd="2" destOrd="0" parTransId="{B1C74F51-067F-477E-ABEF-821EEBA8A468}" sibTransId="{8491ED56-FB68-4479-A20B-C61D34161D43}"/>
    <dgm:cxn modelId="{64AA14FB-A7D2-4594-834C-3A5D302AE530}" type="presOf" srcId="{B422358F-4A59-4F61-827D-081034125FA1}" destId="{7DD20ED1-E968-4865-8AA0-18EE69074511}" srcOrd="0" destOrd="0" presId="urn:microsoft.com/office/officeart/2018/2/layout/IconVerticalSolidList"/>
    <dgm:cxn modelId="{810453FD-0BEB-445F-AEAA-1B2FBEFD56FA}" srcId="{B600ABE6-B497-4A4C-A887-13C9933D261B}" destId="{DA3A93A7-38DE-47AC-AA9C-647893F27C95}" srcOrd="3" destOrd="0" parTransId="{D5C80BBD-D18A-4D9D-A010-C76F0F45BF1B}" sibTransId="{4EA74418-9431-402B-B827-867BF16053E8}"/>
    <dgm:cxn modelId="{75322C6E-8329-419F-A4F1-72C10714362C}" type="presParOf" srcId="{06907471-0952-4B35-A155-A5C98ED43201}" destId="{272324AE-F78C-49AB-8FD1-11235F4A7C72}" srcOrd="0" destOrd="0" presId="urn:microsoft.com/office/officeart/2018/2/layout/IconVerticalSolidList"/>
    <dgm:cxn modelId="{C57B0E48-90FB-4F31-BE52-28465E2A1420}" type="presParOf" srcId="{272324AE-F78C-49AB-8FD1-11235F4A7C72}" destId="{323985C6-3ADA-4A4F-B7B4-C1CCD7C6C9F7}" srcOrd="0" destOrd="0" presId="urn:microsoft.com/office/officeart/2018/2/layout/IconVerticalSolidList"/>
    <dgm:cxn modelId="{C39F46D6-C2B3-4202-8B4C-DECA42990CB0}" type="presParOf" srcId="{272324AE-F78C-49AB-8FD1-11235F4A7C72}" destId="{01A31C68-71EE-437E-A0C7-43CB1AE08C5B}" srcOrd="1" destOrd="0" presId="urn:microsoft.com/office/officeart/2018/2/layout/IconVerticalSolidList"/>
    <dgm:cxn modelId="{B97A2586-A932-4439-8137-40E7298BD5E7}" type="presParOf" srcId="{272324AE-F78C-49AB-8FD1-11235F4A7C72}" destId="{EB568789-E219-4177-98F3-6FE4A4836C33}" srcOrd="2" destOrd="0" presId="urn:microsoft.com/office/officeart/2018/2/layout/IconVerticalSolidList"/>
    <dgm:cxn modelId="{C2806AAB-D5C3-45BD-9E43-8F666E77B11E}" type="presParOf" srcId="{272324AE-F78C-49AB-8FD1-11235F4A7C72}" destId="{70488896-AF63-4CBB-98A2-15B3E8EA2AA1}" srcOrd="3" destOrd="0" presId="urn:microsoft.com/office/officeart/2018/2/layout/IconVerticalSolidList"/>
    <dgm:cxn modelId="{A68A0653-8C30-4943-A048-D6E9794FFB3F}" type="presParOf" srcId="{06907471-0952-4B35-A155-A5C98ED43201}" destId="{37265E83-CE57-46E9-A1DB-CD84C99E3AF9}" srcOrd="1" destOrd="0" presId="urn:microsoft.com/office/officeart/2018/2/layout/IconVerticalSolidList"/>
    <dgm:cxn modelId="{80E13614-E45A-4FD9-A1EF-4971878B23C1}" type="presParOf" srcId="{06907471-0952-4B35-A155-A5C98ED43201}" destId="{AED77F4B-8191-45F0-889A-0B087D086702}" srcOrd="2" destOrd="0" presId="urn:microsoft.com/office/officeart/2018/2/layout/IconVerticalSolidList"/>
    <dgm:cxn modelId="{3EB85046-AAF8-4E8E-8AAD-CE6F4A523F9C}" type="presParOf" srcId="{AED77F4B-8191-45F0-889A-0B087D086702}" destId="{546C3AEF-653D-4513-BD79-A772AD717142}" srcOrd="0" destOrd="0" presId="urn:microsoft.com/office/officeart/2018/2/layout/IconVerticalSolidList"/>
    <dgm:cxn modelId="{08340F8C-27D6-4C8A-85D4-56508256DCFF}" type="presParOf" srcId="{AED77F4B-8191-45F0-889A-0B087D086702}" destId="{C2FABE0F-162C-491E-BDD6-3F3C85ABF4A5}" srcOrd="1" destOrd="0" presId="urn:microsoft.com/office/officeart/2018/2/layout/IconVerticalSolidList"/>
    <dgm:cxn modelId="{1D22C946-41D4-4246-86A1-B389225AFC88}" type="presParOf" srcId="{AED77F4B-8191-45F0-889A-0B087D086702}" destId="{B5CF19D1-4A31-4C12-9C15-F12B7D5E8E6F}" srcOrd="2" destOrd="0" presId="urn:microsoft.com/office/officeart/2018/2/layout/IconVerticalSolidList"/>
    <dgm:cxn modelId="{A80DEBE2-E536-4DC6-ACE7-CA7F04BD9C75}" type="presParOf" srcId="{AED77F4B-8191-45F0-889A-0B087D086702}" destId="{7DD20ED1-E968-4865-8AA0-18EE69074511}" srcOrd="3" destOrd="0" presId="urn:microsoft.com/office/officeart/2018/2/layout/IconVerticalSolidList"/>
    <dgm:cxn modelId="{C2C230FD-C93D-4F95-A8B2-33652C07A00F}" type="presParOf" srcId="{06907471-0952-4B35-A155-A5C98ED43201}" destId="{FAC3CBE4-E65B-43B5-A1BE-3858EC78EEA4}" srcOrd="3" destOrd="0" presId="urn:microsoft.com/office/officeart/2018/2/layout/IconVerticalSolidList"/>
    <dgm:cxn modelId="{C47AB37D-34C8-4565-BD41-60EA574961FA}" type="presParOf" srcId="{06907471-0952-4B35-A155-A5C98ED43201}" destId="{105F2C84-DBCF-4599-B847-0CCBC58782FA}" srcOrd="4" destOrd="0" presId="urn:microsoft.com/office/officeart/2018/2/layout/IconVerticalSolidList"/>
    <dgm:cxn modelId="{B160669F-6749-4569-8226-2FEF98400902}" type="presParOf" srcId="{105F2C84-DBCF-4599-B847-0CCBC58782FA}" destId="{662A569F-C4D2-4AA1-833A-CD5E81EF8D7E}" srcOrd="0" destOrd="0" presId="urn:microsoft.com/office/officeart/2018/2/layout/IconVerticalSolidList"/>
    <dgm:cxn modelId="{3D3FE54E-E188-483F-BF34-CF83A16A1F54}" type="presParOf" srcId="{105F2C84-DBCF-4599-B847-0CCBC58782FA}" destId="{A7BD7435-915F-40F4-A0A9-D560C5D69160}" srcOrd="1" destOrd="0" presId="urn:microsoft.com/office/officeart/2018/2/layout/IconVerticalSolidList"/>
    <dgm:cxn modelId="{F3AB443A-82E9-442B-9B4D-5441076B0461}" type="presParOf" srcId="{105F2C84-DBCF-4599-B847-0CCBC58782FA}" destId="{D36D5C59-6216-42D1-9772-5BFF183EA218}" srcOrd="2" destOrd="0" presId="urn:microsoft.com/office/officeart/2018/2/layout/IconVerticalSolidList"/>
    <dgm:cxn modelId="{B52AA69D-B8EB-4585-AE31-D7AA1011314C}" type="presParOf" srcId="{105F2C84-DBCF-4599-B847-0CCBC58782FA}" destId="{7D916891-62CD-48FF-94CE-4CC22E766785}" srcOrd="3" destOrd="0" presId="urn:microsoft.com/office/officeart/2018/2/layout/IconVerticalSolidList"/>
    <dgm:cxn modelId="{078D7E6C-C4C7-4F4B-9005-23DF31420CE1}" type="presParOf" srcId="{06907471-0952-4B35-A155-A5C98ED43201}" destId="{0AC48CF1-5529-4BCA-8E86-7F6604700F4B}" srcOrd="5" destOrd="0" presId="urn:microsoft.com/office/officeart/2018/2/layout/IconVerticalSolidList"/>
    <dgm:cxn modelId="{A901CB38-D409-4D48-8FE4-76A624E1D2FD}" type="presParOf" srcId="{06907471-0952-4B35-A155-A5C98ED43201}" destId="{9CE391B8-30F2-4E2A-BD9C-3A90FEA35832}" srcOrd="6" destOrd="0" presId="urn:microsoft.com/office/officeart/2018/2/layout/IconVerticalSolidList"/>
    <dgm:cxn modelId="{A48A751B-52A8-451B-A288-C39F9401AD34}" type="presParOf" srcId="{9CE391B8-30F2-4E2A-BD9C-3A90FEA35832}" destId="{86863DD6-34E9-470F-A609-3CE3BDB3BAB5}" srcOrd="0" destOrd="0" presId="urn:microsoft.com/office/officeart/2018/2/layout/IconVerticalSolidList"/>
    <dgm:cxn modelId="{AEEB544B-C3A7-42FA-BC75-7F67893392CD}" type="presParOf" srcId="{9CE391B8-30F2-4E2A-BD9C-3A90FEA35832}" destId="{CEB2FBF3-A1E5-45D1-95E8-EE92C295FB87}" srcOrd="1" destOrd="0" presId="urn:microsoft.com/office/officeart/2018/2/layout/IconVerticalSolidList"/>
    <dgm:cxn modelId="{5E290307-94E1-4222-99C7-D63CD5521EA1}" type="presParOf" srcId="{9CE391B8-30F2-4E2A-BD9C-3A90FEA35832}" destId="{F9EE7E47-CA43-4127-A953-03942D8148DE}" srcOrd="2" destOrd="0" presId="urn:microsoft.com/office/officeart/2018/2/layout/IconVerticalSolidList"/>
    <dgm:cxn modelId="{629B4443-6804-446E-AFFE-721113683ED3}" type="presParOf" srcId="{9CE391B8-30F2-4E2A-BD9C-3A90FEA35832}" destId="{202FB703-56F8-4922-B6CA-1482FE92FE7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00ABE6-B497-4A4C-A887-13C9933D261B}" type="doc">
      <dgm:prSet loTypeId="urn:microsoft.com/office/officeart/2016/7/layout/RepeatingBendingProcessNew" loCatId="process" qsTypeId="urn:microsoft.com/office/officeart/2005/8/quickstyle/simple1" qsCatId="simple" csTypeId="urn:microsoft.com/office/officeart/2005/8/colors/colorful2" csCatId="colorful" phldr="1"/>
      <dgm:spPr/>
      <dgm:t>
        <a:bodyPr/>
        <a:lstStyle/>
        <a:p>
          <a:endParaRPr lang="en-US"/>
        </a:p>
      </dgm:t>
    </dgm:pt>
    <dgm:pt modelId="{AB9FE026-E384-4BCA-8761-BD0174824DE7}" type="pres">
      <dgm:prSet presAssocID="{B600ABE6-B497-4A4C-A887-13C9933D261B}" presName="Name0" presStyleCnt="0">
        <dgm:presLayoutVars>
          <dgm:dir/>
          <dgm:resizeHandles val="exact"/>
        </dgm:presLayoutVars>
      </dgm:prSet>
      <dgm:spPr/>
    </dgm:pt>
  </dgm:ptLst>
  <dgm:cxnLst>
    <dgm:cxn modelId="{80C3F1BF-11C7-408B-96F0-54B2D6E807D8}" type="presOf" srcId="{B600ABE6-B497-4A4C-A887-13C9933D261B}" destId="{AB9FE026-E384-4BCA-8761-BD0174824DE7}" srcOrd="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3985C6-3ADA-4A4F-B7B4-C1CCD7C6C9F7}">
      <dsp:nvSpPr>
        <dsp:cNvPr id="0" name=""/>
        <dsp:cNvSpPr/>
      </dsp:nvSpPr>
      <dsp:spPr>
        <a:xfrm>
          <a:off x="0" y="2447"/>
          <a:ext cx="6588691" cy="1240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A31C68-71EE-437E-A0C7-43CB1AE08C5B}">
      <dsp:nvSpPr>
        <dsp:cNvPr id="0" name=""/>
        <dsp:cNvSpPr/>
      </dsp:nvSpPr>
      <dsp:spPr>
        <a:xfrm>
          <a:off x="375217" y="281534"/>
          <a:ext cx="682214" cy="6822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488896-AF63-4CBB-98A2-15B3E8EA2AA1}">
      <dsp:nvSpPr>
        <dsp:cNvPr id="0" name=""/>
        <dsp:cNvSpPr/>
      </dsp:nvSpPr>
      <dsp:spPr>
        <a:xfrm>
          <a:off x="1432649" y="2447"/>
          <a:ext cx="5156041" cy="124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75" tIns="131275" rIns="131275" bIns="131275" numCol="1" spcCol="1270" anchor="ctr" anchorCtr="0">
          <a:noAutofit/>
        </a:bodyPr>
        <a:lstStyle/>
        <a:p>
          <a:pPr marL="0" lvl="0" indent="0" algn="l" defTabSz="800100">
            <a:lnSpc>
              <a:spcPct val="100000"/>
            </a:lnSpc>
            <a:spcBef>
              <a:spcPct val="0"/>
            </a:spcBef>
            <a:spcAft>
              <a:spcPct val="35000"/>
            </a:spcAft>
            <a:buNone/>
          </a:pPr>
          <a:r>
            <a:rPr lang="en-US" sz="1800" kern="1200" dirty="0"/>
            <a:t>Install </a:t>
          </a:r>
          <a:r>
            <a:rPr lang="en-US" sz="1800" kern="1200" dirty="0" err="1"/>
            <a:t>jupyter</a:t>
          </a:r>
          <a:r>
            <a:rPr lang="en-US" sz="1800" kern="1200" dirty="0"/>
            <a:t> notebook anaconda </a:t>
          </a:r>
        </a:p>
      </dsp:txBody>
      <dsp:txXfrm>
        <a:off x="1432649" y="2447"/>
        <a:ext cx="5156041" cy="1240389"/>
      </dsp:txXfrm>
    </dsp:sp>
    <dsp:sp modelId="{546C3AEF-653D-4513-BD79-A772AD717142}">
      <dsp:nvSpPr>
        <dsp:cNvPr id="0" name=""/>
        <dsp:cNvSpPr/>
      </dsp:nvSpPr>
      <dsp:spPr>
        <a:xfrm>
          <a:off x="0" y="1552933"/>
          <a:ext cx="6588691" cy="1240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FABE0F-162C-491E-BDD6-3F3C85ABF4A5}">
      <dsp:nvSpPr>
        <dsp:cNvPr id="0" name=""/>
        <dsp:cNvSpPr/>
      </dsp:nvSpPr>
      <dsp:spPr>
        <a:xfrm>
          <a:off x="375217" y="1832021"/>
          <a:ext cx="682214" cy="6822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D20ED1-E968-4865-8AA0-18EE69074511}">
      <dsp:nvSpPr>
        <dsp:cNvPr id="0" name=""/>
        <dsp:cNvSpPr/>
      </dsp:nvSpPr>
      <dsp:spPr>
        <a:xfrm>
          <a:off x="1432649" y="1552933"/>
          <a:ext cx="5156041" cy="124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75" tIns="131275" rIns="131275" bIns="131275" numCol="1" spcCol="1270" anchor="ctr" anchorCtr="0">
          <a:noAutofit/>
        </a:bodyPr>
        <a:lstStyle/>
        <a:p>
          <a:pPr marL="0" lvl="0" indent="0" algn="l" defTabSz="800100">
            <a:lnSpc>
              <a:spcPct val="100000"/>
            </a:lnSpc>
            <a:spcBef>
              <a:spcPct val="0"/>
            </a:spcBef>
            <a:spcAft>
              <a:spcPct val="35000"/>
            </a:spcAft>
            <a:buNone/>
          </a:pPr>
          <a:r>
            <a:rPr lang="en-US" sz="1800" kern="1200" dirty="0"/>
            <a:t>Open the notebook after downloading it, via </a:t>
          </a:r>
          <a:r>
            <a:rPr lang="en-US" sz="1800" kern="1200" dirty="0" err="1"/>
            <a:t>jupyter</a:t>
          </a:r>
          <a:r>
            <a:rPr lang="en-US" sz="1800" kern="1200" dirty="0"/>
            <a:t> menu finding it in the place is saved</a:t>
          </a:r>
        </a:p>
      </dsp:txBody>
      <dsp:txXfrm>
        <a:off x="1432649" y="1552933"/>
        <a:ext cx="5156041" cy="1240389"/>
      </dsp:txXfrm>
    </dsp:sp>
    <dsp:sp modelId="{662A569F-C4D2-4AA1-833A-CD5E81EF8D7E}">
      <dsp:nvSpPr>
        <dsp:cNvPr id="0" name=""/>
        <dsp:cNvSpPr/>
      </dsp:nvSpPr>
      <dsp:spPr>
        <a:xfrm>
          <a:off x="0" y="3103420"/>
          <a:ext cx="6588691" cy="1240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BD7435-915F-40F4-A0A9-D560C5D69160}">
      <dsp:nvSpPr>
        <dsp:cNvPr id="0" name=""/>
        <dsp:cNvSpPr/>
      </dsp:nvSpPr>
      <dsp:spPr>
        <a:xfrm>
          <a:off x="375217" y="3382507"/>
          <a:ext cx="682214" cy="682214"/>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916891-62CD-48FF-94CE-4CC22E766785}">
      <dsp:nvSpPr>
        <dsp:cNvPr id="0" name=""/>
        <dsp:cNvSpPr/>
      </dsp:nvSpPr>
      <dsp:spPr>
        <a:xfrm>
          <a:off x="1432649" y="3103420"/>
          <a:ext cx="5156041" cy="124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75" tIns="131275" rIns="131275" bIns="131275" numCol="1" spcCol="1270" anchor="ctr" anchorCtr="0">
          <a:noAutofit/>
        </a:bodyPr>
        <a:lstStyle/>
        <a:p>
          <a:pPr marL="0" lvl="0" indent="0" algn="l" defTabSz="800100">
            <a:lnSpc>
              <a:spcPct val="100000"/>
            </a:lnSpc>
            <a:spcBef>
              <a:spcPct val="0"/>
            </a:spcBef>
            <a:spcAft>
              <a:spcPct val="35000"/>
            </a:spcAft>
            <a:buNone/>
          </a:pPr>
          <a:r>
            <a:rPr lang="en-US" sz="1800" kern="1200" dirty="0"/>
            <a:t>Download the dataset and store it in the same place with the notebook</a:t>
          </a:r>
        </a:p>
        <a:p>
          <a:pPr marL="0" lvl="0" indent="0" algn="l" defTabSz="800100">
            <a:lnSpc>
              <a:spcPct val="100000"/>
            </a:lnSpc>
            <a:spcBef>
              <a:spcPct val="0"/>
            </a:spcBef>
            <a:spcAft>
              <a:spcPct val="35000"/>
            </a:spcAft>
            <a:buNone/>
          </a:pPr>
          <a:r>
            <a:rPr lang="en-US" sz="1800" kern="1200" dirty="0"/>
            <a:t> </a:t>
          </a:r>
        </a:p>
      </dsp:txBody>
      <dsp:txXfrm>
        <a:off x="1432649" y="3103420"/>
        <a:ext cx="5156041" cy="1240389"/>
      </dsp:txXfrm>
    </dsp:sp>
    <dsp:sp modelId="{86863DD6-34E9-470F-A609-3CE3BDB3BAB5}">
      <dsp:nvSpPr>
        <dsp:cNvPr id="0" name=""/>
        <dsp:cNvSpPr/>
      </dsp:nvSpPr>
      <dsp:spPr>
        <a:xfrm>
          <a:off x="0" y="4653906"/>
          <a:ext cx="6588691" cy="1240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B2FBF3-A1E5-45D1-95E8-EE92C295FB87}">
      <dsp:nvSpPr>
        <dsp:cNvPr id="0" name=""/>
        <dsp:cNvSpPr/>
      </dsp:nvSpPr>
      <dsp:spPr>
        <a:xfrm>
          <a:off x="375217" y="4932994"/>
          <a:ext cx="682214" cy="682214"/>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2FB703-56F8-4922-B6CA-1482FE92FE7D}">
      <dsp:nvSpPr>
        <dsp:cNvPr id="0" name=""/>
        <dsp:cNvSpPr/>
      </dsp:nvSpPr>
      <dsp:spPr>
        <a:xfrm>
          <a:off x="1432649" y="4653906"/>
          <a:ext cx="5156041" cy="124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75" tIns="131275" rIns="131275" bIns="131275" numCol="1" spcCol="1270" anchor="ctr" anchorCtr="0">
          <a:noAutofit/>
        </a:bodyPr>
        <a:lstStyle/>
        <a:p>
          <a:pPr marL="0" lvl="0" indent="0" algn="l" defTabSz="800100">
            <a:lnSpc>
              <a:spcPct val="100000"/>
            </a:lnSpc>
            <a:spcBef>
              <a:spcPct val="0"/>
            </a:spcBef>
            <a:spcAft>
              <a:spcPct val="35000"/>
            </a:spcAft>
            <a:buNone/>
          </a:pPr>
          <a:r>
            <a:rPr lang="en-US" sz="1800" kern="1200" dirty="0"/>
            <a:t>Run the notebook</a:t>
          </a:r>
        </a:p>
      </dsp:txBody>
      <dsp:txXfrm>
        <a:off x="1432649" y="4653906"/>
        <a:ext cx="5156041" cy="12403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34749-DBF7-9916-BCFE-603C09D861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5201360-E3F0-088B-0742-7E82AEAC6F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B8EF28-9B92-CA72-9A92-94C97A7EF7A4}"/>
              </a:ext>
            </a:extLst>
          </p:cNvPr>
          <p:cNvSpPr>
            <a:spLocks noGrp="1"/>
          </p:cNvSpPr>
          <p:nvPr>
            <p:ph type="dt" sz="half" idx="10"/>
          </p:nvPr>
        </p:nvSpPr>
        <p:spPr/>
        <p:txBody>
          <a:bodyPr/>
          <a:lstStyle/>
          <a:p>
            <a:fld id="{918DA4D0-85A7-48AC-ABBC-BCE49965023A}" type="datetimeFigureOut">
              <a:rPr lang="en-US" smtClean="0"/>
              <a:t>1/31/2023</a:t>
            </a:fld>
            <a:endParaRPr lang="en-US"/>
          </a:p>
        </p:txBody>
      </p:sp>
      <p:sp>
        <p:nvSpPr>
          <p:cNvPr id="5" name="Footer Placeholder 4">
            <a:extLst>
              <a:ext uri="{FF2B5EF4-FFF2-40B4-BE49-F238E27FC236}">
                <a16:creationId xmlns:a16="http://schemas.microsoft.com/office/drawing/2014/main" id="{A764792B-F10E-83FF-39AD-78DF38E3C9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47519C-0BBD-F883-3DDD-F022014D95C4}"/>
              </a:ext>
            </a:extLst>
          </p:cNvPr>
          <p:cNvSpPr>
            <a:spLocks noGrp="1"/>
          </p:cNvSpPr>
          <p:nvPr>
            <p:ph type="sldNum" sz="quarter" idx="12"/>
          </p:nvPr>
        </p:nvSpPr>
        <p:spPr/>
        <p:txBody>
          <a:bodyPr/>
          <a:lstStyle/>
          <a:p>
            <a:fld id="{58951811-23CA-4FF1-998A-E718A41D1735}" type="slidenum">
              <a:rPr lang="en-US" smtClean="0"/>
              <a:t>‹#›</a:t>
            </a:fld>
            <a:endParaRPr lang="en-US"/>
          </a:p>
        </p:txBody>
      </p:sp>
    </p:spTree>
    <p:extLst>
      <p:ext uri="{BB962C8B-B14F-4D97-AF65-F5344CB8AC3E}">
        <p14:creationId xmlns:p14="http://schemas.microsoft.com/office/powerpoint/2010/main" val="2775573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90E9F-63C5-F9DB-36AB-39DB3BDA39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D1A971-08A6-4CB5-09C6-B9B52E6F2F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C430FD-E9FC-7A30-7910-81530DA3AF8D}"/>
              </a:ext>
            </a:extLst>
          </p:cNvPr>
          <p:cNvSpPr>
            <a:spLocks noGrp="1"/>
          </p:cNvSpPr>
          <p:nvPr>
            <p:ph type="dt" sz="half" idx="10"/>
          </p:nvPr>
        </p:nvSpPr>
        <p:spPr/>
        <p:txBody>
          <a:bodyPr/>
          <a:lstStyle/>
          <a:p>
            <a:fld id="{918DA4D0-85A7-48AC-ABBC-BCE49965023A}" type="datetimeFigureOut">
              <a:rPr lang="en-US" smtClean="0"/>
              <a:t>1/31/2023</a:t>
            </a:fld>
            <a:endParaRPr lang="en-US"/>
          </a:p>
        </p:txBody>
      </p:sp>
      <p:sp>
        <p:nvSpPr>
          <p:cNvPr id="5" name="Footer Placeholder 4">
            <a:extLst>
              <a:ext uri="{FF2B5EF4-FFF2-40B4-BE49-F238E27FC236}">
                <a16:creationId xmlns:a16="http://schemas.microsoft.com/office/drawing/2014/main" id="{7A67C69B-1E2B-9DB3-42AF-7F39B54828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E03158-1779-5C58-F427-F16CED8281E3}"/>
              </a:ext>
            </a:extLst>
          </p:cNvPr>
          <p:cNvSpPr>
            <a:spLocks noGrp="1"/>
          </p:cNvSpPr>
          <p:nvPr>
            <p:ph type="sldNum" sz="quarter" idx="12"/>
          </p:nvPr>
        </p:nvSpPr>
        <p:spPr/>
        <p:txBody>
          <a:bodyPr/>
          <a:lstStyle/>
          <a:p>
            <a:fld id="{58951811-23CA-4FF1-998A-E718A41D1735}" type="slidenum">
              <a:rPr lang="en-US" smtClean="0"/>
              <a:t>‹#›</a:t>
            </a:fld>
            <a:endParaRPr lang="en-US"/>
          </a:p>
        </p:txBody>
      </p:sp>
    </p:spTree>
    <p:extLst>
      <p:ext uri="{BB962C8B-B14F-4D97-AF65-F5344CB8AC3E}">
        <p14:creationId xmlns:p14="http://schemas.microsoft.com/office/powerpoint/2010/main" val="3697711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F4F2A-3C8A-1B98-8805-13FDCFD500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3FEB8B-6C0B-607A-29D7-5EA0099010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AD52B3-679B-5E30-BBC0-B4B5B0A9C2FC}"/>
              </a:ext>
            </a:extLst>
          </p:cNvPr>
          <p:cNvSpPr>
            <a:spLocks noGrp="1"/>
          </p:cNvSpPr>
          <p:nvPr>
            <p:ph type="dt" sz="half" idx="10"/>
          </p:nvPr>
        </p:nvSpPr>
        <p:spPr/>
        <p:txBody>
          <a:bodyPr/>
          <a:lstStyle/>
          <a:p>
            <a:fld id="{918DA4D0-85A7-48AC-ABBC-BCE49965023A}" type="datetimeFigureOut">
              <a:rPr lang="en-US" smtClean="0"/>
              <a:t>1/31/2023</a:t>
            </a:fld>
            <a:endParaRPr lang="en-US"/>
          </a:p>
        </p:txBody>
      </p:sp>
      <p:sp>
        <p:nvSpPr>
          <p:cNvPr id="5" name="Footer Placeholder 4">
            <a:extLst>
              <a:ext uri="{FF2B5EF4-FFF2-40B4-BE49-F238E27FC236}">
                <a16:creationId xmlns:a16="http://schemas.microsoft.com/office/drawing/2014/main" id="{FB60D7BD-4469-7D27-DEC2-1BCB73A896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7EECA7-4A5D-B23A-3E3F-F1ABBEB762DA}"/>
              </a:ext>
            </a:extLst>
          </p:cNvPr>
          <p:cNvSpPr>
            <a:spLocks noGrp="1"/>
          </p:cNvSpPr>
          <p:nvPr>
            <p:ph type="sldNum" sz="quarter" idx="12"/>
          </p:nvPr>
        </p:nvSpPr>
        <p:spPr/>
        <p:txBody>
          <a:bodyPr/>
          <a:lstStyle/>
          <a:p>
            <a:fld id="{58951811-23CA-4FF1-998A-E718A41D1735}" type="slidenum">
              <a:rPr lang="en-US" smtClean="0"/>
              <a:t>‹#›</a:t>
            </a:fld>
            <a:endParaRPr lang="en-US"/>
          </a:p>
        </p:txBody>
      </p:sp>
    </p:spTree>
    <p:extLst>
      <p:ext uri="{BB962C8B-B14F-4D97-AF65-F5344CB8AC3E}">
        <p14:creationId xmlns:p14="http://schemas.microsoft.com/office/powerpoint/2010/main" val="1251861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F8B21-1191-3335-B64F-B5CBDF647E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2A90F2-0868-B232-7FA4-7D166E8C7E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37C758-1740-938B-4DAC-A8057E3FD7BA}"/>
              </a:ext>
            </a:extLst>
          </p:cNvPr>
          <p:cNvSpPr>
            <a:spLocks noGrp="1"/>
          </p:cNvSpPr>
          <p:nvPr>
            <p:ph type="dt" sz="half" idx="10"/>
          </p:nvPr>
        </p:nvSpPr>
        <p:spPr/>
        <p:txBody>
          <a:bodyPr/>
          <a:lstStyle/>
          <a:p>
            <a:fld id="{918DA4D0-85A7-48AC-ABBC-BCE49965023A}" type="datetimeFigureOut">
              <a:rPr lang="en-US" smtClean="0"/>
              <a:t>1/31/2023</a:t>
            </a:fld>
            <a:endParaRPr lang="en-US"/>
          </a:p>
        </p:txBody>
      </p:sp>
      <p:sp>
        <p:nvSpPr>
          <p:cNvPr id="5" name="Footer Placeholder 4">
            <a:extLst>
              <a:ext uri="{FF2B5EF4-FFF2-40B4-BE49-F238E27FC236}">
                <a16:creationId xmlns:a16="http://schemas.microsoft.com/office/drawing/2014/main" id="{6CA5D97F-E0DD-3D75-4305-1554216F97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A77F2C-6AA3-BDBF-C457-B0EBA2FE231B}"/>
              </a:ext>
            </a:extLst>
          </p:cNvPr>
          <p:cNvSpPr>
            <a:spLocks noGrp="1"/>
          </p:cNvSpPr>
          <p:nvPr>
            <p:ph type="sldNum" sz="quarter" idx="12"/>
          </p:nvPr>
        </p:nvSpPr>
        <p:spPr/>
        <p:txBody>
          <a:bodyPr/>
          <a:lstStyle/>
          <a:p>
            <a:fld id="{58951811-23CA-4FF1-998A-E718A41D1735}" type="slidenum">
              <a:rPr lang="en-US" smtClean="0"/>
              <a:t>‹#›</a:t>
            </a:fld>
            <a:endParaRPr lang="en-US"/>
          </a:p>
        </p:txBody>
      </p:sp>
    </p:spTree>
    <p:extLst>
      <p:ext uri="{BB962C8B-B14F-4D97-AF65-F5344CB8AC3E}">
        <p14:creationId xmlns:p14="http://schemas.microsoft.com/office/powerpoint/2010/main" val="1304613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D45B0-F6B4-7F2E-D03F-424A2DD9FB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D2724D-DC51-DEC8-9338-F36EC658A7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61F197-B373-C98A-556D-F5AC594DCF6D}"/>
              </a:ext>
            </a:extLst>
          </p:cNvPr>
          <p:cNvSpPr>
            <a:spLocks noGrp="1"/>
          </p:cNvSpPr>
          <p:nvPr>
            <p:ph type="dt" sz="half" idx="10"/>
          </p:nvPr>
        </p:nvSpPr>
        <p:spPr/>
        <p:txBody>
          <a:bodyPr/>
          <a:lstStyle/>
          <a:p>
            <a:fld id="{918DA4D0-85A7-48AC-ABBC-BCE49965023A}" type="datetimeFigureOut">
              <a:rPr lang="en-US" smtClean="0"/>
              <a:t>1/31/2023</a:t>
            </a:fld>
            <a:endParaRPr lang="en-US"/>
          </a:p>
        </p:txBody>
      </p:sp>
      <p:sp>
        <p:nvSpPr>
          <p:cNvPr id="5" name="Footer Placeholder 4">
            <a:extLst>
              <a:ext uri="{FF2B5EF4-FFF2-40B4-BE49-F238E27FC236}">
                <a16:creationId xmlns:a16="http://schemas.microsoft.com/office/drawing/2014/main" id="{0C6285CF-B73E-AC08-4E7B-0FE8E961F8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75CF98-7A86-2F37-20EB-76AF08B1989F}"/>
              </a:ext>
            </a:extLst>
          </p:cNvPr>
          <p:cNvSpPr>
            <a:spLocks noGrp="1"/>
          </p:cNvSpPr>
          <p:nvPr>
            <p:ph type="sldNum" sz="quarter" idx="12"/>
          </p:nvPr>
        </p:nvSpPr>
        <p:spPr/>
        <p:txBody>
          <a:bodyPr/>
          <a:lstStyle/>
          <a:p>
            <a:fld id="{58951811-23CA-4FF1-998A-E718A41D1735}" type="slidenum">
              <a:rPr lang="en-US" smtClean="0"/>
              <a:t>‹#›</a:t>
            </a:fld>
            <a:endParaRPr lang="en-US"/>
          </a:p>
        </p:txBody>
      </p:sp>
    </p:spTree>
    <p:extLst>
      <p:ext uri="{BB962C8B-B14F-4D97-AF65-F5344CB8AC3E}">
        <p14:creationId xmlns:p14="http://schemas.microsoft.com/office/powerpoint/2010/main" val="3833090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3F4F-7910-06EA-8FFB-FF011F939D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159769-704E-53C7-C26B-15CB92FD63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854784-1C10-64F5-86E6-283EC156C6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7FF305-19E3-1CD6-BC0D-576CE1EC40F8}"/>
              </a:ext>
            </a:extLst>
          </p:cNvPr>
          <p:cNvSpPr>
            <a:spLocks noGrp="1"/>
          </p:cNvSpPr>
          <p:nvPr>
            <p:ph type="dt" sz="half" idx="10"/>
          </p:nvPr>
        </p:nvSpPr>
        <p:spPr/>
        <p:txBody>
          <a:bodyPr/>
          <a:lstStyle/>
          <a:p>
            <a:fld id="{918DA4D0-85A7-48AC-ABBC-BCE49965023A}" type="datetimeFigureOut">
              <a:rPr lang="en-US" smtClean="0"/>
              <a:t>1/31/2023</a:t>
            </a:fld>
            <a:endParaRPr lang="en-US"/>
          </a:p>
        </p:txBody>
      </p:sp>
      <p:sp>
        <p:nvSpPr>
          <p:cNvPr id="6" name="Footer Placeholder 5">
            <a:extLst>
              <a:ext uri="{FF2B5EF4-FFF2-40B4-BE49-F238E27FC236}">
                <a16:creationId xmlns:a16="http://schemas.microsoft.com/office/drawing/2014/main" id="{763CAEB9-21CB-E251-C740-CC7F6240AA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DC58B7-5A95-952B-1432-E56221E993DA}"/>
              </a:ext>
            </a:extLst>
          </p:cNvPr>
          <p:cNvSpPr>
            <a:spLocks noGrp="1"/>
          </p:cNvSpPr>
          <p:nvPr>
            <p:ph type="sldNum" sz="quarter" idx="12"/>
          </p:nvPr>
        </p:nvSpPr>
        <p:spPr/>
        <p:txBody>
          <a:bodyPr/>
          <a:lstStyle/>
          <a:p>
            <a:fld id="{58951811-23CA-4FF1-998A-E718A41D1735}" type="slidenum">
              <a:rPr lang="en-US" smtClean="0"/>
              <a:t>‹#›</a:t>
            </a:fld>
            <a:endParaRPr lang="en-US"/>
          </a:p>
        </p:txBody>
      </p:sp>
    </p:spTree>
    <p:extLst>
      <p:ext uri="{BB962C8B-B14F-4D97-AF65-F5344CB8AC3E}">
        <p14:creationId xmlns:p14="http://schemas.microsoft.com/office/powerpoint/2010/main" val="1413633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02129-5EAD-56CC-1E76-9A9FE2B6D1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528155-A859-BDB2-8BC1-1423F89DFE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EF53BC-1B6D-E8AF-2AD5-33789ADE6C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EC40C5-3D55-7BB9-9915-4AB83B71EC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14DEA1-1DFF-940B-ED3E-19F269212A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EAC403-160A-0CBD-EBA8-F52F5023713F}"/>
              </a:ext>
            </a:extLst>
          </p:cNvPr>
          <p:cNvSpPr>
            <a:spLocks noGrp="1"/>
          </p:cNvSpPr>
          <p:nvPr>
            <p:ph type="dt" sz="half" idx="10"/>
          </p:nvPr>
        </p:nvSpPr>
        <p:spPr/>
        <p:txBody>
          <a:bodyPr/>
          <a:lstStyle/>
          <a:p>
            <a:fld id="{918DA4D0-85A7-48AC-ABBC-BCE49965023A}" type="datetimeFigureOut">
              <a:rPr lang="en-US" smtClean="0"/>
              <a:t>1/31/2023</a:t>
            </a:fld>
            <a:endParaRPr lang="en-US"/>
          </a:p>
        </p:txBody>
      </p:sp>
      <p:sp>
        <p:nvSpPr>
          <p:cNvPr id="8" name="Footer Placeholder 7">
            <a:extLst>
              <a:ext uri="{FF2B5EF4-FFF2-40B4-BE49-F238E27FC236}">
                <a16:creationId xmlns:a16="http://schemas.microsoft.com/office/drawing/2014/main" id="{FEA303CA-1930-7A0B-CA85-D86323AF35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FAA390-0B93-70B3-9C9A-7C45907B83B7}"/>
              </a:ext>
            </a:extLst>
          </p:cNvPr>
          <p:cNvSpPr>
            <a:spLocks noGrp="1"/>
          </p:cNvSpPr>
          <p:nvPr>
            <p:ph type="sldNum" sz="quarter" idx="12"/>
          </p:nvPr>
        </p:nvSpPr>
        <p:spPr/>
        <p:txBody>
          <a:bodyPr/>
          <a:lstStyle/>
          <a:p>
            <a:fld id="{58951811-23CA-4FF1-998A-E718A41D1735}" type="slidenum">
              <a:rPr lang="en-US" smtClean="0"/>
              <a:t>‹#›</a:t>
            </a:fld>
            <a:endParaRPr lang="en-US"/>
          </a:p>
        </p:txBody>
      </p:sp>
    </p:spTree>
    <p:extLst>
      <p:ext uri="{BB962C8B-B14F-4D97-AF65-F5344CB8AC3E}">
        <p14:creationId xmlns:p14="http://schemas.microsoft.com/office/powerpoint/2010/main" val="3432037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108E8-0346-B5B3-E53D-EABD6B344E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90837D-8C17-D344-7BF6-78CD789C2BA9}"/>
              </a:ext>
            </a:extLst>
          </p:cNvPr>
          <p:cNvSpPr>
            <a:spLocks noGrp="1"/>
          </p:cNvSpPr>
          <p:nvPr>
            <p:ph type="dt" sz="half" idx="10"/>
          </p:nvPr>
        </p:nvSpPr>
        <p:spPr/>
        <p:txBody>
          <a:bodyPr/>
          <a:lstStyle/>
          <a:p>
            <a:fld id="{918DA4D0-85A7-48AC-ABBC-BCE49965023A}" type="datetimeFigureOut">
              <a:rPr lang="en-US" smtClean="0"/>
              <a:t>1/31/2023</a:t>
            </a:fld>
            <a:endParaRPr lang="en-US"/>
          </a:p>
        </p:txBody>
      </p:sp>
      <p:sp>
        <p:nvSpPr>
          <p:cNvPr id="4" name="Footer Placeholder 3">
            <a:extLst>
              <a:ext uri="{FF2B5EF4-FFF2-40B4-BE49-F238E27FC236}">
                <a16:creationId xmlns:a16="http://schemas.microsoft.com/office/drawing/2014/main" id="{0F1AED60-3429-918F-09CC-A3135BA2BB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B67983-9F82-F65A-03C4-51F705B36C33}"/>
              </a:ext>
            </a:extLst>
          </p:cNvPr>
          <p:cNvSpPr>
            <a:spLocks noGrp="1"/>
          </p:cNvSpPr>
          <p:nvPr>
            <p:ph type="sldNum" sz="quarter" idx="12"/>
          </p:nvPr>
        </p:nvSpPr>
        <p:spPr/>
        <p:txBody>
          <a:bodyPr/>
          <a:lstStyle/>
          <a:p>
            <a:fld id="{58951811-23CA-4FF1-998A-E718A41D1735}" type="slidenum">
              <a:rPr lang="en-US" smtClean="0"/>
              <a:t>‹#›</a:t>
            </a:fld>
            <a:endParaRPr lang="en-US"/>
          </a:p>
        </p:txBody>
      </p:sp>
    </p:spTree>
    <p:extLst>
      <p:ext uri="{BB962C8B-B14F-4D97-AF65-F5344CB8AC3E}">
        <p14:creationId xmlns:p14="http://schemas.microsoft.com/office/powerpoint/2010/main" val="3103060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370AA0-497D-8C38-4084-D5592D5668DC}"/>
              </a:ext>
            </a:extLst>
          </p:cNvPr>
          <p:cNvSpPr>
            <a:spLocks noGrp="1"/>
          </p:cNvSpPr>
          <p:nvPr>
            <p:ph type="dt" sz="half" idx="10"/>
          </p:nvPr>
        </p:nvSpPr>
        <p:spPr/>
        <p:txBody>
          <a:bodyPr/>
          <a:lstStyle/>
          <a:p>
            <a:fld id="{918DA4D0-85A7-48AC-ABBC-BCE49965023A}" type="datetimeFigureOut">
              <a:rPr lang="en-US" smtClean="0"/>
              <a:t>1/31/2023</a:t>
            </a:fld>
            <a:endParaRPr lang="en-US"/>
          </a:p>
        </p:txBody>
      </p:sp>
      <p:sp>
        <p:nvSpPr>
          <p:cNvPr id="3" name="Footer Placeholder 2">
            <a:extLst>
              <a:ext uri="{FF2B5EF4-FFF2-40B4-BE49-F238E27FC236}">
                <a16:creationId xmlns:a16="http://schemas.microsoft.com/office/drawing/2014/main" id="{4AC9AB11-42CB-B5B0-70DA-4F76D77407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8F7FD6-B659-25A7-B122-6C53F455B3F9}"/>
              </a:ext>
            </a:extLst>
          </p:cNvPr>
          <p:cNvSpPr>
            <a:spLocks noGrp="1"/>
          </p:cNvSpPr>
          <p:nvPr>
            <p:ph type="sldNum" sz="quarter" idx="12"/>
          </p:nvPr>
        </p:nvSpPr>
        <p:spPr/>
        <p:txBody>
          <a:bodyPr/>
          <a:lstStyle/>
          <a:p>
            <a:fld id="{58951811-23CA-4FF1-998A-E718A41D1735}" type="slidenum">
              <a:rPr lang="en-US" smtClean="0"/>
              <a:t>‹#›</a:t>
            </a:fld>
            <a:endParaRPr lang="en-US"/>
          </a:p>
        </p:txBody>
      </p:sp>
    </p:spTree>
    <p:extLst>
      <p:ext uri="{BB962C8B-B14F-4D97-AF65-F5344CB8AC3E}">
        <p14:creationId xmlns:p14="http://schemas.microsoft.com/office/powerpoint/2010/main" val="2432148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36971-A078-6358-4A1D-1E75ED9723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13B432-BFF2-B5DC-BF4E-8A7784C190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A7FCDA-3C6C-E9D9-C37E-980A9C6BE1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FF48D9-9CFD-5E35-5521-3FEA9A8E53E1}"/>
              </a:ext>
            </a:extLst>
          </p:cNvPr>
          <p:cNvSpPr>
            <a:spLocks noGrp="1"/>
          </p:cNvSpPr>
          <p:nvPr>
            <p:ph type="dt" sz="half" idx="10"/>
          </p:nvPr>
        </p:nvSpPr>
        <p:spPr/>
        <p:txBody>
          <a:bodyPr/>
          <a:lstStyle/>
          <a:p>
            <a:fld id="{918DA4D0-85A7-48AC-ABBC-BCE49965023A}" type="datetimeFigureOut">
              <a:rPr lang="en-US" smtClean="0"/>
              <a:t>1/31/2023</a:t>
            </a:fld>
            <a:endParaRPr lang="en-US"/>
          </a:p>
        </p:txBody>
      </p:sp>
      <p:sp>
        <p:nvSpPr>
          <p:cNvPr id="6" name="Footer Placeholder 5">
            <a:extLst>
              <a:ext uri="{FF2B5EF4-FFF2-40B4-BE49-F238E27FC236}">
                <a16:creationId xmlns:a16="http://schemas.microsoft.com/office/drawing/2014/main" id="{9854847C-A176-4D5B-17F1-8A0F6FDB15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9AD0D2-29B9-F9FD-8499-0D04249A6023}"/>
              </a:ext>
            </a:extLst>
          </p:cNvPr>
          <p:cNvSpPr>
            <a:spLocks noGrp="1"/>
          </p:cNvSpPr>
          <p:nvPr>
            <p:ph type="sldNum" sz="quarter" idx="12"/>
          </p:nvPr>
        </p:nvSpPr>
        <p:spPr/>
        <p:txBody>
          <a:bodyPr/>
          <a:lstStyle/>
          <a:p>
            <a:fld id="{58951811-23CA-4FF1-998A-E718A41D1735}" type="slidenum">
              <a:rPr lang="en-US" smtClean="0"/>
              <a:t>‹#›</a:t>
            </a:fld>
            <a:endParaRPr lang="en-US"/>
          </a:p>
        </p:txBody>
      </p:sp>
    </p:spTree>
    <p:extLst>
      <p:ext uri="{BB962C8B-B14F-4D97-AF65-F5344CB8AC3E}">
        <p14:creationId xmlns:p14="http://schemas.microsoft.com/office/powerpoint/2010/main" val="3052904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7C039-BA24-7EDB-23C5-C99BE0B1AC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855A33-4DC7-09D5-2E9D-2792504677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4078AE-66E0-5B9B-94B0-1AF84BC4BD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225705-05AA-833E-0B13-43F045C3B0F3}"/>
              </a:ext>
            </a:extLst>
          </p:cNvPr>
          <p:cNvSpPr>
            <a:spLocks noGrp="1"/>
          </p:cNvSpPr>
          <p:nvPr>
            <p:ph type="dt" sz="half" idx="10"/>
          </p:nvPr>
        </p:nvSpPr>
        <p:spPr/>
        <p:txBody>
          <a:bodyPr/>
          <a:lstStyle/>
          <a:p>
            <a:fld id="{918DA4D0-85A7-48AC-ABBC-BCE49965023A}" type="datetimeFigureOut">
              <a:rPr lang="en-US" smtClean="0"/>
              <a:t>1/31/2023</a:t>
            </a:fld>
            <a:endParaRPr lang="en-US"/>
          </a:p>
        </p:txBody>
      </p:sp>
      <p:sp>
        <p:nvSpPr>
          <p:cNvPr id="6" name="Footer Placeholder 5">
            <a:extLst>
              <a:ext uri="{FF2B5EF4-FFF2-40B4-BE49-F238E27FC236}">
                <a16:creationId xmlns:a16="http://schemas.microsoft.com/office/drawing/2014/main" id="{1BF6D501-73D2-5186-C56E-DBD0511A9E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3CDC52-3185-E0DC-8CBF-BA08E2E0EDD5}"/>
              </a:ext>
            </a:extLst>
          </p:cNvPr>
          <p:cNvSpPr>
            <a:spLocks noGrp="1"/>
          </p:cNvSpPr>
          <p:nvPr>
            <p:ph type="sldNum" sz="quarter" idx="12"/>
          </p:nvPr>
        </p:nvSpPr>
        <p:spPr/>
        <p:txBody>
          <a:bodyPr/>
          <a:lstStyle/>
          <a:p>
            <a:fld id="{58951811-23CA-4FF1-998A-E718A41D1735}" type="slidenum">
              <a:rPr lang="en-US" smtClean="0"/>
              <a:t>‹#›</a:t>
            </a:fld>
            <a:endParaRPr lang="en-US"/>
          </a:p>
        </p:txBody>
      </p:sp>
    </p:spTree>
    <p:extLst>
      <p:ext uri="{BB962C8B-B14F-4D97-AF65-F5344CB8AC3E}">
        <p14:creationId xmlns:p14="http://schemas.microsoft.com/office/powerpoint/2010/main" val="3460391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A3AEC2-8045-9BD4-B2B9-59A987C282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71B258-36F5-B315-5025-EF18DB9C3D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FD9ECA-87D4-496C-72C6-B798EDA087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8DA4D0-85A7-48AC-ABBC-BCE49965023A}" type="datetimeFigureOut">
              <a:rPr lang="en-US" smtClean="0"/>
              <a:t>1/31/2023</a:t>
            </a:fld>
            <a:endParaRPr lang="en-US"/>
          </a:p>
        </p:txBody>
      </p:sp>
      <p:sp>
        <p:nvSpPr>
          <p:cNvPr id="5" name="Footer Placeholder 4">
            <a:extLst>
              <a:ext uri="{FF2B5EF4-FFF2-40B4-BE49-F238E27FC236}">
                <a16:creationId xmlns:a16="http://schemas.microsoft.com/office/drawing/2014/main" id="{2FF963B1-D5B7-9E5A-F8D3-B04A1087C9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09A78B-BDD1-91F0-F911-0F0136039F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951811-23CA-4FF1-998A-E718A41D1735}" type="slidenum">
              <a:rPr lang="en-US" smtClean="0"/>
              <a:t>‹#›</a:t>
            </a:fld>
            <a:endParaRPr lang="en-US"/>
          </a:p>
        </p:txBody>
      </p:sp>
    </p:spTree>
    <p:extLst>
      <p:ext uri="{BB962C8B-B14F-4D97-AF65-F5344CB8AC3E}">
        <p14:creationId xmlns:p14="http://schemas.microsoft.com/office/powerpoint/2010/main" val="1509353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9398BB-6F62-472B-88B2-8D942FEB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5">
            <a:extLst>
              <a:ext uri="{FF2B5EF4-FFF2-40B4-BE49-F238E27FC236}">
                <a16:creationId xmlns:a16="http://schemas.microsoft.com/office/drawing/2014/main" id="{01F1CEA4-5DA0-41E1-A743-4F227AE62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276856" y="1645694"/>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Shape 13">
            <a:extLst>
              <a:ext uri="{FF2B5EF4-FFF2-40B4-BE49-F238E27FC236}">
                <a16:creationId xmlns:a16="http://schemas.microsoft.com/office/drawing/2014/main" id="{07D1A722-B699-4DA0-B7AC-F06CC81A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52343" y="643383"/>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solidFill>
            <a:schemeClr val="tx1"/>
          </a:solidFill>
          <a:ln w="508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6" name="Group 15">
            <a:extLst>
              <a:ext uri="{FF2B5EF4-FFF2-40B4-BE49-F238E27FC236}">
                <a16:creationId xmlns:a16="http://schemas.microsoft.com/office/drawing/2014/main" id="{A3C0D298-47AC-4912-8022-B969E5732C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7830" y="385730"/>
            <a:ext cx="1128382" cy="847206"/>
            <a:chOff x="5307830" y="325570"/>
            <a:chExt cx="1128382" cy="847206"/>
          </a:xfrm>
        </p:grpSpPr>
        <p:sp>
          <p:nvSpPr>
            <p:cNvPr id="17" name="Freeform 5">
              <a:extLst>
                <a:ext uri="{FF2B5EF4-FFF2-40B4-BE49-F238E27FC236}">
                  <a16:creationId xmlns:a16="http://schemas.microsoft.com/office/drawing/2014/main" id="{F8ED9F95-2ADE-4C89-BD97-AF7DB8DB36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1DD52534-E915-42C0-890A-5B19A15B53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0" name="Freeform: Shape 19">
            <a:extLst>
              <a:ext uri="{FF2B5EF4-FFF2-40B4-BE49-F238E27FC236}">
                <a16:creationId xmlns:a16="http://schemas.microsoft.com/office/drawing/2014/main" id="{91E9AE86-E5FF-46E4-BE50-58DD19A224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071858"/>
            <a:ext cx="8109718" cy="4786143"/>
          </a:xfrm>
          <a:custGeom>
            <a:avLst/>
            <a:gdLst>
              <a:gd name="connsiteX0" fmla="*/ 7381313 w 8109718"/>
              <a:gd name="connsiteY0" fmla="*/ 1839459 h 4786143"/>
              <a:gd name="connsiteX1" fmla="*/ 7381313 w 8109718"/>
              <a:gd name="connsiteY1" fmla="*/ 1853646 h 4786143"/>
              <a:gd name="connsiteX2" fmla="*/ 7379359 w 8109718"/>
              <a:gd name="connsiteY2" fmla="*/ 1846552 h 4786143"/>
              <a:gd name="connsiteX3" fmla="*/ 1321854 w 8109718"/>
              <a:gd name="connsiteY3" fmla="*/ 0 h 4786143"/>
              <a:gd name="connsiteX4" fmla="*/ 5365317 w 8109718"/>
              <a:gd name="connsiteY4" fmla="*/ 0 h 4786143"/>
              <a:gd name="connsiteX5" fmla="*/ 5985373 w 8109718"/>
              <a:gd name="connsiteY5" fmla="*/ 365439 h 4786143"/>
              <a:gd name="connsiteX6" fmla="*/ 8011470 w 8109718"/>
              <a:gd name="connsiteY6" fmla="*/ 3854515 h 4786143"/>
              <a:gd name="connsiteX7" fmla="*/ 8011470 w 8109718"/>
              <a:gd name="connsiteY7" fmla="*/ 4567993 h 4786143"/>
              <a:gd name="connsiteX8" fmla="*/ 7904625 w 8109718"/>
              <a:gd name="connsiteY8" fmla="*/ 4751987 h 4786143"/>
              <a:gd name="connsiteX9" fmla="*/ 7884791 w 8109718"/>
              <a:gd name="connsiteY9" fmla="*/ 4786143 h 4786143"/>
              <a:gd name="connsiteX10" fmla="*/ 0 w 8109718"/>
              <a:gd name="connsiteY10" fmla="*/ 4786143 h 4786143"/>
              <a:gd name="connsiteX11" fmla="*/ 0 w 8109718"/>
              <a:gd name="connsiteY11" fmla="*/ 1564110 h 4786143"/>
              <a:gd name="connsiteX12" fmla="*/ 27177 w 8109718"/>
              <a:gd name="connsiteY12" fmla="*/ 1517107 h 4786143"/>
              <a:gd name="connsiteX13" fmla="*/ 693065 w 8109718"/>
              <a:gd name="connsiteY13" fmla="*/ 365439 h 4786143"/>
              <a:gd name="connsiteX14" fmla="*/ 1321854 w 8109718"/>
              <a:gd name="connsiteY14" fmla="*/ 0 h 4786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786143">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04625" y="4751987"/>
                </a:cubicBezTo>
                <a:lnTo>
                  <a:pt x="7884791" y="4786143"/>
                </a:lnTo>
                <a:lnTo>
                  <a:pt x="0" y="4786143"/>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93E1F53-7917-C246-EC7E-9822FA8E6C63}"/>
              </a:ext>
            </a:extLst>
          </p:cNvPr>
          <p:cNvSpPr>
            <a:spLocks noGrp="1"/>
          </p:cNvSpPr>
          <p:nvPr>
            <p:ph type="ctrTitle"/>
          </p:nvPr>
        </p:nvSpPr>
        <p:spPr>
          <a:xfrm>
            <a:off x="966430" y="3495470"/>
            <a:ext cx="5386661" cy="2650888"/>
          </a:xfrm>
        </p:spPr>
        <p:txBody>
          <a:bodyPr anchor="ctr">
            <a:normAutofit/>
          </a:bodyPr>
          <a:lstStyle/>
          <a:p>
            <a:pPr algn="l"/>
            <a:r>
              <a:rPr lang="en-US" sz="5400">
                <a:solidFill>
                  <a:schemeClr val="bg1"/>
                </a:solidFill>
              </a:rPr>
              <a:t>Part II</a:t>
            </a:r>
          </a:p>
        </p:txBody>
      </p:sp>
      <p:sp>
        <p:nvSpPr>
          <p:cNvPr id="3" name="Subtitle 2">
            <a:extLst>
              <a:ext uri="{FF2B5EF4-FFF2-40B4-BE49-F238E27FC236}">
                <a16:creationId xmlns:a16="http://schemas.microsoft.com/office/drawing/2014/main" id="{6D2923FF-EC34-37D0-0D74-5C8D173ED4C6}"/>
              </a:ext>
            </a:extLst>
          </p:cNvPr>
          <p:cNvSpPr>
            <a:spLocks noGrp="1"/>
          </p:cNvSpPr>
          <p:nvPr>
            <p:ph type="subTitle" idx="1"/>
          </p:nvPr>
        </p:nvSpPr>
        <p:spPr>
          <a:xfrm>
            <a:off x="6346387" y="1309942"/>
            <a:ext cx="2138900" cy="1261316"/>
          </a:xfrm>
        </p:spPr>
        <p:txBody>
          <a:bodyPr anchor="ctr">
            <a:normAutofit/>
          </a:bodyPr>
          <a:lstStyle/>
          <a:p>
            <a:r>
              <a:rPr lang="en-US" b="1" i="0" u="none" strike="noStrike" baseline="0">
                <a:solidFill>
                  <a:schemeClr val="bg1"/>
                </a:solidFill>
                <a:latin typeface="Oswald-Bold"/>
              </a:rPr>
              <a:t>Analyze Users</a:t>
            </a:r>
            <a:endParaRPr lang="en-US">
              <a:solidFill>
                <a:schemeClr val="bg1"/>
              </a:solidFill>
            </a:endParaRPr>
          </a:p>
        </p:txBody>
      </p:sp>
      <p:pic>
        <p:nvPicPr>
          <p:cNvPr id="5" name="Picture 4">
            <a:extLst>
              <a:ext uri="{FF2B5EF4-FFF2-40B4-BE49-F238E27FC236}">
                <a16:creationId xmlns:a16="http://schemas.microsoft.com/office/drawing/2014/main" id="{F9476E6F-4DF3-27A2-6F5F-874EF97F8925}"/>
              </a:ext>
            </a:extLst>
          </p:cNvPr>
          <p:cNvPicPr>
            <a:picLocks noChangeAspect="1"/>
          </p:cNvPicPr>
          <p:nvPr/>
        </p:nvPicPr>
        <p:blipFill>
          <a:blip r:embed="rId2"/>
          <a:stretch>
            <a:fillRect/>
          </a:stretch>
        </p:blipFill>
        <p:spPr>
          <a:xfrm>
            <a:off x="8453617" y="2801923"/>
            <a:ext cx="2407865" cy="2385360"/>
          </a:xfrm>
          <a:prstGeom prst="rect">
            <a:avLst/>
          </a:prstGeom>
        </p:spPr>
      </p:pic>
    </p:spTree>
    <p:extLst>
      <p:ext uri="{BB962C8B-B14F-4D97-AF65-F5344CB8AC3E}">
        <p14:creationId xmlns:p14="http://schemas.microsoft.com/office/powerpoint/2010/main" val="329828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A6ECE3-B9FB-A733-5A74-7E5C3D1F32CD}"/>
              </a:ext>
            </a:extLst>
          </p:cNvPr>
          <p:cNvSpPr>
            <a:spLocks noGrp="1"/>
          </p:cNvSpPr>
          <p:nvPr>
            <p:ph type="title"/>
          </p:nvPr>
        </p:nvSpPr>
        <p:spPr>
          <a:xfrm>
            <a:off x="594360" y="947956"/>
            <a:ext cx="3826638" cy="4945540"/>
          </a:xfrm>
        </p:spPr>
        <p:txBody>
          <a:bodyPr>
            <a:normAutofit/>
          </a:bodyPr>
          <a:lstStyle/>
          <a:p>
            <a:r>
              <a:rPr lang="en-US" sz="4800" dirty="0">
                <a:solidFill>
                  <a:schemeClr val="bg1"/>
                </a:solidFill>
              </a:rPr>
              <a:t>Instructions </a:t>
            </a:r>
          </a:p>
        </p:txBody>
      </p:sp>
      <p:graphicFrame>
        <p:nvGraphicFramePr>
          <p:cNvPr id="5" name="Content Placeholder 2">
            <a:extLst>
              <a:ext uri="{FF2B5EF4-FFF2-40B4-BE49-F238E27FC236}">
                <a16:creationId xmlns:a16="http://schemas.microsoft.com/office/drawing/2014/main" id="{2B1AA641-AD85-8331-1944-C4F9E0356153}"/>
              </a:ext>
            </a:extLst>
          </p:cNvPr>
          <p:cNvGraphicFramePr>
            <a:graphicFrameLocks noGrp="1"/>
          </p:cNvGraphicFramePr>
          <p:nvPr>
            <p:ph idx="1"/>
            <p:extLst>
              <p:ext uri="{D42A27DB-BD31-4B8C-83A1-F6EECF244321}">
                <p14:modId xmlns:p14="http://schemas.microsoft.com/office/powerpoint/2010/main" val="1658427485"/>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E115A326-2280-B02F-29AB-EBE6EC8934DF}"/>
              </a:ext>
            </a:extLst>
          </p:cNvPr>
          <p:cNvPicPr>
            <a:picLocks noChangeAspect="1"/>
          </p:cNvPicPr>
          <p:nvPr/>
        </p:nvPicPr>
        <p:blipFill>
          <a:blip r:embed="rId7"/>
          <a:stretch>
            <a:fillRect/>
          </a:stretch>
        </p:blipFill>
        <p:spPr>
          <a:xfrm>
            <a:off x="10959050" y="5296239"/>
            <a:ext cx="1079919" cy="1069826"/>
          </a:xfrm>
          <a:prstGeom prst="rect">
            <a:avLst/>
          </a:prstGeom>
        </p:spPr>
      </p:pic>
    </p:spTree>
    <p:extLst>
      <p:ext uri="{BB962C8B-B14F-4D97-AF65-F5344CB8AC3E}">
        <p14:creationId xmlns:p14="http://schemas.microsoft.com/office/powerpoint/2010/main" val="1307093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A6ECE3-B9FB-A733-5A74-7E5C3D1F32CD}"/>
              </a:ext>
            </a:extLst>
          </p:cNvPr>
          <p:cNvSpPr>
            <a:spLocks noGrp="1"/>
          </p:cNvSpPr>
          <p:nvPr>
            <p:ph type="title"/>
          </p:nvPr>
        </p:nvSpPr>
        <p:spPr>
          <a:xfrm>
            <a:off x="594360" y="637125"/>
            <a:ext cx="3802276" cy="5256371"/>
          </a:xfrm>
        </p:spPr>
        <p:txBody>
          <a:bodyPr>
            <a:normAutofit/>
          </a:bodyPr>
          <a:lstStyle/>
          <a:p>
            <a:r>
              <a:rPr lang="en-US" sz="4800">
                <a:solidFill>
                  <a:schemeClr val="bg1"/>
                </a:solidFill>
              </a:rPr>
              <a:t>Customer Segmentation </a:t>
            </a:r>
            <a:endParaRPr lang="en-US" sz="4800" dirty="0">
              <a:solidFill>
                <a:schemeClr val="bg1"/>
              </a:solidFill>
            </a:endParaRPr>
          </a:p>
        </p:txBody>
      </p:sp>
      <p:graphicFrame>
        <p:nvGraphicFramePr>
          <p:cNvPr id="5" name="Content Placeholder 2">
            <a:extLst>
              <a:ext uri="{FF2B5EF4-FFF2-40B4-BE49-F238E27FC236}">
                <a16:creationId xmlns:a16="http://schemas.microsoft.com/office/drawing/2014/main" id="{2B1AA641-AD85-8331-1944-C4F9E0356153}"/>
              </a:ext>
            </a:extLst>
          </p:cNvPr>
          <p:cNvGraphicFramePr>
            <a:graphicFrameLocks noGrp="1"/>
          </p:cNvGraphicFramePr>
          <p:nvPr>
            <p:ph idx="1"/>
            <p:extLst>
              <p:ext uri="{D42A27DB-BD31-4B8C-83A1-F6EECF244321}">
                <p14:modId xmlns:p14="http://schemas.microsoft.com/office/powerpoint/2010/main" val="2013229250"/>
              </p:ext>
            </p:extLst>
          </p:nvPr>
        </p:nvGraphicFramePr>
        <p:xfrm>
          <a:off x="5083008" y="1023457"/>
          <a:ext cx="6588691" cy="4395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Table 3">
            <a:extLst>
              <a:ext uri="{FF2B5EF4-FFF2-40B4-BE49-F238E27FC236}">
                <a16:creationId xmlns:a16="http://schemas.microsoft.com/office/drawing/2014/main" id="{C8EEF8E6-3671-0185-F9DF-A312FD76E681}"/>
              </a:ext>
            </a:extLst>
          </p:cNvPr>
          <p:cNvGraphicFramePr>
            <a:graphicFrameLocks noGrp="1"/>
          </p:cNvGraphicFramePr>
          <p:nvPr>
            <p:extLst>
              <p:ext uri="{D42A27DB-BD31-4B8C-83A1-F6EECF244321}">
                <p14:modId xmlns:p14="http://schemas.microsoft.com/office/powerpoint/2010/main" val="129202824"/>
              </p:ext>
            </p:extLst>
          </p:nvPr>
        </p:nvGraphicFramePr>
        <p:xfrm>
          <a:off x="5186261" y="937778"/>
          <a:ext cx="6239544" cy="4115304"/>
        </p:xfrm>
        <a:graphic>
          <a:graphicData uri="http://schemas.openxmlformats.org/drawingml/2006/table">
            <a:tbl>
              <a:tblPr firstRow="1" bandRow="1">
                <a:tableStyleId>{073A0DAA-6AF3-43AB-8588-CEC1D06C72B9}</a:tableStyleId>
              </a:tblPr>
              <a:tblGrid>
                <a:gridCol w="912535">
                  <a:extLst>
                    <a:ext uri="{9D8B030D-6E8A-4147-A177-3AD203B41FA5}">
                      <a16:colId xmlns:a16="http://schemas.microsoft.com/office/drawing/2014/main" val="864244174"/>
                    </a:ext>
                  </a:extLst>
                </a:gridCol>
                <a:gridCol w="5327009">
                  <a:extLst>
                    <a:ext uri="{9D8B030D-6E8A-4147-A177-3AD203B41FA5}">
                      <a16:colId xmlns:a16="http://schemas.microsoft.com/office/drawing/2014/main" val="3002138399"/>
                    </a:ext>
                  </a:extLst>
                </a:gridCol>
              </a:tblGrid>
              <a:tr h="496740">
                <a:tc>
                  <a:txBody>
                    <a:bodyPr/>
                    <a:lstStyle/>
                    <a:p>
                      <a:pPr algn="ctr"/>
                      <a:r>
                        <a:rPr lang="en-US" dirty="0"/>
                        <a:t>Cluster</a:t>
                      </a:r>
                    </a:p>
                  </a:txBody>
                  <a:tcPr/>
                </a:tc>
                <a:tc>
                  <a:txBody>
                    <a:bodyPr/>
                    <a:lstStyle/>
                    <a:p>
                      <a:pPr algn="ctr"/>
                      <a:r>
                        <a:rPr lang="en-US" sz="1800" b="1" i="0" kern="1200" dirty="0">
                          <a:solidFill>
                            <a:schemeClr val="lt1"/>
                          </a:solidFill>
                          <a:effectLst/>
                          <a:latin typeface="+mn-lt"/>
                          <a:ea typeface="+mn-ea"/>
                          <a:cs typeface="+mn-cs"/>
                        </a:rPr>
                        <a:t>Customer Attributes</a:t>
                      </a:r>
                      <a:endParaRPr lang="en-US" b="1" dirty="0"/>
                    </a:p>
                  </a:txBody>
                  <a:tcPr/>
                </a:tc>
                <a:extLst>
                  <a:ext uri="{0D108BD9-81ED-4DB2-BD59-A6C34878D82A}">
                    <a16:rowId xmlns:a16="http://schemas.microsoft.com/office/drawing/2014/main" val="1356243441"/>
                  </a:ext>
                </a:extLst>
              </a:tr>
              <a:tr h="780175">
                <a:tc>
                  <a:txBody>
                    <a:bodyPr/>
                    <a:lstStyle/>
                    <a:p>
                      <a:pPr algn="ctr">
                        <a:lnSpc>
                          <a:spcPct val="250000"/>
                        </a:lnSpc>
                      </a:pPr>
                      <a:r>
                        <a:rPr lang="en-US" sz="1400" dirty="0"/>
                        <a:t>0</a:t>
                      </a:r>
                    </a:p>
                  </a:txBody>
                  <a:tcPr/>
                </a:tc>
                <a:tc>
                  <a:txBody>
                    <a:bodyPr/>
                    <a:lstStyle/>
                    <a:p>
                      <a:r>
                        <a:rPr lang="en-US" sz="1400" b="0" i="0" kern="1200" dirty="0">
                          <a:solidFill>
                            <a:schemeClr val="dk1"/>
                          </a:solidFill>
                          <a:effectLst/>
                          <a:latin typeface="+mn-lt"/>
                          <a:ea typeface="+mn-ea"/>
                          <a:cs typeface="+mn-cs"/>
                        </a:rPr>
                        <a:t>These customers are seen making orders often. The </a:t>
                      </a:r>
                      <a:r>
                        <a:rPr lang="en-US" sz="1400" kern="1200" dirty="0">
                          <a:solidFill>
                            <a:schemeClr val="dk1"/>
                          </a:solidFill>
                          <a:latin typeface="+mn-lt"/>
                          <a:ea typeface="+mn-ea"/>
                          <a:cs typeface="+mn-cs"/>
                        </a:rPr>
                        <a:t>order </a:t>
                      </a:r>
                      <a:r>
                        <a:rPr lang="en-US" sz="1400" b="0" i="0" kern="1200" dirty="0">
                          <a:solidFill>
                            <a:schemeClr val="dk1"/>
                          </a:solidFill>
                          <a:effectLst/>
                          <a:latin typeface="+mn-lt"/>
                          <a:ea typeface="+mn-ea"/>
                          <a:cs typeface="+mn-cs"/>
                        </a:rPr>
                        <a:t>value is high and goes to 72 euros , indicating that they spend a lot when shopping . This could mean that users in this segment are likely to make multiple purchases in a single order.</a:t>
                      </a:r>
                    </a:p>
                  </a:txBody>
                  <a:tcPr anchor="ctr"/>
                </a:tc>
                <a:extLst>
                  <a:ext uri="{0D108BD9-81ED-4DB2-BD59-A6C34878D82A}">
                    <a16:rowId xmlns:a16="http://schemas.microsoft.com/office/drawing/2014/main" val="1457012548"/>
                  </a:ext>
                </a:extLst>
              </a:tr>
              <a:tr h="783924">
                <a:tc>
                  <a:txBody>
                    <a:bodyPr/>
                    <a:lstStyle/>
                    <a:p>
                      <a:pPr algn="ctr">
                        <a:lnSpc>
                          <a:spcPct val="250000"/>
                        </a:lnSpc>
                      </a:pPr>
                      <a:r>
                        <a:rPr lang="en-US" sz="1400"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Customers in this segment have low frequency (1,8), and </a:t>
                      </a:r>
                      <a:r>
                        <a:rPr lang="en-US" sz="1400" kern="1200" dirty="0">
                          <a:solidFill>
                            <a:schemeClr val="dk1"/>
                          </a:solidFill>
                          <a:latin typeface="+mn-lt"/>
                          <a:ea typeface="+mn-ea"/>
                          <a:cs typeface="+mn-cs"/>
                        </a:rPr>
                        <a:t>order value(9,9 euros) </a:t>
                      </a:r>
                      <a:r>
                        <a:rPr lang="en-US" sz="1400" b="0" i="0" kern="1200" dirty="0">
                          <a:solidFill>
                            <a:schemeClr val="dk1"/>
                          </a:solidFill>
                          <a:effectLst/>
                          <a:latin typeface="+mn-lt"/>
                          <a:ea typeface="+mn-ea"/>
                          <a:cs typeface="+mn-cs"/>
                        </a:rPr>
                        <a:t>scores. These are people who make occasional purchases.</a:t>
                      </a:r>
                      <a:endParaRPr lang="en-US" sz="1400" dirty="0"/>
                    </a:p>
                  </a:txBody>
                  <a:tcPr/>
                </a:tc>
                <a:extLst>
                  <a:ext uri="{0D108BD9-81ED-4DB2-BD59-A6C34878D82A}">
                    <a16:rowId xmlns:a16="http://schemas.microsoft.com/office/drawing/2014/main" val="1816421762"/>
                  </a:ext>
                </a:extLst>
              </a:tr>
              <a:tr h="763398">
                <a:tc>
                  <a:txBody>
                    <a:bodyPr/>
                    <a:lstStyle/>
                    <a:p>
                      <a:pPr algn="ctr">
                        <a:lnSpc>
                          <a:spcPct val="250000"/>
                        </a:lnSpc>
                      </a:pPr>
                      <a:r>
                        <a:rPr lang="en-US" sz="1400" dirty="0"/>
                        <a:t>2</a:t>
                      </a:r>
                    </a:p>
                  </a:txBody>
                  <a:tcPr/>
                </a:tc>
                <a:tc>
                  <a:txBody>
                    <a:bodyPr/>
                    <a:lstStyle/>
                    <a:p>
                      <a:r>
                        <a:rPr lang="en-US" sz="1400" b="0" i="0" kern="1200" dirty="0">
                          <a:solidFill>
                            <a:schemeClr val="dk1"/>
                          </a:solidFill>
                          <a:effectLst/>
                          <a:latin typeface="+mn-lt"/>
                          <a:ea typeface="+mn-ea"/>
                          <a:cs typeface="+mn-cs"/>
                        </a:rPr>
                        <a:t>Customers in this segment have been seen making purchases very frequently(6,7). This could mean several things  as for example they were disappointed with the service and switched to a competitor platform or they no longer have any interest in the products sold.</a:t>
                      </a:r>
                    </a:p>
                  </a:txBody>
                  <a:tcPr anchor="ctr"/>
                </a:tc>
                <a:extLst>
                  <a:ext uri="{0D108BD9-81ED-4DB2-BD59-A6C34878D82A}">
                    <a16:rowId xmlns:a16="http://schemas.microsoft.com/office/drawing/2014/main" val="1239645726"/>
                  </a:ext>
                </a:extLst>
              </a:tr>
              <a:tr h="892980">
                <a:tc>
                  <a:txBody>
                    <a:bodyPr/>
                    <a:lstStyle/>
                    <a:p>
                      <a:pPr marL="0" algn="ctr" defTabSz="914400" rtl="0" eaLnBrk="1" latinLnBrk="0" hangingPunct="1">
                        <a:lnSpc>
                          <a:spcPct val="250000"/>
                        </a:lnSpc>
                      </a:pPr>
                      <a:r>
                        <a:rPr lang="en-US" sz="1400" kern="1200" dirty="0">
                          <a:solidFill>
                            <a:schemeClr val="dk1"/>
                          </a:solidFill>
                          <a:latin typeface="+mn-lt"/>
                          <a:ea typeface="+mn-ea"/>
                          <a:cs typeface="+mn-cs"/>
                        </a:rPr>
                        <a:t>3</a:t>
                      </a:r>
                    </a:p>
                  </a:txBody>
                  <a:tcPr/>
                </a:tc>
                <a:tc>
                  <a:txBody>
                    <a:bodyPr/>
                    <a:lstStyle/>
                    <a:p>
                      <a:pPr marL="0" algn="l" defTabSz="914400" rtl="0" eaLnBrk="1" latinLnBrk="0" hangingPunct="1"/>
                      <a:r>
                        <a:rPr lang="en-US" sz="1400" kern="1200" dirty="0">
                          <a:solidFill>
                            <a:schemeClr val="dk1"/>
                          </a:solidFill>
                          <a:latin typeface="+mn-lt"/>
                          <a:ea typeface="+mn-ea"/>
                          <a:cs typeface="+mn-cs"/>
                        </a:rPr>
                        <a:t>This cluster consists of users with the highest frequency(31,1) and order value (143,7</a:t>
                      </a:r>
                      <a:r>
                        <a:rPr lang="en-US" sz="1400" b="0" i="0" kern="1200" dirty="0">
                          <a:solidFill>
                            <a:schemeClr val="dk1"/>
                          </a:solidFill>
                          <a:effectLst/>
                          <a:latin typeface="+mn-lt"/>
                          <a:ea typeface="+mn-ea"/>
                          <a:cs typeface="+mn-cs"/>
                        </a:rPr>
                        <a:t> euros) </a:t>
                      </a:r>
                      <a:r>
                        <a:rPr lang="en-US" sz="1400" kern="1200" dirty="0">
                          <a:solidFill>
                            <a:schemeClr val="dk1"/>
                          </a:solidFill>
                          <a:latin typeface="+mn-lt"/>
                          <a:ea typeface="+mn-ea"/>
                          <a:cs typeface="+mn-cs"/>
                        </a:rPr>
                        <a:t> and should be taken into account that these are our</a:t>
                      </a:r>
                      <a:r>
                        <a:rPr lang="el-GR" sz="1400" kern="1200" dirty="0">
                          <a:solidFill>
                            <a:schemeClr val="dk1"/>
                          </a:solidFill>
                          <a:latin typeface="+mn-lt"/>
                          <a:ea typeface="+mn-ea"/>
                          <a:cs typeface="+mn-cs"/>
                        </a:rPr>
                        <a:t> </a:t>
                      </a:r>
                      <a:r>
                        <a:rPr lang="en-US" sz="1400" kern="1200" dirty="0">
                          <a:solidFill>
                            <a:schemeClr val="dk1"/>
                          </a:solidFill>
                          <a:latin typeface="+mn-lt"/>
                          <a:ea typeface="+mn-ea"/>
                          <a:cs typeface="+mn-cs"/>
                        </a:rPr>
                        <a:t>stable</a:t>
                      </a:r>
                      <a:r>
                        <a:rPr lang="el-GR" sz="1400" kern="1200" dirty="0">
                          <a:solidFill>
                            <a:schemeClr val="dk1"/>
                          </a:solidFill>
                          <a:latin typeface="+mn-lt"/>
                          <a:ea typeface="+mn-ea"/>
                          <a:cs typeface="+mn-cs"/>
                        </a:rPr>
                        <a:t> </a:t>
                      </a:r>
                      <a:r>
                        <a:rPr lang="en-US" sz="1400" kern="1200" dirty="0">
                          <a:solidFill>
                            <a:schemeClr val="dk1"/>
                          </a:solidFill>
                          <a:latin typeface="+mn-lt"/>
                          <a:ea typeface="+mn-ea"/>
                          <a:cs typeface="+mn-cs"/>
                        </a:rPr>
                        <a:t>and regular clients.</a:t>
                      </a:r>
                      <a:r>
                        <a:rPr lang="en-US" sz="1400" b="0" i="0" kern="1200" dirty="0">
                          <a:solidFill>
                            <a:schemeClr val="dk1"/>
                          </a:solidFill>
                          <a:effectLst/>
                          <a:latin typeface="+mn-lt"/>
                          <a:ea typeface="+mn-ea"/>
                          <a:cs typeface="+mn-cs"/>
                        </a:rPr>
                        <a:t> This could mean that users in this segment are likely to make multiple purchases in a single order.</a:t>
                      </a:r>
                      <a:endParaRPr lang="en-US" sz="1400" kern="1200" dirty="0">
                        <a:solidFill>
                          <a:schemeClr val="dk1"/>
                        </a:solidFill>
                        <a:latin typeface="+mn-lt"/>
                        <a:ea typeface="+mn-ea"/>
                        <a:cs typeface="+mn-cs"/>
                      </a:endParaRPr>
                    </a:p>
                  </a:txBody>
                  <a:tcPr anchor="ctr"/>
                </a:tc>
                <a:extLst>
                  <a:ext uri="{0D108BD9-81ED-4DB2-BD59-A6C34878D82A}">
                    <a16:rowId xmlns:a16="http://schemas.microsoft.com/office/drawing/2014/main" val="1506876074"/>
                  </a:ext>
                </a:extLst>
              </a:tr>
            </a:tbl>
          </a:graphicData>
        </a:graphic>
      </p:graphicFrame>
      <p:pic>
        <p:nvPicPr>
          <p:cNvPr id="4" name="Picture 3">
            <a:extLst>
              <a:ext uri="{FF2B5EF4-FFF2-40B4-BE49-F238E27FC236}">
                <a16:creationId xmlns:a16="http://schemas.microsoft.com/office/drawing/2014/main" id="{13E60AD3-4BF5-74B7-2C03-5E47FE461DDF}"/>
              </a:ext>
            </a:extLst>
          </p:cNvPr>
          <p:cNvPicPr>
            <a:picLocks noChangeAspect="1"/>
          </p:cNvPicPr>
          <p:nvPr/>
        </p:nvPicPr>
        <p:blipFill>
          <a:blip r:embed="rId7"/>
          <a:stretch>
            <a:fillRect/>
          </a:stretch>
        </p:blipFill>
        <p:spPr>
          <a:xfrm>
            <a:off x="10959050" y="5296239"/>
            <a:ext cx="1079919" cy="1069826"/>
          </a:xfrm>
          <a:prstGeom prst="rect">
            <a:avLst/>
          </a:prstGeom>
        </p:spPr>
      </p:pic>
    </p:spTree>
    <p:extLst>
      <p:ext uri="{BB962C8B-B14F-4D97-AF65-F5344CB8AC3E}">
        <p14:creationId xmlns:p14="http://schemas.microsoft.com/office/powerpoint/2010/main" val="990277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A6ECE3-B9FB-A733-5A74-7E5C3D1F32CD}"/>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kern="1200">
                <a:solidFill>
                  <a:srgbClr val="FFFFFF"/>
                </a:solidFill>
                <a:latin typeface="+mj-lt"/>
                <a:ea typeface="+mj-ea"/>
                <a:cs typeface="+mj-cs"/>
              </a:rPr>
              <a:t>Customer Segmentation (plots) </a:t>
            </a:r>
          </a:p>
        </p:txBody>
      </p:sp>
      <p:pic>
        <p:nvPicPr>
          <p:cNvPr id="7" name="Picture 6">
            <a:extLst>
              <a:ext uri="{FF2B5EF4-FFF2-40B4-BE49-F238E27FC236}">
                <a16:creationId xmlns:a16="http://schemas.microsoft.com/office/drawing/2014/main" id="{3F31FC5F-5A44-0E14-5C8F-8514B41B288E}"/>
              </a:ext>
            </a:extLst>
          </p:cNvPr>
          <p:cNvPicPr>
            <a:picLocks noChangeAspect="1"/>
          </p:cNvPicPr>
          <p:nvPr/>
        </p:nvPicPr>
        <p:blipFill>
          <a:blip r:embed="rId2"/>
          <a:stretch>
            <a:fillRect/>
          </a:stretch>
        </p:blipFill>
        <p:spPr>
          <a:xfrm>
            <a:off x="5865098" y="492573"/>
            <a:ext cx="5130993" cy="5880796"/>
          </a:xfrm>
          <a:prstGeom prst="rect">
            <a:avLst/>
          </a:prstGeom>
        </p:spPr>
      </p:pic>
      <p:pic>
        <p:nvPicPr>
          <p:cNvPr id="3" name="Picture 2">
            <a:extLst>
              <a:ext uri="{FF2B5EF4-FFF2-40B4-BE49-F238E27FC236}">
                <a16:creationId xmlns:a16="http://schemas.microsoft.com/office/drawing/2014/main" id="{E452325E-A725-2C92-6868-7B5A0E96CDCF}"/>
              </a:ext>
            </a:extLst>
          </p:cNvPr>
          <p:cNvPicPr>
            <a:picLocks noChangeAspect="1"/>
          </p:cNvPicPr>
          <p:nvPr/>
        </p:nvPicPr>
        <p:blipFill>
          <a:blip r:embed="rId3"/>
          <a:stretch>
            <a:fillRect/>
          </a:stretch>
        </p:blipFill>
        <p:spPr>
          <a:xfrm>
            <a:off x="10959050" y="5296239"/>
            <a:ext cx="1079919" cy="1069826"/>
          </a:xfrm>
          <a:prstGeom prst="rect">
            <a:avLst/>
          </a:prstGeom>
        </p:spPr>
      </p:pic>
    </p:spTree>
    <p:extLst>
      <p:ext uri="{BB962C8B-B14F-4D97-AF65-F5344CB8AC3E}">
        <p14:creationId xmlns:p14="http://schemas.microsoft.com/office/powerpoint/2010/main" val="1598484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717E174-A947-F6B9-8FEC-A448ADE29D6D}"/>
              </a:ext>
            </a:extLst>
          </p:cNvPr>
          <p:cNvSpPr/>
          <p:nvPr/>
        </p:nvSpPr>
        <p:spPr>
          <a:xfrm>
            <a:off x="5318620" y="1988192"/>
            <a:ext cx="6442745" cy="2516698"/>
          </a:xfrm>
          <a:prstGeom prst="rect">
            <a:avLst/>
          </a:prstGeom>
          <a:solidFill>
            <a:srgbClr val="404040"/>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A6ECE3-B9FB-A733-5A74-7E5C3D1F32CD}"/>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kern="1200" dirty="0">
                <a:solidFill>
                  <a:srgbClr val="FFFFFF"/>
                </a:solidFill>
                <a:latin typeface="+mj-lt"/>
                <a:ea typeface="+mj-ea"/>
                <a:cs typeface="+mj-cs"/>
              </a:rPr>
              <a:t>Conclusions</a:t>
            </a:r>
          </a:p>
        </p:txBody>
      </p:sp>
      <p:sp>
        <p:nvSpPr>
          <p:cNvPr id="3" name="TextBox 2">
            <a:extLst>
              <a:ext uri="{FF2B5EF4-FFF2-40B4-BE49-F238E27FC236}">
                <a16:creationId xmlns:a16="http://schemas.microsoft.com/office/drawing/2014/main" id="{A2A132ED-FD9D-5902-56D0-27EE66BBC850}"/>
              </a:ext>
            </a:extLst>
          </p:cNvPr>
          <p:cNvSpPr txBox="1"/>
          <p:nvPr/>
        </p:nvSpPr>
        <p:spPr>
          <a:xfrm>
            <a:off x="5629013" y="2483141"/>
            <a:ext cx="5855515" cy="1477328"/>
          </a:xfrm>
          <a:prstGeom prst="rect">
            <a:avLst/>
          </a:prstGeom>
          <a:noFill/>
        </p:spPr>
        <p:txBody>
          <a:bodyPr wrap="square" rtlCol="0">
            <a:spAutoFit/>
          </a:bodyPr>
          <a:lstStyle/>
          <a:p>
            <a:pPr algn="just"/>
            <a:r>
              <a:rPr lang="en-US" dirty="0">
                <a:solidFill>
                  <a:schemeClr val="bg1">
                    <a:lumMod val="95000"/>
                  </a:schemeClr>
                </a:solidFill>
              </a:rPr>
              <a:t>The conclusion is to target to the cluster 2 (team 2) in order to motivate these customers to order more frequently and to spend more money when ordering. So, the Marketing department should target this team in order to engage it in breakfast orders and  to gain more value from these users.</a:t>
            </a:r>
          </a:p>
        </p:txBody>
      </p:sp>
      <p:pic>
        <p:nvPicPr>
          <p:cNvPr id="5" name="Picture 4">
            <a:extLst>
              <a:ext uri="{FF2B5EF4-FFF2-40B4-BE49-F238E27FC236}">
                <a16:creationId xmlns:a16="http://schemas.microsoft.com/office/drawing/2014/main" id="{262E8FFE-9E2A-7822-94A4-AEFC78450ADA}"/>
              </a:ext>
            </a:extLst>
          </p:cNvPr>
          <p:cNvPicPr>
            <a:picLocks noChangeAspect="1"/>
          </p:cNvPicPr>
          <p:nvPr/>
        </p:nvPicPr>
        <p:blipFill>
          <a:blip r:embed="rId2"/>
          <a:stretch>
            <a:fillRect/>
          </a:stretch>
        </p:blipFill>
        <p:spPr>
          <a:xfrm>
            <a:off x="10959050" y="5296239"/>
            <a:ext cx="1079919" cy="1069826"/>
          </a:xfrm>
          <a:prstGeom prst="rect">
            <a:avLst/>
          </a:prstGeom>
        </p:spPr>
      </p:pic>
    </p:spTree>
    <p:extLst>
      <p:ext uri="{BB962C8B-B14F-4D97-AF65-F5344CB8AC3E}">
        <p14:creationId xmlns:p14="http://schemas.microsoft.com/office/powerpoint/2010/main" val="26475349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288</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Oswald-Bold</vt:lpstr>
      <vt:lpstr>Office Theme</vt:lpstr>
      <vt:lpstr>Part II</vt:lpstr>
      <vt:lpstr>Instructions </vt:lpstr>
      <vt:lpstr>Customer Segmentation </vt:lpstr>
      <vt:lpstr>Customer Segmentation (plots) </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II</dc:title>
  <dc:creator>PAVLOS KALAVASIS</dc:creator>
  <cp:lastModifiedBy>PAVLOS KALAVASIS</cp:lastModifiedBy>
  <cp:revision>8</cp:revision>
  <dcterms:created xsi:type="dcterms:W3CDTF">2023-01-30T20:35:53Z</dcterms:created>
  <dcterms:modified xsi:type="dcterms:W3CDTF">2023-01-31T19:47:03Z</dcterms:modified>
</cp:coreProperties>
</file>