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15" r:id="rId2"/>
    <p:sldId id="317" r:id="rId3"/>
    <p:sldId id="321" r:id="rId4"/>
    <p:sldId id="339" r:id="rId5"/>
    <p:sldId id="342" r:id="rId6"/>
    <p:sldId id="340" r:id="rId7"/>
    <p:sldId id="343" r:id="rId8"/>
    <p:sldId id="341" r:id="rId9"/>
    <p:sldId id="316" r:id="rId10"/>
    <p:sldId id="337" r:id="rId11"/>
    <p:sldId id="338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loukareas@gmail.com" initials="p" lastIdx="3" clrIdx="0">
    <p:extLst>
      <p:ext uri="{19B8F6BF-5375-455C-9EA6-DF929625EA0E}">
        <p15:presenceInfo xmlns:p15="http://schemas.microsoft.com/office/powerpoint/2012/main" userId="805e504ced35ac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74" autoAdjust="0"/>
  </p:normalViewPr>
  <p:slideViewPr>
    <p:cSldViewPr>
      <p:cViewPr varScale="1">
        <p:scale>
          <a:sx n="67" d="100"/>
          <a:sy n="67" d="100"/>
        </p:scale>
        <p:origin x="60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32FE56-D44D-4513-96B7-942ACA90B7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0E075-355B-4765-9435-FEF83EA354A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E8847-CE27-4D45-A748-DD5EE4FA3069}" type="datetimeFigureOut">
              <a:rPr lang="en-US" smtClean="0"/>
              <a:t>05-Jan-21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40F3103-8076-409C-916A-AE72CA0BCC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486366E-CAE7-4FC5-B2C9-445F7018C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F1342-6C80-473C-B58B-5E377D0614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172A3-EBEF-4E65-BFF1-D11BB25DDE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7690A-39C5-45ED-94CE-DAB69C360E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0CE11-2D88-4A7A-AF49-0E39454E9C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7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0CE11-2D88-4A7A-AF49-0E39454E9C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04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0CE11-2D88-4A7A-AF49-0E39454E9C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34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0CE11-2D88-4A7A-AF49-0E39454E9C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89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0CE11-2D88-4A7A-AF49-0E39454E9C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52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0CE11-2D88-4A7A-AF49-0E39454E9C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66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2"/>
          <p:cNvSpPr>
            <a:spLocks noChangeArrowheads="1"/>
          </p:cNvSpPr>
          <p:nvPr userDrawn="1"/>
        </p:nvSpPr>
        <p:spPr bwMode="auto">
          <a:xfrm flipV="1">
            <a:off x="152400" y="6507162"/>
            <a:ext cx="8915400" cy="46038"/>
          </a:xfrm>
          <a:prstGeom prst="roundRect">
            <a:avLst>
              <a:gd name="adj" fmla="val 4542"/>
            </a:avLst>
          </a:prstGeom>
          <a:gradFill rotWithShape="0">
            <a:gsLst>
              <a:gs pos="0">
                <a:srgbClr val="FFFFFF"/>
              </a:gs>
              <a:gs pos="100000">
                <a:srgbClr val="0000FF"/>
              </a:gs>
            </a:gsLst>
            <a:lin ang="108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52400" y="6553200"/>
            <a:ext cx="114486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dirty="0">
                <a:latin typeface="Calibri"/>
              </a:rPr>
              <a:t>PAVLOS LOUKAREAS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683244" y="6570555"/>
            <a:ext cx="150393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dirty="0">
                <a:latin typeface="Calibri"/>
              </a:rPr>
              <a:t>ADIPOSE TISSUE DETECTION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8534400" y="6553200"/>
            <a:ext cx="325730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2D88A12E-E6FB-9E48-ABDA-5B1ED862FA94}" type="slidenum">
              <a:rPr lang="en-US" sz="900">
                <a:latin typeface="Calibri"/>
              </a:rPr>
              <a:pPr>
                <a:defRPr/>
              </a:pPr>
              <a:t>‹#›</a:t>
            </a:fld>
            <a:endParaRPr lang="en-US" sz="900" dirty="0">
              <a:latin typeface="Calibri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163066" y="6553200"/>
            <a:ext cx="466794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dirty="0">
                <a:latin typeface="Calibri"/>
              </a:rPr>
              <a:t>SLIDE</a:t>
            </a:r>
            <a:r>
              <a:rPr lang="el-GR" sz="900" dirty="0">
                <a:latin typeface="Calibri"/>
              </a:rPr>
              <a:t> </a:t>
            </a:r>
            <a:endParaRPr lang="en-US" sz="900" dirty="0"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531239-340F-47B1-AF09-6037A301A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pPr algn="l"/>
            <a:r>
              <a:rPr lang="en-US" b="1" dirty="0"/>
              <a:t>Adipose Tissue Detection using Infrared Images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040B75-44E1-4206-82E2-A1166A1DA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792959"/>
            <a:ext cx="6400800" cy="1752600"/>
          </a:xfrm>
        </p:spPr>
        <p:txBody>
          <a:bodyPr/>
          <a:lstStyle/>
          <a:p>
            <a:pPr algn="l"/>
            <a:r>
              <a:rPr lang="en-US" b="1" dirty="0"/>
              <a:t>Digital Signal and Image Processing Laboratory </a:t>
            </a:r>
          </a:p>
          <a:p>
            <a:pPr algn="l"/>
            <a:r>
              <a:rPr lang="en-US" i="1" dirty="0"/>
              <a:t>Department of Electrical and Computer Engineering </a:t>
            </a:r>
          </a:p>
          <a:p>
            <a:pPr algn="l"/>
            <a:r>
              <a:rPr lang="en-US" i="1" dirty="0"/>
              <a:t>University of Patras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971A97-38A8-4CAE-A370-B13D10C00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344" y="5124926"/>
            <a:ext cx="789856" cy="99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0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388D9-3584-4F51-A0AD-E8E68E58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wrap things up…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C962C-0FF4-4EA9-A06C-AC8352CD5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err="1"/>
              <a:t>Καλο</a:t>
            </a:r>
            <a:r>
              <a:rPr lang="el-GR" dirty="0"/>
              <a:t> θα </a:t>
            </a:r>
            <a:r>
              <a:rPr lang="el-GR" dirty="0" err="1"/>
              <a:t>ηταν</a:t>
            </a:r>
            <a:r>
              <a:rPr lang="el-GR" dirty="0"/>
              <a:t> να </a:t>
            </a:r>
            <a:r>
              <a:rPr lang="el-GR" dirty="0" err="1"/>
              <a:t>εφτιαχνε</a:t>
            </a:r>
            <a:r>
              <a:rPr lang="el-GR" dirty="0"/>
              <a:t> </a:t>
            </a:r>
            <a:r>
              <a:rPr lang="el-GR" dirty="0" err="1"/>
              <a:t>ενας</a:t>
            </a:r>
            <a:r>
              <a:rPr lang="el-GR" dirty="0"/>
              <a:t> </a:t>
            </a:r>
            <a:r>
              <a:rPr lang="el-GR" dirty="0" err="1"/>
              <a:t>κανενα</a:t>
            </a:r>
            <a:r>
              <a:rPr lang="el-GR" dirty="0"/>
              <a:t> </a:t>
            </a:r>
            <a:r>
              <a:rPr lang="el-GR" dirty="0" err="1"/>
              <a:t>ιντερφεις</a:t>
            </a:r>
            <a:r>
              <a:rPr lang="el-GR" dirty="0"/>
              <a:t> για αυτό το </a:t>
            </a:r>
            <a:r>
              <a:rPr lang="el-GR" dirty="0" err="1"/>
              <a:t>πραγμα</a:t>
            </a:r>
            <a:r>
              <a:rPr lang="el-GR" dirty="0"/>
              <a:t> να </a:t>
            </a:r>
            <a:r>
              <a:rPr lang="el-GR" dirty="0" err="1"/>
              <a:t>κανουν</a:t>
            </a:r>
            <a:r>
              <a:rPr lang="el-GR" dirty="0"/>
              <a:t> τη </a:t>
            </a:r>
            <a:r>
              <a:rPr lang="el-GR" dirty="0" err="1"/>
              <a:t>δουλεια</a:t>
            </a:r>
            <a:r>
              <a:rPr lang="el-GR" dirty="0"/>
              <a:t> τους οι </a:t>
            </a:r>
            <a:r>
              <a:rPr lang="el-GR" dirty="0" err="1"/>
              <a:t>ανθρωποι</a:t>
            </a:r>
            <a:r>
              <a:rPr lang="el-G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05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7C082-4C29-4FBB-86F7-2DD5A2C0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21AC3-68E7-43DA-BC92-387ABB153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8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F736-5B07-4FEF-A529-EBA56EEC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Εισαγωγή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C106D-5937-401C-AAB6-116C47BC7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Τι σκατά προσπαθώ να φτιάξω εδώ χάμου;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Detector of mice adipose tissue on the intrascapular region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8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800D-115F-439A-9A7C-BE86B137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Εισαγωγή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078EA-6D4C-4C9D-A3BC-99FB350D5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Κάτι γενικά για το </a:t>
            </a:r>
            <a:r>
              <a:rPr lang="el-GR" dirty="0" err="1"/>
              <a:t>στειτζινγκ</a:t>
            </a:r>
            <a:r>
              <a:rPr lang="el-GR" dirty="0"/>
              <a:t> του συστήματος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80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87B8-A09A-4E5D-9D8A-5C846816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Πρώτο Στάδιο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8CFBB-65FC-4D12-AF4E-7F0A57A0F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err="1"/>
              <a:t>Εικονες</a:t>
            </a:r>
            <a:r>
              <a:rPr lang="el-GR" dirty="0"/>
              <a:t> και </a:t>
            </a:r>
            <a:r>
              <a:rPr lang="el-GR" dirty="0" err="1"/>
              <a:t>γκιφακια</a:t>
            </a:r>
            <a:r>
              <a:rPr lang="el-GR" dirty="0"/>
              <a:t> —</a:t>
            </a:r>
            <a:r>
              <a:rPr lang="el-GR" dirty="0" err="1"/>
              <a:t>τρελα</a:t>
            </a:r>
            <a:r>
              <a:rPr lang="el-GR" dirty="0"/>
              <a:t> </a:t>
            </a:r>
            <a:r>
              <a:rPr lang="el-GR" dirty="0" err="1"/>
              <a:t>πραγματακια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3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9745-3354-406B-BCA4-7CA649B7D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Αξιολογώντας το πρώτο στάδιο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F9252-1A52-4F4E-AA95-94CB9BF2B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6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87B8-A09A-4E5D-9D8A-5C846816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Δεύτερο Στάδιο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8CFBB-65FC-4D12-AF4E-7F0A57A0F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Οι </a:t>
            </a:r>
            <a:r>
              <a:rPr lang="el-GR" dirty="0" err="1"/>
              <a:t>πολλες</a:t>
            </a:r>
            <a:r>
              <a:rPr lang="el-GR" dirty="0"/>
              <a:t> </a:t>
            </a:r>
            <a:r>
              <a:rPr lang="el-GR" dirty="0" err="1"/>
              <a:t>διαθεσιμες</a:t>
            </a:r>
            <a:r>
              <a:rPr lang="el-GR" dirty="0"/>
              <a:t> </a:t>
            </a:r>
            <a:r>
              <a:rPr lang="el-GR" dirty="0" err="1"/>
              <a:t>μεθοδοι</a:t>
            </a:r>
            <a:r>
              <a:rPr lang="el-G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2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9745-3354-406B-BCA4-7CA649B7D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Αξιολογώντας το </a:t>
            </a:r>
            <a:r>
              <a:rPr lang="el-GR" dirty="0" err="1"/>
              <a:t>δευτερο</a:t>
            </a:r>
            <a:r>
              <a:rPr lang="el-GR" dirty="0"/>
              <a:t> στάδιο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F9252-1A52-4F4E-AA95-94CB9BF2B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Οι </a:t>
            </a:r>
            <a:r>
              <a:rPr lang="el-GR" dirty="0" err="1"/>
              <a:t>μετρικες</a:t>
            </a:r>
            <a:r>
              <a:rPr lang="el-GR" dirty="0"/>
              <a:t> </a:t>
            </a:r>
            <a:r>
              <a:rPr lang="el-GR" dirty="0" err="1"/>
              <a:t>χωρις</a:t>
            </a:r>
            <a:r>
              <a:rPr lang="el-GR" dirty="0"/>
              <a:t> να </a:t>
            </a:r>
            <a:r>
              <a:rPr lang="el-GR" dirty="0" err="1"/>
              <a:t>εχω</a:t>
            </a:r>
            <a:r>
              <a:rPr lang="el-GR" dirty="0"/>
              <a:t> </a:t>
            </a:r>
            <a:r>
              <a:rPr lang="el-GR" dirty="0" err="1"/>
              <a:t>γκολντεν</a:t>
            </a:r>
            <a:r>
              <a:rPr lang="el-GR" dirty="0"/>
              <a:t> </a:t>
            </a:r>
            <a:r>
              <a:rPr lang="el-GR" dirty="0" err="1"/>
              <a:t>τρου</a:t>
            </a:r>
            <a:r>
              <a:rPr lang="el-GR" dirty="0"/>
              <a:t> </a:t>
            </a:r>
            <a:r>
              <a:rPr lang="el-GR" dirty="0" err="1"/>
              <a:t>δεδομενα</a:t>
            </a:r>
            <a:r>
              <a:rPr lang="el-G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9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87B8-A09A-4E5D-9D8A-5C846816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Τρίτο Στάδιο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8CFBB-65FC-4D12-AF4E-7F0A57A0F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Το πώς μύρισα τα νύχια μου για να βγάλω από το ποντίκι ξύγκι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2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5F4E-9622-4601-B661-3368197D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Τελική Περίληψη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A45AC-C4B9-4055-96DC-8EF1DCAC6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802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15963</TotalTime>
  <Words>131</Words>
  <Application>Microsoft Office PowerPoint</Application>
  <PresentationFormat>On-screen Show (4:3)</PresentationFormat>
  <Paragraphs>28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Default Design</vt:lpstr>
      <vt:lpstr>Adipose Tissue Detection using Infrared Images</vt:lpstr>
      <vt:lpstr>Εισαγωγή (1)</vt:lpstr>
      <vt:lpstr>Εισαγωγή (2)</vt:lpstr>
      <vt:lpstr>Πρώτο Στάδιο</vt:lpstr>
      <vt:lpstr>Αξιολογώντας το πρώτο στάδιο</vt:lpstr>
      <vt:lpstr>Δεύτερο Στάδιο</vt:lpstr>
      <vt:lpstr>Αξιολογώντας το δευτερο στάδιο</vt:lpstr>
      <vt:lpstr>Τρίτο Στάδιο</vt:lpstr>
      <vt:lpstr>Τελική Περίληψη</vt:lpstr>
      <vt:lpstr>To wrap things up…</vt:lpstr>
      <vt:lpstr>Resources</vt:lpstr>
    </vt:vector>
  </TitlesOfParts>
  <Company>  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ANS</dc:creator>
  <cp:lastModifiedBy>ploukareas@gmail.com</cp:lastModifiedBy>
  <cp:revision>136</cp:revision>
  <cp:lastPrinted>2014-07-18T05:54:43Z</cp:lastPrinted>
  <dcterms:created xsi:type="dcterms:W3CDTF">2015-12-29T18:27:38Z</dcterms:created>
  <dcterms:modified xsi:type="dcterms:W3CDTF">2021-01-05T12:25:38Z</dcterms:modified>
</cp:coreProperties>
</file>