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9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slaj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aglavlje sekcij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hrcak.srce.hr/file/123138" TargetMode="External"/><Relationship Id="rId2" Type="http://schemas.openxmlformats.org/officeDocument/2006/relationships/hyperlink" Target="https://proleksis.lzmk.hr/13382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avez-slijepih.hr/app/uploads/2021/07/1-Standard-hrvatske-brajice-Funtek-2020-srpanj_2%20021.pdf" TargetMode="External"/><Relationship Id="rId4" Type="http://schemas.openxmlformats.org/officeDocument/2006/relationships/hyperlink" Target="https://www.enciklopedija.hr/natuknica.aspx?id=921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92260BD-7F65-CFCA-9382-3FE0FB3F4A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err="1"/>
              <a:t>Brailleovo</a:t>
            </a:r>
            <a:r>
              <a:rPr lang="hr-HR" dirty="0"/>
              <a:t> pismo 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52ADAC35-B237-B6FB-7246-693F885D5D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IZRADILI: Atila Astaloš, Antonio Pavlović</a:t>
            </a:r>
          </a:p>
        </p:txBody>
      </p:sp>
    </p:spTree>
    <p:extLst>
      <p:ext uri="{BB962C8B-B14F-4D97-AF65-F5344CB8AC3E}">
        <p14:creationId xmlns:p14="http://schemas.microsoft.com/office/powerpoint/2010/main" val="649744530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96AF4AF-DDD1-A732-4246-23F63F8A5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685800"/>
            <a:ext cx="9886950" cy="1485900"/>
          </a:xfrm>
        </p:spPr>
        <p:txBody>
          <a:bodyPr>
            <a:normAutofit/>
          </a:bodyPr>
          <a:lstStyle/>
          <a:p>
            <a:r>
              <a:rPr lang="hr-HR" dirty="0"/>
              <a:t>BRAJICA U HRVATSKOJ</a:t>
            </a:r>
            <a:br>
              <a:rPr lang="hr-HR" dirty="0"/>
            </a:b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07126DC1-270A-B587-947F-9A1515412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649" y="2286000"/>
            <a:ext cx="6176776" cy="3581400"/>
          </a:xfrm>
        </p:spPr>
        <p:txBody>
          <a:bodyPr>
            <a:normAutofit/>
          </a:bodyPr>
          <a:lstStyle/>
          <a:p>
            <a:r>
              <a:rPr lang="hr-HR" dirty="0"/>
              <a:t>Vinko Bek - istaknuti učitelj i pedagog, napisao je Početnicu sa </a:t>
            </a:r>
            <a:r>
              <a:rPr lang="hr-HR" dirty="0" err="1"/>
              <a:t>Brailleovim</a:t>
            </a:r>
            <a:r>
              <a:rPr lang="hr-HR" dirty="0"/>
              <a:t> slovima za slijepe </a:t>
            </a:r>
          </a:p>
          <a:p>
            <a:r>
              <a:rPr lang="hr-HR" dirty="0"/>
              <a:t>1888. godine. </a:t>
            </a: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C2988334-EAE8-198F-075F-D08E11DC24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606"/>
          <a:stretch/>
        </p:blipFill>
        <p:spPr>
          <a:xfrm>
            <a:off x="8061437" y="2401556"/>
            <a:ext cx="3211495" cy="346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22988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24104D8-0399-C0DA-0FCC-949DEEEBA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hr-HR" dirty="0"/>
              <a:t>RIMSKI BROJEVI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2A608DD8-9C25-2CF1-014C-9BAAFD5A6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6000"/>
            <a:ext cx="5072437" cy="3581400"/>
          </a:xfrm>
        </p:spPr>
        <p:txBody>
          <a:bodyPr>
            <a:normAutofit/>
          </a:bodyPr>
          <a:lstStyle/>
          <a:p>
            <a:r>
              <a:rPr lang="hr-HR" sz="1800"/>
              <a:t>pišu se uz pomoć predznaka</a:t>
            </a:r>
          </a:p>
          <a:p>
            <a:r>
              <a:rPr lang="hr-HR" sz="1800"/>
              <a:t>za jedno ili više velikih slova te odgovarajućih slova abecede</a:t>
            </a:r>
          </a:p>
        </p:txBody>
      </p:sp>
      <p:pic>
        <p:nvPicPr>
          <p:cNvPr id="5" name="Slika 4" descr="Slika na kojoj se prikazuje stol&#10;&#10;Opis je automatski generiran">
            <a:extLst>
              <a:ext uri="{FF2B5EF4-FFF2-40B4-BE49-F238E27FC236}">
                <a16:creationId xmlns:a16="http://schemas.microsoft.com/office/drawing/2014/main" id="{307EF616-9C8C-0894-5226-642BC8FF7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927" y="2350235"/>
            <a:ext cx="4630873" cy="354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330821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E84B9B7-ED04-5A38-99D8-EC4ECB6F8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hr-HR" sz="4100"/>
              <a:t>MATEMATIČKI ZNAKOVI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8839D9A-DC95-24AF-4467-A209712FE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hr-HR" dirty="0"/>
              <a:t>Na sljedećoj slici su navedeni najčešći matematički znakovi koji se mogu pojaviti u literarnom tekstu</a:t>
            </a:r>
          </a:p>
          <a:p>
            <a:r>
              <a:rPr lang="hr-HR" dirty="0"/>
              <a:t>Matematička </a:t>
            </a:r>
            <a:r>
              <a:rPr lang="hr-HR" dirty="0" err="1"/>
              <a:t>brajična</a:t>
            </a:r>
            <a:r>
              <a:rPr lang="hr-HR" dirty="0"/>
              <a:t> notacija pokriva detaljan popis znakova, njihovih značenja i pravila za primjenu</a:t>
            </a:r>
          </a:p>
        </p:txBody>
      </p:sp>
      <p:pic>
        <p:nvPicPr>
          <p:cNvPr id="5" name="Slika 4" descr="Slika na kojoj se prikazuje stol&#10;&#10;Opis je automatski generiran">
            <a:extLst>
              <a:ext uri="{FF2B5EF4-FFF2-40B4-BE49-F238E27FC236}">
                <a16:creationId xmlns:a16="http://schemas.microsoft.com/office/drawing/2014/main" id="{6D2CB9D5-F63B-BB8F-DF72-EE67A59F1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467" y="670300"/>
            <a:ext cx="6517065" cy="519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679942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BDC2CE18-1FDC-FE1B-9BA9-9FBC40BFB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hr-HR" sz="2800" dirty="0"/>
              <a:t>ZAKLJUČAK</a:t>
            </a: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057FA7E6-A4FD-2A46-5037-8C2650EEE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74" y="640080"/>
            <a:ext cx="6620582" cy="5577840"/>
          </a:xfrm>
          <a:prstGeom prst="rect">
            <a:avLst/>
          </a:prstGeom>
        </p:spPr>
      </p:pic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8A790774-1E24-121B-4434-2FACB28D0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r>
              <a:rPr lang="hr-HR" sz="1600"/>
              <a:t>Poznavanje osnova hrvatske brajice, stvara temelj za dvosmjernu pisanu komunikaciju sa slijepim osobama</a:t>
            </a:r>
          </a:p>
          <a:p>
            <a:r>
              <a:rPr lang="hr-HR" sz="1600"/>
              <a:t> Cilj ovog rada bio je objasniti brajicu</a:t>
            </a:r>
          </a:p>
          <a:p>
            <a:r>
              <a:rPr lang="hr-HR" sz="1600"/>
              <a:t> U prvom dijelu naveli smo godinu nastanka kao i njenog tvorca itd. Također smo prikazali brajičin sustav, objasnili smo način uporabe,matematičke znakove, rimske brojeve i brajičine oblike</a:t>
            </a:r>
          </a:p>
          <a:p>
            <a:endParaRPr lang="hr-HR" sz="160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79691964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BD5AA24-6047-AE0D-C03F-45EC29DAA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LITERATURA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462B13B-AA71-0E9F-A471-E6F9475CA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hlinkClick r:id="rId2"/>
              </a:rPr>
              <a:t>https://proleksis.lzmk.hr/13382/</a:t>
            </a:r>
            <a:r>
              <a:rPr lang="hr-HR" dirty="0"/>
              <a:t>  </a:t>
            </a:r>
          </a:p>
          <a:p>
            <a:r>
              <a:rPr lang="hr-HR" dirty="0">
                <a:hlinkClick r:id="rId3"/>
              </a:rPr>
              <a:t>https://hrcak.srce.hr/file/123138</a:t>
            </a:r>
            <a:r>
              <a:rPr lang="hr-HR" dirty="0"/>
              <a:t> </a:t>
            </a:r>
            <a:r>
              <a:rPr lang="hr-HR" dirty="0">
                <a:hlinkClick r:id="rId4"/>
              </a:rPr>
              <a:t>https://www.enciklopedija.hr/natuknica.aspx?id=9210</a:t>
            </a:r>
            <a:endParaRPr lang="hr-HR" dirty="0"/>
          </a:p>
          <a:p>
            <a:r>
              <a:rPr lang="hr-HR" dirty="0"/>
              <a:t> </a:t>
            </a:r>
            <a:r>
              <a:rPr lang="hr-HR" dirty="0">
                <a:hlinkClick r:id="rId5"/>
              </a:rPr>
              <a:t>https://savez-slijepih.hr/app/uploads/2021/07/1-Standard-hrvatske-brajice-Funtek-2020-srpanj_2 021.pdf</a:t>
            </a:r>
            <a:endParaRPr lang="hr-HR" dirty="0"/>
          </a:p>
          <a:p>
            <a:r>
              <a:rPr lang="hr-HR" dirty="0" err="1"/>
              <a:t>google</a:t>
            </a:r>
            <a:r>
              <a:rPr lang="hr-HR" dirty="0"/>
              <a:t> slike</a:t>
            </a:r>
          </a:p>
        </p:txBody>
      </p:sp>
    </p:spTree>
    <p:extLst>
      <p:ext uri="{BB962C8B-B14F-4D97-AF65-F5344CB8AC3E}">
        <p14:creationId xmlns:p14="http://schemas.microsoft.com/office/powerpoint/2010/main" val="214522975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F8A2FBF-F3F1-FB44-0C9C-5692C9AFC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/>
              <a:t>SADRŽAJ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90254B81-E03E-FFA1-5066-220C7DF19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r-HR" dirty="0"/>
              <a:t>UVOD</a:t>
            </a:r>
          </a:p>
          <a:p>
            <a:r>
              <a:rPr lang="hr-HR" dirty="0"/>
              <a:t>POSTUPAK KORIŠTENJA</a:t>
            </a:r>
          </a:p>
          <a:p>
            <a:r>
              <a:rPr lang="hr-HR" dirty="0"/>
              <a:t>BRAJIČNI SUSTAV</a:t>
            </a:r>
          </a:p>
          <a:p>
            <a:r>
              <a:rPr lang="hr-HR" dirty="0"/>
              <a:t>OBLICI BRAJICE</a:t>
            </a:r>
          </a:p>
          <a:p>
            <a:r>
              <a:rPr lang="hr-HR" dirty="0"/>
              <a:t>BRAJICA U HRVATSKOJ</a:t>
            </a:r>
          </a:p>
          <a:p>
            <a:r>
              <a:rPr lang="hr-HR" dirty="0"/>
              <a:t>RIMSKI BROJEVI</a:t>
            </a:r>
          </a:p>
          <a:p>
            <a:r>
              <a:rPr lang="hr-HR" dirty="0"/>
              <a:t>MATEMATIČKI ZNAKOVI</a:t>
            </a:r>
          </a:p>
          <a:p>
            <a:r>
              <a:rPr lang="hr-HR" dirty="0"/>
              <a:t>ZAKLJUČAK</a:t>
            </a:r>
          </a:p>
          <a:p>
            <a:r>
              <a:rPr lang="hr-HR" dirty="0"/>
              <a:t>LITERATURA</a:t>
            </a:r>
          </a:p>
        </p:txBody>
      </p:sp>
    </p:spTree>
    <p:extLst>
      <p:ext uri="{BB962C8B-B14F-4D97-AF65-F5344CB8AC3E}">
        <p14:creationId xmlns:p14="http://schemas.microsoft.com/office/powerpoint/2010/main" val="293713325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03F2A3F-242A-768B-6D4F-E49212A38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hr-HR"/>
              <a:t>UVOD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C7DD196-045D-1060-E40C-2C4347A69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6000"/>
            <a:ext cx="5072437" cy="3581400"/>
          </a:xfrm>
        </p:spPr>
        <p:txBody>
          <a:bodyPr>
            <a:normAutofit/>
          </a:bodyPr>
          <a:lstStyle/>
          <a:p>
            <a:r>
              <a:rPr lang="hr-HR" sz="1800"/>
              <a:t>Brailleovo pismo ili brajica je sustav za slijepe i slabovidne osobe - 1829. godine izmislio Francuz Louis Braille</a:t>
            </a:r>
          </a:p>
          <a:p>
            <a:r>
              <a:rPr lang="hr-HR" sz="1800" b="1"/>
              <a:t>Louis Braille - </a:t>
            </a:r>
            <a:r>
              <a:rPr lang="hr-HR" sz="1800"/>
              <a:t>slijep od četvrte godine te je bio učitelj slijepe djece na Institutu za slijepu mladež u Parizu</a:t>
            </a:r>
          </a:p>
          <a:p>
            <a:r>
              <a:rPr lang="hr-HR" sz="1800"/>
              <a:t>U dobi od petnaest godina razvio je font za francusku abecedu kao poboljšanje vojne tehnike nočnog čitanja</a:t>
            </a:r>
          </a:p>
          <a:p>
            <a:r>
              <a:rPr lang="hr-HR" sz="1800"/>
              <a:t>Sustav u Francuskoj prihvaćen 1854. godine</a:t>
            </a: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9F712F68-CE5E-328F-45C8-061A84F35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641" y="2417602"/>
            <a:ext cx="5105445" cy="340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7174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5BD807C-D718-3D48-62D1-EF4A4BC0E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685800"/>
            <a:ext cx="9886950" cy="1485900"/>
          </a:xfrm>
        </p:spPr>
        <p:txBody>
          <a:bodyPr>
            <a:normAutofit/>
          </a:bodyPr>
          <a:lstStyle/>
          <a:p>
            <a:r>
              <a:rPr lang="hr-HR" dirty="0"/>
              <a:t>POSTUPAK KORIŠTENJA</a:t>
            </a:r>
            <a:br>
              <a:rPr lang="hr-HR" dirty="0"/>
            </a:b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8957E446-3737-32A8-1738-CA00527FF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649" y="2286000"/>
            <a:ext cx="6176776" cy="3581400"/>
          </a:xfrm>
        </p:spPr>
        <p:txBody>
          <a:bodyPr>
            <a:normAutofit/>
          </a:bodyPr>
          <a:lstStyle/>
          <a:p>
            <a:r>
              <a:rPr lang="hr-HR" dirty="0"/>
              <a:t>63 znaka - </a:t>
            </a:r>
            <a:r>
              <a:rPr lang="pl-PL" dirty="0"/>
              <a:t>šest točkica od kojih su neke ispupčene, u shemi od po tri točkice u dva okomita reda</a:t>
            </a:r>
          </a:p>
          <a:p>
            <a:r>
              <a:rPr lang="pl-PL" dirty="0"/>
              <a:t>Samostalno se mogu prepoznati 32 znaka</a:t>
            </a:r>
          </a:p>
          <a:p>
            <a:r>
              <a:rPr lang="pl-PL" dirty="0"/>
              <a:t>31 znak može prepoznati eliminacijom s pomoću pravila o upotrebi znakova</a:t>
            </a:r>
          </a:p>
          <a:p>
            <a:r>
              <a:rPr lang="hr-HR" dirty="0"/>
              <a:t> </a:t>
            </a:r>
            <a:r>
              <a:rPr lang="hr-HR" b="1" dirty="0" err="1"/>
              <a:t>Šestočka</a:t>
            </a:r>
            <a:r>
              <a:rPr lang="hr-HR" dirty="0"/>
              <a:t> - sustav točkica definiran položajem točkica unutar tri horizontale (gornja, srednja i donja) i dvije vertikale (lijeva i desna)</a:t>
            </a:r>
          </a:p>
          <a:p>
            <a:r>
              <a:rPr lang="hr-HR" dirty="0"/>
              <a:t>Čita se dodirom sa lijeva na desno</a:t>
            </a: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A1010BC3-3D58-80DA-5D32-B98FF64020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32" r="2" b="12567"/>
          <a:stretch/>
        </p:blipFill>
        <p:spPr>
          <a:xfrm>
            <a:off x="8061437" y="2314576"/>
            <a:ext cx="3211495" cy="355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16679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E3A7DAE-4F3A-3D88-5651-C53AFCD26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hr-HR" sz="3400"/>
              <a:t>BRAJIČNI SUSTAV</a:t>
            </a:r>
            <a:br>
              <a:rPr lang="hr-HR" sz="3400"/>
            </a:br>
            <a:endParaRPr lang="hr-HR" sz="340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20BBBAFA-4165-3425-8D7A-9619AD58E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hr-HR" dirty="0"/>
              <a:t>Kombinacijom šest točaka mogu se dobiti 64 različite kombinacije</a:t>
            </a:r>
          </a:p>
          <a:p>
            <a:r>
              <a:rPr lang="hr-HR" dirty="0"/>
              <a:t> odnosno 63 pisana i 1 nepisani znak (razmak)</a:t>
            </a:r>
          </a:p>
          <a:p>
            <a:r>
              <a:rPr lang="hr-HR" dirty="0"/>
              <a:t> Jednostavni </a:t>
            </a:r>
            <a:r>
              <a:rPr lang="hr-HR" dirty="0" err="1"/>
              <a:t>brajični</a:t>
            </a:r>
            <a:r>
              <a:rPr lang="hr-HR" dirty="0"/>
              <a:t> znakovi dijele se u sedam skupina </a:t>
            </a:r>
            <a:r>
              <a:rPr lang="hr-HR" dirty="0" err="1"/>
              <a:t>brajičnog</a:t>
            </a:r>
            <a:r>
              <a:rPr lang="hr-HR" dirty="0"/>
              <a:t> sustava</a:t>
            </a:r>
          </a:p>
          <a:p>
            <a:endParaRPr lang="hr-HR" dirty="0"/>
          </a:p>
        </p:txBody>
      </p:sp>
      <p:pic>
        <p:nvPicPr>
          <p:cNvPr id="5" name="Slika 4" descr="Slika na kojoj se prikazuje stol&#10;&#10;Opis je automatski generiran">
            <a:extLst>
              <a:ext uri="{FF2B5EF4-FFF2-40B4-BE49-F238E27FC236}">
                <a16:creationId xmlns:a16="http://schemas.microsoft.com/office/drawing/2014/main" id="{2F670CAE-F4DC-121F-CD70-DA25529C1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991" y="645106"/>
            <a:ext cx="4618017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63711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2D54E75-B393-ABEE-7B7D-FF7DED7FD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5" name="Rezervirano mjesto sadržaja 4" descr="Slika na kojoj se prikazuje stol&#10;&#10;Opis je automatski generiran">
            <a:extLst>
              <a:ext uri="{FF2B5EF4-FFF2-40B4-BE49-F238E27FC236}">
                <a16:creationId xmlns:a16="http://schemas.microsoft.com/office/drawing/2014/main" id="{B6E03966-97AF-6ADC-8F1A-F79CB103C0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796" y="2381250"/>
            <a:ext cx="9525004" cy="2619376"/>
          </a:xfrm>
        </p:spPr>
      </p:pic>
    </p:spTree>
    <p:extLst>
      <p:ext uri="{BB962C8B-B14F-4D97-AF65-F5344CB8AC3E}">
        <p14:creationId xmlns:p14="http://schemas.microsoft.com/office/powerpoint/2010/main" val="3721695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E2B8A2D-F46F-4DA5-8AFF-BC57461C2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7B724B60-A102-DA6C-82CF-771CD147D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hr-HR" dirty="0"/>
              <a:t>OBLICI BRAJICE</a:t>
            </a:r>
            <a:br>
              <a:rPr lang="hr-HR" dirty="0"/>
            </a:b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63260BFD-A78A-9196-64AC-19D64CC61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3581400"/>
          </a:xfrm>
        </p:spPr>
        <p:txBody>
          <a:bodyPr>
            <a:normAutofit/>
          </a:bodyPr>
          <a:lstStyle/>
          <a:p>
            <a:r>
              <a:rPr lang="hr-HR"/>
              <a:t>Dva oblika – taktilni i grafemski</a:t>
            </a:r>
          </a:p>
          <a:p>
            <a:r>
              <a:rPr lang="hr-HR"/>
              <a:t>Specifična sredstva i pomagala za pisano komuniciranje i korištenje brajice su tablica i šilo, Brailleov stroj, hardverski dodaci za računalo</a:t>
            </a:r>
            <a:endParaRPr lang="hr-H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2BAD85-00E4-4D0A-993C-8372E78E1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2FA6178E-EEB5-CF01-DE5F-5A0A41FCE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1643" y="643467"/>
            <a:ext cx="2840972" cy="270510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4" name="Slika 3">
            <a:extLst>
              <a:ext uri="{FF2B5EF4-FFF2-40B4-BE49-F238E27FC236}">
                <a16:creationId xmlns:a16="http://schemas.microsoft.com/office/drawing/2014/main" id="{42297E87-CF4C-EE76-11FD-18F533D45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7090" y="3617070"/>
            <a:ext cx="3730079" cy="2489827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24961864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2697F8A-7FF0-6D8F-B93E-2C9F14913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Brailleov</a:t>
            </a:r>
            <a:r>
              <a:rPr lang="hr-HR" dirty="0"/>
              <a:t> pisači stroj</a:t>
            </a:r>
          </a:p>
        </p:txBody>
      </p:sp>
      <p:pic>
        <p:nvPicPr>
          <p:cNvPr id="5" name="Rezervirano mjesto sadržaja 4" descr="Slika na kojoj se prikazuje kutija, modni dodatak, oružje&#10;&#10;Opis je automatski generiran">
            <a:extLst>
              <a:ext uri="{FF2B5EF4-FFF2-40B4-BE49-F238E27FC236}">
                <a16:creationId xmlns:a16="http://schemas.microsoft.com/office/drawing/2014/main" id="{0036E02C-2016-1634-A7CE-90C479B699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3824" y="2652712"/>
            <a:ext cx="3990975" cy="2939917"/>
          </a:xfrm>
        </p:spPr>
      </p:pic>
    </p:spTree>
    <p:extLst>
      <p:ext uri="{BB962C8B-B14F-4D97-AF65-F5344CB8AC3E}">
        <p14:creationId xmlns:p14="http://schemas.microsoft.com/office/powerpoint/2010/main" val="412730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B804EC4-0984-F65D-1069-68ED09D1E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br>
              <a:rPr lang="hr-HR" dirty="0"/>
            </a:br>
            <a:endParaRPr lang="hr-H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8BF81A9-E7B2-494E-CA46-C069603C1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6000"/>
            <a:ext cx="5072437" cy="3581400"/>
          </a:xfrm>
        </p:spPr>
        <p:txBody>
          <a:bodyPr>
            <a:normAutofit/>
          </a:bodyPr>
          <a:lstStyle/>
          <a:p>
            <a:r>
              <a:rPr lang="hr-HR" sz="1800"/>
              <a:t>Grafemski oblik brajice dostupan je korištenjem računala i Brailleovih fontova, koji prilagođeni pojedinom jeziku </a:t>
            </a:r>
          </a:p>
          <a:p>
            <a:r>
              <a:rPr lang="hr-HR" sz="1800"/>
              <a:t>omogućuju pripremu i adaptaciju materijala, izradu taktilnih prikaza, ali i pomoć u adaptaciji, transkripciji i korekciji teksta pisanog u taktilnom obliku</a:t>
            </a: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2E4F0FEA-C8AF-9642-2B10-3C87272D1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641" y="2692019"/>
            <a:ext cx="5105445" cy="285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15434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Žetva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TM10001105[[fn=Žetva]]</Template>
  <TotalTime>112</TotalTime>
  <Words>456</Words>
  <Application>Microsoft Office PowerPoint</Application>
  <PresentationFormat>Široki zaslon</PresentationFormat>
  <Paragraphs>52</Paragraphs>
  <Slides>14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1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14</vt:i4>
      </vt:variant>
    </vt:vector>
  </HeadingPairs>
  <TitlesOfParts>
    <vt:vector size="16" baseType="lpstr">
      <vt:lpstr>Franklin Gothic Book</vt:lpstr>
      <vt:lpstr>Žetva</vt:lpstr>
      <vt:lpstr>Brailleovo pismo </vt:lpstr>
      <vt:lpstr>SADRŽAJ</vt:lpstr>
      <vt:lpstr>UVOD</vt:lpstr>
      <vt:lpstr>POSTUPAK KORIŠTENJA </vt:lpstr>
      <vt:lpstr>BRAJIČNI SUSTAV </vt:lpstr>
      <vt:lpstr>PowerPoint prezentacija</vt:lpstr>
      <vt:lpstr>OBLICI BRAJICE </vt:lpstr>
      <vt:lpstr>Brailleov pisači stroj</vt:lpstr>
      <vt:lpstr> </vt:lpstr>
      <vt:lpstr>BRAJICA U HRVATSKOJ </vt:lpstr>
      <vt:lpstr>RIMSKI BROJEVI</vt:lpstr>
      <vt:lpstr>MATEMATIČKI ZNAKOVI</vt:lpstr>
      <vt:lpstr>ZAKLJUČAK</vt:lpstr>
      <vt:lpstr>LITERATURA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Brailleovo pismo </dc:title>
  <dc:creator>Atila Astaloš</dc:creator>
  <cp:lastModifiedBy>Antonio Pavlović</cp:lastModifiedBy>
  <cp:revision>2</cp:revision>
  <dcterms:created xsi:type="dcterms:W3CDTF">2023-03-21T19:20:58Z</dcterms:created>
  <dcterms:modified xsi:type="dcterms:W3CDTF">2023-03-21T21:44:48Z</dcterms:modified>
</cp:coreProperties>
</file>