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9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8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6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0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1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3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8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62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124C-D1B8-45EF-A5B7-2A9C7C0BBC6F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6312-C163-408A-9109-8B8D1579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6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6379" y="543696"/>
            <a:ext cx="9144000" cy="2109531"/>
          </a:xfrm>
        </p:spPr>
        <p:txBody>
          <a:bodyPr/>
          <a:lstStyle/>
          <a:p>
            <a:r>
              <a:rPr lang="ru-RU" dirty="0" smtClean="0"/>
              <a:t>Нахождение правильных треугольников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6379" y="3279303"/>
            <a:ext cx="9144000" cy="200938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Годовой проект по информатике</a:t>
            </a:r>
          </a:p>
          <a:p>
            <a:endParaRPr lang="ru-RU" sz="3200" dirty="0"/>
          </a:p>
          <a:p>
            <a:r>
              <a:rPr lang="ru-RU" dirty="0" smtClean="0"/>
              <a:t>Павлов Михаил 10-1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5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753" y="358734"/>
            <a:ext cx="10515600" cy="934608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7753" y="2175776"/>
            <a:ext cx="10515600" cy="281635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Дано множество точек на плоскости. Определить среди них множество точек наибольшего размера такое, что каждая точка этого множества является вершиной равностороннего треугольника, вершины которого принадлежат этому множеству. 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64757"/>
            <a:ext cx="10515600" cy="1945117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Входные и выходные данные</a:t>
            </a:r>
            <a:endParaRPr lang="ru-RU" sz="6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512541"/>
            <a:ext cx="10515600" cy="357710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1)Входные данные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К</a:t>
            </a:r>
            <a:r>
              <a:rPr lang="ru-RU" sz="2800" dirty="0" smtClean="0">
                <a:solidFill>
                  <a:schemeClr val="tx1"/>
                </a:solidFill>
              </a:rPr>
              <a:t>оординаты точек из вводимого нами множества точек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2)Выходные данные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В</a:t>
            </a:r>
            <a:r>
              <a:rPr lang="ru-RU" sz="2800" dirty="0" smtClean="0">
                <a:solidFill>
                  <a:schemeClr val="tx1"/>
                </a:solidFill>
              </a:rPr>
              <a:t>се </a:t>
            </a:r>
            <a:r>
              <a:rPr lang="ru-RU" sz="2800" dirty="0">
                <a:solidFill>
                  <a:schemeClr val="tx1"/>
                </a:solidFill>
              </a:rPr>
              <a:t>равносторонние </a:t>
            </a:r>
            <a:r>
              <a:rPr lang="ru-RU" sz="2800" dirty="0" smtClean="0">
                <a:solidFill>
                  <a:schemeClr val="tx1"/>
                </a:solidFill>
              </a:rPr>
              <a:t>треугольники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403654"/>
            <a:ext cx="10515600" cy="1811037"/>
          </a:xfrm>
        </p:spPr>
        <p:txBody>
          <a:bodyPr/>
          <a:lstStyle/>
          <a:p>
            <a:pPr algn="ctr"/>
            <a:r>
              <a:rPr lang="ru-RU" dirty="0" smtClean="0"/>
              <a:t>Визуализация постановки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1765" y="2299344"/>
            <a:ext cx="4555694" cy="397788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Имеем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r>
              <a:rPr lang="ru-RU" sz="3200" dirty="0" smtClean="0">
                <a:solidFill>
                  <a:schemeClr val="tx1"/>
                </a:solidFill>
              </a:rPr>
              <a:t> множество точек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Требуется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r>
              <a:rPr lang="ru-RU" sz="3200" dirty="0" smtClean="0">
                <a:solidFill>
                  <a:schemeClr val="tx1"/>
                </a:solidFill>
              </a:rPr>
              <a:t> найти все правильные треугольники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87179"/>
            <a:ext cx="10515600" cy="962540"/>
          </a:xfrm>
        </p:spPr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6569" y="1888083"/>
            <a:ext cx="601173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posA.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-posB.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posA.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-posB.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ru-RU" altLang="ru-RU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BCx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posB.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-posC.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BCy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posB.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-posC.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posA.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-posC.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posA.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-posC.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ABx+ABy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BCx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BCx+BCy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BCy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ru-RU" altLang="ru-RU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ACx+ACy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(q-w)&lt;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(q-e)&lt;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)&amp;&amp;(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(e-w)&lt;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2889" y="1755647"/>
            <a:ext cx="4287966" cy="3936699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Проверяем является ли треугольник правильным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ABx</a:t>
            </a:r>
            <a:r>
              <a:rPr lang="ru-RU" dirty="0" smtClean="0">
                <a:solidFill>
                  <a:schemeClr val="tx1"/>
                </a:solidFill>
              </a:rPr>
              <a:t> – проекция </a:t>
            </a:r>
            <a:r>
              <a:rPr lang="en-US" dirty="0" smtClean="0">
                <a:solidFill>
                  <a:schemeClr val="tx1"/>
                </a:solidFill>
              </a:rPr>
              <a:t>AB</a:t>
            </a:r>
            <a:r>
              <a:rPr lang="ru-RU" dirty="0" smtClean="0">
                <a:solidFill>
                  <a:schemeClr val="tx1"/>
                </a:solidFill>
              </a:rPr>
              <a:t> на ось </a:t>
            </a:r>
            <a:r>
              <a:rPr lang="en-US" dirty="0" smtClean="0">
                <a:solidFill>
                  <a:schemeClr val="tx1"/>
                </a:solidFill>
              </a:rPr>
              <a:t>x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ABy</a:t>
            </a:r>
            <a:r>
              <a:rPr lang="ru-RU" dirty="0" smtClean="0">
                <a:solidFill>
                  <a:schemeClr val="tx1"/>
                </a:solidFill>
              </a:rPr>
              <a:t> – про</a:t>
            </a:r>
            <a:r>
              <a:rPr lang="ru-RU" dirty="0" smtClean="0">
                <a:solidFill>
                  <a:schemeClr val="tx1"/>
                </a:solidFill>
              </a:rPr>
              <a:t>е</a:t>
            </a:r>
            <a:r>
              <a:rPr lang="ru-RU" dirty="0" smtClean="0">
                <a:solidFill>
                  <a:schemeClr val="tx1"/>
                </a:solidFill>
              </a:rPr>
              <a:t>кция </a:t>
            </a:r>
            <a:r>
              <a:rPr lang="en-US" dirty="0" smtClean="0">
                <a:solidFill>
                  <a:schemeClr val="tx1"/>
                </a:solidFill>
              </a:rPr>
              <a:t>AB</a:t>
            </a:r>
            <a:r>
              <a:rPr lang="ru-RU" dirty="0" smtClean="0">
                <a:solidFill>
                  <a:schemeClr val="tx1"/>
                </a:solidFill>
              </a:rPr>
              <a:t> на ось </a:t>
            </a:r>
            <a:r>
              <a:rPr lang="en-US" dirty="0" smtClean="0">
                <a:solidFill>
                  <a:schemeClr val="tx1"/>
                </a:solidFill>
              </a:rPr>
              <a:t>y</a:t>
            </a:r>
          </a:p>
          <a:p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длина </a:t>
            </a:r>
            <a:r>
              <a:rPr lang="en-US" dirty="0" smtClean="0">
                <a:solidFill>
                  <a:schemeClr val="tx1"/>
                </a:solidFill>
              </a:rPr>
              <a:t>AB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403655"/>
            <a:ext cx="10515600" cy="181103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Визуализация структуры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669060"/>
            <a:ext cx="6376258" cy="322923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Имеется массив хранящий координаты всех вводимых точек</a:t>
            </a:r>
          </a:p>
          <a:p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 smtClean="0">
                <a:solidFill>
                  <a:schemeClr val="tx1"/>
                </a:solidFill>
              </a:rPr>
              <a:t>Проверяем каждую тройку точек на правильный треугольник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9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13038"/>
            <a:ext cx="10515600" cy="946064"/>
          </a:xfrm>
        </p:spPr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754659"/>
            <a:ext cx="11261296" cy="4334991"/>
          </a:xfrm>
        </p:spPr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Выбираем 3 точки</a:t>
            </a:r>
            <a:r>
              <a:rPr lang="en-US" sz="3200" dirty="0" smtClean="0">
                <a:solidFill>
                  <a:schemeClr val="tx1"/>
                </a:solidFill>
              </a:rPr>
              <a:t>: A,B,C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Если </a:t>
            </a:r>
            <a:r>
              <a:rPr lang="en-US" sz="3200" dirty="0" smtClean="0">
                <a:solidFill>
                  <a:schemeClr val="tx1"/>
                </a:solidFill>
              </a:rPr>
              <a:t>AB=AC=BC</a:t>
            </a:r>
            <a:r>
              <a:rPr lang="ru-RU" sz="3200" dirty="0" smtClean="0">
                <a:solidFill>
                  <a:schemeClr val="tx1"/>
                </a:solidFill>
              </a:rPr>
              <a:t>                                                          </a:t>
            </a:r>
            <a:r>
              <a:rPr lang="en-US" sz="3200" dirty="0" smtClean="0">
                <a:solidFill>
                  <a:schemeClr val="tx1"/>
                </a:solidFill>
              </a:rPr>
              <a:t>B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ABC-</a:t>
            </a:r>
            <a:r>
              <a:rPr lang="ru-RU" sz="3200" dirty="0" smtClean="0">
                <a:solidFill>
                  <a:schemeClr val="tx1"/>
                </a:solidFill>
              </a:rPr>
              <a:t>правильный </a:t>
            </a:r>
            <a:r>
              <a:rPr lang="en-US" sz="3200" dirty="0" smtClean="0">
                <a:solidFill>
                  <a:schemeClr val="tx1"/>
                </a:solidFill>
              </a:rPr>
              <a:t>                              A                                                   C   </a:t>
            </a:r>
            <a:endParaRPr lang="ru-RU" sz="3200" dirty="0" smtClean="0">
              <a:solidFill>
                <a:schemeClr val="tx1"/>
              </a:solidFill>
            </a:endParaRPr>
          </a:p>
          <a:p>
            <a:r>
              <a:rPr lang="ru-RU" sz="3200" dirty="0" smtClean="0">
                <a:solidFill>
                  <a:schemeClr val="tx1"/>
                </a:solidFill>
              </a:rPr>
              <a:t>треугольник 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7076303" y="2594919"/>
            <a:ext cx="4514335" cy="21253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>
            <a:off x="1655805" y="2958327"/>
            <a:ext cx="576649" cy="1227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3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523490"/>
            <a:ext cx="10515600" cy="100051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4142" y="1812326"/>
            <a:ext cx="10915307" cy="4343228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Входные данные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0   0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0.8   0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0   0.2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0.4   0.69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Выходные данные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1 правильный треугольник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8196650" y="2372497"/>
            <a:ext cx="3006810" cy="2619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flipV="1">
            <a:off x="8150931" y="444019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161534"/>
            <a:ext cx="10515600" cy="1077870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34358" y="2859516"/>
            <a:ext cx="4778118" cy="221499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Презентацию подготовил 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Ученик 10-1 класса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Павлов Михаил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4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225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Тема Office</vt:lpstr>
      <vt:lpstr>Нахождение правильных треугольников</vt:lpstr>
      <vt:lpstr>Постановка задачи</vt:lpstr>
      <vt:lpstr>Входные и выходные данные</vt:lpstr>
      <vt:lpstr>Визуализация постановки задачи</vt:lpstr>
      <vt:lpstr>Математическая модель</vt:lpstr>
      <vt:lpstr>Визуализация структуры данных</vt:lpstr>
      <vt:lpstr>Визуализация метода решения</vt:lpstr>
      <vt:lpstr>Пример работы программы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правильных треугольников</dc:title>
  <dc:creator>Пользователь Windows</dc:creator>
  <cp:lastModifiedBy>Пользователь Windows</cp:lastModifiedBy>
  <cp:revision>10</cp:revision>
  <dcterms:created xsi:type="dcterms:W3CDTF">2021-04-15T06:39:08Z</dcterms:created>
  <dcterms:modified xsi:type="dcterms:W3CDTF">2021-04-15T07:57:49Z</dcterms:modified>
</cp:coreProperties>
</file>