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8A64E-BAC3-452B-A0B6-FED46CE489E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8DFCD4-1F7F-4C68-9249-6D19021E11CA}">
      <dgm:prSet/>
      <dgm:spPr/>
      <dgm:t>
        <a:bodyPr/>
        <a:lstStyle/>
        <a:p>
          <a:r>
            <a:rPr lang="en-US"/>
            <a:t>• Controlling application traffic.</a:t>
          </a:r>
        </a:p>
      </dgm:t>
    </dgm:pt>
    <dgm:pt modelId="{BD61D03E-3AEE-4398-B4E6-630FF729B0E4}" type="parTrans" cxnId="{171E0F51-4947-4A9C-8FF9-1D52C4B67F93}">
      <dgm:prSet/>
      <dgm:spPr/>
      <dgm:t>
        <a:bodyPr/>
        <a:lstStyle/>
        <a:p>
          <a:endParaRPr lang="en-US"/>
        </a:p>
      </dgm:t>
    </dgm:pt>
    <dgm:pt modelId="{983E2DBB-8FC8-4E09-9DBD-BABAD5731871}" type="sibTrans" cxnId="{171E0F51-4947-4A9C-8FF9-1D52C4B67F93}">
      <dgm:prSet/>
      <dgm:spPr/>
      <dgm:t>
        <a:bodyPr/>
        <a:lstStyle/>
        <a:p>
          <a:endParaRPr lang="en-US"/>
        </a:p>
      </dgm:t>
    </dgm:pt>
    <dgm:pt modelId="{7C83FBAC-B47D-4F4F-BF01-7CE87BC39CE0}">
      <dgm:prSet/>
      <dgm:spPr/>
      <dgm:t>
        <a:bodyPr/>
        <a:lstStyle/>
        <a:p>
          <a:r>
            <a:rPr lang="en-US"/>
            <a:t>• Managing bandwidth usage.</a:t>
          </a:r>
        </a:p>
      </dgm:t>
    </dgm:pt>
    <dgm:pt modelId="{617F76B2-42A2-4425-A33E-B92C240BA6C6}" type="parTrans" cxnId="{10E08589-8F67-413D-A1A6-A89FA3563301}">
      <dgm:prSet/>
      <dgm:spPr/>
      <dgm:t>
        <a:bodyPr/>
        <a:lstStyle/>
        <a:p>
          <a:endParaRPr lang="en-US"/>
        </a:p>
      </dgm:t>
    </dgm:pt>
    <dgm:pt modelId="{D55E90A4-6E0C-4024-B314-9CA3B4E2F44F}" type="sibTrans" cxnId="{10E08589-8F67-413D-A1A6-A89FA3563301}">
      <dgm:prSet/>
      <dgm:spPr/>
      <dgm:t>
        <a:bodyPr/>
        <a:lstStyle/>
        <a:p>
          <a:endParaRPr lang="en-US"/>
        </a:p>
      </dgm:t>
    </dgm:pt>
    <dgm:pt modelId="{D8243059-99F8-4E2C-9BB3-0D620A776BA9}">
      <dgm:prSet/>
      <dgm:spPr/>
      <dgm:t>
        <a:bodyPr/>
        <a:lstStyle/>
        <a:p>
          <a:r>
            <a:rPr lang="en-US"/>
            <a:t>• Testing application control in NGFW policy-based mode.</a:t>
          </a:r>
        </a:p>
      </dgm:t>
    </dgm:pt>
    <dgm:pt modelId="{2252A117-4A3D-4EB9-B033-F1D4DD4FC66F}" type="parTrans" cxnId="{2F4FDAC0-B551-40BC-A595-78D575209403}">
      <dgm:prSet/>
      <dgm:spPr/>
      <dgm:t>
        <a:bodyPr/>
        <a:lstStyle/>
        <a:p>
          <a:endParaRPr lang="en-US"/>
        </a:p>
      </dgm:t>
    </dgm:pt>
    <dgm:pt modelId="{475970A7-62BC-4785-A5F0-CF44DCFE7338}" type="sibTrans" cxnId="{2F4FDAC0-B551-40BC-A595-78D575209403}">
      <dgm:prSet/>
      <dgm:spPr/>
      <dgm:t>
        <a:bodyPr/>
        <a:lstStyle/>
        <a:p>
          <a:endParaRPr lang="en-US"/>
        </a:p>
      </dgm:t>
    </dgm:pt>
    <dgm:pt modelId="{56901DA3-055C-48E7-BD71-B960716F8744}" type="pres">
      <dgm:prSet presAssocID="{2518A64E-BAC3-452B-A0B6-FED46CE489E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AB3B8B-5C34-4EBF-9463-48865E077A97}" type="pres">
      <dgm:prSet presAssocID="{538DFCD4-1F7F-4C68-9249-6D19021E11CA}" presName="hierRoot1" presStyleCnt="0"/>
      <dgm:spPr/>
    </dgm:pt>
    <dgm:pt modelId="{F9D67B4C-C502-407C-84B0-D53F5BE8726A}" type="pres">
      <dgm:prSet presAssocID="{538DFCD4-1F7F-4C68-9249-6D19021E11CA}" presName="composite" presStyleCnt="0"/>
      <dgm:spPr/>
    </dgm:pt>
    <dgm:pt modelId="{621BDA2C-F68A-4BD4-9144-4C4C6D68C2BA}" type="pres">
      <dgm:prSet presAssocID="{538DFCD4-1F7F-4C68-9249-6D19021E11CA}" presName="background" presStyleLbl="node0" presStyleIdx="0" presStyleCnt="3"/>
      <dgm:spPr/>
    </dgm:pt>
    <dgm:pt modelId="{D82C5013-97D2-4EA9-82D8-9A82144AD560}" type="pres">
      <dgm:prSet presAssocID="{538DFCD4-1F7F-4C68-9249-6D19021E11CA}" presName="text" presStyleLbl="fgAcc0" presStyleIdx="0" presStyleCnt="3">
        <dgm:presLayoutVars>
          <dgm:chPref val="3"/>
        </dgm:presLayoutVars>
      </dgm:prSet>
      <dgm:spPr/>
    </dgm:pt>
    <dgm:pt modelId="{F72224F7-5127-4B0F-9CA8-263D9422B804}" type="pres">
      <dgm:prSet presAssocID="{538DFCD4-1F7F-4C68-9249-6D19021E11CA}" presName="hierChild2" presStyleCnt="0"/>
      <dgm:spPr/>
    </dgm:pt>
    <dgm:pt modelId="{7C4D7952-B091-4C6A-B1C7-6FDACAD29870}" type="pres">
      <dgm:prSet presAssocID="{7C83FBAC-B47D-4F4F-BF01-7CE87BC39CE0}" presName="hierRoot1" presStyleCnt="0"/>
      <dgm:spPr/>
    </dgm:pt>
    <dgm:pt modelId="{CD656BC6-A989-44D0-A1B0-50FCAD6B47CD}" type="pres">
      <dgm:prSet presAssocID="{7C83FBAC-B47D-4F4F-BF01-7CE87BC39CE0}" presName="composite" presStyleCnt="0"/>
      <dgm:spPr/>
    </dgm:pt>
    <dgm:pt modelId="{FE3FD989-4CB2-4DB6-965A-F28E5DAAD77F}" type="pres">
      <dgm:prSet presAssocID="{7C83FBAC-B47D-4F4F-BF01-7CE87BC39CE0}" presName="background" presStyleLbl="node0" presStyleIdx="1" presStyleCnt="3"/>
      <dgm:spPr/>
    </dgm:pt>
    <dgm:pt modelId="{8143E3DD-7198-4EB3-813A-14D0228635B6}" type="pres">
      <dgm:prSet presAssocID="{7C83FBAC-B47D-4F4F-BF01-7CE87BC39CE0}" presName="text" presStyleLbl="fgAcc0" presStyleIdx="1" presStyleCnt="3">
        <dgm:presLayoutVars>
          <dgm:chPref val="3"/>
        </dgm:presLayoutVars>
      </dgm:prSet>
      <dgm:spPr/>
    </dgm:pt>
    <dgm:pt modelId="{2CC54BB4-33FC-4BA7-92C2-72E75F67FD53}" type="pres">
      <dgm:prSet presAssocID="{7C83FBAC-B47D-4F4F-BF01-7CE87BC39CE0}" presName="hierChild2" presStyleCnt="0"/>
      <dgm:spPr/>
    </dgm:pt>
    <dgm:pt modelId="{3CD27322-C2EE-42BA-B9DE-006363FC7203}" type="pres">
      <dgm:prSet presAssocID="{D8243059-99F8-4E2C-9BB3-0D620A776BA9}" presName="hierRoot1" presStyleCnt="0"/>
      <dgm:spPr/>
    </dgm:pt>
    <dgm:pt modelId="{3E6CF430-3F68-417E-BFC1-00DCE3A06F68}" type="pres">
      <dgm:prSet presAssocID="{D8243059-99F8-4E2C-9BB3-0D620A776BA9}" presName="composite" presStyleCnt="0"/>
      <dgm:spPr/>
    </dgm:pt>
    <dgm:pt modelId="{533601F4-DF20-4DBB-909C-3CC3DDC8E16D}" type="pres">
      <dgm:prSet presAssocID="{D8243059-99F8-4E2C-9BB3-0D620A776BA9}" presName="background" presStyleLbl="node0" presStyleIdx="2" presStyleCnt="3"/>
      <dgm:spPr/>
    </dgm:pt>
    <dgm:pt modelId="{E8BA2890-E4C0-4846-A7CE-008473DC5339}" type="pres">
      <dgm:prSet presAssocID="{D8243059-99F8-4E2C-9BB3-0D620A776BA9}" presName="text" presStyleLbl="fgAcc0" presStyleIdx="2" presStyleCnt="3">
        <dgm:presLayoutVars>
          <dgm:chPref val="3"/>
        </dgm:presLayoutVars>
      </dgm:prSet>
      <dgm:spPr/>
    </dgm:pt>
    <dgm:pt modelId="{9FEF3B71-1D05-475E-8C77-67AA401165EA}" type="pres">
      <dgm:prSet presAssocID="{D8243059-99F8-4E2C-9BB3-0D620A776BA9}" presName="hierChild2" presStyleCnt="0"/>
      <dgm:spPr/>
    </dgm:pt>
  </dgm:ptLst>
  <dgm:cxnLst>
    <dgm:cxn modelId="{E27BE939-7FF8-46B7-9677-1579691B0A24}" type="presOf" srcId="{538DFCD4-1F7F-4C68-9249-6D19021E11CA}" destId="{D82C5013-97D2-4EA9-82D8-9A82144AD560}" srcOrd="0" destOrd="0" presId="urn:microsoft.com/office/officeart/2005/8/layout/hierarchy1"/>
    <dgm:cxn modelId="{A5B1C46C-EF63-4955-84ED-34797307E1C5}" type="presOf" srcId="{2518A64E-BAC3-452B-A0B6-FED46CE489EB}" destId="{56901DA3-055C-48E7-BD71-B960716F8744}" srcOrd="0" destOrd="0" presId="urn:microsoft.com/office/officeart/2005/8/layout/hierarchy1"/>
    <dgm:cxn modelId="{171E0F51-4947-4A9C-8FF9-1D52C4B67F93}" srcId="{2518A64E-BAC3-452B-A0B6-FED46CE489EB}" destId="{538DFCD4-1F7F-4C68-9249-6D19021E11CA}" srcOrd="0" destOrd="0" parTransId="{BD61D03E-3AEE-4398-B4E6-630FF729B0E4}" sibTransId="{983E2DBB-8FC8-4E09-9DBD-BABAD5731871}"/>
    <dgm:cxn modelId="{10E08589-8F67-413D-A1A6-A89FA3563301}" srcId="{2518A64E-BAC3-452B-A0B6-FED46CE489EB}" destId="{7C83FBAC-B47D-4F4F-BF01-7CE87BC39CE0}" srcOrd="1" destOrd="0" parTransId="{617F76B2-42A2-4425-A33E-B92C240BA6C6}" sibTransId="{D55E90A4-6E0C-4024-B314-9CA3B4E2F44F}"/>
    <dgm:cxn modelId="{1A06C1C0-791A-4527-9823-B23970E1CF07}" type="presOf" srcId="{D8243059-99F8-4E2C-9BB3-0D620A776BA9}" destId="{E8BA2890-E4C0-4846-A7CE-008473DC5339}" srcOrd="0" destOrd="0" presId="urn:microsoft.com/office/officeart/2005/8/layout/hierarchy1"/>
    <dgm:cxn modelId="{2F4FDAC0-B551-40BC-A595-78D575209403}" srcId="{2518A64E-BAC3-452B-A0B6-FED46CE489EB}" destId="{D8243059-99F8-4E2C-9BB3-0D620A776BA9}" srcOrd="2" destOrd="0" parTransId="{2252A117-4A3D-4EB9-B033-F1D4DD4FC66F}" sibTransId="{475970A7-62BC-4785-A5F0-CF44DCFE7338}"/>
    <dgm:cxn modelId="{2BC47AC1-3B92-49D2-86E1-FF0256A01EC5}" type="presOf" srcId="{7C83FBAC-B47D-4F4F-BF01-7CE87BC39CE0}" destId="{8143E3DD-7198-4EB3-813A-14D0228635B6}" srcOrd="0" destOrd="0" presId="urn:microsoft.com/office/officeart/2005/8/layout/hierarchy1"/>
    <dgm:cxn modelId="{A6C3CECE-21A5-4A35-A774-6D611095A273}" type="presParOf" srcId="{56901DA3-055C-48E7-BD71-B960716F8744}" destId="{71AB3B8B-5C34-4EBF-9463-48865E077A97}" srcOrd="0" destOrd="0" presId="urn:microsoft.com/office/officeart/2005/8/layout/hierarchy1"/>
    <dgm:cxn modelId="{A15B66E4-6313-4F9E-A299-FE3EF954B746}" type="presParOf" srcId="{71AB3B8B-5C34-4EBF-9463-48865E077A97}" destId="{F9D67B4C-C502-407C-84B0-D53F5BE8726A}" srcOrd="0" destOrd="0" presId="urn:microsoft.com/office/officeart/2005/8/layout/hierarchy1"/>
    <dgm:cxn modelId="{B1A35AAE-20B6-4E0F-AB42-E587BA9C6D78}" type="presParOf" srcId="{F9D67B4C-C502-407C-84B0-D53F5BE8726A}" destId="{621BDA2C-F68A-4BD4-9144-4C4C6D68C2BA}" srcOrd="0" destOrd="0" presId="urn:microsoft.com/office/officeart/2005/8/layout/hierarchy1"/>
    <dgm:cxn modelId="{64C90EEB-B88E-4DFA-9774-3BF8EC3E8481}" type="presParOf" srcId="{F9D67B4C-C502-407C-84B0-D53F5BE8726A}" destId="{D82C5013-97D2-4EA9-82D8-9A82144AD560}" srcOrd="1" destOrd="0" presId="urn:microsoft.com/office/officeart/2005/8/layout/hierarchy1"/>
    <dgm:cxn modelId="{9D800867-F58D-4113-B46D-444D74E58E7A}" type="presParOf" srcId="{71AB3B8B-5C34-4EBF-9463-48865E077A97}" destId="{F72224F7-5127-4B0F-9CA8-263D9422B804}" srcOrd="1" destOrd="0" presId="urn:microsoft.com/office/officeart/2005/8/layout/hierarchy1"/>
    <dgm:cxn modelId="{232EFDCB-3B5B-4E1F-80AC-ABA88316C2EB}" type="presParOf" srcId="{56901DA3-055C-48E7-BD71-B960716F8744}" destId="{7C4D7952-B091-4C6A-B1C7-6FDACAD29870}" srcOrd="1" destOrd="0" presId="urn:microsoft.com/office/officeart/2005/8/layout/hierarchy1"/>
    <dgm:cxn modelId="{39872943-8DA1-4B05-BC73-048927A0371E}" type="presParOf" srcId="{7C4D7952-B091-4C6A-B1C7-6FDACAD29870}" destId="{CD656BC6-A989-44D0-A1B0-50FCAD6B47CD}" srcOrd="0" destOrd="0" presId="urn:microsoft.com/office/officeart/2005/8/layout/hierarchy1"/>
    <dgm:cxn modelId="{B17922DE-9048-47D1-A647-B813DC1896AB}" type="presParOf" srcId="{CD656BC6-A989-44D0-A1B0-50FCAD6B47CD}" destId="{FE3FD989-4CB2-4DB6-965A-F28E5DAAD77F}" srcOrd="0" destOrd="0" presId="urn:microsoft.com/office/officeart/2005/8/layout/hierarchy1"/>
    <dgm:cxn modelId="{4C68D033-B854-4BA6-8AE2-4489E3FD3057}" type="presParOf" srcId="{CD656BC6-A989-44D0-A1B0-50FCAD6B47CD}" destId="{8143E3DD-7198-4EB3-813A-14D0228635B6}" srcOrd="1" destOrd="0" presId="urn:microsoft.com/office/officeart/2005/8/layout/hierarchy1"/>
    <dgm:cxn modelId="{938EECF7-DC74-4C5B-8FEA-BA1386A61C45}" type="presParOf" srcId="{7C4D7952-B091-4C6A-B1C7-6FDACAD29870}" destId="{2CC54BB4-33FC-4BA7-92C2-72E75F67FD53}" srcOrd="1" destOrd="0" presId="urn:microsoft.com/office/officeart/2005/8/layout/hierarchy1"/>
    <dgm:cxn modelId="{CDD9CA9E-29B3-4B29-B848-042E9ABA3C0E}" type="presParOf" srcId="{56901DA3-055C-48E7-BD71-B960716F8744}" destId="{3CD27322-C2EE-42BA-B9DE-006363FC7203}" srcOrd="2" destOrd="0" presId="urn:microsoft.com/office/officeart/2005/8/layout/hierarchy1"/>
    <dgm:cxn modelId="{443258D4-A70B-4862-A29D-58D9ABA1E96C}" type="presParOf" srcId="{3CD27322-C2EE-42BA-B9DE-006363FC7203}" destId="{3E6CF430-3F68-417E-BFC1-00DCE3A06F68}" srcOrd="0" destOrd="0" presId="urn:microsoft.com/office/officeart/2005/8/layout/hierarchy1"/>
    <dgm:cxn modelId="{5AB6D910-6330-42E4-8867-9FE656CB8A49}" type="presParOf" srcId="{3E6CF430-3F68-417E-BFC1-00DCE3A06F68}" destId="{533601F4-DF20-4DBB-909C-3CC3DDC8E16D}" srcOrd="0" destOrd="0" presId="urn:microsoft.com/office/officeart/2005/8/layout/hierarchy1"/>
    <dgm:cxn modelId="{0E9100D7-3AE0-413D-8252-BD00F2357096}" type="presParOf" srcId="{3E6CF430-3F68-417E-BFC1-00DCE3A06F68}" destId="{E8BA2890-E4C0-4846-A7CE-008473DC5339}" srcOrd="1" destOrd="0" presId="urn:microsoft.com/office/officeart/2005/8/layout/hierarchy1"/>
    <dgm:cxn modelId="{9B218122-9199-4907-B952-62253F3DB8FB}" type="presParOf" srcId="{3CD27322-C2EE-42BA-B9DE-006363FC7203}" destId="{9FEF3B71-1D05-475E-8C77-67AA401165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B80B10-0957-4BBC-87E2-0F632EAC91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6BA324-4786-4A2D-9552-13A4FDB07D2E}">
      <dgm:prSet/>
      <dgm:spPr/>
      <dgm:t>
        <a:bodyPr/>
        <a:lstStyle/>
        <a:p>
          <a:r>
            <a:rPr lang="en-US"/>
            <a:t>• FortiGate Device or VM</a:t>
          </a:r>
        </a:p>
      </dgm:t>
    </dgm:pt>
    <dgm:pt modelId="{CE60B05C-3672-4EC9-A2CD-BA83291679E8}" type="parTrans" cxnId="{C294717E-FEB6-472B-830F-3DA4BC47C1AD}">
      <dgm:prSet/>
      <dgm:spPr/>
      <dgm:t>
        <a:bodyPr/>
        <a:lstStyle/>
        <a:p>
          <a:endParaRPr lang="en-US"/>
        </a:p>
      </dgm:t>
    </dgm:pt>
    <dgm:pt modelId="{77076FAD-008C-482F-9212-50908287DE9D}" type="sibTrans" cxnId="{C294717E-FEB6-472B-830F-3DA4BC47C1AD}">
      <dgm:prSet/>
      <dgm:spPr/>
      <dgm:t>
        <a:bodyPr/>
        <a:lstStyle/>
        <a:p>
          <a:endParaRPr lang="en-US"/>
        </a:p>
      </dgm:t>
    </dgm:pt>
    <dgm:pt modelId="{D7B3144A-FA88-4A1B-9EB1-0ED9C6A088D6}">
      <dgm:prSet/>
      <dgm:spPr/>
      <dgm:t>
        <a:bodyPr/>
        <a:lstStyle/>
        <a:p>
          <a:r>
            <a:rPr lang="en-US"/>
            <a:t>• Configuration Files (local-app-control.conf)</a:t>
          </a:r>
        </a:p>
      </dgm:t>
    </dgm:pt>
    <dgm:pt modelId="{13B3F87A-9743-4879-8B0E-FD133D1CC890}" type="parTrans" cxnId="{195822BC-1E84-4019-A031-FFAE7F0A2F1C}">
      <dgm:prSet/>
      <dgm:spPr/>
      <dgm:t>
        <a:bodyPr/>
        <a:lstStyle/>
        <a:p>
          <a:endParaRPr lang="en-US"/>
        </a:p>
      </dgm:t>
    </dgm:pt>
    <dgm:pt modelId="{C7217F28-101F-47A5-8C39-FDBE73DC47E9}" type="sibTrans" cxnId="{195822BC-1E84-4019-A031-FFAE7F0A2F1C}">
      <dgm:prSet/>
      <dgm:spPr/>
      <dgm:t>
        <a:bodyPr/>
        <a:lstStyle/>
        <a:p>
          <a:endParaRPr lang="en-US"/>
        </a:p>
      </dgm:t>
    </dgm:pt>
    <dgm:pt modelId="{31D54AD3-AF43-4E87-AE83-8BA6B81EB9C2}">
      <dgm:prSet/>
      <dgm:spPr/>
      <dgm:t>
        <a:bodyPr/>
        <a:lstStyle/>
        <a:p>
          <a:r>
            <a:rPr lang="en-US"/>
            <a:t>• Client and Server Systems</a:t>
          </a:r>
        </a:p>
      </dgm:t>
    </dgm:pt>
    <dgm:pt modelId="{01B63A5F-E58D-40FC-A21B-DC38C1A84CB1}" type="parTrans" cxnId="{59BBF761-7513-468A-83B0-A7EB49F2DB9A}">
      <dgm:prSet/>
      <dgm:spPr/>
      <dgm:t>
        <a:bodyPr/>
        <a:lstStyle/>
        <a:p>
          <a:endParaRPr lang="en-US"/>
        </a:p>
      </dgm:t>
    </dgm:pt>
    <dgm:pt modelId="{C590D2FA-0D30-420A-824C-166BACA30861}" type="sibTrans" cxnId="{59BBF761-7513-468A-83B0-A7EB49F2DB9A}">
      <dgm:prSet/>
      <dgm:spPr/>
      <dgm:t>
        <a:bodyPr/>
        <a:lstStyle/>
        <a:p>
          <a:endParaRPr lang="en-US"/>
        </a:p>
      </dgm:t>
    </dgm:pt>
    <dgm:pt modelId="{30E4A9B2-852A-4D78-829C-F6D2691FA419}">
      <dgm:prSet/>
      <dgm:spPr/>
      <dgm:t>
        <a:bodyPr/>
        <a:lstStyle/>
        <a:p>
          <a:r>
            <a:rPr lang="en-US"/>
            <a:t>FortiManager</a:t>
          </a:r>
        </a:p>
      </dgm:t>
    </dgm:pt>
    <dgm:pt modelId="{9C97CC02-018C-4C4F-83EB-8E3784D2AA1D}" type="parTrans" cxnId="{EDA955D8-351C-49E0-803B-1605A59DB938}">
      <dgm:prSet/>
      <dgm:spPr/>
      <dgm:t>
        <a:bodyPr/>
        <a:lstStyle/>
        <a:p>
          <a:endParaRPr lang="en-US"/>
        </a:p>
      </dgm:t>
    </dgm:pt>
    <dgm:pt modelId="{BBC965D6-DC93-41B0-91D9-B3102FD1F927}" type="sibTrans" cxnId="{EDA955D8-351C-49E0-803B-1605A59DB938}">
      <dgm:prSet/>
      <dgm:spPr/>
      <dgm:t>
        <a:bodyPr/>
        <a:lstStyle/>
        <a:p>
          <a:endParaRPr lang="en-US"/>
        </a:p>
      </dgm:t>
    </dgm:pt>
    <dgm:pt modelId="{FD776C69-1392-44F4-B346-5F2EDEF6B75B}">
      <dgm:prSet/>
      <dgm:spPr/>
      <dgm:t>
        <a:bodyPr/>
        <a:lstStyle/>
        <a:p>
          <a:r>
            <a:rPr lang="en-US"/>
            <a:t>FortiWeb</a:t>
          </a:r>
        </a:p>
      </dgm:t>
    </dgm:pt>
    <dgm:pt modelId="{F9C5BA46-BA03-4A40-B777-BA4B498E06DC}" type="parTrans" cxnId="{7E034D00-B173-4D0B-B2F4-5525085DCEB1}">
      <dgm:prSet/>
      <dgm:spPr/>
      <dgm:t>
        <a:bodyPr/>
        <a:lstStyle/>
        <a:p>
          <a:endParaRPr lang="en-US"/>
        </a:p>
      </dgm:t>
    </dgm:pt>
    <dgm:pt modelId="{151A0175-B159-47B4-B12F-814839CE38CE}" type="sibTrans" cxnId="{7E034D00-B173-4D0B-B2F4-5525085DCEB1}">
      <dgm:prSet/>
      <dgm:spPr/>
      <dgm:t>
        <a:bodyPr/>
        <a:lstStyle/>
        <a:p>
          <a:endParaRPr lang="en-US"/>
        </a:p>
      </dgm:t>
    </dgm:pt>
    <dgm:pt modelId="{9548B864-102C-45E9-A796-E9512277A5C5}" type="pres">
      <dgm:prSet presAssocID="{0FB80B10-0957-4BBC-87E2-0F632EAC913E}" presName="linear" presStyleCnt="0">
        <dgm:presLayoutVars>
          <dgm:animLvl val="lvl"/>
          <dgm:resizeHandles val="exact"/>
        </dgm:presLayoutVars>
      </dgm:prSet>
      <dgm:spPr/>
    </dgm:pt>
    <dgm:pt modelId="{F0DCEDD8-D5DC-45C5-B24F-C33D2DFDBA66}" type="pres">
      <dgm:prSet presAssocID="{856BA324-4786-4A2D-9552-13A4FDB07D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FAC01A-DE13-4D42-93EB-F88BF0BCA172}" type="pres">
      <dgm:prSet presAssocID="{77076FAD-008C-482F-9212-50908287DE9D}" presName="spacer" presStyleCnt="0"/>
      <dgm:spPr/>
    </dgm:pt>
    <dgm:pt modelId="{DE230D2A-7E50-4378-8220-85A1153D4B58}" type="pres">
      <dgm:prSet presAssocID="{D7B3144A-FA88-4A1B-9EB1-0ED9C6A088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8730DA2-2C9F-4999-86FA-F3E00D1DD98E}" type="pres">
      <dgm:prSet presAssocID="{C7217F28-101F-47A5-8C39-FDBE73DC47E9}" presName="spacer" presStyleCnt="0"/>
      <dgm:spPr/>
    </dgm:pt>
    <dgm:pt modelId="{C42C4D0D-8EF0-4CAA-A51D-1A2A8D26FA2F}" type="pres">
      <dgm:prSet presAssocID="{31D54AD3-AF43-4E87-AE83-8BA6B81EB9C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A60EF3-3388-43DE-B864-E621441590BA}" type="pres">
      <dgm:prSet presAssocID="{C590D2FA-0D30-420A-824C-166BACA30861}" presName="spacer" presStyleCnt="0"/>
      <dgm:spPr/>
    </dgm:pt>
    <dgm:pt modelId="{1EAEB7FB-BF76-4EE5-9E4F-393A043FD967}" type="pres">
      <dgm:prSet presAssocID="{30E4A9B2-852A-4D78-829C-F6D2691FA4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B54BC8-5D73-45C8-A335-F709E1A9D46C}" type="pres">
      <dgm:prSet presAssocID="{BBC965D6-DC93-41B0-91D9-B3102FD1F927}" presName="spacer" presStyleCnt="0"/>
      <dgm:spPr/>
    </dgm:pt>
    <dgm:pt modelId="{93D95096-45E4-40B1-8D88-94392518EEF3}" type="pres">
      <dgm:prSet presAssocID="{FD776C69-1392-44F4-B346-5F2EDEF6B75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E034D00-B173-4D0B-B2F4-5525085DCEB1}" srcId="{0FB80B10-0957-4BBC-87E2-0F632EAC913E}" destId="{FD776C69-1392-44F4-B346-5F2EDEF6B75B}" srcOrd="4" destOrd="0" parTransId="{F9C5BA46-BA03-4A40-B777-BA4B498E06DC}" sibTransId="{151A0175-B159-47B4-B12F-814839CE38CE}"/>
    <dgm:cxn modelId="{EFA2D209-4DCF-4391-A6A3-64C10B74F049}" type="presOf" srcId="{31D54AD3-AF43-4E87-AE83-8BA6B81EB9C2}" destId="{C42C4D0D-8EF0-4CAA-A51D-1A2A8D26FA2F}" srcOrd="0" destOrd="0" presId="urn:microsoft.com/office/officeart/2005/8/layout/vList2"/>
    <dgm:cxn modelId="{198F0F1F-6D1B-4EF5-AED4-447A3642FA43}" type="presOf" srcId="{856BA324-4786-4A2D-9552-13A4FDB07D2E}" destId="{F0DCEDD8-D5DC-45C5-B24F-C33D2DFDBA66}" srcOrd="0" destOrd="0" presId="urn:microsoft.com/office/officeart/2005/8/layout/vList2"/>
    <dgm:cxn modelId="{980E4B27-F75C-453B-B010-21A7968C74F5}" type="presOf" srcId="{30E4A9B2-852A-4D78-829C-F6D2691FA419}" destId="{1EAEB7FB-BF76-4EE5-9E4F-393A043FD967}" srcOrd="0" destOrd="0" presId="urn:microsoft.com/office/officeart/2005/8/layout/vList2"/>
    <dgm:cxn modelId="{0D55E15F-E28F-413A-8B31-E743BFE38B55}" type="presOf" srcId="{D7B3144A-FA88-4A1B-9EB1-0ED9C6A088D6}" destId="{DE230D2A-7E50-4378-8220-85A1153D4B58}" srcOrd="0" destOrd="0" presId="urn:microsoft.com/office/officeart/2005/8/layout/vList2"/>
    <dgm:cxn modelId="{59BBF761-7513-468A-83B0-A7EB49F2DB9A}" srcId="{0FB80B10-0957-4BBC-87E2-0F632EAC913E}" destId="{31D54AD3-AF43-4E87-AE83-8BA6B81EB9C2}" srcOrd="2" destOrd="0" parTransId="{01B63A5F-E58D-40FC-A21B-DC38C1A84CB1}" sibTransId="{C590D2FA-0D30-420A-824C-166BACA30861}"/>
    <dgm:cxn modelId="{A2837656-59EB-403E-ABDE-6843073DDF83}" type="presOf" srcId="{FD776C69-1392-44F4-B346-5F2EDEF6B75B}" destId="{93D95096-45E4-40B1-8D88-94392518EEF3}" srcOrd="0" destOrd="0" presId="urn:microsoft.com/office/officeart/2005/8/layout/vList2"/>
    <dgm:cxn modelId="{C294717E-FEB6-472B-830F-3DA4BC47C1AD}" srcId="{0FB80B10-0957-4BBC-87E2-0F632EAC913E}" destId="{856BA324-4786-4A2D-9552-13A4FDB07D2E}" srcOrd="0" destOrd="0" parTransId="{CE60B05C-3672-4EC9-A2CD-BA83291679E8}" sibTransId="{77076FAD-008C-482F-9212-50908287DE9D}"/>
    <dgm:cxn modelId="{195822BC-1E84-4019-A031-FFAE7F0A2F1C}" srcId="{0FB80B10-0957-4BBC-87E2-0F632EAC913E}" destId="{D7B3144A-FA88-4A1B-9EB1-0ED9C6A088D6}" srcOrd="1" destOrd="0" parTransId="{13B3F87A-9743-4879-8B0E-FD133D1CC890}" sibTransId="{C7217F28-101F-47A5-8C39-FDBE73DC47E9}"/>
    <dgm:cxn modelId="{BF4BDBC0-24DB-4EF4-A4D8-A551E51094D4}" type="presOf" srcId="{0FB80B10-0957-4BBC-87E2-0F632EAC913E}" destId="{9548B864-102C-45E9-A796-E9512277A5C5}" srcOrd="0" destOrd="0" presId="urn:microsoft.com/office/officeart/2005/8/layout/vList2"/>
    <dgm:cxn modelId="{EDA955D8-351C-49E0-803B-1605A59DB938}" srcId="{0FB80B10-0957-4BBC-87E2-0F632EAC913E}" destId="{30E4A9B2-852A-4D78-829C-F6D2691FA419}" srcOrd="3" destOrd="0" parTransId="{9C97CC02-018C-4C4F-83EB-8E3784D2AA1D}" sibTransId="{BBC965D6-DC93-41B0-91D9-B3102FD1F927}"/>
    <dgm:cxn modelId="{4F63674B-E7AD-4AF5-9E69-5E9ACF644885}" type="presParOf" srcId="{9548B864-102C-45E9-A796-E9512277A5C5}" destId="{F0DCEDD8-D5DC-45C5-B24F-C33D2DFDBA66}" srcOrd="0" destOrd="0" presId="urn:microsoft.com/office/officeart/2005/8/layout/vList2"/>
    <dgm:cxn modelId="{A6B570E2-E306-442B-BC8B-29D42E53DBA6}" type="presParOf" srcId="{9548B864-102C-45E9-A796-E9512277A5C5}" destId="{F2FAC01A-DE13-4D42-93EB-F88BF0BCA172}" srcOrd="1" destOrd="0" presId="urn:microsoft.com/office/officeart/2005/8/layout/vList2"/>
    <dgm:cxn modelId="{C4380415-A53F-43BC-B279-C22C1ECD068D}" type="presParOf" srcId="{9548B864-102C-45E9-A796-E9512277A5C5}" destId="{DE230D2A-7E50-4378-8220-85A1153D4B58}" srcOrd="2" destOrd="0" presId="urn:microsoft.com/office/officeart/2005/8/layout/vList2"/>
    <dgm:cxn modelId="{8AC5FFCF-217F-4B31-9D9A-B91209C4CB2B}" type="presParOf" srcId="{9548B864-102C-45E9-A796-E9512277A5C5}" destId="{28730DA2-2C9F-4999-86FA-F3E00D1DD98E}" srcOrd="3" destOrd="0" presId="urn:microsoft.com/office/officeart/2005/8/layout/vList2"/>
    <dgm:cxn modelId="{7490F5C0-4E77-4F40-9CAC-AFD0B653E932}" type="presParOf" srcId="{9548B864-102C-45E9-A796-E9512277A5C5}" destId="{C42C4D0D-8EF0-4CAA-A51D-1A2A8D26FA2F}" srcOrd="4" destOrd="0" presId="urn:microsoft.com/office/officeart/2005/8/layout/vList2"/>
    <dgm:cxn modelId="{562E4C98-85E1-440B-A5FC-B796FC75DE26}" type="presParOf" srcId="{9548B864-102C-45E9-A796-E9512277A5C5}" destId="{E7A60EF3-3388-43DE-B864-E621441590BA}" srcOrd="5" destOrd="0" presId="urn:microsoft.com/office/officeart/2005/8/layout/vList2"/>
    <dgm:cxn modelId="{33724B8C-D0D3-403A-A535-FEA9ED5A2BC2}" type="presParOf" srcId="{9548B864-102C-45E9-A796-E9512277A5C5}" destId="{1EAEB7FB-BF76-4EE5-9E4F-393A043FD967}" srcOrd="6" destOrd="0" presId="urn:microsoft.com/office/officeart/2005/8/layout/vList2"/>
    <dgm:cxn modelId="{FA671DE8-ACEA-485F-A6B0-021B59DC6681}" type="presParOf" srcId="{9548B864-102C-45E9-A796-E9512277A5C5}" destId="{D5B54BC8-5D73-45C8-A335-F709E1A9D46C}" srcOrd="7" destOrd="0" presId="urn:microsoft.com/office/officeart/2005/8/layout/vList2"/>
    <dgm:cxn modelId="{AD7564D1-4794-489E-9A03-B2E245A544EE}" type="presParOf" srcId="{9548B864-102C-45E9-A796-E9512277A5C5}" destId="{93D95096-45E4-40B1-8D88-94392518EEF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73E78A-232E-4298-8E4D-5C0D41A469FE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D727BE-8D24-436D-AE80-CCD11E6DB08E}">
      <dgm:prSet/>
      <dgm:spPr/>
      <dgm:t>
        <a:bodyPr/>
        <a:lstStyle/>
        <a:p>
          <a:r>
            <a:rPr lang="en-US"/>
            <a:t>1. Configure application control profile.</a:t>
          </a:r>
        </a:p>
      </dgm:t>
    </dgm:pt>
    <dgm:pt modelId="{D3500DCC-0773-4F03-BE40-0B31F69B17E4}" type="parTrans" cxnId="{A2E241CF-CA9B-421E-BC0B-63C11ED0E0AA}">
      <dgm:prSet/>
      <dgm:spPr/>
      <dgm:t>
        <a:bodyPr/>
        <a:lstStyle/>
        <a:p>
          <a:endParaRPr lang="en-US"/>
        </a:p>
      </dgm:t>
    </dgm:pt>
    <dgm:pt modelId="{E110A5E1-93F8-41C5-B6B7-CA189D54CEB7}" type="sibTrans" cxnId="{A2E241CF-CA9B-421E-BC0B-63C11ED0E0A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730023F-7FD3-4D27-98D2-85BC180E152E}">
      <dgm:prSet/>
      <dgm:spPr/>
      <dgm:t>
        <a:bodyPr/>
        <a:lstStyle/>
        <a:p>
          <a:r>
            <a:rPr lang="en-US"/>
            <a:t>2. Apply the profile to firewall policies.</a:t>
          </a:r>
        </a:p>
      </dgm:t>
    </dgm:pt>
    <dgm:pt modelId="{4E76A1D9-6F7B-4C41-A524-2862D174C41C}" type="parTrans" cxnId="{AB271C55-73AD-470F-A031-697AA990A478}">
      <dgm:prSet/>
      <dgm:spPr/>
      <dgm:t>
        <a:bodyPr/>
        <a:lstStyle/>
        <a:p>
          <a:endParaRPr lang="en-US"/>
        </a:p>
      </dgm:t>
    </dgm:pt>
    <dgm:pt modelId="{88C46197-13BC-48BC-B359-E4888113DD1F}" type="sibTrans" cxnId="{AB271C55-73AD-470F-A031-697AA990A4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21B67BA-FDE1-42EB-952C-44CF67D2DE5E}">
      <dgm:prSet/>
      <dgm:spPr/>
      <dgm:t>
        <a:bodyPr/>
        <a:lstStyle/>
        <a:p>
          <a:r>
            <a:rPr lang="en-US"/>
            <a:t>3. Set up application overrides and traffic shaping.</a:t>
          </a:r>
        </a:p>
      </dgm:t>
    </dgm:pt>
    <dgm:pt modelId="{95E1DF75-B2AA-4F68-B739-7DD896893363}" type="parTrans" cxnId="{F76E8901-726A-4428-9CB7-CC8B2BA06162}">
      <dgm:prSet/>
      <dgm:spPr/>
      <dgm:t>
        <a:bodyPr/>
        <a:lstStyle/>
        <a:p>
          <a:endParaRPr lang="en-US"/>
        </a:p>
      </dgm:t>
    </dgm:pt>
    <dgm:pt modelId="{E5E4D55D-AE0F-4EFA-98C0-6474F92B9A82}" type="sibTrans" cxnId="{F76E8901-726A-4428-9CB7-CC8B2BA0616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0AC34D1-DD6E-4DC4-AFAD-708A860D7620}" type="pres">
      <dgm:prSet presAssocID="{3E73E78A-232E-4298-8E4D-5C0D41A469FE}" presName="Name0" presStyleCnt="0">
        <dgm:presLayoutVars>
          <dgm:animLvl val="lvl"/>
          <dgm:resizeHandles val="exact"/>
        </dgm:presLayoutVars>
      </dgm:prSet>
      <dgm:spPr/>
    </dgm:pt>
    <dgm:pt modelId="{30FCFABE-E344-4502-88FD-E93CAE3EFE82}" type="pres">
      <dgm:prSet presAssocID="{8BD727BE-8D24-436D-AE80-CCD11E6DB08E}" presName="compositeNode" presStyleCnt="0">
        <dgm:presLayoutVars>
          <dgm:bulletEnabled val="1"/>
        </dgm:presLayoutVars>
      </dgm:prSet>
      <dgm:spPr/>
    </dgm:pt>
    <dgm:pt modelId="{A3B4DF88-7CEE-4476-995A-E5FC7651450A}" type="pres">
      <dgm:prSet presAssocID="{8BD727BE-8D24-436D-AE80-CCD11E6DB08E}" presName="bgRect" presStyleLbl="bgAccFollowNode1" presStyleIdx="0" presStyleCnt="3"/>
      <dgm:spPr/>
    </dgm:pt>
    <dgm:pt modelId="{5C5D9069-9981-4B04-A10C-9AD450C64374}" type="pres">
      <dgm:prSet presAssocID="{E110A5E1-93F8-41C5-B6B7-CA189D54CEB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3A7776C-E8DF-4EC9-B279-B4F10DCAA2E2}" type="pres">
      <dgm:prSet presAssocID="{8BD727BE-8D24-436D-AE80-CCD11E6DB08E}" presName="bottomLine" presStyleLbl="alignNode1" presStyleIdx="1" presStyleCnt="6">
        <dgm:presLayoutVars/>
      </dgm:prSet>
      <dgm:spPr/>
    </dgm:pt>
    <dgm:pt modelId="{F00D6275-F70F-4F19-8FD2-153B8ABB8A13}" type="pres">
      <dgm:prSet presAssocID="{8BD727BE-8D24-436D-AE80-CCD11E6DB08E}" presName="nodeText" presStyleLbl="bgAccFollowNode1" presStyleIdx="0" presStyleCnt="3">
        <dgm:presLayoutVars>
          <dgm:bulletEnabled val="1"/>
        </dgm:presLayoutVars>
      </dgm:prSet>
      <dgm:spPr/>
    </dgm:pt>
    <dgm:pt modelId="{9C1DA9E1-5674-421E-ACCD-CAFC2E188809}" type="pres">
      <dgm:prSet presAssocID="{E110A5E1-93F8-41C5-B6B7-CA189D54CEB7}" presName="sibTrans" presStyleCnt="0"/>
      <dgm:spPr/>
    </dgm:pt>
    <dgm:pt modelId="{016BE5CA-404E-405E-A79E-5390FC30145B}" type="pres">
      <dgm:prSet presAssocID="{D730023F-7FD3-4D27-98D2-85BC180E152E}" presName="compositeNode" presStyleCnt="0">
        <dgm:presLayoutVars>
          <dgm:bulletEnabled val="1"/>
        </dgm:presLayoutVars>
      </dgm:prSet>
      <dgm:spPr/>
    </dgm:pt>
    <dgm:pt modelId="{AC2FF20E-58A4-4B06-B8EF-721D9EA6F7D7}" type="pres">
      <dgm:prSet presAssocID="{D730023F-7FD3-4D27-98D2-85BC180E152E}" presName="bgRect" presStyleLbl="bgAccFollowNode1" presStyleIdx="1" presStyleCnt="3"/>
      <dgm:spPr/>
    </dgm:pt>
    <dgm:pt modelId="{E4C38964-FAAE-4A8A-B27C-5519F3602E5F}" type="pres">
      <dgm:prSet presAssocID="{88C46197-13BC-48BC-B359-E4888113DD1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C1552D-E8F4-49BF-AFAF-5E395B539411}" type="pres">
      <dgm:prSet presAssocID="{D730023F-7FD3-4D27-98D2-85BC180E152E}" presName="bottomLine" presStyleLbl="alignNode1" presStyleIdx="3" presStyleCnt="6">
        <dgm:presLayoutVars/>
      </dgm:prSet>
      <dgm:spPr/>
    </dgm:pt>
    <dgm:pt modelId="{290B562C-3D62-4664-BCEC-4FE704EA6402}" type="pres">
      <dgm:prSet presAssocID="{D730023F-7FD3-4D27-98D2-85BC180E152E}" presName="nodeText" presStyleLbl="bgAccFollowNode1" presStyleIdx="1" presStyleCnt="3">
        <dgm:presLayoutVars>
          <dgm:bulletEnabled val="1"/>
        </dgm:presLayoutVars>
      </dgm:prSet>
      <dgm:spPr/>
    </dgm:pt>
    <dgm:pt modelId="{93E1C8BA-1A90-470A-8B0E-ED2B8D9BD791}" type="pres">
      <dgm:prSet presAssocID="{88C46197-13BC-48BC-B359-E4888113DD1F}" presName="sibTrans" presStyleCnt="0"/>
      <dgm:spPr/>
    </dgm:pt>
    <dgm:pt modelId="{A55B26E0-A85E-4905-B230-4463165BAFD4}" type="pres">
      <dgm:prSet presAssocID="{C21B67BA-FDE1-42EB-952C-44CF67D2DE5E}" presName="compositeNode" presStyleCnt="0">
        <dgm:presLayoutVars>
          <dgm:bulletEnabled val="1"/>
        </dgm:presLayoutVars>
      </dgm:prSet>
      <dgm:spPr/>
    </dgm:pt>
    <dgm:pt modelId="{506388F2-E9CA-4F31-A002-0B715C0813D0}" type="pres">
      <dgm:prSet presAssocID="{C21B67BA-FDE1-42EB-952C-44CF67D2DE5E}" presName="bgRect" presStyleLbl="bgAccFollowNode1" presStyleIdx="2" presStyleCnt="3"/>
      <dgm:spPr/>
    </dgm:pt>
    <dgm:pt modelId="{45415CF7-FDDC-4193-B218-9B2B092E77E7}" type="pres">
      <dgm:prSet presAssocID="{E5E4D55D-AE0F-4EFA-98C0-6474F92B9A8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213A6E5-8AD1-4ACD-A21A-8BA1C80E61AA}" type="pres">
      <dgm:prSet presAssocID="{C21B67BA-FDE1-42EB-952C-44CF67D2DE5E}" presName="bottomLine" presStyleLbl="alignNode1" presStyleIdx="5" presStyleCnt="6">
        <dgm:presLayoutVars/>
      </dgm:prSet>
      <dgm:spPr/>
    </dgm:pt>
    <dgm:pt modelId="{94A78314-36CF-4D7A-B447-A3D7618C93A5}" type="pres">
      <dgm:prSet presAssocID="{C21B67BA-FDE1-42EB-952C-44CF67D2DE5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76E8901-726A-4428-9CB7-CC8B2BA06162}" srcId="{3E73E78A-232E-4298-8E4D-5C0D41A469FE}" destId="{C21B67BA-FDE1-42EB-952C-44CF67D2DE5E}" srcOrd="2" destOrd="0" parTransId="{95E1DF75-B2AA-4F68-B739-7DD896893363}" sibTransId="{E5E4D55D-AE0F-4EFA-98C0-6474F92B9A82}"/>
    <dgm:cxn modelId="{D3B0AF06-B5FF-4E3B-9C06-0EA20C06A582}" type="presOf" srcId="{8BD727BE-8D24-436D-AE80-CCD11E6DB08E}" destId="{F00D6275-F70F-4F19-8FD2-153B8ABB8A13}" srcOrd="1" destOrd="0" presId="urn:microsoft.com/office/officeart/2016/7/layout/BasicLinearProcessNumbered"/>
    <dgm:cxn modelId="{6E58D035-A47F-4796-AB56-2196CE9C131B}" type="presOf" srcId="{E5E4D55D-AE0F-4EFA-98C0-6474F92B9A82}" destId="{45415CF7-FDDC-4193-B218-9B2B092E77E7}" srcOrd="0" destOrd="0" presId="urn:microsoft.com/office/officeart/2016/7/layout/BasicLinearProcessNumbered"/>
    <dgm:cxn modelId="{8F7CBA36-3C58-49A4-8ED8-4379031C11D3}" type="presOf" srcId="{C21B67BA-FDE1-42EB-952C-44CF67D2DE5E}" destId="{94A78314-36CF-4D7A-B447-A3D7618C93A5}" srcOrd="1" destOrd="0" presId="urn:microsoft.com/office/officeart/2016/7/layout/BasicLinearProcessNumbered"/>
    <dgm:cxn modelId="{AB271C55-73AD-470F-A031-697AA990A478}" srcId="{3E73E78A-232E-4298-8E4D-5C0D41A469FE}" destId="{D730023F-7FD3-4D27-98D2-85BC180E152E}" srcOrd="1" destOrd="0" parTransId="{4E76A1D9-6F7B-4C41-A524-2862D174C41C}" sibTransId="{88C46197-13BC-48BC-B359-E4888113DD1F}"/>
    <dgm:cxn modelId="{5DE83898-49A0-47F1-AAFF-BA7A518DE240}" type="presOf" srcId="{E110A5E1-93F8-41C5-B6B7-CA189D54CEB7}" destId="{5C5D9069-9981-4B04-A10C-9AD450C64374}" srcOrd="0" destOrd="0" presId="urn:microsoft.com/office/officeart/2016/7/layout/BasicLinearProcessNumbered"/>
    <dgm:cxn modelId="{2C3F06B3-35A6-4E9D-8C03-469C4347997B}" type="presOf" srcId="{C21B67BA-FDE1-42EB-952C-44CF67D2DE5E}" destId="{506388F2-E9CA-4F31-A002-0B715C0813D0}" srcOrd="0" destOrd="0" presId="urn:microsoft.com/office/officeart/2016/7/layout/BasicLinearProcessNumbered"/>
    <dgm:cxn modelId="{AA2878C7-136F-4D07-B3A5-9F73E40A497F}" type="presOf" srcId="{3E73E78A-232E-4298-8E4D-5C0D41A469FE}" destId="{B0AC34D1-DD6E-4DC4-AFAD-708A860D7620}" srcOrd="0" destOrd="0" presId="urn:microsoft.com/office/officeart/2016/7/layout/BasicLinearProcessNumbered"/>
    <dgm:cxn modelId="{E03567CE-B600-44CD-A742-26A686BBF1C7}" type="presOf" srcId="{88C46197-13BC-48BC-B359-E4888113DD1F}" destId="{E4C38964-FAAE-4A8A-B27C-5519F3602E5F}" srcOrd="0" destOrd="0" presId="urn:microsoft.com/office/officeart/2016/7/layout/BasicLinearProcessNumbered"/>
    <dgm:cxn modelId="{A2E241CF-CA9B-421E-BC0B-63C11ED0E0AA}" srcId="{3E73E78A-232E-4298-8E4D-5C0D41A469FE}" destId="{8BD727BE-8D24-436D-AE80-CCD11E6DB08E}" srcOrd="0" destOrd="0" parTransId="{D3500DCC-0773-4F03-BE40-0B31F69B17E4}" sibTransId="{E110A5E1-93F8-41C5-B6B7-CA189D54CEB7}"/>
    <dgm:cxn modelId="{FA1B86D3-E14A-4622-8264-7D279CA87253}" type="presOf" srcId="{D730023F-7FD3-4D27-98D2-85BC180E152E}" destId="{AC2FF20E-58A4-4B06-B8EF-721D9EA6F7D7}" srcOrd="0" destOrd="0" presId="urn:microsoft.com/office/officeart/2016/7/layout/BasicLinearProcessNumbered"/>
    <dgm:cxn modelId="{200BE7D8-6C25-4896-B306-6E992AB06782}" type="presOf" srcId="{D730023F-7FD3-4D27-98D2-85BC180E152E}" destId="{290B562C-3D62-4664-BCEC-4FE704EA6402}" srcOrd="1" destOrd="0" presId="urn:microsoft.com/office/officeart/2016/7/layout/BasicLinearProcessNumbered"/>
    <dgm:cxn modelId="{E4E733EF-4F98-4B2B-884B-9AB691B275CF}" type="presOf" srcId="{8BD727BE-8D24-436D-AE80-CCD11E6DB08E}" destId="{A3B4DF88-7CEE-4476-995A-E5FC7651450A}" srcOrd="0" destOrd="0" presId="urn:microsoft.com/office/officeart/2016/7/layout/BasicLinearProcessNumbered"/>
    <dgm:cxn modelId="{448C8984-3CBB-481A-8CE9-B86F921C5D09}" type="presParOf" srcId="{B0AC34D1-DD6E-4DC4-AFAD-708A860D7620}" destId="{30FCFABE-E344-4502-88FD-E93CAE3EFE82}" srcOrd="0" destOrd="0" presId="urn:microsoft.com/office/officeart/2016/7/layout/BasicLinearProcessNumbered"/>
    <dgm:cxn modelId="{83B17574-8208-462C-83E9-B68F2A6DB61C}" type="presParOf" srcId="{30FCFABE-E344-4502-88FD-E93CAE3EFE82}" destId="{A3B4DF88-7CEE-4476-995A-E5FC7651450A}" srcOrd="0" destOrd="0" presId="urn:microsoft.com/office/officeart/2016/7/layout/BasicLinearProcessNumbered"/>
    <dgm:cxn modelId="{7085CD5B-64F6-42CD-B458-72BC4524568B}" type="presParOf" srcId="{30FCFABE-E344-4502-88FD-E93CAE3EFE82}" destId="{5C5D9069-9981-4B04-A10C-9AD450C64374}" srcOrd="1" destOrd="0" presId="urn:microsoft.com/office/officeart/2016/7/layout/BasicLinearProcessNumbered"/>
    <dgm:cxn modelId="{4DD13AFD-0414-482B-90DE-D20965B14C20}" type="presParOf" srcId="{30FCFABE-E344-4502-88FD-E93CAE3EFE82}" destId="{F3A7776C-E8DF-4EC9-B279-B4F10DCAA2E2}" srcOrd="2" destOrd="0" presId="urn:microsoft.com/office/officeart/2016/7/layout/BasicLinearProcessNumbered"/>
    <dgm:cxn modelId="{BCE35D35-F3FF-43D3-85D0-91120864675C}" type="presParOf" srcId="{30FCFABE-E344-4502-88FD-E93CAE3EFE82}" destId="{F00D6275-F70F-4F19-8FD2-153B8ABB8A13}" srcOrd="3" destOrd="0" presId="urn:microsoft.com/office/officeart/2016/7/layout/BasicLinearProcessNumbered"/>
    <dgm:cxn modelId="{F46448AD-7C23-4111-AA09-6B4F8683DC30}" type="presParOf" srcId="{B0AC34D1-DD6E-4DC4-AFAD-708A860D7620}" destId="{9C1DA9E1-5674-421E-ACCD-CAFC2E188809}" srcOrd="1" destOrd="0" presId="urn:microsoft.com/office/officeart/2016/7/layout/BasicLinearProcessNumbered"/>
    <dgm:cxn modelId="{8E236E74-1A0C-464F-AE76-AC501F1E8361}" type="presParOf" srcId="{B0AC34D1-DD6E-4DC4-AFAD-708A860D7620}" destId="{016BE5CA-404E-405E-A79E-5390FC30145B}" srcOrd="2" destOrd="0" presId="urn:microsoft.com/office/officeart/2016/7/layout/BasicLinearProcessNumbered"/>
    <dgm:cxn modelId="{642A6BFC-8BFC-46EE-9BD1-D305E20F78AD}" type="presParOf" srcId="{016BE5CA-404E-405E-A79E-5390FC30145B}" destId="{AC2FF20E-58A4-4B06-B8EF-721D9EA6F7D7}" srcOrd="0" destOrd="0" presId="urn:microsoft.com/office/officeart/2016/7/layout/BasicLinearProcessNumbered"/>
    <dgm:cxn modelId="{30E3F076-0673-4FB4-81DB-8666E8DB0A5D}" type="presParOf" srcId="{016BE5CA-404E-405E-A79E-5390FC30145B}" destId="{E4C38964-FAAE-4A8A-B27C-5519F3602E5F}" srcOrd="1" destOrd="0" presId="urn:microsoft.com/office/officeart/2016/7/layout/BasicLinearProcessNumbered"/>
    <dgm:cxn modelId="{BE868F3B-8EE1-4F35-B8AE-0BA80F1AA02A}" type="presParOf" srcId="{016BE5CA-404E-405E-A79E-5390FC30145B}" destId="{BCC1552D-E8F4-49BF-AFAF-5E395B539411}" srcOrd="2" destOrd="0" presId="urn:microsoft.com/office/officeart/2016/7/layout/BasicLinearProcessNumbered"/>
    <dgm:cxn modelId="{F5513075-4338-49F9-8018-36806A7C9223}" type="presParOf" srcId="{016BE5CA-404E-405E-A79E-5390FC30145B}" destId="{290B562C-3D62-4664-BCEC-4FE704EA6402}" srcOrd="3" destOrd="0" presId="urn:microsoft.com/office/officeart/2016/7/layout/BasicLinearProcessNumbered"/>
    <dgm:cxn modelId="{53516005-17AE-4C92-BE6C-67B5EA9E8D15}" type="presParOf" srcId="{B0AC34D1-DD6E-4DC4-AFAD-708A860D7620}" destId="{93E1C8BA-1A90-470A-8B0E-ED2B8D9BD791}" srcOrd="3" destOrd="0" presId="urn:microsoft.com/office/officeart/2016/7/layout/BasicLinearProcessNumbered"/>
    <dgm:cxn modelId="{7016384B-EA45-44DD-8843-218D19E0827E}" type="presParOf" srcId="{B0AC34D1-DD6E-4DC4-AFAD-708A860D7620}" destId="{A55B26E0-A85E-4905-B230-4463165BAFD4}" srcOrd="4" destOrd="0" presId="urn:microsoft.com/office/officeart/2016/7/layout/BasicLinearProcessNumbered"/>
    <dgm:cxn modelId="{0D0819B2-059E-48A4-B2E1-DAF5997AB748}" type="presParOf" srcId="{A55B26E0-A85E-4905-B230-4463165BAFD4}" destId="{506388F2-E9CA-4F31-A002-0B715C0813D0}" srcOrd="0" destOrd="0" presId="urn:microsoft.com/office/officeart/2016/7/layout/BasicLinearProcessNumbered"/>
    <dgm:cxn modelId="{BC65EDA5-4DEB-4FE4-BE78-F1A60449B1E9}" type="presParOf" srcId="{A55B26E0-A85E-4905-B230-4463165BAFD4}" destId="{45415CF7-FDDC-4193-B218-9B2B092E77E7}" srcOrd="1" destOrd="0" presId="urn:microsoft.com/office/officeart/2016/7/layout/BasicLinearProcessNumbered"/>
    <dgm:cxn modelId="{E72B0305-BEA0-47D0-AC99-E835FA50B838}" type="presParOf" srcId="{A55B26E0-A85E-4905-B230-4463165BAFD4}" destId="{A213A6E5-8AD1-4ACD-A21A-8BA1C80E61AA}" srcOrd="2" destOrd="0" presId="urn:microsoft.com/office/officeart/2016/7/layout/BasicLinearProcessNumbered"/>
    <dgm:cxn modelId="{0E59C427-85D9-448F-8F0A-543655FA9367}" type="presParOf" srcId="{A55B26E0-A85E-4905-B230-4463165BAFD4}" destId="{94A78314-36CF-4D7A-B447-A3D7618C93A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48A013-DA8D-436F-8DAA-EBAF37ABD72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4FAFD94-6DF0-4DD4-8EBA-18F739294DA3}">
      <dgm:prSet/>
      <dgm:spPr/>
      <dgm:t>
        <a:bodyPr/>
        <a:lstStyle/>
        <a:p>
          <a:r>
            <a:rPr lang="en-US"/>
            <a:t>• Validate application control using traffic logs.</a:t>
          </a:r>
        </a:p>
      </dgm:t>
    </dgm:pt>
    <dgm:pt modelId="{03A5E879-D25B-4A5E-934A-F0F28FC5BB3B}" type="parTrans" cxnId="{2F447638-AD43-434C-9613-219ACBDBB4D1}">
      <dgm:prSet/>
      <dgm:spPr/>
      <dgm:t>
        <a:bodyPr/>
        <a:lstStyle/>
        <a:p>
          <a:endParaRPr lang="en-US"/>
        </a:p>
      </dgm:t>
    </dgm:pt>
    <dgm:pt modelId="{7268B784-6705-427C-9056-8CA40BDACEDA}" type="sibTrans" cxnId="{2F447638-AD43-434C-9613-219ACBDBB4D1}">
      <dgm:prSet/>
      <dgm:spPr/>
      <dgm:t>
        <a:bodyPr/>
        <a:lstStyle/>
        <a:p>
          <a:endParaRPr lang="en-US"/>
        </a:p>
      </dgm:t>
    </dgm:pt>
    <dgm:pt modelId="{247A8AA0-64FE-4DA3-A6C5-B252195197D4}">
      <dgm:prSet/>
      <dgm:spPr/>
      <dgm:t>
        <a:bodyPr/>
        <a:lstStyle/>
        <a:p>
          <a:r>
            <a:rPr lang="en-US"/>
            <a:t>• Verify bandwidth limits and policy matches.</a:t>
          </a:r>
        </a:p>
      </dgm:t>
    </dgm:pt>
    <dgm:pt modelId="{F31872F7-1834-4225-85F3-FD871396BFB8}" type="parTrans" cxnId="{B89E10E5-06A5-4622-B3C2-82FB4F4F1E45}">
      <dgm:prSet/>
      <dgm:spPr/>
      <dgm:t>
        <a:bodyPr/>
        <a:lstStyle/>
        <a:p>
          <a:endParaRPr lang="en-US"/>
        </a:p>
      </dgm:t>
    </dgm:pt>
    <dgm:pt modelId="{29F67D1E-6CCA-4D2A-84A9-4761908251F0}" type="sibTrans" cxnId="{B89E10E5-06A5-4622-B3C2-82FB4F4F1E45}">
      <dgm:prSet/>
      <dgm:spPr/>
      <dgm:t>
        <a:bodyPr/>
        <a:lstStyle/>
        <a:p>
          <a:endParaRPr lang="en-US"/>
        </a:p>
      </dgm:t>
    </dgm:pt>
    <dgm:pt modelId="{AA8390ED-A88E-43A7-AF51-EA1401596DDF}" type="pres">
      <dgm:prSet presAssocID="{DB48A013-DA8D-436F-8DAA-EBAF37ABD7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D20028-ADB4-4251-90D6-731F7CFF7793}" type="pres">
      <dgm:prSet presAssocID="{54FAFD94-6DF0-4DD4-8EBA-18F739294DA3}" presName="hierRoot1" presStyleCnt="0"/>
      <dgm:spPr/>
    </dgm:pt>
    <dgm:pt modelId="{5D3D7EE6-25F6-48A0-834D-FBF97D1FF789}" type="pres">
      <dgm:prSet presAssocID="{54FAFD94-6DF0-4DD4-8EBA-18F739294DA3}" presName="composite" presStyleCnt="0"/>
      <dgm:spPr/>
    </dgm:pt>
    <dgm:pt modelId="{7B9196DE-C3D2-4443-9772-227368B59C4A}" type="pres">
      <dgm:prSet presAssocID="{54FAFD94-6DF0-4DD4-8EBA-18F739294DA3}" presName="background" presStyleLbl="node0" presStyleIdx="0" presStyleCnt="2"/>
      <dgm:spPr/>
    </dgm:pt>
    <dgm:pt modelId="{039BA2E6-77FD-47A9-8A09-FE8F5849BC14}" type="pres">
      <dgm:prSet presAssocID="{54FAFD94-6DF0-4DD4-8EBA-18F739294DA3}" presName="text" presStyleLbl="fgAcc0" presStyleIdx="0" presStyleCnt="2">
        <dgm:presLayoutVars>
          <dgm:chPref val="3"/>
        </dgm:presLayoutVars>
      </dgm:prSet>
      <dgm:spPr/>
    </dgm:pt>
    <dgm:pt modelId="{F49F7662-4553-4C8A-BFD7-98360447C478}" type="pres">
      <dgm:prSet presAssocID="{54FAFD94-6DF0-4DD4-8EBA-18F739294DA3}" presName="hierChild2" presStyleCnt="0"/>
      <dgm:spPr/>
    </dgm:pt>
    <dgm:pt modelId="{A13471C3-46C2-46C7-AAD9-B4A309D9EE22}" type="pres">
      <dgm:prSet presAssocID="{247A8AA0-64FE-4DA3-A6C5-B252195197D4}" presName="hierRoot1" presStyleCnt="0"/>
      <dgm:spPr/>
    </dgm:pt>
    <dgm:pt modelId="{A5960037-6DB2-4D29-85FE-CF1CD6F6DA72}" type="pres">
      <dgm:prSet presAssocID="{247A8AA0-64FE-4DA3-A6C5-B252195197D4}" presName="composite" presStyleCnt="0"/>
      <dgm:spPr/>
    </dgm:pt>
    <dgm:pt modelId="{782F724D-0631-41DE-A666-EA7E97EAC957}" type="pres">
      <dgm:prSet presAssocID="{247A8AA0-64FE-4DA3-A6C5-B252195197D4}" presName="background" presStyleLbl="node0" presStyleIdx="1" presStyleCnt="2"/>
      <dgm:spPr/>
    </dgm:pt>
    <dgm:pt modelId="{CE132FAB-3BCC-496E-B9D9-6A2AF94B7734}" type="pres">
      <dgm:prSet presAssocID="{247A8AA0-64FE-4DA3-A6C5-B252195197D4}" presName="text" presStyleLbl="fgAcc0" presStyleIdx="1" presStyleCnt="2">
        <dgm:presLayoutVars>
          <dgm:chPref val="3"/>
        </dgm:presLayoutVars>
      </dgm:prSet>
      <dgm:spPr/>
    </dgm:pt>
    <dgm:pt modelId="{E5BE988E-6741-4BD3-84BA-1991FC3D4A56}" type="pres">
      <dgm:prSet presAssocID="{247A8AA0-64FE-4DA3-A6C5-B252195197D4}" presName="hierChild2" presStyleCnt="0"/>
      <dgm:spPr/>
    </dgm:pt>
  </dgm:ptLst>
  <dgm:cxnLst>
    <dgm:cxn modelId="{26234508-CD60-46B7-95FB-D35F96794FDF}" type="presOf" srcId="{DB48A013-DA8D-436F-8DAA-EBAF37ABD72A}" destId="{AA8390ED-A88E-43A7-AF51-EA1401596DDF}" srcOrd="0" destOrd="0" presId="urn:microsoft.com/office/officeart/2005/8/layout/hierarchy1"/>
    <dgm:cxn modelId="{2F447638-AD43-434C-9613-219ACBDBB4D1}" srcId="{DB48A013-DA8D-436F-8DAA-EBAF37ABD72A}" destId="{54FAFD94-6DF0-4DD4-8EBA-18F739294DA3}" srcOrd="0" destOrd="0" parTransId="{03A5E879-D25B-4A5E-934A-F0F28FC5BB3B}" sibTransId="{7268B784-6705-427C-9056-8CA40BDACEDA}"/>
    <dgm:cxn modelId="{F42D7B52-C307-49C3-8B84-4BB60DDF302F}" type="presOf" srcId="{247A8AA0-64FE-4DA3-A6C5-B252195197D4}" destId="{CE132FAB-3BCC-496E-B9D9-6A2AF94B7734}" srcOrd="0" destOrd="0" presId="urn:microsoft.com/office/officeart/2005/8/layout/hierarchy1"/>
    <dgm:cxn modelId="{E0F15FCE-1A16-42E2-87D9-81B89F7FCDEB}" type="presOf" srcId="{54FAFD94-6DF0-4DD4-8EBA-18F739294DA3}" destId="{039BA2E6-77FD-47A9-8A09-FE8F5849BC14}" srcOrd="0" destOrd="0" presId="urn:microsoft.com/office/officeart/2005/8/layout/hierarchy1"/>
    <dgm:cxn modelId="{B89E10E5-06A5-4622-B3C2-82FB4F4F1E45}" srcId="{DB48A013-DA8D-436F-8DAA-EBAF37ABD72A}" destId="{247A8AA0-64FE-4DA3-A6C5-B252195197D4}" srcOrd="1" destOrd="0" parTransId="{F31872F7-1834-4225-85F3-FD871396BFB8}" sibTransId="{29F67D1E-6CCA-4D2A-84A9-4761908251F0}"/>
    <dgm:cxn modelId="{A8E2326C-2E3C-49FA-8FCE-3807580CDF19}" type="presParOf" srcId="{AA8390ED-A88E-43A7-AF51-EA1401596DDF}" destId="{19D20028-ADB4-4251-90D6-731F7CFF7793}" srcOrd="0" destOrd="0" presId="urn:microsoft.com/office/officeart/2005/8/layout/hierarchy1"/>
    <dgm:cxn modelId="{9CBDC77E-0BA6-4401-8A4E-123B93502A64}" type="presParOf" srcId="{19D20028-ADB4-4251-90D6-731F7CFF7793}" destId="{5D3D7EE6-25F6-48A0-834D-FBF97D1FF789}" srcOrd="0" destOrd="0" presId="urn:microsoft.com/office/officeart/2005/8/layout/hierarchy1"/>
    <dgm:cxn modelId="{28A030E3-F352-4F5D-81BE-2CAD2043CD37}" type="presParOf" srcId="{5D3D7EE6-25F6-48A0-834D-FBF97D1FF789}" destId="{7B9196DE-C3D2-4443-9772-227368B59C4A}" srcOrd="0" destOrd="0" presId="urn:microsoft.com/office/officeart/2005/8/layout/hierarchy1"/>
    <dgm:cxn modelId="{B367D878-4038-49E7-AA4C-9121C9293D5E}" type="presParOf" srcId="{5D3D7EE6-25F6-48A0-834D-FBF97D1FF789}" destId="{039BA2E6-77FD-47A9-8A09-FE8F5849BC14}" srcOrd="1" destOrd="0" presId="urn:microsoft.com/office/officeart/2005/8/layout/hierarchy1"/>
    <dgm:cxn modelId="{3806FE17-E2A4-4B75-9D9E-A9E16625AB99}" type="presParOf" srcId="{19D20028-ADB4-4251-90D6-731F7CFF7793}" destId="{F49F7662-4553-4C8A-BFD7-98360447C478}" srcOrd="1" destOrd="0" presId="urn:microsoft.com/office/officeart/2005/8/layout/hierarchy1"/>
    <dgm:cxn modelId="{941FA3C5-5FC8-4F65-9020-3E04DB5E8755}" type="presParOf" srcId="{AA8390ED-A88E-43A7-AF51-EA1401596DDF}" destId="{A13471C3-46C2-46C7-AAD9-B4A309D9EE22}" srcOrd="1" destOrd="0" presId="urn:microsoft.com/office/officeart/2005/8/layout/hierarchy1"/>
    <dgm:cxn modelId="{863A7F30-6D7C-4E10-8A3D-3359C531A710}" type="presParOf" srcId="{A13471C3-46C2-46C7-AAD9-B4A309D9EE22}" destId="{A5960037-6DB2-4D29-85FE-CF1CD6F6DA72}" srcOrd="0" destOrd="0" presId="urn:microsoft.com/office/officeart/2005/8/layout/hierarchy1"/>
    <dgm:cxn modelId="{33E8785B-CFC1-41DA-85A1-D03A068A3406}" type="presParOf" srcId="{A5960037-6DB2-4D29-85FE-CF1CD6F6DA72}" destId="{782F724D-0631-41DE-A666-EA7E97EAC957}" srcOrd="0" destOrd="0" presId="urn:microsoft.com/office/officeart/2005/8/layout/hierarchy1"/>
    <dgm:cxn modelId="{90960C5E-668A-4BC1-BF93-3DF02627B30F}" type="presParOf" srcId="{A5960037-6DB2-4D29-85FE-CF1CD6F6DA72}" destId="{CE132FAB-3BCC-496E-B9D9-6A2AF94B7734}" srcOrd="1" destOrd="0" presId="urn:microsoft.com/office/officeart/2005/8/layout/hierarchy1"/>
    <dgm:cxn modelId="{0A87BFE1-0E99-4A7B-B7A2-2A501E657A9C}" type="presParOf" srcId="{A13471C3-46C2-46C7-AAD9-B4A309D9EE22}" destId="{E5BE988E-6741-4BD3-84BA-1991FC3D4A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BDA2C-F68A-4BD4-9144-4C4C6D68C2BA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C5013-97D2-4EA9-82D8-9A82144AD56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Controlling application traffic.</a:t>
          </a:r>
        </a:p>
      </dsp:txBody>
      <dsp:txXfrm>
        <a:off x="398656" y="1088253"/>
        <a:ext cx="2959127" cy="1837317"/>
      </dsp:txXfrm>
    </dsp:sp>
    <dsp:sp modelId="{FE3FD989-4CB2-4DB6-965A-F28E5DAAD77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3E3DD-7198-4EB3-813A-14D0228635B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Managing bandwidth usage.</a:t>
          </a:r>
        </a:p>
      </dsp:txBody>
      <dsp:txXfrm>
        <a:off x="4155097" y="1088253"/>
        <a:ext cx="2959127" cy="1837317"/>
      </dsp:txXfrm>
    </dsp:sp>
    <dsp:sp modelId="{533601F4-DF20-4DBB-909C-3CC3DDC8E16D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A2890-E4C0-4846-A7CE-008473DC5339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Testing application control in NGFW policy-based mode.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CEDD8-D5DC-45C5-B24F-C33D2DFDBA66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FortiGate Device or VM</a:t>
          </a:r>
        </a:p>
      </dsp:txBody>
      <dsp:txXfrm>
        <a:off x="38381" y="64129"/>
        <a:ext cx="10438838" cy="709478"/>
      </dsp:txXfrm>
    </dsp:sp>
    <dsp:sp modelId="{DE230D2A-7E50-4378-8220-85A1153D4B58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Configuration Files (local-app-control.conf)</a:t>
          </a:r>
        </a:p>
      </dsp:txBody>
      <dsp:txXfrm>
        <a:off x="38381" y="942529"/>
        <a:ext cx="10438838" cy="709478"/>
      </dsp:txXfrm>
    </dsp:sp>
    <dsp:sp modelId="{C42C4D0D-8EF0-4CAA-A51D-1A2A8D26FA2F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Client and Server Systems</a:t>
          </a:r>
        </a:p>
      </dsp:txBody>
      <dsp:txXfrm>
        <a:off x="38381" y="1820930"/>
        <a:ext cx="10438838" cy="709478"/>
      </dsp:txXfrm>
    </dsp:sp>
    <dsp:sp modelId="{1EAEB7FB-BF76-4EE5-9E4F-393A043FD967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FortiManager</a:t>
          </a:r>
        </a:p>
      </dsp:txBody>
      <dsp:txXfrm>
        <a:off x="38381" y="2699330"/>
        <a:ext cx="10438838" cy="709478"/>
      </dsp:txXfrm>
    </dsp:sp>
    <dsp:sp modelId="{93D95096-45E4-40B1-8D88-94392518EEF3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FortiWeb</a:t>
          </a:r>
        </a:p>
      </dsp:txBody>
      <dsp:txXfrm>
        <a:off x="38381" y="3577730"/>
        <a:ext cx="10438838" cy="709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4DF88-7CEE-4476-995A-E5FC7651450A}">
      <dsp:nvSpPr>
        <dsp:cNvPr id="0" name=""/>
        <dsp:cNvSpPr/>
      </dsp:nvSpPr>
      <dsp:spPr>
        <a:xfrm>
          <a:off x="0" y="1268590"/>
          <a:ext cx="2083385" cy="29167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Configure application control profile.</a:t>
          </a:r>
        </a:p>
      </dsp:txBody>
      <dsp:txXfrm>
        <a:off x="0" y="2376951"/>
        <a:ext cx="2083385" cy="1750043"/>
      </dsp:txXfrm>
    </dsp:sp>
    <dsp:sp modelId="{5C5D9069-9981-4B04-A10C-9AD450C64374}">
      <dsp:nvSpPr>
        <dsp:cNvPr id="0" name=""/>
        <dsp:cNvSpPr/>
      </dsp:nvSpPr>
      <dsp:spPr>
        <a:xfrm>
          <a:off x="604181" y="1560264"/>
          <a:ext cx="875021" cy="87502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32325" y="1688408"/>
        <a:ext cx="618733" cy="618733"/>
      </dsp:txXfrm>
    </dsp:sp>
    <dsp:sp modelId="{F3A7776C-E8DF-4EC9-B279-B4F10DCAA2E2}">
      <dsp:nvSpPr>
        <dsp:cNvPr id="0" name=""/>
        <dsp:cNvSpPr/>
      </dsp:nvSpPr>
      <dsp:spPr>
        <a:xfrm>
          <a:off x="0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FF20E-58A4-4B06-B8EF-721D9EA6F7D7}">
      <dsp:nvSpPr>
        <dsp:cNvPr id="0" name=""/>
        <dsp:cNvSpPr/>
      </dsp:nvSpPr>
      <dsp:spPr>
        <a:xfrm>
          <a:off x="2291723" y="1268590"/>
          <a:ext cx="2083385" cy="2916739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Apply the profile to firewall policies.</a:t>
          </a:r>
        </a:p>
      </dsp:txBody>
      <dsp:txXfrm>
        <a:off x="2291723" y="2376951"/>
        <a:ext cx="2083385" cy="1750043"/>
      </dsp:txXfrm>
    </dsp:sp>
    <dsp:sp modelId="{E4C38964-FAAE-4A8A-B27C-5519F3602E5F}">
      <dsp:nvSpPr>
        <dsp:cNvPr id="0" name=""/>
        <dsp:cNvSpPr/>
      </dsp:nvSpPr>
      <dsp:spPr>
        <a:xfrm>
          <a:off x="2895905" y="1560264"/>
          <a:ext cx="875021" cy="875021"/>
        </a:xfrm>
        <a:prstGeom prst="ellipse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3024049" y="1688408"/>
        <a:ext cx="618733" cy="618733"/>
      </dsp:txXfrm>
    </dsp:sp>
    <dsp:sp modelId="{BCC1552D-E8F4-49BF-AFAF-5E395B539411}">
      <dsp:nvSpPr>
        <dsp:cNvPr id="0" name=""/>
        <dsp:cNvSpPr/>
      </dsp:nvSpPr>
      <dsp:spPr>
        <a:xfrm>
          <a:off x="2291723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6388F2-E9CA-4F31-A002-0B715C0813D0}">
      <dsp:nvSpPr>
        <dsp:cNvPr id="0" name=""/>
        <dsp:cNvSpPr/>
      </dsp:nvSpPr>
      <dsp:spPr>
        <a:xfrm>
          <a:off x="4583447" y="1268590"/>
          <a:ext cx="2083385" cy="2916739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Set up application overrides and traffic shaping.</a:t>
          </a:r>
        </a:p>
      </dsp:txBody>
      <dsp:txXfrm>
        <a:off x="4583447" y="2376951"/>
        <a:ext cx="2083385" cy="1750043"/>
      </dsp:txXfrm>
    </dsp:sp>
    <dsp:sp modelId="{45415CF7-FDDC-4193-B218-9B2B092E77E7}">
      <dsp:nvSpPr>
        <dsp:cNvPr id="0" name=""/>
        <dsp:cNvSpPr/>
      </dsp:nvSpPr>
      <dsp:spPr>
        <a:xfrm>
          <a:off x="5187629" y="1560264"/>
          <a:ext cx="875021" cy="875021"/>
        </a:xfrm>
        <a:prstGeom prst="ellipse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315773" y="1688408"/>
        <a:ext cx="618733" cy="618733"/>
      </dsp:txXfrm>
    </dsp:sp>
    <dsp:sp modelId="{A213A6E5-8AD1-4ACD-A21A-8BA1C80E61AA}">
      <dsp:nvSpPr>
        <dsp:cNvPr id="0" name=""/>
        <dsp:cNvSpPr/>
      </dsp:nvSpPr>
      <dsp:spPr>
        <a:xfrm>
          <a:off x="4583447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196DE-C3D2-4443-9772-227368B59C4A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BA2E6-77FD-47A9-8A09-FE8F5849BC1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• Validate application control using traffic logs.</a:t>
          </a:r>
        </a:p>
      </dsp:txBody>
      <dsp:txXfrm>
        <a:off x="608661" y="692298"/>
        <a:ext cx="4508047" cy="2799040"/>
      </dsp:txXfrm>
    </dsp:sp>
    <dsp:sp modelId="{782F724D-0631-41DE-A666-EA7E97EAC957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32FAB-3BCC-496E-B9D9-6A2AF94B7734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• Verify bandwidth limits and policy matches.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6959-BB87-91CD-1FAB-55E5F168C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97EEB-E4C6-FCB5-B65D-41949C3CC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7CB1-1F7F-AA19-98C1-918ADC4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1DA5B-0596-A591-CE69-4082190A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A14F-1099-ABD0-1AA1-E2E789CA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A20A-098E-AC74-41E2-6A25B870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2CDB6-4852-4452-15F8-59A398FD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572A-D589-B959-6E2F-08F20E13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9176-54DA-5210-08DE-4666CAF9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7013-5F77-E7DB-0924-C921F22B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0974D-8ECB-7C7F-7485-ACC2FAC87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6023B-F44B-CC69-093A-7E3998E5C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A590-129B-5806-DAA8-34795065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D2E1-6AB8-DE96-672E-52A0437E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4F3A-6EEE-AD9D-7E44-55225C56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48D0-CB5F-4691-1C67-FF26F054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AF848-510E-61F3-CFFC-CE6A46A80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D470-F54C-C48B-3670-46A13B34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A682-4EA6-EE08-8326-3CECD0F0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A279-BA53-0585-74C0-AE682B66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3A60-B648-3538-3660-872EE51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CCC3-CE41-5103-A6A8-FBB8B6B5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DD56-F2E8-2482-C74A-3B5F5E9B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AF0C-8AAD-67CB-2807-383340A6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F98A-8E44-C1CE-93DF-7A7F7DAE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B39E-50A4-7CB1-9223-B861F78D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8490-15F5-1FD6-15FA-BB54248A0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E7A58-6989-73BA-7B4D-3022A8C0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C00A-8E52-98DB-E0F8-9528B8DC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C154-A89B-EE41-FEEB-68D72E7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ECD-6816-CCC1-C795-236136AB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C9D-1C65-E51B-A254-591B20657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BA9D9-3056-F92D-02FD-7E62C5F50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AC251-142D-5AAF-B283-8C48D0BE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BF08-A503-6578-3450-6A2E01E9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68DA2-C20E-62BA-E32E-24816232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46EA-D140-CDE5-1CB9-C83B624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B9ECE-E6D3-62EA-DF99-D4AFDF969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F5E06-CABD-6C05-7FEC-E66670BDB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57405-C9CA-387E-A76F-3EC14AC56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0A859-8347-DF36-20F5-A0EA20C15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D7EBA-4511-5645-41CF-36BA11EC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7CEA1-0ACB-18D5-FEF2-3675295A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3A6CF-8AD6-A5BE-188F-51039D74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6403-98A1-94F6-CB0E-2E0B028B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92FFF-897E-408C-4DF7-FABEFA0F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70F67-2781-40B0-9DFD-E60365D8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390EA-EF51-A9C2-D12C-3EDBCCBB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1BA80-2FA9-898F-1FC2-F30EEBBB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5A3A5-7773-77B3-A981-141AB8AF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62AD8-761C-E244-4B9D-E0ADD937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7100-D7E1-71A6-E826-37CC0877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B4D8-4BFE-43E0-E736-CEE739A1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AF086-2BD7-2A11-452E-3D0FA655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580C-5B48-602F-8FDD-4AE93D7A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B8A6F-315C-1746-8BB7-BD35DBA0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D0CA1-43F3-91B0-3395-CD0C465E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197D-8295-153F-FCBE-07266C72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79582-5580-2E5A-6171-0EB5534C3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B883-C535-7EC8-F5F6-E6D6FBDAA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50729-6ACF-ECA8-B6F0-7C0A0127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75EE-4F0E-D2AE-0801-CAFD5870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E4007-E955-326D-CEB0-ABB987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6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972AE-A1F3-74F9-6440-048163E9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B4297-CEB9-AAFE-92AD-E7152682D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7FC7-5F26-62DD-9261-0F9307008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994E0-4C79-4EDD-ADDC-E8999863066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60C95-AA0E-387A-087F-5A40B27B2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34BB-4B12-18BA-4921-D71E098AA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3241E8-79E6-40BD-89DB-36C1D21A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5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DEE5A-0281-FCBD-2F5B-E536F4BA6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FortiGate Lab 8: Application 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87C33-16F3-9E93-0B40-2188BF6B1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Pavly George Hosny Doss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DEPI_1_CAI1_ISS8_S1e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Fortinet Cybersecurity Engineer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60DDF-5667-FB04-E439-5E67113C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 of the Lab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8F7CCAFB-4958-092D-D4FD-7BE007AA9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07171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17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4FE3-CADD-3BCA-8994-558EB40C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A699-B4E4-BEC6-70AE-9AF201644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lab uses a simple topology with FortiGate devices, clients, and servers to demonstrate application control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93173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9675-32D1-3E7D-275C-3D036DE5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Used</a:t>
            </a:r>
          </a:p>
        </p:txBody>
      </p:sp>
      <p:graphicFrame>
        <p:nvGraphicFramePr>
          <p:cNvPr id="25" name="Text Placeholder 2">
            <a:extLst>
              <a:ext uri="{FF2B5EF4-FFF2-40B4-BE49-F238E27FC236}">
                <a16:creationId xmlns:a16="http://schemas.microsoft.com/office/drawing/2014/main" id="{C7F7372D-AB8A-7686-72F9-20F675DF3022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87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DCD2A-D026-400B-D9F7-547D71EF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of the Lab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FA2DF93-40D4-0B32-8B10-8CF12F2FF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9946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96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FF975-D82E-1D2A-0363-E9645427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 the Lab</a:t>
            </a:r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04B95441-8C27-81F4-156F-BA7167E16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10299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47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06640-66F6-C619-2660-2217C167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8DBAC-EED5-688F-EA5D-D387732F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• Observed logs showing application filtering.</a:t>
            </a:r>
          </a:p>
          <a:p>
            <a:r>
              <a:rPr lang="en-US" sz="2000"/>
              <a:t>• Verified bandwidth restrictions were enforced.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DF0F95D-0501-FE9A-8288-5719A53A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18" r="355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FEF37-739D-6EDC-0E5A-0410EE2E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Configuration Done on Devices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0A786-F30D-AA09-358A-B33DDDB0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The configurations were done as per the uploaded 'local-app-control.conf' file.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60F0DC4-9C77-D973-55A8-8EB3EB39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79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5854D7C5242B43A473D931A8EBD9C6" ma:contentTypeVersion="13" ma:contentTypeDescription="Create a new document." ma:contentTypeScope="" ma:versionID="80fecc29a55b7b4a73df6712c8de5655">
  <xsd:schema xmlns:xsd="http://www.w3.org/2001/XMLSchema" xmlns:xs="http://www.w3.org/2001/XMLSchema" xmlns:p="http://schemas.microsoft.com/office/2006/metadata/properties" xmlns:ns3="59a5423f-aa26-4af7-9347-c906899ca0f9" xmlns:ns4="1db96ecc-de66-44fd-9165-8fee3d2b52a8" targetNamespace="http://schemas.microsoft.com/office/2006/metadata/properties" ma:root="true" ma:fieldsID="56a2cc3fb7343cd570439147bfca1e09" ns3:_="" ns4:_="">
    <xsd:import namespace="59a5423f-aa26-4af7-9347-c906899ca0f9"/>
    <xsd:import namespace="1db96ecc-de66-44fd-9165-8fee3d2b52a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MediaServiceObjectDetectorVersions" minOccurs="0"/>
                <xsd:element ref="ns4:MediaServiceDateTaken" minOccurs="0"/>
                <xsd:element ref="ns4:MediaServiceSystemTags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5423f-aa26-4af7-9347-c906899ca0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b96ecc-de66-44fd-9165-8fee3d2b52a8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b96ecc-de66-44fd-9165-8fee3d2b52a8" xsi:nil="true"/>
  </documentManagement>
</p:properties>
</file>

<file path=customXml/itemProps1.xml><?xml version="1.0" encoding="utf-8"?>
<ds:datastoreItem xmlns:ds="http://schemas.openxmlformats.org/officeDocument/2006/customXml" ds:itemID="{6D576CE6-F940-4C8F-A080-B908213A44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5423f-aa26-4af7-9347-c906899ca0f9"/>
    <ds:schemaRef ds:uri="1db96ecc-de66-44fd-9165-8fee3d2b52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6D661E-8ED6-404C-9821-1BFF9D9EF2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FE18A5-8EEB-4F62-9B38-6BC83FB8EE4B}">
  <ds:schemaRefs>
    <ds:schemaRef ds:uri="1db96ecc-de66-44fd-9165-8fee3d2b52a8"/>
    <ds:schemaRef ds:uri="http://purl.org/dc/terms/"/>
    <ds:schemaRef ds:uri="http://purl.org/dc/dcmitype/"/>
    <ds:schemaRef ds:uri="59a5423f-aa26-4af7-9347-c906899ca0f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FortiGate Lab 8: Application Control</vt:lpstr>
      <vt:lpstr>Objective of the Lab</vt:lpstr>
      <vt:lpstr>Topology</vt:lpstr>
      <vt:lpstr>Components Used</vt:lpstr>
      <vt:lpstr>Steps of the Lab</vt:lpstr>
      <vt:lpstr>Testing the Lab</vt:lpstr>
      <vt:lpstr>Results</vt:lpstr>
      <vt:lpstr>Configuration Done on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بافلى جورج حسنى دوس</dc:creator>
  <cp:lastModifiedBy>بافلى جورج حسنى دوس</cp:lastModifiedBy>
  <cp:revision>1</cp:revision>
  <dcterms:created xsi:type="dcterms:W3CDTF">2024-11-29T14:46:28Z</dcterms:created>
  <dcterms:modified xsi:type="dcterms:W3CDTF">2024-11-29T14:51:56Z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0x010100245854D7C5242B43A473D931A8EBD9C6</vt:lpwstr>
  </property>
</Properties>
</file>