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8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9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82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3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9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1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4177B7-2F21-49A3-8427-9C69541C6A9C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56A5-3C0F-4D7E-8349-2D24E57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3FF6-B905-4609-ACBC-0C3E490D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33725"/>
            <a:ext cx="8617695" cy="381000"/>
          </a:xfrm>
        </p:spPr>
        <p:txBody>
          <a:bodyPr anchor="t"/>
          <a:lstStyle/>
          <a:p>
            <a:pPr algn="ctr"/>
            <a:r>
              <a:rPr lang="en-IN" sz="2400" b="1" dirty="0"/>
              <a:t>CALL CENTRE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B6DC-C9CD-487C-A7EB-7DA2D7BE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447925"/>
            <a:ext cx="8825658" cy="790575"/>
          </a:xfrm>
        </p:spPr>
        <p:txBody>
          <a:bodyPr>
            <a:normAutofit/>
          </a:bodyPr>
          <a:lstStyle/>
          <a:p>
            <a:r>
              <a:rPr lang="en-IN" sz="2800" b="1" dirty="0"/>
              <a:t>COMPANY NAME: NILE (E-COMMERCE WEBSITE)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577-0140-473E-91C8-337F8398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D051-04E4-432F-8E3B-D67926C2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605281"/>
            <a:ext cx="10504804" cy="501904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Nile, an E-commerce company. Nile intends to improve their customer service, in doing so, Nile wants to get some insights on their customer service request data. 					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The main objective of this analysis is help Nile make better business decisions , improve their services .					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The success criteria is to achieve higher customer satisfaction in      minimum time.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1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AA34-F12B-46F4-9811-01009C6C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B20E-D5DD-4FD5-BA94-A5605707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25" y="1605280"/>
            <a:ext cx="8922093" cy="447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NILE has provided us with the with following details :                                                                                                                     		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SENTIMENT OF THE CUSTOMER WITH RESPECT TO THE CONCERN.	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3 MAJOR CAUSES OF CONCERN, 			                                                                                                                   	BILLING REASON															SERVICE.																	PAYMENTS.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CUSTOMER SEGMENTATION ON THE BASES OF DEMOGRAPHICS AND THEIR PREFENCES.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CALL CENTRES PERFORMANCES ON THE BASES OF SERVICE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34172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FEDA-B596-4C94-AC25-45A33244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3C1-9F55-44C3-B83E-16C2AA69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733550"/>
            <a:ext cx="9154503" cy="4514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After understanding the data , we have summarized the data as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SENTIMENTS , NEGATIVE  AND VERY NEGATIVE WOULD NEED 				 MORE ATTENTION.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CUSTOMER SATISFACTION SCORE ON THE BASES OF CUSTOMER 			 SENTIMENTS.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CLASSIFYING ALL THE STATES INTO 4 MAJOR REGIONS OF THE   			UNITED STATES.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CLASSIFYING CUSTOMER PREFERED COMMUCATION CHANNEL.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NUMBER OF CUSTOMERS CONTACTING EACH CALL CENTRE.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PERCENTAGE OF CUSTOMERS WHO ARE ABOVE SLA.</a:t>
            </a:r>
          </a:p>
        </p:txBody>
      </p:sp>
    </p:spTree>
    <p:extLst>
      <p:ext uri="{BB962C8B-B14F-4D97-AF65-F5344CB8AC3E}">
        <p14:creationId xmlns:p14="http://schemas.microsoft.com/office/powerpoint/2010/main" val="22580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97C7-AB49-4597-8B82-8500AF64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452718"/>
            <a:ext cx="8947523" cy="976032"/>
          </a:xfrm>
        </p:spPr>
        <p:txBody>
          <a:bodyPr/>
          <a:lstStyle/>
          <a:p>
            <a:r>
              <a:rPr lang="en-IN" dirty="0"/>
              <a:t>OBSERVATIONS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356D-DA83-4804-83E2-34F7C2AA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276350"/>
            <a:ext cx="9117384" cy="48577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D400AA-73BD-4306-95B4-225B58ED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08252"/>
              </p:ext>
            </p:extLst>
          </p:nvPr>
        </p:nvGraphicFramePr>
        <p:xfrm>
          <a:off x="933450" y="1276351"/>
          <a:ext cx="9117384" cy="48387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58692">
                  <a:extLst>
                    <a:ext uri="{9D8B030D-6E8A-4147-A177-3AD203B41FA5}">
                      <a16:colId xmlns:a16="http://schemas.microsoft.com/office/drawing/2014/main" val="2251968240"/>
                    </a:ext>
                  </a:extLst>
                </a:gridCol>
                <a:gridCol w="4558692">
                  <a:extLst>
                    <a:ext uri="{9D8B030D-6E8A-4147-A177-3AD203B41FA5}">
                      <a16:colId xmlns:a16="http://schemas.microsoft.com/office/drawing/2014/main" val="4241940796"/>
                    </a:ext>
                  </a:extLst>
                </a:gridCol>
              </a:tblGrid>
              <a:tr h="609825"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80915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r>
                        <a:rPr lang="en-IN" dirty="0"/>
                        <a:t>Majority no. of customers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NEGATIVE, 33.58%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27247"/>
                  </a:ext>
                </a:extLst>
              </a:tr>
              <a:tr h="753125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Avergae</a:t>
                      </a:r>
                      <a:r>
                        <a:rPr lang="en-IN" dirty="0"/>
                        <a:t> call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</a:t>
                      </a:r>
                      <a:r>
                        <a:rPr lang="en-IN" dirty="0" err="1"/>
                        <a:t>minutes;PAYMENTS</a:t>
                      </a:r>
                      <a:r>
                        <a:rPr lang="en-IN" dirty="0"/>
                        <a:t> QUERY TOOK MOST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26914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r>
                        <a:rPr lang="en-IN" dirty="0"/>
                        <a:t>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BILLING RELATED QUERIES,71% CALLS.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46814"/>
                  </a:ext>
                </a:extLst>
              </a:tr>
              <a:tr h="609825">
                <a:tc>
                  <a:txBody>
                    <a:bodyPr/>
                    <a:lstStyle/>
                    <a:p>
                      <a:r>
                        <a:rPr lang="en-IN" dirty="0"/>
                        <a:t>Preferred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CALL CENTRE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07588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r>
                        <a:rPr lang="en-IN" dirty="0"/>
                        <a:t>Call centre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12.65% SOLUTIONS WERE ABOVE SLA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7147"/>
                  </a:ext>
                </a:extLst>
              </a:tr>
              <a:tr h="6825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1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2BC-1589-42F6-82EC-581D305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4FA7-58B3-44C7-AD11-A9B6C83C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62076"/>
            <a:ext cx="9404723" cy="488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BILLING DEPARTMENT </a:t>
            </a:r>
            <a:r>
              <a:rPr lang="en-IN" dirty="0"/>
              <a:t>NEEDS TO TAKE NECESSARY MEASURES TO REDUCE CUSTOMER GRIEVANCES.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EVERY CALL SHOULD AIM AT </a:t>
            </a:r>
            <a:r>
              <a:rPr lang="en-IN" b="1" dirty="0"/>
              <a:t>HIGHER CUSTOMER SATISFACTION</a:t>
            </a:r>
            <a:r>
              <a:rPr lang="en-IN" dirty="0"/>
              <a:t> AND </a:t>
            </a:r>
            <a:r>
              <a:rPr lang="en-IN" b="1" dirty="0"/>
              <a:t>POSTIVE SENTIMENT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EMPLOYEES AT CALL CENTRE NEED MORE </a:t>
            </a:r>
            <a:r>
              <a:rPr lang="en-IN" b="1" dirty="0"/>
              <a:t>TRAINING</a:t>
            </a:r>
            <a:r>
              <a:rPr lang="en-IN" dirty="0"/>
              <a:t> </a:t>
            </a:r>
            <a:r>
              <a:rPr lang="en-IN" b="1" dirty="0"/>
              <a:t>IN</a:t>
            </a:r>
            <a:r>
              <a:rPr lang="en-IN" dirty="0"/>
              <a:t> THE FIELD OF </a:t>
            </a:r>
            <a:r>
              <a:rPr lang="en-IN" b="1" dirty="0"/>
              <a:t>PAYMENTS</a:t>
            </a:r>
            <a:r>
              <a:rPr lang="en-IN" dirty="0"/>
              <a:t> AND </a:t>
            </a:r>
            <a:r>
              <a:rPr lang="en-IN" b="1" dirty="0"/>
              <a:t>REDUCING THE AVERAGE CALL TIME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IT TEAM NEED TO DESIGN THE </a:t>
            </a:r>
            <a:r>
              <a:rPr lang="en-IN" b="1" dirty="0"/>
              <a:t>WEBSITE INTERFACE MORE CUSTOMER FRIENDLY,EASY AND ATTRACTIVE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CALL CENTRE PERFORMANCE SHOULD </a:t>
            </a:r>
            <a:r>
              <a:rPr lang="en-IN" b="1" dirty="0"/>
              <a:t>AIM AT ONLY 3-5% OF ABOVE SLA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84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200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CALL CENTRE DATA </vt:lpstr>
      <vt:lpstr>BUSINESS UNDERSTANDING</vt:lpstr>
      <vt:lpstr>DATA UNDERSTANDING</vt:lpstr>
      <vt:lpstr>APPROACH </vt:lpstr>
      <vt:lpstr>OBSERVATIONS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 DATA</dc:title>
  <dc:creator>User</dc:creator>
  <cp:lastModifiedBy>User</cp:lastModifiedBy>
  <cp:revision>28</cp:revision>
  <dcterms:created xsi:type="dcterms:W3CDTF">2024-02-16T09:08:42Z</dcterms:created>
  <dcterms:modified xsi:type="dcterms:W3CDTF">2024-02-17T16:06:25Z</dcterms:modified>
</cp:coreProperties>
</file>