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8" r:id="rId4"/>
    <p:sldId id="267" r:id="rId5"/>
    <p:sldId id="257" r:id="rId6"/>
    <p:sldId id="269" r:id="rId7"/>
    <p:sldId id="270" r:id="rId8"/>
    <p:sldId id="271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4" autoAdjust="0"/>
    <p:restoredTop sz="73736" autoAdjust="0"/>
  </p:normalViewPr>
  <p:slideViewPr>
    <p:cSldViewPr>
      <p:cViewPr>
        <p:scale>
          <a:sx n="69" d="100"/>
          <a:sy n="69" d="100"/>
        </p:scale>
        <p:origin x="-9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6B4D-F637-4364-9B64-02E2D6AD5AEE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559C-DBE4-4E87-B899-8F22E09663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smtClean="0"/>
              <a:t>Today </a:t>
            </a:r>
            <a:r>
              <a:rPr lang="en-US" baseline="0" dirty="0" smtClean="0"/>
              <a:t>we will talk about </a:t>
            </a:r>
            <a:r>
              <a:rPr lang="en-GB" dirty="0" smtClean="0"/>
              <a:t>Cellular automata and nature inspired computing. </a:t>
            </a:r>
            <a:r>
              <a:rPr lang="en-US" baseline="0" dirty="0" smtClean="0"/>
              <a:t>[how cellular automata model the nature.]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Cellular</a:t>
            </a:r>
            <a:r>
              <a:rPr lang="en-US" baseline="0" dirty="0" smtClean="0"/>
              <a:t> automata can be used for modeling of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Cancer cells growth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Forest Fires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Social Movement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Predator – Prey Models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Art</a:t>
            </a:r>
          </a:p>
          <a:p>
            <a:pPr>
              <a:buFont typeface="Arial" pitchFamily="34" charset="0"/>
              <a:buChar char="•"/>
            </a:pPr>
            <a:r>
              <a:rPr lang="en-GB" b="1" baseline="0" dirty="0" smtClean="0"/>
              <a:t> Biological Processes</a:t>
            </a:r>
            <a:endParaRPr lang="en-US" b="1" baseline="0" dirty="0" smtClean="0"/>
          </a:p>
          <a:p>
            <a:r>
              <a:rPr lang="en-US" baseline="0" dirty="0" smtClean="0"/>
              <a:t>What inspired us on biological processes is the possibility to recreate patterns and designs created by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looked on  patterns occurring on skins of different species.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see, many animals have different or similar kind of patterns. Royal Angelfish and zebra have stripes, Flamingo tongue snail and leopard have spots.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imitate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 complex patterns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cheetah and leopard patterns[, or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random stripes]  a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Spatial Automaton is needed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task was to create cellular automaton, (which is simpler), that is why we have chosen Rule 30.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spatial automata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unlike cellular automata, have a continuum of locations, while the state of a location is any of a finite number of real numbers. Time can also be continuous, and in this case the state evolves according to differential equations.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</a:t>
            </a:r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 30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smtClean="0"/>
              <a:t>Introduced by Stephen Wolfram in 1983.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rule 30 is used in infinity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one dimensional automata. It has discrete time intervals.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shell is yellowish brown, with lines of chocolate, interrupted by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triangular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white spaces.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 of some seashells, like the ones in 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Conus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Cymbiola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genus, are generated by natural cellular automata. The pigment cells reside in a narrow band along the shell's lip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cell secretes pigments according to the activating and inhibiting activity of its neighbour pigment cells, obeying a natural version of a mathematical rule.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cell band leaves the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colored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pattern on the shell as it grows slowly. For example, the widespread species 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Conus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textile bears a pattern resembling Wolfram's rule 30 cellular automaton.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pattern emerges from an initial state in a single cell with state 1 (shown as black) is surrounded by cells with state 0 (white).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the vertical axis represents time and any horizontal cross-section of the image represents the state of all the cells in the array at a specific point in the pattern's evolution. Several motifs are present in this structure, such as the frequent appearance of white triangles and a well-defined striped pattern on the left side; however the structure as a whole has no discernible pattern.</a:t>
            </a:r>
          </a:p>
          <a:p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 decided to recreate Rule 30 in our </a:t>
            </a:r>
            <a:r>
              <a:rPr lang="en-US" smtClean="0"/>
              <a:t>web application. </a:t>
            </a:r>
            <a:r>
              <a:rPr lang="en-US" dirty="0" smtClean="0"/>
              <a:t>This is the result.</a:t>
            </a:r>
            <a:r>
              <a:rPr lang="en-US" baseline="0" dirty="0" smtClean="0"/>
              <a:t> It is pretty easy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and Conway’s Game</a:t>
            </a:r>
            <a:r>
              <a:rPr lang="en-US" baseline="0" dirty="0" smtClean="0"/>
              <a:t> of Life.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4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pavolondzik.github.io/GoL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6356350"/>
            <a:ext cx="946448" cy="365125"/>
          </a:xfrm>
        </p:spPr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97666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267744" y="6356350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http://pavolondzik.github.io/GoL/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FB5F-08CF-4C15-A255-EF5626F26EBD}" type="datetimeFigureOut">
              <a:rPr lang="en-GB" smtClean="0"/>
              <a:pPr/>
              <a:t>15/01/2014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le_30" TargetMode="External"/><Relationship Id="rId3" Type="http://schemas.openxmlformats.org/officeDocument/2006/relationships/hyperlink" Target="http://prezi.com/t95re3syuttc/cellular-automata-and-nature-inspired-computing/" TargetMode="External"/><Relationship Id="rId7" Type="http://schemas.openxmlformats.org/officeDocument/2006/relationships/hyperlink" Target="http://news.brown.edu/pressreleases/2011/10/mollusk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atterns_in_nature" TargetMode="External"/><Relationship Id="rId5" Type="http://schemas.openxmlformats.org/officeDocument/2006/relationships/hyperlink" Target="http://smarterplanet.tumblr.com/post/457087205/spime-nasa-uses-a-sleuth-to-predict-urban" TargetMode="External"/><Relationship Id="rId10" Type="http://schemas.openxmlformats.org/officeDocument/2006/relationships/hyperlink" Target="http://www.ics.uci.edu/~eppstein/ca/wolfram.html" TargetMode="External"/><Relationship Id="rId4" Type="http://schemas.openxmlformats.org/officeDocument/2006/relationships/hyperlink" Target="http://www.doc.ic.ac.uk/project/2012/163/g1216328/applications.htm" TargetMode="External"/><Relationship Id="rId9" Type="http://schemas.openxmlformats.org/officeDocument/2006/relationships/hyperlink" Target="http://www.cc.gatech.edu/~turk/my_papers/reaction_diffusion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Cellular automata and nature inspired computing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Pavol Ondzik</a:t>
            </a:r>
          </a:p>
          <a:p>
            <a:r>
              <a:rPr lang="en-US" dirty="0" smtClean="0"/>
              <a:t>Denzel </a:t>
            </a:r>
            <a:r>
              <a:rPr lang="en-US" dirty="0" err="1" smtClean="0"/>
              <a:t>Dadson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212976"/>
            <a:ext cx="338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http://pavolondzik.github.io/GoL/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hlinkClick r:id="rId3"/>
              </a:rPr>
              <a:t>http://prezi.com/t95re3syuttc/cellular-automata-and-nature-inspired-computing/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4"/>
              </a:rPr>
              <a:t>http://www.doc.ic.ac.uk/project/2012/163/g1216328/applications.htm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5"/>
              </a:rPr>
              <a:t>http://smarterplanet.tumblr.com/post/457087205/spime-nasa-uses-a-sleuth-to-predict-urban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hlinkClick r:id="rId6"/>
              </a:rPr>
              <a:t>http://en.wikipedia.org/wiki/Patterns_in_nature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hlinkClick r:id="rId7"/>
              </a:rPr>
              <a:t>http://news.brown.edu/pressreleases/2011/10/mollusks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hlinkClick r:id="rId8"/>
              </a:rPr>
              <a:t>http://en.wikipedia.org/wiki/Rule_30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hlinkClick r:id="rId9"/>
              </a:rPr>
              <a:t>http://www.cc.gatech.edu/~turk/my_papers/reaction_diffusion.pdf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hlinkClick r:id="rId10"/>
              </a:rPr>
              <a:t>http://www.ics.uci.edu/~eppstein/ca/wolfram.html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76671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Can be used for simulation of:</a:t>
            </a:r>
          </a:p>
          <a:p>
            <a:pPr marL="7938" indent="-7938">
              <a:buNone/>
            </a:pPr>
            <a:endParaRPr lang="en-US" b="1" dirty="0" smtClean="0"/>
          </a:p>
          <a:p>
            <a:pPr marL="0" indent="0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16530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1,2,3</a:t>
            </a:r>
            <a:endParaRPr lang="en-GB" dirty="0"/>
          </a:p>
        </p:txBody>
      </p:sp>
      <p:pic>
        <p:nvPicPr>
          <p:cNvPr id="5" name="Picture 4" descr="cancerCe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988840"/>
            <a:ext cx="6242493" cy="1883615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3861048"/>
            <a:ext cx="4572000" cy="2569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0032" y="6021288"/>
            <a:ext cx="2016224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Social Movement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Patterns in nature</a:t>
            </a:r>
            <a:endParaRPr lang="en-GB" dirty="0"/>
          </a:p>
        </p:txBody>
      </p:sp>
      <p:pic>
        <p:nvPicPr>
          <p:cNvPr id="4" name="Content Placeholder 3" descr="120px-Angelfish_Nick_Hobgoo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908721"/>
            <a:ext cx="2880320" cy="2304255"/>
          </a:xfrm>
        </p:spPr>
      </p:pic>
      <p:pic>
        <p:nvPicPr>
          <p:cNvPr id="5" name="Picture 4" descr="120px-Equus_grevyi_(aka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1" y="908720"/>
            <a:ext cx="3638299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4, </a:t>
            </a:r>
            <a:r>
              <a:rPr lang="en-US" dirty="0"/>
              <a:t>5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2780929"/>
            <a:ext cx="1608004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Royal Angelfish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 descr="flamingo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3789040"/>
            <a:ext cx="3124462" cy="23314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03648" y="5661248"/>
            <a:ext cx="2276905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Flamingo tongue snail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 descr="6136974-real-leopard-skin-spot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3789040"/>
            <a:ext cx="3456384" cy="23071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88024" y="5661248"/>
            <a:ext cx="2016224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Leopard skin spots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6016" y="2708920"/>
            <a:ext cx="792088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Zebra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3284984"/>
            <a:ext cx="555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Modelled by </a:t>
            </a:r>
            <a:r>
              <a:rPr lang="en-GB" sz="2400" b="1" dirty="0" smtClean="0"/>
              <a:t>Continuous Spatial Automata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Rule 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Introduced by Stephen Wolfram in 1983</a:t>
            </a:r>
          </a:p>
          <a:p>
            <a:r>
              <a:rPr lang="en-US" dirty="0" smtClean="0"/>
              <a:t>Chaotic (Random number generator)</a:t>
            </a:r>
            <a:endParaRPr lang="en-GB" dirty="0" smtClean="0"/>
          </a:p>
          <a:p>
            <a:pPr marL="360363"/>
            <a:r>
              <a:rPr lang="en-GB" dirty="0" smtClean="0"/>
              <a:t>Rule 30 appears on the </a:t>
            </a:r>
          </a:p>
          <a:p>
            <a:pPr marL="360363">
              <a:buNone/>
            </a:pPr>
            <a:r>
              <a:rPr lang="en-GB" dirty="0" smtClean="0"/>
              <a:t>cone shell of the predatory</a:t>
            </a:r>
          </a:p>
          <a:p>
            <a:pPr marL="360363">
              <a:buNone/>
            </a:pPr>
            <a:r>
              <a:rPr lang="en-GB" dirty="0" smtClean="0"/>
              <a:t>sea snails</a:t>
            </a:r>
          </a:p>
          <a:p>
            <a:pPr marL="360363">
              <a:buNone/>
            </a:pPr>
            <a:endParaRPr lang="en-GB" dirty="0" smtClean="0"/>
          </a:p>
          <a:p>
            <a:pPr marL="360363"/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6, 8</a:t>
            </a:r>
            <a:endParaRPr lang="en-GB" dirty="0"/>
          </a:p>
        </p:txBody>
      </p:sp>
      <p:pic>
        <p:nvPicPr>
          <p:cNvPr id="6" name="Picture 5" descr="Rule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301208"/>
            <a:ext cx="7702671" cy="720080"/>
          </a:xfrm>
          <a:prstGeom prst="rect">
            <a:avLst/>
          </a:prstGeom>
        </p:spPr>
      </p:pic>
      <p:pic>
        <p:nvPicPr>
          <p:cNvPr id="7" name="Content Placeholder 4" descr="320px-Textile_co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2852936"/>
            <a:ext cx="3168351" cy="23762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48131" y="4787860"/>
            <a:ext cx="2664296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Marine </a:t>
            </a:r>
            <a:r>
              <a:rPr lang="en-GB" b="1" dirty="0" smtClean="0"/>
              <a:t>gastropod mollusc 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Cone shell </a:t>
            </a:r>
            <a:r>
              <a:rPr lang="en-US" dirty="0" smtClean="0"/>
              <a:t>pattern</a:t>
            </a:r>
            <a:endParaRPr lang="en-GB" dirty="0"/>
          </a:p>
        </p:txBody>
      </p:sp>
      <p:pic>
        <p:nvPicPr>
          <p:cNvPr id="8" name="Picture 7" descr="CA_rule30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84784"/>
            <a:ext cx="7543190" cy="46489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(1)</a:t>
            </a:r>
            <a:endParaRPr lang="en-GB" dirty="0"/>
          </a:p>
        </p:txBody>
      </p:sp>
      <p:pic>
        <p:nvPicPr>
          <p:cNvPr id="4" name="Content Placeholder 3" descr="ourRule3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908500"/>
            <a:ext cx="8229600" cy="3909362"/>
          </a:xfrm>
        </p:spPr>
      </p:pic>
      <p:sp>
        <p:nvSpPr>
          <p:cNvPr id="5" name="TextBox 4"/>
          <p:cNvSpPr txBox="1"/>
          <p:nvPr/>
        </p:nvSpPr>
        <p:spPr>
          <a:xfrm>
            <a:off x="467544" y="148478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Wolfram’s  Rule 30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(2)</a:t>
            </a:r>
            <a:endParaRPr lang="en-GB" dirty="0"/>
          </a:p>
        </p:txBody>
      </p:sp>
      <p:pic>
        <p:nvPicPr>
          <p:cNvPr id="4" name="Content Placeholder 3" descr="ourCgo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912953"/>
            <a:ext cx="8229600" cy="3900456"/>
          </a:xfrm>
        </p:spPr>
      </p:pic>
      <p:sp>
        <p:nvSpPr>
          <p:cNvPr id="5" name="TextBox 4"/>
          <p:cNvSpPr txBox="1"/>
          <p:nvPr/>
        </p:nvSpPr>
        <p:spPr>
          <a:xfrm>
            <a:off x="467544" y="1484784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Conway’s game of life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Use of Cellular Automata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Patterns on animals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Different (Cellular) Automata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Rule 30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Different rules for CA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Our web application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76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3573015"/>
            <a:ext cx="5112568" cy="1800201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 you have any questions 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360</Words>
  <Application>Microsoft Office PowerPoint</Application>
  <PresentationFormat>On-screen Show (4:3)</PresentationFormat>
  <Paragraphs>89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Cellular automata and nature inspired computing </vt:lpstr>
      <vt:lpstr>Cellular Automaton</vt:lpstr>
      <vt:lpstr>Patterns in nature</vt:lpstr>
      <vt:lpstr>Rule 30</vt:lpstr>
      <vt:lpstr>Cone shell pattern</vt:lpstr>
      <vt:lpstr>Our implementation (1)</vt:lpstr>
      <vt:lpstr>Our implementation (2)</vt:lpstr>
      <vt:lpstr>What we have learned</vt:lpstr>
      <vt:lpstr>Thank you for your attention!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Conway's Game of Life </dc:title>
  <dc:creator>Pavol Ondzik</dc:creator>
  <cp:lastModifiedBy>Pavol Ondzik</cp:lastModifiedBy>
  <cp:revision>227</cp:revision>
  <dcterms:created xsi:type="dcterms:W3CDTF">2013-11-26T10:13:09Z</dcterms:created>
  <dcterms:modified xsi:type="dcterms:W3CDTF">2014-01-15T18:57:05Z</dcterms:modified>
</cp:coreProperties>
</file>