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2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272" autoAdjust="0"/>
  </p:normalViewPr>
  <p:slideViewPr>
    <p:cSldViewPr>
      <p:cViewPr varScale="1">
        <p:scale>
          <a:sx n="35" d="100"/>
          <a:sy n="35" d="100"/>
        </p:scale>
        <p:origin x="-22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F6B4D-F637-4364-9B64-02E2D6AD5AEE}" type="datetimeFigureOut">
              <a:rPr lang="en-GB" smtClean="0"/>
              <a:pPr/>
              <a:t>29/11/2013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6559C-DBE4-4E87-B899-8F22E096633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Jan_Evangelista_Purkyn%C4%9B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three main components of a Cellular</a:t>
            </a:r>
          </a:p>
          <a:p>
            <a:r>
              <a:rPr lang="en-GB" dirty="0" smtClean="0"/>
              <a:t>Automata are:</a:t>
            </a:r>
          </a:p>
          <a:p>
            <a:r>
              <a:rPr lang="en-GB" dirty="0" smtClean="0"/>
              <a:t>➟The array dimension (Vast Parallelism: Cellular computing can</a:t>
            </a:r>
          </a:p>
          <a:p>
            <a:r>
              <a:rPr lang="en-GB" dirty="0" smtClean="0"/>
              <a:t>involve 10^5 or more cells)</a:t>
            </a:r>
          </a:p>
          <a:p>
            <a:r>
              <a:rPr lang="en-GB" dirty="0" smtClean="0"/>
              <a:t>➟The </a:t>
            </a:r>
            <a:r>
              <a:rPr lang="en-GB" dirty="0" err="1" smtClean="0"/>
              <a:t>neighborhood</a:t>
            </a:r>
            <a:r>
              <a:rPr lang="en-GB" dirty="0" smtClean="0"/>
              <a:t> structure (Locality)</a:t>
            </a:r>
          </a:p>
          <a:p>
            <a:r>
              <a:rPr lang="en-GB" dirty="0" smtClean="0"/>
              <a:t>➟The transition rule</a:t>
            </a:r>
          </a:p>
          <a:p>
            <a:endParaRPr lang="en-US" dirty="0" smtClean="0"/>
          </a:p>
          <a:p>
            <a:r>
              <a:rPr lang="en-GB" dirty="0" smtClean="0"/>
              <a:t>(Simplicity): the basic processing element, the cell, is simple</a:t>
            </a:r>
          </a:p>
          <a:p>
            <a:r>
              <a:rPr lang="en-GB" dirty="0" smtClean="0"/>
              <a:t>is the smallest structural and functional unit of all living organisms, which has all the basic qualities of life.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Jan Evangelista Purkyně"/>
              </a:rPr>
              <a:t>Jan Evangelista 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Jan Evangelista Purkyně"/>
              </a:rPr>
              <a:t>Purkyně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en-US" dirty="0" smtClean="0"/>
          </a:p>
          <a:p>
            <a:endParaRPr lang="en-US" dirty="0" smtClean="0"/>
          </a:p>
          <a:p>
            <a:r>
              <a:rPr lang="en-GB" dirty="0" smtClean="0"/>
              <a:t>Cellular Computing = simplicity + vast parallelism + locality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559C-DBE4-4E87-B899-8F22E096633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dead cell with exactly three live neighbours becomes a live cell (birth).</a:t>
            </a:r>
          </a:p>
          <a:p>
            <a:r>
              <a:rPr lang="en-GB" dirty="0" smtClean="0"/>
              <a:t>A live cell with two or three live neighbours stays alive (survival).</a:t>
            </a:r>
          </a:p>
          <a:p>
            <a:r>
              <a:rPr lang="en-GB" dirty="0" smtClean="0"/>
              <a:t>In all other cases, a cell dies or remains dead (overcrowding or loneliness).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559C-DBE4-4E87-B899-8F22E096633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pavolondzik.github.io/GoL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29/11/2013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29/11/2013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29/11/2013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29/11/2013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FD48FB5F-08CF-4C15-A255-EF5626F26EBD}" type="datetimeFigureOut">
              <a:rPr lang="en-GB" smtClean="0"/>
              <a:pPr/>
              <a:t>29/11/2013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6356350"/>
            <a:ext cx="946448" cy="365125"/>
          </a:xfrm>
        </p:spPr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97666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267744" y="6356350"/>
            <a:ext cx="4608512" cy="365125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http://pavolondzik.github.io/GoL/</a:t>
            </a:r>
            <a:endParaRPr kumimoji="0" lang="en-GB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29/11/2013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29/11/2013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29/11/2013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29/11/2013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29/11/2013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29/11/2013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FB5F-08CF-4C15-A255-EF5626F26EBD}" type="datetimeFigureOut">
              <a:rPr lang="en-GB" smtClean="0"/>
              <a:pPr/>
              <a:t>29/11/2013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8FB5F-08CF-4C15-A255-EF5626F26EBD}" type="datetimeFigureOut">
              <a:rPr lang="en-GB" smtClean="0"/>
              <a:pPr/>
              <a:t>29/11/2013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7A21-28EE-47CB-9484-AD844B3EBD2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way's_Game_of_Life" TargetMode="External"/><Relationship Id="rId2" Type="http://schemas.openxmlformats.org/officeDocument/2006/relationships/hyperlink" Target="http://www.math.com/students/wonders/life/lif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ulianpulgarin.com/canvaslif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Conway's Game of Life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Pavol Ondzik</a:t>
            </a:r>
          </a:p>
          <a:p>
            <a:r>
              <a:rPr lang="en-US" dirty="0" smtClean="0"/>
              <a:t>Denzel </a:t>
            </a:r>
            <a:r>
              <a:rPr lang="en-US" dirty="0" err="1" smtClean="0"/>
              <a:t>Dadson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3212976"/>
            <a:ext cx="338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http://pavolondzik.github.io/GoL/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Rules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Conway's Game of Life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John Horton Conway, </a:t>
            </a:r>
            <a:r>
              <a:rPr lang="en-GB" sz="2400" dirty="0" smtClean="0"/>
              <a:t>Scientific American (April 1970)</a:t>
            </a:r>
          </a:p>
          <a:p>
            <a:r>
              <a:rPr lang="en-GB" dirty="0" smtClean="0"/>
              <a:t>Cellular Automaton</a:t>
            </a:r>
          </a:p>
          <a:p>
            <a:r>
              <a:rPr lang="en-GB" dirty="0"/>
              <a:t>Z</a:t>
            </a:r>
            <a:r>
              <a:rPr lang="en-GB" dirty="0" smtClean="0"/>
              <a:t>ero-player game</a:t>
            </a:r>
          </a:p>
          <a:p>
            <a:r>
              <a:rPr lang="en-GB" dirty="0" smtClean="0"/>
              <a:t>Field </a:t>
            </a:r>
            <a:r>
              <a:rPr lang="en-GB" dirty="0"/>
              <a:t>of cells, each </a:t>
            </a:r>
            <a:r>
              <a:rPr lang="en-GB" dirty="0" smtClean="0"/>
              <a:t>has eight</a:t>
            </a:r>
          </a:p>
          <a:p>
            <a:pPr indent="19050">
              <a:buNone/>
            </a:pPr>
            <a:r>
              <a:rPr lang="en-GB" dirty="0" smtClean="0"/>
              <a:t>neighbours -&gt; </a:t>
            </a:r>
          </a:p>
          <a:p>
            <a:pPr indent="19050">
              <a:buNone/>
            </a:pPr>
            <a:r>
              <a:rPr lang="en-GB" dirty="0" smtClean="0"/>
              <a:t>Moore neighbourhood.</a:t>
            </a:r>
          </a:p>
          <a:p>
            <a:r>
              <a:rPr lang="en-GB" dirty="0" smtClean="0"/>
              <a:t>A </a:t>
            </a:r>
            <a:r>
              <a:rPr lang="en-GB" dirty="0"/>
              <a:t>cell is either occupied (by an organism) or not.</a:t>
            </a:r>
            <a:endParaRPr lang="en-GB" dirty="0" smtClean="0"/>
          </a:p>
        </p:txBody>
      </p:sp>
      <p:pic>
        <p:nvPicPr>
          <p:cNvPr id="4" name="Picture 3" descr="CA-Moo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2996952"/>
            <a:ext cx="1656184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Conway’s Game of Life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17463">
              <a:buNone/>
            </a:pPr>
            <a:r>
              <a:rPr lang="en-GB" b="1" dirty="0" smtClean="0"/>
              <a:t>Rules </a:t>
            </a:r>
            <a:r>
              <a:rPr lang="en-GB" b="1" dirty="0"/>
              <a:t>for deriving a generation </a:t>
            </a:r>
            <a:r>
              <a:rPr lang="en-GB" b="1" dirty="0" smtClean="0"/>
              <a:t>from</a:t>
            </a:r>
          </a:p>
          <a:p>
            <a:pPr marL="0" indent="17463">
              <a:buNone/>
            </a:pPr>
            <a:r>
              <a:rPr lang="en-GB" b="1" dirty="0" smtClean="0"/>
              <a:t>the previous </a:t>
            </a:r>
            <a:r>
              <a:rPr lang="en-GB" b="1" dirty="0"/>
              <a:t>one </a:t>
            </a:r>
            <a:r>
              <a:rPr lang="en-GB" dirty="0" smtClean="0"/>
              <a:t>:</a:t>
            </a:r>
          </a:p>
          <a:p>
            <a:pPr marL="0" indent="17463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  Birth</a:t>
            </a:r>
          </a:p>
          <a:p>
            <a:pPr marL="0" indent="17463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  Survival</a:t>
            </a:r>
          </a:p>
          <a:p>
            <a:pPr marL="0" indent="17463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  Death</a:t>
            </a:r>
          </a:p>
        </p:txBody>
      </p:sp>
      <p:pic>
        <p:nvPicPr>
          <p:cNvPr id="5" name="Picture 4" descr="birth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3212976"/>
            <a:ext cx="457200" cy="457200"/>
          </a:xfrm>
          <a:prstGeom prst="rect">
            <a:avLst/>
          </a:prstGeom>
        </p:spPr>
      </p:pic>
      <p:pic>
        <p:nvPicPr>
          <p:cNvPr id="6" name="Picture 5" descr="birth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3140968"/>
            <a:ext cx="457200" cy="457200"/>
          </a:xfrm>
          <a:prstGeom prst="rect">
            <a:avLst/>
          </a:prstGeom>
        </p:spPr>
      </p:pic>
      <p:pic>
        <p:nvPicPr>
          <p:cNvPr id="7" name="Picture 6" descr="surv0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22712" y="4221088"/>
            <a:ext cx="457200" cy="457200"/>
          </a:xfrm>
          <a:prstGeom prst="rect">
            <a:avLst/>
          </a:prstGeom>
        </p:spPr>
      </p:pic>
      <p:pic>
        <p:nvPicPr>
          <p:cNvPr id="8" name="Picture 7" descr="surv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9992" y="4221088"/>
            <a:ext cx="457200" cy="457200"/>
          </a:xfrm>
          <a:prstGeom prst="rect">
            <a:avLst/>
          </a:prstGeom>
        </p:spPr>
      </p:pic>
      <p:pic>
        <p:nvPicPr>
          <p:cNvPr id="9" name="Picture 8" descr="surv2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92080" y="4149080"/>
            <a:ext cx="457200" cy="457200"/>
          </a:xfrm>
          <a:prstGeom prst="rect">
            <a:avLst/>
          </a:prstGeom>
        </p:spPr>
      </p:pic>
      <p:pic>
        <p:nvPicPr>
          <p:cNvPr id="10" name="Picture 9" descr="death0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03848" y="5445224"/>
            <a:ext cx="457200" cy="457200"/>
          </a:xfrm>
          <a:prstGeom prst="rect">
            <a:avLst/>
          </a:prstGeom>
        </p:spPr>
      </p:pic>
      <p:pic>
        <p:nvPicPr>
          <p:cNvPr id="11" name="Picture 10" descr="death1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55976" y="5445224"/>
            <a:ext cx="457200" cy="457200"/>
          </a:xfrm>
          <a:prstGeom prst="rect">
            <a:avLst/>
          </a:prstGeom>
        </p:spPr>
      </p:pic>
      <p:pic>
        <p:nvPicPr>
          <p:cNvPr id="12" name="Picture 11" descr="death2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6096" y="5301208"/>
            <a:ext cx="457200" cy="457200"/>
          </a:xfrm>
          <a:prstGeom prst="rect">
            <a:avLst/>
          </a:prstGeom>
        </p:spPr>
      </p:pic>
      <p:pic>
        <p:nvPicPr>
          <p:cNvPr id="13" name="Picture 12" descr="death3.g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16216" y="5517232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GB" dirty="0"/>
          </a:p>
        </p:txBody>
      </p:sp>
      <p:pic>
        <p:nvPicPr>
          <p:cNvPr id="1026" name="Picture 2" descr="D:\Google Drive\Courses\LondonMET\Undergraduate_COMPUTING\5_2013_Outumn\Artificial Intelligence\GameOfLife\Notes\PresentationPics\Glider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940152" y="1700808"/>
            <a:ext cx="2016224" cy="2016224"/>
          </a:xfrm>
          <a:prstGeom prst="rect">
            <a:avLst/>
          </a:prstGeom>
          <a:noFill/>
        </p:spPr>
      </p:pic>
      <p:pic>
        <p:nvPicPr>
          <p:cNvPr id="10" name="Picture 9" descr="Blo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772816"/>
            <a:ext cx="1944216" cy="1944216"/>
          </a:xfrm>
          <a:prstGeom prst="rect">
            <a:avLst/>
          </a:prstGeom>
        </p:spPr>
      </p:pic>
      <p:pic>
        <p:nvPicPr>
          <p:cNvPr id="1027" name="Picture 3" descr="D:\Google Drive\Courses\LondonMET\Undergraduate_COMPUTING\5_2013_Outumn\Artificial Intelligence\GameOfLife\Notes\PresentationPics\Blinker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700808"/>
            <a:ext cx="2016224" cy="201622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259632" y="14127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(still life)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203848" y="13407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Blinker (period 2 oscillator)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3407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Glider (spaceship)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39957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Pulsar (period 3 oscillator)</a:t>
            </a:r>
            <a:endParaRPr lang="en-GB" dirty="0"/>
          </a:p>
        </p:txBody>
      </p:sp>
      <p:pic>
        <p:nvPicPr>
          <p:cNvPr id="3" name="Picture 2" descr="D:\Google Drive\Courses\LondonMET\Undergraduate_COMPUTING\5_2013_Outumn\Artificial Intelligence\GameOfLife\Notes\Presentation\Game_of_life_pulsar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4365104"/>
            <a:ext cx="2160240" cy="2160240"/>
          </a:xfrm>
          <a:prstGeom prst="rect">
            <a:avLst/>
          </a:prstGeom>
          <a:noFill/>
        </p:spPr>
      </p:pic>
      <p:pic>
        <p:nvPicPr>
          <p:cNvPr id="12" name="Picture 11" descr="Coordinat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9992" y="3861048"/>
            <a:ext cx="2736304" cy="27717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76056" y="5949280"/>
            <a:ext cx="21602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Cartesian coordinate</a:t>
            </a:r>
          </a:p>
          <a:p>
            <a:r>
              <a:rPr lang="en-US" dirty="0" smtClean="0"/>
              <a:t>          system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http://www.math.com/students/wonders/life/life.html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http://en.wikipedia.org/wiki/Conway%27s_Game_of_Life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http://www.julianpulgarin.com/canvaslife/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258</Words>
  <Application>Microsoft Office PowerPoint</Application>
  <PresentationFormat>On-screen Show (4:3)</PresentationFormat>
  <Paragraphs>51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Conway's Game of Life </vt:lpstr>
      <vt:lpstr>Cellular Automata</vt:lpstr>
      <vt:lpstr>Conway's Game of Life</vt:lpstr>
      <vt:lpstr>Rules for Conway’s Game of Life</vt:lpstr>
      <vt:lpstr>Patterns</vt:lpstr>
      <vt:lpstr>Algorithm</vt:lpstr>
      <vt:lpstr>Thank you for your attention!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Conway's Game of Life </dc:title>
  <dc:creator>Pavol Ondzik</dc:creator>
  <cp:lastModifiedBy>Pavol Ondzik</cp:lastModifiedBy>
  <cp:revision>79</cp:revision>
  <dcterms:created xsi:type="dcterms:W3CDTF">2013-11-26T10:13:09Z</dcterms:created>
  <dcterms:modified xsi:type="dcterms:W3CDTF">2013-11-29T14:54:12Z</dcterms:modified>
</cp:coreProperties>
</file>